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256" r:id="rId5"/>
    <p:sldId id="257" r:id="rId6"/>
    <p:sldId id="259" r:id="rId7"/>
    <p:sldId id="260" r:id="rId8"/>
    <p:sldId id="261" r:id="rId9"/>
    <p:sldId id="263" r:id="rId10"/>
    <p:sldId id="264" r:id="rId11"/>
    <p:sldId id="262" r:id="rId12"/>
    <p:sldId id="265" r:id="rId13"/>
    <p:sldId id="266" r:id="rId14"/>
    <p:sldId id="267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B3B0D883-9D1D-4F68-A4ED-B92179D6D484}">
          <p14:sldIdLst/>
        </p14:section>
        <p14:section name="Default Section" id="{F77EB14D-189D-4245-8AD7-F2B8CE64A663}">
          <p14:sldIdLst>
            <p14:sldId id="256"/>
            <p14:sldId id="257"/>
            <p14:sldId id="259"/>
            <p14:sldId id="260"/>
            <p14:sldId id="261"/>
            <p14:sldId id="263"/>
            <p14:sldId id="264"/>
            <p14:sldId id="262"/>
            <p14:sldId id="265"/>
            <p14:sldId id="266"/>
            <p14:sldId id="267"/>
            <p14:sldId id="26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0E22B6-54B2-4051-B705-AE7BA38D0F14}" v="54" dt="2026-02-12T10:25:17.2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58D5F8-988E-4148-9DD5-B43465EE029E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4471B99-1F52-40DD-8ED2-321F1674A29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Emotional stress and anxiety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B387B2-9C95-4D56-BD45-49181356117B}" type="parTrans" cxnId="{3F1B4282-2E37-4125-B96B-7A8EDD40C13E}">
      <dgm:prSet/>
      <dgm:spPr/>
      <dgm:t>
        <a:bodyPr/>
        <a:lstStyle/>
        <a:p>
          <a:endParaRPr lang="en-US"/>
        </a:p>
      </dgm:t>
    </dgm:pt>
    <dgm:pt modelId="{CEAF17E9-BE7A-4EFF-9075-67D9DC2FC3B4}" type="sibTrans" cxnId="{3F1B4282-2E37-4125-B96B-7A8EDD40C13E}">
      <dgm:prSet/>
      <dgm:spPr/>
      <dgm:t>
        <a:bodyPr/>
        <a:lstStyle/>
        <a:p>
          <a:endParaRPr lang="en-US"/>
        </a:p>
      </dgm:t>
    </dgm:pt>
    <dgm:pt modelId="{4F30ACDF-8AA1-4894-835A-12B5828B707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Trouble communicating emotions and needs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A82DF41-C8A6-4DCE-A6B7-10E181A27575}" type="parTrans" cxnId="{22053615-C520-4F8C-9107-D97171B36036}">
      <dgm:prSet/>
      <dgm:spPr/>
      <dgm:t>
        <a:bodyPr/>
        <a:lstStyle/>
        <a:p>
          <a:endParaRPr lang="en-US"/>
        </a:p>
      </dgm:t>
    </dgm:pt>
    <dgm:pt modelId="{64707748-6ED9-42DF-9371-8B3032CC16AD}" type="sibTrans" cxnId="{22053615-C520-4F8C-9107-D97171B36036}">
      <dgm:prSet/>
      <dgm:spPr/>
      <dgm:t>
        <a:bodyPr/>
        <a:lstStyle/>
        <a:p>
          <a:endParaRPr lang="en-US"/>
        </a:p>
      </dgm:t>
    </dgm:pt>
    <dgm:pt modelId="{FC5B4014-F405-4B4A-BDF7-EFBEC31C094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Low self esteem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30187D-3F29-46BC-BB6F-27F04C1621C5}" type="parTrans" cxnId="{639AE1AB-825F-4A28-B8D0-997680DD2E85}">
      <dgm:prSet/>
      <dgm:spPr/>
      <dgm:t>
        <a:bodyPr/>
        <a:lstStyle/>
        <a:p>
          <a:endParaRPr lang="en-US"/>
        </a:p>
      </dgm:t>
    </dgm:pt>
    <dgm:pt modelId="{FE490DDA-D844-4981-8F93-483FA9763F3B}" type="sibTrans" cxnId="{639AE1AB-825F-4A28-B8D0-997680DD2E85}">
      <dgm:prSet/>
      <dgm:spPr/>
      <dgm:t>
        <a:bodyPr/>
        <a:lstStyle/>
        <a:p>
          <a:endParaRPr lang="en-US"/>
        </a:p>
      </dgm:t>
    </dgm:pt>
    <dgm:pt modelId="{83C582CF-9722-419E-9CDC-7F0F15FFEAA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Decrease in social contact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1BE38D-C926-43A3-B379-E761A051EC09}" type="parTrans" cxnId="{E91347A3-8F43-40BE-BB2E-B02EFF600805}">
      <dgm:prSet/>
      <dgm:spPr/>
      <dgm:t>
        <a:bodyPr/>
        <a:lstStyle/>
        <a:p>
          <a:endParaRPr lang="en-US"/>
        </a:p>
      </dgm:t>
    </dgm:pt>
    <dgm:pt modelId="{4E12D473-BAF3-492B-9536-EA91E30EEAC7}" type="sibTrans" cxnId="{E91347A3-8F43-40BE-BB2E-B02EFF600805}">
      <dgm:prSet/>
      <dgm:spPr/>
      <dgm:t>
        <a:bodyPr/>
        <a:lstStyle/>
        <a:p>
          <a:endParaRPr lang="en-US"/>
        </a:p>
      </dgm:t>
    </dgm:pt>
    <dgm:pt modelId="{7470BC12-3522-417B-B818-3D1E39A34B66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 possibility of long-term relationship problems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67BD99-164F-4502-8849-72E3B150A587}" type="parTrans" cxnId="{44BC322F-ECA9-479F-BA7E-B55DBB9BBE7F}">
      <dgm:prSet/>
      <dgm:spPr/>
      <dgm:t>
        <a:bodyPr/>
        <a:lstStyle/>
        <a:p>
          <a:endParaRPr lang="en-US"/>
        </a:p>
      </dgm:t>
    </dgm:pt>
    <dgm:pt modelId="{A53CA554-5249-4649-A667-83F7F758F6E8}" type="sibTrans" cxnId="{44BC322F-ECA9-479F-BA7E-B55DBB9BBE7F}">
      <dgm:prSet/>
      <dgm:spPr/>
      <dgm:t>
        <a:bodyPr/>
        <a:lstStyle/>
        <a:p>
          <a:endParaRPr lang="en-US"/>
        </a:p>
      </dgm:t>
    </dgm:pt>
    <dgm:pt modelId="{B891F32B-BA78-4A89-AEDC-E717C196B99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(Bowlby 1988, and Glaser, 2006)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16D2991-27ED-447F-9CA4-3C7FB195AF97}" type="parTrans" cxnId="{6FE0F9DA-7582-4F9F-881D-94A4F616FDE6}">
      <dgm:prSet/>
      <dgm:spPr/>
      <dgm:t>
        <a:bodyPr/>
        <a:lstStyle/>
        <a:p>
          <a:endParaRPr lang="en-US"/>
        </a:p>
      </dgm:t>
    </dgm:pt>
    <dgm:pt modelId="{26EF9EB2-9CBB-478F-B560-0523F2B4D49B}" type="sibTrans" cxnId="{6FE0F9DA-7582-4F9F-881D-94A4F616FDE6}">
      <dgm:prSet/>
      <dgm:spPr/>
      <dgm:t>
        <a:bodyPr/>
        <a:lstStyle/>
        <a:p>
          <a:endParaRPr lang="en-US"/>
        </a:p>
      </dgm:t>
    </dgm:pt>
    <dgm:pt modelId="{D871E726-91BD-4EE8-9584-B6D4DFF1D7F9}" type="pres">
      <dgm:prSet presAssocID="{0158D5F8-988E-4148-9DD5-B43465EE029E}" presName="Name0" presStyleCnt="0">
        <dgm:presLayoutVars>
          <dgm:dir/>
          <dgm:resizeHandles val="exact"/>
        </dgm:presLayoutVars>
      </dgm:prSet>
      <dgm:spPr/>
    </dgm:pt>
    <dgm:pt modelId="{3FE6CB28-0899-4045-B5D5-D1077FD5FA3A}" type="pres">
      <dgm:prSet presAssocID="{54471B99-1F52-40DD-8ED2-321F1674A290}" presName="node" presStyleLbl="node1" presStyleIdx="0" presStyleCnt="6">
        <dgm:presLayoutVars>
          <dgm:bulletEnabled val="1"/>
        </dgm:presLayoutVars>
      </dgm:prSet>
      <dgm:spPr/>
    </dgm:pt>
    <dgm:pt modelId="{85B0909E-9E26-4429-914A-B6BE5FB0F75C}" type="pres">
      <dgm:prSet presAssocID="{CEAF17E9-BE7A-4EFF-9075-67D9DC2FC3B4}" presName="sibTrans" presStyleLbl="sibTrans1D1" presStyleIdx="0" presStyleCnt="5"/>
      <dgm:spPr/>
    </dgm:pt>
    <dgm:pt modelId="{DD48D5E7-5BEB-4240-A7CE-7A8E24CB71BF}" type="pres">
      <dgm:prSet presAssocID="{CEAF17E9-BE7A-4EFF-9075-67D9DC2FC3B4}" presName="connectorText" presStyleLbl="sibTrans1D1" presStyleIdx="0" presStyleCnt="5"/>
      <dgm:spPr/>
    </dgm:pt>
    <dgm:pt modelId="{31BCB965-4B2F-42D3-81C9-E1B266FF30C8}" type="pres">
      <dgm:prSet presAssocID="{4F30ACDF-8AA1-4894-835A-12B5828B7070}" presName="node" presStyleLbl="node1" presStyleIdx="1" presStyleCnt="6">
        <dgm:presLayoutVars>
          <dgm:bulletEnabled val="1"/>
        </dgm:presLayoutVars>
      </dgm:prSet>
      <dgm:spPr/>
    </dgm:pt>
    <dgm:pt modelId="{B30F38F4-97E5-442B-ABFD-2F24752A1D64}" type="pres">
      <dgm:prSet presAssocID="{64707748-6ED9-42DF-9371-8B3032CC16AD}" presName="sibTrans" presStyleLbl="sibTrans1D1" presStyleIdx="1" presStyleCnt="5"/>
      <dgm:spPr/>
    </dgm:pt>
    <dgm:pt modelId="{E085BE77-E913-4E20-B3A1-C07523BFFAA7}" type="pres">
      <dgm:prSet presAssocID="{64707748-6ED9-42DF-9371-8B3032CC16AD}" presName="connectorText" presStyleLbl="sibTrans1D1" presStyleIdx="1" presStyleCnt="5"/>
      <dgm:spPr/>
    </dgm:pt>
    <dgm:pt modelId="{B21D0B54-7188-466D-BA38-11F2EF7040EF}" type="pres">
      <dgm:prSet presAssocID="{FC5B4014-F405-4B4A-BDF7-EFBEC31C094B}" presName="node" presStyleLbl="node1" presStyleIdx="2" presStyleCnt="6">
        <dgm:presLayoutVars>
          <dgm:bulletEnabled val="1"/>
        </dgm:presLayoutVars>
      </dgm:prSet>
      <dgm:spPr/>
    </dgm:pt>
    <dgm:pt modelId="{F33EA883-D161-4985-BD69-FEE4DADF669E}" type="pres">
      <dgm:prSet presAssocID="{FE490DDA-D844-4981-8F93-483FA9763F3B}" presName="sibTrans" presStyleLbl="sibTrans1D1" presStyleIdx="2" presStyleCnt="5"/>
      <dgm:spPr/>
    </dgm:pt>
    <dgm:pt modelId="{52BD7972-A9C8-46AB-ACA1-17FB084D5605}" type="pres">
      <dgm:prSet presAssocID="{FE490DDA-D844-4981-8F93-483FA9763F3B}" presName="connectorText" presStyleLbl="sibTrans1D1" presStyleIdx="2" presStyleCnt="5"/>
      <dgm:spPr/>
    </dgm:pt>
    <dgm:pt modelId="{7787C976-BB16-4EAD-828E-33E653CAA8BA}" type="pres">
      <dgm:prSet presAssocID="{83C582CF-9722-419E-9CDC-7F0F15FFEAA2}" presName="node" presStyleLbl="node1" presStyleIdx="3" presStyleCnt="6">
        <dgm:presLayoutVars>
          <dgm:bulletEnabled val="1"/>
        </dgm:presLayoutVars>
      </dgm:prSet>
      <dgm:spPr/>
    </dgm:pt>
    <dgm:pt modelId="{7064098C-94D0-454F-829F-2A8967F9537C}" type="pres">
      <dgm:prSet presAssocID="{4E12D473-BAF3-492B-9536-EA91E30EEAC7}" presName="sibTrans" presStyleLbl="sibTrans1D1" presStyleIdx="3" presStyleCnt="5"/>
      <dgm:spPr/>
    </dgm:pt>
    <dgm:pt modelId="{AEFAE524-FA9D-44BC-B94E-67FACDB1C36D}" type="pres">
      <dgm:prSet presAssocID="{4E12D473-BAF3-492B-9536-EA91E30EEAC7}" presName="connectorText" presStyleLbl="sibTrans1D1" presStyleIdx="3" presStyleCnt="5"/>
      <dgm:spPr/>
    </dgm:pt>
    <dgm:pt modelId="{592F6936-CA70-48DF-BE79-01B046D1E548}" type="pres">
      <dgm:prSet presAssocID="{7470BC12-3522-417B-B818-3D1E39A34B66}" presName="node" presStyleLbl="node1" presStyleIdx="4" presStyleCnt="6">
        <dgm:presLayoutVars>
          <dgm:bulletEnabled val="1"/>
        </dgm:presLayoutVars>
      </dgm:prSet>
      <dgm:spPr/>
    </dgm:pt>
    <dgm:pt modelId="{2C9BB119-A33B-4064-8895-068F04FF531A}" type="pres">
      <dgm:prSet presAssocID="{A53CA554-5249-4649-A667-83F7F758F6E8}" presName="sibTrans" presStyleLbl="sibTrans1D1" presStyleIdx="4" presStyleCnt="5"/>
      <dgm:spPr/>
    </dgm:pt>
    <dgm:pt modelId="{74B05825-BD2C-461B-AED8-C7733D2F4F17}" type="pres">
      <dgm:prSet presAssocID="{A53CA554-5249-4649-A667-83F7F758F6E8}" presName="connectorText" presStyleLbl="sibTrans1D1" presStyleIdx="4" presStyleCnt="5"/>
      <dgm:spPr/>
    </dgm:pt>
    <dgm:pt modelId="{8E384610-4D4B-4E37-B09C-C0C339E4A591}" type="pres">
      <dgm:prSet presAssocID="{B891F32B-BA78-4A89-AEDC-E717C196B993}" presName="node" presStyleLbl="node1" presStyleIdx="5" presStyleCnt="6">
        <dgm:presLayoutVars>
          <dgm:bulletEnabled val="1"/>
        </dgm:presLayoutVars>
      </dgm:prSet>
      <dgm:spPr/>
    </dgm:pt>
  </dgm:ptLst>
  <dgm:cxnLst>
    <dgm:cxn modelId="{64F35602-0041-4C13-8FE4-556C209EE13E}" type="presOf" srcId="{A53CA554-5249-4649-A667-83F7F758F6E8}" destId="{74B05825-BD2C-461B-AED8-C7733D2F4F17}" srcOrd="1" destOrd="0" presId="urn:microsoft.com/office/officeart/2016/7/layout/RepeatingBendingProcessNew"/>
    <dgm:cxn modelId="{865E3205-D35A-4A5E-BAB1-8F22DE7A8E4C}" type="presOf" srcId="{64707748-6ED9-42DF-9371-8B3032CC16AD}" destId="{E085BE77-E913-4E20-B3A1-C07523BFFAA7}" srcOrd="1" destOrd="0" presId="urn:microsoft.com/office/officeart/2016/7/layout/RepeatingBendingProcessNew"/>
    <dgm:cxn modelId="{405B360C-B651-46EB-B4F6-75BEFB8C083E}" type="presOf" srcId="{FC5B4014-F405-4B4A-BDF7-EFBEC31C094B}" destId="{B21D0B54-7188-466D-BA38-11F2EF7040EF}" srcOrd="0" destOrd="0" presId="urn:microsoft.com/office/officeart/2016/7/layout/RepeatingBendingProcessNew"/>
    <dgm:cxn modelId="{22053615-C520-4F8C-9107-D97171B36036}" srcId="{0158D5F8-988E-4148-9DD5-B43465EE029E}" destId="{4F30ACDF-8AA1-4894-835A-12B5828B7070}" srcOrd="1" destOrd="0" parTransId="{4A82DF41-C8A6-4DCE-A6B7-10E181A27575}" sibTransId="{64707748-6ED9-42DF-9371-8B3032CC16AD}"/>
    <dgm:cxn modelId="{79618816-60C7-4005-9F48-51D15E7928E6}" type="presOf" srcId="{4E12D473-BAF3-492B-9536-EA91E30EEAC7}" destId="{7064098C-94D0-454F-829F-2A8967F9537C}" srcOrd="0" destOrd="0" presId="urn:microsoft.com/office/officeart/2016/7/layout/RepeatingBendingProcessNew"/>
    <dgm:cxn modelId="{83706D24-5CC5-4BDB-953D-A1913846CB4C}" type="presOf" srcId="{83C582CF-9722-419E-9CDC-7F0F15FFEAA2}" destId="{7787C976-BB16-4EAD-828E-33E653CAA8BA}" srcOrd="0" destOrd="0" presId="urn:microsoft.com/office/officeart/2016/7/layout/RepeatingBendingProcessNew"/>
    <dgm:cxn modelId="{44BC322F-ECA9-479F-BA7E-B55DBB9BBE7F}" srcId="{0158D5F8-988E-4148-9DD5-B43465EE029E}" destId="{7470BC12-3522-417B-B818-3D1E39A34B66}" srcOrd="4" destOrd="0" parTransId="{7D67BD99-164F-4502-8849-72E3B150A587}" sibTransId="{A53CA554-5249-4649-A667-83F7F758F6E8}"/>
    <dgm:cxn modelId="{8F8E5545-998E-4369-82B5-8B654BFDD275}" type="presOf" srcId="{B891F32B-BA78-4A89-AEDC-E717C196B993}" destId="{8E384610-4D4B-4E37-B09C-C0C339E4A591}" srcOrd="0" destOrd="0" presId="urn:microsoft.com/office/officeart/2016/7/layout/RepeatingBendingProcessNew"/>
    <dgm:cxn modelId="{27E1E868-1F15-4EC1-8C77-A8C75F696DCA}" type="presOf" srcId="{7470BC12-3522-417B-B818-3D1E39A34B66}" destId="{592F6936-CA70-48DF-BE79-01B046D1E548}" srcOrd="0" destOrd="0" presId="urn:microsoft.com/office/officeart/2016/7/layout/RepeatingBendingProcessNew"/>
    <dgm:cxn modelId="{2366124F-D8CD-4799-BAB1-26624830AA77}" type="presOf" srcId="{54471B99-1F52-40DD-8ED2-321F1674A290}" destId="{3FE6CB28-0899-4045-B5D5-D1077FD5FA3A}" srcOrd="0" destOrd="0" presId="urn:microsoft.com/office/officeart/2016/7/layout/RepeatingBendingProcessNew"/>
    <dgm:cxn modelId="{3F1B4282-2E37-4125-B96B-7A8EDD40C13E}" srcId="{0158D5F8-988E-4148-9DD5-B43465EE029E}" destId="{54471B99-1F52-40DD-8ED2-321F1674A290}" srcOrd="0" destOrd="0" parTransId="{E6B387B2-9C95-4D56-BD45-49181356117B}" sibTransId="{CEAF17E9-BE7A-4EFF-9075-67D9DC2FC3B4}"/>
    <dgm:cxn modelId="{8E20B98E-0BCF-4810-9112-B0331FCE48BD}" type="presOf" srcId="{CEAF17E9-BE7A-4EFF-9075-67D9DC2FC3B4}" destId="{85B0909E-9E26-4429-914A-B6BE5FB0F75C}" srcOrd="0" destOrd="0" presId="urn:microsoft.com/office/officeart/2016/7/layout/RepeatingBendingProcessNew"/>
    <dgm:cxn modelId="{E91347A3-8F43-40BE-BB2E-B02EFF600805}" srcId="{0158D5F8-988E-4148-9DD5-B43465EE029E}" destId="{83C582CF-9722-419E-9CDC-7F0F15FFEAA2}" srcOrd="3" destOrd="0" parTransId="{E01BE38D-C926-43A3-B379-E761A051EC09}" sibTransId="{4E12D473-BAF3-492B-9536-EA91E30EEAC7}"/>
    <dgm:cxn modelId="{A508A1A3-AEC8-4E9F-89D4-72719EE09FC8}" type="presOf" srcId="{4F30ACDF-8AA1-4894-835A-12B5828B7070}" destId="{31BCB965-4B2F-42D3-81C9-E1B266FF30C8}" srcOrd="0" destOrd="0" presId="urn:microsoft.com/office/officeart/2016/7/layout/RepeatingBendingProcessNew"/>
    <dgm:cxn modelId="{6D290FAA-1720-4306-9318-03CE73E17B46}" type="presOf" srcId="{FE490DDA-D844-4981-8F93-483FA9763F3B}" destId="{52BD7972-A9C8-46AB-ACA1-17FB084D5605}" srcOrd="1" destOrd="0" presId="urn:microsoft.com/office/officeart/2016/7/layout/RepeatingBendingProcessNew"/>
    <dgm:cxn modelId="{639AE1AB-825F-4A28-B8D0-997680DD2E85}" srcId="{0158D5F8-988E-4148-9DD5-B43465EE029E}" destId="{FC5B4014-F405-4B4A-BDF7-EFBEC31C094B}" srcOrd="2" destOrd="0" parTransId="{5E30187D-3F29-46BC-BB6F-27F04C1621C5}" sibTransId="{FE490DDA-D844-4981-8F93-483FA9763F3B}"/>
    <dgm:cxn modelId="{4B6F6DBC-BA7D-4AB1-B2EF-F7AFE4A2A7CE}" type="presOf" srcId="{A53CA554-5249-4649-A667-83F7F758F6E8}" destId="{2C9BB119-A33B-4064-8895-068F04FF531A}" srcOrd="0" destOrd="0" presId="urn:microsoft.com/office/officeart/2016/7/layout/RepeatingBendingProcessNew"/>
    <dgm:cxn modelId="{5B8518C0-F4D8-4723-A661-8AAAEC9BDD04}" type="presOf" srcId="{0158D5F8-988E-4148-9DD5-B43465EE029E}" destId="{D871E726-91BD-4EE8-9584-B6D4DFF1D7F9}" srcOrd="0" destOrd="0" presId="urn:microsoft.com/office/officeart/2016/7/layout/RepeatingBendingProcessNew"/>
    <dgm:cxn modelId="{A8E3E7CE-6393-4DD8-94A3-D086E701C489}" type="presOf" srcId="{CEAF17E9-BE7A-4EFF-9075-67D9DC2FC3B4}" destId="{DD48D5E7-5BEB-4240-A7CE-7A8E24CB71BF}" srcOrd="1" destOrd="0" presId="urn:microsoft.com/office/officeart/2016/7/layout/RepeatingBendingProcessNew"/>
    <dgm:cxn modelId="{983C86D3-04A9-4DD7-969E-F7C69BBFD486}" type="presOf" srcId="{64707748-6ED9-42DF-9371-8B3032CC16AD}" destId="{B30F38F4-97E5-442B-ABFD-2F24752A1D64}" srcOrd="0" destOrd="0" presId="urn:microsoft.com/office/officeart/2016/7/layout/RepeatingBendingProcessNew"/>
    <dgm:cxn modelId="{6FE0F9DA-7582-4F9F-881D-94A4F616FDE6}" srcId="{0158D5F8-988E-4148-9DD5-B43465EE029E}" destId="{B891F32B-BA78-4A89-AEDC-E717C196B993}" srcOrd="5" destOrd="0" parTransId="{316D2991-27ED-447F-9CA4-3C7FB195AF97}" sibTransId="{26EF9EB2-9CBB-478F-B560-0523F2B4D49B}"/>
    <dgm:cxn modelId="{B8FF42EE-FA7B-48F8-8E0C-C117C88F2707}" type="presOf" srcId="{4E12D473-BAF3-492B-9536-EA91E30EEAC7}" destId="{AEFAE524-FA9D-44BC-B94E-67FACDB1C36D}" srcOrd="1" destOrd="0" presId="urn:microsoft.com/office/officeart/2016/7/layout/RepeatingBendingProcessNew"/>
    <dgm:cxn modelId="{35616CF2-9A7E-4E81-B5D9-47CEDD4DC6D9}" type="presOf" srcId="{FE490DDA-D844-4981-8F93-483FA9763F3B}" destId="{F33EA883-D161-4985-BD69-FEE4DADF669E}" srcOrd="0" destOrd="0" presId="urn:microsoft.com/office/officeart/2016/7/layout/RepeatingBendingProcessNew"/>
    <dgm:cxn modelId="{F1FA083D-B5D0-44F3-AE6C-607C16E8EFC1}" type="presParOf" srcId="{D871E726-91BD-4EE8-9584-B6D4DFF1D7F9}" destId="{3FE6CB28-0899-4045-B5D5-D1077FD5FA3A}" srcOrd="0" destOrd="0" presId="urn:microsoft.com/office/officeart/2016/7/layout/RepeatingBendingProcessNew"/>
    <dgm:cxn modelId="{6E81E35C-3939-4E19-B300-BB0A6EFF4DE6}" type="presParOf" srcId="{D871E726-91BD-4EE8-9584-B6D4DFF1D7F9}" destId="{85B0909E-9E26-4429-914A-B6BE5FB0F75C}" srcOrd="1" destOrd="0" presId="urn:microsoft.com/office/officeart/2016/7/layout/RepeatingBendingProcessNew"/>
    <dgm:cxn modelId="{3C2242FC-FA1D-497F-85A5-A74DB979EE9E}" type="presParOf" srcId="{85B0909E-9E26-4429-914A-B6BE5FB0F75C}" destId="{DD48D5E7-5BEB-4240-A7CE-7A8E24CB71BF}" srcOrd="0" destOrd="0" presId="urn:microsoft.com/office/officeart/2016/7/layout/RepeatingBendingProcessNew"/>
    <dgm:cxn modelId="{60632FB3-EDBE-41EC-BC7D-0AC0BF89C486}" type="presParOf" srcId="{D871E726-91BD-4EE8-9584-B6D4DFF1D7F9}" destId="{31BCB965-4B2F-42D3-81C9-E1B266FF30C8}" srcOrd="2" destOrd="0" presId="urn:microsoft.com/office/officeart/2016/7/layout/RepeatingBendingProcessNew"/>
    <dgm:cxn modelId="{DF8195C3-2314-4605-B093-95ED73D998A3}" type="presParOf" srcId="{D871E726-91BD-4EE8-9584-B6D4DFF1D7F9}" destId="{B30F38F4-97E5-442B-ABFD-2F24752A1D64}" srcOrd="3" destOrd="0" presId="urn:microsoft.com/office/officeart/2016/7/layout/RepeatingBendingProcessNew"/>
    <dgm:cxn modelId="{8301F01B-BE4C-47D6-9C63-110FBC0A6AA5}" type="presParOf" srcId="{B30F38F4-97E5-442B-ABFD-2F24752A1D64}" destId="{E085BE77-E913-4E20-B3A1-C07523BFFAA7}" srcOrd="0" destOrd="0" presId="urn:microsoft.com/office/officeart/2016/7/layout/RepeatingBendingProcessNew"/>
    <dgm:cxn modelId="{160E1FCE-5700-414F-97C0-5F50770ABDB8}" type="presParOf" srcId="{D871E726-91BD-4EE8-9584-B6D4DFF1D7F9}" destId="{B21D0B54-7188-466D-BA38-11F2EF7040EF}" srcOrd="4" destOrd="0" presId="urn:microsoft.com/office/officeart/2016/7/layout/RepeatingBendingProcessNew"/>
    <dgm:cxn modelId="{E125FDD3-E1A6-43E3-8050-517CCF605893}" type="presParOf" srcId="{D871E726-91BD-4EE8-9584-B6D4DFF1D7F9}" destId="{F33EA883-D161-4985-BD69-FEE4DADF669E}" srcOrd="5" destOrd="0" presId="urn:microsoft.com/office/officeart/2016/7/layout/RepeatingBendingProcessNew"/>
    <dgm:cxn modelId="{829E1D54-DACC-46B0-9D61-367342B81192}" type="presParOf" srcId="{F33EA883-D161-4985-BD69-FEE4DADF669E}" destId="{52BD7972-A9C8-46AB-ACA1-17FB084D5605}" srcOrd="0" destOrd="0" presId="urn:microsoft.com/office/officeart/2016/7/layout/RepeatingBendingProcessNew"/>
    <dgm:cxn modelId="{49D50B4E-79FF-463B-A737-575BED389B85}" type="presParOf" srcId="{D871E726-91BD-4EE8-9584-B6D4DFF1D7F9}" destId="{7787C976-BB16-4EAD-828E-33E653CAA8BA}" srcOrd="6" destOrd="0" presId="urn:microsoft.com/office/officeart/2016/7/layout/RepeatingBendingProcessNew"/>
    <dgm:cxn modelId="{3EDA54DF-1B8C-498B-A872-2854B888C330}" type="presParOf" srcId="{D871E726-91BD-4EE8-9584-B6D4DFF1D7F9}" destId="{7064098C-94D0-454F-829F-2A8967F9537C}" srcOrd="7" destOrd="0" presId="urn:microsoft.com/office/officeart/2016/7/layout/RepeatingBendingProcessNew"/>
    <dgm:cxn modelId="{5E51E5B6-5214-439E-A05B-6EFF16F05C6D}" type="presParOf" srcId="{7064098C-94D0-454F-829F-2A8967F9537C}" destId="{AEFAE524-FA9D-44BC-B94E-67FACDB1C36D}" srcOrd="0" destOrd="0" presId="urn:microsoft.com/office/officeart/2016/7/layout/RepeatingBendingProcessNew"/>
    <dgm:cxn modelId="{19EAA061-EE2B-4320-98C9-0086BC05A379}" type="presParOf" srcId="{D871E726-91BD-4EE8-9584-B6D4DFF1D7F9}" destId="{592F6936-CA70-48DF-BE79-01B046D1E548}" srcOrd="8" destOrd="0" presId="urn:microsoft.com/office/officeart/2016/7/layout/RepeatingBendingProcessNew"/>
    <dgm:cxn modelId="{7303F39A-A445-4B13-875E-0F2728CD9FC2}" type="presParOf" srcId="{D871E726-91BD-4EE8-9584-B6D4DFF1D7F9}" destId="{2C9BB119-A33B-4064-8895-068F04FF531A}" srcOrd="9" destOrd="0" presId="urn:microsoft.com/office/officeart/2016/7/layout/RepeatingBendingProcessNew"/>
    <dgm:cxn modelId="{92F87106-A245-4FC6-A1FC-F67B1D0416EA}" type="presParOf" srcId="{2C9BB119-A33B-4064-8895-068F04FF531A}" destId="{74B05825-BD2C-461B-AED8-C7733D2F4F17}" srcOrd="0" destOrd="0" presId="urn:microsoft.com/office/officeart/2016/7/layout/RepeatingBendingProcessNew"/>
    <dgm:cxn modelId="{596B3305-563A-4AA3-A513-1B4D00065E01}" type="presParOf" srcId="{D871E726-91BD-4EE8-9584-B6D4DFF1D7F9}" destId="{8E384610-4D4B-4E37-B09C-C0C339E4A591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04A9AB-6543-4F56-BEEA-4FA0235AEC25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AD82D31-6AFC-4F4D-B476-94C92736C9C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Home care support for Jenny’s mother, it will reduce Jenny burden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FC9BEA-F0D9-43BA-985B-01684BB78CD8}" type="parTrans" cxnId="{382037B8-A694-4033-8DF1-7F547ABB7551}">
      <dgm:prSet/>
      <dgm:spPr/>
      <dgm:t>
        <a:bodyPr/>
        <a:lstStyle/>
        <a:p>
          <a:endParaRPr lang="en-US"/>
        </a:p>
      </dgm:t>
    </dgm:pt>
    <dgm:pt modelId="{256188BD-A74F-4478-885B-634237859AA1}" type="sibTrans" cxnId="{382037B8-A694-4033-8DF1-7F547ABB7551}">
      <dgm:prSet/>
      <dgm:spPr/>
      <dgm:t>
        <a:bodyPr/>
        <a:lstStyle/>
        <a:p>
          <a:endParaRPr lang="en-US"/>
        </a:p>
      </dgm:t>
    </dgm:pt>
    <dgm:pt modelId="{A445B515-23CA-4E3B-8EC5-9BA2926A2E0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Support services for administrative and memory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3C34B9-7D88-475F-AF1A-30CA644EF28A}" type="parTrans" cxnId="{D5D17B06-1458-4898-A813-258A64C63111}">
      <dgm:prSet/>
      <dgm:spPr/>
      <dgm:t>
        <a:bodyPr/>
        <a:lstStyle/>
        <a:p>
          <a:endParaRPr lang="en-US"/>
        </a:p>
      </dgm:t>
    </dgm:pt>
    <dgm:pt modelId="{193C12F6-DF07-4F76-9C6C-3708E0411B67}" type="sibTrans" cxnId="{D5D17B06-1458-4898-A813-258A64C63111}">
      <dgm:prSet/>
      <dgm:spPr/>
      <dgm:t>
        <a:bodyPr/>
        <a:lstStyle/>
        <a:p>
          <a:endParaRPr lang="en-US"/>
        </a:p>
      </dgm:t>
    </dgm:pt>
    <dgm:pt modelId="{28E9F3C8-D9A8-4AE6-B0E7-4584DF5D1E0F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Assign a reliable key employee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CB9849-2DEF-49A5-8A0F-FFC8FE549F0E}" type="parTrans" cxnId="{E37D21AE-2984-4397-AB58-5AA34112342E}">
      <dgm:prSet/>
      <dgm:spPr/>
      <dgm:t>
        <a:bodyPr/>
        <a:lstStyle/>
        <a:p>
          <a:endParaRPr lang="en-US"/>
        </a:p>
      </dgm:t>
    </dgm:pt>
    <dgm:pt modelId="{3DB10055-7238-41AE-A593-EE8B3618D571}" type="sibTrans" cxnId="{E37D21AE-2984-4397-AB58-5AA34112342E}">
      <dgm:prSet/>
      <dgm:spPr/>
      <dgm:t>
        <a:bodyPr/>
        <a:lstStyle/>
        <a:p>
          <a:endParaRPr lang="en-US"/>
        </a:p>
      </dgm:t>
    </dgm:pt>
    <dgm:pt modelId="{A7DA6C34-E1FC-45FF-A968-8FA5C3C7C88E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Grief and emotional expression counselling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4B95F7-3C8B-459F-A6FD-A9061C022D5D}" type="parTrans" cxnId="{B73F52D7-3344-4FC1-A9F0-CC428FDC13E3}">
      <dgm:prSet/>
      <dgm:spPr/>
      <dgm:t>
        <a:bodyPr/>
        <a:lstStyle/>
        <a:p>
          <a:endParaRPr lang="en-US"/>
        </a:p>
      </dgm:t>
    </dgm:pt>
    <dgm:pt modelId="{6664460D-2921-4ED4-BAA9-1AC26EE10814}" type="sibTrans" cxnId="{B73F52D7-3344-4FC1-A9F0-CC428FDC13E3}">
      <dgm:prSet/>
      <dgm:spPr/>
      <dgm:t>
        <a:bodyPr/>
        <a:lstStyle/>
        <a:p>
          <a:endParaRPr lang="en-US"/>
        </a:p>
      </dgm:t>
    </dgm:pt>
    <dgm:pt modelId="{23DA6EF0-4ABA-4F2B-A1DF-5D1EA332348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Support group for young caregivers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7E9507-7781-4C56-9EB2-A44087DA4677}" type="parTrans" cxnId="{10803D5D-B12A-40A0-A8F4-80948D8584DB}">
      <dgm:prSet/>
      <dgm:spPr/>
      <dgm:t>
        <a:bodyPr/>
        <a:lstStyle/>
        <a:p>
          <a:endParaRPr lang="en-US"/>
        </a:p>
      </dgm:t>
    </dgm:pt>
    <dgm:pt modelId="{30A43BFB-101F-45D8-AEF5-A7168B4F1C09}" type="sibTrans" cxnId="{10803D5D-B12A-40A0-A8F4-80948D8584DB}">
      <dgm:prSet/>
      <dgm:spPr/>
      <dgm:t>
        <a:bodyPr/>
        <a:lstStyle/>
        <a:p>
          <a:endParaRPr lang="en-US"/>
        </a:p>
      </dgm:t>
    </dgm:pt>
    <dgm:pt modelId="{414D5968-D898-4B68-B885-857977133199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Assist Jenny to feel safe, appreciated and supported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16F21CF-2A07-4CB3-93DE-C3938BB97452}" type="parTrans" cxnId="{AF58B1DD-B886-4EAD-A7A1-9A3FE9949459}">
      <dgm:prSet/>
      <dgm:spPr/>
      <dgm:t>
        <a:bodyPr/>
        <a:lstStyle/>
        <a:p>
          <a:endParaRPr lang="en-US"/>
        </a:p>
      </dgm:t>
    </dgm:pt>
    <dgm:pt modelId="{0AE1B449-5F6A-4161-B9E8-14C5761989D8}" type="sibTrans" cxnId="{AF58B1DD-B886-4EAD-A7A1-9A3FE9949459}">
      <dgm:prSet/>
      <dgm:spPr/>
      <dgm:t>
        <a:bodyPr/>
        <a:lstStyle/>
        <a:p>
          <a:endParaRPr lang="en-US"/>
        </a:p>
      </dgm:t>
    </dgm:pt>
    <dgm:pt modelId="{17E841EB-6B05-47DF-AD1D-BC91BFB3E4D7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Howe (2011</a:t>
          </a:r>
          <a:r>
            <a:rPr lang="en-GB" dirty="0"/>
            <a:t>)</a:t>
          </a:r>
          <a:endParaRPr lang="en-US" dirty="0"/>
        </a:p>
      </dgm:t>
    </dgm:pt>
    <dgm:pt modelId="{7E65288B-05AC-4AFC-A39A-EA1B46B2F058}" type="parTrans" cxnId="{09BC6984-8E40-4E26-8620-32FEC7276C80}">
      <dgm:prSet/>
      <dgm:spPr/>
      <dgm:t>
        <a:bodyPr/>
        <a:lstStyle/>
        <a:p>
          <a:endParaRPr lang="en-US"/>
        </a:p>
      </dgm:t>
    </dgm:pt>
    <dgm:pt modelId="{FAA2467B-C186-43DF-A217-D9C316633C2B}" type="sibTrans" cxnId="{09BC6984-8E40-4E26-8620-32FEC7276C80}">
      <dgm:prSet/>
      <dgm:spPr/>
      <dgm:t>
        <a:bodyPr/>
        <a:lstStyle/>
        <a:p>
          <a:endParaRPr lang="en-US"/>
        </a:p>
      </dgm:t>
    </dgm:pt>
    <dgm:pt modelId="{F1FFA553-F616-46CF-862D-A5BEEE912204}" type="pres">
      <dgm:prSet presAssocID="{AB04A9AB-6543-4F56-BEEA-4FA0235AEC25}" presName="linear" presStyleCnt="0">
        <dgm:presLayoutVars>
          <dgm:animLvl val="lvl"/>
          <dgm:resizeHandles val="exact"/>
        </dgm:presLayoutVars>
      </dgm:prSet>
      <dgm:spPr/>
    </dgm:pt>
    <dgm:pt modelId="{AFC899CF-468D-471D-9880-90811D61CE81}" type="pres">
      <dgm:prSet presAssocID="{3AD82D31-6AFC-4F4D-B476-94C92736C9CB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B0AE626D-7BF4-452C-AF4B-05A4BF0D0C46}" type="pres">
      <dgm:prSet presAssocID="{256188BD-A74F-4478-885B-634237859AA1}" presName="spacer" presStyleCnt="0"/>
      <dgm:spPr/>
    </dgm:pt>
    <dgm:pt modelId="{9C93645C-C0F9-4B0C-8A2B-80C997B7D93C}" type="pres">
      <dgm:prSet presAssocID="{A445B515-23CA-4E3B-8EC5-9BA2926A2E00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965DC55B-33B2-420F-B847-0B41EE33BFE4}" type="pres">
      <dgm:prSet presAssocID="{193C12F6-DF07-4F76-9C6C-3708E0411B67}" presName="spacer" presStyleCnt="0"/>
      <dgm:spPr/>
    </dgm:pt>
    <dgm:pt modelId="{9D265900-A41D-45A0-9EDD-AA1102BA3FAA}" type="pres">
      <dgm:prSet presAssocID="{28E9F3C8-D9A8-4AE6-B0E7-4584DF5D1E0F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584D3088-2260-41C3-8CF1-5FB75629F9F5}" type="pres">
      <dgm:prSet presAssocID="{3DB10055-7238-41AE-A593-EE8B3618D571}" presName="spacer" presStyleCnt="0"/>
      <dgm:spPr/>
    </dgm:pt>
    <dgm:pt modelId="{63360FC6-4002-4DF6-A191-1FAE75E9B5E2}" type="pres">
      <dgm:prSet presAssocID="{A7DA6C34-E1FC-45FF-A968-8FA5C3C7C88E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AF1C3F95-F846-42C4-B6AA-670268F0EC8A}" type="pres">
      <dgm:prSet presAssocID="{6664460D-2921-4ED4-BAA9-1AC26EE10814}" presName="spacer" presStyleCnt="0"/>
      <dgm:spPr/>
    </dgm:pt>
    <dgm:pt modelId="{1202A5D6-1B66-4B86-B8D3-66F40D09771C}" type="pres">
      <dgm:prSet presAssocID="{23DA6EF0-4ABA-4F2B-A1DF-5D1EA3323481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7D16C31D-AEB4-4BDE-9ACC-1CBE6F7147FA}" type="pres">
      <dgm:prSet presAssocID="{30A43BFB-101F-45D8-AEF5-A7168B4F1C09}" presName="spacer" presStyleCnt="0"/>
      <dgm:spPr/>
    </dgm:pt>
    <dgm:pt modelId="{8224D097-7047-4453-8D2A-CE97C609EAAC}" type="pres">
      <dgm:prSet presAssocID="{414D5968-D898-4B68-B885-857977133199}" presName="parentText" presStyleLbl="node1" presStyleIdx="5" presStyleCnt="7" custLinFactNeighborY="17073">
        <dgm:presLayoutVars>
          <dgm:chMax val="0"/>
          <dgm:bulletEnabled val="1"/>
        </dgm:presLayoutVars>
      </dgm:prSet>
      <dgm:spPr/>
    </dgm:pt>
    <dgm:pt modelId="{6B82E461-0FCF-4D32-BE16-FA6F2FB2D827}" type="pres">
      <dgm:prSet presAssocID="{0AE1B449-5F6A-4161-B9E8-14C5761989D8}" presName="spacer" presStyleCnt="0"/>
      <dgm:spPr/>
    </dgm:pt>
    <dgm:pt modelId="{8ED102B8-3E09-4FDB-8A59-FFA1D7F99D2A}" type="pres">
      <dgm:prSet presAssocID="{17E841EB-6B05-47DF-AD1D-BC91BFB3E4D7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D5D17B06-1458-4898-A813-258A64C63111}" srcId="{AB04A9AB-6543-4F56-BEEA-4FA0235AEC25}" destId="{A445B515-23CA-4E3B-8EC5-9BA2926A2E00}" srcOrd="1" destOrd="0" parTransId="{ED3C34B9-7D88-475F-AF1A-30CA644EF28A}" sibTransId="{193C12F6-DF07-4F76-9C6C-3708E0411B67}"/>
    <dgm:cxn modelId="{24427E0E-0658-41E3-BFFE-F735BADC941B}" type="presOf" srcId="{AB04A9AB-6543-4F56-BEEA-4FA0235AEC25}" destId="{F1FFA553-F616-46CF-862D-A5BEEE912204}" srcOrd="0" destOrd="0" presId="urn:microsoft.com/office/officeart/2005/8/layout/vList2"/>
    <dgm:cxn modelId="{E944D433-E051-4198-9434-2A85713A882F}" type="presOf" srcId="{28E9F3C8-D9A8-4AE6-B0E7-4584DF5D1E0F}" destId="{9D265900-A41D-45A0-9EDD-AA1102BA3FAA}" srcOrd="0" destOrd="0" presId="urn:microsoft.com/office/officeart/2005/8/layout/vList2"/>
    <dgm:cxn modelId="{97657C36-0C11-4D2C-B026-91B17CA306FC}" type="presOf" srcId="{A445B515-23CA-4E3B-8EC5-9BA2926A2E00}" destId="{9C93645C-C0F9-4B0C-8A2B-80C997B7D93C}" srcOrd="0" destOrd="0" presId="urn:microsoft.com/office/officeart/2005/8/layout/vList2"/>
    <dgm:cxn modelId="{5A65CD3D-BE25-4BFB-AB2F-3DA9FD24361A}" type="presOf" srcId="{A7DA6C34-E1FC-45FF-A968-8FA5C3C7C88E}" destId="{63360FC6-4002-4DF6-A191-1FAE75E9B5E2}" srcOrd="0" destOrd="0" presId="urn:microsoft.com/office/officeart/2005/8/layout/vList2"/>
    <dgm:cxn modelId="{10803D5D-B12A-40A0-A8F4-80948D8584DB}" srcId="{AB04A9AB-6543-4F56-BEEA-4FA0235AEC25}" destId="{23DA6EF0-4ABA-4F2B-A1DF-5D1EA3323481}" srcOrd="4" destOrd="0" parTransId="{307E9507-7781-4C56-9EB2-A44087DA4677}" sibTransId="{30A43BFB-101F-45D8-AEF5-A7168B4F1C09}"/>
    <dgm:cxn modelId="{19B0CB6E-C816-4DD8-ABAE-68DA65F03EE3}" type="presOf" srcId="{414D5968-D898-4B68-B885-857977133199}" destId="{8224D097-7047-4453-8D2A-CE97C609EAAC}" srcOrd="0" destOrd="0" presId="urn:microsoft.com/office/officeart/2005/8/layout/vList2"/>
    <dgm:cxn modelId="{09BC6984-8E40-4E26-8620-32FEC7276C80}" srcId="{AB04A9AB-6543-4F56-BEEA-4FA0235AEC25}" destId="{17E841EB-6B05-47DF-AD1D-BC91BFB3E4D7}" srcOrd="6" destOrd="0" parTransId="{7E65288B-05AC-4AFC-A39A-EA1B46B2F058}" sibTransId="{FAA2467B-C186-43DF-A217-D9C316633C2B}"/>
    <dgm:cxn modelId="{E37D21AE-2984-4397-AB58-5AA34112342E}" srcId="{AB04A9AB-6543-4F56-BEEA-4FA0235AEC25}" destId="{28E9F3C8-D9A8-4AE6-B0E7-4584DF5D1E0F}" srcOrd="2" destOrd="0" parTransId="{C3CB9849-2DEF-49A5-8A0F-FFC8FE549F0E}" sibTransId="{3DB10055-7238-41AE-A593-EE8B3618D571}"/>
    <dgm:cxn modelId="{806847B6-C673-4A40-8D11-EC503E120C5A}" type="presOf" srcId="{3AD82D31-6AFC-4F4D-B476-94C92736C9CB}" destId="{AFC899CF-468D-471D-9880-90811D61CE81}" srcOrd="0" destOrd="0" presId="urn:microsoft.com/office/officeart/2005/8/layout/vList2"/>
    <dgm:cxn modelId="{382037B8-A694-4033-8DF1-7F547ABB7551}" srcId="{AB04A9AB-6543-4F56-BEEA-4FA0235AEC25}" destId="{3AD82D31-6AFC-4F4D-B476-94C92736C9CB}" srcOrd="0" destOrd="0" parTransId="{8FFC9BEA-F0D9-43BA-985B-01684BB78CD8}" sibTransId="{256188BD-A74F-4478-885B-634237859AA1}"/>
    <dgm:cxn modelId="{767D82CF-9FE1-46AE-A16D-2A34A84A5764}" type="presOf" srcId="{23DA6EF0-4ABA-4F2B-A1DF-5D1EA3323481}" destId="{1202A5D6-1B66-4B86-B8D3-66F40D09771C}" srcOrd="0" destOrd="0" presId="urn:microsoft.com/office/officeart/2005/8/layout/vList2"/>
    <dgm:cxn modelId="{B73F52D7-3344-4FC1-A9F0-CC428FDC13E3}" srcId="{AB04A9AB-6543-4F56-BEEA-4FA0235AEC25}" destId="{A7DA6C34-E1FC-45FF-A968-8FA5C3C7C88E}" srcOrd="3" destOrd="0" parTransId="{664B95F7-3C8B-459F-A6FD-A9061C022D5D}" sibTransId="{6664460D-2921-4ED4-BAA9-1AC26EE10814}"/>
    <dgm:cxn modelId="{AF58B1DD-B886-4EAD-A7A1-9A3FE9949459}" srcId="{AB04A9AB-6543-4F56-BEEA-4FA0235AEC25}" destId="{414D5968-D898-4B68-B885-857977133199}" srcOrd="5" destOrd="0" parTransId="{416F21CF-2A07-4CB3-93DE-C3938BB97452}" sibTransId="{0AE1B449-5F6A-4161-B9E8-14C5761989D8}"/>
    <dgm:cxn modelId="{F43DD6E0-BC24-47C4-9260-3C4B50A6F99F}" type="presOf" srcId="{17E841EB-6B05-47DF-AD1D-BC91BFB3E4D7}" destId="{8ED102B8-3E09-4FDB-8A59-FFA1D7F99D2A}" srcOrd="0" destOrd="0" presId="urn:microsoft.com/office/officeart/2005/8/layout/vList2"/>
    <dgm:cxn modelId="{C5A208D3-20F2-4AE7-A3A5-19DC5678CBF5}" type="presParOf" srcId="{F1FFA553-F616-46CF-862D-A5BEEE912204}" destId="{AFC899CF-468D-471D-9880-90811D61CE81}" srcOrd="0" destOrd="0" presId="urn:microsoft.com/office/officeart/2005/8/layout/vList2"/>
    <dgm:cxn modelId="{43331724-066D-4757-871D-07E3A65FFD3D}" type="presParOf" srcId="{F1FFA553-F616-46CF-862D-A5BEEE912204}" destId="{B0AE626D-7BF4-452C-AF4B-05A4BF0D0C46}" srcOrd="1" destOrd="0" presId="urn:microsoft.com/office/officeart/2005/8/layout/vList2"/>
    <dgm:cxn modelId="{4C7EF072-8FB2-4B9D-9701-8BE5B6C3D21A}" type="presParOf" srcId="{F1FFA553-F616-46CF-862D-A5BEEE912204}" destId="{9C93645C-C0F9-4B0C-8A2B-80C997B7D93C}" srcOrd="2" destOrd="0" presId="urn:microsoft.com/office/officeart/2005/8/layout/vList2"/>
    <dgm:cxn modelId="{FAAF253D-C9FD-4701-BA73-A974F457B9AD}" type="presParOf" srcId="{F1FFA553-F616-46CF-862D-A5BEEE912204}" destId="{965DC55B-33B2-420F-B847-0B41EE33BFE4}" srcOrd="3" destOrd="0" presId="urn:microsoft.com/office/officeart/2005/8/layout/vList2"/>
    <dgm:cxn modelId="{FF068FB2-86BB-4B6D-988E-48808588F52D}" type="presParOf" srcId="{F1FFA553-F616-46CF-862D-A5BEEE912204}" destId="{9D265900-A41D-45A0-9EDD-AA1102BA3FAA}" srcOrd="4" destOrd="0" presId="urn:microsoft.com/office/officeart/2005/8/layout/vList2"/>
    <dgm:cxn modelId="{C11C8DE8-F03E-41D9-A525-A179535B3358}" type="presParOf" srcId="{F1FFA553-F616-46CF-862D-A5BEEE912204}" destId="{584D3088-2260-41C3-8CF1-5FB75629F9F5}" srcOrd="5" destOrd="0" presId="urn:microsoft.com/office/officeart/2005/8/layout/vList2"/>
    <dgm:cxn modelId="{4ED9BFF5-AA0F-4E3A-9523-F0839BFF67A3}" type="presParOf" srcId="{F1FFA553-F616-46CF-862D-A5BEEE912204}" destId="{63360FC6-4002-4DF6-A191-1FAE75E9B5E2}" srcOrd="6" destOrd="0" presId="urn:microsoft.com/office/officeart/2005/8/layout/vList2"/>
    <dgm:cxn modelId="{1966F316-5225-4E6B-98C7-9A6788F42980}" type="presParOf" srcId="{F1FFA553-F616-46CF-862D-A5BEEE912204}" destId="{AF1C3F95-F846-42C4-B6AA-670268F0EC8A}" srcOrd="7" destOrd="0" presId="urn:microsoft.com/office/officeart/2005/8/layout/vList2"/>
    <dgm:cxn modelId="{EC88B048-5CD7-4D70-85C0-E3DD25879565}" type="presParOf" srcId="{F1FFA553-F616-46CF-862D-A5BEEE912204}" destId="{1202A5D6-1B66-4B86-B8D3-66F40D09771C}" srcOrd="8" destOrd="0" presId="urn:microsoft.com/office/officeart/2005/8/layout/vList2"/>
    <dgm:cxn modelId="{97FB69A0-C355-4494-A8F2-9480D8538BDF}" type="presParOf" srcId="{F1FFA553-F616-46CF-862D-A5BEEE912204}" destId="{7D16C31D-AEB4-4BDE-9ACC-1CBE6F7147FA}" srcOrd="9" destOrd="0" presId="urn:microsoft.com/office/officeart/2005/8/layout/vList2"/>
    <dgm:cxn modelId="{B91B84CA-44BB-4CBE-B7C7-1C49C9BFFF02}" type="presParOf" srcId="{F1FFA553-F616-46CF-862D-A5BEEE912204}" destId="{8224D097-7047-4453-8D2A-CE97C609EAAC}" srcOrd="10" destOrd="0" presId="urn:microsoft.com/office/officeart/2005/8/layout/vList2"/>
    <dgm:cxn modelId="{5AD45444-9C82-4483-B647-34D99823B946}" type="presParOf" srcId="{F1FFA553-F616-46CF-862D-A5BEEE912204}" destId="{6B82E461-0FCF-4D32-BE16-FA6F2FB2D827}" srcOrd="11" destOrd="0" presId="urn:microsoft.com/office/officeart/2005/8/layout/vList2"/>
    <dgm:cxn modelId="{AD968BDA-1C13-4853-B96F-2526E485754D}" type="presParOf" srcId="{F1FFA553-F616-46CF-862D-A5BEEE912204}" destId="{8ED102B8-3E09-4FDB-8A59-FFA1D7F99D2A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D5D2782-02D1-4281-B842-DC6DCDF80D3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5C33F53-425A-4DEB-9205-8402814252F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Strengths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89764B-22FD-438B-BCCD-11DCE58F3821}" type="parTrans" cxnId="{A4421C1D-1587-4748-A3F9-7469FF25A940}">
      <dgm:prSet/>
      <dgm:spPr/>
      <dgm:t>
        <a:bodyPr/>
        <a:lstStyle/>
        <a:p>
          <a:endParaRPr lang="en-US"/>
        </a:p>
      </dgm:t>
    </dgm:pt>
    <dgm:pt modelId="{757382F6-EBD7-467F-B605-C9B336305521}" type="sibTrans" cxnId="{A4421C1D-1587-4748-A3F9-7469FF25A940}">
      <dgm:prSet/>
      <dgm:spPr/>
      <dgm:t>
        <a:bodyPr/>
        <a:lstStyle/>
        <a:p>
          <a:endParaRPr lang="en-US"/>
        </a:p>
      </dgm:t>
    </dgm:pt>
    <dgm:pt modelId="{67DFF73E-CBCC-46CD-A443-5BDB321C87F6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It provides a clear framework for understanding why Jenny might feel anxious or overly responsible.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05EBB5-6860-49BB-9E58-5A008D02A405}" type="parTrans" cxnId="{DC9616DA-2C2C-4525-8C60-69129797A2B3}">
      <dgm:prSet/>
      <dgm:spPr/>
      <dgm:t>
        <a:bodyPr/>
        <a:lstStyle/>
        <a:p>
          <a:endParaRPr lang="en-US"/>
        </a:p>
      </dgm:t>
    </dgm:pt>
    <dgm:pt modelId="{F5D3E108-2BAE-4A15-A644-AC21504466A6}" type="sibTrans" cxnId="{DC9616DA-2C2C-4525-8C60-69129797A2B3}">
      <dgm:prSet/>
      <dgm:spPr/>
      <dgm:t>
        <a:bodyPr/>
        <a:lstStyle/>
        <a:p>
          <a:endParaRPr lang="en-US"/>
        </a:p>
      </dgm:t>
    </dgm:pt>
    <dgm:pt modelId="{C63EE062-B4D3-4DC4-824A-CFFF238739DE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Explain emotional impact of loss and caregiving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892A72D-EC59-4566-A697-E111D4986DD0}" type="parTrans" cxnId="{EA80A335-0A70-4A5E-A2BF-531F889C38C6}">
      <dgm:prSet/>
      <dgm:spPr/>
      <dgm:t>
        <a:bodyPr/>
        <a:lstStyle/>
        <a:p>
          <a:endParaRPr lang="en-US"/>
        </a:p>
      </dgm:t>
    </dgm:pt>
    <dgm:pt modelId="{98B473F7-9218-4149-8F45-BCF99283C3ED}" type="sibTrans" cxnId="{EA80A335-0A70-4A5E-A2BF-531F889C38C6}">
      <dgm:prSet/>
      <dgm:spPr/>
      <dgm:t>
        <a:bodyPr/>
        <a:lstStyle/>
        <a:p>
          <a:endParaRPr lang="en-US"/>
        </a:p>
      </dgm:t>
    </dgm:pt>
    <dgm:pt modelId="{B771134D-E2A2-40BD-A12C-C08A262CB8C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Highlights importance of emotional security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DCA1E76-36FE-4856-A09D-A92A9587CF28}" type="parTrans" cxnId="{B1C38E4C-FEC1-4B0D-B3CD-B4D602F1DFD2}">
      <dgm:prSet/>
      <dgm:spPr/>
      <dgm:t>
        <a:bodyPr/>
        <a:lstStyle/>
        <a:p>
          <a:endParaRPr lang="en-US"/>
        </a:p>
      </dgm:t>
    </dgm:pt>
    <dgm:pt modelId="{9FA6C6A5-33C1-4AF6-A70F-ED98F3B499A1}" type="sibTrans" cxnId="{B1C38E4C-FEC1-4B0D-B3CD-B4D602F1DFD2}">
      <dgm:prSet/>
      <dgm:spPr/>
      <dgm:t>
        <a:bodyPr/>
        <a:lstStyle/>
        <a:p>
          <a:endParaRPr lang="en-US"/>
        </a:p>
      </dgm:t>
    </dgm:pt>
    <dgm:pt modelId="{2B642D79-2667-4979-B3B1-F9ECDBF59E0C}">
      <dgm:prSet/>
      <dgm:spPr/>
      <dgm:t>
        <a:bodyPr/>
        <a:lstStyle/>
        <a:p>
          <a:r>
            <a:rPr lang="en-GB"/>
            <a:t>Benefit for health and social care planning </a:t>
          </a:r>
          <a:endParaRPr lang="en-US"/>
        </a:p>
      </dgm:t>
    </dgm:pt>
    <dgm:pt modelId="{97E3FEBB-D614-4FE6-8430-5FBFE8625D3C}" type="parTrans" cxnId="{8396AC94-0129-427E-99E7-CE952F7AD56F}">
      <dgm:prSet/>
      <dgm:spPr/>
      <dgm:t>
        <a:bodyPr/>
        <a:lstStyle/>
        <a:p>
          <a:endParaRPr lang="en-US"/>
        </a:p>
      </dgm:t>
    </dgm:pt>
    <dgm:pt modelId="{8FADC98D-024A-4F46-8D68-EC2F085AC6BB}" type="sibTrans" cxnId="{8396AC94-0129-427E-99E7-CE952F7AD56F}">
      <dgm:prSet/>
      <dgm:spPr/>
      <dgm:t>
        <a:bodyPr/>
        <a:lstStyle/>
        <a:p>
          <a:endParaRPr lang="en-US"/>
        </a:p>
      </dgm:t>
    </dgm:pt>
    <dgm:pt modelId="{AB746D20-B03C-4A71-8FE9-A5976A36BD7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Limitation</a:t>
          </a:r>
          <a:r>
            <a:rPr lang="en-GB" dirty="0"/>
            <a:t> </a:t>
          </a:r>
          <a:endParaRPr lang="en-US" dirty="0"/>
        </a:p>
      </dgm:t>
    </dgm:pt>
    <dgm:pt modelId="{0FD04976-F2DE-45F7-8858-ECA079E37692}" type="parTrans" cxnId="{6D3FC626-A4DE-4089-B47B-E1BAAFBE4A56}">
      <dgm:prSet/>
      <dgm:spPr/>
      <dgm:t>
        <a:bodyPr/>
        <a:lstStyle/>
        <a:p>
          <a:endParaRPr lang="en-US"/>
        </a:p>
      </dgm:t>
    </dgm:pt>
    <dgm:pt modelId="{AD14E665-6D02-489E-A2C1-AA93BE9DC478}" type="sibTrans" cxnId="{6D3FC626-A4DE-4089-B47B-E1BAAFBE4A56}">
      <dgm:prSet/>
      <dgm:spPr/>
      <dgm:t>
        <a:bodyPr/>
        <a:lstStyle/>
        <a:p>
          <a:endParaRPr lang="en-US"/>
        </a:p>
      </dgm:t>
    </dgm:pt>
    <dgm:pt modelId="{618BA70F-97AA-4B79-8E24-2DE8DFCFCC7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Bowlby’s original work has been criticised for being deterministic, suggesting early trauma cannot be overcome and for over emphasising mother child bond</a:t>
          </a:r>
          <a:r>
            <a:rPr lang="en-GB" dirty="0"/>
            <a:t>. </a:t>
          </a:r>
          <a:endParaRPr lang="en-US" dirty="0"/>
        </a:p>
      </dgm:t>
    </dgm:pt>
    <dgm:pt modelId="{B85775D7-D4FD-48EA-85DE-9B9F66A61E6D}" type="parTrans" cxnId="{647AFAF1-B4F3-4258-90FE-AB908CD7A4D0}">
      <dgm:prSet/>
      <dgm:spPr/>
      <dgm:t>
        <a:bodyPr/>
        <a:lstStyle/>
        <a:p>
          <a:endParaRPr lang="en-US"/>
        </a:p>
      </dgm:t>
    </dgm:pt>
    <dgm:pt modelId="{3C97591E-F76F-4D9D-B3A2-26DA599D9BBE}" type="sibTrans" cxnId="{647AFAF1-B4F3-4258-90FE-AB908CD7A4D0}">
      <dgm:prSet/>
      <dgm:spPr/>
      <dgm:t>
        <a:bodyPr/>
        <a:lstStyle/>
        <a:p>
          <a:endParaRPr lang="en-US"/>
        </a:p>
      </dgm:t>
    </dgm:pt>
    <dgm:pt modelId="{E81320DE-DFA3-480A-9BF8-83ADDDA1656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Mostly concentrated on early childhood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7D0EB2-3FA9-4FB9-B727-E6520920EB87}" type="parTrans" cxnId="{D1C0F2EF-8024-44BF-955E-EE61E85525BD}">
      <dgm:prSet/>
      <dgm:spPr/>
      <dgm:t>
        <a:bodyPr/>
        <a:lstStyle/>
        <a:p>
          <a:endParaRPr lang="en-US"/>
        </a:p>
      </dgm:t>
    </dgm:pt>
    <dgm:pt modelId="{8C9708B4-0F99-40F6-9A7A-3D006B0C91B5}" type="sibTrans" cxnId="{D1C0F2EF-8024-44BF-955E-EE61E85525BD}">
      <dgm:prSet/>
      <dgm:spPr/>
      <dgm:t>
        <a:bodyPr/>
        <a:lstStyle/>
        <a:p>
          <a:endParaRPr lang="en-US"/>
        </a:p>
      </dgm:t>
    </dgm:pt>
    <dgm:pt modelId="{08D565FD-FD9C-40E4-9CD4-ED03CD5E439D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Decrease resilience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02F4359-18E5-4117-8986-9F29D14FE961}" type="parTrans" cxnId="{08C15ADF-726A-404E-BB9F-D9E51B2CAD95}">
      <dgm:prSet/>
      <dgm:spPr/>
      <dgm:t>
        <a:bodyPr/>
        <a:lstStyle/>
        <a:p>
          <a:endParaRPr lang="en-US"/>
        </a:p>
      </dgm:t>
    </dgm:pt>
    <dgm:pt modelId="{FA865FD0-BA45-4C70-97FA-AF43F6625F81}" type="sibTrans" cxnId="{08C15ADF-726A-404E-BB9F-D9E51B2CAD95}">
      <dgm:prSet/>
      <dgm:spPr/>
      <dgm:t>
        <a:bodyPr/>
        <a:lstStyle/>
        <a:p>
          <a:endParaRPr lang="en-US"/>
        </a:p>
      </dgm:t>
    </dgm:pt>
    <dgm:pt modelId="{206F93A0-3C9A-40AE-9DD4-7D8A12898D2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Insufficient attention to poverty and social policies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BC84B82-614D-42DE-8522-8361ECF9546C}" type="parTrans" cxnId="{FCA9F1BF-AD2A-44D7-BD0C-035238B1183C}">
      <dgm:prSet/>
      <dgm:spPr/>
      <dgm:t>
        <a:bodyPr/>
        <a:lstStyle/>
        <a:p>
          <a:endParaRPr lang="en-US"/>
        </a:p>
      </dgm:t>
    </dgm:pt>
    <dgm:pt modelId="{07AD97F2-B511-4599-B4C6-532FF7D2A963}" type="sibTrans" cxnId="{FCA9F1BF-AD2A-44D7-BD0C-035238B1183C}">
      <dgm:prSet/>
      <dgm:spPr/>
      <dgm:t>
        <a:bodyPr/>
        <a:lstStyle/>
        <a:p>
          <a:endParaRPr lang="en-US"/>
        </a:p>
      </dgm:t>
    </dgm:pt>
    <dgm:pt modelId="{4D69D9A9-CA78-442A-86E7-B8812BC5955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Should be employed in conjunction with other strategies</a:t>
          </a:r>
          <a:r>
            <a:rPr lang="en-GB" dirty="0"/>
            <a:t>.</a:t>
          </a:r>
          <a:endParaRPr lang="en-US" dirty="0"/>
        </a:p>
      </dgm:t>
    </dgm:pt>
    <dgm:pt modelId="{E8BF154F-99BB-4A0A-B330-FF603EC76D2E}" type="parTrans" cxnId="{FECD697C-B530-473E-ADF9-7476614DEC1B}">
      <dgm:prSet/>
      <dgm:spPr/>
      <dgm:t>
        <a:bodyPr/>
        <a:lstStyle/>
        <a:p>
          <a:endParaRPr lang="en-US"/>
        </a:p>
      </dgm:t>
    </dgm:pt>
    <dgm:pt modelId="{70E22342-988A-488F-9972-2535A79DB4A1}" type="sibTrans" cxnId="{FECD697C-B530-473E-ADF9-7476614DEC1B}">
      <dgm:prSet/>
      <dgm:spPr/>
      <dgm:t>
        <a:bodyPr/>
        <a:lstStyle/>
        <a:p>
          <a:endParaRPr lang="en-US"/>
        </a:p>
      </dgm:t>
    </dgm:pt>
    <dgm:pt modelId="{7A596223-EFEB-4B9C-960B-5CB0E44A7E58}" type="pres">
      <dgm:prSet presAssocID="{0D5D2782-02D1-4281-B842-DC6DCDF80D3C}" presName="linear" presStyleCnt="0">
        <dgm:presLayoutVars>
          <dgm:animLvl val="lvl"/>
          <dgm:resizeHandles val="exact"/>
        </dgm:presLayoutVars>
      </dgm:prSet>
      <dgm:spPr/>
    </dgm:pt>
    <dgm:pt modelId="{05B96C98-3566-4CBD-9508-3800BED76A3D}" type="pres">
      <dgm:prSet presAssocID="{15C33F53-425A-4DEB-9205-8402814252F3}" presName="parentText" presStyleLbl="node1" presStyleIdx="0" presStyleCnt="11" custLinFactY="438" custLinFactNeighborX="1021" custLinFactNeighborY="100000">
        <dgm:presLayoutVars>
          <dgm:chMax val="0"/>
          <dgm:bulletEnabled val="1"/>
        </dgm:presLayoutVars>
      </dgm:prSet>
      <dgm:spPr/>
    </dgm:pt>
    <dgm:pt modelId="{15BC21E3-5556-4697-AADA-F48D207A2412}" type="pres">
      <dgm:prSet presAssocID="{757382F6-EBD7-467F-B605-C9B336305521}" presName="spacer" presStyleCnt="0"/>
      <dgm:spPr/>
    </dgm:pt>
    <dgm:pt modelId="{342AE757-1218-4F63-AF08-37E42BFB8E17}" type="pres">
      <dgm:prSet presAssocID="{67DFF73E-CBCC-46CD-A443-5BDB321C87F6}" presName="parentText" presStyleLbl="node1" presStyleIdx="1" presStyleCnt="11">
        <dgm:presLayoutVars>
          <dgm:chMax val="0"/>
          <dgm:bulletEnabled val="1"/>
        </dgm:presLayoutVars>
      </dgm:prSet>
      <dgm:spPr/>
    </dgm:pt>
    <dgm:pt modelId="{CC9410C1-48B2-4699-8693-15E699C6158F}" type="pres">
      <dgm:prSet presAssocID="{F5D3E108-2BAE-4A15-A644-AC21504466A6}" presName="spacer" presStyleCnt="0"/>
      <dgm:spPr/>
    </dgm:pt>
    <dgm:pt modelId="{D2E6E51F-5F80-475D-8B58-9BAD01200A54}" type="pres">
      <dgm:prSet presAssocID="{C63EE062-B4D3-4DC4-824A-CFFF238739DE}" presName="parentText" presStyleLbl="node1" presStyleIdx="2" presStyleCnt="11">
        <dgm:presLayoutVars>
          <dgm:chMax val="0"/>
          <dgm:bulletEnabled val="1"/>
        </dgm:presLayoutVars>
      </dgm:prSet>
      <dgm:spPr/>
    </dgm:pt>
    <dgm:pt modelId="{53BF3BB5-C255-4DF5-B81F-C8DCED28F317}" type="pres">
      <dgm:prSet presAssocID="{98B473F7-9218-4149-8F45-BCF99283C3ED}" presName="spacer" presStyleCnt="0"/>
      <dgm:spPr/>
    </dgm:pt>
    <dgm:pt modelId="{61DAB46D-51C5-4C84-AE36-1153CEA67211}" type="pres">
      <dgm:prSet presAssocID="{B771134D-E2A2-40BD-A12C-C08A262CB8C8}" presName="parentText" presStyleLbl="node1" presStyleIdx="3" presStyleCnt="11" custLinFactY="994" custLinFactNeighborY="100000">
        <dgm:presLayoutVars>
          <dgm:chMax val="0"/>
          <dgm:bulletEnabled val="1"/>
        </dgm:presLayoutVars>
      </dgm:prSet>
      <dgm:spPr/>
    </dgm:pt>
    <dgm:pt modelId="{865399A8-9C71-463E-9349-53FBEA593BE8}" type="pres">
      <dgm:prSet presAssocID="{9FA6C6A5-33C1-4AF6-A70F-ED98F3B499A1}" presName="spacer" presStyleCnt="0"/>
      <dgm:spPr/>
    </dgm:pt>
    <dgm:pt modelId="{5FFFADA9-34D6-42AA-A80F-BBE98CD88CE1}" type="pres">
      <dgm:prSet presAssocID="{2B642D79-2667-4979-B3B1-F9ECDBF59E0C}" presName="parentText" presStyleLbl="node1" presStyleIdx="4" presStyleCnt="11">
        <dgm:presLayoutVars>
          <dgm:chMax val="0"/>
          <dgm:bulletEnabled val="1"/>
        </dgm:presLayoutVars>
      </dgm:prSet>
      <dgm:spPr/>
    </dgm:pt>
    <dgm:pt modelId="{818A04A6-6CA3-4405-B607-717AE0C4FAFB}" type="pres">
      <dgm:prSet presAssocID="{8FADC98D-024A-4F46-8D68-EC2F085AC6BB}" presName="spacer" presStyleCnt="0"/>
      <dgm:spPr/>
    </dgm:pt>
    <dgm:pt modelId="{F7C15655-9935-484E-BB33-5935DFEC173C}" type="pres">
      <dgm:prSet presAssocID="{AB746D20-B03C-4A71-8FE9-A5976A36BD75}" presName="parentText" presStyleLbl="node1" presStyleIdx="5" presStyleCnt="11">
        <dgm:presLayoutVars>
          <dgm:chMax val="0"/>
          <dgm:bulletEnabled val="1"/>
        </dgm:presLayoutVars>
      </dgm:prSet>
      <dgm:spPr/>
    </dgm:pt>
    <dgm:pt modelId="{931DCC50-BB04-4F7F-A533-74775188E8C1}" type="pres">
      <dgm:prSet presAssocID="{AD14E665-6D02-489E-A2C1-AA93BE9DC478}" presName="spacer" presStyleCnt="0"/>
      <dgm:spPr/>
    </dgm:pt>
    <dgm:pt modelId="{C400683F-0948-44FF-965C-048F779ECB51}" type="pres">
      <dgm:prSet presAssocID="{618BA70F-97AA-4B79-8E24-2DE8DFCFCC70}" presName="parentText" presStyleLbl="node1" presStyleIdx="6" presStyleCnt="11">
        <dgm:presLayoutVars>
          <dgm:chMax val="0"/>
          <dgm:bulletEnabled val="1"/>
        </dgm:presLayoutVars>
      </dgm:prSet>
      <dgm:spPr/>
    </dgm:pt>
    <dgm:pt modelId="{0083831A-C0A5-441E-80CA-71EC0AFF5AFD}" type="pres">
      <dgm:prSet presAssocID="{3C97591E-F76F-4D9D-B3A2-26DA599D9BBE}" presName="spacer" presStyleCnt="0"/>
      <dgm:spPr/>
    </dgm:pt>
    <dgm:pt modelId="{C640D345-86B3-4E0E-87EA-669DE021F3DE}" type="pres">
      <dgm:prSet presAssocID="{E81320DE-DFA3-480A-9BF8-83ADDDA1656A}" presName="parentText" presStyleLbl="node1" presStyleIdx="7" presStyleCnt="11">
        <dgm:presLayoutVars>
          <dgm:chMax val="0"/>
          <dgm:bulletEnabled val="1"/>
        </dgm:presLayoutVars>
      </dgm:prSet>
      <dgm:spPr/>
    </dgm:pt>
    <dgm:pt modelId="{8CE7E668-EF9F-4F1E-881C-D66DDDE8CFC9}" type="pres">
      <dgm:prSet presAssocID="{8C9708B4-0F99-40F6-9A7A-3D006B0C91B5}" presName="spacer" presStyleCnt="0"/>
      <dgm:spPr/>
    </dgm:pt>
    <dgm:pt modelId="{665D4FD5-5473-4EE7-BAAB-06EC6B07E991}" type="pres">
      <dgm:prSet presAssocID="{08D565FD-FD9C-40E4-9CD4-ED03CD5E439D}" presName="parentText" presStyleLbl="node1" presStyleIdx="8" presStyleCnt="11">
        <dgm:presLayoutVars>
          <dgm:chMax val="0"/>
          <dgm:bulletEnabled val="1"/>
        </dgm:presLayoutVars>
      </dgm:prSet>
      <dgm:spPr/>
    </dgm:pt>
    <dgm:pt modelId="{29D5EC97-1350-4852-8280-9D6CEF93781A}" type="pres">
      <dgm:prSet presAssocID="{FA865FD0-BA45-4C70-97FA-AF43F6625F81}" presName="spacer" presStyleCnt="0"/>
      <dgm:spPr/>
    </dgm:pt>
    <dgm:pt modelId="{AEBC06C6-0FC1-4FA8-ABFC-672B3B1544AA}" type="pres">
      <dgm:prSet presAssocID="{206F93A0-3C9A-40AE-9DD4-7D8A12898D22}" presName="parentText" presStyleLbl="node1" presStyleIdx="9" presStyleCnt="11">
        <dgm:presLayoutVars>
          <dgm:chMax val="0"/>
          <dgm:bulletEnabled val="1"/>
        </dgm:presLayoutVars>
      </dgm:prSet>
      <dgm:spPr/>
    </dgm:pt>
    <dgm:pt modelId="{FF17A5C1-0B3A-4953-81EB-6529ADA1D8CE}" type="pres">
      <dgm:prSet presAssocID="{07AD97F2-B511-4599-B4C6-532FF7D2A963}" presName="spacer" presStyleCnt="0"/>
      <dgm:spPr/>
    </dgm:pt>
    <dgm:pt modelId="{802D7079-DB15-463B-B4BF-1536653881A5}" type="pres">
      <dgm:prSet presAssocID="{4D69D9A9-CA78-442A-86E7-B8812BC59554}" presName="parentText" presStyleLbl="node1" presStyleIdx="10" presStyleCnt="11">
        <dgm:presLayoutVars>
          <dgm:chMax val="0"/>
          <dgm:bulletEnabled val="1"/>
        </dgm:presLayoutVars>
      </dgm:prSet>
      <dgm:spPr/>
    </dgm:pt>
  </dgm:ptLst>
  <dgm:cxnLst>
    <dgm:cxn modelId="{A4421C1D-1587-4748-A3F9-7469FF25A940}" srcId="{0D5D2782-02D1-4281-B842-DC6DCDF80D3C}" destId="{15C33F53-425A-4DEB-9205-8402814252F3}" srcOrd="0" destOrd="0" parTransId="{3689764B-22FD-438B-BCCD-11DCE58F3821}" sibTransId="{757382F6-EBD7-467F-B605-C9B336305521}"/>
    <dgm:cxn modelId="{6D3FC626-A4DE-4089-B47B-E1BAAFBE4A56}" srcId="{0D5D2782-02D1-4281-B842-DC6DCDF80D3C}" destId="{AB746D20-B03C-4A71-8FE9-A5976A36BD75}" srcOrd="5" destOrd="0" parTransId="{0FD04976-F2DE-45F7-8858-ECA079E37692}" sibTransId="{AD14E665-6D02-489E-A2C1-AA93BE9DC478}"/>
    <dgm:cxn modelId="{EA80A335-0A70-4A5E-A2BF-531F889C38C6}" srcId="{0D5D2782-02D1-4281-B842-DC6DCDF80D3C}" destId="{C63EE062-B4D3-4DC4-824A-CFFF238739DE}" srcOrd="2" destOrd="0" parTransId="{2892A72D-EC59-4566-A697-E111D4986DD0}" sibTransId="{98B473F7-9218-4149-8F45-BCF99283C3ED}"/>
    <dgm:cxn modelId="{D544E437-75A6-4029-970E-2C093AD8C5BB}" type="presOf" srcId="{0D5D2782-02D1-4281-B842-DC6DCDF80D3C}" destId="{7A596223-EFEB-4B9C-960B-5CB0E44A7E58}" srcOrd="0" destOrd="0" presId="urn:microsoft.com/office/officeart/2005/8/layout/vList2"/>
    <dgm:cxn modelId="{0498A33C-64A4-4E89-97F7-C6BE771403CE}" type="presOf" srcId="{4D69D9A9-CA78-442A-86E7-B8812BC59554}" destId="{802D7079-DB15-463B-B4BF-1536653881A5}" srcOrd="0" destOrd="0" presId="urn:microsoft.com/office/officeart/2005/8/layout/vList2"/>
    <dgm:cxn modelId="{466B3C3F-8D10-496B-B62C-B170FEDC4988}" type="presOf" srcId="{15C33F53-425A-4DEB-9205-8402814252F3}" destId="{05B96C98-3566-4CBD-9508-3800BED76A3D}" srcOrd="0" destOrd="0" presId="urn:microsoft.com/office/officeart/2005/8/layout/vList2"/>
    <dgm:cxn modelId="{C88C3B65-6A86-460D-86FF-3731CC1EFD96}" type="presOf" srcId="{C63EE062-B4D3-4DC4-824A-CFFF238739DE}" destId="{D2E6E51F-5F80-475D-8B58-9BAD01200A54}" srcOrd="0" destOrd="0" presId="urn:microsoft.com/office/officeart/2005/8/layout/vList2"/>
    <dgm:cxn modelId="{B1C38E4C-FEC1-4B0D-B3CD-B4D602F1DFD2}" srcId="{0D5D2782-02D1-4281-B842-DC6DCDF80D3C}" destId="{B771134D-E2A2-40BD-A12C-C08A262CB8C8}" srcOrd="3" destOrd="0" parTransId="{BDCA1E76-36FE-4856-A09D-A92A9587CF28}" sibTransId="{9FA6C6A5-33C1-4AF6-A70F-ED98F3B499A1}"/>
    <dgm:cxn modelId="{91AFE44D-1728-458E-8555-43A49234954B}" type="presOf" srcId="{08D565FD-FD9C-40E4-9CD4-ED03CD5E439D}" destId="{665D4FD5-5473-4EE7-BAAB-06EC6B07E991}" srcOrd="0" destOrd="0" presId="urn:microsoft.com/office/officeart/2005/8/layout/vList2"/>
    <dgm:cxn modelId="{FECD697C-B530-473E-ADF9-7476614DEC1B}" srcId="{0D5D2782-02D1-4281-B842-DC6DCDF80D3C}" destId="{4D69D9A9-CA78-442A-86E7-B8812BC59554}" srcOrd="10" destOrd="0" parTransId="{E8BF154F-99BB-4A0A-B330-FF603EC76D2E}" sibTransId="{70E22342-988A-488F-9972-2535A79DB4A1}"/>
    <dgm:cxn modelId="{D838A47F-A480-46EC-9FEE-648CCE983652}" type="presOf" srcId="{67DFF73E-CBCC-46CD-A443-5BDB321C87F6}" destId="{342AE757-1218-4F63-AF08-37E42BFB8E17}" srcOrd="0" destOrd="0" presId="urn:microsoft.com/office/officeart/2005/8/layout/vList2"/>
    <dgm:cxn modelId="{8396AC94-0129-427E-99E7-CE952F7AD56F}" srcId="{0D5D2782-02D1-4281-B842-DC6DCDF80D3C}" destId="{2B642D79-2667-4979-B3B1-F9ECDBF59E0C}" srcOrd="4" destOrd="0" parTransId="{97E3FEBB-D614-4FE6-8430-5FBFE8625D3C}" sibTransId="{8FADC98D-024A-4F46-8D68-EC2F085AC6BB}"/>
    <dgm:cxn modelId="{B1721CB0-8C93-441F-84C1-543E638331CA}" type="presOf" srcId="{618BA70F-97AA-4B79-8E24-2DE8DFCFCC70}" destId="{C400683F-0948-44FF-965C-048F779ECB51}" srcOrd="0" destOrd="0" presId="urn:microsoft.com/office/officeart/2005/8/layout/vList2"/>
    <dgm:cxn modelId="{85FAA9B5-7B42-4E78-A824-D60ADD3DCF3E}" type="presOf" srcId="{AB746D20-B03C-4A71-8FE9-A5976A36BD75}" destId="{F7C15655-9935-484E-BB33-5935DFEC173C}" srcOrd="0" destOrd="0" presId="urn:microsoft.com/office/officeart/2005/8/layout/vList2"/>
    <dgm:cxn modelId="{FCA9F1BF-AD2A-44D7-BD0C-035238B1183C}" srcId="{0D5D2782-02D1-4281-B842-DC6DCDF80D3C}" destId="{206F93A0-3C9A-40AE-9DD4-7D8A12898D22}" srcOrd="9" destOrd="0" parTransId="{1BC84B82-614D-42DE-8522-8361ECF9546C}" sibTransId="{07AD97F2-B511-4599-B4C6-532FF7D2A963}"/>
    <dgm:cxn modelId="{0E79B0D3-FC71-4975-85F1-E6D685A7F4E4}" type="presOf" srcId="{206F93A0-3C9A-40AE-9DD4-7D8A12898D22}" destId="{AEBC06C6-0FC1-4FA8-ABFC-672B3B1544AA}" srcOrd="0" destOrd="0" presId="urn:microsoft.com/office/officeart/2005/8/layout/vList2"/>
    <dgm:cxn modelId="{DC9616DA-2C2C-4525-8C60-69129797A2B3}" srcId="{0D5D2782-02D1-4281-B842-DC6DCDF80D3C}" destId="{67DFF73E-CBCC-46CD-A443-5BDB321C87F6}" srcOrd="1" destOrd="0" parTransId="{8D05EBB5-6860-49BB-9E58-5A008D02A405}" sibTransId="{F5D3E108-2BAE-4A15-A644-AC21504466A6}"/>
    <dgm:cxn modelId="{08C15ADF-726A-404E-BB9F-D9E51B2CAD95}" srcId="{0D5D2782-02D1-4281-B842-DC6DCDF80D3C}" destId="{08D565FD-FD9C-40E4-9CD4-ED03CD5E439D}" srcOrd="8" destOrd="0" parTransId="{702F4359-18E5-4117-8986-9F29D14FE961}" sibTransId="{FA865FD0-BA45-4C70-97FA-AF43F6625F81}"/>
    <dgm:cxn modelId="{062567E1-A03D-46A6-B99F-9BF0628DE50B}" type="presOf" srcId="{E81320DE-DFA3-480A-9BF8-83ADDDA1656A}" destId="{C640D345-86B3-4E0E-87EA-669DE021F3DE}" srcOrd="0" destOrd="0" presId="urn:microsoft.com/office/officeart/2005/8/layout/vList2"/>
    <dgm:cxn modelId="{F603EEE2-3278-4396-B3FD-4ADE2CA3C800}" type="presOf" srcId="{2B642D79-2667-4979-B3B1-F9ECDBF59E0C}" destId="{5FFFADA9-34D6-42AA-A80F-BBE98CD88CE1}" srcOrd="0" destOrd="0" presId="urn:microsoft.com/office/officeart/2005/8/layout/vList2"/>
    <dgm:cxn modelId="{28B9E8EE-843D-4646-9908-0798D8B7374A}" type="presOf" srcId="{B771134D-E2A2-40BD-A12C-C08A262CB8C8}" destId="{61DAB46D-51C5-4C84-AE36-1153CEA67211}" srcOrd="0" destOrd="0" presId="urn:microsoft.com/office/officeart/2005/8/layout/vList2"/>
    <dgm:cxn modelId="{D1C0F2EF-8024-44BF-955E-EE61E85525BD}" srcId="{0D5D2782-02D1-4281-B842-DC6DCDF80D3C}" destId="{E81320DE-DFA3-480A-9BF8-83ADDDA1656A}" srcOrd="7" destOrd="0" parTransId="{C47D0EB2-3FA9-4FB9-B727-E6520920EB87}" sibTransId="{8C9708B4-0F99-40F6-9A7A-3D006B0C91B5}"/>
    <dgm:cxn modelId="{647AFAF1-B4F3-4258-90FE-AB908CD7A4D0}" srcId="{0D5D2782-02D1-4281-B842-DC6DCDF80D3C}" destId="{618BA70F-97AA-4B79-8E24-2DE8DFCFCC70}" srcOrd="6" destOrd="0" parTransId="{B85775D7-D4FD-48EA-85DE-9B9F66A61E6D}" sibTransId="{3C97591E-F76F-4D9D-B3A2-26DA599D9BBE}"/>
    <dgm:cxn modelId="{CFD8B582-EAF7-40DF-9F8E-2867413F326A}" type="presParOf" srcId="{7A596223-EFEB-4B9C-960B-5CB0E44A7E58}" destId="{05B96C98-3566-4CBD-9508-3800BED76A3D}" srcOrd="0" destOrd="0" presId="urn:microsoft.com/office/officeart/2005/8/layout/vList2"/>
    <dgm:cxn modelId="{40E9E2C2-6CD6-4C38-8040-2722D72141FA}" type="presParOf" srcId="{7A596223-EFEB-4B9C-960B-5CB0E44A7E58}" destId="{15BC21E3-5556-4697-AADA-F48D207A2412}" srcOrd="1" destOrd="0" presId="urn:microsoft.com/office/officeart/2005/8/layout/vList2"/>
    <dgm:cxn modelId="{75542CD5-BD91-489F-9612-31EECA58F027}" type="presParOf" srcId="{7A596223-EFEB-4B9C-960B-5CB0E44A7E58}" destId="{342AE757-1218-4F63-AF08-37E42BFB8E17}" srcOrd="2" destOrd="0" presId="urn:microsoft.com/office/officeart/2005/8/layout/vList2"/>
    <dgm:cxn modelId="{C8D1F90F-D67F-4781-8950-DEC28F9C3007}" type="presParOf" srcId="{7A596223-EFEB-4B9C-960B-5CB0E44A7E58}" destId="{CC9410C1-48B2-4699-8693-15E699C6158F}" srcOrd="3" destOrd="0" presId="urn:microsoft.com/office/officeart/2005/8/layout/vList2"/>
    <dgm:cxn modelId="{98786FDF-B0A7-446F-A42B-0AC5FA0EDB6E}" type="presParOf" srcId="{7A596223-EFEB-4B9C-960B-5CB0E44A7E58}" destId="{D2E6E51F-5F80-475D-8B58-9BAD01200A54}" srcOrd="4" destOrd="0" presId="urn:microsoft.com/office/officeart/2005/8/layout/vList2"/>
    <dgm:cxn modelId="{0C4CA620-F2DC-4D5A-AD83-87144151BD94}" type="presParOf" srcId="{7A596223-EFEB-4B9C-960B-5CB0E44A7E58}" destId="{53BF3BB5-C255-4DF5-B81F-C8DCED28F317}" srcOrd="5" destOrd="0" presId="urn:microsoft.com/office/officeart/2005/8/layout/vList2"/>
    <dgm:cxn modelId="{304138A0-5164-47D0-AE1D-A519F448ABA3}" type="presParOf" srcId="{7A596223-EFEB-4B9C-960B-5CB0E44A7E58}" destId="{61DAB46D-51C5-4C84-AE36-1153CEA67211}" srcOrd="6" destOrd="0" presId="urn:microsoft.com/office/officeart/2005/8/layout/vList2"/>
    <dgm:cxn modelId="{C74DBBDB-08B5-4C2C-BA39-3612C58E979D}" type="presParOf" srcId="{7A596223-EFEB-4B9C-960B-5CB0E44A7E58}" destId="{865399A8-9C71-463E-9349-53FBEA593BE8}" srcOrd="7" destOrd="0" presId="urn:microsoft.com/office/officeart/2005/8/layout/vList2"/>
    <dgm:cxn modelId="{CE7A6794-2A4D-41EE-BDE5-9DD0206E8D83}" type="presParOf" srcId="{7A596223-EFEB-4B9C-960B-5CB0E44A7E58}" destId="{5FFFADA9-34D6-42AA-A80F-BBE98CD88CE1}" srcOrd="8" destOrd="0" presId="urn:microsoft.com/office/officeart/2005/8/layout/vList2"/>
    <dgm:cxn modelId="{671480BF-7CF0-4BE1-A106-0610D8360060}" type="presParOf" srcId="{7A596223-EFEB-4B9C-960B-5CB0E44A7E58}" destId="{818A04A6-6CA3-4405-B607-717AE0C4FAFB}" srcOrd="9" destOrd="0" presId="urn:microsoft.com/office/officeart/2005/8/layout/vList2"/>
    <dgm:cxn modelId="{1B0969B0-B933-4B4A-A383-0E3FFB4CDADA}" type="presParOf" srcId="{7A596223-EFEB-4B9C-960B-5CB0E44A7E58}" destId="{F7C15655-9935-484E-BB33-5935DFEC173C}" srcOrd="10" destOrd="0" presId="urn:microsoft.com/office/officeart/2005/8/layout/vList2"/>
    <dgm:cxn modelId="{59ADFF99-E6C6-4798-83BE-E9504AD15944}" type="presParOf" srcId="{7A596223-EFEB-4B9C-960B-5CB0E44A7E58}" destId="{931DCC50-BB04-4F7F-A533-74775188E8C1}" srcOrd="11" destOrd="0" presId="urn:microsoft.com/office/officeart/2005/8/layout/vList2"/>
    <dgm:cxn modelId="{4AE17FC8-02DE-4D6B-8408-BE0862FEE4F3}" type="presParOf" srcId="{7A596223-EFEB-4B9C-960B-5CB0E44A7E58}" destId="{C400683F-0948-44FF-965C-048F779ECB51}" srcOrd="12" destOrd="0" presId="urn:microsoft.com/office/officeart/2005/8/layout/vList2"/>
    <dgm:cxn modelId="{26080A19-3622-4B24-8AFB-278CE71EFF87}" type="presParOf" srcId="{7A596223-EFEB-4B9C-960B-5CB0E44A7E58}" destId="{0083831A-C0A5-441E-80CA-71EC0AFF5AFD}" srcOrd="13" destOrd="0" presId="urn:microsoft.com/office/officeart/2005/8/layout/vList2"/>
    <dgm:cxn modelId="{5DD41AA9-A0F7-47E1-A1C6-67C943C4134A}" type="presParOf" srcId="{7A596223-EFEB-4B9C-960B-5CB0E44A7E58}" destId="{C640D345-86B3-4E0E-87EA-669DE021F3DE}" srcOrd="14" destOrd="0" presId="urn:microsoft.com/office/officeart/2005/8/layout/vList2"/>
    <dgm:cxn modelId="{0D43515A-10CE-4943-8A57-056EBECA0586}" type="presParOf" srcId="{7A596223-EFEB-4B9C-960B-5CB0E44A7E58}" destId="{8CE7E668-EF9F-4F1E-881C-D66DDDE8CFC9}" srcOrd="15" destOrd="0" presId="urn:microsoft.com/office/officeart/2005/8/layout/vList2"/>
    <dgm:cxn modelId="{3CF0355E-3164-4294-911D-CBE56DEC943E}" type="presParOf" srcId="{7A596223-EFEB-4B9C-960B-5CB0E44A7E58}" destId="{665D4FD5-5473-4EE7-BAAB-06EC6B07E991}" srcOrd="16" destOrd="0" presId="urn:microsoft.com/office/officeart/2005/8/layout/vList2"/>
    <dgm:cxn modelId="{5003E8E7-369B-488F-BF40-673C8EAF36DD}" type="presParOf" srcId="{7A596223-EFEB-4B9C-960B-5CB0E44A7E58}" destId="{29D5EC97-1350-4852-8280-9D6CEF93781A}" srcOrd="17" destOrd="0" presId="urn:microsoft.com/office/officeart/2005/8/layout/vList2"/>
    <dgm:cxn modelId="{CA308324-88A9-4BA7-BC60-5406CD86F477}" type="presParOf" srcId="{7A596223-EFEB-4B9C-960B-5CB0E44A7E58}" destId="{AEBC06C6-0FC1-4FA8-ABFC-672B3B1544AA}" srcOrd="18" destOrd="0" presId="urn:microsoft.com/office/officeart/2005/8/layout/vList2"/>
    <dgm:cxn modelId="{06A76F08-0400-43AA-BBC0-3DEF1131B8E3}" type="presParOf" srcId="{7A596223-EFEB-4B9C-960B-5CB0E44A7E58}" destId="{FF17A5C1-0B3A-4953-81EB-6529ADA1D8CE}" srcOrd="19" destOrd="0" presId="urn:microsoft.com/office/officeart/2005/8/layout/vList2"/>
    <dgm:cxn modelId="{90685BEF-B441-46F1-A424-B5E4B358D175}" type="presParOf" srcId="{7A596223-EFEB-4B9C-960B-5CB0E44A7E58}" destId="{802D7079-DB15-463B-B4BF-1536653881A5}" srcOrd="2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DFE4813-CF2C-4C23-BED4-300D3BF731CA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3B7696B-C1E2-4F24-A5FD-192CA79B939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Bowlby’s theory explain how early loss and caregiving affect Jenny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CF599F-F209-4CC8-A3A8-0BC349F1DB11}" type="parTrans" cxnId="{C0A9B554-BD46-4903-B39A-532568BB4CB6}">
      <dgm:prSet/>
      <dgm:spPr/>
      <dgm:t>
        <a:bodyPr/>
        <a:lstStyle/>
        <a:p>
          <a:endParaRPr lang="en-US"/>
        </a:p>
      </dgm:t>
    </dgm:pt>
    <dgm:pt modelId="{E68EB338-351E-4546-BE1C-15EB15618B13}" type="sibTrans" cxnId="{C0A9B554-BD46-4903-B39A-532568BB4CB6}">
      <dgm:prSet/>
      <dgm:spPr/>
      <dgm:t>
        <a:bodyPr/>
        <a:lstStyle/>
        <a:p>
          <a:endParaRPr lang="en-US"/>
        </a:p>
      </dgm:t>
    </dgm:pt>
    <dgm:pt modelId="{672AC9E2-356F-40C6-9FF0-9D8D1775381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Disrupted attachment can impact emotional wellbeing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2623A5-8415-4EEF-8DB8-43D09BAB5E3F}" type="parTrans" cxnId="{FF57EBF6-E85C-4C2E-B55B-BFEE16002035}">
      <dgm:prSet/>
      <dgm:spPr/>
      <dgm:t>
        <a:bodyPr/>
        <a:lstStyle/>
        <a:p>
          <a:endParaRPr lang="en-US"/>
        </a:p>
      </dgm:t>
    </dgm:pt>
    <dgm:pt modelId="{9326EC0B-1B79-43EE-B491-C946DE1F75A5}" type="sibTrans" cxnId="{FF57EBF6-E85C-4C2E-B55B-BFEE16002035}">
      <dgm:prSet/>
      <dgm:spPr/>
      <dgm:t>
        <a:bodyPr/>
        <a:lstStyle/>
        <a:p>
          <a:endParaRPr lang="en-US"/>
        </a:p>
      </dgm:t>
    </dgm:pt>
    <dgm:pt modelId="{D7728900-0C44-4348-BDEE-2E4247545D1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Supportive relationships can improve outcomes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A57748-D7BE-4529-B182-02BFE8243728}" type="parTrans" cxnId="{0CCF98C4-987A-47B2-B583-F9555533FCC6}">
      <dgm:prSet/>
      <dgm:spPr/>
      <dgm:t>
        <a:bodyPr/>
        <a:lstStyle/>
        <a:p>
          <a:endParaRPr lang="en-US"/>
        </a:p>
      </dgm:t>
    </dgm:pt>
    <dgm:pt modelId="{42D70129-3BF6-4025-A6EF-DAAD5195D9E1}" type="sibTrans" cxnId="{0CCF98C4-987A-47B2-B583-F9555533FCC6}">
      <dgm:prSet/>
      <dgm:spPr/>
      <dgm:t>
        <a:bodyPr/>
        <a:lstStyle/>
        <a:p>
          <a:endParaRPr lang="en-US"/>
        </a:p>
      </dgm:t>
    </dgm:pt>
    <dgm:pt modelId="{1D284626-892D-4161-B1BC-70DB67D747C9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Attachment needs continue throughout adolescence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66E6AF-0042-45A6-978C-2736D47E66AE}" type="parTrans" cxnId="{A1A92FE4-C796-400B-A83D-CE637F9EA46C}">
      <dgm:prSet/>
      <dgm:spPr/>
      <dgm:t>
        <a:bodyPr/>
        <a:lstStyle/>
        <a:p>
          <a:endParaRPr lang="en-US"/>
        </a:p>
      </dgm:t>
    </dgm:pt>
    <dgm:pt modelId="{8BB67FD1-380E-4FFE-8C38-E6A833777FA3}" type="sibTrans" cxnId="{A1A92FE4-C796-400B-A83D-CE637F9EA46C}">
      <dgm:prSet/>
      <dgm:spPr/>
      <dgm:t>
        <a:bodyPr/>
        <a:lstStyle/>
        <a:p>
          <a:endParaRPr lang="en-US"/>
        </a:p>
      </dgm:t>
    </dgm:pt>
    <dgm:pt modelId="{9E687698-0D8F-4915-B01B-CEDE4402FCEF}" type="pres">
      <dgm:prSet presAssocID="{DDFE4813-CF2C-4C23-BED4-300D3BF731CA}" presName="linear" presStyleCnt="0">
        <dgm:presLayoutVars>
          <dgm:animLvl val="lvl"/>
          <dgm:resizeHandles val="exact"/>
        </dgm:presLayoutVars>
      </dgm:prSet>
      <dgm:spPr/>
    </dgm:pt>
    <dgm:pt modelId="{A6E0B157-DFBA-40DD-83F7-93DA127A231E}" type="pres">
      <dgm:prSet presAssocID="{33B7696B-C1E2-4F24-A5FD-192CA79B939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892921A-D9B5-468C-90EF-702AB214D164}" type="pres">
      <dgm:prSet presAssocID="{E68EB338-351E-4546-BE1C-15EB15618B13}" presName="spacer" presStyleCnt="0"/>
      <dgm:spPr/>
    </dgm:pt>
    <dgm:pt modelId="{257AEE07-006E-4885-846B-A1FBF3269A65}" type="pres">
      <dgm:prSet presAssocID="{672AC9E2-356F-40C6-9FF0-9D8D1775381B}" presName="parentText" presStyleLbl="node1" presStyleIdx="1" presStyleCnt="4" custLinFactNeighborY="8484">
        <dgm:presLayoutVars>
          <dgm:chMax val="0"/>
          <dgm:bulletEnabled val="1"/>
        </dgm:presLayoutVars>
      </dgm:prSet>
      <dgm:spPr/>
    </dgm:pt>
    <dgm:pt modelId="{2DA0277A-811C-42E0-A3BC-2EF52E04A737}" type="pres">
      <dgm:prSet presAssocID="{9326EC0B-1B79-43EE-B491-C946DE1F75A5}" presName="spacer" presStyleCnt="0"/>
      <dgm:spPr/>
    </dgm:pt>
    <dgm:pt modelId="{D2AF9DA0-D084-47D0-ACEF-A791F5150B7A}" type="pres">
      <dgm:prSet presAssocID="{D7728900-0C44-4348-BDEE-2E4247545D1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42F764F-6F9D-48B6-8B26-A14DC01E8E78}" type="pres">
      <dgm:prSet presAssocID="{42D70129-3BF6-4025-A6EF-DAAD5195D9E1}" presName="spacer" presStyleCnt="0"/>
      <dgm:spPr/>
    </dgm:pt>
    <dgm:pt modelId="{11511874-D46D-4709-B694-B713B1DFAD30}" type="pres">
      <dgm:prSet presAssocID="{1D284626-892D-4161-B1BC-70DB67D747C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EFAB94B-D3E5-4BA1-8CBE-06952756E3FC}" type="presOf" srcId="{33B7696B-C1E2-4F24-A5FD-192CA79B9392}" destId="{A6E0B157-DFBA-40DD-83F7-93DA127A231E}" srcOrd="0" destOrd="0" presId="urn:microsoft.com/office/officeart/2005/8/layout/vList2"/>
    <dgm:cxn modelId="{D204216C-EF82-45DC-A303-A072B851CECB}" type="presOf" srcId="{1D284626-892D-4161-B1BC-70DB67D747C9}" destId="{11511874-D46D-4709-B694-B713B1DFAD30}" srcOrd="0" destOrd="0" presId="urn:microsoft.com/office/officeart/2005/8/layout/vList2"/>
    <dgm:cxn modelId="{C0A9B554-BD46-4903-B39A-532568BB4CB6}" srcId="{DDFE4813-CF2C-4C23-BED4-300D3BF731CA}" destId="{33B7696B-C1E2-4F24-A5FD-192CA79B9392}" srcOrd="0" destOrd="0" parTransId="{82CF599F-F209-4CC8-A3A8-0BC349F1DB11}" sibTransId="{E68EB338-351E-4546-BE1C-15EB15618B13}"/>
    <dgm:cxn modelId="{AD25837D-10C3-43A8-9700-808D9ECA09E6}" type="presOf" srcId="{672AC9E2-356F-40C6-9FF0-9D8D1775381B}" destId="{257AEE07-006E-4885-846B-A1FBF3269A65}" srcOrd="0" destOrd="0" presId="urn:microsoft.com/office/officeart/2005/8/layout/vList2"/>
    <dgm:cxn modelId="{CAE1A5B6-711B-41A4-8C32-B4B28497EDBD}" type="presOf" srcId="{DDFE4813-CF2C-4C23-BED4-300D3BF731CA}" destId="{9E687698-0D8F-4915-B01B-CEDE4402FCEF}" srcOrd="0" destOrd="0" presId="urn:microsoft.com/office/officeart/2005/8/layout/vList2"/>
    <dgm:cxn modelId="{0CCF98C4-987A-47B2-B583-F9555533FCC6}" srcId="{DDFE4813-CF2C-4C23-BED4-300D3BF731CA}" destId="{D7728900-0C44-4348-BDEE-2E4247545D12}" srcOrd="2" destOrd="0" parTransId="{E4A57748-D7BE-4529-B182-02BFE8243728}" sibTransId="{42D70129-3BF6-4025-A6EF-DAAD5195D9E1}"/>
    <dgm:cxn modelId="{D2E9F2C5-EC7A-4BD3-86BD-377FFDE460C2}" type="presOf" srcId="{D7728900-0C44-4348-BDEE-2E4247545D12}" destId="{D2AF9DA0-D084-47D0-ACEF-A791F5150B7A}" srcOrd="0" destOrd="0" presId="urn:microsoft.com/office/officeart/2005/8/layout/vList2"/>
    <dgm:cxn modelId="{A1A92FE4-C796-400B-A83D-CE637F9EA46C}" srcId="{DDFE4813-CF2C-4C23-BED4-300D3BF731CA}" destId="{1D284626-892D-4161-B1BC-70DB67D747C9}" srcOrd="3" destOrd="0" parTransId="{DF66E6AF-0042-45A6-978C-2736D47E66AE}" sibTransId="{8BB67FD1-380E-4FFE-8C38-E6A833777FA3}"/>
    <dgm:cxn modelId="{FF57EBF6-E85C-4C2E-B55B-BFEE16002035}" srcId="{DDFE4813-CF2C-4C23-BED4-300D3BF731CA}" destId="{672AC9E2-356F-40C6-9FF0-9D8D1775381B}" srcOrd="1" destOrd="0" parTransId="{E82623A5-8415-4EEF-8DB8-43D09BAB5E3F}" sibTransId="{9326EC0B-1B79-43EE-B491-C946DE1F75A5}"/>
    <dgm:cxn modelId="{78ABC7D3-2AC6-4BAF-908A-2346EB5C905A}" type="presParOf" srcId="{9E687698-0D8F-4915-B01B-CEDE4402FCEF}" destId="{A6E0B157-DFBA-40DD-83F7-93DA127A231E}" srcOrd="0" destOrd="0" presId="urn:microsoft.com/office/officeart/2005/8/layout/vList2"/>
    <dgm:cxn modelId="{C2506709-BC14-4B84-BFAC-269CE8E90AD6}" type="presParOf" srcId="{9E687698-0D8F-4915-B01B-CEDE4402FCEF}" destId="{7892921A-D9B5-468C-90EF-702AB214D164}" srcOrd="1" destOrd="0" presId="urn:microsoft.com/office/officeart/2005/8/layout/vList2"/>
    <dgm:cxn modelId="{E341F15A-DC97-4E9C-908F-1DBF2BAB8650}" type="presParOf" srcId="{9E687698-0D8F-4915-B01B-CEDE4402FCEF}" destId="{257AEE07-006E-4885-846B-A1FBF3269A65}" srcOrd="2" destOrd="0" presId="urn:microsoft.com/office/officeart/2005/8/layout/vList2"/>
    <dgm:cxn modelId="{22C25E2E-E62D-43C0-AAC9-48EEFA6F983D}" type="presParOf" srcId="{9E687698-0D8F-4915-B01B-CEDE4402FCEF}" destId="{2DA0277A-811C-42E0-A3BC-2EF52E04A737}" srcOrd="3" destOrd="0" presId="urn:microsoft.com/office/officeart/2005/8/layout/vList2"/>
    <dgm:cxn modelId="{11A5C72C-ED3F-405C-B713-E3A9D3CFA2DC}" type="presParOf" srcId="{9E687698-0D8F-4915-B01B-CEDE4402FCEF}" destId="{D2AF9DA0-D084-47D0-ACEF-A791F5150B7A}" srcOrd="4" destOrd="0" presId="urn:microsoft.com/office/officeart/2005/8/layout/vList2"/>
    <dgm:cxn modelId="{7C5B0107-128F-4AF7-A5B7-A04382BDDDA8}" type="presParOf" srcId="{9E687698-0D8F-4915-B01B-CEDE4402FCEF}" destId="{842F764F-6F9D-48B6-8B26-A14DC01E8E78}" srcOrd="5" destOrd="0" presId="urn:microsoft.com/office/officeart/2005/8/layout/vList2"/>
    <dgm:cxn modelId="{F28029F2-3F6E-4323-822C-36B3192F4B44}" type="presParOf" srcId="{9E687698-0D8F-4915-B01B-CEDE4402FCEF}" destId="{11511874-D46D-4709-B694-B713B1DFAD3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B0909E-9E26-4429-914A-B6BE5FB0F75C}">
      <dsp:nvSpPr>
        <dsp:cNvPr id="0" name=""/>
        <dsp:cNvSpPr/>
      </dsp:nvSpPr>
      <dsp:spPr>
        <a:xfrm>
          <a:off x="2078685" y="439049"/>
          <a:ext cx="33932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9327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39100" y="482919"/>
        <a:ext cx="18496" cy="3699"/>
      </dsp:txXfrm>
    </dsp:sp>
    <dsp:sp modelId="{3FE6CB28-0899-4045-B5D5-D1077FD5FA3A}">
      <dsp:nvSpPr>
        <dsp:cNvPr id="0" name=""/>
        <dsp:cNvSpPr/>
      </dsp:nvSpPr>
      <dsp:spPr>
        <a:xfrm>
          <a:off x="472104" y="2255"/>
          <a:ext cx="1608380" cy="96502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812" tIns="82727" rIns="78812" bIns="8272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Emotional stress and anxiety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2104" y="2255"/>
        <a:ext cx="1608380" cy="965028"/>
      </dsp:txXfrm>
    </dsp:sp>
    <dsp:sp modelId="{B30F38F4-97E5-442B-ABFD-2F24752A1D64}">
      <dsp:nvSpPr>
        <dsp:cNvPr id="0" name=""/>
        <dsp:cNvSpPr/>
      </dsp:nvSpPr>
      <dsp:spPr>
        <a:xfrm>
          <a:off x="1276295" y="965483"/>
          <a:ext cx="1978307" cy="339327"/>
        </a:xfrm>
        <a:custGeom>
          <a:avLst/>
          <a:gdLst/>
          <a:ahLst/>
          <a:cxnLst/>
          <a:rect l="0" t="0" r="0" b="0"/>
          <a:pathLst>
            <a:path>
              <a:moveTo>
                <a:pt x="1978307" y="0"/>
              </a:moveTo>
              <a:lnTo>
                <a:pt x="1978307" y="186763"/>
              </a:lnTo>
              <a:lnTo>
                <a:pt x="0" y="186763"/>
              </a:lnTo>
              <a:lnTo>
                <a:pt x="0" y="339327"/>
              </a:lnTo>
            </a:path>
          </a:pathLst>
        </a:custGeom>
        <a:noFill/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15134" y="1133297"/>
        <a:ext cx="100629" cy="3699"/>
      </dsp:txXfrm>
    </dsp:sp>
    <dsp:sp modelId="{31BCB965-4B2F-42D3-81C9-E1B266FF30C8}">
      <dsp:nvSpPr>
        <dsp:cNvPr id="0" name=""/>
        <dsp:cNvSpPr/>
      </dsp:nvSpPr>
      <dsp:spPr>
        <a:xfrm>
          <a:off x="2450412" y="2255"/>
          <a:ext cx="1608380" cy="965028"/>
        </a:xfrm>
        <a:prstGeom prst="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812" tIns="82727" rIns="78812" bIns="8272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Trouble communicating emotions and needs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50412" y="2255"/>
        <a:ext cx="1608380" cy="965028"/>
      </dsp:txXfrm>
    </dsp:sp>
    <dsp:sp modelId="{F33EA883-D161-4985-BD69-FEE4DADF669E}">
      <dsp:nvSpPr>
        <dsp:cNvPr id="0" name=""/>
        <dsp:cNvSpPr/>
      </dsp:nvSpPr>
      <dsp:spPr>
        <a:xfrm>
          <a:off x="2078685" y="1774005"/>
          <a:ext cx="33932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9327" y="45720"/>
              </a:lnTo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39100" y="1817875"/>
        <a:ext cx="18496" cy="3699"/>
      </dsp:txXfrm>
    </dsp:sp>
    <dsp:sp modelId="{B21D0B54-7188-466D-BA38-11F2EF7040EF}">
      <dsp:nvSpPr>
        <dsp:cNvPr id="0" name=""/>
        <dsp:cNvSpPr/>
      </dsp:nvSpPr>
      <dsp:spPr>
        <a:xfrm>
          <a:off x="472104" y="1337210"/>
          <a:ext cx="1608380" cy="965028"/>
        </a:xfrm>
        <a:prstGeom prst="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812" tIns="82727" rIns="78812" bIns="8272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Low self esteem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2104" y="1337210"/>
        <a:ext cx="1608380" cy="965028"/>
      </dsp:txXfrm>
    </dsp:sp>
    <dsp:sp modelId="{7064098C-94D0-454F-829F-2A8967F9537C}">
      <dsp:nvSpPr>
        <dsp:cNvPr id="0" name=""/>
        <dsp:cNvSpPr/>
      </dsp:nvSpPr>
      <dsp:spPr>
        <a:xfrm>
          <a:off x="1276295" y="2300439"/>
          <a:ext cx="1978307" cy="339327"/>
        </a:xfrm>
        <a:custGeom>
          <a:avLst/>
          <a:gdLst/>
          <a:ahLst/>
          <a:cxnLst/>
          <a:rect l="0" t="0" r="0" b="0"/>
          <a:pathLst>
            <a:path>
              <a:moveTo>
                <a:pt x="1978307" y="0"/>
              </a:moveTo>
              <a:lnTo>
                <a:pt x="1978307" y="186763"/>
              </a:lnTo>
              <a:lnTo>
                <a:pt x="0" y="186763"/>
              </a:lnTo>
              <a:lnTo>
                <a:pt x="0" y="339327"/>
              </a:lnTo>
            </a:path>
          </a:pathLst>
        </a:custGeom>
        <a:noFill/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15134" y="2468253"/>
        <a:ext cx="100629" cy="3699"/>
      </dsp:txXfrm>
    </dsp:sp>
    <dsp:sp modelId="{7787C976-BB16-4EAD-828E-33E653CAA8BA}">
      <dsp:nvSpPr>
        <dsp:cNvPr id="0" name=""/>
        <dsp:cNvSpPr/>
      </dsp:nvSpPr>
      <dsp:spPr>
        <a:xfrm>
          <a:off x="2450412" y="1337210"/>
          <a:ext cx="1608380" cy="965028"/>
        </a:xfrm>
        <a:prstGeom prst="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812" tIns="82727" rIns="78812" bIns="8272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Decrease in social contact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50412" y="1337210"/>
        <a:ext cx="1608380" cy="965028"/>
      </dsp:txXfrm>
    </dsp:sp>
    <dsp:sp modelId="{2C9BB119-A33B-4064-8895-068F04FF531A}">
      <dsp:nvSpPr>
        <dsp:cNvPr id="0" name=""/>
        <dsp:cNvSpPr/>
      </dsp:nvSpPr>
      <dsp:spPr>
        <a:xfrm>
          <a:off x="2078685" y="3108960"/>
          <a:ext cx="33932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9327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39100" y="3152831"/>
        <a:ext cx="18496" cy="3699"/>
      </dsp:txXfrm>
    </dsp:sp>
    <dsp:sp modelId="{592F6936-CA70-48DF-BE79-01B046D1E548}">
      <dsp:nvSpPr>
        <dsp:cNvPr id="0" name=""/>
        <dsp:cNvSpPr/>
      </dsp:nvSpPr>
      <dsp:spPr>
        <a:xfrm>
          <a:off x="472104" y="2672166"/>
          <a:ext cx="1608380" cy="965028"/>
        </a:xfrm>
        <a:prstGeom prst="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812" tIns="82727" rIns="78812" bIns="8272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The possibility of long-term relationship problems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2104" y="2672166"/>
        <a:ext cx="1608380" cy="965028"/>
      </dsp:txXfrm>
    </dsp:sp>
    <dsp:sp modelId="{8E384610-4D4B-4E37-B09C-C0C339E4A591}">
      <dsp:nvSpPr>
        <dsp:cNvPr id="0" name=""/>
        <dsp:cNvSpPr/>
      </dsp:nvSpPr>
      <dsp:spPr>
        <a:xfrm>
          <a:off x="2450412" y="2672166"/>
          <a:ext cx="1608380" cy="965028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812" tIns="82727" rIns="78812" bIns="8272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(Bowlby 1988, and Glaser, 2006)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50412" y="2672166"/>
        <a:ext cx="1608380" cy="9650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C899CF-468D-471D-9880-90811D61CE81}">
      <dsp:nvSpPr>
        <dsp:cNvPr id="0" name=""/>
        <dsp:cNvSpPr/>
      </dsp:nvSpPr>
      <dsp:spPr>
        <a:xfrm>
          <a:off x="0" y="103776"/>
          <a:ext cx="7139464" cy="7722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Home care support for Jenny’s mother, it will reduce Jenny burden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696" y="141472"/>
        <a:ext cx="7064072" cy="696808"/>
      </dsp:txXfrm>
    </dsp:sp>
    <dsp:sp modelId="{9C93645C-C0F9-4B0C-8A2B-80C997B7D93C}">
      <dsp:nvSpPr>
        <dsp:cNvPr id="0" name=""/>
        <dsp:cNvSpPr/>
      </dsp:nvSpPr>
      <dsp:spPr>
        <a:xfrm>
          <a:off x="0" y="933577"/>
          <a:ext cx="7139464" cy="772200"/>
        </a:xfrm>
        <a:prstGeom prst="roundRect">
          <a:avLst/>
        </a:prstGeom>
        <a:gradFill rotWithShape="0">
          <a:gsLst>
            <a:gs pos="0">
              <a:schemeClr val="accent5">
                <a:hueOff val="-2025358"/>
                <a:satOff val="-138"/>
                <a:lumOff val="32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025358"/>
                <a:satOff val="-138"/>
                <a:lumOff val="32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025358"/>
                <a:satOff val="-138"/>
                <a:lumOff val="32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Support services for administrative and memory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696" y="971273"/>
        <a:ext cx="7064072" cy="696808"/>
      </dsp:txXfrm>
    </dsp:sp>
    <dsp:sp modelId="{9D265900-A41D-45A0-9EDD-AA1102BA3FAA}">
      <dsp:nvSpPr>
        <dsp:cNvPr id="0" name=""/>
        <dsp:cNvSpPr/>
      </dsp:nvSpPr>
      <dsp:spPr>
        <a:xfrm>
          <a:off x="0" y="1763377"/>
          <a:ext cx="7139464" cy="77220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Assign a reliable key employee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696" y="1801073"/>
        <a:ext cx="7064072" cy="696808"/>
      </dsp:txXfrm>
    </dsp:sp>
    <dsp:sp modelId="{63360FC6-4002-4DF6-A191-1FAE75E9B5E2}">
      <dsp:nvSpPr>
        <dsp:cNvPr id="0" name=""/>
        <dsp:cNvSpPr/>
      </dsp:nvSpPr>
      <dsp:spPr>
        <a:xfrm>
          <a:off x="0" y="2593177"/>
          <a:ext cx="7139464" cy="77220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Grief and emotional expression counselling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696" y="2630873"/>
        <a:ext cx="7064072" cy="696808"/>
      </dsp:txXfrm>
    </dsp:sp>
    <dsp:sp modelId="{1202A5D6-1B66-4B86-B8D3-66F40D09771C}">
      <dsp:nvSpPr>
        <dsp:cNvPr id="0" name=""/>
        <dsp:cNvSpPr/>
      </dsp:nvSpPr>
      <dsp:spPr>
        <a:xfrm>
          <a:off x="0" y="3422977"/>
          <a:ext cx="7139464" cy="77220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Support group for young caregivers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696" y="3460673"/>
        <a:ext cx="7064072" cy="696808"/>
      </dsp:txXfrm>
    </dsp:sp>
    <dsp:sp modelId="{8224D097-7047-4453-8D2A-CE97C609EAAC}">
      <dsp:nvSpPr>
        <dsp:cNvPr id="0" name=""/>
        <dsp:cNvSpPr/>
      </dsp:nvSpPr>
      <dsp:spPr>
        <a:xfrm>
          <a:off x="0" y="4262611"/>
          <a:ext cx="7139464" cy="772200"/>
        </a:xfrm>
        <a:prstGeom prst="roundRect">
          <a:avLst/>
        </a:prstGeom>
        <a:gradFill rotWithShape="0">
          <a:gsLst>
            <a:gs pos="0">
              <a:schemeClr val="accent5">
                <a:hueOff val="-10126791"/>
                <a:satOff val="-688"/>
                <a:lumOff val="163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126791"/>
                <a:satOff val="-688"/>
                <a:lumOff val="163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126791"/>
                <a:satOff val="-688"/>
                <a:lumOff val="163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Assist Jenny to feel safe, appreciated and supported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696" y="4300307"/>
        <a:ext cx="7064072" cy="696808"/>
      </dsp:txXfrm>
    </dsp:sp>
    <dsp:sp modelId="{8ED102B8-3E09-4FDB-8A59-FFA1D7F99D2A}">
      <dsp:nvSpPr>
        <dsp:cNvPr id="0" name=""/>
        <dsp:cNvSpPr/>
      </dsp:nvSpPr>
      <dsp:spPr>
        <a:xfrm>
          <a:off x="0" y="5082576"/>
          <a:ext cx="7139464" cy="77220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Howe (2011</a:t>
          </a:r>
          <a:r>
            <a:rPr lang="en-GB" sz="2000" kern="1200" dirty="0"/>
            <a:t>)</a:t>
          </a:r>
          <a:endParaRPr lang="en-US" sz="2000" kern="1200" dirty="0"/>
        </a:p>
      </dsp:txBody>
      <dsp:txXfrm>
        <a:off x="37696" y="5120272"/>
        <a:ext cx="7064072" cy="6968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B96C98-3566-4CBD-9508-3800BED76A3D}">
      <dsp:nvSpPr>
        <dsp:cNvPr id="0" name=""/>
        <dsp:cNvSpPr/>
      </dsp:nvSpPr>
      <dsp:spPr>
        <a:xfrm>
          <a:off x="0" y="41416"/>
          <a:ext cx="9847833" cy="50977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Strengths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885" y="66301"/>
        <a:ext cx="9798063" cy="460002"/>
      </dsp:txXfrm>
    </dsp:sp>
    <dsp:sp modelId="{342AE757-1218-4F63-AF08-37E42BFB8E17}">
      <dsp:nvSpPr>
        <dsp:cNvPr id="0" name=""/>
        <dsp:cNvSpPr/>
      </dsp:nvSpPr>
      <dsp:spPr>
        <a:xfrm>
          <a:off x="0" y="548956"/>
          <a:ext cx="9847833" cy="509772"/>
        </a:xfrm>
        <a:prstGeom prst="roundRect">
          <a:avLst/>
        </a:prstGeom>
        <a:solidFill>
          <a:schemeClr val="accent5">
            <a:hueOff val="-1215215"/>
            <a:satOff val="-83"/>
            <a:lumOff val="19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It provides a clear framework for understanding why Jenny might feel anxious or overly responsible.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885" y="573841"/>
        <a:ext cx="9798063" cy="460002"/>
      </dsp:txXfrm>
    </dsp:sp>
    <dsp:sp modelId="{D2E6E51F-5F80-475D-8B58-9BAD01200A54}">
      <dsp:nvSpPr>
        <dsp:cNvPr id="0" name=""/>
        <dsp:cNvSpPr/>
      </dsp:nvSpPr>
      <dsp:spPr>
        <a:xfrm>
          <a:off x="0" y="1096168"/>
          <a:ext cx="9847833" cy="509772"/>
        </a:xfrm>
        <a:prstGeom prst="round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Explain emotional impact of loss and caregiving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885" y="1121053"/>
        <a:ext cx="9798063" cy="460002"/>
      </dsp:txXfrm>
    </dsp:sp>
    <dsp:sp modelId="{61DAB46D-51C5-4C84-AE36-1153CEA67211}">
      <dsp:nvSpPr>
        <dsp:cNvPr id="0" name=""/>
        <dsp:cNvSpPr/>
      </dsp:nvSpPr>
      <dsp:spPr>
        <a:xfrm>
          <a:off x="0" y="1685888"/>
          <a:ext cx="9847833" cy="509772"/>
        </a:xfrm>
        <a:prstGeom prst="roundRect">
          <a:avLst/>
        </a:prstGeom>
        <a:solidFill>
          <a:schemeClr val="accent5">
            <a:hueOff val="-3645645"/>
            <a:satOff val="-248"/>
            <a:lumOff val="58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Highlights importance of emotional security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885" y="1710773"/>
        <a:ext cx="9798063" cy="460002"/>
      </dsp:txXfrm>
    </dsp:sp>
    <dsp:sp modelId="{5FFFADA9-34D6-42AA-A80F-BBE98CD88CE1}">
      <dsp:nvSpPr>
        <dsp:cNvPr id="0" name=""/>
        <dsp:cNvSpPr/>
      </dsp:nvSpPr>
      <dsp:spPr>
        <a:xfrm>
          <a:off x="0" y="2190594"/>
          <a:ext cx="9847833" cy="509772"/>
        </a:xfrm>
        <a:prstGeom prst="round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Benefit for health and social care planning </a:t>
          </a:r>
          <a:endParaRPr lang="en-US" sz="1300" kern="1200"/>
        </a:p>
      </dsp:txBody>
      <dsp:txXfrm>
        <a:off x="24885" y="2215479"/>
        <a:ext cx="9798063" cy="460002"/>
      </dsp:txXfrm>
    </dsp:sp>
    <dsp:sp modelId="{F7C15655-9935-484E-BB33-5935DFEC173C}">
      <dsp:nvSpPr>
        <dsp:cNvPr id="0" name=""/>
        <dsp:cNvSpPr/>
      </dsp:nvSpPr>
      <dsp:spPr>
        <a:xfrm>
          <a:off x="0" y="2737806"/>
          <a:ext cx="9847833" cy="509772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Limitation</a:t>
          </a:r>
          <a:r>
            <a:rPr lang="en-GB" sz="1300" kern="1200" dirty="0"/>
            <a:t> </a:t>
          </a:r>
          <a:endParaRPr lang="en-US" sz="1300" kern="1200" dirty="0"/>
        </a:p>
      </dsp:txBody>
      <dsp:txXfrm>
        <a:off x="24885" y="2762691"/>
        <a:ext cx="9798063" cy="460002"/>
      </dsp:txXfrm>
    </dsp:sp>
    <dsp:sp modelId="{C400683F-0948-44FF-965C-048F779ECB51}">
      <dsp:nvSpPr>
        <dsp:cNvPr id="0" name=""/>
        <dsp:cNvSpPr/>
      </dsp:nvSpPr>
      <dsp:spPr>
        <a:xfrm>
          <a:off x="0" y="3285019"/>
          <a:ext cx="9847833" cy="509772"/>
        </a:xfrm>
        <a:prstGeom prst="round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Bowlby’s original work has been criticised for being deterministic, suggesting early trauma cannot be overcome and for over emphasising mother child bond</a:t>
          </a:r>
          <a:r>
            <a:rPr lang="en-GB" sz="1300" kern="1200" dirty="0"/>
            <a:t>. </a:t>
          </a:r>
          <a:endParaRPr lang="en-US" sz="1300" kern="1200" dirty="0"/>
        </a:p>
      </dsp:txBody>
      <dsp:txXfrm>
        <a:off x="24885" y="3309904"/>
        <a:ext cx="9798063" cy="460002"/>
      </dsp:txXfrm>
    </dsp:sp>
    <dsp:sp modelId="{C640D345-86B3-4E0E-87EA-669DE021F3DE}">
      <dsp:nvSpPr>
        <dsp:cNvPr id="0" name=""/>
        <dsp:cNvSpPr/>
      </dsp:nvSpPr>
      <dsp:spPr>
        <a:xfrm>
          <a:off x="0" y="3832231"/>
          <a:ext cx="9847833" cy="509772"/>
        </a:xfrm>
        <a:prstGeom prst="roundRect">
          <a:avLst/>
        </a:prstGeom>
        <a:solidFill>
          <a:schemeClr val="accent5">
            <a:hueOff val="-8506504"/>
            <a:satOff val="-578"/>
            <a:lumOff val="137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Mostly concentrated on early childhood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885" y="3857116"/>
        <a:ext cx="9798063" cy="460002"/>
      </dsp:txXfrm>
    </dsp:sp>
    <dsp:sp modelId="{665D4FD5-5473-4EE7-BAAB-06EC6B07E991}">
      <dsp:nvSpPr>
        <dsp:cNvPr id="0" name=""/>
        <dsp:cNvSpPr/>
      </dsp:nvSpPr>
      <dsp:spPr>
        <a:xfrm>
          <a:off x="0" y="4379444"/>
          <a:ext cx="9847833" cy="509772"/>
        </a:xfrm>
        <a:prstGeom prst="round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Decrease resilience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885" y="4404329"/>
        <a:ext cx="9798063" cy="460002"/>
      </dsp:txXfrm>
    </dsp:sp>
    <dsp:sp modelId="{AEBC06C6-0FC1-4FA8-ABFC-672B3B1544AA}">
      <dsp:nvSpPr>
        <dsp:cNvPr id="0" name=""/>
        <dsp:cNvSpPr/>
      </dsp:nvSpPr>
      <dsp:spPr>
        <a:xfrm>
          <a:off x="0" y="4926657"/>
          <a:ext cx="9847833" cy="509772"/>
        </a:xfrm>
        <a:prstGeom prst="roundRect">
          <a:avLst/>
        </a:prstGeom>
        <a:solidFill>
          <a:schemeClr val="accent5">
            <a:hueOff val="-10936935"/>
            <a:satOff val="-743"/>
            <a:lumOff val="1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Insufficient attention to poverty and social policies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885" y="4951542"/>
        <a:ext cx="9798063" cy="460002"/>
      </dsp:txXfrm>
    </dsp:sp>
    <dsp:sp modelId="{802D7079-DB15-463B-B4BF-1536653881A5}">
      <dsp:nvSpPr>
        <dsp:cNvPr id="0" name=""/>
        <dsp:cNvSpPr/>
      </dsp:nvSpPr>
      <dsp:spPr>
        <a:xfrm>
          <a:off x="0" y="5473869"/>
          <a:ext cx="9847833" cy="509772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Should be employed in conjunction with other strategies</a:t>
          </a:r>
          <a:r>
            <a:rPr lang="en-GB" sz="1300" kern="1200" dirty="0"/>
            <a:t>.</a:t>
          </a:r>
          <a:endParaRPr lang="en-US" sz="1300" kern="1200" dirty="0"/>
        </a:p>
      </dsp:txBody>
      <dsp:txXfrm>
        <a:off x="24885" y="5498754"/>
        <a:ext cx="9798063" cy="4600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E0B157-DFBA-40DD-83F7-93DA127A231E}">
      <dsp:nvSpPr>
        <dsp:cNvPr id="0" name=""/>
        <dsp:cNvSpPr/>
      </dsp:nvSpPr>
      <dsp:spPr>
        <a:xfrm>
          <a:off x="0" y="117679"/>
          <a:ext cx="6666833" cy="123552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Bowlby’s theory explain how early loss and caregiving affect Jenny</a:t>
          </a:r>
          <a:endParaRPr lang="en-US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313" y="177992"/>
        <a:ext cx="6546207" cy="1114894"/>
      </dsp:txXfrm>
    </dsp:sp>
    <dsp:sp modelId="{257AEE07-006E-4885-846B-A1FBF3269A65}">
      <dsp:nvSpPr>
        <dsp:cNvPr id="0" name=""/>
        <dsp:cNvSpPr/>
      </dsp:nvSpPr>
      <dsp:spPr>
        <a:xfrm>
          <a:off x="0" y="1453178"/>
          <a:ext cx="6666833" cy="123552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Disrupted attachment can impact emotional wellbeing </a:t>
          </a:r>
          <a:endParaRPr lang="en-US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313" y="1513491"/>
        <a:ext cx="6546207" cy="1114894"/>
      </dsp:txXfrm>
    </dsp:sp>
    <dsp:sp modelId="{D2AF9DA0-D084-47D0-ACEF-A791F5150B7A}">
      <dsp:nvSpPr>
        <dsp:cNvPr id="0" name=""/>
        <dsp:cNvSpPr/>
      </dsp:nvSpPr>
      <dsp:spPr>
        <a:xfrm>
          <a:off x="0" y="2773040"/>
          <a:ext cx="6666833" cy="123552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Supportive relationships can improve outcomes</a:t>
          </a:r>
          <a:endParaRPr lang="en-US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313" y="2833353"/>
        <a:ext cx="6546207" cy="1114894"/>
      </dsp:txXfrm>
    </dsp:sp>
    <dsp:sp modelId="{11511874-D46D-4709-B694-B713B1DFAD30}">
      <dsp:nvSpPr>
        <dsp:cNvPr id="0" name=""/>
        <dsp:cNvSpPr/>
      </dsp:nvSpPr>
      <dsp:spPr>
        <a:xfrm>
          <a:off x="0" y="4100720"/>
          <a:ext cx="6666833" cy="123552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Attachment needs continue throughout adolescence </a:t>
          </a:r>
          <a:endParaRPr lang="en-US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313" y="4161033"/>
        <a:ext cx="6546207" cy="11148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000F7D-3601-4939-BF81-6DE838D11BAC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D29652-0A23-4B03-AEA8-1E3C5BB7F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084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30138-2358-E07D-59F1-5F2B06CD81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A6420E-1D4B-0657-5B27-259A2B862A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0E4C3D-D4CE-2158-BCD8-1489E123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633E-37A0-4E83-B274-EB19683161D0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D313A3-6D4B-4C70-D1BA-1C7B355E4D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B25972-C8F3-8065-D2D6-43C59A3A04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4EEA6-AC34-4F80-9408-3D71718B7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5758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27982-FD02-BB2C-4DA4-94AFF3EA1E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98FEE-DEE2-9664-63D0-89FDA7007D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3C9A6B-D85B-91C9-50A7-A24DDEC03A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633E-37A0-4E83-B274-EB19683161D0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7824A3-611F-80F2-4920-0016E5AA4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49935D-C70D-1E29-DCD3-8DEC3875F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4EEA6-AC34-4F80-9408-3D71718B7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4209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08AF3-ADC2-341E-2F9D-64E07AA57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CE0104-9AED-C2AF-9B5A-1355FB7EBB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13B1B5-0856-38D4-98F4-EF4BA6C8FA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633E-37A0-4E83-B274-EB19683161D0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DE003-E897-07EB-2656-D08F40E96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F609ED-1C63-784E-667E-521B945622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4EEA6-AC34-4F80-9408-3D71718B7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055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CEBE5-87C9-DEA3-332F-3D1430AC8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87DE4-9B87-CF1A-D7FC-05F49DC422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2E9859-D855-6B62-1D87-C6060F2717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9C83D0-A937-C487-27F5-E4B7A9034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633E-37A0-4E83-B274-EB19683161D0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EBAE19-1C4D-F0D9-F8C7-A0AE7545C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D20370-0F3D-BC23-4CA8-59554FC25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4EEA6-AC34-4F80-9408-3D71718B7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0576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EDF2B-5462-B298-5D38-9133290EBC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7DDAFA-07B2-3218-229E-5ADDCB3693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25911E-A2B2-8AF9-F7AB-BBE063F1D1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24140A-B949-2030-5FA4-174A1DDEA6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0C01AF-15EA-7073-5025-C83DF5DB11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688CAD-6BD3-15D3-906F-0EAD23761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633E-37A0-4E83-B274-EB19683161D0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6B6890-76F9-D1DF-5645-FF4F3FBAFA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4971BF-B071-6305-CE93-1AB60EEEBD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4EEA6-AC34-4F80-9408-3D71718B7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2687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8A227-D958-FCA7-5A25-62DCA8D80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065D49-B57D-F37B-C5B0-1C480AF801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633E-37A0-4E83-B274-EB19683161D0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02B493-57FD-AA0E-25BE-8169F4B905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C482CF-185E-B623-FDA4-D824E2311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4EEA6-AC34-4F80-9408-3D71718B7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399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464A26-E3C4-B7EC-3E5A-382C07D08B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633E-37A0-4E83-B274-EB19683161D0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1C756D-CE90-ECE4-3A41-045134CD9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35EE26-6171-172E-D66C-D62AE4ABE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4EEA6-AC34-4F80-9408-3D71718B7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732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3390D-2B2A-72AD-34C8-AD1B5174B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653DAE-1C8E-F06B-AF19-4A05FB7ADD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47D90D-AF48-0B3B-8053-88286DA028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AA3E34-F316-CC0E-9310-F63B9B7690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633E-37A0-4E83-B274-EB19683161D0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5A8F3D-46BA-86E3-45D0-97AB646FBA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A3BC7A-D9B7-CD5A-6EFE-97D4C8B08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4EEA6-AC34-4F80-9408-3D71718B7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1233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F5F-5633-8C09-F68D-4B4C051DA5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24F0F3-6962-ACBD-E2D0-6EAD7A3C544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C5F3ED-B4A1-B30B-3A1A-B5E9C5F47E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11AFCA-39ED-A2C6-A679-DDDB3E3AA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633E-37A0-4E83-B274-EB19683161D0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0C91AD-FD8A-514B-5A7E-18158A5F2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FD8B12-7AA7-DAD1-E71C-F46D426BEF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4EEA6-AC34-4F80-9408-3D71718B7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180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3E929-0073-732C-A195-25CA47BA50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6A7503-42DB-A309-6F0C-0D533364D5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F935CC-0478-0BF7-C00F-DA4A96825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633E-37A0-4E83-B274-EB19683161D0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62CF45-ABBE-A3CA-36C2-8235895EB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78CCA2-DC38-F647-D3D7-AC0ED86FC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4EEA6-AC34-4F80-9408-3D71718B7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28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8F13AB-1121-55E9-FADB-61A5FC79788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5B084C-2862-AAB8-CB4D-63C050B9C9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5A3F82-7683-388D-B012-95A306F31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C633E-37A0-4E83-B274-EB19683161D0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53C45C-D0F5-A442-D3CB-6CD628358A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133F63-09F0-03A9-F9BE-0EA04E159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4EEA6-AC34-4F80-9408-3D71718B7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542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F6FA2F-1395-8182-D1E8-7872BE1E3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33123E-8430-0DCB-8408-C22F70F716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D79CD7-2FF0-A3DD-B0F9-8B11E5D4FD6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ABC633E-37A0-4E83-B274-EB19683161D0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611049-921E-DB5C-B7BE-84D27A2D52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D4F9A6-DFE2-87E5-D72B-2F2D85BB9D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9C4EEA6-AC34-4F80-9408-3D71718B7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649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-lifespandevelopment/chapter/the-lifespan-perspective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books.online.ucf.edu/lumenpsychology/chapter/reading-mental-and-physical-health-pillar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-lifespandevelopment/chapter/challenges-conducing-research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suny-hccc-ss-151-1/chapter/what-is-lifespan-development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com.edu/lifespan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implypsychology.org/attachment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313F40-212F-9871-D3E8-A683639EE5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anchor="ctr">
            <a:normAutofit fontScale="90000"/>
          </a:bodyPr>
          <a:lstStyle/>
          <a:p>
            <a:r>
              <a:rPr lang="en-GB" sz="4500" dirty="0"/>
              <a:t>  </a:t>
            </a: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b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(LCHS4010)</a:t>
            </a:r>
            <a:b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Lecturer: Helen Parsons</a:t>
            </a:r>
            <a:b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Presentation (Component11)</a:t>
            </a:r>
            <a:b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Ibrahim Jimoh(2433458)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F5C764-5F86-1F75-DBB5-0AD99F617B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514052"/>
            <a:ext cx="9144000" cy="651910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Bowlby Attachment Theory in Health and Social Care</a:t>
            </a:r>
          </a:p>
        </p:txBody>
      </p: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36301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35ADAF7-9BEB-4FA3-AE9F-4CF47620EB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FF48A8-181A-2896-9732-83B5F23317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647" y="431212"/>
            <a:ext cx="3420305" cy="1906317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7BB0BA7-0383-4937-8874-B01AAA08E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8743"/>
            <a:ext cx="4310288" cy="4089257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A8733D-6949-B71E-8DA3-93FAEC1363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0176" y="344129"/>
            <a:ext cx="6212392" cy="5744569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Today I will be talking about Jenny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Using Bowlby’s attachment theory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theory fit Jenny’s condition, based on the following.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Jenny a 16 years old caregiver for the past 5 years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After her father pass away, Jenny assumed his responsibility of providing care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She gives her mother both practical and emotional support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She has issue with mobility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Forgetfulness perceived cognitively deterioration or memory problems.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Her emotion development, relationships and well being may be affected.</a:t>
            </a:r>
          </a:p>
          <a:p>
            <a:endParaRPr lang="en-GB" sz="20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CD3AB31-A71C-4414-BA05-CF667CBA3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89741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pic>
        <p:nvPicPr>
          <p:cNvPr id="4" name="Picture 3" descr="A blue circle with white people and a black background&#10;&#10;AI-generated content may be incorrect.">
            <a:extLst>
              <a:ext uri="{FF2B5EF4-FFF2-40B4-BE49-F238E27FC236}">
                <a16:creationId xmlns:a16="http://schemas.microsoft.com/office/drawing/2014/main" id="{44BA3621-05EC-DC9E-34C4-B53FFB3ED9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20469" y="3090470"/>
            <a:ext cx="3445801" cy="3445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7019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35ADAF7-9BEB-4FA3-AE9F-4CF47620EB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DA12A7-D79D-1471-2157-CB31DB559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647" y="431212"/>
            <a:ext cx="3420305" cy="1906317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Perspective on Lifespan Development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7BB0BA7-0383-4937-8874-B01AAA08E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8743"/>
            <a:ext cx="4310288" cy="4089257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E52E4-CE5C-B766-7EC3-41F7E6825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7355" y="580103"/>
            <a:ext cx="6792042" cy="5724337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Lifespan development acknowledges that growth occurs throughout the entire life course.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Also, influenced by social, psychological and biological elements.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Adolescence age is (12-18 ) and a crucial period for formation of identity, self reliance in relationships.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Relationship with peers.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Early caregiving responsibilities and ongoing stress can interfere with normal development pathways (Santrock,2021)</a:t>
            </a:r>
          </a:p>
          <a:p>
            <a:endParaRPr lang="en-GB" sz="20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CD3AB31-A71C-4414-BA05-CF667CBA3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89741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pic>
        <p:nvPicPr>
          <p:cNvPr id="4" name="Picture 3" descr="A diagram of different types of social">
            <a:extLst>
              <a:ext uri="{FF2B5EF4-FFF2-40B4-BE49-F238E27FC236}">
                <a16:creationId xmlns:a16="http://schemas.microsoft.com/office/drawing/2014/main" id="{E66637B4-F201-C7C0-EF36-C0811251D7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93090" y="3123488"/>
            <a:ext cx="3605083" cy="3379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8546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35ADAF7-9BEB-4FA3-AE9F-4CF47620EB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3E03FB-D627-DFE4-954C-02BEEE8EA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647" y="431212"/>
            <a:ext cx="3420305" cy="1906317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 Explanation. 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7BB0BA7-0383-4937-8874-B01AAA08E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8743"/>
            <a:ext cx="4310288" cy="4089257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erson holding a baby&#10;&#10;AI-generated content may be incorrect.">
            <a:extLst>
              <a:ext uri="{FF2B5EF4-FFF2-40B4-BE49-F238E27FC236}">
                <a16:creationId xmlns:a16="http://schemas.microsoft.com/office/drawing/2014/main" id="{5EB81A8D-1D59-1421-8E2F-873FCC4A89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2244" y="3090471"/>
            <a:ext cx="3445801" cy="34458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9D19D-059B-EB3D-32B8-9FFC3D26B5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5626" y="353961"/>
            <a:ext cx="6000998" cy="5734737"/>
          </a:xfrm>
        </p:spPr>
        <p:txBody>
          <a:bodyPr anchor="ctr">
            <a:normAutofit/>
          </a:bodyPr>
          <a:lstStyle/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Children have a tendence to bond with their caregivers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Attachment offer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Safety 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Control of emotions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A foundation for sound social and emotional growth 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A parents is typically the primary attachment figure.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Secure attachment, the caregiver is receptive and emotional accessible.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Internal working model conceptual depiction of self esteem and other expectations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Attachment disruption may arise from bereavement or loss.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Lack of emotional availability, reversing roles (child becomes caretakers)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Bowlby’s (1969) </a:t>
            </a:r>
            <a:b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CD3AB31-A71C-4414-BA05-CF667CBA3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89741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29913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BD8889-B601-3D9C-B5CA-84B89E562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anchor="b">
            <a:normAutofit fontScale="90000"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Attachment Theory’s Applicable to Jenny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diagram of a triangle and a triangle&#10;&#10;AI-generated content may be incorrect.">
            <a:extLst>
              <a:ext uri="{FF2B5EF4-FFF2-40B4-BE49-F238E27FC236}">
                <a16:creationId xmlns:a16="http://schemas.microsoft.com/office/drawing/2014/main" id="{D639C78C-27F1-D3D6-F7F6-20FE620319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5295" y="3680112"/>
            <a:ext cx="5150277" cy="14034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B2A23-A977-E80E-A5A7-674F972708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6429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The following reasons make attachment theory pertinent .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Jenny lost a loved one when she was 11 years old.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She can be less emotionally available, due to her mother’s illness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Jenny has assumed the position an adult caregiver(parentification)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This could cause problem with her need for assistance and her emotional control and sense of security.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According to researcher young caregivers are more likely to have depression and anxiety.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Suppression of emotions</a:t>
            </a:r>
          </a:p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Secure relationship formation is difficult Bowlby. (1988)</a:t>
            </a:r>
          </a:p>
          <a:p>
            <a:endParaRPr lang="en-GB" sz="1300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0835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A162DC-FA54-0EE3-6DD9-F4634C598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anchor="b">
            <a:normAutofit/>
          </a:bodyPr>
          <a:lstStyle/>
          <a:p>
            <a:r>
              <a:rPr lang="en-GB" sz="4800" dirty="0"/>
              <a:t>     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Key Concepts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diagram of steps to different stages of development&#10;&#10;AI-generated content may be incorrect.">
            <a:extLst>
              <a:ext uri="{FF2B5EF4-FFF2-40B4-BE49-F238E27FC236}">
                <a16:creationId xmlns:a16="http://schemas.microsoft.com/office/drawing/2014/main" id="{1B6EE22D-EB79-5959-CEE0-53445F73DF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53311" y="2524715"/>
            <a:ext cx="3714244" cy="371424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945F4-F0F4-7519-3D6C-C6A7DDF433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6429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Secure attachment, dependable, attentive caregiving 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Anxiety and disarray are signs of an insecure attachment style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Model of internal work, views of oneself and others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Extended stress leads to emotional exhaustion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Age appropriate lost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Less for independent and discovery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Mental illness Bowlby (1988)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2857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450B2A-A081-C5C1-C7CC-A7EEC44A0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anchor="b">
            <a:normAutofit/>
          </a:bodyPr>
          <a:lstStyle/>
          <a:p>
            <a:r>
              <a:rPr lang="en-GB" sz="4800" dirty="0"/>
              <a:t>        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Jenny’s Development Impact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1FE2DB9-6C24-BEC1-5E50-965D92E2EF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250"/>
          <a:stretch>
            <a:fillRect/>
          </a:stretch>
        </p:blipFill>
        <p:spPr>
          <a:xfrm>
            <a:off x="635295" y="2933322"/>
            <a:ext cx="5150277" cy="289703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9BF425C1-77E1-9B18-21E9-D6EBF86531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6805398"/>
              </p:ext>
            </p:extLst>
          </p:nvPr>
        </p:nvGraphicFramePr>
        <p:xfrm>
          <a:off x="6406429" y="2599509"/>
          <a:ext cx="4530898" cy="363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73270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A hand touching a small plant">
            <a:extLst>
              <a:ext uri="{FF2B5EF4-FFF2-40B4-BE49-F238E27FC236}">
                <a16:creationId xmlns:a16="http://schemas.microsoft.com/office/drawing/2014/main" id="{BC5BACD0-CB3D-A357-CF13-3084581328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342" r="-2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2F98D1-9C3C-A65B-123F-A2D5B5AC2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Effect of Nature and Nurture on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FC32C-D580-25D8-73E8-C7DDCC0A1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Nature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Biological, emotional sensitivity during adolescence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Prolonged stress led to the like hood of mental illness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Nurture 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Grief, long term caregiver role, limited emotion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Insufficient peer interaction 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(Bowlby 1988, and McLeod (2023) </a:t>
            </a:r>
          </a:p>
          <a:p>
            <a:pPr marL="0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36616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F2339E-A92A-34EE-269C-EFB5B0461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 fontScale="90000"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Attachment Based Support Plan for Jenny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E05F0DB8-9A9C-63AF-2D35-6B0BA5B02B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0172273"/>
              </p:ext>
            </p:extLst>
          </p:nvPr>
        </p:nvGraphicFramePr>
        <p:xfrm>
          <a:off x="4905052" y="245806"/>
          <a:ext cx="7139464" cy="59585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566048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522496-495B-21F9-E5AE-D18538129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2219" y="1"/>
            <a:ext cx="8444512" cy="599768"/>
          </a:xfrm>
        </p:spPr>
        <p:txBody>
          <a:bodyPr anchor="b">
            <a:normAutofit fontScale="90000"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Evaluation of Attachment Theory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2D8F751-B21E-D2C9-1915-84BA4FC68B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873" r="26163" b="1"/>
          <a:stretch>
            <a:fillRect/>
          </a:stretch>
        </p:blipFill>
        <p:spPr>
          <a:xfrm>
            <a:off x="-1267663" y="10"/>
            <a:ext cx="2979173" cy="6857990"/>
          </a:xfrm>
          <a:prstGeom prst="rect">
            <a:avLst/>
          </a:prstGeom>
          <a:effectLst/>
        </p:spPr>
      </p:pic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19B8E81D-D17C-5A07-2D5A-AAD685AAD3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133739"/>
              </p:ext>
            </p:extLst>
          </p:nvPr>
        </p:nvGraphicFramePr>
        <p:xfrm>
          <a:off x="1872219" y="757084"/>
          <a:ext cx="9847833" cy="59853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256489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DBE0F7-5EC5-C5CC-5424-CE08466D8D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1531392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              </a:t>
            </a:r>
            <a:r>
              <a:rPr lang="en-GB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CF0D46A3-2446-34FD-6664-2CB6148411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419766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093317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CAF61-BAAF-4D6F-9965-DBF0921A4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916" y="138983"/>
            <a:ext cx="10515600" cy="132556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445A1-590B-42A1-3FC1-FD6F147D91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974" y="1386348"/>
            <a:ext cx="12171179" cy="6188829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Aldridge, J. (2018) ‘Young carers and social inequality’,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Critical Social Policy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38(1), pp. 155–165.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Bowlby, J. (1969)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Attachment and loss: Volume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London: Penguin.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Bowlby, J. (1988)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A secure base: Parent–child attachment and healthy human development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London: Routledge.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Howe, D. (2011)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Attachment across the life course: A brief introduction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Basingstoke: Palgrave Macmillan..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McLeod, S. (2023) ‘Attachment theory’,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Simply Psychology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https://www.simplypsychology.org/attachment.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html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.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Santrock, J.W. (2021)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Life-span development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18th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New York: McGraw-Hill Education</a:t>
            </a:r>
            <a:r>
              <a:rPr lang="en-GB" sz="2400" dirty="0"/>
              <a:t>.</a:t>
            </a:r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90087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6afcbe26c6048a092cac4687b9fee674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e7b86469d589fb214a077c244d97b922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31136CF-D02C-4FBD-8F00-7B00CBEE3136}">
  <ds:schemaRefs>
    <ds:schemaRef ds:uri="http://schemas.microsoft.com/office/2006/documentManagement/types"/>
    <ds:schemaRef ds:uri="f799553d-1ac0-48da-9ae3-fe400ced9c3b"/>
    <ds:schemaRef ds:uri="http://purl.org/dc/elements/1.1/"/>
    <ds:schemaRef ds:uri="http://purl.org/dc/terms/"/>
    <ds:schemaRef ds:uri="http://schemas.microsoft.com/office/infopath/2007/PartnerControls"/>
    <ds:schemaRef ds:uri="http://purl.org/dc/dcmitype/"/>
    <ds:schemaRef ds:uri="http://www.w3.org/XML/1998/namespace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71BD3846-5881-42ED-AD19-F7FA7BE8506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59F9ECF-7881-4B46-8731-B35A280F80E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2010</TotalTime>
  <Words>803</Words>
  <Application>Microsoft Office PowerPoint</Application>
  <PresentationFormat>Widescreen</PresentationFormat>
  <Paragraphs>94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  Psychology in Health and Social Care (LCHS4010) Lecturer: Helen Parsons Presentation (Component11) Ibrahim Jimoh(2433458)</vt:lpstr>
      <vt:lpstr>Introduction</vt:lpstr>
      <vt:lpstr>Perspective on Lifespan Development</vt:lpstr>
      <vt:lpstr>Bowlby’s Attachment Theory Explanation.  </vt:lpstr>
      <vt:lpstr>Attachment Theory’s Applicable to Jenny</vt:lpstr>
      <vt:lpstr>      Key Concepts</vt:lpstr>
      <vt:lpstr>         Jenny’s Development Impact</vt:lpstr>
      <vt:lpstr> Effect of Nature and Nurture on Development</vt:lpstr>
      <vt:lpstr>Attachment Based Support Plan for Jenny</vt:lpstr>
      <vt:lpstr>Evaluation of Attachment Theory</vt:lpstr>
      <vt:lpstr>              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Ibrahim Jimoh (2433458)</dc:creator>
  <cp:lastModifiedBy>Ibrahim Jimoh (2433458)</cp:lastModifiedBy>
  <cp:revision>2</cp:revision>
  <dcterms:created xsi:type="dcterms:W3CDTF">2026-02-07T10:21:09Z</dcterms:created>
  <dcterms:modified xsi:type="dcterms:W3CDTF">2026-02-12T10:49:15Z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