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4" r:id="rId5"/>
    <p:sldMasterId id="2147483658" r:id="rId6"/>
  </p:sldMasterIdLst>
  <p:notesMasterIdLst>
    <p:notesMasterId r:id="rId10"/>
  </p:notesMasterIdLst>
  <p:handoutMasterIdLst>
    <p:handoutMasterId r:id="rId11"/>
  </p:handoutMasterIdLst>
  <p:sldIdLst>
    <p:sldId id="258" r:id="rId7"/>
    <p:sldId id="259" r:id="rId8"/>
    <p:sldId id="260" r:id="rId9"/>
  </p:sldIdLst>
  <p:sldSz cx="27432000" cy="16459200"/>
  <p:notesSz cx="6858000" cy="9144000"/>
  <p:defaultTextStyle>
    <a:defPPr>
      <a:defRPr lang="en-US"/>
    </a:defPPr>
    <a:lvl1pPr marL="0" algn="l" defTabSz="2507527" rtl="0" eaLnBrk="1" latinLnBrk="0" hangingPunct="1">
      <a:defRPr sz="4913" kern="1200">
        <a:solidFill>
          <a:schemeClr val="tx1"/>
        </a:solidFill>
        <a:latin typeface="+mn-lt"/>
        <a:ea typeface="+mn-ea"/>
        <a:cs typeface="+mn-cs"/>
      </a:defRPr>
    </a:lvl1pPr>
    <a:lvl2pPr marL="1253764" algn="l" defTabSz="2507527" rtl="0" eaLnBrk="1" latinLnBrk="0" hangingPunct="1">
      <a:defRPr sz="4913" kern="1200">
        <a:solidFill>
          <a:schemeClr val="tx1"/>
        </a:solidFill>
        <a:latin typeface="+mn-lt"/>
        <a:ea typeface="+mn-ea"/>
        <a:cs typeface="+mn-cs"/>
      </a:defRPr>
    </a:lvl2pPr>
    <a:lvl3pPr marL="2507527" algn="l" defTabSz="2507527" rtl="0" eaLnBrk="1" latinLnBrk="0" hangingPunct="1">
      <a:defRPr sz="4913" kern="1200">
        <a:solidFill>
          <a:schemeClr val="tx1"/>
        </a:solidFill>
        <a:latin typeface="+mn-lt"/>
        <a:ea typeface="+mn-ea"/>
        <a:cs typeface="+mn-cs"/>
      </a:defRPr>
    </a:lvl3pPr>
    <a:lvl4pPr marL="3761290" algn="l" defTabSz="2507527" rtl="0" eaLnBrk="1" latinLnBrk="0" hangingPunct="1">
      <a:defRPr sz="4913" kern="1200">
        <a:solidFill>
          <a:schemeClr val="tx1"/>
        </a:solidFill>
        <a:latin typeface="+mn-lt"/>
        <a:ea typeface="+mn-ea"/>
        <a:cs typeface="+mn-cs"/>
      </a:defRPr>
    </a:lvl4pPr>
    <a:lvl5pPr marL="5015053" algn="l" defTabSz="2507527" rtl="0" eaLnBrk="1" latinLnBrk="0" hangingPunct="1">
      <a:defRPr sz="4913" kern="1200">
        <a:solidFill>
          <a:schemeClr val="tx1"/>
        </a:solidFill>
        <a:latin typeface="+mn-lt"/>
        <a:ea typeface="+mn-ea"/>
        <a:cs typeface="+mn-cs"/>
      </a:defRPr>
    </a:lvl5pPr>
    <a:lvl6pPr marL="6268818" algn="l" defTabSz="2507527" rtl="0" eaLnBrk="1" latinLnBrk="0" hangingPunct="1">
      <a:defRPr sz="4913" kern="1200">
        <a:solidFill>
          <a:schemeClr val="tx1"/>
        </a:solidFill>
        <a:latin typeface="+mn-lt"/>
        <a:ea typeface="+mn-ea"/>
        <a:cs typeface="+mn-cs"/>
      </a:defRPr>
    </a:lvl6pPr>
    <a:lvl7pPr marL="7522581" algn="l" defTabSz="2507527" rtl="0" eaLnBrk="1" latinLnBrk="0" hangingPunct="1">
      <a:defRPr sz="4913" kern="1200">
        <a:solidFill>
          <a:schemeClr val="tx1"/>
        </a:solidFill>
        <a:latin typeface="+mn-lt"/>
        <a:ea typeface="+mn-ea"/>
        <a:cs typeface="+mn-cs"/>
      </a:defRPr>
    </a:lvl7pPr>
    <a:lvl8pPr marL="8776344" algn="l" defTabSz="2507527" rtl="0" eaLnBrk="1" latinLnBrk="0" hangingPunct="1">
      <a:defRPr sz="4913" kern="1200">
        <a:solidFill>
          <a:schemeClr val="tx1"/>
        </a:solidFill>
        <a:latin typeface="+mn-lt"/>
        <a:ea typeface="+mn-ea"/>
        <a:cs typeface="+mn-cs"/>
      </a:defRPr>
    </a:lvl8pPr>
    <a:lvl9pPr marL="10030108" algn="l" defTabSz="2507527" rtl="0" eaLnBrk="1" latinLnBrk="0" hangingPunct="1">
      <a:defRPr sz="4913"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E3E87CF-F8DC-4903-984D-FB43BE8D9455}">
          <p14:sldIdLst>
            <p14:sldId id="258"/>
            <p14:sldId id="259"/>
            <p14:sldId id="260"/>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D6E"/>
    <a:srgbClr val="EFF5FB"/>
    <a:srgbClr val="C7D5ED"/>
    <a:srgbClr val="F6F8FC"/>
    <a:srgbClr val="545554"/>
    <a:srgbClr val="F3F5FA"/>
    <a:srgbClr val="CDD2DE"/>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180686-BDA8-4A17-A8E4-DC7425271F72}" v="441" vWet="482" dt="2020-04-21T15:17:48.6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5" d="100"/>
          <a:sy n="45" d="100"/>
        </p:scale>
        <p:origin x="933" y="21"/>
      </p:cViewPr>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1.xml"/><Relationship Id="rId12" Type="http://schemas.openxmlformats.org/officeDocument/2006/relationships/commentAuthors" Target="commentAuthors.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4/28/2020</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4/28/2020</a:t>
            </a:fld>
            <a:endParaRPr lang="en-US"/>
          </a:p>
        </p:txBody>
      </p:sp>
      <p:sp>
        <p:nvSpPr>
          <p:cNvPr id="4" name="Slide Image Placeholder 3"/>
          <p:cNvSpPr>
            <a:spLocks noGrp="1" noRot="1" noChangeAspect="1"/>
          </p:cNvSpPr>
          <p:nvPr>
            <p:ph type="sldImg" idx="2"/>
          </p:nvPr>
        </p:nvSpPr>
        <p:spPr>
          <a:xfrm>
            <a:off x="571500" y="685800"/>
            <a:ext cx="5715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2507527" rtl="0" eaLnBrk="1" latinLnBrk="0" hangingPunct="1">
      <a:defRPr sz="3313" kern="1200">
        <a:solidFill>
          <a:schemeClr val="tx1"/>
        </a:solidFill>
        <a:latin typeface="+mn-lt"/>
        <a:ea typeface="+mn-ea"/>
        <a:cs typeface="+mn-cs"/>
      </a:defRPr>
    </a:lvl1pPr>
    <a:lvl2pPr marL="1253764" algn="l" defTabSz="2507527" rtl="0" eaLnBrk="1" latinLnBrk="0" hangingPunct="1">
      <a:defRPr sz="3313" kern="1200">
        <a:solidFill>
          <a:schemeClr val="tx1"/>
        </a:solidFill>
        <a:latin typeface="+mn-lt"/>
        <a:ea typeface="+mn-ea"/>
        <a:cs typeface="+mn-cs"/>
      </a:defRPr>
    </a:lvl2pPr>
    <a:lvl3pPr marL="2507527" algn="l" defTabSz="2507527" rtl="0" eaLnBrk="1" latinLnBrk="0" hangingPunct="1">
      <a:defRPr sz="3313" kern="1200">
        <a:solidFill>
          <a:schemeClr val="tx1"/>
        </a:solidFill>
        <a:latin typeface="+mn-lt"/>
        <a:ea typeface="+mn-ea"/>
        <a:cs typeface="+mn-cs"/>
      </a:defRPr>
    </a:lvl3pPr>
    <a:lvl4pPr marL="3761290" algn="l" defTabSz="2507527" rtl="0" eaLnBrk="1" latinLnBrk="0" hangingPunct="1">
      <a:defRPr sz="3313" kern="1200">
        <a:solidFill>
          <a:schemeClr val="tx1"/>
        </a:solidFill>
        <a:latin typeface="+mn-lt"/>
        <a:ea typeface="+mn-ea"/>
        <a:cs typeface="+mn-cs"/>
      </a:defRPr>
    </a:lvl4pPr>
    <a:lvl5pPr marL="5015053" algn="l" defTabSz="2507527" rtl="0" eaLnBrk="1" latinLnBrk="0" hangingPunct="1">
      <a:defRPr sz="3313" kern="1200">
        <a:solidFill>
          <a:schemeClr val="tx1"/>
        </a:solidFill>
        <a:latin typeface="+mn-lt"/>
        <a:ea typeface="+mn-ea"/>
        <a:cs typeface="+mn-cs"/>
      </a:defRPr>
    </a:lvl5pPr>
    <a:lvl6pPr marL="6268818" algn="l" defTabSz="2507527" rtl="0" eaLnBrk="1" latinLnBrk="0" hangingPunct="1">
      <a:defRPr sz="3313" kern="1200">
        <a:solidFill>
          <a:schemeClr val="tx1"/>
        </a:solidFill>
        <a:latin typeface="+mn-lt"/>
        <a:ea typeface="+mn-ea"/>
        <a:cs typeface="+mn-cs"/>
      </a:defRPr>
    </a:lvl6pPr>
    <a:lvl7pPr marL="7522581" algn="l" defTabSz="2507527" rtl="0" eaLnBrk="1" latinLnBrk="0" hangingPunct="1">
      <a:defRPr sz="3313" kern="1200">
        <a:solidFill>
          <a:schemeClr val="tx1"/>
        </a:solidFill>
        <a:latin typeface="+mn-lt"/>
        <a:ea typeface="+mn-ea"/>
        <a:cs typeface="+mn-cs"/>
      </a:defRPr>
    </a:lvl7pPr>
    <a:lvl8pPr marL="8776344" algn="l" defTabSz="2507527" rtl="0" eaLnBrk="1" latinLnBrk="0" hangingPunct="1">
      <a:defRPr sz="3313" kern="1200">
        <a:solidFill>
          <a:schemeClr val="tx1"/>
        </a:solidFill>
        <a:latin typeface="+mn-lt"/>
        <a:ea typeface="+mn-ea"/>
        <a:cs typeface="+mn-cs"/>
      </a:defRPr>
    </a:lvl8pPr>
    <a:lvl9pPr marL="10030108" algn="l" defTabSz="2507527" rtl="0" eaLnBrk="1" latinLnBrk="0" hangingPunct="1">
      <a:defRPr sz="3313"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ith Guides">
    <p:spTree>
      <p:nvGrpSpPr>
        <p:cNvPr id="1" name=""/>
        <p:cNvGrpSpPr/>
        <p:nvPr/>
      </p:nvGrpSpPr>
      <p:grpSpPr>
        <a:xfrm>
          <a:off x="0" y="0"/>
          <a:ext cx="0" cy="0"/>
          <a:chOff x="0" y="0"/>
          <a:chExt cx="0" cy="0"/>
        </a:xfrm>
      </p:grpSpPr>
      <p:sp>
        <p:nvSpPr>
          <p:cNvPr id="2" name="Text Placeholder 17">
            <a:extLst>
              <a:ext uri="{FF2B5EF4-FFF2-40B4-BE49-F238E27FC236}">
                <a16:creationId xmlns:a16="http://schemas.microsoft.com/office/drawing/2014/main" id="{D79700E9-D1A1-D24E-B8AB-5C3038A93C58}"/>
              </a:ext>
            </a:extLst>
          </p:cNvPr>
          <p:cNvSpPr>
            <a:spLocks noGrp="1"/>
          </p:cNvSpPr>
          <p:nvPr userDrawn="1">
            <p:ph type="body" sz="quarter" idx="12" hasCustomPrompt="1"/>
          </p:nvPr>
        </p:nvSpPr>
        <p:spPr>
          <a:xfrm>
            <a:off x="3181350" y="89645"/>
            <a:ext cx="21069300" cy="769441"/>
          </a:xfrm>
          <a:prstGeom prst="rect">
            <a:avLst/>
          </a:prstGeom>
        </p:spPr>
        <p:txBody>
          <a:bodyPr wrap="square">
            <a:spAutoFit/>
          </a:bodyPr>
          <a:lstStyle>
            <a:lvl1pPr marL="0" indent="0" algn="ctr">
              <a:buNone/>
              <a:defRPr sz="44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a:t>Poster presentation title</a:t>
            </a:r>
          </a:p>
        </p:txBody>
      </p:sp>
      <p:sp>
        <p:nvSpPr>
          <p:cNvPr id="3" name="Text Placeholder 17">
            <a:extLst>
              <a:ext uri="{FF2B5EF4-FFF2-40B4-BE49-F238E27FC236}">
                <a16:creationId xmlns:a16="http://schemas.microsoft.com/office/drawing/2014/main" id="{58904895-11AB-0440-8A8C-4CFD6D7BE734}"/>
              </a:ext>
            </a:extLst>
          </p:cNvPr>
          <p:cNvSpPr>
            <a:spLocks noGrp="1"/>
          </p:cNvSpPr>
          <p:nvPr userDrawn="1">
            <p:ph type="body" sz="quarter" idx="11" hasCustomPrompt="1"/>
          </p:nvPr>
        </p:nvSpPr>
        <p:spPr>
          <a:xfrm>
            <a:off x="3181350" y="1003110"/>
            <a:ext cx="21069300" cy="584775"/>
          </a:xfrm>
          <a:prstGeom prst="rect">
            <a:avLst/>
          </a:prstGeom>
        </p:spPr>
        <p:txBody>
          <a:bodyPr wrap="square">
            <a:spAutoFit/>
          </a:bodyPr>
          <a:lstStyle>
            <a:lvl1pPr marL="0" indent="0" algn="ctr">
              <a:buNone/>
              <a:defRPr sz="32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a:t>List of Authors and co-Authors / collaborators</a:t>
            </a:r>
          </a:p>
        </p:txBody>
      </p:sp>
      <p:sp>
        <p:nvSpPr>
          <p:cNvPr id="4" name="Text Placeholder 17">
            <a:extLst>
              <a:ext uri="{FF2B5EF4-FFF2-40B4-BE49-F238E27FC236}">
                <a16:creationId xmlns:a16="http://schemas.microsoft.com/office/drawing/2014/main" id="{DD0B8EC2-EFED-E542-8B90-121FC70C6D1B}"/>
              </a:ext>
            </a:extLst>
          </p:cNvPr>
          <p:cNvSpPr>
            <a:spLocks noGrp="1"/>
          </p:cNvSpPr>
          <p:nvPr userDrawn="1">
            <p:ph type="body" sz="quarter" idx="10" hasCustomPrompt="1"/>
          </p:nvPr>
        </p:nvSpPr>
        <p:spPr>
          <a:xfrm>
            <a:off x="3181350" y="1729215"/>
            <a:ext cx="21069300" cy="523220"/>
          </a:xfrm>
          <a:prstGeom prst="rect">
            <a:avLst/>
          </a:prstGeom>
        </p:spPr>
        <p:txBody>
          <a:bodyPr wrap="square">
            <a:spAutoFit/>
          </a:bodyPr>
          <a:lstStyle>
            <a:lvl1pPr marL="0" indent="0" algn="ctr">
              <a:buNone/>
              <a:defRPr sz="28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a:t>List of affiliated programs, institutions, organizations, schools, etc.</a:t>
            </a:r>
          </a:p>
        </p:txBody>
      </p:sp>
      <p:sp>
        <p:nvSpPr>
          <p:cNvPr id="5" name="Text Placeholder 9">
            <a:extLst>
              <a:ext uri="{FF2B5EF4-FFF2-40B4-BE49-F238E27FC236}">
                <a16:creationId xmlns:a16="http://schemas.microsoft.com/office/drawing/2014/main" id="{C32961E2-B15D-A84D-92EB-EF8236AD2820}"/>
              </a:ext>
            </a:extLst>
          </p:cNvPr>
          <p:cNvSpPr>
            <a:spLocks noGrp="1"/>
          </p:cNvSpPr>
          <p:nvPr userDrawn="1">
            <p:ph type="body" sz="quarter" idx="15" hasCustomPrompt="1"/>
          </p:nvPr>
        </p:nvSpPr>
        <p:spPr>
          <a:xfrm>
            <a:off x="232932" y="2899799"/>
            <a:ext cx="6523012"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INTRODUCTION or ABSTRACT</a:t>
            </a:r>
          </a:p>
        </p:txBody>
      </p:sp>
      <p:sp>
        <p:nvSpPr>
          <p:cNvPr id="6" name="Text Placeholder 13">
            <a:extLst>
              <a:ext uri="{FF2B5EF4-FFF2-40B4-BE49-F238E27FC236}">
                <a16:creationId xmlns:a16="http://schemas.microsoft.com/office/drawing/2014/main" id="{84F5C0D6-0DBC-7C44-BBF0-56CA07F716E1}"/>
              </a:ext>
            </a:extLst>
          </p:cNvPr>
          <p:cNvSpPr>
            <a:spLocks noGrp="1"/>
          </p:cNvSpPr>
          <p:nvPr userDrawn="1">
            <p:ph type="body" sz="quarter" idx="16" hasCustomPrompt="1"/>
          </p:nvPr>
        </p:nvSpPr>
        <p:spPr>
          <a:xfrm>
            <a:off x="257735" y="3338380"/>
            <a:ext cx="6524065"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7" name="Text Placeholder 9">
            <a:extLst>
              <a:ext uri="{FF2B5EF4-FFF2-40B4-BE49-F238E27FC236}">
                <a16:creationId xmlns:a16="http://schemas.microsoft.com/office/drawing/2014/main" id="{B579CA1E-0B2D-1B47-9800-2EB97B6AC971}"/>
              </a:ext>
            </a:extLst>
          </p:cNvPr>
          <p:cNvSpPr>
            <a:spLocks noGrp="1"/>
          </p:cNvSpPr>
          <p:nvPr userDrawn="1">
            <p:ph type="body" sz="quarter" idx="17" hasCustomPrompt="1"/>
          </p:nvPr>
        </p:nvSpPr>
        <p:spPr>
          <a:xfrm>
            <a:off x="231881" y="10031299"/>
            <a:ext cx="6524064"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OBJECTIVES</a:t>
            </a:r>
          </a:p>
        </p:txBody>
      </p:sp>
      <p:sp>
        <p:nvSpPr>
          <p:cNvPr id="8" name="Text Placeholder 13">
            <a:extLst>
              <a:ext uri="{FF2B5EF4-FFF2-40B4-BE49-F238E27FC236}">
                <a16:creationId xmlns:a16="http://schemas.microsoft.com/office/drawing/2014/main" id="{0FB70E52-71DF-9149-B846-FEA6967E5CE0}"/>
              </a:ext>
            </a:extLst>
          </p:cNvPr>
          <p:cNvSpPr>
            <a:spLocks noGrp="1"/>
          </p:cNvSpPr>
          <p:nvPr userDrawn="1">
            <p:ph type="body" sz="quarter" idx="23" hasCustomPrompt="1"/>
          </p:nvPr>
        </p:nvSpPr>
        <p:spPr>
          <a:xfrm>
            <a:off x="231881" y="10431409"/>
            <a:ext cx="6549919"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9" name="Text Placeholder 9">
            <a:extLst>
              <a:ext uri="{FF2B5EF4-FFF2-40B4-BE49-F238E27FC236}">
                <a16:creationId xmlns:a16="http://schemas.microsoft.com/office/drawing/2014/main" id="{8F5266F6-023E-074B-9345-95597B85ABC9}"/>
              </a:ext>
            </a:extLst>
          </p:cNvPr>
          <p:cNvSpPr>
            <a:spLocks noGrp="1"/>
          </p:cNvSpPr>
          <p:nvPr userDrawn="1">
            <p:ph type="body" sz="quarter" idx="18" hasCustomPrompt="1"/>
          </p:nvPr>
        </p:nvSpPr>
        <p:spPr>
          <a:xfrm>
            <a:off x="7034595" y="2912963"/>
            <a:ext cx="6558294"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MATERIALS &amp; METHODS</a:t>
            </a:r>
          </a:p>
        </p:txBody>
      </p:sp>
      <p:sp>
        <p:nvSpPr>
          <p:cNvPr id="10" name="Text Placeholder 13">
            <a:extLst>
              <a:ext uri="{FF2B5EF4-FFF2-40B4-BE49-F238E27FC236}">
                <a16:creationId xmlns:a16="http://schemas.microsoft.com/office/drawing/2014/main" id="{3DF1CD88-5076-AA43-A491-4E07B7150553}"/>
              </a:ext>
            </a:extLst>
          </p:cNvPr>
          <p:cNvSpPr>
            <a:spLocks noGrp="1"/>
          </p:cNvSpPr>
          <p:nvPr userDrawn="1">
            <p:ph type="body" sz="quarter" idx="24" hasCustomPrompt="1"/>
          </p:nvPr>
        </p:nvSpPr>
        <p:spPr>
          <a:xfrm>
            <a:off x="7044171" y="3342719"/>
            <a:ext cx="6548717"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11" name="Text Placeholder 9">
            <a:extLst>
              <a:ext uri="{FF2B5EF4-FFF2-40B4-BE49-F238E27FC236}">
                <a16:creationId xmlns:a16="http://schemas.microsoft.com/office/drawing/2014/main" id="{0D76EC8F-4F03-A846-9FC5-7A2FF39325A1}"/>
              </a:ext>
            </a:extLst>
          </p:cNvPr>
          <p:cNvSpPr>
            <a:spLocks noGrp="1"/>
          </p:cNvSpPr>
          <p:nvPr userDrawn="1">
            <p:ph type="body" sz="quarter" idx="19" hasCustomPrompt="1"/>
          </p:nvPr>
        </p:nvSpPr>
        <p:spPr>
          <a:xfrm>
            <a:off x="13838962" y="2912963"/>
            <a:ext cx="6524065"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RESULTS</a:t>
            </a:r>
          </a:p>
        </p:txBody>
      </p:sp>
      <p:sp>
        <p:nvSpPr>
          <p:cNvPr id="13" name="Text Placeholder 13">
            <a:extLst>
              <a:ext uri="{FF2B5EF4-FFF2-40B4-BE49-F238E27FC236}">
                <a16:creationId xmlns:a16="http://schemas.microsoft.com/office/drawing/2014/main" id="{F0F782CC-FD57-D84B-B9C0-D63834C9E3A3}"/>
              </a:ext>
            </a:extLst>
          </p:cNvPr>
          <p:cNvSpPr>
            <a:spLocks noGrp="1"/>
          </p:cNvSpPr>
          <p:nvPr userDrawn="1">
            <p:ph type="body" sz="quarter" idx="25" hasCustomPrompt="1"/>
          </p:nvPr>
        </p:nvSpPr>
        <p:spPr>
          <a:xfrm>
            <a:off x="13855258" y="3342107"/>
            <a:ext cx="6548717"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EE2D0987-30BC-324D-8B01-689B2DDE0053}"/>
              </a:ext>
            </a:extLst>
          </p:cNvPr>
          <p:cNvSpPr>
            <a:spLocks noGrp="1"/>
          </p:cNvSpPr>
          <p:nvPr userDrawn="1">
            <p:ph type="body" sz="quarter" idx="20" hasCustomPrompt="1"/>
          </p:nvPr>
        </p:nvSpPr>
        <p:spPr>
          <a:xfrm>
            <a:off x="20632117" y="2899799"/>
            <a:ext cx="6523912"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CONCLUSIONS</a:t>
            </a:r>
          </a:p>
        </p:txBody>
      </p:sp>
      <p:sp>
        <p:nvSpPr>
          <p:cNvPr id="15" name="Text Placeholder 13">
            <a:extLst>
              <a:ext uri="{FF2B5EF4-FFF2-40B4-BE49-F238E27FC236}">
                <a16:creationId xmlns:a16="http://schemas.microsoft.com/office/drawing/2014/main" id="{CE6A7923-B02D-6641-BA13-107AF543E898}"/>
              </a:ext>
            </a:extLst>
          </p:cNvPr>
          <p:cNvSpPr>
            <a:spLocks noGrp="1"/>
          </p:cNvSpPr>
          <p:nvPr userDrawn="1">
            <p:ph type="body" sz="quarter" idx="26" hasCustomPrompt="1"/>
          </p:nvPr>
        </p:nvSpPr>
        <p:spPr>
          <a:xfrm>
            <a:off x="20656922" y="3338379"/>
            <a:ext cx="6524065"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18" name="Text Placeholder 9">
            <a:extLst>
              <a:ext uri="{FF2B5EF4-FFF2-40B4-BE49-F238E27FC236}">
                <a16:creationId xmlns:a16="http://schemas.microsoft.com/office/drawing/2014/main" id="{11DD55CE-302F-C44C-867D-693A1C523032}"/>
              </a:ext>
            </a:extLst>
          </p:cNvPr>
          <p:cNvSpPr>
            <a:spLocks noGrp="1"/>
          </p:cNvSpPr>
          <p:nvPr userDrawn="1">
            <p:ph type="body" sz="quarter" idx="21" hasCustomPrompt="1"/>
          </p:nvPr>
        </p:nvSpPr>
        <p:spPr>
          <a:xfrm>
            <a:off x="20657076" y="10715425"/>
            <a:ext cx="6499105"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REFERENCES</a:t>
            </a:r>
          </a:p>
        </p:txBody>
      </p:sp>
      <p:sp>
        <p:nvSpPr>
          <p:cNvPr id="19" name="Text Placeholder 13">
            <a:extLst>
              <a:ext uri="{FF2B5EF4-FFF2-40B4-BE49-F238E27FC236}">
                <a16:creationId xmlns:a16="http://schemas.microsoft.com/office/drawing/2014/main" id="{29E10D60-C2C8-1A41-8AEC-ED9557B15899}"/>
              </a:ext>
            </a:extLst>
          </p:cNvPr>
          <p:cNvSpPr>
            <a:spLocks noGrp="1"/>
          </p:cNvSpPr>
          <p:nvPr userDrawn="1">
            <p:ph type="body" sz="quarter" idx="27" hasCustomPrompt="1"/>
          </p:nvPr>
        </p:nvSpPr>
        <p:spPr>
          <a:xfrm>
            <a:off x="20657076" y="11136077"/>
            <a:ext cx="6499105"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20" name="Text Placeholder 9">
            <a:extLst>
              <a:ext uri="{FF2B5EF4-FFF2-40B4-BE49-F238E27FC236}">
                <a16:creationId xmlns:a16="http://schemas.microsoft.com/office/drawing/2014/main" id="{3DEEABC9-48DF-8C4B-B4B1-B380C2549344}"/>
              </a:ext>
            </a:extLst>
          </p:cNvPr>
          <p:cNvSpPr>
            <a:spLocks noGrp="1"/>
          </p:cNvSpPr>
          <p:nvPr userDrawn="1">
            <p:ph type="body" sz="quarter" idx="22" hasCustomPrompt="1"/>
          </p:nvPr>
        </p:nvSpPr>
        <p:spPr>
          <a:xfrm>
            <a:off x="20657076" y="13689853"/>
            <a:ext cx="6499105"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ACKNOWLEDGEMENTS or  CONTACT</a:t>
            </a:r>
          </a:p>
        </p:txBody>
      </p:sp>
      <p:sp>
        <p:nvSpPr>
          <p:cNvPr id="21" name="Text Placeholder 13">
            <a:extLst>
              <a:ext uri="{FF2B5EF4-FFF2-40B4-BE49-F238E27FC236}">
                <a16:creationId xmlns:a16="http://schemas.microsoft.com/office/drawing/2014/main" id="{A1288862-FD64-B14C-B46C-AF518E6B52C7}"/>
              </a:ext>
            </a:extLst>
          </p:cNvPr>
          <p:cNvSpPr>
            <a:spLocks noGrp="1"/>
          </p:cNvSpPr>
          <p:nvPr userDrawn="1">
            <p:ph type="body" sz="quarter" idx="28" hasCustomPrompt="1"/>
          </p:nvPr>
        </p:nvSpPr>
        <p:spPr>
          <a:xfrm>
            <a:off x="20681882" y="14089963"/>
            <a:ext cx="6474299"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extLst>
    <p:ext uri="{DCECCB84-F9BA-43D5-87BE-67443E8EF086}">
      <p15:sldGuideLst xmlns:p15="http://schemas.microsoft.com/office/powerpoint/2012/main">
        <p15:guide id="1" orient="horz" pos="1680" userDrawn="1">
          <p15:clr>
            <a:srgbClr val="FBAE40"/>
          </p15:clr>
        </p15:guide>
        <p15:guide id="2" pos="144" userDrawn="1">
          <p15:clr>
            <a:srgbClr val="FBAE40"/>
          </p15:clr>
        </p15:guide>
        <p15:guide id="3" orient="horz" pos="10104" userDrawn="1">
          <p15:clr>
            <a:srgbClr val="FBAE40"/>
          </p15:clr>
        </p15:guide>
        <p15:guide id="4" pos="4272" userDrawn="1">
          <p15:clr>
            <a:srgbClr val="FBAE40"/>
          </p15:clr>
        </p15:guide>
        <p15:guide id="5" pos="4440" userDrawn="1">
          <p15:clr>
            <a:srgbClr val="FBAE40"/>
          </p15:clr>
        </p15:guide>
        <p15:guide id="6" pos="8568" userDrawn="1">
          <p15:clr>
            <a:srgbClr val="FBAE40"/>
          </p15:clr>
        </p15:guide>
        <p15:guide id="7" pos="8712" userDrawn="1">
          <p15:clr>
            <a:srgbClr val="FBAE40"/>
          </p15:clr>
        </p15:guide>
        <p15:guide id="8" pos="12840" userDrawn="1">
          <p15:clr>
            <a:srgbClr val="FBAE40"/>
          </p15:clr>
        </p15:guide>
        <p15:guide id="9" pos="13008" userDrawn="1">
          <p15:clr>
            <a:srgbClr val="FBAE40"/>
          </p15:clr>
        </p15:guide>
        <p15:guide id="10" pos="1713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With Gu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997630984"/>
      </p:ext>
    </p:extLst>
  </p:cSld>
  <p:clrMapOvr>
    <a:masterClrMapping/>
  </p:clrMapOvr>
  <p:extLst>
    <p:ext uri="{DCECCB84-F9BA-43D5-87BE-67443E8EF086}">
      <p15:sldGuideLst xmlns:p15="http://schemas.microsoft.com/office/powerpoint/2012/main">
        <p15:guide id="1" orient="horz" pos="1680">
          <p15:clr>
            <a:srgbClr val="FBAE40"/>
          </p15:clr>
        </p15:guide>
        <p15:guide id="2" pos="144">
          <p15:clr>
            <a:srgbClr val="FBAE40"/>
          </p15:clr>
        </p15:guide>
        <p15:guide id="3" orient="horz" pos="10104">
          <p15:clr>
            <a:srgbClr val="FBAE40"/>
          </p15:clr>
        </p15:guide>
        <p15:guide id="4" pos="4272">
          <p15:clr>
            <a:srgbClr val="FBAE40"/>
          </p15:clr>
        </p15:guide>
        <p15:guide id="5" pos="4440">
          <p15:clr>
            <a:srgbClr val="FBAE40"/>
          </p15:clr>
        </p15:guide>
        <p15:guide id="6" pos="8568">
          <p15:clr>
            <a:srgbClr val="FBAE40"/>
          </p15:clr>
        </p15:guide>
        <p15:guide id="7" pos="8712">
          <p15:clr>
            <a:srgbClr val="FBAE40"/>
          </p15:clr>
        </p15:guide>
        <p15:guide id="8" pos="12840">
          <p15:clr>
            <a:srgbClr val="FBAE40"/>
          </p15:clr>
        </p15:guide>
        <p15:guide id="9" pos="13008">
          <p15:clr>
            <a:srgbClr val="FBAE40"/>
          </p15:clr>
        </p15:guide>
        <p15:guide id="10" pos="17136">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th Guides">
    <p:spTree>
      <p:nvGrpSpPr>
        <p:cNvPr id="1" name=""/>
        <p:cNvGrpSpPr/>
        <p:nvPr/>
      </p:nvGrpSpPr>
      <p:grpSpPr>
        <a:xfrm>
          <a:off x="0" y="0"/>
          <a:ext cx="0" cy="0"/>
          <a:chOff x="0" y="0"/>
          <a:chExt cx="0" cy="0"/>
        </a:xfrm>
      </p:grpSpPr>
      <p:sp>
        <p:nvSpPr>
          <p:cNvPr id="2" name="Text Placeholder 17">
            <a:extLst>
              <a:ext uri="{FF2B5EF4-FFF2-40B4-BE49-F238E27FC236}">
                <a16:creationId xmlns:a16="http://schemas.microsoft.com/office/drawing/2014/main" id="{D79700E9-D1A1-D24E-B8AB-5C3038A93C58}"/>
              </a:ext>
            </a:extLst>
          </p:cNvPr>
          <p:cNvSpPr>
            <a:spLocks noGrp="1"/>
          </p:cNvSpPr>
          <p:nvPr userDrawn="1">
            <p:ph type="body" sz="quarter" idx="12" hasCustomPrompt="1"/>
          </p:nvPr>
        </p:nvSpPr>
        <p:spPr>
          <a:xfrm>
            <a:off x="3181350" y="89645"/>
            <a:ext cx="21069300" cy="769441"/>
          </a:xfrm>
          <a:prstGeom prst="rect">
            <a:avLst/>
          </a:prstGeom>
        </p:spPr>
        <p:txBody>
          <a:bodyPr wrap="square">
            <a:spAutoFit/>
          </a:bodyPr>
          <a:lstStyle>
            <a:lvl1pPr marL="0" indent="0" algn="ctr">
              <a:buNone/>
              <a:defRPr sz="44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a:t>Poster presentation title</a:t>
            </a:r>
          </a:p>
        </p:txBody>
      </p:sp>
      <p:sp>
        <p:nvSpPr>
          <p:cNvPr id="3" name="Text Placeholder 17">
            <a:extLst>
              <a:ext uri="{FF2B5EF4-FFF2-40B4-BE49-F238E27FC236}">
                <a16:creationId xmlns:a16="http://schemas.microsoft.com/office/drawing/2014/main" id="{58904895-11AB-0440-8A8C-4CFD6D7BE734}"/>
              </a:ext>
            </a:extLst>
          </p:cNvPr>
          <p:cNvSpPr>
            <a:spLocks noGrp="1"/>
          </p:cNvSpPr>
          <p:nvPr userDrawn="1">
            <p:ph type="body" sz="quarter" idx="11" hasCustomPrompt="1"/>
          </p:nvPr>
        </p:nvSpPr>
        <p:spPr>
          <a:xfrm>
            <a:off x="3181350" y="1003110"/>
            <a:ext cx="21069300" cy="584775"/>
          </a:xfrm>
          <a:prstGeom prst="rect">
            <a:avLst/>
          </a:prstGeom>
        </p:spPr>
        <p:txBody>
          <a:bodyPr wrap="square">
            <a:spAutoFit/>
          </a:bodyPr>
          <a:lstStyle>
            <a:lvl1pPr marL="0" indent="0" algn="ctr">
              <a:buNone/>
              <a:defRPr sz="32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a:t>List of Authors and co-Authors / collaborators</a:t>
            </a:r>
          </a:p>
        </p:txBody>
      </p:sp>
      <p:sp>
        <p:nvSpPr>
          <p:cNvPr id="4" name="Text Placeholder 17">
            <a:extLst>
              <a:ext uri="{FF2B5EF4-FFF2-40B4-BE49-F238E27FC236}">
                <a16:creationId xmlns:a16="http://schemas.microsoft.com/office/drawing/2014/main" id="{DD0B8EC2-EFED-E542-8B90-121FC70C6D1B}"/>
              </a:ext>
            </a:extLst>
          </p:cNvPr>
          <p:cNvSpPr>
            <a:spLocks noGrp="1"/>
          </p:cNvSpPr>
          <p:nvPr userDrawn="1">
            <p:ph type="body" sz="quarter" idx="10" hasCustomPrompt="1"/>
          </p:nvPr>
        </p:nvSpPr>
        <p:spPr>
          <a:xfrm>
            <a:off x="3181350" y="1729215"/>
            <a:ext cx="21069300" cy="523220"/>
          </a:xfrm>
          <a:prstGeom prst="rect">
            <a:avLst/>
          </a:prstGeom>
        </p:spPr>
        <p:txBody>
          <a:bodyPr wrap="square">
            <a:spAutoFit/>
          </a:bodyPr>
          <a:lstStyle>
            <a:lvl1pPr marL="0" indent="0" algn="ctr">
              <a:buNone/>
              <a:defRPr sz="28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a:t>List of affiliated programs, institutions, organizations, schools, etc.</a:t>
            </a:r>
          </a:p>
        </p:txBody>
      </p:sp>
      <p:sp>
        <p:nvSpPr>
          <p:cNvPr id="5" name="Text Placeholder 9">
            <a:extLst>
              <a:ext uri="{FF2B5EF4-FFF2-40B4-BE49-F238E27FC236}">
                <a16:creationId xmlns:a16="http://schemas.microsoft.com/office/drawing/2014/main" id="{C32961E2-B15D-A84D-92EB-EF8236AD2820}"/>
              </a:ext>
            </a:extLst>
          </p:cNvPr>
          <p:cNvSpPr>
            <a:spLocks noGrp="1"/>
          </p:cNvSpPr>
          <p:nvPr userDrawn="1">
            <p:ph type="body" sz="quarter" idx="15" hasCustomPrompt="1"/>
          </p:nvPr>
        </p:nvSpPr>
        <p:spPr>
          <a:xfrm>
            <a:off x="232932" y="2899799"/>
            <a:ext cx="6523012"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INTRODUCTION or ABSTRACT</a:t>
            </a:r>
          </a:p>
        </p:txBody>
      </p:sp>
      <p:sp>
        <p:nvSpPr>
          <p:cNvPr id="6" name="Text Placeholder 13">
            <a:extLst>
              <a:ext uri="{FF2B5EF4-FFF2-40B4-BE49-F238E27FC236}">
                <a16:creationId xmlns:a16="http://schemas.microsoft.com/office/drawing/2014/main" id="{84F5C0D6-0DBC-7C44-BBF0-56CA07F716E1}"/>
              </a:ext>
            </a:extLst>
          </p:cNvPr>
          <p:cNvSpPr>
            <a:spLocks noGrp="1"/>
          </p:cNvSpPr>
          <p:nvPr userDrawn="1">
            <p:ph type="body" sz="quarter" idx="16" hasCustomPrompt="1"/>
          </p:nvPr>
        </p:nvSpPr>
        <p:spPr>
          <a:xfrm>
            <a:off x="257735" y="3338380"/>
            <a:ext cx="6524065"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7" name="Text Placeholder 9">
            <a:extLst>
              <a:ext uri="{FF2B5EF4-FFF2-40B4-BE49-F238E27FC236}">
                <a16:creationId xmlns:a16="http://schemas.microsoft.com/office/drawing/2014/main" id="{B579CA1E-0B2D-1B47-9800-2EB97B6AC971}"/>
              </a:ext>
            </a:extLst>
          </p:cNvPr>
          <p:cNvSpPr>
            <a:spLocks noGrp="1"/>
          </p:cNvSpPr>
          <p:nvPr userDrawn="1">
            <p:ph type="body" sz="quarter" idx="17" hasCustomPrompt="1"/>
          </p:nvPr>
        </p:nvSpPr>
        <p:spPr>
          <a:xfrm>
            <a:off x="231881" y="10031299"/>
            <a:ext cx="6524064"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OBJECTIVES</a:t>
            </a:r>
          </a:p>
        </p:txBody>
      </p:sp>
      <p:sp>
        <p:nvSpPr>
          <p:cNvPr id="8" name="Text Placeholder 13">
            <a:extLst>
              <a:ext uri="{FF2B5EF4-FFF2-40B4-BE49-F238E27FC236}">
                <a16:creationId xmlns:a16="http://schemas.microsoft.com/office/drawing/2014/main" id="{0FB70E52-71DF-9149-B846-FEA6967E5CE0}"/>
              </a:ext>
            </a:extLst>
          </p:cNvPr>
          <p:cNvSpPr>
            <a:spLocks noGrp="1"/>
          </p:cNvSpPr>
          <p:nvPr userDrawn="1">
            <p:ph type="body" sz="quarter" idx="23" hasCustomPrompt="1"/>
          </p:nvPr>
        </p:nvSpPr>
        <p:spPr>
          <a:xfrm>
            <a:off x="231881" y="10431409"/>
            <a:ext cx="6549919"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9" name="Text Placeholder 9">
            <a:extLst>
              <a:ext uri="{FF2B5EF4-FFF2-40B4-BE49-F238E27FC236}">
                <a16:creationId xmlns:a16="http://schemas.microsoft.com/office/drawing/2014/main" id="{8F5266F6-023E-074B-9345-95597B85ABC9}"/>
              </a:ext>
            </a:extLst>
          </p:cNvPr>
          <p:cNvSpPr>
            <a:spLocks noGrp="1"/>
          </p:cNvSpPr>
          <p:nvPr userDrawn="1">
            <p:ph type="body" sz="quarter" idx="18" hasCustomPrompt="1"/>
          </p:nvPr>
        </p:nvSpPr>
        <p:spPr>
          <a:xfrm>
            <a:off x="7034595" y="2912963"/>
            <a:ext cx="6558294"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MATERIALS &amp; METHODS</a:t>
            </a:r>
          </a:p>
        </p:txBody>
      </p:sp>
      <p:sp>
        <p:nvSpPr>
          <p:cNvPr id="10" name="Text Placeholder 13">
            <a:extLst>
              <a:ext uri="{FF2B5EF4-FFF2-40B4-BE49-F238E27FC236}">
                <a16:creationId xmlns:a16="http://schemas.microsoft.com/office/drawing/2014/main" id="{3DF1CD88-5076-AA43-A491-4E07B7150553}"/>
              </a:ext>
            </a:extLst>
          </p:cNvPr>
          <p:cNvSpPr>
            <a:spLocks noGrp="1"/>
          </p:cNvSpPr>
          <p:nvPr userDrawn="1">
            <p:ph type="body" sz="quarter" idx="24" hasCustomPrompt="1"/>
          </p:nvPr>
        </p:nvSpPr>
        <p:spPr>
          <a:xfrm>
            <a:off x="7044171" y="3342719"/>
            <a:ext cx="6548717"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11" name="Text Placeholder 9">
            <a:extLst>
              <a:ext uri="{FF2B5EF4-FFF2-40B4-BE49-F238E27FC236}">
                <a16:creationId xmlns:a16="http://schemas.microsoft.com/office/drawing/2014/main" id="{0D76EC8F-4F03-A846-9FC5-7A2FF39325A1}"/>
              </a:ext>
            </a:extLst>
          </p:cNvPr>
          <p:cNvSpPr>
            <a:spLocks noGrp="1"/>
          </p:cNvSpPr>
          <p:nvPr userDrawn="1">
            <p:ph type="body" sz="quarter" idx="19" hasCustomPrompt="1"/>
          </p:nvPr>
        </p:nvSpPr>
        <p:spPr>
          <a:xfrm>
            <a:off x="13838962" y="2912963"/>
            <a:ext cx="6524065"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RESULTS</a:t>
            </a:r>
          </a:p>
        </p:txBody>
      </p:sp>
      <p:sp>
        <p:nvSpPr>
          <p:cNvPr id="13" name="Text Placeholder 13">
            <a:extLst>
              <a:ext uri="{FF2B5EF4-FFF2-40B4-BE49-F238E27FC236}">
                <a16:creationId xmlns:a16="http://schemas.microsoft.com/office/drawing/2014/main" id="{F0F782CC-FD57-D84B-B9C0-D63834C9E3A3}"/>
              </a:ext>
            </a:extLst>
          </p:cNvPr>
          <p:cNvSpPr>
            <a:spLocks noGrp="1"/>
          </p:cNvSpPr>
          <p:nvPr userDrawn="1">
            <p:ph type="body" sz="quarter" idx="25" hasCustomPrompt="1"/>
          </p:nvPr>
        </p:nvSpPr>
        <p:spPr>
          <a:xfrm>
            <a:off x="13855258" y="3342107"/>
            <a:ext cx="6548717"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14" name="Text Placeholder 9">
            <a:extLst>
              <a:ext uri="{FF2B5EF4-FFF2-40B4-BE49-F238E27FC236}">
                <a16:creationId xmlns:a16="http://schemas.microsoft.com/office/drawing/2014/main" id="{EE2D0987-30BC-324D-8B01-689B2DDE0053}"/>
              </a:ext>
            </a:extLst>
          </p:cNvPr>
          <p:cNvSpPr>
            <a:spLocks noGrp="1"/>
          </p:cNvSpPr>
          <p:nvPr userDrawn="1">
            <p:ph type="body" sz="quarter" idx="20" hasCustomPrompt="1"/>
          </p:nvPr>
        </p:nvSpPr>
        <p:spPr>
          <a:xfrm>
            <a:off x="20632117" y="2899799"/>
            <a:ext cx="6523912"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CONCLUSIONS</a:t>
            </a:r>
          </a:p>
        </p:txBody>
      </p:sp>
      <p:sp>
        <p:nvSpPr>
          <p:cNvPr id="15" name="Text Placeholder 13">
            <a:extLst>
              <a:ext uri="{FF2B5EF4-FFF2-40B4-BE49-F238E27FC236}">
                <a16:creationId xmlns:a16="http://schemas.microsoft.com/office/drawing/2014/main" id="{CE6A7923-B02D-6641-BA13-107AF543E898}"/>
              </a:ext>
            </a:extLst>
          </p:cNvPr>
          <p:cNvSpPr>
            <a:spLocks noGrp="1"/>
          </p:cNvSpPr>
          <p:nvPr userDrawn="1">
            <p:ph type="body" sz="quarter" idx="26" hasCustomPrompt="1"/>
          </p:nvPr>
        </p:nvSpPr>
        <p:spPr>
          <a:xfrm>
            <a:off x="20656922" y="3338379"/>
            <a:ext cx="6524065"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18" name="Text Placeholder 9">
            <a:extLst>
              <a:ext uri="{FF2B5EF4-FFF2-40B4-BE49-F238E27FC236}">
                <a16:creationId xmlns:a16="http://schemas.microsoft.com/office/drawing/2014/main" id="{11DD55CE-302F-C44C-867D-693A1C523032}"/>
              </a:ext>
            </a:extLst>
          </p:cNvPr>
          <p:cNvSpPr>
            <a:spLocks noGrp="1"/>
          </p:cNvSpPr>
          <p:nvPr userDrawn="1">
            <p:ph type="body" sz="quarter" idx="21" hasCustomPrompt="1"/>
          </p:nvPr>
        </p:nvSpPr>
        <p:spPr>
          <a:xfrm>
            <a:off x="20657076" y="10715425"/>
            <a:ext cx="6499105"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REFERENCES</a:t>
            </a:r>
          </a:p>
        </p:txBody>
      </p:sp>
      <p:sp>
        <p:nvSpPr>
          <p:cNvPr id="19" name="Text Placeholder 13">
            <a:extLst>
              <a:ext uri="{FF2B5EF4-FFF2-40B4-BE49-F238E27FC236}">
                <a16:creationId xmlns:a16="http://schemas.microsoft.com/office/drawing/2014/main" id="{29E10D60-C2C8-1A41-8AEC-ED9557B15899}"/>
              </a:ext>
            </a:extLst>
          </p:cNvPr>
          <p:cNvSpPr>
            <a:spLocks noGrp="1"/>
          </p:cNvSpPr>
          <p:nvPr userDrawn="1">
            <p:ph type="body" sz="quarter" idx="27" hasCustomPrompt="1"/>
          </p:nvPr>
        </p:nvSpPr>
        <p:spPr>
          <a:xfrm>
            <a:off x="20657076" y="11136077"/>
            <a:ext cx="6499105"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
        <p:nvSpPr>
          <p:cNvPr id="20" name="Text Placeholder 9">
            <a:extLst>
              <a:ext uri="{FF2B5EF4-FFF2-40B4-BE49-F238E27FC236}">
                <a16:creationId xmlns:a16="http://schemas.microsoft.com/office/drawing/2014/main" id="{3DEEABC9-48DF-8C4B-B4B1-B380C2549344}"/>
              </a:ext>
            </a:extLst>
          </p:cNvPr>
          <p:cNvSpPr>
            <a:spLocks noGrp="1"/>
          </p:cNvSpPr>
          <p:nvPr userDrawn="1">
            <p:ph type="body" sz="quarter" idx="22" hasCustomPrompt="1"/>
          </p:nvPr>
        </p:nvSpPr>
        <p:spPr>
          <a:xfrm>
            <a:off x="20657076" y="13689853"/>
            <a:ext cx="6499105" cy="369332"/>
          </a:xfrm>
          <a:prstGeom prst="rect">
            <a:avLst/>
          </a:prstGeom>
        </p:spPr>
        <p:txBody>
          <a:bodyPr wrap="square">
            <a:spAutoFit/>
          </a:bodyPr>
          <a:lstStyle>
            <a:lvl1pPr marL="0" indent="0" algn="ctr">
              <a:buNone/>
              <a:defRPr lang="en-US" sz="18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a:effectLst/>
                <a:latin typeface="Calibri" panose="020F0502020204030204" pitchFamily="34" charset="0"/>
              </a:rPr>
              <a:t>(click to edit)  ACKNOWLEDGEMENTS or  CONTACT</a:t>
            </a:r>
          </a:p>
        </p:txBody>
      </p:sp>
      <p:sp>
        <p:nvSpPr>
          <p:cNvPr id="21" name="Text Placeholder 13">
            <a:extLst>
              <a:ext uri="{FF2B5EF4-FFF2-40B4-BE49-F238E27FC236}">
                <a16:creationId xmlns:a16="http://schemas.microsoft.com/office/drawing/2014/main" id="{A1288862-FD64-B14C-B46C-AF518E6B52C7}"/>
              </a:ext>
            </a:extLst>
          </p:cNvPr>
          <p:cNvSpPr>
            <a:spLocks noGrp="1"/>
          </p:cNvSpPr>
          <p:nvPr userDrawn="1">
            <p:ph type="body" sz="quarter" idx="28" hasCustomPrompt="1"/>
          </p:nvPr>
        </p:nvSpPr>
        <p:spPr>
          <a:xfrm>
            <a:off x="20681882" y="14089963"/>
            <a:ext cx="6474299" cy="1828193"/>
          </a:xfrm>
          <a:prstGeom prst="rect">
            <a:avLst/>
          </a:prstGeom>
        </p:spPr>
        <p:txBody>
          <a:bodyPr wrap="square" lIns="365760" tIns="365760" rIns="365760" bIns="365760">
            <a:spAutoFit/>
          </a:bodyPr>
          <a:lstStyle>
            <a:lvl1pPr marL="0" indent="0">
              <a:buNone/>
              <a:tabLst/>
              <a:defRPr lang="en-US" sz="1800" dirty="0"/>
            </a:lvl1pPr>
            <a:lvl2pPr marL="461963" indent="-231775">
              <a:tabLst/>
              <a:defRPr lang="en-US" sz="1400" dirty="0"/>
            </a:lvl2pPr>
            <a:lvl3pPr marL="461963" indent="-231775">
              <a:tabLst/>
              <a:defRPr lang="en-US" sz="1100" dirty="0"/>
            </a:lvl3pPr>
            <a:lvl4pPr marL="461963" indent="-231775">
              <a:tabLst/>
              <a:defRPr lang="en-US" sz="900" dirty="0"/>
            </a:lvl4pPr>
            <a:lvl5pPr marL="461963" indent="-231775">
              <a:tabLst/>
              <a:defRPr lang="en-US" sz="900" dirty="0"/>
            </a:lvl5pPr>
          </a:lstStyle>
          <a:p>
            <a:pPr lvl="0"/>
            <a:r>
              <a:rPr lang="en-US"/>
              <a:t>Type in or paste your text here</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11484987"/>
      </p:ext>
    </p:extLst>
  </p:cSld>
  <p:clrMapOvr>
    <a:masterClrMapping/>
  </p:clrMapOvr>
  <p:extLst>
    <p:ext uri="{DCECCB84-F9BA-43D5-87BE-67443E8EF086}">
      <p15:sldGuideLst xmlns:p15="http://schemas.microsoft.com/office/powerpoint/2012/main">
        <p15:guide id="1" orient="horz" pos="1680">
          <p15:clr>
            <a:srgbClr val="FBAE40"/>
          </p15:clr>
        </p15:guide>
        <p15:guide id="2" pos="144">
          <p15:clr>
            <a:srgbClr val="FBAE40"/>
          </p15:clr>
        </p15:guide>
        <p15:guide id="3" orient="horz" pos="10104">
          <p15:clr>
            <a:srgbClr val="FBAE40"/>
          </p15:clr>
        </p15:guide>
        <p15:guide id="4" pos="4272">
          <p15:clr>
            <a:srgbClr val="FBAE40"/>
          </p15:clr>
        </p15:guide>
        <p15:guide id="5" pos="4440">
          <p15:clr>
            <a:srgbClr val="FBAE40"/>
          </p15:clr>
        </p15:guide>
        <p15:guide id="6" pos="8568">
          <p15:clr>
            <a:srgbClr val="FBAE40"/>
          </p15:clr>
        </p15:guide>
        <p15:guide id="7" pos="8712">
          <p15:clr>
            <a:srgbClr val="FBAE40"/>
          </p15:clr>
        </p15:guide>
        <p15:guide id="8" pos="12840">
          <p15:clr>
            <a:srgbClr val="FBAE40"/>
          </p15:clr>
        </p15:guide>
        <p15:guide id="9" pos="13008">
          <p15:clr>
            <a:srgbClr val="FBAE40"/>
          </p15:clr>
        </p15:guide>
        <p15:guide id="10" pos="1713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With Gu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0416327"/>
      </p:ext>
    </p:extLst>
  </p:cSld>
  <p:clrMapOvr>
    <a:masterClrMapping/>
  </p:clrMapOvr>
  <p:extLst>
    <p:ext uri="{DCECCB84-F9BA-43D5-87BE-67443E8EF086}">
      <p15:sldGuideLst xmlns:p15="http://schemas.microsoft.com/office/powerpoint/2012/main">
        <p15:guide id="1" orient="horz" pos="1680">
          <p15:clr>
            <a:srgbClr val="FBAE40"/>
          </p15:clr>
        </p15:guide>
        <p15:guide id="2" pos="144">
          <p15:clr>
            <a:srgbClr val="FBAE40"/>
          </p15:clr>
        </p15:guide>
        <p15:guide id="3" orient="horz" pos="10104">
          <p15:clr>
            <a:srgbClr val="FBAE40"/>
          </p15:clr>
        </p15:guide>
        <p15:guide id="4" pos="4272">
          <p15:clr>
            <a:srgbClr val="FBAE40"/>
          </p15:clr>
        </p15:guide>
        <p15:guide id="5" pos="4440">
          <p15:clr>
            <a:srgbClr val="FBAE40"/>
          </p15:clr>
        </p15:guide>
        <p15:guide id="6" pos="8568">
          <p15:clr>
            <a:srgbClr val="FBAE40"/>
          </p15:clr>
        </p15:guide>
        <p15:guide id="7" pos="8712">
          <p15:clr>
            <a:srgbClr val="FBAE40"/>
          </p15:clr>
        </p15:guide>
        <p15:guide id="8" pos="12840">
          <p15:clr>
            <a:srgbClr val="FBAE40"/>
          </p15:clr>
        </p15:guide>
        <p15:guide id="9" pos="13008">
          <p15:clr>
            <a:srgbClr val="FBAE40"/>
          </p15:clr>
        </p15:guide>
        <p15:guide id="10" pos="17136">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 y="-1"/>
            <a:ext cx="27432007" cy="16459202"/>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1" y="1"/>
            <a:ext cx="5186365" cy="16459202"/>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4221955" y="2693671"/>
            <a:ext cx="19781044" cy="5730240"/>
          </a:xfrm>
        </p:spPr>
        <p:txBody>
          <a:bodyPr anchor="b">
            <a:normAutofit/>
          </a:bodyPr>
          <a:lstStyle>
            <a:lvl1pPr algn="l">
              <a:defRPr sz="10800"/>
            </a:lvl1pPr>
          </a:lstStyle>
          <a:p>
            <a:r>
              <a:rPr lang="en-US"/>
              <a:t>Click to edit Master title style</a:t>
            </a:r>
            <a:endParaRPr lang="en-US" dirty="0"/>
          </a:p>
        </p:txBody>
      </p:sp>
      <p:sp>
        <p:nvSpPr>
          <p:cNvPr id="3" name="Subtitle 2"/>
          <p:cNvSpPr>
            <a:spLocks noGrp="1"/>
          </p:cNvSpPr>
          <p:nvPr>
            <p:ph type="subTitle" idx="1"/>
          </p:nvPr>
        </p:nvSpPr>
        <p:spPr>
          <a:xfrm>
            <a:off x="4221955" y="8644891"/>
            <a:ext cx="19781044" cy="3973829"/>
          </a:xfrm>
        </p:spPr>
        <p:txBody>
          <a:bodyPr>
            <a:normAutofit/>
          </a:bodyPr>
          <a:lstStyle>
            <a:lvl1pPr marL="0" indent="0" algn="l">
              <a:buNone/>
              <a:defRPr sz="4500" cap="all" baseline="0">
                <a:solidFill>
                  <a:schemeClr val="tx2"/>
                </a:solidFill>
              </a:defRPr>
            </a:lvl1pPr>
            <a:lvl2pPr marL="1028700" indent="0" algn="ctr">
              <a:buNone/>
              <a:defRPr sz="4500"/>
            </a:lvl2pPr>
            <a:lvl3pPr marL="2057400" indent="0" algn="ctr">
              <a:buNone/>
              <a:defRPr sz="4050"/>
            </a:lvl3pPr>
            <a:lvl4pPr marL="3086100" indent="0" algn="ctr">
              <a:buNone/>
              <a:defRPr sz="3600"/>
            </a:lvl4pPr>
            <a:lvl5pPr marL="4114800" indent="0" algn="ctr">
              <a:buNone/>
              <a:defRPr sz="3600"/>
            </a:lvl5pPr>
            <a:lvl6pPr marL="5143500" indent="0" algn="ctr">
              <a:buNone/>
              <a:defRPr sz="3600"/>
            </a:lvl6pPr>
            <a:lvl7pPr marL="6172200" indent="0" algn="ctr">
              <a:buNone/>
              <a:defRPr sz="3600"/>
            </a:lvl7pPr>
            <a:lvl8pPr marL="7200900" indent="0" algn="ctr">
              <a:buNone/>
              <a:defRPr sz="3600"/>
            </a:lvl8pPr>
            <a:lvl9pPr marL="8229600" indent="0" algn="ctr">
              <a:buNone/>
              <a:defRPr sz="3600"/>
            </a:lvl9pPr>
          </a:lstStyle>
          <a:p>
            <a:r>
              <a:rPr lang="en-US"/>
              <a:t>Click to edit Master subtitle style</a:t>
            </a:r>
            <a:endParaRPr lang="en-US" dirty="0"/>
          </a:p>
        </p:txBody>
      </p:sp>
      <p:sp>
        <p:nvSpPr>
          <p:cNvPr id="4" name="Date Placeholder 3"/>
          <p:cNvSpPr>
            <a:spLocks noGrp="1"/>
          </p:cNvSpPr>
          <p:nvPr>
            <p:ph type="dt" sz="half" idx="10"/>
          </p:nvPr>
        </p:nvSpPr>
        <p:spPr>
          <a:xfrm>
            <a:off x="15924400" y="12984484"/>
            <a:ext cx="6172200" cy="876300"/>
          </a:xfrm>
        </p:spPr>
        <p:txBody>
          <a:bodyPr/>
          <a:lstStyle/>
          <a:p>
            <a:fld id="{48A87A34-81AB-432B-8DAE-1953F412C126}" type="datetimeFigureOut">
              <a:rPr lang="en-US" dirty="0"/>
              <a:t>4/28/2020</a:t>
            </a:fld>
            <a:endParaRPr lang="en-US" dirty="0"/>
          </a:p>
        </p:txBody>
      </p:sp>
      <p:sp>
        <p:nvSpPr>
          <p:cNvPr id="5" name="Footer Placeholder 4"/>
          <p:cNvSpPr>
            <a:spLocks noGrp="1"/>
          </p:cNvSpPr>
          <p:nvPr>
            <p:ph type="ftr" sz="quarter" idx="11"/>
          </p:nvPr>
        </p:nvSpPr>
        <p:spPr>
          <a:xfrm>
            <a:off x="4221954" y="12984484"/>
            <a:ext cx="11530994" cy="876300"/>
          </a:xfrm>
        </p:spPr>
        <p:txBody>
          <a:bodyPr/>
          <a:lstStyle/>
          <a:p>
            <a:endParaRPr lang="en-US" dirty="0"/>
          </a:p>
        </p:txBody>
      </p:sp>
      <p:sp>
        <p:nvSpPr>
          <p:cNvPr id="6" name="Slide Number Placeholder 5"/>
          <p:cNvSpPr>
            <a:spLocks noGrp="1"/>
          </p:cNvSpPr>
          <p:nvPr>
            <p:ph type="sldNum" sz="quarter" idx="12"/>
          </p:nvPr>
        </p:nvSpPr>
        <p:spPr>
          <a:xfrm>
            <a:off x="22268051" y="12984479"/>
            <a:ext cx="1734950" cy="87630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58770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07766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68175" y="3406144"/>
            <a:ext cx="22288500" cy="6846569"/>
          </a:xfrm>
        </p:spPr>
        <p:txBody>
          <a:bodyPr anchor="b">
            <a:normAutofit/>
          </a:bodyPr>
          <a:lstStyle>
            <a:lvl1pPr>
              <a:defRPr sz="8100"/>
            </a:lvl1pPr>
          </a:lstStyle>
          <a:p>
            <a:r>
              <a:rPr lang="en-US"/>
              <a:t>Click to edit Master title style</a:t>
            </a:r>
            <a:endParaRPr lang="en-US" dirty="0"/>
          </a:p>
        </p:txBody>
      </p:sp>
      <p:sp>
        <p:nvSpPr>
          <p:cNvPr id="3" name="Text Placeholder 2"/>
          <p:cNvSpPr>
            <a:spLocks noGrp="1"/>
          </p:cNvSpPr>
          <p:nvPr>
            <p:ph type="body" idx="1"/>
          </p:nvPr>
        </p:nvSpPr>
        <p:spPr>
          <a:xfrm>
            <a:off x="2568175" y="10618469"/>
            <a:ext cx="22288500" cy="3299462"/>
          </a:xfrm>
        </p:spPr>
        <p:txBody>
          <a:bodyPr>
            <a:normAutofit/>
          </a:bodyPr>
          <a:lstStyle>
            <a:lvl1pPr marL="0" indent="0">
              <a:buNone/>
              <a:defRPr sz="4050" cap="all" baseline="0">
                <a:solidFill>
                  <a:schemeClr val="tx1">
                    <a:tint val="75000"/>
                  </a:schemeClr>
                </a:solidFill>
              </a:defRPr>
            </a:lvl1pPr>
            <a:lvl2pPr marL="1028700" indent="0">
              <a:buNone/>
              <a:defRPr sz="4050">
                <a:solidFill>
                  <a:schemeClr val="tx1">
                    <a:tint val="75000"/>
                  </a:schemeClr>
                </a:solidFill>
              </a:defRPr>
            </a:lvl2pPr>
            <a:lvl3pPr marL="2057400" indent="0">
              <a:buNone/>
              <a:defRPr sz="4050">
                <a:solidFill>
                  <a:schemeClr val="tx1">
                    <a:tint val="75000"/>
                  </a:schemeClr>
                </a:solidFill>
              </a:defRPr>
            </a:lvl3pPr>
            <a:lvl4pPr marL="3086100" indent="0">
              <a:buNone/>
              <a:defRPr sz="3600">
                <a:solidFill>
                  <a:schemeClr val="tx1">
                    <a:tint val="75000"/>
                  </a:schemeClr>
                </a:solidFill>
              </a:defRPr>
            </a:lvl4pPr>
            <a:lvl5pPr marL="4114800" indent="0">
              <a:buNone/>
              <a:defRPr sz="3600">
                <a:solidFill>
                  <a:schemeClr val="tx1">
                    <a:tint val="75000"/>
                  </a:schemeClr>
                </a:solidFill>
              </a:defRPr>
            </a:lvl5pPr>
            <a:lvl6pPr marL="5143500" indent="0">
              <a:buNone/>
              <a:defRPr sz="3600">
                <a:solidFill>
                  <a:schemeClr val="tx1">
                    <a:tint val="75000"/>
                  </a:schemeClr>
                </a:solidFill>
              </a:defRPr>
            </a:lvl6pPr>
            <a:lvl7pPr marL="6172200" indent="0">
              <a:buNone/>
              <a:defRPr sz="3600">
                <a:solidFill>
                  <a:schemeClr val="tx1">
                    <a:tint val="75000"/>
                  </a:schemeClr>
                </a:solidFill>
              </a:defRPr>
            </a:lvl7pPr>
            <a:lvl8pPr marL="7200900" indent="0">
              <a:buNone/>
              <a:defRPr sz="3600">
                <a:solidFill>
                  <a:schemeClr val="tx1">
                    <a:tint val="75000"/>
                  </a:schemeClr>
                </a:solidFill>
              </a:defRPr>
            </a:lvl8pPr>
            <a:lvl9pPr marL="8229600" indent="0">
              <a:buNone/>
              <a:defRPr sz="3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67577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68174" y="5398766"/>
            <a:ext cx="10976375" cy="8500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3887451" y="5398766"/>
            <a:ext cx="10969225" cy="8500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6082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8175" y="1485904"/>
            <a:ext cx="22288500" cy="3547106"/>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82544" y="5398766"/>
            <a:ext cx="10462012" cy="1977389"/>
          </a:xfrm>
        </p:spPr>
        <p:txBody>
          <a:bodyPr anchor="b"/>
          <a:lstStyle>
            <a:lvl1pPr marL="0" indent="0">
              <a:lnSpc>
                <a:spcPct val="90000"/>
              </a:lnSpc>
              <a:buNone/>
              <a:defRPr sz="5400" b="0" cap="all" baseline="0">
                <a:solidFill>
                  <a:schemeClr val="tx1"/>
                </a:solidFill>
              </a:defRPr>
            </a:lvl1pPr>
            <a:lvl2pPr marL="1028700" indent="0">
              <a:buNone/>
              <a:defRPr sz="4500" b="1"/>
            </a:lvl2pPr>
            <a:lvl3pPr marL="2057400" indent="0">
              <a:buNone/>
              <a:defRPr sz="4050" b="1"/>
            </a:lvl3pPr>
            <a:lvl4pPr marL="3086100" indent="0">
              <a:buNone/>
              <a:defRPr sz="3600" b="1"/>
            </a:lvl4pPr>
            <a:lvl5pPr marL="4114800" indent="0">
              <a:buNone/>
              <a:defRPr sz="3600" b="1"/>
            </a:lvl5pPr>
            <a:lvl6pPr marL="5143500" indent="0">
              <a:buNone/>
              <a:defRPr sz="3600" b="1"/>
            </a:lvl6pPr>
            <a:lvl7pPr marL="6172200" indent="0">
              <a:buNone/>
              <a:defRPr sz="3600" b="1"/>
            </a:lvl7pPr>
            <a:lvl8pPr marL="7200900" indent="0">
              <a:buNone/>
              <a:defRPr sz="3600" b="1"/>
            </a:lvl8pPr>
            <a:lvl9pPr marL="8229600" indent="0">
              <a:buNone/>
              <a:defRPr sz="3600" b="1"/>
            </a:lvl9pPr>
          </a:lstStyle>
          <a:p>
            <a:pPr lvl="0"/>
            <a:r>
              <a:rPr lang="en-US"/>
              <a:t>Click to edit Master text styles</a:t>
            </a:r>
          </a:p>
        </p:txBody>
      </p:sp>
      <p:sp>
        <p:nvSpPr>
          <p:cNvPr id="4" name="Content Placeholder 3"/>
          <p:cNvSpPr>
            <a:spLocks noGrp="1"/>
          </p:cNvSpPr>
          <p:nvPr>
            <p:ph sz="half" idx="2"/>
          </p:nvPr>
        </p:nvSpPr>
        <p:spPr>
          <a:xfrm>
            <a:off x="2568174" y="7376154"/>
            <a:ext cx="10976380" cy="65227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4401818" y="5398764"/>
            <a:ext cx="10454855" cy="1977389"/>
          </a:xfrm>
        </p:spPr>
        <p:txBody>
          <a:bodyPr anchor="b"/>
          <a:lstStyle>
            <a:lvl1pPr marL="0" indent="0">
              <a:lnSpc>
                <a:spcPct val="90000"/>
              </a:lnSpc>
              <a:buNone/>
              <a:defRPr sz="5400" b="0" cap="all" baseline="0">
                <a:solidFill>
                  <a:schemeClr val="tx1"/>
                </a:solidFill>
              </a:defRPr>
            </a:lvl1pPr>
            <a:lvl2pPr marL="1028700" indent="0">
              <a:buNone/>
              <a:defRPr sz="4500" b="1"/>
            </a:lvl2pPr>
            <a:lvl3pPr marL="2057400" indent="0">
              <a:buNone/>
              <a:defRPr sz="4050" b="1"/>
            </a:lvl3pPr>
            <a:lvl4pPr marL="3086100" indent="0">
              <a:buNone/>
              <a:defRPr sz="3600" b="1"/>
            </a:lvl4pPr>
            <a:lvl5pPr marL="4114800" indent="0">
              <a:buNone/>
              <a:defRPr sz="3600" b="1"/>
            </a:lvl5pPr>
            <a:lvl6pPr marL="5143500" indent="0">
              <a:buNone/>
              <a:defRPr sz="3600" b="1"/>
            </a:lvl6pPr>
            <a:lvl7pPr marL="6172200" indent="0">
              <a:buNone/>
              <a:defRPr sz="3600" b="1"/>
            </a:lvl7pPr>
            <a:lvl8pPr marL="7200900" indent="0">
              <a:buNone/>
              <a:defRPr sz="3600" b="1"/>
            </a:lvl8pPr>
            <a:lvl9pPr marL="8229600" indent="0">
              <a:buNone/>
              <a:defRPr sz="3600" b="1"/>
            </a:lvl9pPr>
          </a:lstStyle>
          <a:p>
            <a:pPr lvl="0"/>
            <a:r>
              <a:rPr lang="en-US"/>
              <a:t>Click to edit Master text styles</a:t>
            </a:r>
          </a:p>
        </p:txBody>
      </p:sp>
      <p:sp>
        <p:nvSpPr>
          <p:cNvPr id="6" name="Content Placeholder 5"/>
          <p:cNvSpPr>
            <a:spLocks noGrp="1"/>
          </p:cNvSpPr>
          <p:nvPr>
            <p:ph sz="quarter" idx="4"/>
          </p:nvPr>
        </p:nvSpPr>
        <p:spPr>
          <a:xfrm>
            <a:off x="13887450" y="7376154"/>
            <a:ext cx="10969223" cy="65227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4/28/2020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24327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32860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4/28/2020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594707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0088" y="1463042"/>
            <a:ext cx="8676083" cy="3935722"/>
          </a:xfrm>
        </p:spPr>
        <p:txBody>
          <a:bodyPr anchor="b"/>
          <a:lstStyle>
            <a:lvl1pPr>
              <a:defRPr sz="7200"/>
            </a:lvl1pPr>
          </a:lstStyle>
          <a:p>
            <a:r>
              <a:rPr lang="en-US"/>
              <a:t>Click to edit Master title style</a:t>
            </a:r>
            <a:endParaRPr lang="en-US" dirty="0"/>
          </a:p>
        </p:txBody>
      </p:sp>
      <p:sp>
        <p:nvSpPr>
          <p:cNvPr id="3" name="Content Placeholder 2"/>
          <p:cNvSpPr>
            <a:spLocks noGrp="1"/>
          </p:cNvSpPr>
          <p:nvPr>
            <p:ph idx="1"/>
          </p:nvPr>
        </p:nvSpPr>
        <p:spPr>
          <a:xfrm>
            <a:off x="11601451" y="1422398"/>
            <a:ext cx="13255220" cy="1247648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0088" y="5398766"/>
            <a:ext cx="8676083" cy="8500114"/>
          </a:xfrm>
        </p:spPr>
        <p:txBody>
          <a:bodyPr/>
          <a:lstStyle>
            <a:lvl1pPr marL="0" indent="0">
              <a:buNone/>
              <a:defRPr sz="3600"/>
            </a:lvl1pPr>
            <a:lvl2pPr marL="1028700" indent="0">
              <a:buNone/>
              <a:defRPr sz="3150"/>
            </a:lvl2pPr>
            <a:lvl3pPr marL="2057400" indent="0">
              <a:buNone/>
              <a:defRPr sz="2700"/>
            </a:lvl3pPr>
            <a:lvl4pPr marL="3086100" indent="0">
              <a:buNone/>
              <a:defRPr sz="2250"/>
            </a:lvl4pPr>
            <a:lvl5pPr marL="4114800" indent="0">
              <a:buNone/>
              <a:defRPr sz="2250"/>
            </a:lvl5pPr>
            <a:lvl6pPr marL="5143500" indent="0">
              <a:buNone/>
              <a:defRPr sz="2250"/>
            </a:lvl6pPr>
            <a:lvl7pPr marL="6172200" indent="0">
              <a:buNone/>
              <a:defRPr sz="2250"/>
            </a:lvl7pPr>
            <a:lvl8pPr marL="7200900" indent="0">
              <a:buNone/>
              <a:defRPr sz="2250"/>
            </a:lvl8pPr>
            <a:lvl9pPr marL="8229600" indent="0">
              <a:buNone/>
              <a:defRPr sz="22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04261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8179" y="1463040"/>
            <a:ext cx="13352643" cy="3935726"/>
          </a:xfrm>
        </p:spPr>
        <p:txBody>
          <a:bodyPr anchor="b"/>
          <a:lstStyle>
            <a:lvl1pPr>
              <a:defRPr sz="7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6606622" y="1463043"/>
            <a:ext cx="8250053" cy="12435838"/>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7200"/>
            </a:lvl1pPr>
            <a:lvl2pPr marL="1028700" indent="0">
              <a:buNone/>
              <a:defRPr sz="6300"/>
            </a:lvl2pPr>
            <a:lvl3pPr marL="2057400" indent="0">
              <a:buNone/>
              <a:defRPr sz="5400"/>
            </a:lvl3pPr>
            <a:lvl4pPr marL="3086100" indent="0">
              <a:buNone/>
              <a:defRPr sz="4500"/>
            </a:lvl4pPr>
            <a:lvl5pPr marL="4114800" indent="0">
              <a:buNone/>
              <a:defRPr sz="4500"/>
            </a:lvl5pPr>
            <a:lvl6pPr marL="5143500" indent="0">
              <a:buNone/>
              <a:defRPr sz="4500"/>
            </a:lvl6pPr>
            <a:lvl7pPr marL="6172200" indent="0">
              <a:buNone/>
              <a:defRPr sz="4500"/>
            </a:lvl7pPr>
            <a:lvl8pPr marL="7200900" indent="0">
              <a:buNone/>
              <a:defRPr sz="4500"/>
            </a:lvl8pPr>
            <a:lvl9pPr marL="8229600" indent="0">
              <a:buNone/>
              <a:defRPr sz="4500"/>
            </a:lvl9pPr>
          </a:lstStyle>
          <a:p>
            <a:r>
              <a:rPr lang="en-US"/>
              <a:t>Click icon to add picture</a:t>
            </a:r>
            <a:endParaRPr lang="en-US" dirty="0"/>
          </a:p>
        </p:txBody>
      </p:sp>
      <p:sp>
        <p:nvSpPr>
          <p:cNvPr id="4" name="Text Placeholder 3"/>
          <p:cNvSpPr>
            <a:spLocks noGrp="1"/>
          </p:cNvSpPr>
          <p:nvPr>
            <p:ph type="body" sz="half" idx="2"/>
          </p:nvPr>
        </p:nvSpPr>
        <p:spPr>
          <a:xfrm>
            <a:off x="2568174" y="5398766"/>
            <a:ext cx="13352650" cy="8500114"/>
          </a:xfrm>
        </p:spPr>
        <p:txBody>
          <a:bodyPr/>
          <a:lstStyle>
            <a:lvl1pPr marL="0" indent="0">
              <a:buNone/>
              <a:defRPr sz="3600"/>
            </a:lvl1pPr>
            <a:lvl2pPr marL="1028700" indent="0">
              <a:buNone/>
              <a:defRPr sz="3150"/>
            </a:lvl2pPr>
            <a:lvl3pPr marL="2057400" indent="0">
              <a:buNone/>
              <a:defRPr sz="2700"/>
            </a:lvl3pPr>
            <a:lvl4pPr marL="3086100" indent="0">
              <a:buNone/>
              <a:defRPr sz="2250"/>
            </a:lvl4pPr>
            <a:lvl5pPr marL="4114800" indent="0">
              <a:buNone/>
              <a:defRPr sz="2250"/>
            </a:lvl5pPr>
            <a:lvl6pPr marL="5143500" indent="0">
              <a:buNone/>
              <a:defRPr sz="2250"/>
            </a:lvl6pPr>
            <a:lvl7pPr marL="6172200" indent="0">
              <a:buNone/>
              <a:defRPr sz="2250"/>
            </a:lvl7pPr>
            <a:lvl8pPr marL="7200900" indent="0">
              <a:buNone/>
              <a:defRPr sz="2250"/>
            </a:lvl8pPr>
            <a:lvl9pPr marL="8229600" indent="0">
              <a:buNone/>
              <a:defRPr sz="22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47407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8174" y="10331195"/>
            <a:ext cx="22302799" cy="1966452"/>
          </a:xfrm>
        </p:spPr>
        <p:txBody>
          <a:bodyPr anchor="b">
            <a:normAutofit/>
          </a:bodyPr>
          <a:lstStyle>
            <a:lvl1pPr>
              <a:defRPr sz="7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68175" y="1455423"/>
            <a:ext cx="22302797" cy="7919467"/>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7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2568070" y="12297648"/>
            <a:ext cx="22299433" cy="1637933"/>
          </a:xfrm>
        </p:spPr>
        <p:txBody>
          <a:bodyPr>
            <a:normAutofit/>
          </a:bodyPr>
          <a:lstStyle>
            <a:lvl1pPr marL="0" indent="0">
              <a:buNone/>
              <a:defRPr sz="3600"/>
            </a:lvl1pPr>
            <a:lvl2pPr marL="1028700" indent="0">
              <a:buNone/>
              <a:defRPr sz="3150"/>
            </a:lvl2pPr>
            <a:lvl3pPr marL="2057400" indent="0">
              <a:buNone/>
              <a:defRPr sz="2700"/>
            </a:lvl3pPr>
            <a:lvl4pPr marL="3086100" indent="0">
              <a:buNone/>
              <a:defRPr sz="2250"/>
            </a:lvl4pPr>
            <a:lvl5pPr marL="4114800" indent="0">
              <a:buNone/>
              <a:defRPr sz="2250"/>
            </a:lvl5pPr>
            <a:lvl6pPr marL="5143500" indent="0">
              <a:buNone/>
              <a:defRPr sz="2250"/>
            </a:lvl6pPr>
            <a:lvl7pPr marL="6172200" indent="0">
              <a:buNone/>
              <a:defRPr sz="2250"/>
            </a:lvl7pPr>
            <a:lvl8pPr marL="7200900" indent="0">
              <a:buNone/>
              <a:defRPr sz="2250"/>
            </a:lvl8pPr>
            <a:lvl9pPr marL="8229600" indent="0">
              <a:buNone/>
              <a:defRPr sz="22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103876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68277" y="1463040"/>
            <a:ext cx="22288399" cy="8229600"/>
          </a:xfrm>
        </p:spPr>
        <p:txBody>
          <a:bodyPr anchor="ctr">
            <a:normAutofit/>
          </a:bodyPr>
          <a:lstStyle>
            <a:lvl1pPr>
              <a:defRPr sz="8100"/>
            </a:lvl1pPr>
          </a:lstStyle>
          <a:p>
            <a:r>
              <a:rPr lang="en-US"/>
              <a:t>Click to edit Master title style</a:t>
            </a:r>
            <a:endParaRPr lang="en-US" dirty="0"/>
          </a:p>
        </p:txBody>
      </p:sp>
      <p:sp>
        <p:nvSpPr>
          <p:cNvPr id="4" name="Text Placeholder 3"/>
          <p:cNvSpPr>
            <a:spLocks noGrp="1"/>
          </p:cNvSpPr>
          <p:nvPr>
            <p:ph type="body" sz="half" idx="2"/>
          </p:nvPr>
        </p:nvSpPr>
        <p:spPr>
          <a:xfrm>
            <a:off x="2568174" y="10607039"/>
            <a:ext cx="22285033" cy="3291838"/>
          </a:xfrm>
        </p:spPr>
        <p:txBody>
          <a:bodyPr anchor="ctr">
            <a:normAutofit/>
          </a:bodyPr>
          <a:lstStyle>
            <a:lvl1pPr marL="0" indent="0">
              <a:buNone/>
              <a:defRPr sz="4050"/>
            </a:lvl1pPr>
            <a:lvl2pPr marL="1028700" indent="0">
              <a:buNone/>
              <a:defRPr sz="3150"/>
            </a:lvl2pPr>
            <a:lvl3pPr marL="2057400" indent="0">
              <a:buNone/>
              <a:defRPr sz="2700"/>
            </a:lvl3pPr>
            <a:lvl4pPr marL="3086100" indent="0">
              <a:buNone/>
              <a:defRPr sz="2250"/>
            </a:lvl4pPr>
            <a:lvl5pPr marL="4114800" indent="0">
              <a:buNone/>
              <a:defRPr sz="2250"/>
            </a:lvl5pPr>
            <a:lvl6pPr marL="5143500" indent="0">
              <a:buNone/>
              <a:defRPr sz="2250"/>
            </a:lvl6pPr>
            <a:lvl7pPr marL="6172200" indent="0">
              <a:buNone/>
              <a:defRPr sz="2250"/>
            </a:lvl7pPr>
            <a:lvl8pPr marL="7200900" indent="0">
              <a:buNone/>
              <a:defRPr sz="2250"/>
            </a:lvl8pPr>
            <a:lvl9pPr marL="8229600" indent="0">
              <a:buNone/>
              <a:defRPr sz="22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633414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253977" y="1463039"/>
            <a:ext cx="20931192" cy="6596230"/>
          </a:xfrm>
        </p:spPr>
        <p:txBody>
          <a:bodyPr anchor="ctr">
            <a:normAutofit/>
          </a:bodyPr>
          <a:lstStyle>
            <a:lvl1pPr>
              <a:defRPr sz="8100"/>
            </a:lvl1pPr>
          </a:lstStyle>
          <a:p>
            <a:r>
              <a:rPr lang="en-US"/>
              <a:t>Click to edit Master title style</a:t>
            </a:r>
            <a:endParaRPr lang="en-US" dirty="0"/>
          </a:p>
        </p:txBody>
      </p:sp>
      <p:sp>
        <p:nvSpPr>
          <p:cNvPr id="12" name="Text Placeholder 3"/>
          <p:cNvSpPr>
            <a:spLocks noGrp="1"/>
          </p:cNvSpPr>
          <p:nvPr>
            <p:ph type="body" sz="half" idx="13"/>
          </p:nvPr>
        </p:nvSpPr>
        <p:spPr>
          <a:xfrm>
            <a:off x="3871450" y="8077337"/>
            <a:ext cx="19692673" cy="1317523"/>
          </a:xfrm>
        </p:spPr>
        <p:txBody>
          <a:bodyPr anchor="t">
            <a:normAutofit/>
          </a:bodyPr>
          <a:lstStyle>
            <a:lvl1pPr marL="0" indent="0">
              <a:buNone/>
              <a:defRPr sz="3150"/>
            </a:lvl1pPr>
            <a:lvl2pPr marL="1028700" indent="0">
              <a:buNone/>
              <a:defRPr sz="3150"/>
            </a:lvl2pPr>
            <a:lvl3pPr marL="2057400" indent="0">
              <a:buNone/>
              <a:defRPr sz="2700"/>
            </a:lvl3pPr>
            <a:lvl4pPr marL="3086100" indent="0">
              <a:buNone/>
              <a:defRPr sz="2250"/>
            </a:lvl4pPr>
            <a:lvl5pPr marL="4114800" indent="0">
              <a:buNone/>
              <a:defRPr sz="2250"/>
            </a:lvl5pPr>
            <a:lvl6pPr marL="5143500" indent="0">
              <a:buNone/>
              <a:defRPr sz="2250"/>
            </a:lvl6pPr>
            <a:lvl7pPr marL="6172200" indent="0">
              <a:buNone/>
              <a:defRPr sz="2250"/>
            </a:lvl7pPr>
            <a:lvl8pPr marL="7200900" indent="0">
              <a:buNone/>
              <a:defRPr sz="2250"/>
            </a:lvl8pPr>
            <a:lvl9pPr marL="8229600" indent="0">
              <a:buNone/>
              <a:defRPr sz="2250"/>
            </a:lvl9pPr>
          </a:lstStyle>
          <a:p>
            <a:pPr lvl="0"/>
            <a:r>
              <a:rPr lang="en-US"/>
              <a:t>Click to edit Master text styles</a:t>
            </a:r>
          </a:p>
        </p:txBody>
      </p:sp>
      <p:sp>
        <p:nvSpPr>
          <p:cNvPr id="4" name="Text Placeholder 3"/>
          <p:cNvSpPr>
            <a:spLocks noGrp="1"/>
          </p:cNvSpPr>
          <p:nvPr>
            <p:ph type="body" sz="half" idx="2"/>
          </p:nvPr>
        </p:nvSpPr>
        <p:spPr>
          <a:xfrm>
            <a:off x="2568175" y="10343806"/>
            <a:ext cx="22288505" cy="3574790"/>
          </a:xfrm>
        </p:spPr>
        <p:txBody>
          <a:bodyPr anchor="ctr">
            <a:normAutofit/>
          </a:bodyPr>
          <a:lstStyle>
            <a:lvl1pPr marL="0" indent="0">
              <a:buNone/>
              <a:defRPr sz="4050"/>
            </a:lvl1pPr>
            <a:lvl2pPr marL="1028700" indent="0">
              <a:buNone/>
              <a:defRPr sz="3150"/>
            </a:lvl2pPr>
            <a:lvl3pPr marL="2057400" indent="0">
              <a:buNone/>
              <a:defRPr sz="2700"/>
            </a:lvl3pPr>
            <a:lvl4pPr marL="3086100" indent="0">
              <a:buNone/>
              <a:defRPr sz="2250"/>
            </a:lvl4pPr>
            <a:lvl5pPr marL="4114800" indent="0">
              <a:buNone/>
              <a:defRPr sz="2250"/>
            </a:lvl5pPr>
            <a:lvl6pPr marL="5143500" indent="0">
              <a:buNone/>
              <a:defRPr sz="2250"/>
            </a:lvl6pPr>
            <a:lvl7pPr marL="6172200" indent="0">
              <a:buNone/>
              <a:defRPr sz="2250"/>
            </a:lvl7pPr>
            <a:lvl8pPr marL="7200900" indent="0">
              <a:buNone/>
              <a:defRPr sz="2250"/>
            </a:lvl8pPr>
            <a:lvl9pPr marL="8229600" indent="0">
              <a:buNone/>
              <a:defRPr sz="22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2032902" y="1757746"/>
            <a:ext cx="1371600" cy="1403462"/>
          </a:xfrm>
          <a:prstGeom prst="rect">
            <a:avLst/>
          </a:prstGeom>
        </p:spPr>
        <p:txBody>
          <a:bodyPr vert="horz" lIns="205740" tIns="102870" rIns="205740" bIns="10287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8000" dirty="0">
                <a:solidFill>
                  <a:schemeClr val="tx1"/>
                </a:solidFill>
                <a:effectLst/>
              </a:rPr>
              <a:t>“</a:t>
            </a:r>
          </a:p>
        </p:txBody>
      </p:sp>
      <p:sp>
        <p:nvSpPr>
          <p:cNvPr id="61" name="TextBox 60"/>
          <p:cNvSpPr txBox="1"/>
          <p:nvPr/>
        </p:nvSpPr>
        <p:spPr>
          <a:xfrm>
            <a:off x="23709083" y="6635933"/>
            <a:ext cx="1371600" cy="1403462"/>
          </a:xfrm>
          <a:prstGeom prst="rect">
            <a:avLst/>
          </a:prstGeom>
        </p:spPr>
        <p:txBody>
          <a:bodyPr vert="horz" lIns="205740" tIns="102870" rIns="205740" bIns="10287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8000" dirty="0">
                <a:solidFill>
                  <a:schemeClr val="tx1"/>
                </a:solidFill>
                <a:effectLst/>
              </a:rPr>
              <a:t>”</a:t>
            </a:r>
          </a:p>
        </p:txBody>
      </p:sp>
    </p:spTree>
    <p:extLst>
      <p:ext uri="{BB962C8B-B14F-4D97-AF65-F5344CB8AC3E}">
        <p14:creationId xmlns:p14="http://schemas.microsoft.com/office/powerpoint/2010/main" val="35151696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68174" y="5121700"/>
            <a:ext cx="22288502" cy="6028404"/>
          </a:xfrm>
        </p:spPr>
        <p:txBody>
          <a:bodyPr anchor="b">
            <a:normAutofit/>
          </a:bodyPr>
          <a:lstStyle>
            <a:lvl1pPr>
              <a:defRPr sz="8100"/>
            </a:lvl1pPr>
          </a:lstStyle>
          <a:p>
            <a:r>
              <a:rPr lang="en-US"/>
              <a:t>Click to edit Master title style</a:t>
            </a:r>
            <a:endParaRPr lang="en-US" dirty="0"/>
          </a:p>
        </p:txBody>
      </p:sp>
      <p:sp>
        <p:nvSpPr>
          <p:cNvPr id="4" name="Text Placeholder 3"/>
          <p:cNvSpPr>
            <a:spLocks noGrp="1"/>
          </p:cNvSpPr>
          <p:nvPr>
            <p:ph type="body" sz="half" idx="2"/>
          </p:nvPr>
        </p:nvSpPr>
        <p:spPr>
          <a:xfrm>
            <a:off x="2568070" y="11178372"/>
            <a:ext cx="22285136" cy="2737546"/>
          </a:xfrm>
        </p:spPr>
        <p:txBody>
          <a:bodyPr anchor="t">
            <a:normAutofit/>
          </a:bodyPr>
          <a:lstStyle>
            <a:lvl1pPr marL="0" indent="0">
              <a:buNone/>
              <a:defRPr sz="4050"/>
            </a:lvl1pPr>
            <a:lvl2pPr marL="1028700" indent="0">
              <a:buNone/>
              <a:defRPr sz="3150"/>
            </a:lvl2pPr>
            <a:lvl3pPr marL="2057400" indent="0">
              <a:buNone/>
              <a:defRPr sz="2700"/>
            </a:lvl3pPr>
            <a:lvl4pPr marL="3086100" indent="0">
              <a:buNone/>
              <a:defRPr sz="2250"/>
            </a:lvl4pPr>
            <a:lvl5pPr marL="4114800" indent="0">
              <a:buNone/>
              <a:defRPr sz="2250"/>
            </a:lvl5pPr>
            <a:lvl6pPr marL="5143500" indent="0">
              <a:buNone/>
              <a:defRPr sz="2250"/>
            </a:lvl6pPr>
            <a:lvl7pPr marL="6172200" indent="0">
              <a:buNone/>
              <a:defRPr sz="2250"/>
            </a:lvl7pPr>
            <a:lvl8pPr marL="7200900" indent="0">
              <a:buNone/>
              <a:defRPr sz="2250"/>
            </a:lvl8pPr>
            <a:lvl9pPr marL="8229600" indent="0">
              <a:buNone/>
              <a:defRPr sz="22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129653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568179" y="1463040"/>
            <a:ext cx="22288496" cy="4572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2568174" y="6418711"/>
            <a:ext cx="7193023" cy="1645920"/>
          </a:xfrm>
        </p:spPr>
        <p:txBody>
          <a:bodyPr anchor="b">
            <a:noAutofit/>
          </a:bodyPr>
          <a:lstStyle>
            <a:lvl1pPr marL="0" indent="0">
              <a:lnSpc>
                <a:spcPct val="90000"/>
              </a:lnSpc>
              <a:buNone/>
              <a:defRPr sz="5400" b="0" cap="all" baseline="0">
                <a:solidFill>
                  <a:schemeClr val="tx1"/>
                </a:solidFill>
              </a:defRPr>
            </a:lvl1pPr>
            <a:lvl2pPr marL="1028700" indent="0">
              <a:buNone/>
              <a:defRPr sz="4500" b="1"/>
            </a:lvl2pPr>
            <a:lvl3pPr marL="2057400" indent="0">
              <a:buNone/>
              <a:defRPr sz="4050" b="1"/>
            </a:lvl3pPr>
            <a:lvl4pPr marL="3086100" indent="0">
              <a:buNone/>
              <a:defRPr sz="3600" b="1"/>
            </a:lvl4pPr>
            <a:lvl5pPr marL="4114800" indent="0">
              <a:buNone/>
              <a:defRPr sz="3600" b="1"/>
            </a:lvl5pPr>
            <a:lvl6pPr marL="5143500" indent="0">
              <a:buNone/>
              <a:defRPr sz="3600" b="1"/>
            </a:lvl6pPr>
            <a:lvl7pPr marL="6172200" indent="0">
              <a:buNone/>
              <a:defRPr sz="3600" b="1"/>
            </a:lvl7pPr>
            <a:lvl8pPr marL="7200900" indent="0">
              <a:buNone/>
              <a:defRPr sz="3600" b="1"/>
            </a:lvl8pPr>
            <a:lvl9pPr marL="8229600" indent="0">
              <a:buNone/>
              <a:defRPr sz="3600" b="1"/>
            </a:lvl9pPr>
          </a:lstStyle>
          <a:p>
            <a:pPr lvl="0"/>
            <a:r>
              <a:rPr lang="en-US"/>
              <a:t>Click to edit Master text styles</a:t>
            </a:r>
          </a:p>
        </p:txBody>
      </p:sp>
      <p:sp>
        <p:nvSpPr>
          <p:cNvPr id="8" name="Text Placeholder 3"/>
          <p:cNvSpPr>
            <a:spLocks noGrp="1"/>
          </p:cNvSpPr>
          <p:nvPr>
            <p:ph type="body" sz="half" idx="15"/>
          </p:nvPr>
        </p:nvSpPr>
        <p:spPr>
          <a:xfrm>
            <a:off x="2537817" y="8064631"/>
            <a:ext cx="7219654" cy="5834246"/>
          </a:xfrm>
        </p:spPr>
        <p:txBody>
          <a:bodyPr anchor="t">
            <a:normAutofit/>
          </a:bodyPr>
          <a:lstStyle>
            <a:lvl1pPr marL="0" indent="0">
              <a:buNone/>
              <a:defRPr sz="3150"/>
            </a:lvl1pPr>
            <a:lvl2pPr marL="1028700" indent="0">
              <a:buNone/>
              <a:defRPr sz="2700"/>
            </a:lvl2pPr>
            <a:lvl3pPr marL="2057400" indent="0">
              <a:buNone/>
              <a:defRPr sz="2250"/>
            </a:lvl3pPr>
            <a:lvl4pPr marL="3086100" indent="0">
              <a:buNone/>
              <a:defRPr sz="2025"/>
            </a:lvl4pPr>
            <a:lvl5pPr marL="4114800" indent="0">
              <a:buNone/>
              <a:defRPr sz="2025"/>
            </a:lvl5pPr>
            <a:lvl6pPr marL="5143500" indent="0">
              <a:buNone/>
              <a:defRPr sz="2025"/>
            </a:lvl6pPr>
            <a:lvl7pPr marL="6172200" indent="0">
              <a:buNone/>
              <a:defRPr sz="2025"/>
            </a:lvl7pPr>
            <a:lvl8pPr marL="7200900" indent="0">
              <a:buNone/>
              <a:defRPr sz="2025"/>
            </a:lvl8pPr>
            <a:lvl9pPr marL="8229600" indent="0">
              <a:buNone/>
              <a:defRPr sz="2025"/>
            </a:lvl9pPr>
          </a:lstStyle>
          <a:p>
            <a:pPr lvl="0"/>
            <a:r>
              <a:rPr lang="en-US"/>
              <a:t>Click to edit Master text styles</a:t>
            </a:r>
          </a:p>
        </p:txBody>
      </p:sp>
      <p:sp>
        <p:nvSpPr>
          <p:cNvPr id="9" name="Text Placeholder 4"/>
          <p:cNvSpPr>
            <a:spLocks noGrp="1"/>
          </p:cNvSpPr>
          <p:nvPr>
            <p:ph type="body" sz="quarter" idx="3"/>
          </p:nvPr>
        </p:nvSpPr>
        <p:spPr>
          <a:xfrm>
            <a:off x="10158225" y="6426324"/>
            <a:ext cx="7164866" cy="1645920"/>
          </a:xfrm>
        </p:spPr>
        <p:txBody>
          <a:bodyPr anchor="b">
            <a:noAutofit/>
          </a:bodyPr>
          <a:lstStyle>
            <a:lvl1pPr marL="0" indent="0">
              <a:lnSpc>
                <a:spcPct val="90000"/>
              </a:lnSpc>
              <a:buNone/>
              <a:defRPr sz="5400" b="0" cap="all" baseline="0">
                <a:solidFill>
                  <a:schemeClr val="tx1"/>
                </a:solidFill>
              </a:defRPr>
            </a:lvl1pPr>
            <a:lvl2pPr marL="1028700" indent="0">
              <a:buNone/>
              <a:defRPr sz="4500" b="1"/>
            </a:lvl2pPr>
            <a:lvl3pPr marL="2057400" indent="0">
              <a:buNone/>
              <a:defRPr sz="4050" b="1"/>
            </a:lvl3pPr>
            <a:lvl4pPr marL="3086100" indent="0">
              <a:buNone/>
              <a:defRPr sz="3600" b="1"/>
            </a:lvl4pPr>
            <a:lvl5pPr marL="4114800" indent="0">
              <a:buNone/>
              <a:defRPr sz="3600" b="1"/>
            </a:lvl5pPr>
            <a:lvl6pPr marL="5143500" indent="0">
              <a:buNone/>
              <a:defRPr sz="3600" b="1"/>
            </a:lvl6pPr>
            <a:lvl7pPr marL="6172200" indent="0">
              <a:buNone/>
              <a:defRPr sz="3600" b="1"/>
            </a:lvl7pPr>
            <a:lvl8pPr marL="7200900" indent="0">
              <a:buNone/>
              <a:defRPr sz="3600" b="1"/>
            </a:lvl8pPr>
            <a:lvl9pPr marL="8229600" indent="0">
              <a:buNone/>
              <a:defRPr sz="3600" b="1"/>
            </a:lvl9pPr>
          </a:lstStyle>
          <a:p>
            <a:pPr lvl="0"/>
            <a:r>
              <a:rPr lang="en-US"/>
              <a:t>Click to edit Master text styles</a:t>
            </a:r>
          </a:p>
        </p:txBody>
      </p:sp>
      <p:sp>
        <p:nvSpPr>
          <p:cNvPr id="10" name="Text Placeholder 3"/>
          <p:cNvSpPr>
            <a:spLocks noGrp="1"/>
          </p:cNvSpPr>
          <p:nvPr>
            <p:ph type="body" sz="half" idx="16"/>
          </p:nvPr>
        </p:nvSpPr>
        <p:spPr>
          <a:xfrm>
            <a:off x="10134479" y="8072244"/>
            <a:ext cx="7190618" cy="5834246"/>
          </a:xfrm>
        </p:spPr>
        <p:txBody>
          <a:bodyPr anchor="t">
            <a:normAutofit/>
          </a:bodyPr>
          <a:lstStyle>
            <a:lvl1pPr marL="0" indent="0">
              <a:buNone/>
              <a:defRPr sz="3150"/>
            </a:lvl1pPr>
            <a:lvl2pPr marL="1028700" indent="0">
              <a:buNone/>
              <a:defRPr sz="2700"/>
            </a:lvl2pPr>
            <a:lvl3pPr marL="2057400" indent="0">
              <a:buNone/>
              <a:defRPr sz="2250"/>
            </a:lvl3pPr>
            <a:lvl4pPr marL="3086100" indent="0">
              <a:buNone/>
              <a:defRPr sz="2025"/>
            </a:lvl4pPr>
            <a:lvl5pPr marL="4114800" indent="0">
              <a:buNone/>
              <a:defRPr sz="2025"/>
            </a:lvl5pPr>
            <a:lvl6pPr marL="5143500" indent="0">
              <a:buNone/>
              <a:defRPr sz="2025"/>
            </a:lvl6pPr>
            <a:lvl7pPr marL="6172200" indent="0">
              <a:buNone/>
              <a:defRPr sz="2025"/>
            </a:lvl7pPr>
            <a:lvl8pPr marL="7200900" indent="0">
              <a:buNone/>
              <a:defRPr sz="2025"/>
            </a:lvl8pPr>
            <a:lvl9pPr marL="8229600" indent="0">
              <a:buNone/>
              <a:defRPr sz="2025"/>
            </a:lvl9pPr>
          </a:lstStyle>
          <a:p>
            <a:pPr lvl="0"/>
            <a:r>
              <a:rPr lang="en-US"/>
              <a:t>Click to edit Master text styles</a:t>
            </a:r>
          </a:p>
        </p:txBody>
      </p:sp>
      <p:sp>
        <p:nvSpPr>
          <p:cNvPr id="11" name="Text Placeholder 4"/>
          <p:cNvSpPr>
            <a:spLocks noGrp="1"/>
          </p:cNvSpPr>
          <p:nvPr>
            <p:ph type="body" sz="quarter" idx="13"/>
          </p:nvPr>
        </p:nvSpPr>
        <p:spPr>
          <a:xfrm>
            <a:off x="17667995" y="6418711"/>
            <a:ext cx="7188678" cy="1645920"/>
          </a:xfrm>
        </p:spPr>
        <p:txBody>
          <a:bodyPr anchor="b">
            <a:noAutofit/>
          </a:bodyPr>
          <a:lstStyle>
            <a:lvl1pPr marL="0" indent="0">
              <a:lnSpc>
                <a:spcPct val="90000"/>
              </a:lnSpc>
              <a:buNone/>
              <a:defRPr sz="5400" b="0" cap="all" baseline="0">
                <a:solidFill>
                  <a:schemeClr val="tx1"/>
                </a:solidFill>
              </a:defRPr>
            </a:lvl1pPr>
            <a:lvl2pPr marL="1028700" indent="0">
              <a:buNone/>
              <a:defRPr sz="4500" b="1"/>
            </a:lvl2pPr>
            <a:lvl3pPr marL="2057400" indent="0">
              <a:buNone/>
              <a:defRPr sz="4050" b="1"/>
            </a:lvl3pPr>
            <a:lvl4pPr marL="3086100" indent="0">
              <a:buNone/>
              <a:defRPr sz="3600" b="1"/>
            </a:lvl4pPr>
            <a:lvl5pPr marL="4114800" indent="0">
              <a:buNone/>
              <a:defRPr sz="3600" b="1"/>
            </a:lvl5pPr>
            <a:lvl6pPr marL="5143500" indent="0">
              <a:buNone/>
              <a:defRPr sz="3600" b="1"/>
            </a:lvl6pPr>
            <a:lvl7pPr marL="6172200" indent="0">
              <a:buNone/>
              <a:defRPr sz="3600" b="1"/>
            </a:lvl7pPr>
            <a:lvl8pPr marL="7200900" indent="0">
              <a:buNone/>
              <a:defRPr sz="3600" b="1"/>
            </a:lvl8pPr>
            <a:lvl9pPr marL="8229600" indent="0">
              <a:buNone/>
              <a:defRPr sz="3600" b="1"/>
            </a:lvl9pPr>
          </a:lstStyle>
          <a:p>
            <a:pPr lvl="0"/>
            <a:r>
              <a:rPr lang="en-US"/>
              <a:t>Click to edit Master text styles</a:t>
            </a:r>
          </a:p>
        </p:txBody>
      </p:sp>
      <p:sp>
        <p:nvSpPr>
          <p:cNvPr id="12" name="Text Placeholder 3"/>
          <p:cNvSpPr>
            <a:spLocks noGrp="1"/>
          </p:cNvSpPr>
          <p:nvPr>
            <p:ph type="body" sz="half" idx="17"/>
          </p:nvPr>
        </p:nvSpPr>
        <p:spPr>
          <a:xfrm>
            <a:off x="17667995" y="8064631"/>
            <a:ext cx="7188678" cy="5834246"/>
          </a:xfrm>
        </p:spPr>
        <p:txBody>
          <a:bodyPr anchor="t">
            <a:normAutofit/>
          </a:bodyPr>
          <a:lstStyle>
            <a:lvl1pPr marL="0" indent="0">
              <a:buNone/>
              <a:defRPr sz="3150"/>
            </a:lvl1pPr>
            <a:lvl2pPr marL="1028700" indent="0">
              <a:buNone/>
              <a:defRPr sz="2700"/>
            </a:lvl2pPr>
            <a:lvl3pPr marL="2057400" indent="0">
              <a:buNone/>
              <a:defRPr sz="2250"/>
            </a:lvl3pPr>
            <a:lvl4pPr marL="3086100" indent="0">
              <a:buNone/>
              <a:defRPr sz="2025"/>
            </a:lvl4pPr>
            <a:lvl5pPr marL="4114800" indent="0">
              <a:buNone/>
              <a:defRPr sz="2025"/>
            </a:lvl5pPr>
            <a:lvl6pPr marL="5143500" indent="0">
              <a:buNone/>
              <a:defRPr sz="2025"/>
            </a:lvl6pPr>
            <a:lvl7pPr marL="6172200" indent="0">
              <a:buNone/>
              <a:defRPr sz="2025"/>
            </a:lvl7pPr>
            <a:lvl8pPr marL="7200900" indent="0">
              <a:buNone/>
              <a:defRPr sz="2025"/>
            </a:lvl8pPr>
            <a:lvl9pPr marL="8229600" indent="0">
              <a:buNone/>
              <a:defRPr sz="2025"/>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85190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568176" y="1463040"/>
            <a:ext cx="22288498" cy="4572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2568179" y="10571030"/>
            <a:ext cx="7189290" cy="1383029"/>
          </a:xfrm>
        </p:spPr>
        <p:txBody>
          <a:bodyPr anchor="b">
            <a:noAutofit/>
          </a:bodyPr>
          <a:lstStyle>
            <a:lvl1pPr marL="0" indent="0">
              <a:lnSpc>
                <a:spcPct val="90000"/>
              </a:lnSpc>
              <a:buNone/>
              <a:defRPr sz="4500" b="0" cap="all" baseline="0">
                <a:solidFill>
                  <a:schemeClr val="tx1"/>
                </a:solidFill>
              </a:defRPr>
            </a:lvl1pPr>
            <a:lvl2pPr marL="1028700" indent="0">
              <a:buNone/>
              <a:defRPr sz="4500" b="1"/>
            </a:lvl2pPr>
            <a:lvl3pPr marL="2057400" indent="0">
              <a:buNone/>
              <a:defRPr sz="4050" b="1"/>
            </a:lvl3pPr>
            <a:lvl4pPr marL="3086100" indent="0">
              <a:buNone/>
              <a:defRPr sz="3600" b="1"/>
            </a:lvl4pPr>
            <a:lvl5pPr marL="4114800" indent="0">
              <a:buNone/>
              <a:defRPr sz="3600" b="1"/>
            </a:lvl5pPr>
            <a:lvl6pPr marL="5143500" indent="0">
              <a:buNone/>
              <a:defRPr sz="3600" b="1"/>
            </a:lvl6pPr>
            <a:lvl7pPr marL="6172200" indent="0">
              <a:buNone/>
              <a:defRPr sz="3600" b="1"/>
            </a:lvl7pPr>
            <a:lvl8pPr marL="7200900" indent="0">
              <a:buNone/>
              <a:defRPr sz="3600" b="1"/>
            </a:lvl8pPr>
            <a:lvl9pPr marL="8229600" indent="0">
              <a:buNone/>
              <a:defRPr sz="3600" b="1"/>
            </a:lvl9pPr>
          </a:lstStyle>
          <a:p>
            <a:pPr lvl="0"/>
            <a:r>
              <a:rPr lang="en-US"/>
              <a:t>Click to edit Master text styles</a:t>
            </a:r>
          </a:p>
        </p:txBody>
      </p:sp>
      <p:sp>
        <p:nvSpPr>
          <p:cNvPr id="20" name="Picture Placeholder 2"/>
          <p:cNvSpPr>
            <a:spLocks noGrp="1" noChangeAspect="1"/>
          </p:cNvSpPr>
          <p:nvPr>
            <p:ph type="pic" idx="15"/>
          </p:nvPr>
        </p:nvSpPr>
        <p:spPr>
          <a:xfrm>
            <a:off x="2568179" y="6400795"/>
            <a:ext cx="7189290" cy="36576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45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2568179" y="11954061"/>
            <a:ext cx="7189290" cy="1962823"/>
          </a:xfrm>
        </p:spPr>
        <p:txBody>
          <a:bodyPr anchor="t">
            <a:normAutofit/>
          </a:bodyPr>
          <a:lstStyle>
            <a:lvl1pPr marL="0" indent="0">
              <a:buNone/>
              <a:defRPr sz="3150"/>
            </a:lvl1pPr>
            <a:lvl2pPr marL="1028700" indent="0">
              <a:buNone/>
              <a:defRPr sz="2700"/>
            </a:lvl2pPr>
            <a:lvl3pPr marL="2057400" indent="0">
              <a:buNone/>
              <a:defRPr sz="2250"/>
            </a:lvl3pPr>
            <a:lvl4pPr marL="3086100" indent="0">
              <a:buNone/>
              <a:defRPr sz="2025"/>
            </a:lvl4pPr>
            <a:lvl5pPr marL="4114800" indent="0">
              <a:buNone/>
              <a:defRPr sz="2025"/>
            </a:lvl5pPr>
            <a:lvl6pPr marL="5143500" indent="0">
              <a:buNone/>
              <a:defRPr sz="2025"/>
            </a:lvl6pPr>
            <a:lvl7pPr marL="6172200" indent="0">
              <a:buNone/>
              <a:defRPr sz="2025"/>
            </a:lvl7pPr>
            <a:lvl8pPr marL="7200900" indent="0">
              <a:buNone/>
              <a:defRPr sz="2025"/>
            </a:lvl8pPr>
            <a:lvl9pPr marL="8229600" indent="0">
              <a:buNone/>
              <a:defRPr sz="2025"/>
            </a:lvl9pPr>
          </a:lstStyle>
          <a:p>
            <a:pPr lvl="0"/>
            <a:r>
              <a:rPr lang="en-US"/>
              <a:t>Click to edit Master text styles</a:t>
            </a:r>
          </a:p>
        </p:txBody>
      </p:sp>
      <p:sp>
        <p:nvSpPr>
          <p:cNvPr id="22" name="Text Placeholder 4"/>
          <p:cNvSpPr>
            <a:spLocks noGrp="1"/>
          </p:cNvSpPr>
          <p:nvPr>
            <p:ph type="body" sz="quarter" idx="3"/>
          </p:nvPr>
        </p:nvSpPr>
        <p:spPr>
          <a:xfrm>
            <a:off x="10100369" y="10571030"/>
            <a:ext cx="7200900" cy="1383029"/>
          </a:xfrm>
        </p:spPr>
        <p:txBody>
          <a:bodyPr anchor="b">
            <a:noAutofit/>
          </a:bodyPr>
          <a:lstStyle>
            <a:lvl1pPr marL="0" indent="0">
              <a:lnSpc>
                <a:spcPct val="90000"/>
              </a:lnSpc>
              <a:buNone/>
              <a:defRPr sz="4500" b="0" cap="all" baseline="0">
                <a:solidFill>
                  <a:schemeClr val="tx1"/>
                </a:solidFill>
              </a:defRPr>
            </a:lvl1pPr>
            <a:lvl2pPr marL="1028700" indent="0">
              <a:buNone/>
              <a:defRPr sz="4500" b="1"/>
            </a:lvl2pPr>
            <a:lvl3pPr marL="2057400" indent="0">
              <a:buNone/>
              <a:defRPr sz="4050" b="1"/>
            </a:lvl3pPr>
            <a:lvl4pPr marL="3086100" indent="0">
              <a:buNone/>
              <a:defRPr sz="3600" b="1"/>
            </a:lvl4pPr>
            <a:lvl5pPr marL="4114800" indent="0">
              <a:buNone/>
              <a:defRPr sz="3600" b="1"/>
            </a:lvl5pPr>
            <a:lvl6pPr marL="5143500" indent="0">
              <a:buNone/>
              <a:defRPr sz="3600" b="1"/>
            </a:lvl6pPr>
            <a:lvl7pPr marL="6172200" indent="0">
              <a:buNone/>
              <a:defRPr sz="3600" b="1"/>
            </a:lvl7pPr>
            <a:lvl8pPr marL="7200900" indent="0">
              <a:buNone/>
              <a:defRPr sz="3600" b="1"/>
            </a:lvl8pPr>
            <a:lvl9pPr marL="8229600" indent="0">
              <a:buNone/>
              <a:defRPr sz="3600" b="1"/>
            </a:lvl9pPr>
          </a:lstStyle>
          <a:p>
            <a:pPr lvl="0"/>
            <a:r>
              <a:rPr lang="en-US"/>
              <a:t>Click to edit Master text styles</a:t>
            </a:r>
          </a:p>
        </p:txBody>
      </p:sp>
      <p:sp>
        <p:nvSpPr>
          <p:cNvPr id="23" name="Picture Placeholder 2"/>
          <p:cNvSpPr>
            <a:spLocks noGrp="1" noChangeAspect="1"/>
          </p:cNvSpPr>
          <p:nvPr>
            <p:ph type="pic" idx="21"/>
          </p:nvPr>
        </p:nvSpPr>
        <p:spPr>
          <a:xfrm>
            <a:off x="10100369" y="6400795"/>
            <a:ext cx="7197615" cy="36576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45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10097084" y="11954057"/>
            <a:ext cx="7200900" cy="1944821"/>
          </a:xfrm>
        </p:spPr>
        <p:txBody>
          <a:bodyPr anchor="t">
            <a:normAutofit/>
          </a:bodyPr>
          <a:lstStyle>
            <a:lvl1pPr marL="0" indent="0">
              <a:buNone/>
              <a:defRPr sz="3150"/>
            </a:lvl1pPr>
            <a:lvl2pPr marL="1028700" indent="0">
              <a:buNone/>
              <a:defRPr sz="2700"/>
            </a:lvl2pPr>
            <a:lvl3pPr marL="2057400" indent="0">
              <a:buNone/>
              <a:defRPr sz="2250"/>
            </a:lvl3pPr>
            <a:lvl4pPr marL="3086100" indent="0">
              <a:buNone/>
              <a:defRPr sz="2025"/>
            </a:lvl4pPr>
            <a:lvl5pPr marL="4114800" indent="0">
              <a:buNone/>
              <a:defRPr sz="2025"/>
            </a:lvl5pPr>
            <a:lvl6pPr marL="5143500" indent="0">
              <a:buNone/>
              <a:defRPr sz="2025"/>
            </a:lvl6pPr>
            <a:lvl7pPr marL="6172200" indent="0">
              <a:buNone/>
              <a:defRPr sz="2025"/>
            </a:lvl7pPr>
            <a:lvl8pPr marL="7200900" indent="0">
              <a:buNone/>
              <a:defRPr sz="2025"/>
            </a:lvl8pPr>
            <a:lvl9pPr marL="8229600" indent="0">
              <a:buNone/>
              <a:defRPr sz="2025"/>
            </a:lvl9pPr>
          </a:lstStyle>
          <a:p>
            <a:pPr lvl="0"/>
            <a:r>
              <a:rPr lang="en-US"/>
              <a:t>Click to edit Master text styles</a:t>
            </a:r>
          </a:p>
        </p:txBody>
      </p:sp>
      <p:sp>
        <p:nvSpPr>
          <p:cNvPr id="25" name="Text Placeholder 4"/>
          <p:cNvSpPr>
            <a:spLocks noGrp="1"/>
          </p:cNvSpPr>
          <p:nvPr>
            <p:ph type="body" sz="quarter" idx="13"/>
          </p:nvPr>
        </p:nvSpPr>
        <p:spPr>
          <a:xfrm>
            <a:off x="17668277" y="10571028"/>
            <a:ext cx="7179167" cy="1383029"/>
          </a:xfrm>
        </p:spPr>
        <p:txBody>
          <a:bodyPr anchor="b">
            <a:noAutofit/>
          </a:bodyPr>
          <a:lstStyle>
            <a:lvl1pPr marL="0" indent="0">
              <a:lnSpc>
                <a:spcPct val="90000"/>
              </a:lnSpc>
              <a:buNone/>
              <a:defRPr sz="4500" b="0" cap="all" baseline="0">
                <a:solidFill>
                  <a:schemeClr val="tx1"/>
                </a:solidFill>
              </a:defRPr>
            </a:lvl1pPr>
            <a:lvl2pPr marL="1028700" indent="0">
              <a:buNone/>
              <a:defRPr sz="4500" b="1"/>
            </a:lvl2pPr>
            <a:lvl3pPr marL="2057400" indent="0">
              <a:buNone/>
              <a:defRPr sz="4050" b="1"/>
            </a:lvl3pPr>
            <a:lvl4pPr marL="3086100" indent="0">
              <a:buNone/>
              <a:defRPr sz="3600" b="1"/>
            </a:lvl4pPr>
            <a:lvl5pPr marL="4114800" indent="0">
              <a:buNone/>
              <a:defRPr sz="3600" b="1"/>
            </a:lvl5pPr>
            <a:lvl6pPr marL="5143500" indent="0">
              <a:buNone/>
              <a:defRPr sz="3600" b="1"/>
            </a:lvl6pPr>
            <a:lvl7pPr marL="6172200" indent="0">
              <a:buNone/>
              <a:defRPr sz="3600" b="1"/>
            </a:lvl7pPr>
            <a:lvl8pPr marL="7200900" indent="0">
              <a:buNone/>
              <a:defRPr sz="3600" b="1"/>
            </a:lvl8pPr>
            <a:lvl9pPr marL="8229600" indent="0">
              <a:buNone/>
              <a:defRPr sz="3600" b="1"/>
            </a:lvl9pPr>
          </a:lstStyle>
          <a:p>
            <a:pPr lvl="0"/>
            <a:r>
              <a:rPr lang="en-US"/>
              <a:t>Click to edit Master text styles</a:t>
            </a:r>
          </a:p>
        </p:txBody>
      </p:sp>
      <p:sp>
        <p:nvSpPr>
          <p:cNvPr id="26" name="Picture Placeholder 2"/>
          <p:cNvSpPr>
            <a:spLocks noGrp="1" noChangeAspect="1"/>
          </p:cNvSpPr>
          <p:nvPr>
            <p:ph type="pic" idx="22"/>
          </p:nvPr>
        </p:nvSpPr>
        <p:spPr>
          <a:xfrm>
            <a:off x="17667996" y="6400795"/>
            <a:ext cx="7188680" cy="36576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45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17667995" y="11954051"/>
            <a:ext cx="7188678" cy="1944828"/>
          </a:xfrm>
        </p:spPr>
        <p:txBody>
          <a:bodyPr anchor="t">
            <a:normAutofit/>
          </a:bodyPr>
          <a:lstStyle>
            <a:lvl1pPr marL="0" indent="0">
              <a:buNone/>
              <a:defRPr sz="3150"/>
            </a:lvl1pPr>
            <a:lvl2pPr marL="1028700" indent="0">
              <a:buNone/>
              <a:defRPr sz="2700"/>
            </a:lvl2pPr>
            <a:lvl3pPr marL="2057400" indent="0">
              <a:buNone/>
              <a:defRPr sz="2250"/>
            </a:lvl3pPr>
            <a:lvl4pPr marL="3086100" indent="0">
              <a:buNone/>
              <a:defRPr sz="2025"/>
            </a:lvl4pPr>
            <a:lvl5pPr marL="4114800" indent="0">
              <a:buNone/>
              <a:defRPr sz="2025"/>
            </a:lvl5pPr>
            <a:lvl6pPr marL="5143500" indent="0">
              <a:buNone/>
              <a:defRPr sz="2025"/>
            </a:lvl6pPr>
            <a:lvl7pPr marL="6172200" indent="0">
              <a:buNone/>
              <a:defRPr sz="2025"/>
            </a:lvl7pPr>
            <a:lvl8pPr marL="7200900" indent="0">
              <a:buNone/>
              <a:defRPr sz="2025"/>
            </a:lvl8pPr>
            <a:lvl9pPr marL="8229600" indent="0">
              <a:buNone/>
              <a:defRPr sz="2025"/>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788947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286970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0345401" y="1463039"/>
            <a:ext cx="4511275" cy="1243584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568172" y="1463039"/>
            <a:ext cx="17434328" cy="124358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7703881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slideLayout" Target="../slideLayouts/slideLayout17.xml"/><Relationship Id="rId18" Type="http://schemas.openxmlformats.org/officeDocument/2006/relationships/theme" Target="../theme/theme3.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17" Type="http://schemas.openxmlformats.org/officeDocument/2006/relationships/slideLayout" Target="../slideLayouts/slideLayout21.xml"/><Relationship Id="rId2" Type="http://schemas.openxmlformats.org/officeDocument/2006/relationships/slideLayout" Target="../slideLayouts/slideLayout6.xml"/><Relationship Id="rId16" Type="http://schemas.openxmlformats.org/officeDocument/2006/relationships/slideLayout" Target="../slideLayouts/slideLayout20.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slideLayout" Target="../slideLayouts/slideLayout19.xml"/><Relationship Id="rId10" Type="http://schemas.openxmlformats.org/officeDocument/2006/relationships/slideLayout" Target="../slideLayouts/slideLayout14.xml"/><Relationship Id="rId19" Type="http://schemas.openxmlformats.org/officeDocument/2006/relationships/image" Target="../media/image2.png"/><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451180" y="16138815"/>
            <a:ext cx="1309688" cy="156443"/>
          </a:xfrm>
          <a:prstGeom prst="rect">
            <a:avLst/>
          </a:prstGeom>
          <a:noFill/>
          <a:ln w="9525">
            <a:noFill/>
            <a:miter lim="800000"/>
            <a:headEnd/>
            <a:tailEnd/>
          </a:ln>
          <a:effectLst/>
        </p:spPr>
        <p:txBody>
          <a:bodyPr wrap="square" lIns="35492" tIns="17743" rIns="35492" bIns="17743">
            <a:spAutoFit/>
          </a:bodyPr>
          <a:lstStyle/>
          <a:p>
            <a:pPr eaLnBrk="0" hangingPunct="0">
              <a:lnSpc>
                <a:spcPct val="65000"/>
              </a:lnSpc>
              <a:spcBef>
                <a:spcPct val="50000"/>
              </a:spcBef>
              <a:defRPr/>
            </a:pPr>
            <a:r>
              <a:rPr lang="en-US" sz="300" b="1">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500" b="1">
                <a:solidFill>
                  <a:schemeClr val="bg1">
                    <a:lumMod val="75000"/>
                  </a:schemeClr>
                </a:solidFill>
                <a:latin typeface="Arial" charset="0"/>
              </a:rPr>
              <a:t>www.PosterPresentations.com</a:t>
            </a:r>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Lst>
  <p:txStyles>
    <p:titleStyle>
      <a:lvl1pPr algn="ctr" defTabSz="1706843" rtl="0" eaLnBrk="1" latinLnBrk="0" hangingPunct="1">
        <a:spcBef>
          <a:spcPct val="0"/>
        </a:spcBef>
        <a:buNone/>
        <a:defRPr sz="3423" kern="1200">
          <a:solidFill>
            <a:schemeClr val="bg1"/>
          </a:solidFill>
          <a:latin typeface="Trebuchet MS" pitchFamily="34" charset="0"/>
          <a:ea typeface="+mj-ea"/>
          <a:cs typeface="+mj-cs"/>
        </a:defRPr>
      </a:lvl1pPr>
    </p:titleStyle>
    <p:bodyStyle>
      <a:lvl1pPr marL="296342" indent="-296342" algn="l" defTabSz="1706843" rtl="0" eaLnBrk="1" latinLnBrk="0" hangingPunct="1">
        <a:spcBef>
          <a:spcPct val="20000"/>
        </a:spcBef>
        <a:buFont typeface="Arial" pitchFamily="34" charset="0"/>
        <a:buChar char="•"/>
        <a:tabLst/>
        <a:defRPr sz="1867" kern="1200">
          <a:solidFill>
            <a:schemeClr val="tx1"/>
          </a:solidFill>
          <a:latin typeface="+mn-lt"/>
          <a:ea typeface="+mn-ea"/>
          <a:cs typeface="+mn-cs"/>
        </a:defRPr>
      </a:lvl1pPr>
      <a:lvl2pPr marL="296342" indent="-296342" algn="l" defTabSz="1706843" rtl="0" eaLnBrk="1" latinLnBrk="0" hangingPunct="1">
        <a:spcBef>
          <a:spcPct val="20000"/>
        </a:spcBef>
        <a:buFont typeface="Arial" pitchFamily="34" charset="0"/>
        <a:buChar char="–"/>
        <a:tabLst/>
        <a:defRPr sz="1556" kern="1200">
          <a:solidFill>
            <a:schemeClr val="tx1"/>
          </a:solidFill>
          <a:latin typeface="+mn-lt"/>
          <a:ea typeface="+mn-ea"/>
          <a:cs typeface="+mn-cs"/>
        </a:defRPr>
      </a:lvl2pPr>
      <a:lvl3pPr marL="296342" indent="-296342" algn="l" defTabSz="1706843" rtl="0" eaLnBrk="1" latinLnBrk="0" hangingPunct="1">
        <a:spcBef>
          <a:spcPct val="20000"/>
        </a:spcBef>
        <a:buFont typeface="Arial" pitchFamily="34" charset="0"/>
        <a:buChar char="•"/>
        <a:tabLst/>
        <a:defRPr sz="1245" kern="1200">
          <a:solidFill>
            <a:schemeClr val="tx1"/>
          </a:solidFill>
          <a:latin typeface="+mn-lt"/>
          <a:ea typeface="+mn-ea"/>
          <a:cs typeface="+mn-cs"/>
        </a:defRPr>
      </a:lvl3pPr>
      <a:lvl4pPr marL="296342" indent="-296342" algn="l" defTabSz="1706843" rtl="0" eaLnBrk="1" latinLnBrk="0" hangingPunct="1">
        <a:spcBef>
          <a:spcPct val="20000"/>
        </a:spcBef>
        <a:buFont typeface="Arial" pitchFamily="34" charset="0"/>
        <a:buChar char="–"/>
        <a:tabLst/>
        <a:defRPr sz="934" kern="1200">
          <a:solidFill>
            <a:schemeClr val="tx1"/>
          </a:solidFill>
          <a:latin typeface="+mn-lt"/>
          <a:ea typeface="+mn-ea"/>
          <a:cs typeface="+mn-cs"/>
        </a:defRPr>
      </a:lvl4pPr>
      <a:lvl5pPr marL="296342" indent="-296342" algn="l" defTabSz="1706843" rtl="0" eaLnBrk="1" latinLnBrk="0" hangingPunct="1">
        <a:spcBef>
          <a:spcPct val="20000"/>
        </a:spcBef>
        <a:buFont typeface="Arial" pitchFamily="34" charset="0"/>
        <a:buChar char="»"/>
        <a:tabLst/>
        <a:defRPr sz="934" kern="1200">
          <a:solidFill>
            <a:schemeClr val="tx1"/>
          </a:solidFill>
          <a:latin typeface="+mn-lt"/>
          <a:ea typeface="+mn-ea"/>
          <a:cs typeface="+mn-cs"/>
        </a:defRPr>
      </a:lvl5pPr>
      <a:lvl6pPr marL="4693820" indent="-426711" algn="l" defTabSz="1706843" rtl="0" eaLnBrk="1" latinLnBrk="0" hangingPunct="1">
        <a:spcBef>
          <a:spcPct val="20000"/>
        </a:spcBef>
        <a:buFont typeface="Arial" pitchFamily="34" charset="0"/>
        <a:buChar char="•"/>
        <a:defRPr sz="3734" kern="1200">
          <a:solidFill>
            <a:schemeClr val="tx1"/>
          </a:solidFill>
          <a:latin typeface="+mn-lt"/>
          <a:ea typeface="+mn-ea"/>
          <a:cs typeface="+mn-cs"/>
        </a:defRPr>
      </a:lvl6pPr>
      <a:lvl7pPr marL="5547241" indent="-426711" algn="l" defTabSz="1706843" rtl="0" eaLnBrk="1" latinLnBrk="0" hangingPunct="1">
        <a:spcBef>
          <a:spcPct val="20000"/>
        </a:spcBef>
        <a:buFont typeface="Arial" pitchFamily="34" charset="0"/>
        <a:buChar char="•"/>
        <a:defRPr sz="3734" kern="1200">
          <a:solidFill>
            <a:schemeClr val="tx1"/>
          </a:solidFill>
          <a:latin typeface="+mn-lt"/>
          <a:ea typeface="+mn-ea"/>
          <a:cs typeface="+mn-cs"/>
        </a:defRPr>
      </a:lvl7pPr>
      <a:lvl8pPr marL="6400663" indent="-426711" algn="l" defTabSz="1706843" rtl="0" eaLnBrk="1" latinLnBrk="0" hangingPunct="1">
        <a:spcBef>
          <a:spcPct val="20000"/>
        </a:spcBef>
        <a:buFont typeface="Arial" pitchFamily="34" charset="0"/>
        <a:buChar char="•"/>
        <a:defRPr sz="3734" kern="1200">
          <a:solidFill>
            <a:schemeClr val="tx1"/>
          </a:solidFill>
          <a:latin typeface="+mn-lt"/>
          <a:ea typeface="+mn-ea"/>
          <a:cs typeface="+mn-cs"/>
        </a:defRPr>
      </a:lvl8pPr>
      <a:lvl9pPr marL="7254085" indent="-426711" algn="l" defTabSz="1706843" rtl="0" eaLnBrk="1" latinLnBrk="0" hangingPunct="1">
        <a:spcBef>
          <a:spcPct val="20000"/>
        </a:spcBef>
        <a:buFont typeface="Arial" pitchFamily="34" charset="0"/>
        <a:buChar char="•"/>
        <a:defRPr sz="3734" kern="1200">
          <a:solidFill>
            <a:schemeClr val="tx1"/>
          </a:solidFill>
          <a:latin typeface="+mn-lt"/>
          <a:ea typeface="+mn-ea"/>
          <a:cs typeface="+mn-cs"/>
        </a:defRPr>
      </a:lvl9pPr>
    </p:bodyStyle>
    <p:otherStyle>
      <a:defPPr>
        <a:defRPr lang="en-US"/>
      </a:defPPr>
      <a:lvl1pPr marL="0" algn="l" defTabSz="1706843" rtl="0" eaLnBrk="1" latinLnBrk="0" hangingPunct="1">
        <a:defRPr sz="3345" kern="1200">
          <a:solidFill>
            <a:schemeClr val="tx1"/>
          </a:solidFill>
          <a:latin typeface="+mn-lt"/>
          <a:ea typeface="+mn-ea"/>
          <a:cs typeface="+mn-cs"/>
        </a:defRPr>
      </a:lvl1pPr>
      <a:lvl2pPr marL="853423" algn="l" defTabSz="1706843" rtl="0" eaLnBrk="1" latinLnBrk="0" hangingPunct="1">
        <a:defRPr sz="3345" kern="1200">
          <a:solidFill>
            <a:schemeClr val="tx1"/>
          </a:solidFill>
          <a:latin typeface="+mn-lt"/>
          <a:ea typeface="+mn-ea"/>
          <a:cs typeface="+mn-cs"/>
        </a:defRPr>
      </a:lvl2pPr>
      <a:lvl3pPr marL="1706843" algn="l" defTabSz="1706843" rtl="0" eaLnBrk="1" latinLnBrk="0" hangingPunct="1">
        <a:defRPr sz="3345" kern="1200">
          <a:solidFill>
            <a:schemeClr val="tx1"/>
          </a:solidFill>
          <a:latin typeface="+mn-lt"/>
          <a:ea typeface="+mn-ea"/>
          <a:cs typeface="+mn-cs"/>
        </a:defRPr>
      </a:lvl3pPr>
      <a:lvl4pPr marL="2560266" algn="l" defTabSz="1706843" rtl="0" eaLnBrk="1" latinLnBrk="0" hangingPunct="1">
        <a:defRPr sz="3345" kern="1200">
          <a:solidFill>
            <a:schemeClr val="tx1"/>
          </a:solidFill>
          <a:latin typeface="+mn-lt"/>
          <a:ea typeface="+mn-ea"/>
          <a:cs typeface="+mn-cs"/>
        </a:defRPr>
      </a:lvl4pPr>
      <a:lvl5pPr marL="3413687" algn="l" defTabSz="1706843" rtl="0" eaLnBrk="1" latinLnBrk="0" hangingPunct="1">
        <a:defRPr sz="3345" kern="1200">
          <a:solidFill>
            <a:schemeClr val="tx1"/>
          </a:solidFill>
          <a:latin typeface="+mn-lt"/>
          <a:ea typeface="+mn-ea"/>
          <a:cs typeface="+mn-cs"/>
        </a:defRPr>
      </a:lvl5pPr>
      <a:lvl6pPr marL="4267109" algn="l" defTabSz="1706843" rtl="0" eaLnBrk="1" latinLnBrk="0" hangingPunct="1">
        <a:defRPr sz="3345" kern="1200">
          <a:solidFill>
            <a:schemeClr val="tx1"/>
          </a:solidFill>
          <a:latin typeface="+mn-lt"/>
          <a:ea typeface="+mn-ea"/>
          <a:cs typeface="+mn-cs"/>
        </a:defRPr>
      </a:lvl6pPr>
      <a:lvl7pPr marL="5120531" algn="l" defTabSz="1706843" rtl="0" eaLnBrk="1" latinLnBrk="0" hangingPunct="1">
        <a:defRPr sz="3345" kern="1200">
          <a:solidFill>
            <a:schemeClr val="tx1"/>
          </a:solidFill>
          <a:latin typeface="+mn-lt"/>
          <a:ea typeface="+mn-ea"/>
          <a:cs typeface="+mn-cs"/>
        </a:defRPr>
      </a:lvl7pPr>
      <a:lvl8pPr marL="5973952" algn="l" defTabSz="1706843" rtl="0" eaLnBrk="1" latinLnBrk="0" hangingPunct="1">
        <a:defRPr sz="3345" kern="1200">
          <a:solidFill>
            <a:schemeClr val="tx1"/>
          </a:solidFill>
          <a:latin typeface="+mn-lt"/>
          <a:ea typeface="+mn-ea"/>
          <a:cs typeface="+mn-cs"/>
        </a:defRPr>
      </a:lvl8pPr>
      <a:lvl9pPr marL="6827375" algn="l" defTabSz="1706843" rtl="0" eaLnBrk="1" latinLnBrk="0" hangingPunct="1">
        <a:defRPr sz="3345"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451180" y="16138815"/>
            <a:ext cx="1309688" cy="156443"/>
          </a:xfrm>
          <a:prstGeom prst="rect">
            <a:avLst/>
          </a:prstGeom>
          <a:noFill/>
          <a:ln w="9525">
            <a:noFill/>
            <a:miter lim="800000"/>
            <a:headEnd/>
            <a:tailEnd/>
          </a:ln>
          <a:effectLst/>
        </p:spPr>
        <p:txBody>
          <a:bodyPr wrap="square" lIns="35492" tIns="17743" rIns="35492" bIns="17743">
            <a:spAutoFit/>
          </a:bodyPr>
          <a:lstStyle/>
          <a:p>
            <a:pPr eaLnBrk="0" hangingPunct="0">
              <a:lnSpc>
                <a:spcPct val="65000"/>
              </a:lnSpc>
              <a:spcBef>
                <a:spcPct val="50000"/>
              </a:spcBef>
              <a:defRPr/>
            </a:pPr>
            <a:r>
              <a:rPr lang="en-US" sz="300" b="1">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500" b="1">
                <a:solidFill>
                  <a:schemeClr val="bg1">
                    <a:lumMod val="75000"/>
                  </a:schemeClr>
                </a:solidFill>
                <a:latin typeface="Arial" charset="0"/>
              </a:rPr>
              <a:t>www.PosterPresentations.com</a:t>
            </a:r>
          </a:p>
        </p:txBody>
      </p:sp>
    </p:spTree>
    <p:extLst>
      <p:ext uri="{BB962C8B-B14F-4D97-AF65-F5344CB8AC3E}">
        <p14:creationId xmlns:p14="http://schemas.microsoft.com/office/powerpoint/2010/main" val="1886050020"/>
      </p:ext>
    </p:extLst>
  </p:cSld>
  <p:clrMap bg1="lt1" tx1="dk1" bg2="lt2" tx2="dk2" accent1="accent1" accent2="accent2" accent3="accent3" accent4="accent4" accent5="accent5" accent6="accent6" hlink="hlink" folHlink="folHlink"/>
  <p:sldLayoutIdLst>
    <p:sldLayoutId id="2147483655" r:id="rId1"/>
    <p:sldLayoutId id="2147483656" r:id="rId2"/>
  </p:sldLayoutIdLst>
  <p:txStyles>
    <p:titleStyle>
      <a:lvl1pPr algn="ctr" defTabSz="1706843" rtl="0" eaLnBrk="1" latinLnBrk="0" hangingPunct="1">
        <a:spcBef>
          <a:spcPct val="0"/>
        </a:spcBef>
        <a:buNone/>
        <a:defRPr sz="3423" kern="1200">
          <a:solidFill>
            <a:schemeClr val="bg1"/>
          </a:solidFill>
          <a:latin typeface="Trebuchet MS" pitchFamily="34" charset="0"/>
          <a:ea typeface="+mj-ea"/>
          <a:cs typeface="+mj-cs"/>
        </a:defRPr>
      </a:lvl1pPr>
    </p:titleStyle>
    <p:bodyStyle>
      <a:lvl1pPr marL="296342" indent="-296342" algn="l" defTabSz="1706843" rtl="0" eaLnBrk="1" latinLnBrk="0" hangingPunct="1">
        <a:spcBef>
          <a:spcPct val="20000"/>
        </a:spcBef>
        <a:buFont typeface="Arial" pitchFamily="34" charset="0"/>
        <a:buChar char="•"/>
        <a:tabLst/>
        <a:defRPr sz="1867" kern="1200">
          <a:solidFill>
            <a:schemeClr val="tx1"/>
          </a:solidFill>
          <a:latin typeface="+mn-lt"/>
          <a:ea typeface="+mn-ea"/>
          <a:cs typeface="+mn-cs"/>
        </a:defRPr>
      </a:lvl1pPr>
      <a:lvl2pPr marL="296342" indent="-296342" algn="l" defTabSz="1706843" rtl="0" eaLnBrk="1" latinLnBrk="0" hangingPunct="1">
        <a:spcBef>
          <a:spcPct val="20000"/>
        </a:spcBef>
        <a:buFont typeface="Arial" pitchFamily="34" charset="0"/>
        <a:buChar char="–"/>
        <a:tabLst/>
        <a:defRPr sz="1556" kern="1200">
          <a:solidFill>
            <a:schemeClr val="tx1"/>
          </a:solidFill>
          <a:latin typeface="+mn-lt"/>
          <a:ea typeface="+mn-ea"/>
          <a:cs typeface="+mn-cs"/>
        </a:defRPr>
      </a:lvl2pPr>
      <a:lvl3pPr marL="296342" indent="-296342" algn="l" defTabSz="1706843" rtl="0" eaLnBrk="1" latinLnBrk="0" hangingPunct="1">
        <a:spcBef>
          <a:spcPct val="20000"/>
        </a:spcBef>
        <a:buFont typeface="Arial" pitchFamily="34" charset="0"/>
        <a:buChar char="•"/>
        <a:tabLst/>
        <a:defRPr sz="1245" kern="1200">
          <a:solidFill>
            <a:schemeClr val="tx1"/>
          </a:solidFill>
          <a:latin typeface="+mn-lt"/>
          <a:ea typeface="+mn-ea"/>
          <a:cs typeface="+mn-cs"/>
        </a:defRPr>
      </a:lvl3pPr>
      <a:lvl4pPr marL="296342" indent="-296342" algn="l" defTabSz="1706843" rtl="0" eaLnBrk="1" latinLnBrk="0" hangingPunct="1">
        <a:spcBef>
          <a:spcPct val="20000"/>
        </a:spcBef>
        <a:buFont typeface="Arial" pitchFamily="34" charset="0"/>
        <a:buChar char="–"/>
        <a:tabLst/>
        <a:defRPr sz="934" kern="1200">
          <a:solidFill>
            <a:schemeClr val="tx1"/>
          </a:solidFill>
          <a:latin typeface="+mn-lt"/>
          <a:ea typeface="+mn-ea"/>
          <a:cs typeface="+mn-cs"/>
        </a:defRPr>
      </a:lvl4pPr>
      <a:lvl5pPr marL="296342" indent="-296342" algn="l" defTabSz="1706843" rtl="0" eaLnBrk="1" latinLnBrk="0" hangingPunct="1">
        <a:spcBef>
          <a:spcPct val="20000"/>
        </a:spcBef>
        <a:buFont typeface="Arial" pitchFamily="34" charset="0"/>
        <a:buChar char="»"/>
        <a:tabLst/>
        <a:defRPr sz="934" kern="1200">
          <a:solidFill>
            <a:schemeClr val="tx1"/>
          </a:solidFill>
          <a:latin typeface="+mn-lt"/>
          <a:ea typeface="+mn-ea"/>
          <a:cs typeface="+mn-cs"/>
        </a:defRPr>
      </a:lvl5pPr>
      <a:lvl6pPr marL="4693820" indent="-426711" algn="l" defTabSz="1706843" rtl="0" eaLnBrk="1" latinLnBrk="0" hangingPunct="1">
        <a:spcBef>
          <a:spcPct val="20000"/>
        </a:spcBef>
        <a:buFont typeface="Arial" pitchFamily="34" charset="0"/>
        <a:buChar char="•"/>
        <a:defRPr sz="3734" kern="1200">
          <a:solidFill>
            <a:schemeClr val="tx1"/>
          </a:solidFill>
          <a:latin typeface="+mn-lt"/>
          <a:ea typeface="+mn-ea"/>
          <a:cs typeface="+mn-cs"/>
        </a:defRPr>
      </a:lvl6pPr>
      <a:lvl7pPr marL="5547241" indent="-426711" algn="l" defTabSz="1706843" rtl="0" eaLnBrk="1" latinLnBrk="0" hangingPunct="1">
        <a:spcBef>
          <a:spcPct val="20000"/>
        </a:spcBef>
        <a:buFont typeface="Arial" pitchFamily="34" charset="0"/>
        <a:buChar char="•"/>
        <a:defRPr sz="3734" kern="1200">
          <a:solidFill>
            <a:schemeClr val="tx1"/>
          </a:solidFill>
          <a:latin typeface="+mn-lt"/>
          <a:ea typeface="+mn-ea"/>
          <a:cs typeface="+mn-cs"/>
        </a:defRPr>
      </a:lvl7pPr>
      <a:lvl8pPr marL="6400663" indent="-426711" algn="l" defTabSz="1706843" rtl="0" eaLnBrk="1" latinLnBrk="0" hangingPunct="1">
        <a:spcBef>
          <a:spcPct val="20000"/>
        </a:spcBef>
        <a:buFont typeface="Arial" pitchFamily="34" charset="0"/>
        <a:buChar char="•"/>
        <a:defRPr sz="3734" kern="1200">
          <a:solidFill>
            <a:schemeClr val="tx1"/>
          </a:solidFill>
          <a:latin typeface="+mn-lt"/>
          <a:ea typeface="+mn-ea"/>
          <a:cs typeface="+mn-cs"/>
        </a:defRPr>
      </a:lvl8pPr>
      <a:lvl9pPr marL="7254085" indent="-426711" algn="l" defTabSz="1706843" rtl="0" eaLnBrk="1" latinLnBrk="0" hangingPunct="1">
        <a:spcBef>
          <a:spcPct val="20000"/>
        </a:spcBef>
        <a:buFont typeface="Arial" pitchFamily="34" charset="0"/>
        <a:buChar char="•"/>
        <a:defRPr sz="3734" kern="1200">
          <a:solidFill>
            <a:schemeClr val="tx1"/>
          </a:solidFill>
          <a:latin typeface="+mn-lt"/>
          <a:ea typeface="+mn-ea"/>
          <a:cs typeface="+mn-cs"/>
        </a:defRPr>
      </a:lvl9pPr>
    </p:bodyStyle>
    <p:otherStyle>
      <a:defPPr>
        <a:defRPr lang="en-US"/>
      </a:defPPr>
      <a:lvl1pPr marL="0" algn="l" defTabSz="1706843" rtl="0" eaLnBrk="1" latinLnBrk="0" hangingPunct="1">
        <a:defRPr sz="3345" kern="1200">
          <a:solidFill>
            <a:schemeClr val="tx1"/>
          </a:solidFill>
          <a:latin typeface="+mn-lt"/>
          <a:ea typeface="+mn-ea"/>
          <a:cs typeface="+mn-cs"/>
        </a:defRPr>
      </a:lvl1pPr>
      <a:lvl2pPr marL="853423" algn="l" defTabSz="1706843" rtl="0" eaLnBrk="1" latinLnBrk="0" hangingPunct="1">
        <a:defRPr sz="3345" kern="1200">
          <a:solidFill>
            <a:schemeClr val="tx1"/>
          </a:solidFill>
          <a:latin typeface="+mn-lt"/>
          <a:ea typeface="+mn-ea"/>
          <a:cs typeface="+mn-cs"/>
        </a:defRPr>
      </a:lvl2pPr>
      <a:lvl3pPr marL="1706843" algn="l" defTabSz="1706843" rtl="0" eaLnBrk="1" latinLnBrk="0" hangingPunct="1">
        <a:defRPr sz="3345" kern="1200">
          <a:solidFill>
            <a:schemeClr val="tx1"/>
          </a:solidFill>
          <a:latin typeface="+mn-lt"/>
          <a:ea typeface="+mn-ea"/>
          <a:cs typeface="+mn-cs"/>
        </a:defRPr>
      </a:lvl3pPr>
      <a:lvl4pPr marL="2560266" algn="l" defTabSz="1706843" rtl="0" eaLnBrk="1" latinLnBrk="0" hangingPunct="1">
        <a:defRPr sz="3345" kern="1200">
          <a:solidFill>
            <a:schemeClr val="tx1"/>
          </a:solidFill>
          <a:latin typeface="+mn-lt"/>
          <a:ea typeface="+mn-ea"/>
          <a:cs typeface="+mn-cs"/>
        </a:defRPr>
      </a:lvl4pPr>
      <a:lvl5pPr marL="3413687" algn="l" defTabSz="1706843" rtl="0" eaLnBrk="1" latinLnBrk="0" hangingPunct="1">
        <a:defRPr sz="3345" kern="1200">
          <a:solidFill>
            <a:schemeClr val="tx1"/>
          </a:solidFill>
          <a:latin typeface="+mn-lt"/>
          <a:ea typeface="+mn-ea"/>
          <a:cs typeface="+mn-cs"/>
        </a:defRPr>
      </a:lvl5pPr>
      <a:lvl6pPr marL="4267109" algn="l" defTabSz="1706843" rtl="0" eaLnBrk="1" latinLnBrk="0" hangingPunct="1">
        <a:defRPr sz="3345" kern="1200">
          <a:solidFill>
            <a:schemeClr val="tx1"/>
          </a:solidFill>
          <a:latin typeface="+mn-lt"/>
          <a:ea typeface="+mn-ea"/>
          <a:cs typeface="+mn-cs"/>
        </a:defRPr>
      </a:lvl6pPr>
      <a:lvl7pPr marL="5120531" algn="l" defTabSz="1706843" rtl="0" eaLnBrk="1" latinLnBrk="0" hangingPunct="1">
        <a:defRPr sz="3345" kern="1200">
          <a:solidFill>
            <a:schemeClr val="tx1"/>
          </a:solidFill>
          <a:latin typeface="+mn-lt"/>
          <a:ea typeface="+mn-ea"/>
          <a:cs typeface="+mn-cs"/>
        </a:defRPr>
      </a:lvl7pPr>
      <a:lvl8pPr marL="5973952" algn="l" defTabSz="1706843" rtl="0" eaLnBrk="1" latinLnBrk="0" hangingPunct="1">
        <a:defRPr sz="3345" kern="1200">
          <a:solidFill>
            <a:schemeClr val="tx1"/>
          </a:solidFill>
          <a:latin typeface="+mn-lt"/>
          <a:ea typeface="+mn-ea"/>
          <a:cs typeface="+mn-cs"/>
        </a:defRPr>
      </a:lvl8pPr>
      <a:lvl9pPr marL="6827375" algn="l" defTabSz="1706843" rtl="0" eaLnBrk="1" latinLnBrk="0" hangingPunct="1">
        <a:defRPr sz="3345"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1" y="-1"/>
            <a:ext cx="27432007" cy="16459202"/>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32148" y="1"/>
            <a:ext cx="27121248" cy="16459202"/>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2568179" y="1484443"/>
            <a:ext cx="22288496" cy="3548568"/>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2568178" y="5398769"/>
            <a:ext cx="22288498" cy="85001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6778072" y="14119864"/>
            <a:ext cx="6172200" cy="876300"/>
          </a:xfrm>
          <a:prstGeom prst="rect">
            <a:avLst/>
          </a:prstGeom>
        </p:spPr>
        <p:txBody>
          <a:bodyPr vert="horz" lIns="91440" tIns="45720" rIns="91440" bIns="45720" rtlCol="0" anchor="ctr"/>
          <a:lstStyle>
            <a:lvl1pPr algn="r">
              <a:defRPr sz="2363">
                <a:solidFill>
                  <a:schemeClr val="tx1">
                    <a:tint val="75000"/>
                  </a:schemeClr>
                </a:solidFill>
              </a:defRPr>
            </a:lvl1pPr>
          </a:lstStyle>
          <a:p>
            <a:fld id="{48A87A34-81AB-432B-8DAE-1953F412C126}" type="datetimeFigureOut">
              <a:rPr lang="en-US" dirty="0"/>
              <a:pPr/>
              <a:t>4/28/2020</a:t>
            </a:fld>
            <a:endParaRPr lang="en-US" dirty="0"/>
          </a:p>
        </p:txBody>
      </p:sp>
      <p:sp>
        <p:nvSpPr>
          <p:cNvPr id="5" name="Footer Placeholder 4"/>
          <p:cNvSpPr>
            <a:spLocks noGrp="1"/>
          </p:cNvSpPr>
          <p:nvPr>
            <p:ph type="ftr" sz="quarter" idx="3"/>
          </p:nvPr>
        </p:nvSpPr>
        <p:spPr>
          <a:xfrm>
            <a:off x="2568176" y="14119861"/>
            <a:ext cx="14038445" cy="876300"/>
          </a:xfrm>
          <a:prstGeom prst="rect">
            <a:avLst/>
          </a:prstGeom>
        </p:spPr>
        <p:txBody>
          <a:bodyPr vert="horz" lIns="91440" tIns="45720" rIns="91440" bIns="45720" rtlCol="0" anchor="ctr"/>
          <a:lstStyle>
            <a:lvl1pPr algn="l">
              <a:defRPr sz="2363"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3121724" y="14119859"/>
            <a:ext cx="1734950" cy="876300"/>
          </a:xfrm>
          <a:prstGeom prst="rect">
            <a:avLst/>
          </a:prstGeom>
        </p:spPr>
        <p:txBody>
          <a:bodyPr vert="horz" lIns="91440" tIns="45720" rIns="91440" bIns="45720" rtlCol="0" anchor="ctr"/>
          <a:lstStyle>
            <a:lvl1pPr algn="r">
              <a:defRPr sz="2363">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366811021"/>
      </p:ext>
    </p:extLst>
  </p:cSld>
  <p:clrMap bg1="dk1" tx1="lt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75" r:id="rId17"/>
  </p:sldLayoutIdLst>
  <p:txStyles>
    <p:titleStyle>
      <a:lvl1pPr algn="l" defTabSz="2057400" rtl="0" eaLnBrk="1" latinLnBrk="0" hangingPunct="1">
        <a:lnSpc>
          <a:spcPct val="90000"/>
        </a:lnSpc>
        <a:spcBef>
          <a:spcPct val="0"/>
        </a:spcBef>
        <a:buNone/>
        <a:defRPr sz="8100" kern="1200" cap="all" baseline="0">
          <a:solidFill>
            <a:schemeClr val="tx1"/>
          </a:solidFill>
          <a:latin typeface="+mj-lt"/>
          <a:ea typeface="+mj-ea"/>
          <a:cs typeface="+mj-cs"/>
        </a:defRPr>
      </a:lvl1pPr>
    </p:titleStyle>
    <p:bodyStyle>
      <a:lvl1pPr marL="514350" indent="-514350" algn="l" defTabSz="2057400" rtl="0" eaLnBrk="1" latinLnBrk="0" hangingPunct="1">
        <a:lnSpc>
          <a:spcPct val="120000"/>
        </a:lnSpc>
        <a:spcBef>
          <a:spcPts val="2250"/>
        </a:spcBef>
        <a:buSzPct val="125000"/>
        <a:buFont typeface="Arial" panose="020B0604020202020204" pitchFamily="34" charset="0"/>
        <a:buChar char="•"/>
        <a:defRPr sz="5400" kern="1200">
          <a:solidFill>
            <a:schemeClr val="tx1"/>
          </a:solidFill>
          <a:latin typeface="+mn-lt"/>
          <a:ea typeface="+mn-ea"/>
          <a:cs typeface="+mn-cs"/>
        </a:defRPr>
      </a:lvl1pPr>
      <a:lvl2pPr marL="1543050" indent="-514350" algn="l" defTabSz="2057400" rtl="0" eaLnBrk="1" latinLnBrk="0" hangingPunct="1">
        <a:lnSpc>
          <a:spcPct val="120000"/>
        </a:lnSpc>
        <a:spcBef>
          <a:spcPts val="1125"/>
        </a:spcBef>
        <a:buSzPct val="125000"/>
        <a:buFont typeface="Arial" panose="020B0604020202020204" pitchFamily="34" charset="0"/>
        <a:buChar char="•"/>
        <a:defRPr sz="4500" kern="1200">
          <a:solidFill>
            <a:schemeClr val="tx1"/>
          </a:solidFill>
          <a:latin typeface="+mn-lt"/>
          <a:ea typeface="+mn-ea"/>
          <a:cs typeface="+mn-cs"/>
        </a:defRPr>
      </a:lvl2pPr>
      <a:lvl3pPr marL="2571750" indent="-514350" algn="l" defTabSz="2057400" rtl="0" eaLnBrk="1" latinLnBrk="0" hangingPunct="1">
        <a:lnSpc>
          <a:spcPct val="120000"/>
        </a:lnSpc>
        <a:spcBef>
          <a:spcPts val="1125"/>
        </a:spcBef>
        <a:buSzPct val="125000"/>
        <a:buFont typeface="Arial" panose="020B0604020202020204" pitchFamily="34" charset="0"/>
        <a:buChar char="•"/>
        <a:defRPr sz="4050" kern="1200">
          <a:solidFill>
            <a:schemeClr val="tx1"/>
          </a:solidFill>
          <a:latin typeface="+mn-lt"/>
          <a:ea typeface="+mn-ea"/>
          <a:cs typeface="+mn-cs"/>
        </a:defRPr>
      </a:lvl3pPr>
      <a:lvl4pPr marL="3600450" indent="-514350" algn="l" defTabSz="2057400" rtl="0" eaLnBrk="1" latinLnBrk="0" hangingPunct="1">
        <a:lnSpc>
          <a:spcPct val="120000"/>
        </a:lnSpc>
        <a:spcBef>
          <a:spcPts val="1125"/>
        </a:spcBef>
        <a:buSzPct val="125000"/>
        <a:buFont typeface="Arial" panose="020B0604020202020204" pitchFamily="34" charset="0"/>
        <a:buChar char="•"/>
        <a:defRPr sz="3600" kern="1200">
          <a:solidFill>
            <a:schemeClr val="tx1"/>
          </a:solidFill>
          <a:latin typeface="+mn-lt"/>
          <a:ea typeface="+mn-ea"/>
          <a:cs typeface="+mn-cs"/>
        </a:defRPr>
      </a:lvl4pPr>
      <a:lvl5pPr marL="4629150" indent="-514350" algn="l" defTabSz="2057400" rtl="0" eaLnBrk="1" latinLnBrk="0" hangingPunct="1">
        <a:lnSpc>
          <a:spcPct val="120000"/>
        </a:lnSpc>
        <a:spcBef>
          <a:spcPts val="1125"/>
        </a:spcBef>
        <a:buSzPct val="125000"/>
        <a:buFont typeface="Arial" panose="020B0604020202020204" pitchFamily="34" charset="0"/>
        <a:buChar char="•"/>
        <a:defRPr sz="3600" kern="1200">
          <a:solidFill>
            <a:schemeClr val="tx1"/>
          </a:solidFill>
          <a:latin typeface="+mn-lt"/>
          <a:ea typeface="+mn-ea"/>
          <a:cs typeface="+mn-cs"/>
        </a:defRPr>
      </a:lvl5pPr>
      <a:lvl6pPr marL="5657850" indent="-514350" algn="l" defTabSz="2057400" rtl="0" eaLnBrk="1" latinLnBrk="0" hangingPunct="1">
        <a:lnSpc>
          <a:spcPct val="120000"/>
        </a:lnSpc>
        <a:spcBef>
          <a:spcPts val="1125"/>
        </a:spcBef>
        <a:buSzPct val="125000"/>
        <a:buFont typeface="Arial" panose="020B0604020202020204" pitchFamily="34" charset="0"/>
        <a:buChar char="•"/>
        <a:defRPr sz="3150" kern="1200">
          <a:solidFill>
            <a:schemeClr val="tx1"/>
          </a:solidFill>
          <a:latin typeface="+mn-lt"/>
          <a:ea typeface="+mn-ea"/>
          <a:cs typeface="+mn-cs"/>
        </a:defRPr>
      </a:lvl6pPr>
      <a:lvl7pPr marL="6686550" indent="-514350" algn="l" defTabSz="2057400" rtl="0" eaLnBrk="1" latinLnBrk="0" hangingPunct="1">
        <a:lnSpc>
          <a:spcPct val="120000"/>
        </a:lnSpc>
        <a:spcBef>
          <a:spcPts val="1125"/>
        </a:spcBef>
        <a:buSzPct val="125000"/>
        <a:buFont typeface="Arial" panose="020B0604020202020204" pitchFamily="34" charset="0"/>
        <a:buChar char="•"/>
        <a:defRPr sz="3150" kern="1200">
          <a:solidFill>
            <a:schemeClr val="tx1"/>
          </a:solidFill>
          <a:latin typeface="+mn-lt"/>
          <a:ea typeface="+mn-ea"/>
          <a:cs typeface="+mn-cs"/>
        </a:defRPr>
      </a:lvl7pPr>
      <a:lvl8pPr marL="7715250" indent="-514350" algn="l" defTabSz="2057400" rtl="0" eaLnBrk="1" latinLnBrk="0" hangingPunct="1">
        <a:lnSpc>
          <a:spcPct val="120000"/>
        </a:lnSpc>
        <a:spcBef>
          <a:spcPts val="1125"/>
        </a:spcBef>
        <a:buSzPct val="125000"/>
        <a:buFont typeface="Arial" panose="020B0604020202020204" pitchFamily="34" charset="0"/>
        <a:buChar char="•"/>
        <a:defRPr sz="3150" kern="1200">
          <a:solidFill>
            <a:schemeClr val="tx1"/>
          </a:solidFill>
          <a:latin typeface="+mn-lt"/>
          <a:ea typeface="+mn-ea"/>
          <a:cs typeface="+mn-cs"/>
        </a:defRPr>
      </a:lvl8pPr>
      <a:lvl9pPr marL="8743950" indent="-514350" algn="l" defTabSz="2057400" rtl="0" eaLnBrk="1" latinLnBrk="0" hangingPunct="1">
        <a:lnSpc>
          <a:spcPct val="120000"/>
        </a:lnSpc>
        <a:spcBef>
          <a:spcPts val="1125"/>
        </a:spcBef>
        <a:buSzPct val="125000"/>
        <a:buFont typeface="Arial" panose="020B0604020202020204" pitchFamily="34" charset="0"/>
        <a:buChar char="•"/>
        <a:defRPr sz="3150" kern="1200">
          <a:solidFill>
            <a:schemeClr val="tx1"/>
          </a:solidFill>
          <a:latin typeface="+mn-lt"/>
          <a:ea typeface="+mn-ea"/>
          <a:cs typeface="+mn-cs"/>
        </a:defRPr>
      </a:lvl9pPr>
    </p:bodyStyle>
    <p:otherStyle>
      <a:defPPr>
        <a:defRPr lang="en-US"/>
      </a:defPPr>
      <a:lvl1pPr marL="0" algn="l" defTabSz="2057400" rtl="0" eaLnBrk="1" latinLnBrk="0" hangingPunct="1">
        <a:defRPr sz="4050" kern="1200">
          <a:solidFill>
            <a:schemeClr val="tx1"/>
          </a:solidFill>
          <a:latin typeface="+mn-lt"/>
          <a:ea typeface="+mn-ea"/>
          <a:cs typeface="+mn-cs"/>
        </a:defRPr>
      </a:lvl1pPr>
      <a:lvl2pPr marL="1028700" algn="l" defTabSz="2057400" rtl="0" eaLnBrk="1" latinLnBrk="0" hangingPunct="1">
        <a:defRPr sz="4050" kern="1200">
          <a:solidFill>
            <a:schemeClr val="tx1"/>
          </a:solidFill>
          <a:latin typeface="+mn-lt"/>
          <a:ea typeface="+mn-ea"/>
          <a:cs typeface="+mn-cs"/>
        </a:defRPr>
      </a:lvl2pPr>
      <a:lvl3pPr marL="2057400" algn="l" defTabSz="2057400" rtl="0" eaLnBrk="1" latinLnBrk="0" hangingPunct="1">
        <a:defRPr sz="4050" kern="1200">
          <a:solidFill>
            <a:schemeClr val="tx1"/>
          </a:solidFill>
          <a:latin typeface="+mn-lt"/>
          <a:ea typeface="+mn-ea"/>
          <a:cs typeface="+mn-cs"/>
        </a:defRPr>
      </a:lvl3pPr>
      <a:lvl4pPr marL="3086100" algn="l" defTabSz="2057400" rtl="0" eaLnBrk="1" latinLnBrk="0" hangingPunct="1">
        <a:defRPr sz="4050" kern="1200">
          <a:solidFill>
            <a:schemeClr val="tx1"/>
          </a:solidFill>
          <a:latin typeface="+mn-lt"/>
          <a:ea typeface="+mn-ea"/>
          <a:cs typeface="+mn-cs"/>
        </a:defRPr>
      </a:lvl4pPr>
      <a:lvl5pPr marL="4114800" algn="l" defTabSz="2057400" rtl="0" eaLnBrk="1" latinLnBrk="0" hangingPunct="1">
        <a:defRPr sz="4050" kern="1200">
          <a:solidFill>
            <a:schemeClr val="tx1"/>
          </a:solidFill>
          <a:latin typeface="+mn-lt"/>
          <a:ea typeface="+mn-ea"/>
          <a:cs typeface="+mn-cs"/>
        </a:defRPr>
      </a:lvl5pPr>
      <a:lvl6pPr marL="5143500" algn="l" defTabSz="2057400" rtl="0" eaLnBrk="1" latinLnBrk="0" hangingPunct="1">
        <a:defRPr sz="4050" kern="1200">
          <a:solidFill>
            <a:schemeClr val="tx1"/>
          </a:solidFill>
          <a:latin typeface="+mn-lt"/>
          <a:ea typeface="+mn-ea"/>
          <a:cs typeface="+mn-cs"/>
        </a:defRPr>
      </a:lvl6pPr>
      <a:lvl7pPr marL="6172200" algn="l" defTabSz="2057400" rtl="0" eaLnBrk="1" latinLnBrk="0" hangingPunct="1">
        <a:defRPr sz="4050" kern="1200">
          <a:solidFill>
            <a:schemeClr val="tx1"/>
          </a:solidFill>
          <a:latin typeface="+mn-lt"/>
          <a:ea typeface="+mn-ea"/>
          <a:cs typeface="+mn-cs"/>
        </a:defRPr>
      </a:lvl7pPr>
      <a:lvl8pPr marL="7200900" algn="l" defTabSz="2057400" rtl="0" eaLnBrk="1" latinLnBrk="0" hangingPunct="1">
        <a:defRPr sz="4050" kern="1200">
          <a:solidFill>
            <a:schemeClr val="tx1"/>
          </a:solidFill>
          <a:latin typeface="+mn-lt"/>
          <a:ea typeface="+mn-ea"/>
          <a:cs typeface="+mn-cs"/>
        </a:defRPr>
      </a:lvl8pPr>
      <a:lvl9pPr marL="8229600" algn="l" defTabSz="2057400" rtl="0" eaLnBrk="1" latinLnBrk="0" hangingPunct="1">
        <a:defRPr sz="40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7"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hyperlink" Target="mailto:eatingpies@myhouse.co.uk" TargetMode="External"/><Relationship Id="rId11" Type="http://schemas.openxmlformats.org/officeDocument/2006/relationships/image" Target="../media/image9.svg"/><Relationship Id="rId5" Type="http://schemas.openxmlformats.org/officeDocument/2006/relationships/image" Target="../media/image4.svg"/><Relationship Id="rId10" Type="http://schemas.openxmlformats.org/officeDocument/2006/relationships/image" Target="../media/image7.png"/><Relationship Id="rId9"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ounded Rectangle 12">
            <a:extLst>
              <a:ext uri="{FF2B5EF4-FFF2-40B4-BE49-F238E27FC236}">
                <a16:creationId xmlns:a16="http://schemas.microsoft.com/office/drawing/2014/main" id="{E5E8F087-3CCE-401E-B1DA-A03DA0754DEF}"/>
              </a:ext>
            </a:extLst>
          </p:cNvPr>
          <p:cNvSpPr/>
          <p:nvPr/>
        </p:nvSpPr>
        <p:spPr>
          <a:xfrm>
            <a:off x="20574000" y="587829"/>
            <a:ext cx="6858000" cy="15871371"/>
          </a:xfrm>
          <a:prstGeom prst="rect">
            <a:avLst/>
          </a:prstGeom>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911"/>
          </a:p>
        </p:txBody>
      </p:sp>
      <p:pic>
        <p:nvPicPr>
          <p:cNvPr id="138" name="Graphic 137" descr="Clipboard">
            <a:extLst>
              <a:ext uri="{FF2B5EF4-FFF2-40B4-BE49-F238E27FC236}">
                <a16:creationId xmlns:a16="http://schemas.microsoft.com/office/drawing/2014/main" id="{20AE7C71-B504-4D67-809C-43887F55C9A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25671178" y="14476915"/>
            <a:ext cx="1760821" cy="1760821"/>
          </a:xfrm>
          <a:prstGeom prst="rect">
            <a:avLst/>
          </a:prstGeom>
        </p:spPr>
      </p:pic>
      <p:sp>
        <p:nvSpPr>
          <p:cNvPr id="25" name="Rounded Rectangle 12">
            <a:extLst>
              <a:ext uri="{FF2B5EF4-FFF2-40B4-BE49-F238E27FC236}">
                <a16:creationId xmlns:a16="http://schemas.microsoft.com/office/drawing/2014/main" id="{1DD6D95C-6545-49D1-AA89-1234483C2F03}"/>
              </a:ext>
            </a:extLst>
          </p:cNvPr>
          <p:cNvSpPr/>
          <p:nvPr/>
        </p:nvSpPr>
        <p:spPr>
          <a:xfrm>
            <a:off x="13715999" y="587829"/>
            <a:ext cx="6858000" cy="15871371"/>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911"/>
          </a:p>
        </p:txBody>
      </p:sp>
      <p:sp>
        <p:nvSpPr>
          <p:cNvPr id="23" name="Rounded Rectangle 12">
            <a:extLst>
              <a:ext uri="{FF2B5EF4-FFF2-40B4-BE49-F238E27FC236}">
                <a16:creationId xmlns:a16="http://schemas.microsoft.com/office/drawing/2014/main" id="{1AAB2609-18D9-4545-AF14-9ED7504A8A87}"/>
              </a:ext>
            </a:extLst>
          </p:cNvPr>
          <p:cNvSpPr/>
          <p:nvPr/>
        </p:nvSpPr>
        <p:spPr>
          <a:xfrm>
            <a:off x="-1" y="507860"/>
            <a:ext cx="6858000" cy="15871371"/>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911"/>
          </a:p>
        </p:txBody>
      </p:sp>
      <p:sp>
        <p:nvSpPr>
          <p:cNvPr id="24" name="Rounded Rectangle 12">
            <a:extLst>
              <a:ext uri="{FF2B5EF4-FFF2-40B4-BE49-F238E27FC236}">
                <a16:creationId xmlns:a16="http://schemas.microsoft.com/office/drawing/2014/main" id="{20F41478-777F-4D04-A515-9ECB03B07F2A}"/>
              </a:ext>
            </a:extLst>
          </p:cNvPr>
          <p:cNvSpPr/>
          <p:nvPr/>
        </p:nvSpPr>
        <p:spPr>
          <a:xfrm>
            <a:off x="6857999" y="587829"/>
            <a:ext cx="6858000" cy="15871371"/>
          </a:xfrm>
          <a:prstGeom prst="rect">
            <a:avLst/>
          </a:prstGeom>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911"/>
          </a:p>
        </p:txBody>
      </p:sp>
      <p:grpSp>
        <p:nvGrpSpPr>
          <p:cNvPr id="130" name="Group 129">
            <a:extLst>
              <a:ext uri="{FF2B5EF4-FFF2-40B4-BE49-F238E27FC236}">
                <a16:creationId xmlns:a16="http://schemas.microsoft.com/office/drawing/2014/main" id="{3B74784F-2694-456C-B644-05ADEEB14D51}"/>
              </a:ext>
            </a:extLst>
          </p:cNvPr>
          <p:cNvGrpSpPr/>
          <p:nvPr/>
        </p:nvGrpSpPr>
        <p:grpSpPr>
          <a:xfrm>
            <a:off x="-1" y="-17672"/>
            <a:ext cx="27433925" cy="2655736"/>
            <a:chOff x="-1" y="-17672"/>
            <a:chExt cx="27433925" cy="2655736"/>
          </a:xfrm>
        </p:grpSpPr>
        <p:sp>
          <p:nvSpPr>
            <p:cNvPr id="33" name="Freeform 5">
              <a:extLst>
                <a:ext uri="{FF2B5EF4-FFF2-40B4-BE49-F238E27FC236}">
                  <a16:creationId xmlns:a16="http://schemas.microsoft.com/office/drawing/2014/main" id="{2AD5260F-5F3F-4D96-B654-5F228BC0A9A6}"/>
                </a:ext>
              </a:extLst>
            </p:cNvPr>
            <p:cNvSpPr>
              <a:spLocks/>
            </p:cNvSpPr>
            <p:nvPr/>
          </p:nvSpPr>
          <p:spPr bwMode="auto">
            <a:xfrm>
              <a:off x="25058667" y="41275"/>
              <a:ext cx="2373333" cy="1874675"/>
            </a:xfrm>
            <a:custGeom>
              <a:avLst/>
              <a:gdLst>
                <a:gd name="T0" fmla="*/ 425 w 425"/>
                <a:gd name="T1" fmla="*/ 0 h 334"/>
                <a:gd name="T2" fmla="*/ 425 w 425"/>
                <a:gd name="T3" fmla="*/ 286 h 334"/>
                <a:gd name="T4" fmla="*/ 315 w 425"/>
                <a:gd name="T5" fmla="*/ 334 h 334"/>
                <a:gd name="T6" fmla="*/ 121 w 425"/>
                <a:gd name="T7" fmla="*/ 334 h 334"/>
                <a:gd name="T8" fmla="*/ 71 w 425"/>
                <a:gd name="T9" fmla="*/ 323 h 334"/>
                <a:gd name="T10" fmla="*/ 54 w 425"/>
                <a:gd name="T11" fmla="*/ 314 h 334"/>
                <a:gd name="T12" fmla="*/ 0 w 425"/>
                <a:gd name="T13" fmla="*/ 213 h 334"/>
                <a:gd name="T14" fmla="*/ 0 w 425"/>
                <a:gd name="T15" fmla="*/ 75 h 334"/>
                <a:gd name="T16" fmla="*/ 201 w 425"/>
                <a:gd name="T17" fmla="*/ 75 h 334"/>
                <a:gd name="T18" fmla="*/ 311 w 425"/>
                <a:gd name="T19" fmla="*/ 26 h 334"/>
                <a:gd name="T20" fmla="*/ 335 w 425"/>
                <a:gd name="T21" fmla="*/ 0 h 334"/>
                <a:gd name="T22" fmla="*/ 425 w 425"/>
                <a:gd name="T23" fmla="*/ 0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5" h="334">
                  <a:moveTo>
                    <a:pt x="425" y="0"/>
                  </a:moveTo>
                  <a:cubicBezTo>
                    <a:pt x="425" y="286"/>
                    <a:pt x="425" y="286"/>
                    <a:pt x="425" y="286"/>
                  </a:cubicBezTo>
                  <a:cubicBezTo>
                    <a:pt x="397" y="316"/>
                    <a:pt x="357" y="334"/>
                    <a:pt x="315" y="334"/>
                  </a:cubicBezTo>
                  <a:cubicBezTo>
                    <a:pt x="121" y="334"/>
                    <a:pt x="121" y="334"/>
                    <a:pt x="121" y="334"/>
                  </a:cubicBezTo>
                  <a:cubicBezTo>
                    <a:pt x="103" y="334"/>
                    <a:pt x="86" y="330"/>
                    <a:pt x="71" y="323"/>
                  </a:cubicBezTo>
                  <a:cubicBezTo>
                    <a:pt x="65" y="320"/>
                    <a:pt x="59" y="317"/>
                    <a:pt x="54" y="314"/>
                  </a:cubicBezTo>
                  <a:cubicBezTo>
                    <a:pt x="22" y="292"/>
                    <a:pt x="0" y="255"/>
                    <a:pt x="0" y="213"/>
                  </a:cubicBezTo>
                  <a:cubicBezTo>
                    <a:pt x="0" y="75"/>
                    <a:pt x="0" y="75"/>
                    <a:pt x="0" y="75"/>
                  </a:cubicBezTo>
                  <a:cubicBezTo>
                    <a:pt x="201" y="75"/>
                    <a:pt x="201" y="75"/>
                    <a:pt x="201" y="75"/>
                  </a:cubicBezTo>
                  <a:cubicBezTo>
                    <a:pt x="243" y="75"/>
                    <a:pt x="283" y="57"/>
                    <a:pt x="311" y="26"/>
                  </a:cubicBezTo>
                  <a:cubicBezTo>
                    <a:pt x="335" y="0"/>
                    <a:pt x="335" y="0"/>
                    <a:pt x="335" y="0"/>
                  </a:cubicBezTo>
                  <a:lnTo>
                    <a:pt x="425" y="0"/>
                  </a:lnTo>
                  <a:close/>
                </a:path>
              </a:pathLst>
            </a:custGeom>
            <a:solidFill>
              <a:srgbClr val="0070C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IN"/>
            </a:p>
          </p:txBody>
        </p:sp>
        <p:sp>
          <p:nvSpPr>
            <p:cNvPr id="34" name="Rectangle 6">
              <a:extLst>
                <a:ext uri="{FF2B5EF4-FFF2-40B4-BE49-F238E27FC236}">
                  <a16:creationId xmlns:a16="http://schemas.microsoft.com/office/drawing/2014/main" id="{5DD0A216-906F-4437-80B0-D565E24BFE1B}"/>
                </a:ext>
              </a:extLst>
            </p:cNvPr>
            <p:cNvSpPr>
              <a:spLocks noChangeArrowheads="1"/>
            </p:cNvSpPr>
            <p:nvPr/>
          </p:nvSpPr>
          <p:spPr bwMode="auto">
            <a:xfrm>
              <a:off x="0" y="0"/>
              <a:ext cx="25131583" cy="808348"/>
            </a:xfrm>
            <a:prstGeom prst="rect">
              <a:avLst/>
            </a:prstGeom>
            <a:solidFill>
              <a:schemeClr val="tx1">
                <a:lumMod val="50000"/>
                <a:lumOff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IN"/>
            </a:p>
          </p:txBody>
        </p:sp>
        <p:sp>
          <p:nvSpPr>
            <p:cNvPr id="35" name="Freeform 7">
              <a:extLst>
                <a:ext uri="{FF2B5EF4-FFF2-40B4-BE49-F238E27FC236}">
                  <a16:creationId xmlns:a16="http://schemas.microsoft.com/office/drawing/2014/main" id="{0ACD079D-D014-448F-8AF1-C5A3C5E308AB}"/>
                </a:ext>
              </a:extLst>
            </p:cNvPr>
            <p:cNvSpPr>
              <a:spLocks/>
            </p:cNvSpPr>
            <p:nvPr/>
          </p:nvSpPr>
          <p:spPr bwMode="auto">
            <a:xfrm>
              <a:off x="21017651" y="-17672"/>
              <a:ext cx="6416273" cy="2655736"/>
            </a:xfrm>
            <a:custGeom>
              <a:avLst/>
              <a:gdLst>
                <a:gd name="T0" fmla="*/ 1149 w 1149"/>
                <a:gd name="T1" fmla="*/ 0 h 463"/>
                <a:gd name="T2" fmla="*/ 1149 w 1149"/>
                <a:gd name="T3" fmla="*/ 120 h 463"/>
                <a:gd name="T4" fmla="*/ 954 w 1149"/>
                <a:gd name="T5" fmla="*/ 334 h 463"/>
                <a:gd name="T6" fmla="*/ 948 w 1149"/>
                <a:gd name="T7" fmla="*/ 340 h 463"/>
                <a:gd name="T8" fmla="*/ 887 w 1149"/>
                <a:gd name="T9" fmla="*/ 407 h 463"/>
                <a:gd name="T10" fmla="*/ 760 w 1149"/>
                <a:gd name="T11" fmla="*/ 463 h 463"/>
                <a:gd name="T12" fmla="*/ 140 w 1149"/>
                <a:gd name="T13" fmla="*/ 463 h 463"/>
                <a:gd name="T14" fmla="*/ 13 w 1149"/>
                <a:gd name="T15" fmla="*/ 383 h 463"/>
                <a:gd name="T16" fmla="*/ 0 w 1149"/>
                <a:gd name="T17" fmla="*/ 323 h 463"/>
                <a:gd name="T18" fmla="*/ 0 w 1149"/>
                <a:gd name="T19" fmla="*/ 162 h 463"/>
                <a:gd name="T20" fmla="*/ 628 w 1149"/>
                <a:gd name="T21" fmla="*/ 162 h 463"/>
                <a:gd name="T22" fmla="*/ 724 w 1149"/>
                <a:gd name="T23" fmla="*/ 133 h 463"/>
                <a:gd name="T24" fmla="*/ 737 w 1149"/>
                <a:gd name="T25" fmla="*/ 123 h 463"/>
                <a:gd name="T26" fmla="*/ 746 w 1149"/>
                <a:gd name="T27" fmla="*/ 115 h 463"/>
                <a:gd name="T28" fmla="*/ 755 w 1149"/>
                <a:gd name="T29" fmla="*/ 106 h 463"/>
                <a:gd name="T30" fmla="*/ 767 w 1149"/>
                <a:gd name="T31" fmla="*/ 94 h 463"/>
                <a:gd name="T32" fmla="*/ 784 w 1149"/>
                <a:gd name="T33" fmla="*/ 75 h 463"/>
                <a:gd name="T34" fmla="*/ 852 w 1149"/>
                <a:gd name="T35" fmla="*/ 0 h 463"/>
                <a:gd name="T36" fmla="*/ 1149 w 1149"/>
                <a:gd name="T37" fmla="*/ 0 h 463"/>
                <a:gd name="connsiteX0" fmla="*/ 10000 w 10125"/>
                <a:gd name="connsiteY0" fmla="*/ 0 h 10227"/>
                <a:gd name="connsiteX1" fmla="*/ 10000 w 10125"/>
                <a:gd name="connsiteY1" fmla="*/ 2819 h 10227"/>
                <a:gd name="connsiteX2" fmla="*/ 8303 w 10125"/>
                <a:gd name="connsiteY2" fmla="*/ 7441 h 10227"/>
                <a:gd name="connsiteX3" fmla="*/ 8251 w 10125"/>
                <a:gd name="connsiteY3" fmla="*/ 7570 h 10227"/>
                <a:gd name="connsiteX4" fmla="*/ 7720 w 10125"/>
                <a:gd name="connsiteY4" fmla="*/ 9017 h 10227"/>
                <a:gd name="connsiteX5" fmla="*/ 6614 w 10125"/>
                <a:gd name="connsiteY5" fmla="*/ 10227 h 10227"/>
                <a:gd name="connsiteX6" fmla="*/ 1218 w 10125"/>
                <a:gd name="connsiteY6" fmla="*/ 10227 h 10227"/>
                <a:gd name="connsiteX7" fmla="*/ 113 w 10125"/>
                <a:gd name="connsiteY7" fmla="*/ 8499 h 10227"/>
                <a:gd name="connsiteX8" fmla="*/ 0 w 10125"/>
                <a:gd name="connsiteY8" fmla="*/ 7203 h 10227"/>
                <a:gd name="connsiteX9" fmla="*/ 0 w 10125"/>
                <a:gd name="connsiteY9" fmla="*/ 3726 h 10227"/>
                <a:gd name="connsiteX10" fmla="*/ 5466 w 10125"/>
                <a:gd name="connsiteY10" fmla="*/ 3726 h 10227"/>
                <a:gd name="connsiteX11" fmla="*/ 6301 w 10125"/>
                <a:gd name="connsiteY11" fmla="*/ 3100 h 10227"/>
                <a:gd name="connsiteX12" fmla="*/ 6414 w 10125"/>
                <a:gd name="connsiteY12" fmla="*/ 2884 h 10227"/>
                <a:gd name="connsiteX13" fmla="*/ 6493 w 10125"/>
                <a:gd name="connsiteY13" fmla="*/ 2711 h 10227"/>
                <a:gd name="connsiteX14" fmla="*/ 6571 w 10125"/>
                <a:gd name="connsiteY14" fmla="*/ 2516 h 10227"/>
                <a:gd name="connsiteX15" fmla="*/ 6675 w 10125"/>
                <a:gd name="connsiteY15" fmla="*/ 2257 h 10227"/>
                <a:gd name="connsiteX16" fmla="*/ 6823 w 10125"/>
                <a:gd name="connsiteY16" fmla="*/ 1847 h 10227"/>
                <a:gd name="connsiteX17" fmla="*/ 7415 w 10125"/>
                <a:gd name="connsiteY17" fmla="*/ 227 h 10227"/>
                <a:gd name="connsiteX18" fmla="*/ 10000 w 10125"/>
                <a:gd name="connsiteY18" fmla="*/ 0 h 10227"/>
                <a:gd name="connsiteX0" fmla="*/ 10000 w 10050"/>
                <a:gd name="connsiteY0" fmla="*/ 0 h 10227"/>
                <a:gd name="connsiteX1" fmla="*/ 9887 w 10050"/>
                <a:gd name="connsiteY1" fmla="*/ 3154 h 10227"/>
                <a:gd name="connsiteX2" fmla="*/ 8303 w 10050"/>
                <a:gd name="connsiteY2" fmla="*/ 7441 h 10227"/>
                <a:gd name="connsiteX3" fmla="*/ 8251 w 10050"/>
                <a:gd name="connsiteY3" fmla="*/ 7570 h 10227"/>
                <a:gd name="connsiteX4" fmla="*/ 7720 w 10050"/>
                <a:gd name="connsiteY4" fmla="*/ 9017 h 10227"/>
                <a:gd name="connsiteX5" fmla="*/ 6614 w 10050"/>
                <a:gd name="connsiteY5" fmla="*/ 10227 h 10227"/>
                <a:gd name="connsiteX6" fmla="*/ 1218 w 10050"/>
                <a:gd name="connsiteY6" fmla="*/ 10227 h 10227"/>
                <a:gd name="connsiteX7" fmla="*/ 113 w 10050"/>
                <a:gd name="connsiteY7" fmla="*/ 8499 h 10227"/>
                <a:gd name="connsiteX8" fmla="*/ 0 w 10050"/>
                <a:gd name="connsiteY8" fmla="*/ 7203 h 10227"/>
                <a:gd name="connsiteX9" fmla="*/ 0 w 10050"/>
                <a:gd name="connsiteY9" fmla="*/ 3726 h 10227"/>
                <a:gd name="connsiteX10" fmla="*/ 5466 w 10050"/>
                <a:gd name="connsiteY10" fmla="*/ 3726 h 10227"/>
                <a:gd name="connsiteX11" fmla="*/ 6301 w 10050"/>
                <a:gd name="connsiteY11" fmla="*/ 3100 h 10227"/>
                <a:gd name="connsiteX12" fmla="*/ 6414 w 10050"/>
                <a:gd name="connsiteY12" fmla="*/ 2884 h 10227"/>
                <a:gd name="connsiteX13" fmla="*/ 6493 w 10050"/>
                <a:gd name="connsiteY13" fmla="*/ 2711 h 10227"/>
                <a:gd name="connsiteX14" fmla="*/ 6571 w 10050"/>
                <a:gd name="connsiteY14" fmla="*/ 2516 h 10227"/>
                <a:gd name="connsiteX15" fmla="*/ 6675 w 10050"/>
                <a:gd name="connsiteY15" fmla="*/ 2257 h 10227"/>
                <a:gd name="connsiteX16" fmla="*/ 6823 w 10050"/>
                <a:gd name="connsiteY16" fmla="*/ 1847 h 10227"/>
                <a:gd name="connsiteX17" fmla="*/ 7415 w 10050"/>
                <a:gd name="connsiteY17" fmla="*/ 227 h 10227"/>
                <a:gd name="connsiteX18" fmla="*/ 10000 w 10050"/>
                <a:gd name="connsiteY18" fmla="*/ 0 h 10227"/>
                <a:gd name="connsiteX0" fmla="*/ 10000 w 10003"/>
                <a:gd name="connsiteY0" fmla="*/ 0 h 10227"/>
                <a:gd name="connsiteX1" fmla="*/ 9887 w 10003"/>
                <a:gd name="connsiteY1" fmla="*/ 3154 h 10227"/>
                <a:gd name="connsiteX2" fmla="*/ 8303 w 10003"/>
                <a:gd name="connsiteY2" fmla="*/ 7441 h 10227"/>
                <a:gd name="connsiteX3" fmla="*/ 8251 w 10003"/>
                <a:gd name="connsiteY3" fmla="*/ 7570 h 10227"/>
                <a:gd name="connsiteX4" fmla="*/ 7720 w 10003"/>
                <a:gd name="connsiteY4" fmla="*/ 9017 h 10227"/>
                <a:gd name="connsiteX5" fmla="*/ 6614 w 10003"/>
                <a:gd name="connsiteY5" fmla="*/ 10227 h 10227"/>
                <a:gd name="connsiteX6" fmla="*/ 1218 w 10003"/>
                <a:gd name="connsiteY6" fmla="*/ 10227 h 10227"/>
                <a:gd name="connsiteX7" fmla="*/ 113 w 10003"/>
                <a:gd name="connsiteY7" fmla="*/ 8499 h 10227"/>
                <a:gd name="connsiteX8" fmla="*/ 0 w 10003"/>
                <a:gd name="connsiteY8" fmla="*/ 7203 h 10227"/>
                <a:gd name="connsiteX9" fmla="*/ 0 w 10003"/>
                <a:gd name="connsiteY9" fmla="*/ 3726 h 10227"/>
                <a:gd name="connsiteX10" fmla="*/ 5466 w 10003"/>
                <a:gd name="connsiteY10" fmla="*/ 3726 h 10227"/>
                <a:gd name="connsiteX11" fmla="*/ 6301 w 10003"/>
                <a:gd name="connsiteY11" fmla="*/ 3100 h 10227"/>
                <a:gd name="connsiteX12" fmla="*/ 6414 w 10003"/>
                <a:gd name="connsiteY12" fmla="*/ 2884 h 10227"/>
                <a:gd name="connsiteX13" fmla="*/ 6493 w 10003"/>
                <a:gd name="connsiteY13" fmla="*/ 2711 h 10227"/>
                <a:gd name="connsiteX14" fmla="*/ 6571 w 10003"/>
                <a:gd name="connsiteY14" fmla="*/ 2516 h 10227"/>
                <a:gd name="connsiteX15" fmla="*/ 6675 w 10003"/>
                <a:gd name="connsiteY15" fmla="*/ 2257 h 10227"/>
                <a:gd name="connsiteX16" fmla="*/ 6823 w 10003"/>
                <a:gd name="connsiteY16" fmla="*/ 1847 h 10227"/>
                <a:gd name="connsiteX17" fmla="*/ 7415 w 10003"/>
                <a:gd name="connsiteY17" fmla="*/ 227 h 10227"/>
                <a:gd name="connsiteX18" fmla="*/ 10000 w 10003"/>
                <a:gd name="connsiteY18" fmla="*/ 0 h 1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003" h="10227">
                  <a:moveTo>
                    <a:pt x="10000" y="0"/>
                  </a:moveTo>
                  <a:cubicBezTo>
                    <a:pt x="10000" y="2592"/>
                    <a:pt x="10034" y="1858"/>
                    <a:pt x="9887" y="3154"/>
                  </a:cubicBezTo>
                  <a:cubicBezTo>
                    <a:pt x="9744" y="4418"/>
                    <a:pt x="8576" y="6705"/>
                    <a:pt x="8303" y="7441"/>
                  </a:cubicBezTo>
                  <a:cubicBezTo>
                    <a:pt x="8030" y="8177"/>
                    <a:pt x="8268" y="7527"/>
                    <a:pt x="8251" y="7570"/>
                  </a:cubicBezTo>
                  <a:lnTo>
                    <a:pt x="7720" y="9017"/>
                  </a:lnTo>
                  <a:cubicBezTo>
                    <a:pt x="7441" y="9773"/>
                    <a:pt x="7032" y="10227"/>
                    <a:pt x="6614" y="10227"/>
                  </a:cubicBezTo>
                  <a:lnTo>
                    <a:pt x="1218" y="10227"/>
                  </a:lnTo>
                  <a:cubicBezTo>
                    <a:pt x="731" y="10227"/>
                    <a:pt x="313" y="9514"/>
                    <a:pt x="113" y="8499"/>
                  </a:cubicBezTo>
                  <a:cubicBezTo>
                    <a:pt x="44" y="8110"/>
                    <a:pt x="0" y="7678"/>
                    <a:pt x="0" y="7203"/>
                  </a:cubicBezTo>
                  <a:lnTo>
                    <a:pt x="0" y="3726"/>
                  </a:lnTo>
                  <a:lnTo>
                    <a:pt x="5466" y="3726"/>
                  </a:lnTo>
                  <a:cubicBezTo>
                    <a:pt x="5762" y="3726"/>
                    <a:pt x="6057" y="3510"/>
                    <a:pt x="6301" y="3100"/>
                  </a:cubicBezTo>
                  <a:cubicBezTo>
                    <a:pt x="6345" y="3035"/>
                    <a:pt x="6379" y="2948"/>
                    <a:pt x="6414" y="2884"/>
                  </a:cubicBezTo>
                  <a:cubicBezTo>
                    <a:pt x="6440" y="2840"/>
                    <a:pt x="6466" y="2776"/>
                    <a:pt x="6493" y="2711"/>
                  </a:cubicBezTo>
                  <a:lnTo>
                    <a:pt x="6571" y="2516"/>
                  </a:lnTo>
                  <a:cubicBezTo>
                    <a:pt x="6606" y="2430"/>
                    <a:pt x="6640" y="2343"/>
                    <a:pt x="6675" y="2257"/>
                  </a:cubicBezTo>
                  <a:cubicBezTo>
                    <a:pt x="6724" y="2120"/>
                    <a:pt x="6774" y="1984"/>
                    <a:pt x="6823" y="1847"/>
                  </a:cubicBezTo>
                  <a:lnTo>
                    <a:pt x="7415" y="227"/>
                  </a:lnTo>
                  <a:lnTo>
                    <a:pt x="10000" y="0"/>
                  </a:lnTo>
                  <a:close/>
                </a:path>
              </a:pathLst>
            </a:custGeom>
            <a:solidFill>
              <a:srgbClr val="00B0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IN"/>
            </a:p>
          </p:txBody>
        </p:sp>
        <p:sp>
          <p:nvSpPr>
            <p:cNvPr id="126" name="Freeform: Shape 125">
              <a:extLst>
                <a:ext uri="{FF2B5EF4-FFF2-40B4-BE49-F238E27FC236}">
                  <a16:creationId xmlns:a16="http://schemas.microsoft.com/office/drawing/2014/main" id="{5EE8E3ED-1782-41F3-9C59-42144C6CD5D0}"/>
                </a:ext>
              </a:extLst>
            </p:cNvPr>
            <p:cNvSpPr>
              <a:spLocks noChangeArrowheads="1"/>
            </p:cNvSpPr>
            <p:nvPr/>
          </p:nvSpPr>
          <p:spPr bwMode="auto">
            <a:xfrm>
              <a:off x="-1" y="-15875"/>
              <a:ext cx="27166902" cy="2207026"/>
            </a:xfrm>
            <a:custGeom>
              <a:avLst/>
              <a:gdLst>
                <a:gd name="connsiteX0" fmla="*/ 23920436 w 27109752"/>
                <a:gd name="connsiteY0" fmla="*/ 0 h 2149876"/>
                <a:gd name="connsiteX1" fmla="*/ 27109752 w 27109752"/>
                <a:gd name="connsiteY1" fmla="*/ 0 h 2149876"/>
                <a:gd name="connsiteX2" fmla="*/ 24811568 w 27109752"/>
                <a:gd name="connsiteY2" fmla="*/ 1796241 h 2149876"/>
                <a:gd name="connsiteX3" fmla="*/ 24795936 w 27109752"/>
                <a:gd name="connsiteY3" fmla="*/ 1813081 h 2149876"/>
                <a:gd name="connsiteX4" fmla="*/ 24764668 w 27109752"/>
                <a:gd name="connsiteY4" fmla="*/ 1835534 h 2149876"/>
                <a:gd name="connsiteX5" fmla="*/ 23764096 w 27109752"/>
                <a:gd name="connsiteY5" fmla="*/ 2149876 h 2149876"/>
                <a:gd name="connsiteX6" fmla="*/ 18081172 w 27109752"/>
                <a:gd name="connsiteY6" fmla="*/ 2149876 h 2149876"/>
                <a:gd name="connsiteX7" fmla="*/ 17182224 w 27109752"/>
                <a:gd name="connsiteY7" fmla="*/ 1914119 h 2149876"/>
                <a:gd name="connsiteX8" fmla="*/ 17096236 w 27109752"/>
                <a:gd name="connsiteY8" fmla="*/ 1863600 h 2149876"/>
                <a:gd name="connsiteX9" fmla="*/ 16306724 w 27109752"/>
                <a:gd name="connsiteY9" fmla="*/ 1655910 h 2149876"/>
                <a:gd name="connsiteX10" fmla="*/ 12507685 w 27109752"/>
                <a:gd name="connsiteY10" fmla="*/ 1655910 h 2149876"/>
                <a:gd name="connsiteX11" fmla="*/ 12507685 w 27109752"/>
                <a:gd name="connsiteY11" fmla="*/ 1639639 h 2149876"/>
                <a:gd name="connsiteX12" fmla="*/ 0 w 27109752"/>
                <a:gd name="connsiteY12" fmla="*/ 1639639 h 2149876"/>
                <a:gd name="connsiteX13" fmla="*/ 0 w 27109752"/>
                <a:gd name="connsiteY13" fmla="*/ 443111 h 2149876"/>
                <a:gd name="connsiteX14" fmla="*/ 12507685 w 27109752"/>
                <a:gd name="connsiteY14" fmla="*/ 443111 h 2149876"/>
                <a:gd name="connsiteX15" fmla="*/ 12507685 w 27109752"/>
                <a:gd name="connsiteY15" fmla="*/ 465900 h 2149876"/>
                <a:gd name="connsiteX16" fmla="*/ 17573070 w 27109752"/>
                <a:gd name="connsiteY16" fmla="*/ 465900 h 2149876"/>
                <a:gd name="connsiteX17" fmla="*/ 22732260 w 27109752"/>
                <a:gd name="connsiteY17" fmla="*/ 465900 h 2149876"/>
                <a:gd name="connsiteX18" fmla="*/ 23732828 w 27109752"/>
                <a:gd name="connsiteY18" fmla="*/ 151558 h 2149876"/>
                <a:gd name="connsiteX19" fmla="*/ 23920436 w 27109752"/>
                <a:gd name="connsiteY19" fmla="*/ 5613 h 2149876"/>
                <a:gd name="connsiteX20" fmla="*/ 23920436 w 27109752"/>
                <a:gd name="connsiteY20" fmla="*/ 0 h 2149876"/>
                <a:gd name="connsiteX0" fmla="*/ 23920436 w 27166902"/>
                <a:gd name="connsiteY0" fmla="*/ 57150 h 2207026"/>
                <a:gd name="connsiteX1" fmla="*/ 27166902 w 27166902"/>
                <a:gd name="connsiteY1" fmla="*/ 0 h 2207026"/>
                <a:gd name="connsiteX2" fmla="*/ 24811568 w 27166902"/>
                <a:gd name="connsiteY2" fmla="*/ 1853391 h 2207026"/>
                <a:gd name="connsiteX3" fmla="*/ 24795936 w 27166902"/>
                <a:gd name="connsiteY3" fmla="*/ 1870231 h 2207026"/>
                <a:gd name="connsiteX4" fmla="*/ 24764668 w 27166902"/>
                <a:gd name="connsiteY4" fmla="*/ 1892684 h 2207026"/>
                <a:gd name="connsiteX5" fmla="*/ 23764096 w 27166902"/>
                <a:gd name="connsiteY5" fmla="*/ 2207026 h 2207026"/>
                <a:gd name="connsiteX6" fmla="*/ 18081172 w 27166902"/>
                <a:gd name="connsiteY6" fmla="*/ 2207026 h 2207026"/>
                <a:gd name="connsiteX7" fmla="*/ 17182224 w 27166902"/>
                <a:gd name="connsiteY7" fmla="*/ 1971269 h 2207026"/>
                <a:gd name="connsiteX8" fmla="*/ 17096236 w 27166902"/>
                <a:gd name="connsiteY8" fmla="*/ 1920750 h 2207026"/>
                <a:gd name="connsiteX9" fmla="*/ 16306724 w 27166902"/>
                <a:gd name="connsiteY9" fmla="*/ 1713060 h 2207026"/>
                <a:gd name="connsiteX10" fmla="*/ 12507685 w 27166902"/>
                <a:gd name="connsiteY10" fmla="*/ 1713060 h 2207026"/>
                <a:gd name="connsiteX11" fmla="*/ 12507685 w 27166902"/>
                <a:gd name="connsiteY11" fmla="*/ 1696789 h 2207026"/>
                <a:gd name="connsiteX12" fmla="*/ 0 w 27166902"/>
                <a:gd name="connsiteY12" fmla="*/ 1696789 h 2207026"/>
                <a:gd name="connsiteX13" fmla="*/ 0 w 27166902"/>
                <a:gd name="connsiteY13" fmla="*/ 500261 h 2207026"/>
                <a:gd name="connsiteX14" fmla="*/ 12507685 w 27166902"/>
                <a:gd name="connsiteY14" fmla="*/ 500261 h 2207026"/>
                <a:gd name="connsiteX15" fmla="*/ 12507685 w 27166902"/>
                <a:gd name="connsiteY15" fmla="*/ 523050 h 2207026"/>
                <a:gd name="connsiteX16" fmla="*/ 17573070 w 27166902"/>
                <a:gd name="connsiteY16" fmla="*/ 523050 h 2207026"/>
                <a:gd name="connsiteX17" fmla="*/ 22732260 w 27166902"/>
                <a:gd name="connsiteY17" fmla="*/ 523050 h 2207026"/>
                <a:gd name="connsiteX18" fmla="*/ 23732828 w 27166902"/>
                <a:gd name="connsiteY18" fmla="*/ 208708 h 2207026"/>
                <a:gd name="connsiteX19" fmla="*/ 23920436 w 27166902"/>
                <a:gd name="connsiteY19" fmla="*/ 62763 h 2207026"/>
                <a:gd name="connsiteX20" fmla="*/ 23920436 w 27166902"/>
                <a:gd name="connsiteY20" fmla="*/ 57150 h 2207026"/>
                <a:gd name="connsiteX0" fmla="*/ 23958536 w 27166902"/>
                <a:gd name="connsiteY0" fmla="*/ 19050 h 2207026"/>
                <a:gd name="connsiteX1" fmla="*/ 27166902 w 27166902"/>
                <a:gd name="connsiteY1" fmla="*/ 0 h 2207026"/>
                <a:gd name="connsiteX2" fmla="*/ 24811568 w 27166902"/>
                <a:gd name="connsiteY2" fmla="*/ 1853391 h 2207026"/>
                <a:gd name="connsiteX3" fmla="*/ 24795936 w 27166902"/>
                <a:gd name="connsiteY3" fmla="*/ 1870231 h 2207026"/>
                <a:gd name="connsiteX4" fmla="*/ 24764668 w 27166902"/>
                <a:gd name="connsiteY4" fmla="*/ 1892684 h 2207026"/>
                <a:gd name="connsiteX5" fmla="*/ 23764096 w 27166902"/>
                <a:gd name="connsiteY5" fmla="*/ 2207026 h 2207026"/>
                <a:gd name="connsiteX6" fmla="*/ 18081172 w 27166902"/>
                <a:gd name="connsiteY6" fmla="*/ 2207026 h 2207026"/>
                <a:gd name="connsiteX7" fmla="*/ 17182224 w 27166902"/>
                <a:gd name="connsiteY7" fmla="*/ 1971269 h 2207026"/>
                <a:gd name="connsiteX8" fmla="*/ 17096236 w 27166902"/>
                <a:gd name="connsiteY8" fmla="*/ 1920750 h 2207026"/>
                <a:gd name="connsiteX9" fmla="*/ 16306724 w 27166902"/>
                <a:gd name="connsiteY9" fmla="*/ 1713060 h 2207026"/>
                <a:gd name="connsiteX10" fmla="*/ 12507685 w 27166902"/>
                <a:gd name="connsiteY10" fmla="*/ 1713060 h 2207026"/>
                <a:gd name="connsiteX11" fmla="*/ 12507685 w 27166902"/>
                <a:gd name="connsiteY11" fmla="*/ 1696789 h 2207026"/>
                <a:gd name="connsiteX12" fmla="*/ 0 w 27166902"/>
                <a:gd name="connsiteY12" fmla="*/ 1696789 h 2207026"/>
                <a:gd name="connsiteX13" fmla="*/ 0 w 27166902"/>
                <a:gd name="connsiteY13" fmla="*/ 500261 h 2207026"/>
                <a:gd name="connsiteX14" fmla="*/ 12507685 w 27166902"/>
                <a:gd name="connsiteY14" fmla="*/ 500261 h 2207026"/>
                <a:gd name="connsiteX15" fmla="*/ 12507685 w 27166902"/>
                <a:gd name="connsiteY15" fmla="*/ 523050 h 2207026"/>
                <a:gd name="connsiteX16" fmla="*/ 17573070 w 27166902"/>
                <a:gd name="connsiteY16" fmla="*/ 523050 h 2207026"/>
                <a:gd name="connsiteX17" fmla="*/ 22732260 w 27166902"/>
                <a:gd name="connsiteY17" fmla="*/ 523050 h 2207026"/>
                <a:gd name="connsiteX18" fmla="*/ 23732828 w 27166902"/>
                <a:gd name="connsiteY18" fmla="*/ 208708 h 2207026"/>
                <a:gd name="connsiteX19" fmla="*/ 23920436 w 27166902"/>
                <a:gd name="connsiteY19" fmla="*/ 62763 h 2207026"/>
                <a:gd name="connsiteX20" fmla="*/ 23958536 w 27166902"/>
                <a:gd name="connsiteY20" fmla="*/ 19050 h 2207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166902" h="2207026">
                  <a:moveTo>
                    <a:pt x="23958536" y="19050"/>
                  </a:moveTo>
                  <a:lnTo>
                    <a:pt x="27166902" y="0"/>
                  </a:lnTo>
                  <a:lnTo>
                    <a:pt x="24811568" y="1853391"/>
                  </a:lnTo>
                  <a:cubicBezTo>
                    <a:pt x="24416407" y="2165096"/>
                    <a:pt x="24795936" y="1870231"/>
                    <a:pt x="24795936" y="1870231"/>
                  </a:cubicBezTo>
                  <a:lnTo>
                    <a:pt x="24764668" y="1892684"/>
                  </a:lnTo>
                  <a:cubicBezTo>
                    <a:pt x="24506708" y="2094761"/>
                    <a:pt x="24147128" y="2207026"/>
                    <a:pt x="23764096" y="2207026"/>
                  </a:cubicBezTo>
                  <a:lnTo>
                    <a:pt x="18081172" y="2207026"/>
                  </a:lnTo>
                  <a:cubicBezTo>
                    <a:pt x="17752860" y="2207026"/>
                    <a:pt x="17432366" y="2122827"/>
                    <a:pt x="17182224" y="1971269"/>
                  </a:cubicBezTo>
                  <a:lnTo>
                    <a:pt x="17096236" y="1920750"/>
                  </a:lnTo>
                  <a:cubicBezTo>
                    <a:pt x="16877362" y="1786032"/>
                    <a:pt x="16595951" y="1713060"/>
                    <a:pt x="16306724" y="1713060"/>
                  </a:cubicBezTo>
                  <a:lnTo>
                    <a:pt x="12507685" y="1713060"/>
                  </a:lnTo>
                  <a:lnTo>
                    <a:pt x="12507685" y="1696789"/>
                  </a:lnTo>
                  <a:lnTo>
                    <a:pt x="0" y="1696789"/>
                  </a:lnTo>
                  <a:lnTo>
                    <a:pt x="0" y="500261"/>
                  </a:lnTo>
                  <a:lnTo>
                    <a:pt x="12507685" y="500261"/>
                  </a:lnTo>
                  <a:lnTo>
                    <a:pt x="12507685" y="523050"/>
                  </a:lnTo>
                  <a:lnTo>
                    <a:pt x="17573070" y="523050"/>
                  </a:lnTo>
                  <a:lnTo>
                    <a:pt x="22732260" y="523050"/>
                  </a:lnTo>
                  <a:cubicBezTo>
                    <a:pt x="23115290" y="523050"/>
                    <a:pt x="23474870" y="410785"/>
                    <a:pt x="23732828" y="208708"/>
                  </a:cubicBezTo>
                  <a:lnTo>
                    <a:pt x="23920436" y="62763"/>
                  </a:lnTo>
                  <a:lnTo>
                    <a:pt x="23958536" y="19050"/>
                  </a:lnTo>
                  <a:close/>
                </a:path>
              </a:pathLst>
            </a:custGeom>
            <a:gradFill flip="none" rotWithShape="1">
              <a:gsLst>
                <a:gs pos="0">
                  <a:srgbClr val="015289">
                    <a:shade val="30000"/>
                    <a:satMod val="115000"/>
                  </a:srgbClr>
                </a:gs>
                <a:gs pos="50000">
                  <a:srgbClr val="015289">
                    <a:shade val="67500"/>
                    <a:satMod val="115000"/>
                  </a:srgbClr>
                </a:gs>
                <a:gs pos="100000">
                  <a:srgbClr val="015289">
                    <a:shade val="100000"/>
                    <a:satMod val="115000"/>
                  </a:srgbClr>
                </a:gs>
              </a:gsLst>
              <a:lin ang="10800000" scaled="1"/>
              <a:tileRect/>
            </a:gra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IN">
                <a:solidFill>
                  <a:schemeClr val="lt1"/>
                </a:solidFill>
              </a:endParaRPr>
            </a:p>
          </p:txBody>
        </p:sp>
      </p:grpSp>
      <p:sp>
        <p:nvSpPr>
          <p:cNvPr id="129" name="Rectangle 6">
            <a:extLst>
              <a:ext uri="{FF2B5EF4-FFF2-40B4-BE49-F238E27FC236}">
                <a16:creationId xmlns:a16="http://schemas.microsoft.com/office/drawing/2014/main" id="{03A2E5F7-5C04-4B46-9A9C-0987FAFD58FD}"/>
              </a:ext>
            </a:extLst>
          </p:cNvPr>
          <p:cNvSpPr>
            <a:spLocks noChangeArrowheads="1"/>
          </p:cNvSpPr>
          <p:nvPr/>
        </p:nvSpPr>
        <p:spPr bwMode="auto">
          <a:xfrm>
            <a:off x="0" y="16379231"/>
            <a:ext cx="6858000" cy="79969"/>
          </a:xfrm>
          <a:prstGeom prst="rect">
            <a:avLst/>
          </a:prstGeom>
          <a:gradFill flip="none" rotWithShape="1">
            <a:gsLst>
              <a:gs pos="0">
                <a:schemeClr val="tx1"/>
              </a:gs>
              <a:gs pos="50000">
                <a:schemeClr val="bg2">
                  <a:lumMod val="25000"/>
                </a:schemeClr>
              </a:gs>
              <a:gs pos="100000">
                <a:schemeClr val="tx1">
                  <a:lumMod val="50000"/>
                  <a:lumOff val="50000"/>
                </a:schemeClr>
              </a:gs>
            </a:gsLst>
            <a:lin ang="1080000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solidFill>
                <a:schemeClr val="lt1"/>
              </a:solidFill>
            </a:endParaRPr>
          </a:p>
        </p:txBody>
      </p:sp>
      <p:sp>
        <p:nvSpPr>
          <p:cNvPr id="3" name="Text Placeholder 2">
            <a:extLst>
              <a:ext uri="{FF2B5EF4-FFF2-40B4-BE49-F238E27FC236}">
                <a16:creationId xmlns:a16="http://schemas.microsoft.com/office/drawing/2014/main" id="{4D569B39-B7A3-4242-8E26-E1CD4EFE4109}"/>
              </a:ext>
            </a:extLst>
          </p:cNvPr>
          <p:cNvSpPr>
            <a:spLocks noGrp="1"/>
          </p:cNvSpPr>
          <p:nvPr>
            <p:ph type="body" sz="quarter" idx="11"/>
          </p:nvPr>
        </p:nvSpPr>
        <p:spPr>
          <a:xfrm>
            <a:off x="19427098" y="645237"/>
            <a:ext cx="4305922" cy="769441"/>
          </a:xfrm>
        </p:spPr>
        <p:txBody>
          <a:bodyPr/>
          <a:lstStyle/>
          <a:p>
            <a:r>
              <a:rPr lang="en-US" sz="4400" dirty="0">
                <a:latin typeface="Times New Roman" panose="02020603050405020304" pitchFamily="18" charset="0"/>
                <a:cs typeface="Times New Roman" panose="02020603050405020304" pitchFamily="18" charset="0"/>
              </a:rPr>
              <a:t>1910709</a:t>
            </a:r>
          </a:p>
        </p:txBody>
      </p:sp>
      <p:sp>
        <p:nvSpPr>
          <p:cNvPr id="4" name="Text Placeholder 3">
            <a:extLst>
              <a:ext uri="{FF2B5EF4-FFF2-40B4-BE49-F238E27FC236}">
                <a16:creationId xmlns:a16="http://schemas.microsoft.com/office/drawing/2014/main" id="{E03E6707-5D4E-0D43-87D1-F019DCCBE63E}"/>
              </a:ext>
            </a:extLst>
          </p:cNvPr>
          <p:cNvSpPr>
            <a:spLocks noGrp="1"/>
          </p:cNvSpPr>
          <p:nvPr>
            <p:ph type="body" sz="quarter" idx="10"/>
          </p:nvPr>
        </p:nvSpPr>
        <p:spPr>
          <a:xfrm>
            <a:off x="19427098" y="1313061"/>
            <a:ext cx="4305922" cy="707886"/>
          </a:xfrm>
        </p:spPr>
        <p:txBody>
          <a:bodyPr/>
          <a:lstStyle/>
          <a:p>
            <a:r>
              <a:rPr lang="en-US" sz="4000">
                <a:latin typeface="Times New Roman" panose="02020603050405020304" pitchFamily="18" charset="0"/>
                <a:cs typeface="Times New Roman" panose="02020603050405020304" pitchFamily="18" charset="0"/>
              </a:rPr>
              <a:t>Academic Studies</a:t>
            </a:r>
          </a:p>
        </p:txBody>
      </p:sp>
      <p:sp>
        <p:nvSpPr>
          <p:cNvPr id="5" name="Text Placeholder 4">
            <a:extLst>
              <a:ext uri="{FF2B5EF4-FFF2-40B4-BE49-F238E27FC236}">
                <a16:creationId xmlns:a16="http://schemas.microsoft.com/office/drawing/2014/main" id="{EC65508B-E84C-8B47-A9F0-E059B86D2CA3}"/>
              </a:ext>
            </a:extLst>
          </p:cNvPr>
          <p:cNvSpPr>
            <a:spLocks noGrp="1"/>
          </p:cNvSpPr>
          <p:nvPr>
            <p:ph type="body" sz="quarter" idx="15"/>
          </p:nvPr>
        </p:nvSpPr>
        <p:spPr>
          <a:xfrm>
            <a:off x="232932" y="5125241"/>
            <a:ext cx="6523012" cy="523220"/>
          </a:xfrm>
        </p:spPr>
        <p:txBody>
          <a:bodyPr/>
          <a:lstStyle/>
          <a:p>
            <a:r>
              <a:rPr lang="en-US" sz="2800">
                <a:latin typeface="Times New Roman" panose="02020603050405020304" pitchFamily="18" charset="0"/>
                <a:cs typeface="Times New Roman" panose="02020603050405020304" pitchFamily="18" charset="0"/>
              </a:rPr>
              <a:t>Introduction</a:t>
            </a:r>
          </a:p>
        </p:txBody>
      </p:sp>
      <p:sp>
        <p:nvSpPr>
          <p:cNvPr id="6" name="Text Placeholder 5">
            <a:extLst>
              <a:ext uri="{FF2B5EF4-FFF2-40B4-BE49-F238E27FC236}">
                <a16:creationId xmlns:a16="http://schemas.microsoft.com/office/drawing/2014/main" id="{6E167009-CA09-F24A-857E-809C91FF5F62}"/>
              </a:ext>
            </a:extLst>
          </p:cNvPr>
          <p:cNvSpPr>
            <a:spLocks noGrp="1"/>
          </p:cNvSpPr>
          <p:nvPr>
            <p:ph type="body" sz="quarter" idx="16"/>
          </p:nvPr>
        </p:nvSpPr>
        <p:spPr>
          <a:xfrm>
            <a:off x="149467" y="5418410"/>
            <a:ext cx="6632334" cy="4561249"/>
          </a:xfrm>
        </p:spPr>
        <p:txBody>
          <a:bodyPr lIns="91440" rIns="182880"/>
          <a:lstStyle/>
          <a:p>
            <a:r>
              <a:rPr lang="en-US" sz="2200" dirty="0">
                <a:latin typeface="Times New Roman" panose="02020603050405020304" pitchFamily="18" charset="0"/>
                <a:cs typeface="Times New Roman" panose="02020603050405020304" pitchFamily="18" charset="0"/>
              </a:rPr>
              <a:t>Curriculum Vitae’s are a key component in securing at first an interview for your new job. It is the first step for you to gain the attention of your potential new employer and garner their interest in you as their potential new employee. Throughout this presentation we will look that the do’s and don’ts in CV writing.</a:t>
            </a: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 </a:t>
            </a:r>
          </a:p>
        </p:txBody>
      </p:sp>
      <p:sp>
        <p:nvSpPr>
          <p:cNvPr id="7" name="Text Placeholder 6">
            <a:extLst>
              <a:ext uri="{FF2B5EF4-FFF2-40B4-BE49-F238E27FC236}">
                <a16:creationId xmlns:a16="http://schemas.microsoft.com/office/drawing/2014/main" id="{3165571C-72BF-2240-92F1-39E4A266C8FA}"/>
              </a:ext>
            </a:extLst>
          </p:cNvPr>
          <p:cNvSpPr>
            <a:spLocks noGrp="1"/>
          </p:cNvSpPr>
          <p:nvPr>
            <p:ph type="body" sz="quarter" idx="17"/>
          </p:nvPr>
        </p:nvSpPr>
        <p:spPr>
          <a:xfrm>
            <a:off x="231881" y="7928404"/>
            <a:ext cx="6524064" cy="523220"/>
          </a:xfrm>
        </p:spPr>
        <p:txBody>
          <a:bodyPr/>
          <a:lstStyle/>
          <a:p>
            <a:r>
              <a:rPr lang="en-US" sz="2800">
                <a:latin typeface="Times New Roman" panose="02020603050405020304" pitchFamily="18" charset="0"/>
                <a:cs typeface="Times New Roman" panose="02020603050405020304" pitchFamily="18" charset="0"/>
              </a:rPr>
              <a:t>Why a Curriculum Vitae?</a:t>
            </a:r>
          </a:p>
        </p:txBody>
      </p:sp>
      <p:sp>
        <p:nvSpPr>
          <p:cNvPr id="8" name="Text Placeholder 7">
            <a:extLst>
              <a:ext uri="{FF2B5EF4-FFF2-40B4-BE49-F238E27FC236}">
                <a16:creationId xmlns:a16="http://schemas.microsoft.com/office/drawing/2014/main" id="{1DE1117A-985C-5A4A-9769-1A0EA1137D07}"/>
              </a:ext>
            </a:extLst>
          </p:cNvPr>
          <p:cNvSpPr>
            <a:spLocks noGrp="1"/>
          </p:cNvSpPr>
          <p:nvPr>
            <p:ph type="body" sz="quarter" idx="23"/>
          </p:nvPr>
        </p:nvSpPr>
        <p:spPr>
          <a:xfrm>
            <a:off x="186171" y="8232513"/>
            <a:ext cx="6658617" cy="8389989"/>
          </a:xfrm>
        </p:spPr>
        <p:txBody>
          <a:bodyPr lIns="91440" rIns="182880"/>
          <a:lstStyle/>
          <a:p>
            <a:r>
              <a:rPr lang="en-US" sz="2200" dirty="0">
                <a:latin typeface="Times New Roman" panose="02020603050405020304" pitchFamily="18" charset="0"/>
                <a:cs typeface="Times New Roman" panose="02020603050405020304" pitchFamily="18" charset="0"/>
              </a:rPr>
              <a:t>A Curriculum Vitae is a snapshot of your working life and the best advice given is that you have numerous CV’s and the reasons are as follows; </a:t>
            </a:r>
          </a:p>
          <a:p>
            <a:pPr marL="342900" indent="-342900">
              <a:buAutoNum type="arabicPeriod"/>
            </a:pPr>
            <a:r>
              <a:rPr lang="en-US" sz="2200" dirty="0">
                <a:latin typeface="Times New Roman" panose="02020603050405020304" pitchFamily="18" charset="0"/>
                <a:cs typeface="Times New Roman" panose="02020603050405020304" pitchFamily="18" charset="0"/>
              </a:rPr>
              <a:t>You should always have a full and complete CV, which can be as long as you desire and should contain every detail  of your working career.</a:t>
            </a:r>
          </a:p>
          <a:p>
            <a:pPr marL="342900" indent="-342900">
              <a:buAutoNum type="arabicPeriod"/>
            </a:pPr>
            <a:r>
              <a:rPr lang="en-US" sz="2200" dirty="0">
                <a:latin typeface="Times New Roman" panose="02020603050405020304" pitchFamily="18" charset="0"/>
                <a:cs typeface="Times New Roman" panose="02020603050405020304" pitchFamily="18" charset="0"/>
              </a:rPr>
              <a:t>However, the CV that you send your potential employer should be only ever two pages long.</a:t>
            </a:r>
          </a:p>
          <a:p>
            <a:pPr marL="342900" indent="-342900">
              <a:buAutoNum type="arabicPeriod"/>
            </a:pPr>
            <a:r>
              <a:rPr lang="en-US" sz="2200" dirty="0">
                <a:latin typeface="Times New Roman" panose="02020603050405020304" pitchFamily="18" charset="0"/>
                <a:cs typeface="Times New Roman" panose="02020603050405020304" pitchFamily="18" charset="0"/>
              </a:rPr>
              <a:t>Key information on your CV should be Name, telephone and email address only. </a:t>
            </a:r>
          </a:p>
          <a:p>
            <a:pPr marL="342900" indent="-342900">
              <a:buAutoNum type="arabicPeriod"/>
            </a:pPr>
            <a:r>
              <a:rPr lang="en-US" sz="2200" dirty="0">
                <a:latin typeface="Times New Roman" panose="02020603050405020304" pitchFamily="18" charset="0"/>
                <a:cs typeface="Times New Roman" panose="02020603050405020304" pitchFamily="18" charset="0"/>
              </a:rPr>
              <a:t>You can put a little biography at the start of the CV focusing on your skills and attributes.</a:t>
            </a:r>
          </a:p>
          <a:p>
            <a:pPr marL="342900" indent="-342900">
              <a:buAutoNum type="arabicPeriod"/>
            </a:pPr>
            <a:r>
              <a:rPr lang="en-US" sz="2200" dirty="0">
                <a:latin typeface="Times New Roman" panose="02020603050405020304" pitchFamily="18" charset="0"/>
                <a:cs typeface="Times New Roman" panose="02020603050405020304" pitchFamily="18" charset="0"/>
              </a:rPr>
              <a:t>Employment history of the past ten years relevant to the job you’re applying for. This needs to be in reverse chronological order, (Cleary, M, Horsfall, J, </a:t>
            </a:r>
            <a:r>
              <a:rPr lang="en-US" sz="2200">
                <a:latin typeface="Times New Roman" panose="02020603050405020304" pitchFamily="18" charset="0"/>
                <a:cs typeface="Times New Roman" panose="02020603050405020304" pitchFamily="18" charset="0"/>
              </a:rPr>
              <a:t>2013). </a:t>
            </a:r>
            <a:endParaRPr lang="en-US" sz="2200" dirty="0">
              <a:latin typeface="Times New Roman" panose="02020603050405020304" pitchFamily="18" charset="0"/>
              <a:cs typeface="Times New Roman" panose="02020603050405020304" pitchFamily="18" charset="0"/>
            </a:endParaRPr>
          </a:p>
          <a:p>
            <a:pPr marL="342900" indent="-342900">
              <a:buAutoNum type="arabicPeriod"/>
            </a:pPr>
            <a:r>
              <a:rPr lang="en-US" sz="2200" dirty="0">
                <a:latin typeface="Times New Roman" panose="02020603050405020304" pitchFamily="18" charset="0"/>
                <a:cs typeface="Times New Roman" panose="02020603050405020304" pitchFamily="18" charset="0"/>
              </a:rPr>
              <a:t>Qualifications, education and training are key to proving you have the qualifications for the role.</a:t>
            </a:r>
          </a:p>
          <a:p>
            <a:pPr marL="342900" indent="-342900">
              <a:buAutoNum type="arabicPeriod"/>
            </a:pPr>
            <a:r>
              <a:rPr lang="en-US" sz="2200" dirty="0">
                <a:latin typeface="Times New Roman" panose="02020603050405020304" pitchFamily="18" charset="0"/>
                <a:cs typeface="Times New Roman" panose="02020603050405020304" pitchFamily="18" charset="0"/>
              </a:rPr>
              <a:t>Always use clear sentences- no jargon in your CV.</a:t>
            </a:r>
          </a:p>
          <a:p>
            <a:pPr marL="342900" indent="-342900">
              <a:buAutoNum type="arabicPeriod"/>
            </a:pPr>
            <a:r>
              <a:rPr lang="en-US" sz="2200" dirty="0">
                <a:latin typeface="Times New Roman" panose="02020603050405020304" pitchFamily="18" charset="0"/>
                <a:cs typeface="Times New Roman" panose="02020603050405020304" pitchFamily="18" charset="0"/>
              </a:rPr>
              <a:t>Interests outside of work are key to show the employer that you are personable.</a:t>
            </a:r>
          </a:p>
        </p:txBody>
      </p:sp>
      <p:sp>
        <p:nvSpPr>
          <p:cNvPr id="9" name="Text Placeholder 8">
            <a:extLst>
              <a:ext uri="{FF2B5EF4-FFF2-40B4-BE49-F238E27FC236}">
                <a16:creationId xmlns:a16="http://schemas.microsoft.com/office/drawing/2014/main" id="{4F4179AC-6EF3-0240-B5D7-6DCD915AD639}"/>
              </a:ext>
            </a:extLst>
          </p:cNvPr>
          <p:cNvSpPr>
            <a:spLocks noGrp="1"/>
          </p:cNvSpPr>
          <p:nvPr>
            <p:ph type="body" sz="quarter" idx="18"/>
          </p:nvPr>
        </p:nvSpPr>
        <p:spPr>
          <a:xfrm>
            <a:off x="7034595" y="3266828"/>
            <a:ext cx="6558294" cy="523220"/>
          </a:xfrm>
        </p:spPr>
        <p:txBody>
          <a:bodyPr/>
          <a:lstStyle/>
          <a:p>
            <a:r>
              <a:rPr lang="en-US" sz="2800">
                <a:latin typeface="Times New Roman" panose="02020603050405020304" pitchFamily="18" charset="0"/>
                <a:cs typeface="Times New Roman" panose="02020603050405020304" pitchFamily="18" charset="0"/>
              </a:rPr>
              <a:t>Potential mistakes to avoid!!!</a:t>
            </a:r>
          </a:p>
        </p:txBody>
      </p:sp>
      <p:sp>
        <p:nvSpPr>
          <p:cNvPr id="10" name="Text Placeholder 9">
            <a:extLst>
              <a:ext uri="{FF2B5EF4-FFF2-40B4-BE49-F238E27FC236}">
                <a16:creationId xmlns:a16="http://schemas.microsoft.com/office/drawing/2014/main" id="{9CE75800-E5B8-6744-8CCD-05CB1D7B210F}"/>
              </a:ext>
            </a:extLst>
          </p:cNvPr>
          <p:cNvSpPr>
            <a:spLocks noGrp="1"/>
          </p:cNvSpPr>
          <p:nvPr>
            <p:ph type="body" sz="quarter" idx="24"/>
          </p:nvPr>
        </p:nvSpPr>
        <p:spPr>
          <a:xfrm>
            <a:off x="7034595" y="3691102"/>
            <a:ext cx="6548717" cy="14077700"/>
          </a:xfrm>
        </p:spPr>
        <p:txBody>
          <a:bodyPr lIns="91440" rIns="182880"/>
          <a:lstStyle/>
          <a:p>
            <a:r>
              <a:rPr lang="en-US" sz="2200" dirty="0">
                <a:latin typeface="Times New Roman" panose="02020603050405020304" pitchFamily="18" charset="0"/>
                <a:cs typeface="Times New Roman" panose="02020603050405020304" pitchFamily="18" charset="0"/>
              </a:rPr>
              <a:t>Mistakes invariably happen, but maybe get someone reliable to read over your CV to identify and highlight any grammar or spelling mistakes in the document. Other common mistakes are as follows;</a:t>
            </a:r>
          </a:p>
          <a:p>
            <a:pPr marL="342900" indent="-342900">
              <a:buAutoNum type="arabicPeriod"/>
            </a:pPr>
            <a:r>
              <a:rPr lang="en-US" sz="2200" dirty="0">
                <a:latin typeface="Times New Roman" panose="02020603050405020304" pitchFamily="18" charset="0"/>
                <a:cs typeface="Times New Roman" panose="02020603050405020304" pitchFamily="18" charset="0"/>
              </a:rPr>
              <a:t>Incorrect personal details – making sure your telephone number is connected and your email address works and isn’t a “jokey” email as in </a:t>
            </a:r>
            <a:r>
              <a:rPr lang="en-US" sz="2200" dirty="0">
                <a:latin typeface="Times New Roman" panose="02020603050405020304" pitchFamily="18" charset="0"/>
                <a:cs typeface="Times New Roman" panose="02020603050405020304" pitchFamily="18" charset="0"/>
                <a:hlinkClick r:id="rId6"/>
              </a:rPr>
              <a:t>eatingpies@myhouse.co.uk</a:t>
            </a:r>
            <a:r>
              <a:rPr lang="en-US" sz="2200" dirty="0">
                <a:latin typeface="Times New Roman" panose="02020603050405020304" pitchFamily="18" charset="0"/>
                <a:cs typeface="Times New Roman" panose="02020603050405020304" pitchFamily="18" charset="0"/>
              </a:rPr>
              <a:t>.</a:t>
            </a:r>
          </a:p>
          <a:p>
            <a:pPr marL="342900" indent="-342900">
              <a:buAutoNum type="arabicPeriod"/>
            </a:pPr>
            <a:r>
              <a:rPr lang="en-US" sz="2200" dirty="0">
                <a:latin typeface="Times New Roman" panose="02020603050405020304" pitchFamily="18" charset="0"/>
                <a:cs typeface="Times New Roman" panose="02020603050405020304" pitchFamily="18" charset="0"/>
              </a:rPr>
              <a:t>Spelling and grammar is key as with these mistakes a potential employer could possibly think that you show lack of care and attention. Never trust a computer spell checker.</a:t>
            </a:r>
          </a:p>
          <a:p>
            <a:pPr marL="342900" indent="-342900">
              <a:buAutoNum type="arabicPeriod"/>
            </a:pPr>
            <a:r>
              <a:rPr lang="en-US" sz="2200" dirty="0">
                <a:latin typeface="Times New Roman" panose="02020603050405020304" pitchFamily="18" charset="0"/>
                <a:cs typeface="Times New Roman" panose="02020603050405020304" pitchFamily="18" charset="0"/>
              </a:rPr>
              <a:t>Writing lots and saying nothing- why use twenty words, when five will do? Grab the employers attention with bullet points rather than long sentences.</a:t>
            </a:r>
          </a:p>
          <a:p>
            <a:pPr marL="342900" indent="-342900">
              <a:buAutoNum type="arabicPeriod"/>
            </a:pPr>
            <a:r>
              <a:rPr lang="en-US" sz="2200" dirty="0">
                <a:latin typeface="Times New Roman" panose="02020603050405020304" pitchFamily="18" charset="0"/>
                <a:cs typeface="Times New Roman" panose="02020603050405020304" pitchFamily="18" charset="0"/>
              </a:rPr>
              <a:t>No tailoring, when you develop ‘a one size fits all’ CV to apply for lots of vacancies, you will end up with some content that some employers will ignore.</a:t>
            </a:r>
          </a:p>
          <a:p>
            <a:pPr marL="342900" indent="-342900">
              <a:buAutoNum type="arabicPeriod"/>
            </a:pPr>
            <a:r>
              <a:rPr lang="en-US" sz="2200" dirty="0">
                <a:latin typeface="Times New Roman" panose="02020603050405020304" pitchFamily="18" charset="0"/>
                <a:cs typeface="Times New Roman" panose="02020603050405020304" pitchFamily="18" charset="0"/>
              </a:rPr>
              <a:t>Breaking the two-page rule: two pages of A4 is more than enough room to persuade your potential employer that you’re worth contacting.</a:t>
            </a:r>
          </a:p>
          <a:p>
            <a:pPr marL="342900" indent="-342900">
              <a:buAutoNum type="arabicPeriod"/>
            </a:pPr>
            <a:r>
              <a:rPr lang="en-US" sz="2200" dirty="0">
                <a:latin typeface="Times New Roman" panose="02020603050405020304" pitchFamily="18" charset="0"/>
                <a:cs typeface="Times New Roman" panose="02020603050405020304" pitchFamily="18" charset="0"/>
              </a:rPr>
              <a:t>Omitting information, either by choice or forgetfulness -don’t leave off any jobs on your CV because in doing so will show gaps in your employment that will raise questions.</a:t>
            </a:r>
          </a:p>
          <a:p>
            <a:pPr marL="342900" indent="-342900">
              <a:buAutoNum type="arabicPeriod"/>
            </a:pPr>
            <a:r>
              <a:rPr lang="en-US" sz="2200" dirty="0">
                <a:latin typeface="Times New Roman" panose="02020603050405020304" pitchFamily="18" charset="0"/>
                <a:cs typeface="Times New Roman" panose="02020603050405020304" pitchFamily="18" charset="0"/>
              </a:rPr>
              <a:t>Avoid using clichés such as “good communicator” or “works well in a team”-be unique in how you describe yourself.</a:t>
            </a:r>
          </a:p>
          <a:p>
            <a:pPr marL="342900" indent="-342900">
              <a:buAutoNum type="arabicPeriod"/>
            </a:pPr>
            <a:r>
              <a:rPr lang="en-US" sz="2200" dirty="0">
                <a:latin typeface="Times New Roman" panose="02020603050405020304" pitchFamily="18" charset="0"/>
                <a:cs typeface="Times New Roman" panose="02020603050405020304" pitchFamily="18" charset="0"/>
              </a:rPr>
              <a:t>Don’t be vague-don’t use ‘fluffy’ lines like “looking for new challenges”., be creative in catching the potential employers’ eye.</a:t>
            </a:r>
          </a:p>
          <a:p>
            <a:pPr marL="342900" indent="-342900">
              <a:buAutoNum type="arabicPeriod"/>
            </a:pPr>
            <a:r>
              <a:rPr lang="en-US" sz="2200" dirty="0">
                <a:latin typeface="Times New Roman" panose="02020603050405020304" pitchFamily="18" charset="0"/>
                <a:cs typeface="Times New Roman" panose="02020603050405020304" pitchFamily="18" charset="0"/>
              </a:rPr>
              <a:t>Design your CV; having a plain CV with black writing on white background, try and add some </a:t>
            </a:r>
            <a:r>
              <a:rPr lang="en-US" sz="2200" dirty="0" err="1">
                <a:latin typeface="Times New Roman" panose="02020603050405020304" pitchFamily="18" charset="0"/>
                <a:cs typeface="Times New Roman" panose="02020603050405020304" pitchFamily="18" charset="0"/>
              </a:rPr>
              <a:t>colour</a:t>
            </a:r>
            <a:r>
              <a:rPr lang="en-US" sz="2200" dirty="0">
                <a:latin typeface="Times New Roman" panose="02020603050405020304" pitchFamily="18" charset="0"/>
                <a:cs typeface="Times New Roman" panose="02020603050405020304" pitchFamily="18" charset="0"/>
              </a:rPr>
              <a:t>, like the example provided.</a:t>
            </a:r>
          </a:p>
          <a:p>
            <a:endParaRPr lang="en-US" sz="2200" dirty="0">
              <a:latin typeface="Times New Roman" panose="02020603050405020304" pitchFamily="18" charset="0"/>
              <a:cs typeface="Times New Roman" panose="02020603050405020304" pitchFamily="18" charset="0"/>
            </a:endParaRPr>
          </a:p>
          <a:p>
            <a:endParaRPr lang="en-US" sz="2200" dirty="0">
              <a:latin typeface="Times New Roman" panose="02020603050405020304" pitchFamily="18" charset="0"/>
              <a:cs typeface="Times New Roman" panose="02020603050405020304" pitchFamily="18" charset="0"/>
            </a:endParaRPr>
          </a:p>
        </p:txBody>
      </p:sp>
      <p:sp>
        <p:nvSpPr>
          <p:cNvPr id="11" name="Text Placeholder 10">
            <a:extLst>
              <a:ext uri="{FF2B5EF4-FFF2-40B4-BE49-F238E27FC236}">
                <a16:creationId xmlns:a16="http://schemas.microsoft.com/office/drawing/2014/main" id="{877DA5FD-4E0A-764B-8339-BD6754E0BF0E}"/>
              </a:ext>
            </a:extLst>
          </p:cNvPr>
          <p:cNvSpPr>
            <a:spLocks noGrp="1"/>
          </p:cNvSpPr>
          <p:nvPr>
            <p:ph type="body" sz="quarter" idx="19"/>
          </p:nvPr>
        </p:nvSpPr>
        <p:spPr>
          <a:xfrm>
            <a:off x="13838962" y="2312163"/>
            <a:ext cx="6524065" cy="523220"/>
          </a:xfrm>
        </p:spPr>
        <p:txBody>
          <a:bodyPr/>
          <a:lstStyle/>
          <a:p>
            <a:r>
              <a:rPr lang="en-US" sz="2800">
                <a:latin typeface="Times New Roman" panose="02020603050405020304" pitchFamily="18" charset="0"/>
                <a:cs typeface="Times New Roman" panose="02020603050405020304" pitchFamily="18" charset="0"/>
              </a:rPr>
              <a:t>Examples of Different CV’s</a:t>
            </a:r>
          </a:p>
        </p:txBody>
      </p:sp>
      <p:sp>
        <p:nvSpPr>
          <p:cNvPr id="12" name="Text Placeholder 11">
            <a:extLst>
              <a:ext uri="{FF2B5EF4-FFF2-40B4-BE49-F238E27FC236}">
                <a16:creationId xmlns:a16="http://schemas.microsoft.com/office/drawing/2014/main" id="{CE29CDA7-E10F-1249-8D1B-2B7FCDC55ACA}"/>
              </a:ext>
            </a:extLst>
          </p:cNvPr>
          <p:cNvSpPr>
            <a:spLocks noGrp="1"/>
          </p:cNvSpPr>
          <p:nvPr>
            <p:ph type="body" sz="quarter" idx="25"/>
          </p:nvPr>
        </p:nvSpPr>
        <p:spPr>
          <a:xfrm>
            <a:off x="13855258" y="2895733"/>
            <a:ext cx="6548717" cy="2933111"/>
          </a:xfrm>
        </p:spPr>
        <p:txBody>
          <a:bodyPr/>
          <a:lstStyle/>
          <a:p>
            <a:r>
              <a:rPr lang="en-US" sz="2200" dirty="0">
                <a:latin typeface="Times New Roman" panose="02020603050405020304" pitchFamily="18" charset="0"/>
                <a:cs typeface="Times New Roman" panose="02020603050405020304" pitchFamily="18" charset="0"/>
              </a:rPr>
              <a:t>Here a two examples of CV’s that can differ from just having plain black on white </a:t>
            </a:r>
            <a:r>
              <a:rPr lang="en-US" sz="2200" dirty="0" err="1">
                <a:latin typeface="Times New Roman" panose="02020603050405020304" pitchFamily="18" charset="0"/>
                <a:cs typeface="Times New Roman" panose="02020603050405020304" pitchFamily="18" charset="0"/>
              </a:rPr>
              <a:t>scenary</a:t>
            </a:r>
            <a:r>
              <a:rPr lang="en-US" sz="2200" dirty="0">
                <a:latin typeface="Times New Roman" panose="02020603050405020304" pitchFamily="18" charset="0"/>
                <a:cs typeface="Times New Roman" panose="02020603050405020304" pitchFamily="18" charset="0"/>
              </a:rPr>
              <a:t>. Adding </a:t>
            </a:r>
            <a:r>
              <a:rPr lang="en-US" sz="2200" dirty="0" err="1">
                <a:latin typeface="Times New Roman" panose="02020603050405020304" pitchFamily="18" charset="0"/>
                <a:cs typeface="Times New Roman" panose="02020603050405020304" pitchFamily="18" charset="0"/>
              </a:rPr>
              <a:t>colour</a:t>
            </a:r>
            <a:r>
              <a:rPr lang="en-US" sz="2200" dirty="0">
                <a:latin typeface="Times New Roman" panose="02020603050405020304" pitchFamily="18" charset="0"/>
                <a:cs typeface="Times New Roman" panose="02020603050405020304" pitchFamily="18" charset="0"/>
              </a:rPr>
              <a:t> can enhance your chances of getting through the ‘initial sift’.</a:t>
            </a:r>
          </a:p>
          <a:p>
            <a:r>
              <a:rPr lang="en-US" sz="2200" dirty="0">
                <a:latin typeface="Times New Roman" panose="02020603050405020304" pitchFamily="18" charset="0"/>
                <a:cs typeface="Times New Roman" panose="02020603050405020304" pitchFamily="18" charset="0"/>
              </a:rPr>
              <a:t>The initial sift is the first opportunity your potential employer has to see your CV and to ‘see you’. </a:t>
            </a:r>
          </a:p>
        </p:txBody>
      </p:sp>
      <p:sp>
        <p:nvSpPr>
          <p:cNvPr id="13" name="Text Placeholder 12">
            <a:extLst>
              <a:ext uri="{FF2B5EF4-FFF2-40B4-BE49-F238E27FC236}">
                <a16:creationId xmlns:a16="http://schemas.microsoft.com/office/drawing/2014/main" id="{A215EB31-A679-AE41-8D86-9261E3E88C72}"/>
              </a:ext>
            </a:extLst>
          </p:cNvPr>
          <p:cNvSpPr>
            <a:spLocks noGrp="1"/>
          </p:cNvSpPr>
          <p:nvPr>
            <p:ph type="body" sz="quarter" idx="20"/>
          </p:nvPr>
        </p:nvSpPr>
        <p:spPr>
          <a:xfrm>
            <a:off x="20632117" y="2899674"/>
            <a:ext cx="6523912" cy="523220"/>
          </a:xfrm>
        </p:spPr>
        <p:txBody>
          <a:bodyPr/>
          <a:lstStyle/>
          <a:p>
            <a:r>
              <a:rPr lang="en-US" sz="2800">
                <a:latin typeface="Times New Roman" panose="02020603050405020304" pitchFamily="18" charset="0"/>
                <a:cs typeface="Times New Roman" panose="02020603050405020304" pitchFamily="18" charset="0"/>
              </a:rPr>
              <a:t>Recap</a:t>
            </a:r>
          </a:p>
        </p:txBody>
      </p:sp>
      <p:sp>
        <p:nvSpPr>
          <p:cNvPr id="14" name="Text Placeholder 13">
            <a:extLst>
              <a:ext uri="{FF2B5EF4-FFF2-40B4-BE49-F238E27FC236}">
                <a16:creationId xmlns:a16="http://schemas.microsoft.com/office/drawing/2014/main" id="{EB409217-6830-A84B-BEED-C309A44817B8}"/>
              </a:ext>
            </a:extLst>
          </p:cNvPr>
          <p:cNvSpPr>
            <a:spLocks noGrp="1"/>
          </p:cNvSpPr>
          <p:nvPr>
            <p:ph type="body" sz="quarter" idx="26"/>
          </p:nvPr>
        </p:nvSpPr>
        <p:spPr>
          <a:xfrm>
            <a:off x="20656922" y="3338379"/>
            <a:ext cx="6524065" cy="3717941"/>
          </a:xfrm>
        </p:spPr>
        <p:txBody>
          <a:bodyPr/>
          <a:lstStyle/>
          <a:p>
            <a:pPr marL="342900" indent="-342900">
              <a:buAutoNum type="arabicPeriod"/>
            </a:pPr>
            <a:r>
              <a:rPr lang="en-US" sz="2200" dirty="0">
                <a:latin typeface="Times New Roman" panose="02020603050405020304" pitchFamily="18" charset="0"/>
                <a:cs typeface="Times New Roman" panose="02020603050405020304" pitchFamily="18" charset="0"/>
              </a:rPr>
              <a:t>CV’s should be two A4 pages in length.</a:t>
            </a:r>
          </a:p>
          <a:p>
            <a:pPr marL="342900" indent="-342900">
              <a:buAutoNum type="arabicPeriod"/>
            </a:pPr>
            <a:r>
              <a:rPr lang="en-US" sz="2200" dirty="0">
                <a:latin typeface="Times New Roman" panose="02020603050405020304" pitchFamily="18" charset="0"/>
                <a:cs typeface="Times New Roman" panose="02020603050405020304" pitchFamily="18" charset="0"/>
              </a:rPr>
              <a:t>Employment history should always be in reverse chronological order.</a:t>
            </a:r>
          </a:p>
          <a:p>
            <a:pPr marL="342900" indent="-342900">
              <a:buAutoNum type="arabicPeriod"/>
            </a:pPr>
            <a:r>
              <a:rPr lang="en-US" sz="2200" dirty="0">
                <a:latin typeface="Times New Roman" panose="02020603050405020304" pitchFamily="18" charset="0"/>
                <a:cs typeface="Times New Roman" panose="02020603050405020304" pitchFamily="18" charset="0"/>
              </a:rPr>
              <a:t>Be original- don’t use cheesy or fluffy sentences.</a:t>
            </a:r>
          </a:p>
          <a:p>
            <a:pPr marL="342900" indent="-342900">
              <a:buAutoNum type="arabicPeriod"/>
            </a:pPr>
            <a:r>
              <a:rPr lang="en-US" sz="2200" dirty="0">
                <a:latin typeface="Times New Roman" panose="02020603050405020304" pitchFamily="18" charset="0"/>
                <a:cs typeface="Times New Roman" panose="02020603050405020304" pitchFamily="18" charset="0"/>
              </a:rPr>
              <a:t>Make sure your details are correct.</a:t>
            </a:r>
          </a:p>
          <a:p>
            <a:pPr marL="342900" indent="-342900">
              <a:buAutoNum type="arabicPeriod"/>
            </a:pPr>
            <a:r>
              <a:rPr lang="en-US" sz="2200" dirty="0">
                <a:latin typeface="Times New Roman" panose="02020603050405020304" pitchFamily="18" charset="0"/>
                <a:cs typeface="Times New Roman" panose="02020603050405020304" pitchFamily="18" charset="0"/>
              </a:rPr>
              <a:t>Always remember that CV’s are organic and will grow as your career will grow.</a:t>
            </a:r>
          </a:p>
        </p:txBody>
      </p:sp>
      <p:sp>
        <p:nvSpPr>
          <p:cNvPr id="15" name="Text Placeholder 14">
            <a:extLst>
              <a:ext uri="{FF2B5EF4-FFF2-40B4-BE49-F238E27FC236}">
                <a16:creationId xmlns:a16="http://schemas.microsoft.com/office/drawing/2014/main" id="{051D25CD-6706-D148-BD96-3EB11FC9B44A}"/>
              </a:ext>
            </a:extLst>
          </p:cNvPr>
          <p:cNvSpPr>
            <a:spLocks noGrp="1"/>
          </p:cNvSpPr>
          <p:nvPr>
            <p:ph type="body" sz="quarter" idx="21"/>
          </p:nvPr>
        </p:nvSpPr>
        <p:spPr>
          <a:xfrm>
            <a:off x="20657076" y="6774828"/>
            <a:ext cx="6499105" cy="523220"/>
          </a:xfrm>
        </p:spPr>
        <p:txBody>
          <a:bodyPr/>
          <a:lstStyle/>
          <a:p>
            <a:r>
              <a:rPr lang="en-US" sz="2800">
                <a:latin typeface="Times New Roman" panose="02020603050405020304" pitchFamily="18" charset="0"/>
                <a:cs typeface="Times New Roman" panose="02020603050405020304" pitchFamily="18" charset="0"/>
              </a:rPr>
              <a:t>CV References</a:t>
            </a:r>
          </a:p>
        </p:txBody>
      </p:sp>
      <p:sp>
        <p:nvSpPr>
          <p:cNvPr id="16" name="Text Placeholder 15">
            <a:extLst>
              <a:ext uri="{FF2B5EF4-FFF2-40B4-BE49-F238E27FC236}">
                <a16:creationId xmlns:a16="http://schemas.microsoft.com/office/drawing/2014/main" id="{5FC2B422-A94D-AE40-A27C-71D078397471}"/>
              </a:ext>
            </a:extLst>
          </p:cNvPr>
          <p:cNvSpPr>
            <a:spLocks noGrp="1"/>
          </p:cNvSpPr>
          <p:nvPr>
            <p:ph type="body" sz="quarter" idx="27"/>
          </p:nvPr>
        </p:nvSpPr>
        <p:spPr>
          <a:xfrm>
            <a:off x="20657076" y="7298048"/>
            <a:ext cx="6499105" cy="4419671"/>
          </a:xfrm>
        </p:spPr>
        <p:txBody>
          <a:bodyPr/>
          <a:lstStyle/>
          <a:p>
            <a:r>
              <a:rPr lang="en-US" sz="2200" dirty="0">
                <a:latin typeface="Times New Roman" panose="02020603050405020304" pitchFamily="18" charset="0"/>
                <a:cs typeface="Times New Roman" panose="02020603050405020304" pitchFamily="18" charset="0"/>
              </a:rPr>
              <a:t>On your CV you will need to have at least two references. These referees cannot have any personal conflict with the organization you’re applying for. (Gallagher, J, C, </a:t>
            </a:r>
            <a:r>
              <a:rPr lang="en-US" sz="2200" dirty="0" err="1">
                <a:latin typeface="Times New Roman" panose="02020603050405020304" pitchFamily="18" charset="0"/>
                <a:cs typeface="Times New Roman" panose="02020603050405020304" pitchFamily="18" charset="0"/>
              </a:rPr>
              <a:t>Wodlinger</a:t>
            </a:r>
            <a:r>
              <a:rPr lang="en-US" sz="2200" dirty="0">
                <a:latin typeface="Times New Roman" panose="02020603050405020304" pitchFamily="18" charset="0"/>
                <a:cs typeface="Times New Roman" panose="02020603050405020304" pitchFamily="18" charset="0"/>
              </a:rPr>
              <a:t>, A, M, 2010)</a:t>
            </a:r>
          </a:p>
          <a:p>
            <a:r>
              <a:rPr lang="en-US" sz="2200" dirty="0">
                <a:latin typeface="Times New Roman" panose="02020603050405020304" pitchFamily="18" charset="0"/>
                <a:cs typeface="Times New Roman" panose="02020603050405020304" pitchFamily="18" charset="0"/>
              </a:rPr>
              <a:t>References should be from previous or current employers and failing that a personal reference from a professional that knows you, for example, a Doctor, Police Officer, Politician. </a:t>
            </a:r>
          </a:p>
          <a:p>
            <a:endParaRPr lang="en-US" sz="2200" dirty="0">
              <a:latin typeface="Times New Roman" panose="02020603050405020304" pitchFamily="18"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87A85D66-9E23-D94B-8B25-76179FC616FD}"/>
              </a:ext>
            </a:extLst>
          </p:cNvPr>
          <p:cNvSpPr>
            <a:spLocks noGrp="1"/>
          </p:cNvSpPr>
          <p:nvPr>
            <p:ph type="body" sz="quarter" idx="22"/>
          </p:nvPr>
        </p:nvSpPr>
        <p:spPr>
          <a:xfrm>
            <a:off x="20657076" y="11168390"/>
            <a:ext cx="6499105" cy="523220"/>
          </a:xfrm>
        </p:spPr>
        <p:txBody>
          <a:bodyPr/>
          <a:lstStyle/>
          <a:p>
            <a:r>
              <a:rPr lang="en-US" sz="2800">
                <a:latin typeface="Times New Roman" panose="02020603050405020304" pitchFamily="18" charset="0"/>
                <a:cs typeface="Times New Roman" panose="02020603050405020304" pitchFamily="18" charset="0"/>
              </a:rPr>
              <a:t>References</a:t>
            </a:r>
          </a:p>
        </p:txBody>
      </p:sp>
      <p:sp>
        <p:nvSpPr>
          <p:cNvPr id="18" name="Text Placeholder 17">
            <a:extLst>
              <a:ext uri="{FF2B5EF4-FFF2-40B4-BE49-F238E27FC236}">
                <a16:creationId xmlns:a16="http://schemas.microsoft.com/office/drawing/2014/main" id="{C18351FD-6A84-5C4D-9C4C-1B62B0A1F560}"/>
              </a:ext>
            </a:extLst>
          </p:cNvPr>
          <p:cNvSpPr>
            <a:spLocks noGrp="1"/>
          </p:cNvSpPr>
          <p:nvPr>
            <p:ph type="body" sz="quarter" idx="28"/>
          </p:nvPr>
        </p:nvSpPr>
        <p:spPr>
          <a:xfrm>
            <a:off x="20681882" y="11479448"/>
            <a:ext cx="6474299" cy="4065728"/>
          </a:xfrm>
        </p:spPr>
        <p:txBody>
          <a:bodyPr/>
          <a:lstStyle/>
          <a:p>
            <a:r>
              <a:rPr lang="en-US" sz="2200">
                <a:latin typeface="Times New Roman" panose="02020603050405020304" pitchFamily="18" charset="0"/>
                <a:cs typeface="Times New Roman" panose="02020603050405020304" pitchFamily="18" charset="0"/>
              </a:rPr>
              <a:t>Cleary, M, Horsfall, J, (2013), Keeping your CV up to      	date, </a:t>
            </a:r>
            <a:r>
              <a:rPr lang="en-US" sz="2200" i="1">
                <a:latin typeface="Times New Roman" panose="02020603050405020304" pitchFamily="18" charset="0"/>
                <a:cs typeface="Times New Roman" panose="02020603050405020304" pitchFamily="18" charset="0"/>
              </a:rPr>
              <a:t>Journal of Psychosocial Nursing 	and mental health services, Volume 51, 	Issue 6, </a:t>
            </a:r>
            <a:r>
              <a:rPr lang="en-US" sz="2200">
                <a:latin typeface="Times New Roman" panose="02020603050405020304" pitchFamily="18" charset="0"/>
                <a:cs typeface="Times New Roman" panose="02020603050405020304" pitchFamily="18" charset="0"/>
              </a:rPr>
              <a:t>P 4-5.</a:t>
            </a:r>
          </a:p>
          <a:p>
            <a:r>
              <a:rPr lang="en-US" sz="2200">
                <a:latin typeface="Times New Roman" panose="02020603050405020304" pitchFamily="18" charset="0"/>
                <a:cs typeface="Times New Roman" panose="02020603050405020304" pitchFamily="18" charset="0"/>
              </a:rPr>
              <a:t>Gallagher, J, C, </a:t>
            </a:r>
            <a:r>
              <a:rPr lang="en-US" sz="2200" err="1">
                <a:latin typeface="Times New Roman" panose="02020603050405020304" pitchFamily="18" charset="0"/>
                <a:cs typeface="Times New Roman" panose="02020603050405020304" pitchFamily="18" charset="0"/>
              </a:rPr>
              <a:t>Wodlinger</a:t>
            </a:r>
            <a:r>
              <a:rPr lang="en-US" sz="2200">
                <a:latin typeface="Times New Roman" panose="02020603050405020304" pitchFamily="18" charset="0"/>
                <a:cs typeface="Times New Roman" panose="02020603050405020304" pitchFamily="18" charset="0"/>
              </a:rPr>
              <a:t>, A, M, (2010), How to write a 	Curriculum Vitae, </a:t>
            </a:r>
            <a:r>
              <a:rPr lang="en-US" sz="2200" i="1">
                <a:latin typeface="Times New Roman" panose="02020603050405020304" pitchFamily="18" charset="0"/>
                <a:cs typeface="Times New Roman" panose="02020603050405020304" pitchFamily="18" charset="0"/>
              </a:rPr>
              <a:t>American Journal of 	health system pharmacy, Volume 67, 	Issue 1.</a:t>
            </a:r>
            <a:endParaRPr lang="en-US" sz="2200">
              <a:latin typeface="Times New Roman" panose="02020603050405020304" pitchFamily="18" charset="0"/>
              <a:cs typeface="Times New Roman" panose="02020603050405020304" pitchFamily="18" charset="0"/>
            </a:endParaRPr>
          </a:p>
          <a:p>
            <a:endParaRPr lang="en-US" sz="2200">
              <a:latin typeface="Times New Roman" panose="02020603050405020304" pitchFamily="18" charset="0"/>
              <a:cs typeface="Times New Roman" panose="02020603050405020304" pitchFamily="18" charset="0"/>
            </a:endParaRPr>
          </a:p>
        </p:txBody>
      </p:sp>
      <p:pic>
        <p:nvPicPr>
          <p:cNvPr id="20" name="Picture 19" descr="A yellow sign on a pole&#10;&#10;Description automatically generated">
            <a:extLst>
              <a:ext uri="{FF2B5EF4-FFF2-40B4-BE49-F238E27FC236}">
                <a16:creationId xmlns:a16="http://schemas.microsoft.com/office/drawing/2014/main" id="{ED3A9E2F-1A5A-4189-A871-ED3327D5D6F8}"/>
              </a:ext>
            </a:extLst>
          </p:cNvPr>
          <p:cNvPicPr>
            <a:picLocks noChangeAspect="1"/>
          </p:cNvPicPr>
          <p:nvPr/>
        </p:nvPicPr>
        <p:blipFill rotWithShape="1">
          <a:blip r:embed="rId7">
            <a:extLst>
              <a:ext uri="{28A0092B-C50C-407E-A947-70E740481C1C}">
                <a14:useLocalDpi xmlns:a14="http://schemas.microsoft.com/office/drawing/2010/main" val="0"/>
              </a:ext>
            </a:extLst>
          </a:blip>
          <a:srcRect t="9770"/>
          <a:stretch/>
        </p:blipFill>
        <p:spPr>
          <a:xfrm>
            <a:off x="0" y="1690792"/>
            <a:ext cx="6858000" cy="3314462"/>
          </a:xfrm>
          <a:prstGeom prst="rect">
            <a:avLst/>
          </a:prstGeom>
        </p:spPr>
      </p:pic>
      <p:pic>
        <p:nvPicPr>
          <p:cNvPr id="21" name="Picture 20" descr="A screenshot of a cell phone&#10;&#10;Description automatically generated">
            <a:extLst>
              <a:ext uri="{FF2B5EF4-FFF2-40B4-BE49-F238E27FC236}">
                <a16:creationId xmlns:a16="http://schemas.microsoft.com/office/drawing/2014/main" id="{E6DA3203-83C9-4F1E-BDDD-51BDBCA0398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4712065" y="5580977"/>
            <a:ext cx="4956048" cy="4196838"/>
          </a:xfrm>
          <a:prstGeom prst="rect">
            <a:avLst/>
          </a:prstGeom>
        </p:spPr>
      </p:pic>
      <p:pic>
        <p:nvPicPr>
          <p:cNvPr id="22" name="Picture 21" descr="A screenshot of a cell phone&#10;&#10;Description automatically generated">
            <a:extLst>
              <a:ext uri="{FF2B5EF4-FFF2-40B4-BE49-F238E27FC236}">
                <a16:creationId xmlns:a16="http://schemas.microsoft.com/office/drawing/2014/main" id="{1C3DC22C-8BB0-44E8-9780-A0CA94A4493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4712065" y="9854107"/>
            <a:ext cx="4956048" cy="5585494"/>
          </a:xfrm>
          <a:prstGeom prst="rect">
            <a:avLst/>
          </a:prstGeom>
        </p:spPr>
      </p:pic>
      <p:grpSp>
        <p:nvGrpSpPr>
          <p:cNvPr id="124" name="Group 123">
            <a:extLst>
              <a:ext uri="{FF2B5EF4-FFF2-40B4-BE49-F238E27FC236}">
                <a16:creationId xmlns:a16="http://schemas.microsoft.com/office/drawing/2014/main" id="{A53E9AD6-344B-47D9-A256-5FA23EA50CA7}"/>
              </a:ext>
            </a:extLst>
          </p:cNvPr>
          <p:cNvGrpSpPr/>
          <p:nvPr/>
        </p:nvGrpSpPr>
        <p:grpSpPr>
          <a:xfrm>
            <a:off x="18443770" y="624305"/>
            <a:ext cx="6104438" cy="1456331"/>
            <a:chOff x="27016075" y="3894138"/>
            <a:chExt cx="1930401" cy="957263"/>
          </a:xfrm>
        </p:grpSpPr>
        <p:sp>
          <p:nvSpPr>
            <p:cNvPr id="105" name="Freeform 76">
              <a:extLst>
                <a:ext uri="{FF2B5EF4-FFF2-40B4-BE49-F238E27FC236}">
                  <a16:creationId xmlns:a16="http://schemas.microsoft.com/office/drawing/2014/main" id="{34A75DE1-B5FA-4806-91F3-3700DF5029F4}"/>
                </a:ext>
              </a:extLst>
            </p:cNvPr>
            <p:cNvSpPr>
              <a:spLocks/>
            </p:cNvSpPr>
            <p:nvPr/>
          </p:nvSpPr>
          <p:spPr bwMode="auto">
            <a:xfrm>
              <a:off x="27366913" y="4179888"/>
              <a:ext cx="1579563" cy="671513"/>
            </a:xfrm>
            <a:custGeom>
              <a:avLst/>
              <a:gdLst>
                <a:gd name="T0" fmla="*/ 357 w 417"/>
                <a:gd name="T1" fmla="*/ 176 h 176"/>
                <a:gd name="T2" fmla="*/ 0 w 417"/>
                <a:gd name="T3" fmla="*/ 176 h 176"/>
                <a:gd name="T4" fmla="*/ 0 w 417"/>
                <a:gd name="T5" fmla="*/ 173 h 176"/>
                <a:gd name="T6" fmla="*/ 357 w 417"/>
                <a:gd name="T7" fmla="*/ 173 h 176"/>
                <a:gd name="T8" fmla="*/ 414 w 417"/>
                <a:gd name="T9" fmla="*/ 116 h 176"/>
                <a:gd name="T10" fmla="*/ 414 w 417"/>
                <a:gd name="T11" fmla="*/ 0 h 176"/>
                <a:gd name="T12" fmla="*/ 417 w 417"/>
                <a:gd name="T13" fmla="*/ 0 h 176"/>
                <a:gd name="T14" fmla="*/ 417 w 417"/>
                <a:gd name="T15" fmla="*/ 116 h 176"/>
                <a:gd name="T16" fmla="*/ 357 w 417"/>
                <a:gd name="T17" fmla="*/ 176 h 1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7" h="176">
                  <a:moveTo>
                    <a:pt x="357" y="176"/>
                  </a:moveTo>
                  <a:cubicBezTo>
                    <a:pt x="0" y="176"/>
                    <a:pt x="0" y="176"/>
                    <a:pt x="0" y="176"/>
                  </a:cubicBezTo>
                  <a:cubicBezTo>
                    <a:pt x="0" y="173"/>
                    <a:pt x="0" y="173"/>
                    <a:pt x="0" y="173"/>
                  </a:cubicBezTo>
                  <a:cubicBezTo>
                    <a:pt x="357" y="173"/>
                    <a:pt x="357" y="173"/>
                    <a:pt x="357" y="173"/>
                  </a:cubicBezTo>
                  <a:cubicBezTo>
                    <a:pt x="389" y="173"/>
                    <a:pt x="414" y="147"/>
                    <a:pt x="414" y="116"/>
                  </a:cubicBezTo>
                  <a:cubicBezTo>
                    <a:pt x="414" y="0"/>
                    <a:pt x="414" y="0"/>
                    <a:pt x="414" y="0"/>
                  </a:cubicBezTo>
                  <a:cubicBezTo>
                    <a:pt x="417" y="0"/>
                    <a:pt x="417" y="0"/>
                    <a:pt x="417" y="0"/>
                  </a:cubicBezTo>
                  <a:cubicBezTo>
                    <a:pt x="417" y="116"/>
                    <a:pt x="417" y="116"/>
                    <a:pt x="417" y="116"/>
                  </a:cubicBezTo>
                  <a:cubicBezTo>
                    <a:pt x="417" y="149"/>
                    <a:pt x="390" y="176"/>
                    <a:pt x="357" y="176"/>
                  </a:cubicBezTo>
                  <a:close/>
                </a:path>
              </a:pathLst>
            </a:custGeom>
            <a:solidFill>
              <a:srgbClr val="3A3A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IN"/>
            </a:p>
          </p:txBody>
        </p:sp>
        <p:sp>
          <p:nvSpPr>
            <p:cNvPr id="106" name="Freeform 77">
              <a:extLst>
                <a:ext uri="{FF2B5EF4-FFF2-40B4-BE49-F238E27FC236}">
                  <a16:creationId xmlns:a16="http://schemas.microsoft.com/office/drawing/2014/main" id="{67DA4270-B7EC-44AB-85F6-AF1A1086E2D2}"/>
                </a:ext>
              </a:extLst>
            </p:cNvPr>
            <p:cNvSpPr>
              <a:spLocks/>
            </p:cNvSpPr>
            <p:nvPr/>
          </p:nvSpPr>
          <p:spPr bwMode="auto">
            <a:xfrm>
              <a:off x="27046238" y="3919538"/>
              <a:ext cx="1531938" cy="527050"/>
            </a:xfrm>
            <a:custGeom>
              <a:avLst/>
              <a:gdLst>
                <a:gd name="T0" fmla="*/ 3 w 405"/>
                <a:gd name="T1" fmla="*/ 138 h 138"/>
                <a:gd name="T2" fmla="*/ 0 w 405"/>
                <a:gd name="T3" fmla="*/ 138 h 138"/>
                <a:gd name="T4" fmla="*/ 0 w 405"/>
                <a:gd name="T5" fmla="*/ 54 h 138"/>
                <a:gd name="T6" fmla="*/ 53 w 405"/>
                <a:gd name="T7" fmla="*/ 0 h 138"/>
                <a:gd name="T8" fmla="*/ 405 w 405"/>
                <a:gd name="T9" fmla="*/ 0 h 138"/>
                <a:gd name="T10" fmla="*/ 405 w 405"/>
                <a:gd name="T11" fmla="*/ 3 h 138"/>
                <a:gd name="T12" fmla="*/ 53 w 405"/>
                <a:gd name="T13" fmla="*/ 3 h 138"/>
                <a:gd name="T14" fmla="*/ 3 w 405"/>
                <a:gd name="T15" fmla="*/ 54 h 138"/>
                <a:gd name="T16" fmla="*/ 3 w 405"/>
                <a:gd name="T17" fmla="*/ 138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5" h="138">
                  <a:moveTo>
                    <a:pt x="3" y="138"/>
                  </a:moveTo>
                  <a:cubicBezTo>
                    <a:pt x="0" y="138"/>
                    <a:pt x="0" y="138"/>
                    <a:pt x="0" y="138"/>
                  </a:cubicBezTo>
                  <a:cubicBezTo>
                    <a:pt x="0" y="54"/>
                    <a:pt x="0" y="54"/>
                    <a:pt x="0" y="54"/>
                  </a:cubicBezTo>
                  <a:cubicBezTo>
                    <a:pt x="0" y="24"/>
                    <a:pt x="24" y="0"/>
                    <a:pt x="53" y="0"/>
                  </a:cubicBezTo>
                  <a:cubicBezTo>
                    <a:pt x="405" y="0"/>
                    <a:pt x="405" y="0"/>
                    <a:pt x="405" y="0"/>
                  </a:cubicBezTo>
                  <a:cubicBezTo>
                    <a:pt x="405" y="3"/>
                    <a:pt x="405" y="3"/>
                    <a:pt x="405" y="3"/>
                  </a:cubicBezTo>
                  <a:cubicBezTo>
                    <a:pt x="53" y="3"/>
                    <a:pt x="53" y="3"/>
                    <a:pt x="53" y="3"/>
                  </a:cubicBezTo>
                  <a:cubicBezTo>
                    <a:pt x="25" y="3"/>
                    <a:pt x="3" y="26"/>
                    <a:pt x="3" y="54"/>
                  </a:cubicBezTo>
                  <a:lnTo>
                    <a:pt x="3" y="138"/>
                  </a:lnTo>
                  <a:close/>
                </a:path>
              </a:pathLst>
            </a:custGeom>
            <a:solidFill>
              <a:srgbClr val="3A3A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IN"/>
            </a:p>
          </p:txBody>
        </p:sp>
        <p:sp>
          <p:nvSpPr>
            <p:cNvPr id="107" name="Freeform 78">
              <a:extLst>
                <a:ext uri="{FF2B5EF4-FFF2-40B4-BE49-F238E27FC236}">
                  <a16:creationId xmlns:a16="http://schemas.microsoft.com/office/drawing/2014/main" id="{C82772EE-5D83-4E85-A112-BF25F1DA24AC}"/>
                </a:ext>
              </a:extLst>
            </p:cNvPr>
            <p:cNvSpPr>
              <a:spLocks/>
            </p:cNvSpPr>
            <p:nvPr/>
          </p:nvSpPr>
          <p:spPr bwMode="auto">
            <a:xfrm>
              <a:off x="27336750" y="4149726"/>
              <a:ext cx="1582738" cy="669925"/>
            </a:xfrm>
            <a:custGeom>
              <a:avLst/>
              <a:gdLst>
                <a:gd name="T0" fmla="*/ 360 w 418"/>
                <a:gd name="T1" fmla="*/ 176 h 176"/>
                <a:gd name="T2" fmla="*/ 0 w 418"/>
                <a:gd name="T3" fmla="*/ 176 h 176"/>
                <a:gd name="T4" fmla="*/ 0 w 418"/>
                <a:gd name="T5" fmla="*/ 173 h 176"/>
                <a:gd name="T6" fmla="*/ 360 w 418"/>
                <a:gd name="T7" fmla="*/ 173 h 176"/>
                <a:gd name="T8" fmla="*/ 414 w 418"/>
                <a:gd name="T9" fmla="*/ 118 h 176"/>
                <a:gd name="T10" fmla="*/ 414 w 418"/>
                <a:gd name="T11" fmla="*/ 0 h 176"/>
                <a:gd name="T12" fmla="*/ 418 w 418"/>
                <a:gd name="T13" fmla="*/ 0 h 176"/>
                <a:gd name="T14" fmla="*/ 418 w 418"/>
                <a:gd name="T15" fmla="*/ 118 h 176"/>
                <a:gd name="T16" fmla="*/ 360 w 418"/>
                <a:gd name="T17" fmla="*/ 176 h 1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8" h="176">
                  <a:moveTo>
                    <a:pt x="360" y="176"/>
                  </a:moveTo>
                  <a:cubicBezTo>
                    <a:pt x="0" y="176"/>
                    <a:pt x="0" y="176"/>
                    <a:pt x="0" y="176"/>
                  </a:cubicBezTo>
                  <a:cubicBezTo>
                    <a:pt x="0" y="173"/>
                    <a:pt x="0" y="173"/>
                    <a:pt x="0" y="173"/>
                  </a:cubicBezTo>
                  <a:cubicBezTo>
                    <a:pt x="360" y="173"/>
                    <a:pt x="360" y="173"/>
                    <a:pt x="360" y="173"/>
                  </a:cubicBezTo>
                  <a:cubicBezTo>
                    <a:pt x="390" y="173"/>
                    <a:pt x="414" y="149"/>
                    <a:pt x="414" y="118"/>
                  </a:cubicBezTo>
                  <a:cubicBezTo>
                    <a:pt x="414" y="0"/>
                    <a:pt x="414" y="0"/>
                    <a:pt x="414" y="0"/>
                  </a:cubicBezTo>
                  <a:cubicBezTo>
                    <a:pt x="418" y="0"/>
                    <a:pt x="418" y="0"/>
                    <a:pt x="418" y="0"/>
                  </a:cubicBezTo>
                  <a:cubicBezTo>
                    <a:pt x="418" y="118"/>
                    <a:pt x="418" y="118"/>
                    <a:pt x="418" y="118"/>
                  </a:cubicBezTo>
                  <a:cubicBezTo>
                    <a:pt x="418" y="150"/>
                    <a:pt x="392" y="176"/>
                    <a:pt x="360" y="176"/>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IN"/>
            </a:p>
          </p:txBody>
        </p:sp>
        <p:sp>
          <p:nvSpPr>
            <p:cNvPr id="108" name="Freeform 79">
              <a:extLst>
                <a:ext uri="{FF2B5EF4-FFF2-40B4-BE49-F238E27FC236}">
                  <a16:creationId xmlns:a16="http://schemas.microsoft.com/office/drawing/2014/main" id="{4FB7BDBF-DB4C-42A6-9D3A-3FD248BF5454}"/>
                </a:ext>
              </a:extLst>
            </p:cNvPr>
            <p:cNvSpPr>
              <a:spLocks/>
            </p:cNvSpPr>
            <p:nvPr/>
          </p:nvSpPr>
          <p:spPr bwMode="auto">
            <a:xfrm>
              <a:off x="27016075" y="3894138"/>
              <a:ext cx="1531938" cy="522288"/>
            </a:xfrm>
            <a:custGeom>
              <a:avLst/>
              <a:gdLst>
                <a:gd name="T0" fmla="*/ 3 w 405"/>
                <a:gd name="T1" fmla="*/ 137 h 137"/>
                <a:gd name="T2" fmla="*/ 0 w 405"/>
                <a:gd name="T3" fmla="*/ 137 h 137"/>
                <a:gd name="T4" fmla="*/ 0 w 405"/>
                <a:gd name="T5" fmla="*/ 57 h 137"/>
                <a:gd name="T6" fmla="*/ 57 w 405"/>
                <a:gd name="T7" fmla="*/ 0 h 137"/>
                <a:gd name="T8" fmla="*/ 405 w 405"/>
                <a:gd name="T9" fmla="*/ 0 h 137"/>
                <a:gd name="T10" fmla="*/ 405 w 405"/>
                <a:gd name="T11" fmla="*/ 3 h 137"/>
                <a:gd name="T12" fmla="*/ 57 w 405"/>
                <a:gd name="T13" fmla="*/ 3 h 137"/>
                <a:gd name="T14" fmla="*/ 3 w 405"/>
                <a:gd name="T15" fmla="*/ 57 h 137"/>
                <a:gd name="T16" fmla="*/ 3 w 405"/>
                <a:gd name="T17" fmla="*/ 137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5" h="137">
                  <a:moveTo>
                    <a:pt x="3" y="137"/>
                  </a:moveTo>
                  <a:cubicBezTo>
                    <a:pt x="0" y="137"/>
                    <a:pt x="0" y="137"/>
                    <a:pt x="0" y="137"/>
                  </a:cubicBezTo>
                  <a:cubicBezTo>
                    <a:pt x="0" y="57"/>
                    <a:pt x="0" y="57"/>
                    <a:pt x="0" y="57"/>
                  </a:cubicBezTo>
                  <a:cubicBezTo>
                    <a:pt x="0" y="25"/>
                    <a:pt x="26" y="0"/>
                    <a:pt x="57" y="0"/>
                  </a:cubicBezTo>
                  <a:cubicBezTo>
                    <a:pt x="405" y="0"/>
                    <a:pt x="405" y="0"/>
                    <a:pt x="405" y="0"/>
                  </a:cubicBezTo>
                  <a:cubicBezTo>
                    <a:pt x="405" y="3"/>
                    <a:pt x="405" y="3"/>
                    <a:pt x="405" y="3"/>
                  </a:cubicBezTo>
                  <a:cubicBezTo>
                    <a:pt x="57" y="3"/>
                    <a:pt x="57" y="3"/>
                    <a:pt x="57" y="3"/>
                  </a:cubicBezTo>
                  <a:cubicBezTo>
                    <a:pt x="27" y="3"/>
                    <a:pt x="3" y="27"/>
                    <a:pt x="3" y="57"/>
                  </a:cubicBezTo>
                  <a:lnTo>
                    <a:pt x="3" y="1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IN"/>
            </a:p>
          </p:txBody>
        </p:sp>
      </p:grpSp>
      <p:sp>
        <p:nvSpPr>
          <p:cNvPr id="2" name="Text Placeholder 1">
            <a:extLst>
              <a:ext uri="{FF2B5EF4-FFF2-40B4-BE49-F238E27FC236}">
                <a16:creationId xmlns:a16="http://schemas.microsoft.com/office/drawing/2014/main" id="{D34A239E-B22C-1842-A351-AAD053BC4BFB}"/>
              </a:ext>
            </a:extLst>
          </p:cNvPr>
          <p:cNvSpPr>
            <a:spLocks noGrp="1"/>
          </p:cNvSpPr>
          <p:nvPr>
            <p:ph type="body" sz="quarter" idx="12"/>
          </p:nvPr>
        </p:nvSpPr>
        <p:spPr>
          <a:xfrm>
            <a:off x="294869" y="385806"/>
            <a:ext cx="14306207" cy="1200329"/>
          </a:xfrm>
        </p:spPr>
        <p:txBody>
          <a:bodyPr/>
          <a:lstStyle/>
          <a:p>
            <a:r>
              <a:rPr lang="en-US" sz="7200">
                <a:latin typeface="Times New Roman" panose="02020603050405020304" pitchFamily="18" charset="0"/>
                <a:cs typeface="Times New Roman" panose="02020603050405020304" pitchFamily="18" charset="0"/>
              </a:rPr>
              <a:t>CURRICULUM VITAE WRITING</a:t>
            </a:r>
          </a:p>
        </p:txBody>
      </p:sp>
      <p:sp>
        <p:nvSpPr>
          <p:cNvPr id="128" name="Rectangle 127">
            <a:extLst>
              <a:ext uri="{FF2B5EF4-FFF2-40B4-BE49-F238E27FC236}">
                <a16:creationId xmlns:a16="http://schemas.microsoft.com/office/drawing/2014/main" id="{FC2102A9-7680-4B62-A577-409AC2DD5AB1}"/>
              </a:ext>
            </a:extLst>
          </p:cNvPr>
          <p:cNvSpPr/>
          <p:nvPr/>
        </p:nvSpPr>
        <p:spPr>
          <a:xfrm>
            <a:off x="14853299" y="638504"/>
            <a:ext cx="49608" cy="73323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1" name="Rectangle 6">
            <a:extLst>
              <a:ext uri="{FF2B5EF4-FFF2-40B4-BE49-F238E27FC236}">
                <a16:creationId xmlns:a16="http://schemas.microsoft.com/office/drawing/2014/main" id="{1BC5616E-9AD6-4515-A465-DA389C2ED82B}"/>
              </a:ext>
            </a:extLst>
          </p:cNvPr>
          <p:cNvSpPr>
            <a:spLocks noChangeArrowheads="1"/>
          </p:cNvSpPr>
          <p:nvPr/>
        </p:nvSpPr>
        <p:spPr bwMode="auto">
          <a:xfrm>
            <a:off x="6858000" y="16379231"/>
            <a:ext cx="6858000" cy="79969"/>
          </a:xfrm>
          <a:prstGeom prst="rect">
            <a:avLst/>
          </a:prstGeom>
          <a:gradFill flip="none" rotWithShape="1">
            <a:gsLst>
              <a:gs pos="0">
                <a:schemeClr val="tx1"/>
              </a:gs>
              <a:gs pos="50000">
                <a:schemeClr val="bg2">
                  <a:lumMod val="25000"/>
                </a:schemeClr>
              </a:gs>
              <a:gs pos="100000">
                <a:schemeClr val="tx1">
                  <a:lumMod val="50000"/>
                  <a:lumOff val="50000"/>
                </a:schemeClr>
              </a:gs>
            </a:gsLst>
            <a:lin ang="1080000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solidFill>
                <a:schemeClr val="lt1"/>
              </a:solidFill>
            </a:endParaRPr>
          </a:p>
        </p:txBody>
      </p:sp>
      <p:sp>
        <p:nvSpPr>
          <p:cNvPr id="132" name="Rectangle 6">
            <a:extLst>
              <a:ext uri="{FF2B5EF4-FFF2-40B4-BE49-F238E27FC236}">
                <a16:creationId xmlns:a16="http://schemas.microsoft.com/office/drawing/2014/main" id="{9E44589A-CA47-4A14-8B1E-6B7761C61CC2}"/>
              </a:ext>
            </a:extLst>
          </p:cNvPr>
          <p:cNvSpPr>
            <a:spLocks noChangeArrowheads="1"/>
          </p:cNvSpPr>
          <p:nvPr/>
        </p:nvSpPr>
        <p:spPr bwMode="auto">
          <a:xfrm>
            <a:off x="13716000" y="16379231"/>
            <a:ext cx="6858000" cy="79969"/>
          </a:xfrm>
          <a:prstGeom prst="rect">
            <a:avLst/>
          </a:prstGeom>
          <a:gradFill flip="none" rotWithShape="1">
            <a:gsLst>
              <a:gs pos="0">
                <a:schemeClr val="tx1"/>
              </a:gs>
              <a:gs pos="50000">
                <a:schemeClr val="bg2">
                  <a:lumMod val="25000"/>
                </a:schemeClr>
              </a:gs>
              <a:gs pos="100000">
                <a:schemeClr val="tx1">
                  <a:lumMod val="50000"/>
                  <a:lumOff val="50000"/>
                </a:schemeClr>
              </a:gs>
            </a:gsLst>
            <a:lin ang="1080000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solidFill>
                <a:schemeClr val="lt1"/>
              </a:solidFill>
            </a:endParaRPr>
          </a:p>
        </p:txBody>
      </p:sp>
      <p:sp>
        <p:nvSpPr>
          <p:cNvPr id="133" name="Rectangle 6">
            <a:extLst>
              <a:ext uri="{FF2B5EF4-FFF2-40B4-BE49-F238E27FC236}">
                <a16:creationId xmlns:a16="http://schemas.microsoft.com/office/drawing/2014/main" id="{8136C926-2A3B-44BD-BA2C-B1451CA6B2B8}"/>
              </a:ext>
            </a:extLst>
          </p:cNvPr>
          <p:cNvSpPr>
            <a:spLocks noChangeArrowheads="1"/>
          </p:cNvSpPr>
          <p:nvPr/>
        </p:nvSpPr>
        <p:spPr bwMode="auto">
          <a:xfrm>
            <a:off x="20574000" y="16379231"/>
            <a:ext cx="6858000" cy="79969"/>
          </a:xfrm>
          <a:prstGeom prst="rect">
            <a:avLst/>
          </a:prstGeom>
          <a:gradFill flip="none" rotWithShape="1">
            <a:gsLst>
              <a:gs pos="0">
                <a:schemeClr val="tx1"/>
              </a:gs>
              <a:gs pos="50000">
                <a:schemeClr val="bg2">
                  <a:lumMod val="25000"/>
                </a:schemeClr>
              </a:gs>
              <a:gs pos="100000">
                <a:schemeClr val="tx1">
                  <a:lumMod val="50000"/>
                  <a:lumOff val="50000"/>
                </a:schemeClr>
              </a:gs>
            </a:gsLst>
            <a:lin ang="1080000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solidFill>
                <a:schemeClr val="lt1"/>
              </a:solidFill>
            </a:endParaRPr>
          </a:p>
        </p:txBody>
      </p:sp>
      <p:sp>
        <p:nvSpPr>
          <p:cNvPr id="134" name="Text Placeholder 7">
            <a:extLst>
              <a:ext uri="{FF2B5EF4-FFF2-40B4-BE49-F238E27FC236}">
                <a16:creationId xmlns:a16="http://schemas.microsoft.com/office/drawing/2014/main" id="{2A72E2A0-5490-490B-8AC7-E196E289D247}"/>
              </a:ext>
            </a:extLst>
          </p:cNvPr>
          <p:cNvSpPr txBox="1">
            <a:spLocks/>
          </p:cNvSpPr>
          <p:nvPr/>
        </p:nvSpPr>
        <p:spPr>
          <a:xfrm>
            <a:off x="7034595" y="1565586"/>
            <a:ext cx="6658617" cy="1871282"/>
          </a:xfrm>
          <a:prstGeom prst="rect">
            <a:avLst/>
          </a:prstGeom>
        </p:spPr>
        <p:txBody>
          <a:bodyPr wrap="square" lIns="91440" tIns="365760" rIns="182880" bIns="365760">
            <a:spAutoFit/>
          </a:bodyPr>
          <a:lstStyle>
            <a:lvl1pPr marL="0" indent="0" algn="l" defTabSz="1706843" rtl="0" eaLnBrk="1" latinLnBrk="0" hangingPunct="1">
              <a:spcBef>
                <a:spcPct val="20000"/>
              </a:spcBef>
              <a:buFont typeface="Arial" pitchFamily="34" charset="0"/>
              <a:buNone/>
              <a:tabLst/>
              <a:defRPr lang="en-US" sz="1800" kern="1200" dirty="0">
                <a:solidFill>
                  <a:schemeClr val="tx1"/>
                </a:solidFill>
                <a:latin typeface="+mn-lt"/>
                <a:ea typeface="+mn-ea"/>
                <a:cs typeface="+mn-cs"/>
              </a:defRPr>
            </a:lvl1pPr>
            <a:lvl2pPr marL="461963" indent="-231775" algn="l" defTabSz="1706843" rtl="0" eaLnBrk="1" latinLnBrk="0" hangingPunct="1">
              <a:spcBef>
                <a:spcPct val="20000"/>
              </a:spcBef>
              <a:buFont typeface="Arial" pitchFamily="34" charset="0"/>
              <a:buChar char="–"/>
              <a:tabLst/>
              <a:defRPr lang="en-US" sz="1400" kern="1200" dirty="0">
                <a:solidFill>
                  <a:schemeClr val="tx1"/>
                </a:solidFill>
                <a:latin typeface="+mn-lt"/>
                <a:ea typeface="+mn-ea"/>
                <a:cs typeface="+mn-cs"/>
              </a:defRPr>
            </a:lvl2pPr>
            <a:lvl3pPr marL="461963" indent="-231775" algn="l" defTabSz="1706843" rtl="0" eaLnBrk="1" latinLnBrk="0" hangingPunct="1">
              <a:spcBef>
                <a:spcPct val="20000"/>
              </a:spcBef>
              <a:buFont typeface="Arial" pitchFamily="34" charset="0"/>
              <a:buChar char="•"/>
              <a:tabLst/>
              <a:defRPr lang="en-US" sz="1100" kern="1200" dirty="0">
                <a:solidFill>
                  <a:schemeClr val="tx1"/>
                </a:solidFill>
                <a:latin typeface="+mn-lt"/>
                <a:ea typeface="+mn-ea"/>
                <a:cs typeface="+mn-cs"/>
              </a:defRPr>
            </a:lvl3pPr>
            <a:lvl4pPr marL="461963" indent="-231775" algn="l" defTabSz="1706843" rtl="0" eaLnBrk="1" latinLnBrk="0" hangingPunct="1">
              <a:spcBef>
                <a:spcPct val="20000"/>
              </a:spcBef>
              <a:buFont typeface="Arial" pitchFamily="34" charset="0"/>
              <a:buChar char="–"/>
              <a:tabLst/>
              <a:defRPr lang="en-US" sz="900" kern="1200" dirty="0">
                <a:solidFill>
                  <a:schemeClr val="tx1"/>
                </a:solidFill>
                <a:latin typeface="+mn-lt"/>
                <a:ea typeface="+mn-ea"/>
                <a:cs typeface="+mn-cs"/>
              </a:defRPr>
            </a:lvl4pPr>
            <a:lvl5pPr marL="461963" indent="-231775" algn="l" defTabSz="1706843" rtl="0" eaLnBrk="1" latinLnBrk="0" hangingPunct="1">
              <a:spcBef>
                <a:spcPct val="20000"/>
              </a:spcBef>
              <a:buFont typeface="Arial" pitchFamily="34" charset="0"/>
              <a:buChar char="»"/>
              <a:tabLst/>
              <a:defRPr lang="en-US" sz="900" kern="1200" dirty="0">
                <a:solidFill>
                  <a:schemeClr val="tx1"/>
                </a:solidFill>
                <a:latin typeface="+mn-lt"/>
                <a:ea typeface="+mn-ea"/>
                <a:cs typeface="+mn-cs"/>
              </a:defRPr>
            </a:lvl5pPr>
            <a:lvl6pPr marL="4693820" indent="-426711" algn="l" defTabSz="1706843" rtl="0" eaLnBrk="1" latinLnBrk="0" hangingPunct="1">
              <a:spcBef>
                <a:spcPct val="20000"/>
              </a:spcBef>
              <a:buFont typeface="Arial" pitchFamily="34" charset="0"/>
              <a:buChar char="•"/>
              <a:defRPr sz="3734" kern="1200">
                <a:solidFill>
                  <a:schemeClr val="tx1"/>
                </a:solidFill>
                <a:latin typeface="+mn-lt"/>
                <a:ea typeface="+mn-ea"/>
                <a:cs typeface="+mn-cs"/>
              </a:defRPr>
            </a:lvl6pPr>
            <a:lvl7pPr marL="5547241" indent="-426711" algn="l" defTabSz="1706843" rtl="0" eaLnBrk="1" latinLnBrk="0" hangingPunct="1">
              <a:spcBef>
                <a:spcPct val="20000"/>
              </a:spcBef>
              <a:buFont typeface="Arial" pitchFamily="34" charset="0"/>
              <a:buChar char="•"/>
              <a:defRPr sz="3734" kern="1200">
                <a:solidFill>
                  <a:schemeClr val="tx1"/>
                </a:solidFill>
                <a:latin typeface="+mn-lt"/>
                <a:ea typeface="+mn-ea"/>
                <a:cs typeface="+mn-cs"/>
              </a:defRPr>
            </a:lvl7pPr>
            <a:lvl8pPr marL="6400663" indent="-426711" algn="l" defTabSz="1706843" rtl="0" eaLnBrk="1" latinLnBrk="0" hangingPunct="1">
              <a:spcBef>
                <a:spcPct val="20000"/>
              </a:spcBef>
              <a:buFont typeface="Arial" pitchFamily="34" charset="0"/>
              <a:buChar char="•"/>
              <a:defRPr sz="3734" kern="1200">
                <a:solidFill>
                  <a:schemeClr val="tx1"/>
                </a:solidFill>
                <a:latin typeface="+mn-lt"/>
                <a:ea typeface="+mn-ea"/>
                <a:cs typeface="+mn-cs"/>
              </a:defRPr>
            </a:lvl8pPr>
            <a:lvl9pPr marL="7254085" indent="-426711" algn="l" defTabSz="1706843" rtl="0" eaLnBrk="1" latinLnBrk="0" hangingPunct="1">
              <a:spcBef>
                <a:spcPct val="20000"/>
              </a:spcBef>
              <a:buFont typeface="Arial" pitchFamily="34" charset="0"/>
              <a:buChar char="•"/>
              <a:defRPr sz="3734" kern="1200">
                <a:solidFill>
                  <a:schemeClr val="tx1"/>
                </a:solidFill>
                <a:latin typeface="+mn-lt"/>
                <a:ea typeface="+mn-ea"/>
                <a:cs typeface="+mn-cs"/>
              </a:defRPr>
            </a:lvl9pPr>
          </a:lstStyle>
          <a:p>
            <a:pPr marL="457200" indent="-457200">
              <a:buFont typeface="+mj-lt"/>
              <a:buAutoNum type="arabicPeriod" startAt="9"/>
            </a:pPr>
            <a:r>
              <a:rPr lang="en-US" sz="2200">
                <a:latin typeface="Times New Roman" panose="02020603050405020304" pitchFamily="18" charset="0"/>
                <a:cs typeface="Times New Roman" panose="02020603050405020304" pitchFamily="18" charset="0"/>
              </a:rPr>
              <a:t>References are vital for your potential employer to show that you are who you say you are.</a:t>
            </a:r>
          </a:p>
          <a:p>
            <a:pPr marL="457200" indent="-457200">
              <a:buFont typeface="+mj-lt"/>
              <a:buAutoNum type="arabicPeriod" startAt="9"/>
            </a:pPr>
            <a:r>
              <a:rPr lang="en-US" sz="2200">
                <a:latin typeface="Times New Roman" panose="02020603050405020304" pitchFamily="18" charset="0"/>
                <a:cs typeface="Times New Roman" panose="02020603050405020304" pitchFamily="18" charset="0"/>
              </a:rPr>
              <a:t>Avoid mistakes.</a:t>
            </a:r>
          </a:p>
        </p:txBody>
      </p:sp>
      <p:pic>
        <p:nvPicPr>
          <p:cNvPr id="136" name="Graphic 135" descr="Calligraphy Pen">
            <a:extLst>
              <a:ext uri="{FF2B5EF4-FFF2-40B4-BE49-F238E27FC236}">
                <a16:creationId xmlns:a16="http://schemas.microsoft.com/office/drawing/2014/main" id="{0B94A1A3-5B3C-4E99-BB7A-9AA548C4F236}"/>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xmlns="" r:embed="rId11"/>
              </a:ext>
            </a:extLst>
          </a:blip>
          <a:stretch>
            <a:fillRect/>
          </a:stretch>
        </p:blipFill>
        <p:spPr>
          <a:xfrm>
            <a:off x="26418224" y="14542315"/>
            <a:ext cx="1177446" cy="1177446"/>
          </a:xfrm>
          <a:prstGeom prst="rect">
            <a:avLst/>
          </a:prstGeom>
        </p:spPr>
      </p:pic>
    </p:spTree>
    <p:extLst>
      <p:ext uri="{BB962C8B-B14F-4D97-AF65-F5344CB8AC3E}">
        <p14:creationId xmlns:p14="http://schemas.microsoft.com/office/powerpoint/2010/main" val="527466259"/>
      </p:ext>
    </p:extLst>
  </p:cSld>
  <p:clrMapOvr>
    <a:masterClrMapping/>
  </p:clrMapOvr>
  <mc:AlternateContent xmlns:mc="http://schemas.openxmlformats.org/markup-compatibility/2006" xmlns:p14="http://schemas.microsoft.com/office/powerpoint/2010/main">
    <mc:Choice Requires="p14">
      <p:transition spd="slow" p14:dur="2000" advTm="605884"/>
    </mc:Choice>
    <mc:Fallback xmlns="">
      <p:transition spd="slow" advTm="605884"/>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B590F5-3D6E-41FB-B597-B92B99864AE5}"/>
              </a:ext>
            </a:extLst>
          </p:cNvPr>
          <p:cNvSpPr>
            <a:spLocks noGrp="1"/>
          </p:cNvSpPr>
          <p:nvPr>
            <p:ph type="title"/>
          </p:nvPr>
        </p:nvSpPr>
        <p:spPr/>
        <p:txBody>
          <a:bodyPr/>
          <a:lstStyle/>
          <a:p>
            <a:pPr algn="ctr"/>
            <a:r>
              <a:rPr lang="en-GB" dirty="0"/>
              <a:t>References</a:t>
            </a:r>
          </a:p>
        </p:txBody>
      </p:sp>
      <p:sp>
        <p:nvSpPr>
          <p:cNvPr id="5" name="Content Placeholder 4">
            <a:extLst>
              <a:ext uri="{FF2B5EF4-FFF2-40B4-BE49-F238E27FC236}">
                <a16:creationId xmlns:a16="http://schemas.microsoft.com/office/drawing/2014/main" id="{262A2083-7DBB-4A25-B50E-2708F6E15D3D}"/>
              </a:ext>
            </a:extLst>
          </p:cNvPr>
          <p:cNvSpPr>
            <a:spLocks noGrp="1"/>
          </p:cNvSpPr>
          <p:nvPr>
            <p:ph idx="1"/>
          </p:nvPr>
        </p:nvSpPr>
        <p:spPr/>
        <p:txBody>
          <a:bodyPr/>
          <a:lstStyle/>
          <a:p>
            <a:pPr marL="0" indent="0">
              <a:buNone/>
            </a:pPr>
            <a:r>
              <a:rPr lang="en-GB" dirty="0"/>
              <a:t>Cleary, M, Horsfall, J, 2013, Keeping your CV up to date, </a:t>
            </a:r>
            <a:r>
              <a:rPr lang="en-GB" i="1" dirty="0"/>
              <a:t>Journal of 	psychosocial nursing and mental health services, Volume 51, Issue 6, </a:t>
            </a:r>
            <a:r>
              <a:rPr lang="en-GB" dirty="0"/>
              <a:t>Page 	4-5.</a:t>
            </a:r>
          </a:p>
          <a:p>
            <a:pPr marL="0" indent="0">
              <a:buNone/>
            </a:pPr>
            <a:r>
              <a:rPr lang="en-GB" dirty="0"/>
              <a:t>Gallagher, J, C, </a:t>
            </a:r>
            <a:r>
              <a:rPr lang="en-GB" dirty="0" err="1"/>
              <a:t>Wodlinger</a:t>
            </a:r>
            <a:r>
              <a:rPr lang="en-GB" dirty="0"/>
              <a:t>, A, M, 2010, How to write a Curriculum Vitae, 	</a:t>
            </a:r>
            <a:r>
              <a:rPr lang="en-GB" i="1" dirty="0"/>
              <a:t>American Journal of Health System pharmacy, Volume 67, Issue 6.</a:t>
            </a:r>
            <a:endParaRPr lang="en-GB" dirty="0"/>
          </a:p>
        </p:txBody>
      </p:sp>
    </p:spTree>
    <p:extLst>
      <p:ext uri="{BB962C8B-B14F-4D97-AF65-F5344CB8AC3E}">
        <p14:creationId xmlns:p14="http://schemas.microsoft.com/office/powerpoint/2010/main" val="3426536105"/>
      </p:ext>
    </p:extLst>
  </p:cSld>
  <p:clrMapOvr>
    <a:masterClrMapping/>
  </p:clrMapOvr>
  <mc:AlternateContent xmlns:mc="http://schemas.openxmlformats.org/markup-compatibility/2006" xmlns:p14="http://schemas.microsoft.com/office/powerpoint/2010/main">
    <mc:Choice Requires="p14">
      <p:transition spd="slow" p14:dur="2000" advTm="7695"/>
    </mc:Choice>
    <mc:Fallback xmlns="">
      <p:transition spd="slow" advTm="7695"/>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5BC28C-DFD9-4AB1-8E11-04FDA31C67A1}"/>
              </a:ext>
            </a:extLst>
          </p:cNvPr>
          <p:cNvSpPr>
            <a:spLocks noGrp="1"/>
          </p:cNvSpPr>
          <p:nvPr>
            <p:ph type="ctrTitle"/>
          </p:nvPr>
        </p:nvSpPr>
        <p:spPr/>
        <p:txBody>
          <a:bodyPr/>
          <a:lstStyle/>
          <a:p>
            <a:pPr algn="ctr"/>
            <a:r>
              <a:rPr lang="en-GB" dirty="0"/>
              <a:t>Thank You</a:t>
            </a:r>
          </a:p>
        </p:txBody>
      </p:sp>
      <p:sp>
        <p:nvSpPr>
          <p:cNvPr id="5" name="Subtitle 4">
            <a:extLst>
              <a:ext uri="{FF2B5EF4-FFF2-40B4-BE49-F238E27FC236}">
                <a16:creationId xmlns:a16="http://schemas.microsoft.com/office/drawing/2014/main" id="{BB114321-0F3E-49F8-ACF2-4E707E5C589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04320333"/>
      </p:ext>
    </p:extLst>
  </p:cSld>
  <p:clrMapOvr>
    <a:masterClrMapping/>
  </p:clrMapOvr>
  <mc:AlternateContent xmlns:mc="http://schemas.openxmlformats.org/markup-compatibility/2006" xmlns:p14="http://schemas.microsoft.com/office/powerpoint/2010/main">
    <mc:Choice Requires="p14">
      <p:transition spd="slow" p14:dur="2000" advTm="5287"/>
    </mc:Choice>
    <mc:Fallback xmlns="">
      <p:transition spd="slow" advTm="5287"/>
    </mc:Fallback>
  </mc:AlternateContent>
  <p:timing>
    <p:tnLst>
      <p:par>
        <p:cTn id="1" dur="indefinite" restart="never" nodeType="tmRoot"/>
      </p:par>
    </p:tnLst>
  </p:timing>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ith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0" id="{0F847241-7869-A346-BE50-BBD576DFFD89}" vid="{E52484C5-2A07-2C49-B337-18DDB169E4AB}"/>
    </a:ext>
  </a:extLst>
</a:theme>
</file>

<file path=ppt/theme/theme2.xml><?xml version="1.0" encoding="utf-8"?>
<a:theme xmlns:a="http://schemas.openxmlformats.org/drawingml/2006/main" name="1_With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0" id="{0F847241-7869-A346-BE50-BBD576DFFD89}" vid="{E52484C5-2A07-2C49-B337-18DDB169E4AB}"/>
    </a:ext>
  </a:extLst>
</a:theme>
</file>

<file path=ppt/theme/theme3.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AD4E26E6149445BA240FC2DFE1FAC1" ma:contentTypeVersion="12" ma:contentTypeDescription="Create a new document." ma:contentTypeScope="" ma:versionID="9f8656447c1703afeeef7d4961556673">
  <xsd:schema xmlns:xsd="http://www.w3.org/2001/XMLSchema" xmlns:xs="http://www.w3.org/2001/XMLSchema" xmlns:p="http://schemas.microsoft.com/office/2006/metadata/properties" xmlns:ns2="a1629bdf-d6d0-4168-9215-403ec7f659f7" xmlns:ns3="834a826a-f628-4f7d-8d5d-ba5e6503093a" targetNamespace="http://schemas.microsoft.com/office/2006/metadata/properties" ma:root="true" ma:fieldsID="9b21800d8f544cea220d16637954885c" ns2:_="" ns3:_="">
    <xsd:import namespace="a1629bdf-d6d0-4168-9215-403ec7f659f7"/>
    <xsd:import namespace="834a826a-f628-4f7d-8d5d-ba5e6503093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GenerationTime" minOccurs="0"/>
                <xsd:element ref="ns2:MediaServiceEventHashCode" minOccurs="0"/>
                <xsd:element ref="ns2:MediaServiceDateTaken" minOccurs="0"/>
                <xsd:element ref="ns2:MediaServiceLocation" minOccurs="0"/>
                <xsd:element ref="ns2:MediaServiceOCR"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629bdf-d6d0-4168-9215-403ec7f659f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34a826a-f628-4f7d-8d5d-ba5e6503093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ABC3A0-4E94-489A-9C8B-52486CB135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629bdf-d6d0-4168-9215-403ec7f659f7"/>
    <ds:schemaRef ds:uri="834a826a-f628-4f7d-8d5d-ba5e6503093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2CB8B99-893D-4291-9FBF-154958ADA892}">
  <ds:schemaRefs>
    <ds:schemaRef ds:uri="http://schemas.microsoft.com/office/infopath/2007/PartnerControls"/>
    <ds:schemaRef ds:uri="http://purl.org/dc/elements/1.1/"/>
    <ds:schemaRef ds:uri="http://schemas.microsoft.com/office/2006/metadata/properties"/>
    <ds:schemaRef ds:uri="a1629bdf-d6d0-4168-9215-403ec7f659f7"/>
    <ds:schemaRef ds:uri="834a826a-f628-4f7d-8d5d-ba5e6503093a"/>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3.xml><?xml version="1.0" encoding="utf-8"?>
<ds:datastoreItem xmlns:ds="http://schemas.openxmlformats.org/officeDocument/2006/customXml" ds:itemID="{642EB236-10A1-4264-84C4-7D8DB36FDD0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36x48-Template-V2b</Template>
  <TotalTime>112</TotalTime>
  <Words>906</Words>
  <Application>Microsoft Office PowerPoint</Application>
  <PresentationFormat>Custom</PresentationFormat>
  <Paragraphs>51</Paragraphs>
  <Slides>3</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vt:i4>
      </vt:variant>
    </vt:vector>
  </HeadingPairs>
  <TitlesOfParts>
    <vt:vector size="12" baseType="lpstr">
      <vt:lpstr>Arial</vt:lpstr>
      <vt:lpstr>Arial Narrow</vt:lpstr>
      <vt:lpstr>Calibri</vt:lpstr>
      <vt:lpstr>Times New Roman</vt:lpstr>
      <vt:lpstr>Trebuchet MS</vt:lpstr>
      <vt:lpstr>Tw Cen MT</vt:lpstr>
      <vt:lpstr>With Guides</vt:lpstr>
      <vt:lpstr>1_With Guides</vt:lpstr>
      <vt:lpstr>Circuit</vt:lpstr>
      <vt:lpstr>PowerPoint Presentation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Station 5</dc:creator>
  <dc:description>This template is the property of PosterPresentations.com. Call us if you need help with this poster template._x000d_
1-866-649-3004           _x000d_
 (c)PosterPresentations.com</dc:description>
  <cp:lastModifiedBy>Stacey Coleman</cp:lastModifiedBy>
  <cp:revision>12</cp:revision>
  <dcterms:created xsi:type="dcterms:W3CDTF">2019-01-09T23:22:57Z</dcterms:created>
  <dcterms:modified xsi:type="dcterms:W3CDTF">2020-04-28T06:58:09Z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0x010100DEAD4E26E6149445BA240FC2DFE1FAC1</vt:lpwstr>
  </property>
</Properties>
</file>