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2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6879262-25F5-46F4-A7F7-EF52B043B5A1}" v="117" dt="2022-12-18T14:29:35.86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theme" Target="theme/theme1.xml" Id="rId8" /><Relationship Type="http://schemas.openxmlformats.org/officeDocument/2006/relationships/slide" Target="slides/slide2.xml" Id="rId3" /><Relationship Type="http://schemas.openxmlformats.org/officeDocument/2006/relationships/viewProps" Target="viewProps.xml" Id="rId7" /><Relationship Type="http://schemas.openxmlformats.org/officeDocument/2006/relationships/slide" Target="slides/slide1.xml" Id="rId2" /><Relationship Type="http://schemas.openxmlformats.org/officeDocument/2006/relationships/slideMaster" Target="slideMasters/slideMaster1.xml" Id="rId1" /><Relationship Type="http://schemas.openxmlformats.org/officeDocument/2006/relationships/presProps" Target="presProps.xml" Id="rId6" /><Relationship Type="http://schemas.microsoft.com/office/2015/10/relationships/revisionInfo" Target="revisionInfo.xml" Id="rId11" /><Relationship Type="http://schemas.openxmlformats.org/officeDocument/2006/relationships/slide" Target="slides/slide4.xml" Id="rId5" /><Relationship Type="http://schemas.openxmlformats.org/officeDocument/2006/relationships/slide" Target="slides/slide3.xml" Id="rId4" /><Relationship Type="http://schemas.openxmlformats.org/officeDocument/2006/relationships/tableStyles" Target="tableStyles.xml" Id="rId9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40013" y="484479"/>
            <a:ext cx="6911974" cy="2954655"/>
          </a:xfrm>
        </p:spPr>
        <p:txBody>
          <a:bodyPr anchor="b">
            <a:normAutofit/>
          </a:bodyPr>
          <a:lstStyle>
            <a:lvl1pPr algn="ctr">
              <a:defRPr sz="5600" spc="-1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40013" y="3799133"/>
            <a:ext cx="6911974" cy="1969841"/>
          </a:xfrm>
        </p:spPr>
        <p:txBody>
          <a:bodyPr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2395C5C9-164C-46B3-A87E-7660D39D3106}" type="datetime2">
              <a:rPr lang="en-US" smtClean="0"/>
              <a:t>Sunday, December 18, 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26122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0000" y="2541600"/>
            <a:ext cx="10728325" cy="32273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4DDCFF8A-AAF8-4A12-8A91-9CA0EAF6CBB9}" type="datetime2">
              <a:rPr lang="en-US" smtClean="0"/>
              <a:t>Sunday, December 18, 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46385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6" cy="2879724"/>
          </a:xfrm>
        </p:spPr>
        <p:txBody>
          <a:bodyPr anchor="b">
            <a:norm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9910" y="3858924"/>
            <a:ext cx="10728326" cy="1919076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ABCC25C3-021A-4B0B-8F70-0C181FE1CF45}" type="datetime2">
              <a:rPr lang="en-US" smtClean="0"/>
              <a:t>Sunday, December 18, 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89799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20000" y="2541600"/>
            <a:ext cx="5003800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58400" y="2541600"/>
            <a:ext cx="5003801" cy="32345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0C23D88D-8CEC-4ED9-A53B-5596187D9A16}" type="datetime2">
              <a:rPr lang="en-US" smtClean="0"/>
              <a:t>Sunday, December 18, 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17887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5" cy="673005"/>
          </a:xfrm>
        </p:spPr>
        <p:txBody>
          <a:bodyPr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0000" y="1840698"/>
            <a:ext cx="5015638" cy="565796"/>
          </a:xfrm>
        </p:spPr>
        <p:txBody>
          <a:bodyPr wrap="square" anchor="b">
            <a:normAutofit/>
          </a:bodyPr>
          <a:lstStyle>
            <a:lvl1pPr marL="0" indent="0">
              <a:lnSpc>
                <a:spcPct val="120000"/>
              </a:lnSpc>
              <a:buNone/>
              <a:defRPr sz="16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20000" y="2541600"/>
            <a:ext cx="5003801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400" y="1840698"/>
            <a:ext cx="5015638" cy="565796"/>
          </a:xfrm>
        </p:spPr>
        <p:txBody>
          <a:bodyPr anchor="b">
            <a:normAutofit/>
          </a:bodyPr>
          <a:lstStyle>
            <a:lvl1pPr marL="0" indent="0">
              <a:lnSpc>
                <a:spcPct val="120000"/>
              </a:lnSpc>
              <a:buNone/>
              <a:defRPr sz="16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400" y="2541600"/>
            <a:ext cx="5003800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D2CCD382-DFDA-4722-A27A-59C21AD112F2}" type="datetime2">
              <a:rPr lang="en-US" smtClean="0"/>
              <a:t>Sunday, December 18, 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43110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22F2A30D-1C09-413F-AAB1-38F366000715}" type="datetime2">
              <a:rPr lang="en-US" smtClean="0"/>
              <a:t>Sunday, December 18, 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65800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6DB82B9C-D65E-4F64-95C3-B10F3B00F0D9}" type="datetime2">
              <a:rPr lang="en-US" smtClean="0"/>
              <a:t>Sunday, December 18, 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09548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3107463" cy="1477328"/>
          </a:xfrm>
        </p:spPr>
        <p:txBody>
          <a:bodyPr anchor="t" anchorCtr="0">
            <a:normAutofit/>
          </a:bodyPr>
          <a:lstStyle>
            <a:lvl1pPr>
              <a:lnSpc>
                <a:spcPct val="100000"/>
              </a:lnSpc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48188" y="584662"/>
            <a:ext cx="6911974" cy="5184313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4800"/>
            </a:lvl1pPr>
            <a:lvl2pPr marL="914400" indent="-457200">
              <a:buFont typeface="Arial" panose="020B0604020202020204" pitchFamily="34" charset="0"/>
              <a:buChar char="•"/>
              <a:defRPr sz="2000"/>
            </a:lvl2pPr>
            <a:lvl3pPr marL="1257300" indent="-342900">
              <a:buFont typeface="Arial" panose="020B0604020202020204" pitchFamily="34" charset="0"/>
              <a:buChar char="•"/>
              <a:defRPr sz="2000"/>
            </a:lvl3pPr>
            <a:lvl4pPr marL="1714500" indent="-342900">
              <a:buFont typeface="Arial" panose="020B0604020202020204" pitchFamily="34" charset="0"/>
              <a:buChar char="•"/>
              <a:defRPr sz="2000"/>
            </a:lvl4pPr>
            <a:lvl5pPr marL="2171700" indent="-342900">
              <a:buFont typeface="Arial" panose="020B0604020202020204" pitchFamily="34" charset="0"/>
              <a:buChar char="•"/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0000" y="2541600"/>
            <a:ext cx="3107463" cy="323183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B7F5FDCC-6AAC-4A08-B9E0-3793AB5E64C3}" type="datetime2">
              <a:rPr lang="en-US" smtClean="0"/>
              <a:t>Sunday, December 18, 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19691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3095626" cy="1476000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548188" y="728664"/>
            <a:ext cx="6923812" cy="5040312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0000" y="2541600"/>
            <a:ext cx="3095625" cy="323280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349FE94D-439C-40F1-900E-BC07940E3988}" type="datetime2">
              <a:rPr lang="en-US" smtClean="0"/>
              <a:t>Sunday, December 18, 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09689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20000" y="2636838"/>
            <a:ext cx="10728325" cy="313213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5B75179A-1E2B-41AB-B400-4F1B4022FAEE}" type="datetime2">
              <a:rPr lang="en-US" smtClean="0"/>
              <a:t>Sunday, December 18, 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91158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40486" y="720000"/>
            <a:ext cx="1477328" cy="5048975"/>
          </a:xfrm>
        </p:spPr>
        <p:txBody>
          <a:bodyPr vert="eaVert">
            <a:normAutofit/>
          </a:bodyPr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31838" y="720000"/>
            <a:ext cx="8929614" cy="50489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05681D0F-6595-4F14-8EF3-954CD87C797B}" type="datetime2">
              <a:rPr lang="en-US" smtClean="0"/>
              <a:t>Sunday, December 18, 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06161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9646535-AEF6-4883-A4F9-EEC1F8B4319E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2" cy="147732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0000" y="2541600"/>
            <a:ext cx="10728325" cy="322737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l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8DEA2CF1-0EB2-4673-802D-3371233E4A77}" type="datetime2">
              <a:rPr lang="en-US" smtClean="0"/>
              <a:t>Sunday, December 18, 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ctr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r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1621B6DD-29C1-4FEA-923F-71EA1347694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348017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7" r:id="rId1"/>
    <p:sldLayoutId id="2147483718" r:id="rId2"/>
    <p:sldLayoutId id="2147483719" r:id="rId3"/>
    <p:sldLayoutId id="2147483720" r:id="rId4"/>
    <p:sldLayoutId id="2147483721" r:id="rId5"/>
    <p:sldLayoutId id="2147483715" r:id="rId6"/>
    <p:sldLayoutId id="2147483711" r:id="rId7"/>
    <p:sldLayoutId id="2147483712" r:id="rId8"/>
    <p:sldLayoutId id="2147483713" r:id="rId9"/>
    <p:sldLayoutId id="2147483714" r:id="rId10"/>
    <p:sldLayoutId id="2147483716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kern="1200" cap="none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1A6AC1EB-B829-4364-8499-E0E869EA00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BE7A37A2-C7FA-4D89-AF85-407817320F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20000" y="619199"/>
            <a:ext cx="3095626" cy="1476000"/>
          </a:xfrm>
        </p:spPr>
        <p:txBody>
          <a:bodyPr vert="horz" wrap="square" lIns="0" tIns="0" rIns="0" bIns="0" rtlCol="0" anchor="t" anchorCtr="0">
            <a:normAutofit/>
          </a:bodyPr>
          <a:lstStyle/>
          <a:p>
            <a:pPr algn="l"/>
            <a:r>
              <a:rPr lang="en-US" sz="3200"/>
              <a:t>Make a flyer</a:t>
            </a:r>
          </a:p>
        </p:txBody>
      </p:sp>
      <p:pic>
        <p:nvPicPr>
          <p:cNvPr id="14" name="Picture 3" descr="A person reaching for a paper on a table full of paper and sticky notes">
            <a:extLst>
              <a:ext uri="{FF2B5EF4-FFF2-40B4-BE49-F238E27FC236}">
                <a16:creationId xmlns:a16="http://schemas.microsoft.com/office/drawing/2014/main" id="{5ED4F344-D054-7FF6-0F2A-4AEBFCA340C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157" r="16955" b="-3"/>
          <a:stretch/>
        </p:blipFill>
        <p:spPr>
          <a:xfrm>
            <a:off x="648000" y="2636621"/>
            <a:ext cx="3250128" cy="3292737"/>
          </a:xfrm>
          <a:custGeom>
            <a:avLst/>
            <a:gdLst/>
            <a:ahLst/>
            <a:cxnLst/>
            <a:rect l="l" t="t" r="r" b="b"/>
            <a:pathLst>
              <a:path w="3250128" h="3292737">
                <a:moveTo>
                  <a:pt x="1512795" y="8"/>
                </a:moveTo>
                <a:cubicBezTo>
                  <a:pt x="1537825" y="105"/>
                  <a:pt x="1559931" y="1205"/>
                  <a:pt x="1578253" y="3179"/>
                </a:cubicBezTo>
                <a:lnTo>
                  <a:pt x="2018318" y="50876"/>
                </a:lnTo>
                <a:cubicBezTo>
                  <a:pt x="2266951" y="79824"/>
                  <a:pt x="2496734" y="194298"/>
                  <a:pt x="2630313" y="308772"/>
                </a:cubicBezTo>
                <a:cubicBezTo>
                  <a:pt x="2802569" y="395285"/>
                  <a:pt x="2936474" y="586404"/>
                  <a:pt x="3080128" y="834760"/>
                </a:cubicBezTo>
                <a:cubicBezTo>
                  <a:pt x="3214033" y="1083445"/>
                  <a:pt x="3319011" y="1647591"/>
                  <a:pt x="3194532" y="2154500"/>
                </a:cubicBezTo>
                <a:cubicBezTo>
                  <a:pt x="3166256" y="2250224"/>
                  <a:pt x="2926723" y="2622922"/>
                  <a:pt x="2793144" y="2785423"/>
                </a:cubicBezTo>
                <a:cubicBezTo>
                  <a:pt x="2649814" y="2947923"/>
                  <a:pt x="2458058" y="3091345"/>
                  <a:pt x="2152223" y="3235095"/>
                </a:cubicBezTo>
                <a:cubicBezTo>
                  <a:pt x="1654956" y="3378517"/>
                  <a:pt x="1195715" y="3225227"/>
                  <a:pt x="832028" y="3091345"/>
                </a:cubicBezTo>
                <a:cubicBezTo>
                  <a:pt x="468666" y="2919305"/>
                  <a:pt x="286985" y="2718646"/>
                  <a:pt x="182006" y="2412725"/>
                </a:cubicBezTo>
                <a:cubicBezTo>
                  <a:pt x="124479" y="2221606"/>
                  <a:pt x="0" y="1934434"/>
                  <a:pt x="0" y="1791341"/>
                </a:cubicBezTo>
                <a:cubicBezTo>
                  <a:pt x="0" y="1408775"/>
                  <a:pt x="76703" y="1092984"/>
                  <a:pt x="353937" y="682128"/>
                </a:cubicBezTo>
                <a:cubicBezTo>
                  <a:pt x="440065" y="538706"/>
                  <a:pt x="660422" y="352522"/>
                  <a:pt x="851854" y="189692"/>
                </a:cubicBezTo>
                <a:cubicBezTo>
                  <a:pt x="1019072" y="47792"/>
                  <a:pt x="1337583" y="-671"/>
                  <a:pt x="1512795" y="8"/>
                </a:cubicBezTo>
                <a:close/>
              </a:path>
            </a:pathLst>
          </a:cu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48188" y="576000"/>
            <a:ext cx="6900137" cy="5197474"/>
          </a:xfrm>
        </p:spPr>
        <p:txBody>
          <a:bodyPr vert="horz" lIns="0" tIns="0" rIns="0" bIns="0" rtlCol="0">
            <a:normAutofit/>
          </a:bodyPr>
          <a:lstStyle/>
          <a:p>
            <a:pPr indent="-228600" algn="l">
              <a:buFont typeface="The Hand Extrablack" panose="03070A02030502020204" pitchFamily="66" charset="0"/>
              <a:buChar char="•"/>
            </a:pPr>
            <a:r>
              <a:rPr lang="en-US" sz="4400"/>
              <a:t>Braimstomer</a:t>
            </a:r>
          </a:p>
          <a:p>
            <a:pPr indent="-228600" algn="l">
              <a:buFont typeface="The Hand Extrablack" panose="03070A02030502020204" pitchFamily="66" charset="0"/>
              <a:buChar char="•"/>
            </a:pPr>
            <a:r>
              <a:rPr lang="en-US" sz="4400"/>
              <a:t>Avoid online scammmers</a:t>
            </a:r>
          </a:p>
          <a:p>
            <a:pPr indent="-228600" algn="l">
              <a:buFont typeface="The Hand Extrablack" panose="03070A02030502020204" pitchFamily="66" charset="0"/>
              <a:buChar char="•"/>
            </a:pPr>
            <a:r>
              <a:rPr lang="en-US" sz="4400"/>
              <a:t>Safe guard password</a:t>
            </a:r>
          </a:p>
          <a:p>
            <a:pPr indent="-228600" algn="l">
              <a:buFont typeface="The Hand Extrablack" panose="03070A02030502020204" pitchFamily="66" charset="0"/>
              <a:buChar char="•"/>
            </a:pPr>
            <a:endParaRPr lang="en-US" sz="4400"/>
          </a:p>
          <a:p>
            <a:pPr indent="-228600" algn="l">
              <a:buFont typeface="The Hand Extrablack" panose="03070A02030502020204" pitchFamily="66" charset="0"/>
              <a:buChar char="•"/>
            </a:pPr>
            <a:r>
              <a:rPr lang="en-US" sz="4400"/>
              <a:t>Digital skillls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4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B7A4B3-6CB1-4D62-7A88-10E9405C50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 good it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7148B4-6F34-8F84-A856-ACCDA3DEE2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65817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41940-8312-F517-F9D1-3D94C506FF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Python </a:t>
            </a:r>
            <a:r>
              <a:rPr lang="en-GB" dirty="0" err="1"/>
              <a:t>matlob</a:t>
            </a:r>
            <a:r>
              <a:rPr lang="en-GB" dirty="0"/>
              <a:t> rhino zw3d key </a:t>
            </a:r>
            <a:r>
              <a:rPr lang="en-GB" dirty="0" err="1"/>
              <a:t>creater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135F79-407D-385E-458A-541BE9C649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39596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4AE04A-E9B4-E570-64AD-5A61F00D3F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49DD53-6F86-9E3F-1445-7BFB607096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643230"/>
      </p:ext>
    </p:extLst>
  </p:cSld>
  <p:clrMapOvr>
    <a:masterClrMapping/>
  </p:clrMapOvr>
</p:sld>
</file>

<file path=ppt/theme/theme1.xml><?xml version="1.0" encoding="utf-8"?>
<a:theme xmlns:a="http://schemas.openxmlformats.org/drawingml/2006/main" name="BlobVTI">
  <a:themeElements>
    <a:clrScheme name="Blob V2">
      <a:dk1>
        <a:sysClr val="windowText" lastClr="000000"/>
      </a:dk1>
      <a:lt1>
        <a:sysClr val="window" lastClr="FFFFFF"/>
      </a:lt1>
      <a:dk2>
        <a:srgbClr val="0B2827"/>
      </a:dk2>
      <a:lt2>
        <a:srgbClr val="DAE3E3"/>
      </a:lt2>
      <a:accent1>
        <a:srgbClr val="B495C2"/>
      </a:accent1>
      <a:accent2>
        <a:srgbClr val="767E37"/>
      </a:accent2>
      <a:accent3>
        <a:srgbClr val="8FA3A3"/>
      </a:accent3>
      <a:accent4>
        <a:srgbClr val="CE7F01"/>
      </a:accent4>
      <a:accent5>
        <a:srgbClr val="D15A29"/>
      </a:accent5>
      <a:accent6>
        <a:srgbClr val="B88470"/>
      </a:accent6>
      <a:hlink>
        <a:srgbClr val="B57001"/>
      </a:hlink>
      <a:folHlink>
        <a:srgbClr val="996209"/>
      </a:folHlink>
    </a:clrScheme>
    <a:fontScheme name="Blob">
      <a:majorFont>
        <a:latin typeface="Sagona Book"/>
        <a:ea typeface=""/>
        <a:cs typeface=""/>
      </a:majorFont>
      <a:minorFont>
        <a:latin typeface="Avenir Next LT Pro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obVTI" id="{06D3AACF-B619-4265-899F-5E2FB3A445D5}" vid="{F5918863-BA1A-4735-81A8-3E7BFBDA847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BlobVTI</vt:lpstr>
      <vt:lpstr>Make a flyer</vt:lpstr>
      <vt:lpstr>No good it skills</vt:lpstr>
      <vt:lpstr>Python matlob rhino zw3d key creater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34</cp:revision>
  <dcterms:created xsi:type="dcterms:W3CDTF">2022-12-18T14:21:07Z</dcterms:created>
  <dcterms:modified xsi:type="dcterms:W3CDTF">2022-12-18T14:29:37Z</dcterms:modified>
</cp:coreProperties>
</file>