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1" r:id="rId5"/>
    <p:sldId id="260" r:id="rId6"/>
    <p:sldId id="263" r:id="rId7"/>
    <p:sldId id="259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5DEFD6-1CA1-4165-85E6-3833267C0E0A}" v="387" dt="2024-06-03T10:07:20.5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2276" autoAdjust="0"/>
  </p:normalViewPr>
  <p:slideViewPr>
    <p:cSldViewPr snapToGrid="0">
      <p:cViewPr varScale="1">
        <p:scale>
          <a:sx n="45" d="100"/>
          <a:sy n="45" d="100"/>
        </p:scale>
        <p:origin x="1496" y="5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ie W Davies" userId="7bba478c-54be-485b-a2df-91153a1b6666" providerId="ADAL" clId="{485DEFD6-1CA1-4165-85E6-3833267C0E0A}"/>
    <pc:docChg chg="undo redo custSel addSld modSld">
      <pc:chgData name="Jamie W Davies" userId="7bba478c-54be-485b-a2df-91153a1b6666" providerId="ADAL" clId="{485DEFD6-1CA1-4165-85E6-3833267C0E0A}" dt="2024-06-03T15:16:59.235" v="2082" actId="20577"/>
      <pc:docMkLst>
        <pc:docMk/>
      </pc:docMkLst>
      <pc:sldChg chg="addSp delSp modSp mod">
        <pc:chgData name="Jamie W Davies" userId="7bba478c-54be-485b-a2df-91153a1b6666" providerId="ADAL" clId="{485DEFD6-1CA1-4165-85E6-3833267C0E0A}" dt="2024-05-29T09:38:47.546" v="1696" actId="26606"/>
        <pc:sldMkLst>
          <pc:docMk/>
          <pc:sldMk cId="1008733131" sldId="256"/>
        </pc:sldMkLst>
        <pc:spChg chg="mod">
          <ac:chgData name="Jamie W Davies" userId="7bba478c-54be-485b-a2df-91153a1b6666" providerId="ADAL" clId="{485DEFD6-1CA1-4165-85E6-3833267C0E0A}" dt="2024-05-29T09:38:47.546" v="1696" actId="26606"/>
          <ac:spMkLst>
            <pc:docMk/>
            <pc:sldMk cId="1008733131" sldId="256"/>
            <ac:spMk id="2" creationId="{240948E3-B44B-BD3C-42E3-E459F7A7E27F}"/>
          </ac:spMkLst>
        </pc:spChg>
        <pc:spChg chg="mod">
          <ac:chgData name="Jamie W Davies" userId="7bba478c-54be-485b-a2df-91153a1b6666" providerId="ADAL" clId="{485DEFD6-1CA1-4165-85E6-3833267C0E0A}" dt="2024-05-29T09:38:47.546" v="1696" actId="26606"/>
          <ac:spMkLst>
            <pc:docMk/>
            <pc:sldMk cId="1008733131" sldId="256"/>
            <ac:spMk id="3" creationId="{A7C8F3FE-99AD-9C00-07B7-689900FAC389}"/>
          </ac:spMkLst>
        </pc:spChg>
        <pc:spChg chg="del">
          <ac:chgData name="Jamie W Davies" userId="7bba478c-54be-485b-a2df-91153a1b6666" providerId="ADAL" clId="{485DEFD6-1CA1-4165-85E6-3833267C0E0A}" dt="2024-05-29T09:38:47.546" v="1696" actId="26606"/>
          <ac:spMkLst>
            <pc:docMk/>
            <pc:sldMk cId="1008733131" sldId="256"/>
            <ac:spMk id="8" creationId="{4522B21E-B2B9-4C72-9A71-C87EFD137480}"/>
          </ac:spMkLst>
        </pc:spChg>
        <pc:spChg chg="del">
          <ac:chgData name="Jamie W Davies" userId="7bba478c-54be-485b-a2df-91153a1b6666" providerId="ADAL" clId="{485DEFD6-1CA1-4165-85E6-3833267C0E0A}" dt="2024-05-29T09:38:47.546" v="1696" actId="26606"/>
          <ac:spMkLst>
            <pc:docMk/>
            <pc:sldMk cId="1008733131" sldId="256"/>
            <ac:spMk id="10" creationId="{5EB7D2A2-F448-44D4-938C-DC84CBCB3B1E}"/>
          </ac:spMkLst>
        </pc:spChg>
        <pc:spChg chg="del">
          <ac:chgData name="Jamie W Davies" userId="7bba478c-54be-485b-a2df-91153a1b6666" providerId="ADAL" clId="{485DEFD6-1CA1-4165-85E6-3833267C0E0A}" dt="2024-05-29T09:38:47.546" v="1696" actId="26606"/>
          <ac:spMkLst>
            <pc:docMk/>
            <pc:sldMk cId="1008733131" sldId="256"/>
            <ac:spMk id="12" creationId="{871AEA07-1E14-44B4-8E55-64EF049CD66F}"/>
          </ac:spMkLst>
        </pc:spChg>
        <pc:spChg chg="add">
          <ac:chgData name="Jamie W Davies" userId="7bba478c-54be-485b-a2df-91153a1b6666" providerId="ADAL" clId="{485DEFD6-1CA1-4165-85E6-3833267C0E0A}" dt="2024-05-29T09:38:47.546" v="1696" actId="26606"/>
          <ac:spMkLst>
            <pc:docMk/>
            <pc:sldMk cId="1008733131" sldId="256"/>
            <ac:spMk id="19" creationId="{59EF30C2-29AC-4A0D-BC0A-A679CF113EDD}"/>
          </ac:spMkLst>
        </pc:spChg>
        <pc:spChg chg="add">
          <ac:chgData name="Jamie W Davies" userId="7bba478c-54be-485b-a2df-91153a1b6666" providerId="ADAL" clId="{485DEFD6-1CA1-4165-85E6-3833267C0E0A}" dt="2024-05-29T09:38:47.546" v="1696" actId="26606"/>
          <ac:spMkLst>
            <pc:docMk/>
            <pc:sldMk cId="1008733131" sldId="256"/>
            <ac:spMk id="21" creationId="{9C682A1A-5B2D-4111-BBD6-620165633E5B}"/>
          </ac:spMkLst>
        </pc:spChg>
        <pc:spChg chg="add">
          <ac:chgData name="Jamie W Davies" userId="7bba478c-54be-485b-a2df-91153a1b6666" providerId="ADAL" clId="{485DEFD6-1CA1-4165-85E6-3833267C0E0A}" dt="2024-05-29T09:38:47.546" v="1696" actId="26606"/>
          <ac:spMkLst>
            <pc:docMk/>
            <pc:sldMk cId="1008733131" sldId="256"/>
            <ac:spMk id="25" creationId="{A04F1504-431A-4D86-9091-AE7E4B33376B}"/>
          </ac:spMkLst>
        </pc:spChg>
        <pc:spChg chg="add">
          <ac:chgData name="Jamie W Davies" userId="7bba478c-54be-485b-a2df-91153a1b6666" providerId="ADAL" clId="{485DEFD6-1CA1-4165-85E6-3833267C0E0A}" dt="2024-05-29T09:38:47.546" v="1696" actId="26606"/>
          <ac:spMkLst>
            <pc:docMk/>
            <pc:sldMk cId="1008733131" sldId="256"/>
            <ac:spMk id="27" creationId="{EA804283-B929-4503-802F-4585376E2B42}"/>
          </ac:spMkLst>
        </pc:spChg>
        <pc:spChg chg="add">
          <ac:chgData name="Jamie W Davies" userId="7bba478c-54be-485b-a2df-91153a1b6666" providerId="ADAL" clId="{485DEFD6-1CA1-4165-85E6-3833267C0E0A}" dt="2024-05-29T09:38:47.546" v="1696" actId="26606"/>
          <ac:spMkLst>
            <pc:docMk/>
            <pc:sldMk cId="1008733131" sldId="256"/>
            <ac:spMk id="29" creationId="{AD3811F5-514E-49A4-B382-673ED228A4CC}"/>
          </ac:spMkLst>
        </pc:spChg>
        <pc:spChg chg="add">
          <ac:chgData name="Jamie W Davies" userId="7bba478c-54be-485b-a2df-91153a1b6666" providerId="ADAL" clId="{485DEFD6-1CA1-4165-85E6-3833267C0E0A}" dt="2024-05-29T09:38:47.546" v="1696" actId="26606"/>
          <ac:spMkLst>
            <pc:docMk/>
            <pc:sldMk cId="1008733131" sldId="256"/>
            <ac:spMk id="31" creationId="{067AD921-1CEE-4C1B-9AA3-C66D908DDD14}"/>
          </ac:spMkLst>
        </pc:spChg>
        <pc:spChg chg="add">
          <ac:chgData name="Jamie W Davies" userId="7bba478c-54be-485b-a2df-91153a1b6666" providerId="ADAL" clId="{485DEFD6-1CA1-4165-85E6-3833267C0E0A}" dt="2024-05-29T09:38:47.546" v="1696" actId="26606"/>
          <ac:spMkLst>
            <pc:docMk/>
            <pc:sldMk cId="1008733131" sldId="256"/>
            <ac:spMk id="33" creationId="{C36A08F5-3B56-47C5-A371-9187BE56E1E5}"/>
          </ac:spMkLst>
        </pc:spChg>
        <pc:cxnChg chg="del">
          <ac:chgData name="Jamie W Davies" userId="7bba478c-54be-485b-a2df-91153a1b6666" providerId="ADAL" clId="{485DEFD6-1CA1-4165-85E6-3833267C0E0A}" dt="2024-05-29T09:38:47.546" v="1696" actId="26606"/>
          <ac:cxnSpMkLst>
            <pc:docMk/>
            <pc:sldMk cId="1008733131" sldId="256"/>
            <ac:cxnSpMk id="14" creationId="{F7C8EA93-3210-4C62-99E9-153C275E3A87}"/>
          </ac:cxnSpMkLst>
        </pc:cxnChg>
        <pc:cxnChg chg="add">
          <ac:chgData name="Jamie W Davies" userId="7bba478c-54be-485b-a2df-91153a1b6666" providerId="ADAL" clId="{485DEFD6-1CA1-4165-85E6-3833267C0E0A}" dt="2024-05-29T09:38:47.546" v="1696" actId="26606"/>
          <ac:cxnSpMkLst>
            <pc:docMk/>
            <pc:sldMk cId="1008733131" sldId="256"/>
            <ac:cxnSpMk id="23" creationId="{266A0658-1CC4-4B0D-AAB7-A702286AFB03}"/>
          </ac:cxnSpMkLst>
        </pc:cxnChg>
      </pc:sldChg>
      <pc:sldChg chg="addSp delSp modSp mod modAnim delDesignElem chgLayout modNotesTx">
        <pc:chgData name="Jamie W Davies" userId="7bba478c-54be-485b-a2df-91153a1b6666" providerId="ADAL" clId="{485DEFD6-1CA1-4165-85E6-3833267C0E0A}" dt="2024-06-03T15:16:50.028" v="2080" actId="20577"/>
        <pc:sldMkLst>
          <pc:docMk/>
          <pc:sldMk cId="2768552788" sldId="257"/>
        </pc:sldMkLst>
        <pc:spChg chg="mod ord">
          <ac:chgData name="Jamie W Davies" userId="7bba478c-54be-485b-a2df-91153a1b6666" providerId="ADAL" clId="{485DEFD6-1CA1-4165-85E6-3833267C0E0A}" dt="2024-05-29T09:38:56.596" v="1697" actId="26606"/>
          <ac:spMkLst>
            <pc:docMk/>
            <pc:sldMk cId="2768552788" sldId="257"/>
            <ac:spMk id="2" creationId="{0EBAFCFA-7FEC-6B8D-DC22-19C0E325A553}"/>
          </ac:spMkLst>
        </pc:spChg>
        <pc:spChg chg="add del mod">
          <ac:chgData name="Jamie W Davies" userId="7bba478c-54be-485b-a2df-91153a1b6666" providerId="ADAL" clId="{485DEFD6-1CA1-4165-85E6-3833267C0E0A}" dt="2024-05-22T10:40:52.079" v="690" actId="6264"/>
          <ac:spMkLst>
            <pc:docMk/>
            <pc:sldMk cId="2768552788" sldId="257"/>
            <ac:spMk id="3" creationId="{E26A6F66-2063-E339-5782-EA0D916913D6}"/>
          </ac:spMkLst>
        </pc:spChg>
        <pc:spChg chg="add del mod">
          <ac:chgData name="Jamie W Davies" userId="7bba478c-54be-485b-a2df-91153a1b6666" providerId="ADAL" clId="{485DEFD6-1CA1-4165-85E6-3833267C0E0A}" dt="2024-05-22T10:40:52.079" v="690" actId="6264"/>
          <ac:spMkLst>
            <pc:docMk/>
            <pc:sldMk cId="2768552788" sldId="257"/>
            <ac:spMk id="4" creationId="{CDBBBB4F-57E4-0A5F-E8CE-C06F19E358F7}"/>
          </ac:spMkLst>
        </pc:spChg>
        <pc:spChg chg="add del mod">
          <ac:chgData name="Jamie W Davies" userId="7bba478c-54be-485b-a2df-91153a1b6666" providerId="ADAL" clId="{485DEFD6-1CA1-4165-85E6-3833267C0E0A}" dt="2024-05-22T10:40:56.223" v="691" actId="6264"/>
          <ac:spMkLst>
            <pc:docMk/>
            <pc:sldMk cId="2768552788" sldId="257"/>
            <ac:spMk id="5" creationId="{4B8F0A02-99DF-EE11-C943-F15BDF037173}"/>
          </ac:spMkLst>
        </pc:spChg>
        <pc:spChg chg="add del mod">
          <ac:chgData name="Jamie W Davies" userId="7bba478c-54be-485b-a2df-91153a1b6666" providerId="ADAL" clId="{485DEFD6-1CA1-4165-85E6-3833267C0E0A}" dt="2024-05-22T10:40:56.223" v="691" actId="6264"/>
          <ac:spMkLst>
            <pc:docMk/>
            <pc:sldMk cId="2768552788" sldId="257"/>
            <ac:spMk id="6" creationId="{8FAE85CC-1B67-20BD-B1EB-90AEAE7A9BDA}"/>
          </ac:spMkLst>
        </pc:spChg>
        <pc:spChg chg="del">
          <ac:chgData name="Jamie W Davies" userId="7bba478c-54be-485b-a2df-91153a1b6666" providerId="ADAL" clId="{485DEFD6-1CA1-4165-85E6-3833267C0E0A}" dt="2024-05-22T10:40:52.079" v="690" actId="6264"/>
          <ac:spMkLst>
            <pc:docMk/>
            <pc:sldMk cId="2768552788" sldId="257"/>
            <ac:spMk id="21" creationId="{56E9B3E6-E277-4D68-BA48-9CB43FFBD6E2}"/>
          </ac:spMkLst>
        </pc:spChg>
        <pc:spChg chg="del">
          <ac:chgData name="Jamie W Davies" userId="7bba478c-54be-485b-a2df-91153a1b6666" providerId="ADAL" clId="{485DEFD6-1CA1-4165-85E6-3833267C0E0A}" dt="2024-05-22T10:40:52.079" v="690" actId="6264"/>
          <ac:spMkLst>
            <pc:docMk/>
            <pc:sldMk cId="2768552788" sldId="257"/>
            <ac:spMk id="31" creationId="{D5B0017B-2ECA-49AF-B397-DC140825DF8D}"/>
          </ac:spMkLst>
        </pc:spChg>
        <pc:spChg chg="add del">
          <ac:chgData name="Jamie W Davies" userId="7bba478c-54be-485b-a2df-91153a1b6666" providerId="ADAL" clId="{485DEFD6-1CA1-4165-85E6-3833267C0E0A}" dt="2024-05-29T09:31:50.649" v="1669" actId="26606"/>
          <ac:spMkLst>
            <pc:docMk/>
            <pc:sldMk cId="2768552788" sldId="257"/>
            <ac:spMk id="38" creationId="{257363FD-7E77-4145-9483-331A807ADF0E}"/>
          </ac:spMkLst>
        </pc:spChg>
        <pc:spChg chg="add del">
          <ac:chgData name="Jamie W Davies" userId="7bba478c-54be-485b-a2df-91153a1b6666" providerId="ADAL" clId="{485DEFD6-1CA1-4165-85E6-3833267C0E0A}" dt="2024-05-29T09:36:30.353" v="1687" actId="26606"/>
          <ac:spMkLst>
            <pc:docMk/>
            <pc:sldMk cId="2768552788" sldId="257"/>
            <ac:spMk id="40" creationId="{83C98ABE-055B-441F-B07E-44F97F083C39}"/>
          </ac:spMkLst>
        </pc:spChg>
        <pc:spChg chg="add del">
          <ac:chgData name="Jamie W Davies" userId="7bba478c-54be-485b-a2df-91153a1b6666" providerId="ADAL" clId="{485DEFD6-1CA1-4165-85E6-3833267C0E0A}" dt="2024-05-29T09:36:30.353" v="1687" actId="26606"/>
          <ac:spMkLst>
            <pc:docMk/>
            <pc:sldMk cId="2768552788" sldId="257"/>
            <ac:spMk id="41" creationId="{F3060C83-F051-4F0E-ABAD-AA0DFC48B218}"/>
          </ac:spMkLst>
        </pc:spChg>
        <pc:spChg chg="add del">
          <ac:chgData name="Jamie W Davies" userId="7bba478c-54be-485b-a2df-91153a1b6666" providerId="ADAL" clId="{485DEFD6-1CA1-4165-85E6-3833267C0E0A}" dt="2024-05-29T09:36:30.353" v="1687" actId="26606"/>
          <ac:spMkLst>
            <pc:docMk/>
            <pc:sldMk cId="2768552788" sldId="257"/>
            <ac:spMk id="42" creationId="{29FDB030-9B49-4CED-8CCD-4D99382388AC}"/>
          </ac:spMkLst>
        </pc:spChg>
        <pc:spChg chg="add del">
          <ac:chgData name="Jamie W Davies" userId="7bba478c-54be-485b-a2df-91153a1b6666" providerId="ADAL" clId="{485DEFD6-1CA1-4165-85E6-3833267C0E0A}" dt="2024-05-29T09:36:30.353" v="1687" actId="26606"/>
          <ac:spMkLst>
            <pc:docMk/>
            <pc:sldMk cId="2768552788" sldId="257"/>
            <ac:spMk id="44" creationId="{3783CA14-24A1-485C-8B30-D6A5D87987AD}"/>
          </ac:spMkLst>
        </pc:spChg>
        <pc:spChg chg="add del">
          <ac:chgData name="Jamie W Davies" userId="7bba478c-54be-485b-a2df-91153a1b6666" providerId="ADAL" clId="{485DEFD6-1CA1-4165-85E6-3833267C0E0A}" dt="2024-05-29T09:36:30.353" v="1687" actId="26606"/>
          <ac:spMkLst>
            <pc:docMk/>
            <pc:sldMk cId="2768552788" sldId="257"/>
            <ac:spMk id="46" creationId="{9A97C86A-04D6-40F7-AE84-31AB43E6A846}"/>
          </ac:spMkLst>
        </pc:spChg>
        <pc:spChg chg="add del">
          <ac:chgData name="Jamie W Davies" userId="7bba478c-54be-485b-a2df-91153a1b6666" providerId="ADAL" clId="{485DEFD6-1CA1-4165-85E6-3833267C0E0A}" dt="2024-05-29T09:36:30.353" v="1687" actId="26606"/>
          <ac:spMkLst>
            <pc:docMk/>
            <pc:sldMk cId="2768552788" sldId="257"/>
            <ac:spMk id="48" creationId="{FF9F2414-84E8-453E-B1F3-389FDE8192D9}"/>
          </ac:spMkLst>
        </pc:spChg>
        <pc:spChg chg="add del">
          <ac:chgData name="Jamie W Davies" userId="7bba478c-54be-485b-a2df-91153a1b6666" providerId="ADAL" clId="{485DEFD6-1CA1-4165-85E6-3833267C0E0A}" dt="2024-05-29T09:36:30.353" v="1687" actId="26606"/>
          <ac:spMkLst>
            <pc:docMk/>
            <pc:sldMk cId="2768552788" sldId="257"/>
            <ac:spMk id="50" creationId="{3ECA69A1-7536-43AC-85EF-C7106179F5ED}"/>
          </ac:spMkLst>
        </pc:spChg>
        <pc:spChg chg="add del">
          <ac:chgData name="Jamie W Davies" userId="7bba478c-54be-485b-a2df-91153a1b6666" providerId="ADAL" clId="{485DEFD6-1CA1-4165-85E6-3833267C0E0A}" dt="2024-05-29T09:36:27.545" v="1682" actId="26606"/>
          <ac:spMkLst>
            <pc:docMk/>
            <pc:sldMk cId="2768552788" sldId="257"/>
            <ac:spMk id="55" creationId="{955A2079-FA98-4876-80F0-72364A7D2EA4}"/>
          </ac:spMkLst>
        </pc:spChg>
        <pc:spChg chg="add del">
          <ac:chgData name="Jamie W Davies" userId="7bba478c-54be-485b-a2df-91153a1b6666" providerId="ADAL" clId="{485DEFD6-1CA1-4165-85E6-3833267C0E0A}" dt="2024-05-29T09:36:29.425" v="1684" actId="26606"/>
          <ac:spMkLst>
            <pc:docMk/>
            <pc:sldMk cId="2768552788" sldId="257"/>
            <ac:spMk id="57" creationId="{6C4028FD-8BAA-4A19-BFDE-594D991B7552}"/>
          </ac:spMkLst>
        </pc:spChg>
        <pc:spChg chg="add del">
          <ac:chgData name="Jamie W Davies" userId="7bba478c-54be-485b-a2df-91153a1b6666" providerId="ADAL" clId="{485DEFD6-1CA1-4165-85E6-3833267C0E0A}" dt="2024-05-29T09:36:30.345" v="1686" actId="26606"/>
          <ac:spMkLst>
            <pc:docMk/>
            <pc:sldMk cId="2768552788" sldId="257"/>
            <ac:spMk id="59" creationId="{955A2079-FA98-4876-80F0-72364A7D2EA4}"/>
          </ac:spMkLst>
        </pc:spChg>
        <pc:spChg chg="add del">
          <ac:chgData name="Jamie W Davies" userId="7bba478c-54be-485b-a2df-91153a1b6666" providerId="ADAL" clId="{485DEFD6-1CA1-4165-85E6-3833267C0E0A}" dt="2024-05-29T09:38:56.596" v="1697" actId="26606"/>
          <ac:spMkLst>
            <pc:docMk/>
            <pc:sldMk cId="2768552788" sldId="257"/>
            <ac:spMk id="61" creationId="{6C4028FD-8BAA-4A19-BFDE-594D991B7552}"/>
          </ac:spMkLst>
        </pc:spChg>
        <pc:spChg chg="add del">
          <ac:chgData name="Jamie W Davies" userId="7bba478c-54be-485b-a2df-91153a1b6666" providerId="ADAL" clId="{485DEFD6-1CA1-4165-85E6-3833267C0E0A}" dt="2024-05-29T09:40:17.725" v="1699" actId="26606"/>
          <ac:spMkLst>
            <pc:docMk/>
            <pc:sldMk cId="2768552788" sldId="257"/>
            <ac:spMk id="66" creationId="{9DBC8166-481C-4473-95F5-9A5B9073B7F1}"/>
          </ac:spMkLst>
        </pc:spChg>
        <pc:spChg chg="add del">
          <ac:chgData name="Jamie W Davies" userId="7bba478c-54be-485b-a2df-91153a1b6666" providerId="ADAL" clId="{485DEFD6-1CA1-4165-85E6-3833267C0E0A}" dt="2024-05-29T09:40:17.725" v="1699" actId="26606"/>
          <ac:spMkLst>
            <pc:docMk/>
            <pc:sldMk cId="2768552788" sldId="257"/>
            <ac:spMk id="68" creationId="{A5A5CE6E-90AF-4D43-A014-1F9EC83EB93D}"/>
          </ac:spMkLst>
        </pc:spChg>
        <pc:spChg chg="add">
          <ac:chgData name="Jamie W Davies" userId="7bba478c-54be-485b-a2df-91153a1b6666" providerId="ADAL" clId="{485DEFD6-1CA1-4165-85E6-3833267C0E0A}" dt="2024-05-29T09:40:17.725" v="1699" actId="26606"/>
          <ac:spMkLst>
            <pc:docMk/>
            <pc:sldMk cId="2768552788" sldId="257"/>
            <ac:spMk id="73" creationId="{9DBC8166-481C-4473-95F5-9A5B9073B7F1}"/>
          </ac:spMkLst>
        </pc:spChg>
        <pc:spChg chg="add">
          <ac:chgData name="Jamie W Davies" userId="7bba478c-54be-485b-a2df-91153a1b6666" providerId="ADAL" clId="{485DEFD6-1CA1-4165-85E6-3833267C0E0A}" dt="2024-05-29T09:40:17.725" v="1699" actId="26606"/>
          <ac:spMkLst>
            <pc:docMk/>
            <pc:sldMk cId="2768552788" sldId="257"/>
            <ac:spMk id="75" creationId="{A5A5CE6E-90AF-4D43-A014-1F9EC83EB93D}"/>
          </ac:spMkLst>
        </pc:spChg>
        <pc:grpChg chg="del">
          <ac:chgData name="Jamie W Davies" userId="7bba478c-54be-485b-a2df-91153a1b6666" providerId="ADAL" clId="{485DEFD6-1CA1-4165-85E6-3833267C0E0A}" dt="2024-05-22T10:40:52.079" v="690" actId="6264"/>
          <ac:grpSpMkLst>
            <pc:docMk/>
            <pc:sldMk cId="2768552788" sldId="257"/>
            <ac:grpSpMk id="26" creationId="{AE1C45F0-260A-458C-96ED-C1F6D2151219}"/>
          </ac:grpSpMkLst>
        </pc:grpChg>
        <pc:graphicFrameChg chg="mod ord modGraphic">
          <ac:chgData name="Jamie W Davies" userId="7bba478c-54be-485b-a2df-91153a1b6666" providerId="ADAL" clId="{485DEFD6-1CA1-4165-85E6-3833267C0E0A}" dt="2024-05-29T09:40:17.725" v="1699" actId="26606"/>
          <ac:graphicFrameMkLst>
            <pc:docMk/>
            <pc:sldMk cId="2768552788" sldId="257"/>
            <ac:graphicFrameMk id="33" creationId="{30D9E953-B9BF-01E5-166D-0E25AB00F26A}"/>
          </ac:graphicFrameMkLst>
        </pc:graphicFrameChg>
        <pc:cxnChg chg="del">
          <ac:chgData name="Jamie W Davies" userId="7bba478c-54be-485b-a2df-91153a1b6666" providerId="ADAL" clId="{485DEFD6-1CA1-4165-85E6-3833267C0E0A}" dt="2024-05-22T10:40:52.079" v="690" actId="6264"/>
          <ac:cxnSpMkLst>
            <pc:docMk/>
            <pc:sldMk cId="2768552788" sldId="257"/>
            <ac:cxnSpMk id="32" creationId="{6CF1BAF6-AD41-4082-B212-8A1F9A2E8779}"/>
          </ac:cxnSpMkLst>
        </pc:cxnChg>
      </pc:sldChg>
      <pc:sldChg chg="addSp delSp modSp mod addAnim delAnim modAnim delDesignElem chgLayout">
        <pc:chgData name="Jamie W Davies" userId="7bba478c-54be-485b-a2df-91153a1b6666" providerId="ADAL" clId="{485DEFD6-1CA1-4165-85E6-3833267C0E0A}" dt="2024-05-29T10:14:13.128" v="1792" actId="255"/>
        <pc:sldMkLst>
          <pc:docMk/>
          <pc:sldMk cId="2948082738" sldId="258"/>
        </pc:sldMkLst>
        <pc:spChg chg="mod ord">
          <ac:chgData name="Jamie W Davies" userId="7bba478c-54be-485b-a2df-91153a1b6666" providerId="ADAL" clId="{485DEFD6-1CA1-4165-85E6-3833267C0E0A}" dt="2024-05-29T09:40:27.069" v="1700" actId="26606"/>
          <ac:spMkLst>
            <pc:docMk/>
            <pc:sldMk cId="2948082738" sldId="258"/>
            <ac:spMk id="2" creationId="{13AC33A8-2604-410F-26CB-E988C1E6DA85}"/>
          </ac:spMkLst>
        </pc:spChg>
        <pc:spChg chg="add del mod">
          <ac:chgData name="Jamie W Davies" userId="7bba478c-54be-485b-a2df-91153a1b6666" providerId="ADAL" clId="{485DEFD6-1CA1-4165-85E6-3833267C0E0A}" dt="2024-05-24T11:27:30.623" v="1465" actId="6264"/>
          <ac:spMkLst>
            <pc:docMk/>
            <pc:sldMk cId="2948082738" sldId="258"/>
            <ac:spMk id="3" creationId="{FF2DD4FF-125C-6813-CBED-BB439E4619B2}"/>
          </ac:spMkLst>
        </pc:spChg>
        <pc:spChg chg="add del mod">
          <ac:chgData name="Jamie W Davies" userId="7bba478c-54be-485b-a2df-91153a1b6666" providerId="ADAL" clId="{485DEFD6-1CA1-4165-85E6-3833267C0E0A}" dt="2024-05-24T11:27:30.623" v="1465" actId="6264"/>
          <ac:spMkLst>
            <pc:docMk/>
            <pc:sldMk cId="2948082738" sldId="258"/>
            <ac:spMk id="4" creationId="{BC66F5A4-1CB7-E224-4FD6-10805CF09146}"/>
          </ac:spMkLst>
        </pc:spChg>
        <pc:spChg chg="mod">
          <ac:chgData name="Jamie W Davies" userId="7bba478c-54be-485b-a2df-91153a1b6666" providerId="ADAL" clId="{485DEFD6-1CA1-4165-85E6-3833267C0E0A}" dt="2024-05-29T10:14:13.128" v="1792" actId="255"/>
          <ac:spMkLst>
            <pc:docMk/>
            <pc:sldMk cId="2948082738" sldId="258"/>
            <ac:spMk id="8" creationId="{9B0FAF0F-75E8-F05B-83EA-7C2B88436C81}"/>
          </ac:spMkLst>
        </pc:spChg>
        <pc:spChg chg="add del">
          <ac:chgData name="Jamie W Davies" userId="7bba478c-54be-485b-a2df-91153a1b6666" providerId="ADAL" clId="{485DEFD6-1CA1-4165-85E6-3833267C0E0A}" dt="2024-05-29T09:34:22.130" v="1680" actId="26606"/>
          <ac:spMkLst>
            <pc:docMk/>
            <pc:sldMk cId="2948082738" sldId="258"/>
            <ac:spMk id="10" creationId="{BA79A7CF-01AF-4178-9369-94E0C90EB046}"/>
          </ac:spMkLst>
        </pc:spChg>
        <pc:spChg chg="add del">
          <ac:chgData name="Jamie W Davies" userId="7bba478c-54be-485b-a2df-91153a1b6666" providerId="ADAL" clId="{485DEFD6-1CA1-4165-85E6-3833267C0E0A}" dt="2024-05-29T09:34:22.130" v="1680" actId="26606"/>
          <ac:spMkLst>
            <pc:docMk/>
            <pc:sldMk cId="2948082738" sldId="258"/>
            <ac:spMk id="11" creationId="{99413ED5-9ED4-4772-BCE4-2BCAE6B12E35}"/>
          </ac:spMkLst>
        </pc:spChg>
        <pc:spChg chg="add del">
          <ac:chgData name="Jamie W Davies" userId="7bba478c-54be-485b-a2df-91153a1b6666" providerId="ADAL" clId="{485DEFD6-1CA1-4165-85E6-3833267C0E0A}" dt="2024-05-29T09:34:22.130" v="1680" actId="26606"/>
          <ac:spMkLst>
            <pc:docMk/>
            <pc:sldMk cId="2948082738" sldId="258"/>
            <ac:spMk id="12" creationId="{04357C93-F0CB-4A1C-8F77-4E9063789819}"/>
          </ac:spMkLst>
        </pc:spChg>
        <pc:spChg chg="add del">
          <ac:chgData name="Jamie W Davies" userId="7bba478c-54be-485b-a2df-91153a1b6666" providerId="ADAL" clId="{485DEFD6-1CA1-4165-85E6-3833267C0E0A}" dt="2024-05-24T11:27:30.623" v="1465" actId="6264"/>
          <ac:spMkLst>
            <pc:docMk/>
            <pc:sldMk cId="2948082738" sldId="258"/>
            <ac:spMk id="13" creationId="{B9D7E975-9161-4F2D-AC53-69E1912F6B5D}"/>
          </ac:spMkLst>
        </pc:spChg>
        <pc:spChg chg="add del">
          <ac:chgData name="Jamie W Davies" userId="7bba478c-54be-485b-a2df-91153a1b6666" providerId="ADAL" clId="{485DEFD6-1CA1-4165-85E6-3833267C0E0A}" dt="2024-05-24T11:27:30.623" v="1465" actId="6264"/>
          <ac:spMkLst>
            <pc:docMk/>
            <pc:sldMk cId="2948082738" sldId="258"/>
            <ac:spMk id="15" creationId="{827DC2C4-B485-428A-BF4A-472D2967F47F}"/>
          </ac:spMkLst>
        </pc:spChg>
        <pc:spChg chg="add del">
          <ac:chgData name="Jamie W Davies" userId="7bba478c-54be-485b-a2df-91153a1b6666" providerId="ADAL" clId="{485DEFD6-1CA1-4165-85E6-3833267C0E0A}" dt="2024-05-24T11:27:30.623" v="1465" actId="6264"/>
          <ac:spMkLst>
            <pc:docMk/>
            <pc:sldMk cId="2948082738" sldId="258"/>
            <ac:spMk id="17" creationId="{463E6235-1649-4B47-9862-4026FC473B6F}"/>
          </ac:spMkLst>
        </pc:spChg>
        <pc:spChg chg="add del">
          <ac:chgData name="Jamie W Davies" userId="7bba478c-54be-485b-a2df-91153a1b6666" providerId="ADAL" clId="{485DEFD6-1CA1-4165-85E6-3833267C0E0A}" dt="2024-05-29T09:34:22.130" v="1680" actId="26606"/>
          <ac:spMkLst>
            <pc:docMk/>
            <pc:sldMk cId="2948082738" sldId="258"/>
            <ac:spMk id="19" creationId="{90F533E9-6690-41A8-A372-4C6C622D028D}"/>
          </ac:spMkLst>
        </pc:spChg>
        <pc:spChg chg="add del">
          <ac:chgData name="Jamie W Davies" userId="7bba478c-54be-485b-a2df-91153a1b6666" providerId="ADAL" clId="{485DEFD6-1CA1-4165-85E6-3833267C0E0A}" dt="2024-05-29T09:34:15.294" v="1675" actId="26606"/>
          <ac:spMkLst>
            <pc:docMk/>
            <pc:sldMk cId="2948082738" sldId="258"/>
            <ac:spMk id="24" creationId="{0C0CCF94-9536-4A63-8FF2-E37827C92756}"/>
          </ac:spMkLst>
        </pc:spChg>
        <pc:spChg chg="add del">
          <ac:chgData name="Jamie W Davies" userId="7bba478c-54be-485b-a2df-91153a1b6666" providerId="ADAL" clId="{485DEFD6-1CA1-4165-85E6-3833267C0E0A}" dt="2024-05-29T09:34:15.294" v="1675" actId="26606"/>
          <ac:spMkLst>
            <pc:docMk/>
            <pc:sldMk cId="2948082738" sldId="258"/>
            <ac:spMk id="26" creationId="{C970655A-F4C2-4D7E-BAB6-D3BFC5CAE148}"/>
          </ac:spMkLst>
        </pc:spChg>
        <pc:spChg chg="add del">
          <ac:chgData name="Jamie W Davies" userId="7bba478c-54be-485b-a2df-91153a1b6666" providerId="ADAL" clId="{485DEFD6-1CA1-4165-85E6-3833267C0E0A}" dt="2024-05-29T09:34:15.294" v="1675" actId="26606"/>
          <ac:spMkLst>
            <pc:docMk/>
            <pc:sldMk cId="2948082738" sldId="258"/>
            <ac:spMk id="28" creationId="{3389D0BC-BA1D-4360-88F9-D9ECCBDAB50E}"/>
          </ac:spMkLst>
        </pc:spChg>
        <pc:spChg chg="add del">
          <ac:chgData name="Jamie W Davies" userId="7bba478c-54be-485b-a2df-91153a1b6666" providerId="ADAL" clId="{485DEFD6-1CA1-4165-85E6-3833267C0E0A}" dt="2024-05-29T09:34:17.261" v="1677" actId="26606"/>
          <ac:spMkLst>
            <pc:docMk/>
            <pc:sldMk cId="2948082738" sldId="258"/>
            <ac:spMk id="30" creationId="{4A62647B-1222-407C-8740-5A497612B1F5}"/>
          </ac:spMkLst>
        </pc:spChg>
        <pc:spChg chg="add del">
          <ac:chgData name="Jamie W Davies" userId="7bba478c-54be-485b-a2df-91153a1b6666" providerId="ADAL" clId="{485DEFD6-1CA1-4165-85E6-3833267C0E0A}" dt="2024-05-29T09:34:17.261" v="1677" actId="26606"/>
          <ac:spMkLst>
            <pc:docMk/>
            <pc:sldMk cId="2948082738" sldId="258"/>
            <ac:spMk id="31" creationId="{19D32F93-50AC-4C46-A5DB-291C60DDB7BD}"/>
          </ac:spMkLst>
        </pc:spChg>
        <pc:spChg chg="add del">
          <ac:chgData name="Jamie W Davies" userId="7bba478c-54be-485b-a2df-91153a1b6666" providerId="ADAL" clId="{485DEFD6-1CA1-4165-85E6-3833267C0E0A}" dt="2024-05-29T09:34:17.261" v="1677" actId="26606"/>
          <ac:spMkLst>
            <pc:docMk/>
            <pc:sldMk cId="2948082738" sldId="258"/>
            <ac:spMk id="32" creationId="{86FD7672-78BE-4D6F-A711-2CDB79B52DFF}"/>
          </ac:spMkLst>
        </pc:spChg>
        <pc:spChg chg="add del">
          <ac:chgData name="Jamie W Davies" userId="7bba478c-54be-485b-a2df-91153a1b6666" providerId="ADAL" clId="{485DEFD6-1CA1-4165-85E6-3833267C0E0A}" dt="2024-05-29T09:34:17.261" v="1677" actId="26606"/>
          <ac:spMkLst>
            <pc:docMk/>
            <pc:sldMk cId="2948082738" sldId="258"/>
            <ac:spMk id="33" creationId="{827DC2C4-B485-428A-BF4A-472D2967F47F}"/>
          </ac:spMkLst>
        </pc:spChg>
        <pc:spChg chg="add del">
          <ac:chgData name="Jamie W Davies" userId="7bba478c-54be-485b-a2df-91153a1b6666" providerId="ADAL" clId="{485DEFD6-1CA1-4165-85E6-3833267C0E0A}" dt="2024-05-29T09:34:22.130" v="1679" actId="26606"/>
          <ac:spMkLst>
            <pc:docMk/>
            <pc:sldMk cId="2948082738" sldId="258"/>
            <ac:spMk id="35" creationId="{68AF5748-FED8-45BA-8631-26D1D10F3246}"/>
          </ac:spMkLst>
        </pc:spChg>
        <pc:spChg chg="add del">
          <ac:chgData name="Jamie W Davies" userId="7bba478c-54be-485b-a2df-91153a1b6666" providerId="ADAL" clId="{485DEFD6-1CA1-4165-85E6-3833267C0E0A}" dt="2024-05-29T09:34:22.130" v="1679" actId="26606"/>
          <ac:spMkLst>
            <pc:docMk/>
            <pc:sldMk cId="2948082738" sldId="258"/>
            <ac:spMk id="36" creationId="{AF2F604E-43BE-4DC3-B983-E071523364F8}"/>
          </ac:spMkLst>
        </pc:spChg>
        <pc:spChg chg="add del">
          <ac:chgData name="Jamie W Davies" userId="7bba478c-54be-485b-a2df-91153a1b6666" providerId="ADAL" clId="{485DEFD6-1CA1-4165-85E6-3833267C0E0A}" dt="2024-05-29T09:34:22.130" v="1679" actId="26606"/>
          <ac:spMkLst>
            <pc:docMk/>
            <pc:sldMk cId="2948082738" sldId="258"/>
            <ac:spMk id="37" creationId="{08C9B587-E65E-4B52-B37C-ABEBB6E87928}"/>
          </ac:spMkLst>
        </pc:spChg>
        <pc:spChg chg="add del">
          <ac:chgData name="Jamie W Davies" userId="7bba478c-54be-485b-a2df-91153a1b6666" providerId="ADAL" clId="{485DEFD6-1CA1-4165-85E6-3833267C0E0A}" dt="2024-05-29T09:39:08.840" v="1698" actId="26606"/>
          <ac:spMkLst>
            <pc:docMk/>
            <pc:sldMk cId="2948082738" sldId="258"/>
            <ac:spMk id="39" creationId="{BA79A7CF-01AF-4178-9369-94E0C90EB046}"/>
          </ac:spMkLst>
        </pc:spChg>
        <pc:spChg chg="add del">
          <ac:chgData name="Jamie W Davies" userId="7bba478c-54be-485b-a2df-91153a1b6666" providerId="ADAL" clId="{485DEFD6-1CA1-4165-85E6-3833267C0E0A}" dt="2024-05-29T09:39:08.840" v="1698" actId="26606"/>
          <ac:spMkLst>
            <pc:docMk/>
            <pc:sldMk cId="2948082738" sldId="258"/>
            <ac:spMk id="40" creationId="{99413ED5-9ED4-4772-BCE4-2BCAE6B12E35}"/>
          </ac:spMkLst>
        </pc:spChg>
        <pc:spChg chg="add del">
          <ac:chgData name="Jamie W Davies" userId="7bba478c-54be-485b-a2df-91153a1b6666" providerId="ADAL" clId="{485DEFD6-1CA1-4165-85E6-3833267C0E0A}" dt="2024-05-29T09:39:08.840" v="1698" actId="26606"/>
          <ac:spMkLst>
            <pc:docMk/>
            <pc:sldMk cId="2948082738" sldId="258"/>
            <ac:spMk id="41" creationId="{04357C93-F0CB-4A1C-8F77-4E9063789819}"/>
          </ac:spMkLst>
        </pc:spChg>
        <pc:spChg chg="add del">
          <ac:chgData name="Jamie W Davies" userId="7bba478c-54be-485b-a2df-91153a1b6666" providerId="ADAL" clId="{485DEFD6-1CA1-4165-85E6-3833267C0E0A}" dt="2024-05-29T09:39:08.840" v="1698" actId="26606"/>
          <ac:spMkLst>
            <pc:docMk/>
            <pc:sldMk cId="2948082738" sldId="258"/>
            <ac:spMk id="42" creationId="{90F533E9-6690-41A8-A372-4C6C622D028D}"/>
          </ac:spMkLst>
        </pc:spChg>
        <pc:spChg chg="add del">
          <ac:chgData name="Jamie W Davies" userId="7bba478c-54be-485b-a2df-91153a1b6666" providerId="ADAL" clId="{485DEFD6-1CA1-4165-85E6-3833267C0E0A}" dt="2024-05-29T09:40:27.069" v="1700" actId="26606"/>
          <ac:spMkLst>
            <pc:docMk/>
            <pc:sldMk cId="2948082738" sldId="258"/>
            <ac:spMk id="47" creationId="{3301E07F-4F79-4B58-8698-EF24DC1ECDBF}"/>
          </ac:spMkLst>
        </pc:spChg>
        <pc:spChg chg="add del">
          <ac:chgData name="Jamie W Davies" userId="7bba478c-54be-485b-a2df-91153a1b6666" providerId="ADAL" clId="{485DEFD6-1CA1-4165-85E6-3833267C0E0A}" dt="2024-05-29T09:40:27.069" v="1700" actId="26606"/>
          <ac:spMkLst>
            <pc:docMk/>
            <pc:sldMk cId="2948082738" sldId="258"/>
            <ac:spMk id="49" creationId="{E58B2195-5055-402F-A3E7-53FF0E4980C3}"/>
          </ac:spMkLst>
        </pc:spChg>
        <pc:spChg chg="add del">
          <ac:chgData name="Jamie W Davies" userId="7bba478c-54be-485b-a2df-91153a1b6666" providerId="ADAL" clId="{485DEFD6-1CA1-4165-85E6-3833267C0E0A}" dt="2024-05-29T09:40:27.069" v="1700" actId="26606"/>
          <ac:spMkLst>
            <pc:docMk/>
            <pc:sldMk cId="2948082738" sldId="258"/>
            <ac:spMk id="51" creationId="{9EE6F773-742A-491A-9A00-A2A150DF500A}"/>
          </ac:spMkLst>
        </pc:spChg>
        <pc:spChg chg="add">
          <ac:chgData name="Jamie W Davies" userId="7bba478c-54be-485b-a2df-91153a1b6666" providerId="ADAL" clId="{485DEFD6-1CA1-4165-85E6-3833267C0E0A}" dt="2024-05-29T09:40:27.069" v="1700" actId="26606"/>
          <ac:spMkLst>
            <pc:docMk/>
            <pc:sldMk cId="2948082738" sldId="258"/>
            <ac:spMk id="56" creationId="{8930EBA3-4D2E-42E8-B828-834555328D85}"/>
          </ac:spMkLst>
        </pc:spChg>
        <pc:spChg chg="add">
          <ac:chgData name="Jamie W Davies" userId="7bba478c-54be-485b-a2df-91153a1b6666" providerId="ADAL" clId="{485DEFD6-1CA1-4165-85E6-3833267C0E0A}" dt="2024-05-29T09:40:27.069" v="1700" actId="26606"/>
          <ac:spMkLst>
            <pc:docMk/>
            <pc:sldMk cId="2948082738" sldId="258"/>
            <ac:spMk id="58" creationId="{E58B2195-5055-402F-A3E7-53FF0E4980C3}"/>
          </ac:spMkLst>
        </pc:spChg>
        <pc:spChg chg="add">
          <ac:chgData name="Jamie W Davies" userId="7bba478c-54be-485b-a2df-91153a1b6666" providerId="ADAL" clId="{485DEFD6-1CA1-4165-85E6-3833267C0E0A}" dt="2024-05-29T09:40:27.069" v="1700" actId="26606"/>
          <ac:spMkLst>
            <pc:docMk/>
            <pc:sldMk cId="2948082738" sldId="258"/>
            <ac:spMk id="60" creationId="{528AA953-F4F9-4DC5-97C7-491F4AF937DC}"/>
          </ac:spMkLst>
        </pc:spChg>
        <pc:picChg chg="mod ord">
          <ac:chgData name="Jamie W Davies" userId="7bba478c-54be-485b-a2df-91153a1b6666" providerId="ADAL" clId="{485DEFD6-1CA1-4165-85E6-3833267C0E0A}" dt="2024-05-29T09:40:41.650" v="1701" actId="14100"/>
          <ac:picMkLst>
            <pc:docMk/>
            <pc:sldMk cId="2948082738" sldId="258"/>
            <ac:picMk id="7" creationId="{BA9C7CBE-4D32-23AD-8265-92AA47A4B37F}"/>
          </ac:picMkLst>
        </pc:picChg>
      </pc:sldChg>
      <pc:sldChg chg="addSp modSp mod setBg modAnim">
        <pc:chgData name="Jamie W Davies" userId="7bba478c-54be-485b-a2df-91153a1b6666" providerId="ADAL" clId="{485DEFD6-1CA1-4165-85E6-3833267C0E0A}" dt="2024-05-29T10:07:53.321" v="1771"/>
        <pc:sldMkLst>
          <pc:docMk/>
          <pc:sldMk cId="3066142410" sldId="259"/>
        </pc:sldMkLst>
        <pc:spChg chg="mod">
          <ac:chgData name="Jamie W Davies" userId="7bba478c-54be-485b-a2df-91153a1b6666" providerId="ADAL" clId="{485DEFD6-1CA1-4165-85E6-3833267C0E0A}" dt="2024-05-29T09:47:22.149" v="1729" actId="26606"/>
          <ac:spMkLst>
            <pc:docMk/>
            <pc:sldMk cId="3066142410" sldId="259"/>
            <ac:spMk id="2" creationId="{FFC7B1BF-FBDA-9887-D5AA-0A63AEF461A0}"/>
          </ac:spMkLst>
        </pc:spChg>
        <pc:spChg chg="mod">
          <ac:chgData name="Jamie W Davies" userId="7bba478c-54be-485b-a2df-91153a1b6666" providerId="ADAL" clId="{485DEFD6-1CA1-4165-85E6-3833267C0E0A}" dt="2024-05-29T09:47:22.149" v="1729" actId="26606"/>
          <ac:spMkLst>
            <pc:docMk/>
            <pc:sldMk cId="3066142410" sldId="259"/>
            <ac:spMk id="3" creationId="{DE1507C2-89D5-20AB-B56E-A1BEB8516828}"/>
          </ac:spMkLst>
        </pc:spChg>
        <pc:spChg chg="add">
          <ac:chgData name="Jamie W Davies" userId="7bba478c-54be-485b-a2df-91153a1b6666" providerId="ADAL" clId="{485DEFD6-1CA1-4165-85E6-3833267C0E0A}" dt="2024-05-29T09:47:22.149" v="1729" actId="26606"/>
          <ac:spMkLst>
            <pc:docMk/>
            <pc:sldMk cId="3066142410" sldId="259"/>
            <ac:spMk id="8" creationId="{907EF6B7-1338-4443-8C46-6A318D952DFD}"/>
          </ac:spMkLst>
        </pc:spChg>
        <pc:spChg chg="add">
          <ac:chgData name="Jamie W Davies" userId="7bba478c-54be-485b-a2df-91153a1b6666" providerId="ADAL" clId="{485DEFD6-1CA1-4165-85E6-3833267C0E0A}" dt="2024-05-29T09:47:22.149" v="1729" actId="26606"/>
          <ac:spMkLst>
            <pc:docMk/>
            <pc:sldMk cId="3066142410" sldId="259"/>
            <ac:spMk id="10" creationId="{DAAE4CDD-124C-4DCF-9584-B6033B545DD5}"/>
          </ac:spMkLst>
        </pc:spChg>
        <pc:spChg chg="add">
          <ac:chgData name="Jamie W Davies" userId="7bba478c-54be-485b-a2df-91153a1b6666" providerId="ADAL" clId="{485DEFD6-1CA1-4165-85E6-3833267C0E0A}" dt="2024-05-29T09:47:22.149" v="1729" actId="26606"/>
          <ac:spMkLst>
            <pc:docMk/>
            <pc:sldMk cId="3066142410" sldId="259"/>
            <ac:spMk id="12" creationId="{081E4A58-353D-44AE-B2FC-2A74E2E400F7}"/>
          </ac:spMkLst>
        </pc:spChg>
      </pc:sldChg>
      <pc:sldChg chg="addSp delSp modSp mod setBg modAnim modNotesTx">
        <pc:chgData name="Jamie W Davies" userId="7bba478c-54be-485b-a2df-91153a1b6666" providerId="ADAL" clId="{485DEFD6-1CA1-4165-85E6-3833267C0E0A}" dt="2024-06-03T15:16:59.235" v="2082" actId="20577"/>
        <pc:sldMkLst>
          <pc:docMk/>
          <pc:sldMk cId="3305549636" sldId="260"/>
        </pc:sldMkLst>
        <pc:spChg chg="mod">
          <ac:chgData name="Jamie W Davies" userId="7bba478c-54be-485b-a2df-91153a1b6666" providerId="ADAL" clId="{485DEFD6-1CA1-4165-85E6-3833267C0E0A}" dt="2024-05-29T09:38:23.014" v="1695" actId="26606"/>
          <ac:spMkLst>
            <pc:docMk/>
            <pc:sldMk cId="3305549636" sldId="260"/>
            <ac:spMk id="2" creationId="{6A9B9286-C95A-87E4-E191-0FC6792D7270}"/>
          </ac:spMkLst>
        </pc:spChg>
        <pc:spChg chg="add del mod">
          <ac:chgData name="Jamie W Davies" userId="7bba478c-54be-485b-a2df-91153a1b6666" providerId="ADAL" clId="{485DEFD6-1CA1-4165-85E6-3833267C0E0A}" dt="2024-05-29T09:37:39.879" v="1691" actId="26606"/>
          <ac:spMkLst>
            <pc:docMk/>
            <pc:sldMk cId="3305549636" sldId="260"/>
            <ac:spMk id="3" creationId="{189BCEA3-5DB3-307C-F3D6-2B68B049FBED}"/>
          </ac:spMkLst>
        </pc:spChg>
        <pc:spChg chg="add del">
          <ac:chgData name="Jamie W Davies" userId="7bba478c-54be-485b-a2df-91153a1b6666" providerId="ADAL" clId="{485DEFD6-1CA1-4165-85E6-3833267C0E0A}" dt="2024-05-29T09:37:39.856" v="1690" actId="26606"/>
          <ac:spMkLst>
            <pc:docMk/>
            <pc:sldMk cId="3305549636" sldId="260"/>
            <ac:spMk id="9" creationId="{53B021B3-DE93-4AB7-8A18-CF5F1CED88B8}"/>
          </ac:spMkLst>
        </pc:spChg>
        <pc:spChg chg="add del">
          <ac:chgData name="Jamie W Davies" userId="7bba478c-54be-485b-a2df-91153a1b6666" providerId="ADAL" clId="{485DEFD6-1CA1-4165-85E6-3833267C0E0A}" dt="2024-05-29T09:37:39.856" v="1690" actId="26606"/>
          <ac:spMkLst>
            <pc:docMk/>
            <pc:sldMk cId="3305549636" sldId="260"/>
            <ac:spMk id="11" creationId="{52D502E5-F6B4-4D58-B4AE-FC466FF15EE8}"/>
          </ac:spMkLst>
        </pc:spChg>
        <pc:spChg chg="add del">
          <ac:chgData name="Jamie W Davies" userId="7bba478c-54be-485b-a2df-91153a1b6666" providerId="ADAL" clId="{485DEFD6-1CA1-4165-85E6-3833267C0E0A}" dt="2024-05-29T09:37:39.856" v="1690" actId="26606"/>
          <ac:spMkLst>
            <pc:docMk/>
            <pc:sldMk cId="3305549636" sldId="260"/>
            <ac:spMk id="13" creationId="{9DECDBF4-02B6-4BB4-B65B-B8107AD6A9E8}"/>
          </ac:spMkLst>
        </pc:spChg>
        <pc:spChg chg="add del">
          <ac:chgData name="Jamie W Davies" userId="7bba478c-54be-485b-a2df-91153a1b6666" providerId="ADAL" clId="{485DEFD6-1CA1-4165-85E6-3833267C0E0A}" dt="2024-05-29T09:38:23.014" v="1695" actId="26606"/>
          <ac:spMkLst>
            <pc:docMk/>
            <pc:sldMk cId="3305549636" sldId="260"/>
            <ac:spMk id="15" creationId="{463EEC44-1BA3-44ED-81FC-A644B04B2A44}"/>
          </ac:spMkLst>
        </pc:spChg>
        <pc:spChg chg="add del">
          <ac:chgData name="Jamie W Davies" userId="7bba478c-54be-485b-a2df-91153a1b6666" providerId="ADAL" clId="{485DEFD6-1CA1-4165-85E6-3833267C0E0A}" dt="2024-05-29T09:38:23.014" v="1695" actId="26606"/>
          <ac:spMkLst>
            <pc:docMk/>
            <pc:sldMk cId="3305549636" sldId="260"/>
            <ac:spMk id="16" creationId="{7517A47C-B2E5-4B79-8061-D74B1311AF6E}"/>
          </ac:spMkLst>
        </pc:spChg>
        <pc:spChg chg="add del">
          <ac:chgData name="Jamie W Davies" userId="7bba478c-54be-485b-a2df-91153a1b6666" providerId="ADAL" clId="{485DEFD6-1CA1-4165-85E6-3833267C0E0A}" dt="2024-05-29T09:38:23.014" v="1695" actId="26606"/>
          <ac:spMkLst>
            <pc:docMk/>
            <pc:sldMk cId="3305549636" sldId="260"/>
            <ac:spMk id="17" creationId="{C505E780-2083-4CB5-A42A-5E0E2908ECC3}"/>
          </ac:spMkLst>
        </pc:spChg>
        <pc:spChg chg="add del">
          <ac:chgData name="Jamie W Davies" userId="7bba478c-54be-485b-a2df-91153a1b6666" providerId="ADAL" clId="{485DEFD6-1CA1-4165-85E6-3833267C0E0A}" dt="2024-05-29T09:38:23.014" v="1695" actId="26606"/>
          <ac:spMkLst>
            <pc:docMk/>
            <pc:sldMk cId="3305549636" sldId="260"/>
            <ac:spMk id="18" creationId="{D2C0AE1C-0118-41AE-8A10-7CDCBF10E96F}"/>
          </ac:spMkLst>
        </pc:spChg>
        <pc:spChg chg="add del">
          <ac:chgData name="Jamie W Davies" userId="7bba478c-54be-485b-a2df-91153a1b6666" providerId="ADAL" clId="{485DEFD6-1CA1-4165-85E6-3833267C0E0A}" dt="2024-05-29T09:43:21.616" v="1712" actId="26606"/>
          <ac:spMkLst>
            <pc:docMk/>
            <pc:sldMk cId="3305549636" sldId="260"/>
            <ac:spMk id="24" creationId="{9DBC8166-481C-4473-95F5-9A5B9073B7F1}"/>
          </ac:spMkLst>
        </pc:spChg>
        <pc:spChg chg="add del">
          <ac:chgData name="Jamie W Davies" userId="7bba478c-54be-485b-a2df-91153a1b6666" providerId="ADAL" clId="{485DEFD6-1CA1-4165-85E6-3833267C0E0A}" dt="2024-05-29T09:43:21.616" v="1712" actId="26606"/>
          <ac:spMkLst>
            <pc:docMk/>
            <pc:sldMk cId="3305549636" sldId="260"/>
            <ac:spMk id="26" creationId="{A5A5CE6E-90AF-4D43-A014-1F9EC83EB93D}"/>
          </ac:spMkLst>
        </pc:spChg>
        <pc:spChg chg="add del">
          <ac:chgData name="Jamie W Davies" userId="7bba478c-54be-485b-a2df-91153a1b6666" providerId="ADAL" clId="{485DEFD6-1CA1-4165-85E6-3833267C0E0A}" dt="2024-05-29T09:43:30.242" v="1713" actId="26606"/>
          <ac:spMkLst>
            <pc:docMk/>
            <pc:sldMk cId="3305549636" sldId="260"/>
            <ac:spMk id="31" creationId="{9DBC8166-481C-4473-95F5-9A5B9073B7F1}"/>
          </ac:spMkLst>
        </pc:spChg>
        <pc:spChg chg="add del">
          <ac:chgData name="Jamie W Davies" userId="7bba478c-54be-485b-a2df-91153a1b6666" providerId="ADAL" clId="{485DEFD6-1CA1-4165-85E6-3833267C0E0A}" dt="2024-05-29T09:43:30.242" v="1713" actId="26606"/>
          <ac:spMkLst>
            <pc:docMk/>
            <pc:sldMk cId="3305549636" sldId="260"/>
            <ac:spMk id="33" creationId="{A5A5CE6E-90AF-4D43-A014-1F9EC83EB93D}"/>
          </ac:spMkLst>
        </pc:spChg>
        <pc:spChg chg="add">
          <ac:chgData name="Jamie W Davies" userId="7bba478c-54be-485b-a2df-91153a1b6666" providerId="ADAL" clId="{485DEFD6-1CA1-4165-85E6-3833267C0E0A}" dt="2024-05-29T09:43:30.242" v="1713" actId="26606"/>
          <ac:spMkLst>
            <pc:docMk/>
            <pc:sldMk cId="3305549636" sldId="260"/>
            <ac:spMk id="38" creationId="{9DBC8166-481C-4473-95F5-9A5B9073B7F1}"/>
          </ac:spMkLst>
        </pc:spChg>
        <pc:spChg chg="add">
          <ac:chgData name="Jamie W Davies" userId="7bba478c-54be-485b-a2df-91153a1b6666" providerId="ADAL" clId="{485DEFD6-1CA1-4165-85E6-3833267C0E0A}" dt="2024-05-29T09:43:30.242" v="1713" actId="26606"/>
          <ac:spMkLst>
            <pc:docMk/>
            <pc:sldMk cId="3305549636" sldId="260"/>
            <ac:spMk id="40" creationId="{A5A5CE6E-90AF-4D43-A014-1F9EC83EB93D}"/>
          </ac:spMkLst>
        </pc:spChg>
        <pc:graphicFrameChg chg="add del">
          <ac:chgData name="Jamie W Davies" userId="7bba478c-54be-485b-a2df-91153a1b6666" providerId="ADAL" clId="{485DEFD6-1CA1-4165-85E6-3833267C0E0A}" dt="2024-05-29T09:37:39.856" v="1690" actId="26606"/>
          <ac:graphicFrameMkLst>
            <pc:docMk/>
            <pc:sldMk cId="3305549636" sldId="260"/>
            <ac:graphicFrameMk id="5" creationId="{070199A1-CB8A-E8A1-5707-F2DC37F93F46}"/>
          </ac:graphicFrameMkLst>
        </pc:graphicFrameChg>
        <pc:graphicFrameChg chg="add mod modGraphic">
          <ac:chgData name="Jamie W Davies" userId="7bba478c-54be-485b-a2df-91153a1b6666" providerId="ADAL" clId="{485DEFD6-1CA1-4165-85E6-3833267C0E0A}" dt="2024-06-03T10:06:33.217" v="2067" actId="20577"/>
          <ac:graphicFrameMkLst>
            <pc:docMk/>
            <pc:sldMk cId="3305549636" sldId="260"/>
            <ac:graphicFrameMk id="19" creationId="{81E7229B-AAE2-D809-E0D4-268D4B01E4AC}"/>
          </ac:graphicFrameMkLst>
        </pc:graphicFrameChg>
      </pc:sldChg>
      <pc:sldChg chg="addSp delSp modSp mod setBg modAnim modNotesTx">
        <pc:chgData name="Jamie W Davies" userId="7bba478c-54be-485b-a2df-91153a1b6666" providerId="ADAL" clId="{485DEFD6-1CA1-4165-85E6-3833267C0E0A}" dt="2024-06-03T15:16:55.397" v="2081" actId="20577"/>
        <pc:sldMkLst>
          <pc:docMk/>
          <pc:sldMk cId="4102381007" sldId="261"/>
        </pc:sldMkLst>
        <pc:spChg chg="mod">
          <ac:chgData name="Jamie W Davies" userId="7bba478c-54be-485b-a2df-91153a1b6666" providerId="ADAL" clId="{485DEFD6-1CA1-4165-85E6-3833267C0E0A}" dt="2024-05-29T09:38:14.496" v="1694" actId="26606"/>
          <ac:spMkLst>
            <pc:docMk/>
            <pc:sldMk cId="4102381007" sldId="261"/>
            <ac:spMk id="2" creationId="{FCB4CE14-F651-206E-9182-3E8019F811C9}"/>
          </ac:spMkLst>
        </pc:spChg>
        <pc:spChg chg="del mod">
          <ac:chgData name="Jamie W Davies" userId="7bba478c-54be-485b-a2df-91153a1b6666" providerId="ADAL" clId="{485DEFD6-1CA1-4165-85E6-3833267C0E0A}" dt="2024-05-29T09:36:48.995" v="1688" actId="26606"/>
          <ac:spMkLst>
            <pc:docMk/>
            <pc:sldMk cId="4102381007" sldId="261"/>
            <ac:spMk id="3" creationId="{06863FB1-197E-8D4C-A4FB-FD2FEDBB274B}"/>
          </ac:spMkLst>
        </pc:spChg>
        <pc:spChg chg="add">
          <ac:chgData name="Jamie W Davies" userId="7bba478c-54be-485b-a2df-91153a1b6666" providerId="ADAL" clId="{485DEFD6-1CA1-4165-85E6-3833267C0E0A}" dt="2024-05-24T11:04:27.021" v="1439"/>
          <ac:spMkLst>
            <pc:docMk/>
            <pc:sldMk cId="4102381007" sldId="261"/>
            <ac:spMk id="4" creationId="{B9AE8288-C7FB-69B9-3AFA-60C090C7E4AB}"/>
          </ac:spMkLst>
        </pc:spChg>
        <pc:spChg chg="add del">
          <ac:chgData name="Jamie W Davies" userId="7bba478c-54be-485b-a2df-91153a1b6666" providerId="ADAL" clId="{485DEFD6-1CA1-4165-85E6-3833267C0E0A}" dt="2024-05-29T09:38:14.496" v="1694" actId="26606"/>
          <ac:spMkLst>
            <pc:docMk/>
            <pc:sldMk cId="4102381007" sldId="261"/>
            <ac:spMk id="9" creationId="{53B021B3-DE93-4AB7-8A18-CF5F1CED88B8}"/>
          </ac:spMkLst>
        </pc:spChg>
        <pc:spChg chg="add del">
          <ac:chgData name="Jamie W Davies" userId="7bba478c-54be-485b-a2df-91153a1b6666" providerId="ADAL" clId="{485DEFD6-1CA1-4165-85E6-3833267C0E0A}" dt="2024-05-29T09:38:14.496" v="1694" actId="26606"/>
          <ac:spMkLst>
            <pc:docMk/>
            <pc:sldMk cId="4102381007" sldId="261"/>
            <ac:spMk id="11" creationId="{52D502E5-F6B4-4D58-B4AE-FC466FF15EE8}"/>
          </ac:spMkLst>
        </pc:spChg>
        <pc:spChg chg="add del">
          <ac:chgData name="Jamie W Davies" userId="7bba478c-54be-485b-a2df-91153a1b6666" providerId="ADAL" clId="{485DEFD6-1CA1-4165-85E6-3833267C0E0A}" dt="2024-05-29T09:38:14.496" v="1694" actId="26606"/>
          <ac:spMkLst>
            <pc:docMk/>
            <pc:sldMk cId="4102381007" sldId="261"/>
            <ac:spMk id="13" creationId="{9DECDBF4-02B6-4BB4-B65B-B8107AD6A9E8}"/>
          </ac:spMkLst>
        </pc:spChg>
        <pc:spChg chg="add del">
          <ac:chgData name="Jamie W Davies" userId="7bba478c-54be-485b-a2df-91153a1b6666" providerId="ADAL" clId="{485DEFD6-1CA1-4165-85E6-3833267C0E0A}" dt="2024-05-29T09:38:14.445" v="1693" actId="26606"/>
          <ac:spMkLst>
            <pc:docMk/>
            <pc:sldMk cId="4102381007" sldId="261"/>
            <ac:spMk id="18" creationId="{7517A47C-B2E5-4B79-8061-D74B1311AF6E}"/>
          </ac:spMkLst>
        </pc:spChg>
        <pc:spChg chg="add del">
          <ac:chgData name="Jamie W Davies" userId="7bba478c-54be-485b-a2df-91153a1b6666" providerId="ADAL" clId="{485DEFD6-1CA1-4165-85E6-3833267C0E0A}" dt="2024-05-29T09:38:14.445" v="1693" actId="26606"/>
          <ac:spMkLst>
            <pc:docMk/>
            <pc:sldMk cId="4102381007" sldId="261"/>
            <ac:spMk id="20" creationId="{C505E780-2083-4CB5-A42A-5E0E2908ECC3}"/>
          </ac:spMkLst>
        </pc:spChg>
        <pc:spChg chg="add del">
          <ac:chgData name="Jamie W Davies" userId="7bba478c-54be-485b-a2df-91153a1b6666" providerId="ADAL" clId="{485DEFD6-1CA1-4165-85E6-3833267C0E0A}" dt="2024-05-29T09:38:14.445" v="1693" actId="26606"/>
          <ac:spMkLst>
            <pc:docMk/>
            <pc:sldMk cId="4102381007" sldId="261"/>
            <ac:spMk id="22" creationId="{D2C0AE1C-0118-41AE-8A10-7CDCBF10E96F}"/>
          </ac:spMkLst>
        </pc:spChg>
        <pc:spChg chg="add del">
          <ac:chgData name="Jamie W Davies" userId="7bba478c-54be-485b-a2df-91153a1b6666" providerId="ADAL" clId="{485DEFD6-1CA1-4165-85E6-3833267C0E0A}" dt="2024-05-29T09:38:14.445" v="1693" actId="26606"/>
          <ac:spMkLst>
            <pc:docMk/>
            <pc:sldMk cId="4102381007" sldId="261"/>
            <ac:spMk id="24" creationId="{463EEC44-1BA3-44ED-81FC-A644B04B2A44}"/>
          </ac:spMkLst>
        </pc:spChg>
        <pc:spChg chg="add del">
          <ac:chgData name="Jamie W Davies" userId="7bba478c-54be-485b-a2df-91153a1b6666" providerId="ADAL" clId="{485DEFD6-1CA1-4165-85E6-3833267C0E0A}" dt="2024-05-29T09:50:49.253" v="1732" actId="26606"/>
          <ac:spMkLst>
            <pc:docMk/>
            <pc:sldMk cId="4102381007" sldId="261"/>
            <ac:spMk id="26" creationId="{9DBC8166-481C-4473-95F5-9A5B9073B7F1}"/>
          </ac:spMkLst>
        </pc:spChg>
        <pc:spChg chg="add del">
          <ac:chgData name="Jamie W Davies" userId="7bba478c-54be-485b-a2df-91153a1b6666" providerId="ADAL" clId="{485DEFD6-1CA1-4165-85E6-3833267C0E0A}" dt="2024-05-29T09:50:49.253" v="1732" actId="26606"/>
          <ac:spMkLst>
            <pc:docMk/>
            <pc:sldMk cId="4102381007" sldId="261"/>
            <ac:spMk id="27" creationId="{A5A5CE6E-90AF-4D43-A014-1F9EC83EB93D}"/>
          </ac:spMkLst>
        </pc:spChg>
        <pc:spChg chg="add">
          <ac:chgData name="Jamie W Davies" userId="7bba478c-54be-485b-a2df-91153a1b6666" providerId="ADAL" clId="{485DEFD6-1CA1-4165-85E6-3833267C0E0A}" dt="2024-05-29T09:50:49.253" v="1732" actId="26606"/>
          <ac:spMkLst>
            <pc:docMk/>
            <pc:sldMk cId="4102381007" sldId="261"/>
            <ac:spMk id="32" creationId="{9DBC8166-481C-4473-95F5-9A5B9073B7F1}"/>
          </ac:spMkLst>
        </pc:spChg>
        <pc:spChg chg="add">
          <ac:chgData name="Jamie W Davies" userId="7bba478c-54be-485b-a2df-91153a1b6666" providerId="ADAL" clId="{485DEFD6-1CA1-4165-85E6-3833267C0E0A}" dt="2024-05-29T09:50:49.253" v="1732" actId="26606"/>
          <ac:spMkLst>
            <pc:docMk/>
            <pc:sldMk cId="4102381007" sldId="261"/>
            <ac:spMk id="34" creationId="{A5A5CE6E-90AF-4D43-A014-1F9EC83EB93D}"/>
          </ac:spMkLst>
        </pc:spChg>
        <pc:graphicFrameChg chg="add mod modGraphic">
          <ac:chgData name="Jamie W Davies" userId="7bba478c-54be-485b-a2df-91153a1b6666" providerId="ADAL" clId="{485DEFD6-1CA1-4165-85E6-3833267C0E0A}" dt="2024-06-03T10:05:42.512" v="2057" actId="20577"/>
          <ac:graphicFrameMkLst>
            <pc:docMk/>
            <pc:sldMk cId="4102381007" sldId="261"/>
            <ac:graphicFrameMk id="5" creationId="{C49D6CB1-AD73-B89B-5E82-D71132B74450}"/>
          </ac:graphicFrameMkLst>
        </pc:graphicFrameChg>
      </pc:sldChg>
      <pc:sldChg chg="addSp modSp new mod setBg modAnim">
        <pc:chgData name="Jamie W Davies" userId="7bba478c-54be-485b-a2df-91153a1b6666" providerId="ADAL" clId="{485DEFD6-1CA1-4165-85E6-3833267C0E0A}" dt="2024-05-29T10:06:28.897" v="1767"/>
        <pc:sldMkLst>
          <pc:docMk/>
          <pc:sldMk cId="3682946367" sldId="262"/>
        </pc:sldMkLst>
        <pc:spChg chg="mod">
          <ac:chgData name="Jamie W Davies" userId="7bba478c-54be-485b-a2df-91153a1b6666" providerId="ADAL" clId="{485DEFD6-1CA1-4165-85E6-3833267C0E0A}" dt="2024-05-29T09:44:27.482" v="1715" actId="122"/>
          <ac:spMkLst>
            <pc:docMk/>
            <pc:sldMk cId="3682946367" sldId="262"/>
            <ac:spMk id="2" creationId="{0FBE8E39-17A2-5CC1-AA7D-EC4366228FA4}"/>
          </ac:spMkLst>
        </pc:spChg>
        <pc:spChg chg="mod">
          <ac:chgData name="Jamie W Davies" userId="7bba478c-54be-485b-a2df-91153a1b6666" providerId="ADAL" clId="{485DEFD6-1CA1-4165-85E6-3833267C0E0A}" dt="2024-05-29T09:45:20.563" v="1720" actId="242"/>
          <ac:spMkLst>
            <pc:docMk/>
            <pc:sldMk cId="3682946367" sldId="262"/>
            <ac:spMk id="3" creationId="{C7C6A43C-F77F-029F-CA8F-5D37114FAB4D}"/>
          </ac:spMkLst>
        </pc:spChg>
        <pc:spChg chg="add">
          <ac:chgData name="Jamie W Davies" userId="7bba478c-54be-485b-a2df-91153a1b6666" providerId="ADAL" clId="{485DEFD6-1CA1-4165-85E6-3833267C0E0A}" dt="2024-05-29T09:44:22.996" v="1714" actId="26606"/>
          <ac:spMkLst>
            <pc:docMk/>
            <pc:sldMk cId="3682946367" sldId="262"/>
            <ac:spMk id="8" creationId="{E92FEB64-6EEA-4759-B4A4-BD2C1E660BA8}"/>
          </ac:spMkLst>
        </pc:spChg>
        <pc:spChg chg="add">
          <ac:chgData name="Jamie W Davies" userId="7bba478c-54be-485b-a2df-91153a1b6666" providerId="ADAL" clId="{485DEFD6-1CA1-4165-85E6-3833267C0E0A}" dt="2024-05-29T09:44:22.996" v="1714" actId="26606"/>
          <ac:spMkLst>
            <pc:docMk/>
            <pc:sldMk cId="3682946367" sldId="262"/>
            <ac:spMk id="10" creationId="{B10BB131-AC8E-4A8E-A5D1-36260F720C3B}"/>
          </ac:spMkLst>
        </pc:spChg>
        <pc:spChg chg="add">
          <ac:chgData name="Jamie W Davies" userId="7bba478c-54be-485b-a2df-91153a1b6666" providerId="ADAL" clId="{485DEFD6-1CA1-4165-85E6-3833267C0E0A}" dt="2024-05-29T09:44:22.996" v="1714" actId="26606"/>
          <ac:spMkLst>
            <pc:docMk/>
            <pc:sldMk cId="3682946367" sldId="262"/>
            <ac:spMk id="12" creationId="{14847E93-7DC1-4D4B-8829-B19AA7137C50}"/>
          </ac:spMkLst>
        </pc:spChg>
        <pc:spChg chg="add">
          <ac:chgData name="Jamie W Davies" userId="7bba478c-54be-485b-a2df-91153a1b6666" providerId="ADAL" clId="{485DEFD6-1CA1-4165-85E6-3833267C0E0A}" dt="2024-05-29T09:44:22.996" v="1714" actId="26606"/>
          <ac:spMkLst>
            <pc:docMk/>
            <pc:sldMk cId="3682946367" sldId="262"/>
            <ac:spMk id="14" creationId="{5566D6E1-03A1-4D73-A4E0-35D74D568A04}"/>
          </ac:spMkLst>
        </pc:spChg>
        <pc:spChg chg="add">
          <ac:chgData name="Jamie W Davies" userId="7bba478c-54be-485b-a2df-91153a1b6666" providerId="ADAL" clId="{485DEFD6-1CA1-4165-85E6-3833267C0E0A}" dt="2024-05-29T09:44:22.996" v="1714" actId="26606"/>
          <ac:spMkLst>
            <pc:docMk/>
            <pc:sldMk cId="3682946367" sldId="262"/>
            <ac:spMk id="16" creationId="{9F835A99-04AC-494A-A572-AFE8413CC938}"/>
          </ac:spMkLst>
        </pc:spChg>
        <pc:spChg chg="add">
          <ac:chgData name="Jamie W Davies" userId="7bba478c-54be-485b-a2df-91153a1b6666" providerId="ADAL" clId="{485DEFD6-1CA1-4165-85E6-3833267C0E0A}" dt="2024-05-29T09:44:22.996" v="1714" actId="26606"/>
          <ac:spMkLst>
            <pc:docMk/>
            <pc:sldMk cId="3682946367" sldId="262"/>
            <ac:spMk id="18" creationId="{7B786209-1B0B-4CA9-9BDD-F7327066A84D}"/>
          </ac:spMkLst>
        </pc:spChg>
        <pc:spChg chg="add">
          <ac:chgData name="Jamie W Davies" userId="7bba478c-54be-485b-a2df-91153a1b6666" providerId="ADAL" clId="{485DEFD6-1CA1-4165-85E6-3833267C0E0A}" dt="2024-05-29T09:44:22.996" v="1714" actId="26606"/>
          <ac:spMkLst>
            <pc:docMk/>
            <pc:sldMk cId="3682946367" sldId="262"/>
            <ac:spMk id="20" creationId="{2D2964BB-484D-45AE-AD66-D407D0629652}"/>
          </ac:spMkLst>
        </pc:spChg>
        <pc:spChg chg="add">
          <ac:chgData name="Jamie W Davies" userId="7bba478c-54be-485b-a2df-91153a1b6666" providerId="ADAL" clId="{485DEFD6-1CA1-4165-85E6-3833267C0E0A}" dt="2024-05-29T09:44:22.996" v="1714" actId="26606"/>
          <ac:spMkLst>
            <pc:docMk/>
            <pc:sldMk cId="3682946367" sldId="262"/>
            <ac:spMk id="22" creationId="{6691AC69-A76E-4DAB-B565-468B6B87ACF3}"/>
          </ac:spMkLst>
        </pc:spChg>
      </pc:sldChg>
      <pc:sldChg chg="addSp delSp modSp new mod setBg modAnim">
        <pc:chgData name="Jamie W Davies" userId="7bba478c-54be-485b-a2df-91153a1b6666" providerId="ADAL" clId="{485DEFD6-1CA1-4165-85E6-3833267C0E0A}" dt="2024-06-03T10:07:20.567" v="2077" actId="20577"/>
        <pc:sldMkLst>
          <pc:docMk/>
          <pc:sldMk cId="1893437787" sldId="263"/>
        </pc:sldMkLst>
        <pc:spChg chg="mod">
          <ac:chgData name="Jamie W Davies" userId="7bba478c-54be-485b-a2df-91153a1b6666" providerId="ADAL" clId="{485DEFD6-1CA1-4165-85E6-3833267C0E0A}" dt="2024-05-29T10:10:17.146" v="1782" actId="20577"/>
          <ac:spMkLst>
            <pc:docMk/>
            <pc:sldMk cId="1893437787" sldId="263"/>
            <ac:spMk id="2" creationId="{71895D7D-2B82-63F6-27E7-F02E8243E106}"/>
          </ac:spMkLst>
        </pc:spChg>
        <pc:spChg chg="add del mod">
          <ac:chgData name="Jamie W Davies" userId="7bba478c-54be-485b-a2df-91153a1b6666" providerId="ADAL" clId="{485DEFD6-1CA1-4165-85E6-3833267C0E0A}" dt="2024-05-29T10:10:50.013" v="1784" actId="12084"/>
          <ac:spMkLst>
            <pc:docMk/>
            <pc:sldMk cId="1893437787" sldId="263"/>
            <ac:spMk id="3" creationId="{D890CBC0-0048-8D4E-9869-702B75DEF0CD}"/>
          </ac:spMkLst>
        </pc:spChg>
        <pc:spChg chg="add mod">
          <ac:chgData name="Jamie W Davies" userId="7bba478c-54be-485b-a2df-91153a1b6666" providerId="ADAL" clId="{485DEFD6-1CA1-4165-85E6-3833267C0E0A}" dt="2024-05-29T10:13:52.978" v="1790" actId="2711"/>
          <ac:spMkLst>
            <pc:docMk/>
            <pc:sldMk cId="1893437787" sldId="263"/>
            <ac:spMk id="4" creationId="{C0EFB0B6-5B87-366A-09C1-003C4E1B35AE}"/>
          </ac:spMkLst>
        </pc:spChg>
        <pc:spChg chg="add">
          <ac:chgData name="Jamie W Davies" userId="7bba478c-54be-485b-a2df-91153a1b6666" providerId="ADAL" clId="{485DEFD6-1CA1-4165-85E6-3833267C0E0A}" dt="2024-05-29T09:41:19.770" v="1707" actId="26606"/>
          <ac:spMkLst>
            <pc:docMk/>
            <pc:sldMk cId="1893437787" sldId="263"/>
            <ac:spMk id="2055" creationId="{1CD81A2A-6ED4-4EF4-A14C-912D31E14800}"/>
          </ac:spMkLst>
        </pc:spChg>
        <pc:spChg chg="add">
          <ac:chgData name="Jamie W Davies" userId="7bba478c-54be-485b-a2df-91153a1b6666" providerId="ADAL" clId="{485DEFD6-1CA1-4165-85E6-3833267C0E0A}" dt="2024-05-29T09:41:19.770" v="1707" actId="26606"/>
          <ac:spMkLst>
            <pc:docMk/>
            <pc:sldMk cId="1893437787" sldId="263"/>
            <ac:spMk id="2057" creationId="{1661932C-CA15-4E17-B115-FAE7CBEE4789}"/>
          </ac:spMkLst>
        </pc:spChg>
        <pc:spChg chg="add">
          <ac:chgData name="Jamie W Davies" userId="7bba478c-54be-485b-a2df-91153a1b6666" providerId="ADAL" clId="{485DEFD6-1CA1-4165-85E6-3833267C0E0A}" dt="2024-05-29T09:41:19.770" v="1707" actId="26606"/>
          <ac:spMkLst>
            <pc:docMk/>
            <pc:sldMk cId="1893437787" sldId="263"/>
            <ac:spMk id="2059" creationId="{8590ADD5-9383-4D3D-9047-3DA2593CCB5D}"/>
          </ac:spMkLst>
        </pc:spChg>
        <pc:spChg chg="add">
          <ac:chgData name="Jamie W Davies" userId="7bba478c-54be-485b-a2df-91153a1b6666" providerId="ADAL" clId="{485DEFD6-1CA1-4165-85E6-3833267C0E0A}" dt="2024-05-29T09:41:19.770" v="1707" actId="26606"/>
          <ac:spMkLst>
            <pc:docMk/>
            <pc:sldMk cId="1893437787" sldId="263"/>
            <ac:spMk id="2061" creationId="{DABE3E45-88CF-45D8-8D40-C773324D93F6}"/>
          </ac:spMkLst>
        </pc:spChg>
        <pc:spChg chg="add">
          <ac:chgData name="Jamie W Davies" userId="7bba478c-54be-485b-a2df-91153a1b6666" providerId="ADAL" clId="{485DEFD6-1CA1-4165-85E6-3833267C0E0A}" dt="2024-05-29T09:41:19.770" v="1707" actId="26606"/>
          <ac:spMkLst>
            <pc:docMk/>
            <pc:sldMk cId="1893437787" sldId="263"/>
            <ac:spMk id="2065" creationId="{B91ECDA9-56DC-4270-8F33-01C5637B8CEB}"/>
          </ac:spMkLst>
        </pc:spChg>
        <pc:spChg chg="add">
          <ac:chgData name="Jamie W Davies" userId="7bba478c-54be-485b-a2df-91153a1b6666" providerId="ADAL" clId="{485DEFD6-1CA1-4165-85E6-3833267C0E0A}" dt="2024-05-29T09:41:19.770" v="1707" actId="26606"/>
          <ac:spMkLst>
            <pc:docMk/>
            <pc:sldMk cId="1893437787" sldId="263"/>
            <ac:spMk id="2067" creationId="{75F47824-961D-465D-84F9-EAE11BC6173B}"/>
          </ac:spMkLst>
        </pc:spChg>
        <pc:spChg chg="add">
          <ac:chgData name="Jamie W Davies" userId="7bba478c-54be-485b-a2df-91153a1b6666" providerId="ADAL" clId="{485DEFD6-1CA1-4165-85E6-3833267C0E0A}" dt="2024-05-29T09:41:19.770" v="1707" actId="26606"/>
          <ac:spMkLst>
            <pc:docMk/>
            <pc:sldMk cId="1893437787" sldId="263"/>
            <ac:spMk id="2069" creationId="{FEC9DA3E-C1D7-472D-B7C0-F71AE41FBA23}"/>
          </ac:spMkLst>
        </pc:spChg>
        <pc:graphicFrameChg chg="add mod">
          <ac:chgData name="Jamie W Davies" userId="7bba478c-54be-485b-a2df-91153a1b6666" providerId="ADAL" clId="{485DEFD6-1CA1-4165-85E6-3833267C0E0A}" dt="2024-06-03T10:07:20.567" v="2077" actId="20577"/>
          <ac:graphicFrameMkLst>
            <pc:docMk/>
            <pc:sldMk cId="1893437787" sldId="263"/>
            <ac:graphicFrameMk id="5" creationId="{5891F804-D334-9521-D74E-F5ED9E87745A}"/>
          </ac:graphicFrameMkLst>
        </pc:graphicFrameChg>
        <pc:graphicFrameChg chg="add del">
          <ac:chgData name="Jamie W Davies" userId="7bba478c-54be-485b-a2df-91153a1b6666" providerId="ADAL" clId="{485DEFD6-1CA1-4165-85E6-3833267C0E0A}" dt="2024-05-29T09:49:55.490" v="1731" actId="26606"/>
          <ac:graphicFrameMkLst>
            <pc:docMk/>
            <pc:sldMk cId="1893437787" sldId="263"/>
            <ac:graphicFrameMk id="2071" creationId="{7B901D76-6EB9-2505-3C79-938A5111D9DB}"/>
          </ac:graphicFrameMkLst>
        </pc:graphicFrameChg>
        <pc:picChg chg="add mod">
          <ac:chgData name="Jamie W Davies" userId="7bba478c-54be-485b-a2df-91153a1b6666" providerId="ADAL" clId="{485DEFD6-1CA1-4165-85E6-3833267C0E0A}" dt="2024-05-29T10:09:17.443" v="1773" actId="1076"/>
          <ac:picMkLst>
            <pc:docMk/>
            <pc:sldMk cId="1893437787" sldId="263"/>
            <ac:picMk id="2050" creationId="{9C5A3E77-D1D2-CFAE-6069-0A8F1F00C7F1}"/>
          </ac:picMkLst>
        </pc:picChg>
        <pc:cxnChg chg="add">
          <ac:chgData name="Jamie W Davies" userId="7bba478c-54be-485b-a2df-91153a1b6666" providerId="ADAL" clId="{485DEFD6-1CA1-4165-85E6-3833267C0E0A}" dt="2024-05-29T09:41:19.770" v="1707" actId="26606"/>
          <ac:cxnSpMkLst>
            <pc:docMk/>
            <pc:sldMk cId="1893437787" sldId="263"/>
            <ac:cxnSpMk id="2063" creationId="{49CD1692-827B-4C8D-B4A1-134FD04CF45C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AC8CE9-1203-40EF-824F-1C4DCF322BA9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D1559FF3-3723-4A87-9FF3-800DB001F5B9}">
      <dgm:prSet/>
      <dgm:spPr/>
      <dgm:t>
        <a:bodyPr/>
        <a:lstStyle/>
        <a:p>
          <a:r>
            <a:rPr lang="en-GB" dirty="0"/>
            <a:t>PRINCE2 stands for </a:t>
          </a:r>
          <a:r>
            <a:rPr lang="en-GB" b="1" dirty="0"/>
            <a:t>P</a:t>
          </a:r>
          <a:r>
            <a:rPr lang="en-GB" dirty="0"/>
            <a:t>rojects </a:t>
          </a:r>
          <a:r>
            <a:rPr lang="en-GB" b="1" dirty="0"/>
            <a:t>IN</a:t>
          </a:r>
          <a:r>
            <a:rPr lang="en-GB" dirty="0"/>
            <a:t> </a:t>
          </a:r>
          <a:r>
            <a:rPr lang="en-GB" b="1" dirty="0"/>
            <a:t>C</a:t>
          </a:r>
          <a:r>
            <a:rPr lang="en-GB" dirty="0"/>
            <a:t>ontrolled </a:t>
          </a:r>
          <a:r>
            <a:rPr lang="en-GB" b="1" dirty="0"/>
            <a:t>E</a:t>
          </a:r>
          <a:r>
            <a:rPr lang="en-GB" dirty="0"/>
            <a:t>nvironments.</a:t>
          </a:r>
          <a:endParaRPr lang="en-US" dirty="0"/>
        </a:p>
      </dgm:t>
    </dgm:pt>
    <dgm:pt modelId="{1DB99C4E-BA89-4ABF-B9E4-3C976A6DD92C}" type="parTrans" cxnId="{134A2265-C40A-447C-B131-BD096F060E99}">
      <dgm:prSet/>
      <dgm:spPr/>
      <dgm:t>
        <a:bodyPr/>
        <a:lstStyle/>
        <a:p>
          <a:endParaRPr lang="en-US"/>
        </a:p>
      </dgm:t>
    </dgm:pt>
    <dgm:pt modelId="{51642F2E-39BF-47D5-864B-765DB7D8D4B1}" type="sibTrans" cxnId="{134A2265-C40A-447C-B131-BD096F060E99}">
      <dgm:prSet phldrT="01"/>
      <dgm:spPr/>
      <dgm:t>
        <a:bodyPr/>
        <a:lstStyle/>
        <a:p>
          <a:endParaRPr lang="en-US"/>
        </a:p>
      </dgm:t>
    </dgm:pt>
    <dgm:pt modelId="{304173E2-4AC0-4D13-A015-424E58A0573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Linear project methodology that follows processes.</a:t>
          </a:r>
        </a:p>
      </dgm:t>
    </dgm:pt>
    <dgm:pt modelId="{F51A31E0-D0C9-4846-92DA-4053CF880BC3}" type="parTrans" cxnId="{423ECE81-D6B4-493C-941B-0458604D0BCA}">
      <dgm:prSet/>
      <dgm:spPr/>
      <dgm:t>
        <a:bodyPr/>
        <a:lstStyle/>
        <a:p>
          <a:endParaRPr lang="en-GB"/>
        </a:p>
      </dgm:t>
    </dgm:pt>
    <dgm:pt modelId="{DC4DA6D1-3C45-4B44-861D-639D9AAA3D3D}" type="sibTrans" cxnId="{423ECE81-D6B4-493C-941B-0458604D0BCA}">
      <dgm:prSet phldrT="02"/>
      <dgm:spPr/>
      <dgm:t>
        <a:bodyPr/>
        <a:lstStyle/>
        <a:p>
          <a:endParaRPr lang="en-GB"/>
        </a:p>
      </dgm:t>
    </dgm:pt>
    <dgm:pt modelId="{0EE67399-50F0-4525-8017-1A71B8DB47BB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Highly recognised methodology used by project managers to manage a project.</a:t>
          </a:r>
        </a:p>
      </dgm:t>
    </dgm:pt>
    <dgm:pt modelId="{ADCBF8AA-E124-4099-A5C4-71579D748451}" type="parTrans" cxnId="{A44D0999-C719-4AC0-BF14-F1442AA402B0}">
      <dgm:prSet/>
      <dgm:spPr/>
      <dgm:t>
        <a:bodyPr/>
        <a:lstStyle/>
        <a:p>
          <a:endParaRPr lang="en-GB"/>
        </a:p>
      </dgm:t>
    </dgm:pt>
    <dgm:pt modelId="{CE58256C-02B2-4B75-8FC6-5E5B9BE8AD84}" type="sibTrans" cxnId="{A44D0999-C719-4AC0-BF14-F1442AA402B0}">
      <dgm:prSet phldrT="03"/>
      <dgm:spPr/>
      <dgm:t>
        <a:bodyPr/>
        <a:lstStyle/>
        <a:p>
          <a:endParaRPr lang="en-GB"/>
        </a:p>
      </dgm:t>
    </dgm:pt>
    <dgm:pt modelId="{8F56CE13-AEF6-438A-BBFE-E6D6D10CCB97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It involves </a:t>
          </a:r>
          <a:r>
            <a:rPr lang="en-GB" b="1" dirty="0"/>
            <a:t>three</a:t>
          </a:r>
          <a:r>
            <a:rPr lang="en-GB" dirty="0"/>
            <a:t> main components, each consisting of </a:t>
          </a:r>
          <a:r>
            <a:rPr lang="en-GB" b="1" dirty="0"/>
            <a:t>seven</a:t>
          </a:r>
          <a:r>
            <a:rPr lang="en-GB" dirty="0"/>
            <a:t> aspects (Kruger and Rudman, 2013).</a:t>
          </a:r>
        </a:p>
      </dgm:t>
    </dgm:pt>
    <dgm:pt modelId="{B5259EFA-4BA1-4F45-9E00-1FBB746DCA93}" type="parTrans" cxnId="{C38BA8D4-FF68-4F06-A574-6F2D69EEF714}">
      <dgm:prSet/>
      <dgm:spPr/>
      <dgm:t>
        <a:bodyPr/>
        <a:lstStyle/>
        <a:p>
          <a:endParaRPr lang="en-GB"/>
        </a:p>
      </dgm:t>
    </dgm:pt>
    <dgm:pt modelId="{4572970D-51D0-47EF-BB81-52580B95C389}" type="sibTrans" cxnId="{C38BA8D4-FF68-4F06-A574-6F2D69EEF714}">
      <dgm:prSet phldrT="04"/>
      <dgm:spPr/>
      <dgm:t>
        <a:bodyPr/>
        <a:lstStyle/>
        <a:p>
          <a:endParaRPr lang="en-GB"/>
        </a:p>
      </dgm:t>
    </dgm:pt>
    <dgm:pt modelId="{70F6B70D-3773-42CB-8FC3-FA48694C4337}" type="pres">
      <dgm:prSet presAssocID="{35AC8CE9-1203-40EF-824F-1C4DCF322BA9}" presName="vert0" presStyleCnt="0">
        <dgm:presLayoutVars>
          <dgm:dir/>
          <dgm:animOne val="branch"/>
          <dgm:animLvl val="lvl"/>
        </dgm:presLayoutVars>
      </dgm:prSet>
      <dgm:spPr/>
    </dgm:pt>
    <dgm:pt modelId="{5597021A-752F-4255-82E1-25BB26A27A88}" type="pres">
      <dgm:prSet presAssocID="{D1559FF3-3723-4A87-9FF3-800DB001F5B9}" presName="thickLine" presStyleLbl="alignNode1" presStyleIdx="0" presStyleCnt="4"/>
      <dgm:spPr/>
    </dgm:pt>
    <dgm:pt modelId="{9C742FD9-BCA8-4F11-8396-BC3EE04139B7}" type="pres">
      <dgm:prSet presAssocID="{D1559FF3-3723-4A87-9FF3-800DB001F5B9}" presName="horz1" presStyleCnt="0"/>
      <dgm:spPr/>
    </dgm:pt>
    <dgm:pt modelId="{66B25BB4-DA15-422E-ABD8-0F1CA7C613C4}" type="pres">
      <dgm:prSet presAssocID="{D1559FF3-3723-4A87-9FF3-800DB001F5B9}" presName="tx1" presStyleLbl="revTx" presStyleIdx="0" presStyleCnt="4"/>
      <dgm:spPr/>
    </dgm:pt>
    <dgm:pt modelId="{0A80C1B0-43A6-438B-96EB-28EA17DBF9D7}" type="pres">
      <dgm:prSet presAssocID="{D1559FF3-3723-4A87-9FF3-800DB001F5B9}" presName="vert1" presStyleCnt="0"/>
      <dgm:spPr/>
    </dgm:pt>
    <dgm:pt modelId="{DFB96A4F-83D8-4E96-86AE-2B1D2661728C}" type="pres">
      <dgm:prSet presAssocID="{304173E2-4AC0-4D13-A015-424E58A0573C}" presName="thickLine" presStyleLbl="alignNode1" presStyleIdx="1" presStyleCnt="4"/>
      <dgm:spPr/>
    </dgm:pt>
    <dgm:pt modelId="{56657712-5741-451A-9832-E7FF74CE6A20}" type="pres">
      <dgm:prSet presAssocID="{304173E2-4AC0-4D13-A015-424E58A0573C}" presName="horz1" presStyleCnt="0"/>
      <dgm:spPr/>
    </dgm:pt>
    <dgm:pt modelId="{C54C1CA3-E920-450D-ABBE-5DDB6568A6F8}" type="pres">
      <dgm:prSet presAssocID="{304173E2-4AC0-4D13-A015-424E58A0573C}" presName="tx1" presStyleLbl="revTx" presStyleIdx="1" presStyleCnt="4"/>
      <dgm:spPr/>
    </dgm:pt>
    <dgm:pt modelId="{C53728C3-6AD2-40AD-93B6-79A61BD4A893}" type="pres">
      <dgm:prSet presAssocID="{304173E2-4AC0-4D13-A015-424E58A0573C}" presName="vert1" presStyleCnt="0"/>
      <dgm:spPr/>
    </dgm:pt>
    <dgm:pt modelId="{01E61667-E204-4ABF-853E-3FFB8376B9C9}" type="pres">
      <dgm:prSet presAssocID="{0EE67399-50F0-4525-8017-1A71B8DB47BB}" presName="thickLine" presStyleLbl="alignNode1" presStyleIdx="2" presStyleCnt="4"/>
      <dgm:spPr/>
    </dgm:pt>
    <dgm:pt modelId="{6DF290EC-90BE-4E64-856D-143542272C74}" type="pres">
      <dgm:prSet presAssocID="{0EE67399-50F0-4525-8017-1A71B8DB47BB}" presName="horz1" presStyleCnt="0"/>
      <dgm:spPr/>
    </dgm:pt>
    <dgm:pt modelId="{260C2AEA-F575-4C90-9C77-FC5C86906315}" type="pres">
      <dgm:prSet presAssocID="{0EE67399-50F0-4525-8017-1A71B8DB47BB}" presName="tx1" presStyleLbl="revTx" presStyleIdx="2" presStyleCnt="4"/>
      <dgm:spPr/>
    </dgm:pt>
    <dgm:pt modelId="{35932686-4F0D-47DF-8B03-4CB7741825AC}" type="pres">
      <dgm:prSet presAssocID="{0EE67399-50F0-4525-8017-1A71B8DB47BB}" presName="vert1" presStyleCnt="0"/>
      <dgm:spPr/>
    </dgm:pt>
    <dgm:pt modelId="{FE7FBF37-05FB-420D-83FF-747C4E24F687}" type="pres">
      <dgm:prSet presAssocID="{8F56CE13-AEF6-438A-BBFE-E6D6D10CCB97}" presName="thickLine" presStyleLbl="alignNode1" presStyleIdx="3" presStyleCnt="4"/>
      <dgm:spPr/>
    </dgm:pt>
    <dgm:pt modelId="{6F465B6D-162F-48BC-B239-E4A4FEE4A929}" type="pres">
      <dgm:prSet presAssocID="{8F56CE13-AEF6-438A-BBFE-E6D6D10CCB97}" presName="horz1" presStyleCnt="0"/>
      <dgm:spPr/>
    </dgm:pt>
    <dgm:pt modelId="{CAAB2247-1172-49AE-86F8-33935BD7AC13}" type="pres">
      <dgm:prSet presAssocID="{8F56CE13-AEF6-438A-BBFE-E6D6D10CCB97}" presName="tx1" presStyleLbl="revTx" presStyleIdx="3" presStyleCnt="4"/>
      <dgm:spPr/>
    </dgm:pt>
    <dgm:pt modelId="{13FB9F2F-E584-4E85-BFF2-8088AE6BEB68}" type="pres">
      <dgm:prSet presAssocID="{8F56CE13-AEF6-438A-BBFE-E6D6D10CCB97}" presName="vert1" presStyleCnt="0"/>
      <dgm:spPr/>
    </dgm:pt>
  </dgm:ptLst>
  <dgm:cxnLst>
    <dgm:cxn modelId="{7CCDE800-74B1-4A10-A061-04C90515D0E3}" type="presOf" srcId="{0EE67399-50F0-4525-8017-1A71B8DB47BB}" destId="{260C2AEA-F575-4C90-9C77-FC5C86906315}" srcOrd="0" destOrd="0" presId="urn:microsoft.com/office/officeart/2008/layout/LinedList"/>
    <dgm:cxn modelId="{79207762-1C7E-4540-8522-DD6DEA102836}" type="presOf" srcId="{304173E2-4AC0-4D13-A015-424E58A0573C}" destId="{C54C1CA3-E920-450D-ABBE-5DDB6568A6F8}" srcOrd="0" destOrd="0" presId="urn:microsoft.com/office/officeart/2008/layout/LinedList"/>
    <dgm:cxn modelId="{134A2265-C40A-447C-B131-BD096F060E99}" srcId="{35AC8CE9-1203-40EF-824F-1C4DCF322BA9}" destId="{D1559FF3-3723-4A87-9FF3-800DB001F5B9}" srcOrd="0" destOrd="0" parTransId="{1DB99C4E-BA89-4ABF-B9E4-3C976A6DD92C}" sibTransId="{51642F2E-39BF-47D5-864B-765DB7D8D4B1}"/>
    <dgm:cxn modelId="{6008C04D-56B4-4A05-83EF-2A072265F680}" type="presOf" srcId="{D1559FF3-3723-4A87-9FF3-800DB001F5B9}" destId="{66B25BB4-DA15-422E-ABD8-0F1CA7C613C4}" srcOrd="0" destOrd="0" presId="urn:microsoft.com/office/officeart/2008/layout/LinedList"/>
    <dgm:cxn modelId="{423ECE81-D6B4-493C-941B-0458604D0BCA}" srcId="{35AC8CE9-1203-40EF-824F-1C4DCF322BA9}" destId="{304173E2-4AC0-4D13-A015-424E58A0573C}" srcOrd="1" destOrd="0" parTransId="{F51A31E0-D0C9-4846-92DA-4053CF880BC3}" sibTransId="{DC4DA6D1-3C45-4B44-861D-639D9AAA3D3D}"/>
    <dgm:cxn modelId="{A44D0999-C719-4AC0-BF14-F1442AA402B0}" srcId="{35AC8CE9-1203-40EF-824F-1C4DCF322BA9}" destId="{0EE67399-50F0-4525-8017-1A71B8DB47BB}" srcOrd="2" destOrd="0" parTransId="{ADCBF8AA-E124-4099-A5C4-71579D748451}" sibTransId="{CE58256C-02B2-4B75-8FC6-5E5B9BE8AD84}"/>
    <dgm:cxn modelId="{D7D374AB-D28C-47C4-B3A1-B9F5718BAE3C}" type="presOf" srcId="{35AC8CE9-1203-40EF-824F-1C4DCF322BA9}" destId="{70F6B70D-3773-42CB-8FC3-FA48694C4337}" srcOrd="0" destOrd="0" presId="urn:microsoft.com/office/officeart/2008/layout/LinedList"/>
    <dgm:cxn modelId="{C38BA8D4-FF68-4F06-A574-6F2D69EEF714}" srcId="{35AC8CE9-1203-40EF-824F-1C4DCF322BA9}" destId="{8F56CE13-AEF6-438A-BBFE-E6D6D10CCB97}" srcOrd="3" destOrd="0" parTransId="{B5259EFA-4BA1-4F45-9E00-1FBB746DCA93}" sibTransId="{4572970D-51D0-47EF-BB81-52580B95C389}"/>
    <dgm:cxn modelId="{DB6E96DF-7F52-4111-AB21-E014831BE3F3}" type="presOf" srcId="{8F56CE13-AEF6-438A-BBFE-E6D6D10CCB97}" destId="{CAAB2247-1172-49AE-86F8-33935BD7AC13}" srcOrd="0" destOrd="0" presId="urn:microsoft.com/office/officeart/2008/layout/LinedList"/>
    <dgm:cxn modelId="{1135C259-5E0D-4B06-AE8C-B50FF423D872}" type="presParOf" srcId="{70F6B70D-3773-42CB-8FC3-FA48694C4337}" destId="{5597021A-752F-4255-82E1-25BB26A27A88}" srcOrd="0" destOrd="0" presId="urn:microsoft.com/office/officeart/2008/layout/LinedList"/>
    <dgm:cxn modelId="{E36FAC34-942E-4684-900C-F771EFB0FD43}" type="presParOf" srcId="{70F6B70D-3773-42CB-8FC3-FA48694C4337}" destId="{9C742FD9-BCA8-4F11-8396-BC3EE04139B7}" srcOrd="1" destOrd="0" presId="urn:microsoft.com/office/officeart/2008/layout/LinedList"/>
    <dgm:cxn modelId="{9F472F25-1897-429C-B27F-26EE321E247E}" type="presParOf" srcId="{9C742FD9-BCA8-4F11-8396-BC3EE04139B7}" destId="{66B25BB4-DA15-422E-ABD8-0F1CA7C613C4}" srcOrd="0" destOrd="0" presId="urn:microsoft.com/office/officeart/2008/layout/LinedList"/>
    <dgm:cxn modelId="{381B9D14-A3E3-42EE-ABE0-E808E4851039}" type="presParOf" srcId="{9C742FD9-BCA8-4F11-8396-BC3EE04139B7}" destId="{0A80C1B0-43A6-438B-96EB-28EA17DBF9D7}" srcOrd="1" destOrd="0" presId="urn:microsoft.com/office/officeart/2008/layout/LinedList"/>
    <dgm:cxn modelId="{FF50479E-D0BE-417E-8639-29822FF347B3}" type="presParOf" srcId="{70F6B70D-3773-42CB-8FC3-FA48694C4337}" destId="{DFB96A4F-83D8-4E96-86AE-2B1D2661728C}" srcOrd="2" destOrd="0" presId="urn:microsoft.com/office/officeart/2008/layout/LinedList"/>
    <dgm:cxn modelId="{959EB35C-7939-447C-ACE8-2BCA066A1412}" type="presParOf" srcId="{70F6B70D-3773-42CB-8FC3-FA48694C4337}" destId="{56657712-5741-451A-9832-E7FF74CE6A20}" srcOrd="3" destOrd="0" presId="urn:microsoft.com/office/officeart/2008/layout/LinedList"/>
    <dgm:cxn modelId="{63EBE064-2713-4EF4-B153-C913FD0ADE4B}" type="presParOf" srcId="{56657712-5741-451A-9832-E7FF74CE6A20}" destId="{C54C1CA3-E920-450D-ABBE-5DDB6568A6F8}" srcOrd="0" destOrd="0" presId="urn:microsoft.com/office/officeart/2008/layout/LinedList"/>
    <dgm:cxn modelId="{0113A227-4201-4BC8-9CE5-E21511EB7785}" type="presParOf" srcId="{56657712-5741-451A-9832-E7FF74CE6A20}" destId="{C53728C3-6AD2-40AD-93B6-79A61BD4A893}" srcOrd="1" destOrd="0" presId="urn:microsoft.com/office/officeart/2008/layout/LinedList"/>
    <dgm:cxn modelId="{B74434A5-255B-486C-B175-2431C928AD2C}" type="presParOf" srcId="{70F6B70D-3773-42CB-8FC3-FA48694C4337}" destId="{01E61667-E204-4ABF-853E-3FFB8376B9C9}" srcOrd="4" destOrd="0" presId="urn:microsoft.com/office/officeart/2008/layout/LinedList"/>
    <dgm:cxn modelId="{CBED6128-9A56-42C8-A9E3-B4B9816AC3E8}" type="presParOf" srcId="{70F6B70D-3773-42CB-8FC3-FA48694C4337}" destId="{6DF290EC-90BE-4E64-856D-143542272C74}" srcOrd="5" destOrd="0" presId="urn:microsoft.com/office/officeart/2008/layout/LinedList"/>
    <dgm:cxn modelId="{87C769EF-B3B2-44BA-A280-11B196C401CD}" type="presParOf" srcId="{6DF290EC-90BE-4E64-856D-143542272C74}" destId="{260C2AEA-F575-4C90-9C77-FC5C86906315}" srcOrd="0" destOrd="0" presId="urn:microsoft.com/office/officeart/2008/layout/LinedList"/>
    <dgm:cxn modelId="{A77058BF-09DA-43F5-93F5-A06C088DBD76}" type="presParOf" srcId="{6DF290EC-90BE-4E64-856D-143542272C74}" destId="{35932686-4F0D-47DF-8B03-4CB7741825AC}" srcOrd="1" destOrd="0" presId="urn:microsoft.com/office/officeart/2008/layout/LinedList"/>
    <dgm:cxn modelId="{7576FEAF-810F-45E5-BE85-13C7892EA5F5}" type="presParOf" srcId="{70F6B70D-3773-42CB-8FC3-FA48694C4337}" destId="{FE7FBF37-05FB-420D-83FF-747C4E24F687}" srcOrd="6" destOrd="0" presId="urn:microsoft.com/office/officeart/2008/layout/LinedList"/>
    <dgm:cxn modelId="{3C09E5B2-4E24-494D-95AD-8BEA9E42F495}" type="presParOf" srcId="{70F6B70D-3773-42CB-8FC3-FA48694C4337}" destId="{6F465B6D-162F-48BC-B239-E4A4FEE4A929}" srcOrd="7" destOrd="0" presId="urn:microsoft.com/office/officeart/2008/layout/LinedList"/>
    <dgm:cxn modelId="{8B19F72F-75FB-46B1-B309-898D3915CBF9}" type="presParOf" srcId="{6F465B6D-162F-48BC-B239-E4A4FEE4A929}" destId="{CAAB2247-1172-49AE-86F8-33935BD7AC13}" srcOrd="0" destOrd="0" presId="urn:microsoft.com/office/officeart/2008/layout/LinedList"/>
    <dgm:cxn modelId="{69DF223F-CFF3-4D54-8BCE-878D91E885BC}" type="presParOf" srcId="{6F465B6D-162F-48BC-B239-E4A4FEE4A929}" destId="{13FB9F2F-E584-4E85-BFF2-8088AE6BEB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4658E0-BE1E-4C4E-9413-1EEC04EA7A4A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12FAE495-1776-4A70-AE62-537723CD7105}">
      <dgm:prSet/>
      <dgm:spPr/>
      <dgm:t>
        <a:bodyPr/>
        <a:lstStyle/>
        <a:p>
          <a:r>
            <a:rPr lang="en-GB" dirty="0"/>
            <a:t>A highly detailed process-based project methodology </a:t>
          </a:r>
          <a:r>
            <a:rPr lang="en-GB" b="0" i="0" dirty="0"/>
            <a:t>(</a:t>
          </a:r>
          <a:r>
            <a:rPr lang="en-GB" b="0" i="0" dirty="0" err="1"/>
            <a:t>Buehring</a:t>
          </a:r>
          <a:r>
            <a:rPr lang="en-GB" b="0" i="0" dirty="0"/>
            <a:t>, 2023)</a:t>
          </a:r>
          <a:r>
            <a:rPr lang="en-GB" dirty="0"/>
            <a:t>.</a:t>
          </a:r>
          <a:endParaRPr lang="en-US" dirty="0"/>
        </a:p>
      </dgm:t>
    </dgm:pt>
    <dgm:pt modelId="{F26745E9-B2E7-4A85-8F71-F09FDE01D356}" type="parTrans" cxnId="{55346425-1683-45B0-9FB7-D59B3AD53AA5}">
      <dgm:prSet/>
      <dgm:spPr/>
      <dgm:t>
        <a:bodyPr/>
        <a:lstStyle/>
        <a:p>
          <a:endParaRPr lang="en-US"/>
        </a:p>
      </dgm:t>
    </dgm:pt>
    <dgm:pt modelId="{9138DD61-CF07-4BB9-8785-C83347AD3E7B}" type="sibTrans" cxnId="{55346425-1683-45B0-9FB7-D59B3AD53AA5}">
      <dgm:prSet/>
      <dgm:spPr/>
      <dgm:t>
        <a:bodyPr/>
        <a:lstStyle/>
        <a:p>
          <a:endParaRPr lang="en-US"/>
        </a:p>
      </dgm:t>
    </dgm:pt>
    <dgm:pt modelId="{F73B3244-1752-40FD-85B4-20145F7DEB13}">
      <dgm:prSet/>
      <dgm:spPr/>
      <dgm:t>
        <a:bodyPr/>
        <a:lstStyle/>
        <a:p>
          <a:r>
            <a:rPr lang="en-GB" dirty="0"/>
            <a:t>Covers an extensive range of project management concepts and breaks them down into stages (</a:t>
          </a:r>
          <a:r>
            <a:rPr lang="en-GB" dirty="0" err="1"/>
            <a:t>Antil</a:t>
          </a:r>
          <a:r>
            <a:rPr lang="en-GB" dirty="0"/>
            <a:t>, 2016).</a:t>
          </a:r>
          <a:endParaRPr lang="en-US" dirty="0"/>
        </a:p>
      </dgm:t>
    </dgm:pt>
    <dgm:pt modelId="{CDC00D29-B110-424A-B35C-F1EEB53E2DA9}" type="parTrans" cxnId="{4B2F84A0-6955-4F40-BA83-EBE6AF6D58E3}">
      <dgm:prSet/>
      <dgm:spPr/>
      <dgm:t>
        <a:bodyPr/>
        <a:lstStyle/>
        <a:p>
          <a:endParaRPr lang="en-US"/>
        </a:p>
      </dgm:t>
    </dgm:pt>
    <dgm:pt modelId="{A8B3D99B-3A91-47EA-AAB6-CD2AEE7B9436}" type="sibTrans" cxnId="{4B2F84A0-6955-4F40-BA83-EBE6AF6D58E3}">
      <dgm:prSet/>
      <dgm:spPr/>
      <dgm:t>
        <a:bodyPr/>
        <a:lstStyle/>
        <a:p>
          <a:endParaRPr lang="en-US"/>
        </a:p>
      </dgm:t>
    </dgm:pt>
    <dgm:pt modelId="{22CC4A43-6CD7-48E3-B560-3E638199E3C2}">
      <dgm:prSet/>
      <dgm:spPr/>
      <dgm:t>
        <a:bodyPr/>
        <a:lstStyle/>
        <a:p>
          <a:r>
            <a:rPr lang="en-GB" dirty="0"/>
            <a:t>Emphasises the development of a strong business case through continued business justification.</a:t>
          </a:r>
        </a:p>
      </dgm:t>
    </dgm:pt>
    <dgm:pt modelId="{9906A954-F345-4C6D-B43C-21BA3EB230C8}" type="parTrans" cxnId="{16C0502B-D109-431D-ABBC-5BE585B472C9}">
      <dgm:prSet/>
      <dgm:spPr/>
      <dgm:t>
        <a:bodyPr/>
        <a:lstStyle/>
        <a:p>
          <a:endParaRPr lang="en-US"/>
        </a:p>
      </dgm:t>
    </dgm:pt>
    <dgm:pt modelId="{8B0F6629-1D36-4642-993A-405991625F43}" type="sibTrans" cxnId="{16C0502B-D109-431D-ABBC-5BE585B472C9}">
      <dgm:prSet/>
      <dgm:spPr/>
      <dgm:t>
        <a:bodyPr/>
        <a:lstStyle/>
        <a:p>
          <a:endParaRPr lang="en-US"/>
        </a:p>
      </dgm:t>
    </dgm:pt>
    <dgm:pt modelId="{0FE27F2A-CE31-4D2B-B1A9-BD1A7CC08D27}">
      <dgm:prSet/>
      <dgm:spPr/>
      <dgm:t>
        <a:bodyPr/>
        <a:lstStyle/>
        <a:p>
          <a:r>
            <a:rPr lang="en-GB" dirty="0"/>
            <a:t>Clear definitions of roles and responsibilities ensure that everyone involved in the project understands their contributions. </a:t>
          </a:r>
        </a:p>
      </dgm:t>
    </dgm:pt>
    <dgm:pt modelId="{2D3F8D7D-4CE4-49CB-8CE8-FC1FED6E2C5F}" type="parTrans" cxnId="{C6C0E081-F832-4986-9619-9FBE5EBAAC05}">
      <dgm:prSet/>
      <dgm:spPr/>
      <dgm:t>
        <a:bodyPr/>
        <a:lstStyle/>
        <a:p>
          <a:endParaRPr lang="en-GB"/>
        </a:p>
      </dgm:t>
    </dgm:pt>
    <dgm:pt modelId="{5F337405-06EB-4550-86F8-EA3CE745C956}" type="sibTrans" cxnId="{C6C0E081-F832-4986-9619-9FBE5EBAAC05}">
      <dgm:prSet/>
      <dgm:spPr/>
      <dgm:t>
        <a:bodyPr/>
        <a:lstStyle/>
        <a:p>
          <a:endParaRPr lang="en-GB"/>
        </a:p>
      </dgm:t>
    </dgm:pt>
    <dgm:pt modelId="{D3B84524-76A6-4E96-BCEE-09D47E92DC57}" type="pres">
      <dgm:prSet presAssocID="{9B4658E0-BE1E-4C4E-9413-1EEC04EA7A4A}" presName="vert0" presStyleCnt="0">
        <dgm:presLayoutVars>
          <dgm:dir/>
          <dgm:animOne val="branch"/>
          <dgm:animLvl val="lvl"/>
        </dgm:presLayoutVars>
      </dgm:prSet>
      <dgm:spPr/>
    </dgm:pt>
    <dgm:pt modelId="{8C69ECEE-C5E2-4398-BBD6-927AEA3C9A0D}" type="pres">
      <dgm:prSet presAssocID="{12FAE495-1776-4A70-AE62-537723CD7105}" presName="thickLine" presStyleLbl="alignNode1" presStyleIdx="0" presStyleCnt="4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</dgm:pt>
    <dgm:pt modelId="{BD2B46D4-5396-402C-A720-FDCC952DC0C7}" type="pres">
      <dgm:prSet presAssocID="{12FAE495-1776-4A70-AE62-537723CD7105}" presName="horz1" presStyleCnt="0"/>
      <dgm:spPr/>
    </dgm:pt>
    <dgm:pt modelId="{64A94FED-BCC3-4601-B50B-344822F00901}" type="pres">
      <dgm:prSet presAssocID="{12FAE495-1776-4A70-AE62-537723CD7105}" presName="tx1" presStyleLbl="revTx" presStyleIdx="0" presStyleCnt="4"/>
      <dgm:spPr/>
    </dgm:pt>
    <dgm:pt modelId="{09AD1073-96C7-46D0-B2C4-0D6C762CE0E4}" type="pres">
      <dgm:prSet presAssocID="{12FAE495-1776-4A70-AE62-537723CD7105}" presName="vert1" presStyleCnt="0"/>
      <dgm:spPr/>
    </dgm:pt>
    <dgm:pt modelId="{7100355C-107A-4862-803A-346B65C4FE18}" type="pres">
      <dgm:prSet presAssocID="{F73B3244-1752-40FD-85B4-20145F7DEB13}" presName="thickLine" presStyleLbl="alignNode1" presStyleIdx="1" presStyleCnt="4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</dgm:pt>
    <dgm:pt modelId="{19B7985B-D941-4B09-A5D3-1EA8C7A478D2}" type="pres">
      <dgm:prSet presAssocID="{F73B3244-1752-40FD-85B4-20145F7DEB13}" presName="horz1" presStyleCnt="0"/>
      <dgm:spPr/>
    </dgm:pt>
    <dgm:pt modelId="{59BB9855-BABC-443F-8231-E877FFB1C31C}" type="pres">
      <dgm:prSet presAssocID="{F73B3244-1752-40FD-85B4-20145F7DEB13}" presName="tx1" presStyleLbl="revTx" presStyleIdx="1" presStyleCnt="4"/>
      <dgm:spPr/>
    </dgm:pt>
    <dgm:pt modelId="{84E9829F-5C12-43B2-B1D1-CD7E3BF9157E}" type="pres">
      <dgm:prSet presAssocID="{F73B3244-1752-40FD-85B4-20145F7DEB13}" presName="vert1" presStyleCnt="0"/>
      <dgm:spPr/>
    </dgm:pt>
    <dgm:pt modelId="{280F81F8-436E-4336-B713-A8AC2686CDAF}" type="pres">
      <dgm:prSet presAssocID="{22CC4A43-6CD7-48E3-B560-3E638199E3C2}" presName="thickLine" presStyleLbl="alignNode1" presStyleIdx="2" presStyleCnt="4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</dgm:pt>
    <dgm:pt modelId="{A900ADCF-A8C1-4F22-A335-AD5B2DDD93D7}" type="pres">
      <dgm:prSet presAssocID="{22CC4A43-6CD7-48E3-B560-3E638199E3C2}" presName="horz1" presStyleCnt="0"/>
      <dgm:spPr/>
    </dgm:pt>
    <dgm:pt modelId="{79A17C2E-E494-4653-BB80-854543B4A587}" type="pres">
      <dgm:prSet presAssocID="{22CC4A43-6CD7-48E3-B560-3E638199E3C2}" presName="tx1" presStyleLbl="revTx" presStyleIdx="2" presStyleCnt="4"/>
      <dgm:spPr/>
    </dgm:pt>
    <dgm:pt modelId="{737E3F4E-6552-431B-B2D0-D76B8C71F69D}" type="pres">
      <dgm:prSet presAssocID="{22CC4A43-6CD7-48E3-B560-3E638199E3C2}" presName="vert1" presStyleCnt="0"/>
      <dgm:spPr/>
    </dgm:pt>
    <dgm:pt modelId="{6790A888-5B24-43D3-BA33-B244584E8F45}" type="pres">
      <dgm:prSet presAssocID="{0FE27F2A-CE31-4D2B-B1A9-BD1A7CC08D27}" presName="thickLine" presStyleLbl="alignNode1" presStyleIdx="3" presStyleCnt="4"/>
      <dgm:spPr/>
    </dgm:pt>
    <dgm:pt modelId="{65F00CEE-9A6C-4A2D-A8E1-6C5008F923A5}" type="pres">
      <dgm:prSet presAssocID="{0FE27F2A-CE31-4D2B-B1A9-BD1A7CC08D27}" presName="horz1" presStyleCnt="0"/>
      <dgm:spPr/>
    </dgm:pt>
    <dgm:pt modelId="{CDDCF938-A3B4-49BD-BEE7-A245B4906450}" type="pres">
      <dgm:prSet presAssocID="{0FE27F2A-CE31-4D2B-B1A9-BD1A7CC08D27}" presName="tx1" presStyleLbl="revTx" presStyleIdx="3" presStyleCnt="4"/>
      <dgm:spPr/>
    </dgm:pt>
    <dgm:pt modelId="{4FD57B46-2FDC-45C9-A8B4-1D9114C2E132}" type="pres">
      <dgm:prSet presAssocID="{0FE27F2A-CE31-4D2B-B1A9-BD1A7CC08D27}" presName="vert1" presStyleCnt="0"/>
      <dgm:spPr/>
    </dgm:pt>
  </dgm:ptLst>
  <dgm:cxnLst>
    <dgm:cxn modelId="{8F23541C-10F7-4E2A-A1B0-C8D56DAADE2E}" type="presOf" srcId="{F73B3244-1752-40FD-85B4-20145F7DEB13}" destId="{59BB9855-BABC-443F-8231-E877FFB1C31C}" srcOrd="0" destOrd="0" presId="urn:microsoft.com/office/officeart/2008/layout/LinedList"/>
    <dgm:cxn modelId="{32A89F1D-2AB5-495B-BC7A-430B1EF36ABE}" type="presOf" srcId="{0FE27F2A-CE31-4D2B-B1A9-BD1A7CC08D27}" destId="{CDDCF938-A3B4-49BD-BEE7-A245B4906450}" srcOrd="0" destOrd="0" presId="urn:microsoft.com/office/officeart/2008/layout/LinedList"/>
    <dgm:cxn modelId="{55346425-1683-45B0-9FB7-D59B3AD53AA5}" srcId="{9B4658E0-BE1E-4C4E-9413-1EEC04EA7A4A}" destId="{12FAE495-1776-4A70-AE62-537723CD7105}" srcOrd="0" destOrd="0" parTransId="{F26745E9-B2E7-4A85-8F71-F09FDE01D356}" sibTransId="{9138DD61-CF07-4BB9-8785-C83347AD3E7B}"/>
    <dgm:cxn modelId="{16C0502B-D109-431D-ABBC-5BE585B472C9}" srcId="{9B4658E0-BE1E-4C4E-9413-1EEC04EA7A4A}" destId="{22CC4A43-6CD7-48E3-B560-3E638199E3C2}" srcOrd="2" destOrd="0" parTransId="{9906A954-F345-4C6D-B43C-21BA3EB230C8}" sibTransId="{8B0F6629-1D36-4642-993A-405991625F43}"/>
    <dgm:cxn modelId="{5276DD5D-1F0F-45AF-BDB3-D230DE279387}" type="presOf" srcId="{12FAE495-1776-4A70-AE62-537723CD7105}" destId="{64A94FED-BCC3-4601-B50B-344822F00901}" srcOrd="0" destOrd="0" presId="urn:microsoft.com/office/officeart/2008/layout/LinedList"/>
    <dgm:cxn modelId="{66B54C4A-78FE-46BF-8DB8-41EEA72841B6}" type="presOf" srcId="{22CC4A43-6CD7-48E3-B560-3E638199E3C2}" destId="{79A17C2E-E494-4653-BB80-854543B4A587}" srcOrd="0" destOrd="0" presId="urn:microsoft.com/office/officeart/2008/layout/LinedList"/>
    <dgm:cxn modelId="{C6C0E081-F832-4986-9619-9FBE5EBAAC05}" srcId="{9B4658E0-BE1E-4C4E-9413-1EEC04EA7A4A}" destId="{0FE27F2A-CE31-4D2B-B1A9-BD1A7CC08D27}" srcOrd="3" destOrd="0" parTransId="{2D3F8D7D-4CE4-49CB-8CE8-FC1FED6E2C5F}" sibTransId="{5F337405-06EB-4550-86F8-EA3CE745C956}"/>
    <dgm:cxn modelId="{74B9E79F-4BA9-462C-89D7-701031C2E1C7}" type="presOf" srcId="{9B4658E0-BE1E-4C4E-9413-1EEC04EA7A4A}" destId="{D3B84524-76A6-4E96-BCEE-09D47E92DC57}" srcOrd="0" destOrd="0" presId="urn:microsoft.com/office/officeart/2008/layout/LinedList"/>
    <dgm:cxn modelId="{4B2F84A0-6955-4F40-BA83-EBE6AF6D58E3}" srcId="{9B4658E0-BE1E-4C4E-9413-1EEC04EA7A4A}" destId="{F73B3244-1752-40FD-85B4-20145F7DEB13}" srcOrd="1" destOrd="0" parTransId="{CDC00D29-B110-424A-B35C-F1EEB53E2DA9}" sibTransId="{A8B3D99B-3A91-47EA-AAB6-CD2AEE7B9436}"/>
    <dgm:cxn modelId="{02F692FA-58CA-4FAD-97D8-EA417BA23A4F}" type="presParOf" srcId="{D3B84524-76A6-4E96-BCEE-09D47E92DC57}" destId="{8C69ECEE-C5E2-4398-BBD6-927AEA3C9A0D}" srcOrd="0" destOrd="0" presId="urn:microsoft.com/office/officeart/2008/layout/LinedList"/>
    <dgm:cxn modelId="{12E94DF2-5174-4F41-A5CB-627DD64744FB}" type="presParOf" srcId="{D3B84524-76A6-4E96-BCEE-09D47E92DC57}" destId="{BD2B46D4-5396-402C-A720-FDCC952DC0C7}" srcOrd="1" destOrd="0" presId="urn:microsoft.com/office/officeart/2008/layout/LinedList"/>
    <dgm:cxn modelId="{29601257-BD7D-4F9C-BD54-F9CAA71F0790}" type="presParOf" srcId="{BD2B46D4-5396-402C-A720-FDCC952DC0C7}" destId="{64A94FED-BCC3-4601-B50B-344822F00901}" srcOrd="0" destOrd="0" presId="urn:microsoft.com/office/officeart/2008/layout/LinedList"/>
    <dgm:cxn modelId="{7C3D7F03-26D4-42D3-A9FA-E64E8E13CDB3}" type="presParOf" srcId="{BD2B46D4-5396-402C-A720-FDCC952DC0C7}" destId="{09AD1073-96C7-46D0-B2C4-0D6C762CE0E4}" srcOrd="1" destOrd="0" presId="urn:microsoft.com/office/officeart/2008/layout/LinedList"/>
    <dgm:cxn modelId="{51C5A23E-27B5-451B-A159-275AE25A8C2C}" type="presParOf" srcId="{D3B84524-76A6-4E96-BCEE-09D47E92DC57}" destId="{7100355C-107A-4862-803A-346B65C4FE18}" srcOrd="2" destOrd="0" presId="urn:microsoft.com/office/officeart/2008/layout/LinedList"/>
    <dgm:cxn modelId="{4886121D-0BD6-48A4-B10D-1255089FA4F1}" type="presParOf" srcId="{D3B84524-76A6-4E96-BCEE-09D47E92DC57}" destId="{19B7985B-D941-4B09-A5D3-1EA8C7A478D2}" srcOrd="3" destOrd="0" presId="urn:microsoft.com/office/officeart/2008/layout/LinedList"/>
    <dgm:cxn modelId="{6530E086-CFE2-40EB-A982-EDAA64134196}" type="presParOf" srcId="{19B7985B-D941-4B09-A5D3-1EA8C7A478D2}" destId="{59BB9855-BABC-443F-8231-E877FFB1C31C}" srcOrd="0" destOrd="0" presId="urn:microsoft.com/office/officeart/2008/layout/LinedList"/>
    <dgm:cxn modelId="{673D3528-541A-4DFA-9D9F-449426699A30}" type="presParOf" srcId="{19B7985B-D941-4B09-A5D3-1EA8C7A478D2}" destId="{84E9829F-5C12-43B2-B1D1-CD7E3BF9157E}" srcOrd="1" destOrd="0" presId="urn:microsoft.com/office/officeart/2008/layout/LinedList"/>
    <dgm:cxn modelId="{13056578-1DFE-45DA-8FFD-2FF77F92617E}" type="presParOf" srcId="{D3B84524-76A6-4E96-BCEE-09D47E92DC57}" destId="{280F81F8-436E-4336-B713-A8AC2686CDAF}" srcOrd="4" destOrd="0" presId="urn:microsoft.com/office/officeart/2008/layout/LinedList"/>
    <dgm:cxn modelId="{E9FCA27E-EDB4-4CA8-AFFC-57421C275FCF}" type="presParOf" srcId="{D3B84524-76A6-4E96-BCEE-09D47E92DC57}" destId="{A900ADCF-A8C1-4F22-A335-AD5B2DDD93D7}" srcOrd="5" destOrd="0" presId="urn:microsoft.com/office/officeart/2008/layout/LinedList"/>
    <dgm:cxn modelId="{F1ABAF71-7847-432E-ADF1-7E056A94DA7D}" type="presParOf" srcId="{A900ADCF-A8C1-4F22-A335-AD5B2DDD93D7}" destId="{79A17C2E-E494-4653-BB80-854543B4A587}" srcOrd="0" destOrd="0" presId="urn:microsoft.com/office/officeart/2008/layout/LinedList"/>
    <dgm:cxn modelId="{0685689B-ABF3-4A52-8E12-DBD1884F8CEA}" type="presParOf" srcId="{A900ADCF-A8C1-4F22-A335-AD5B2DDD93D7}" destId="{737E3F4E-6552-431B-B2D0-D76B8C71F69D}" srcOrd="1" destOrd="0" presId="urn:microsoft.com/office/officeart/2008/layout/LinedList"/>
    <dgm:cxn modelId="{F142C6B8-7AE4-4531-8293-BBF1641FE79A}" type="presParOf" srcId="{D3B84524-76A6-4E96-BCEE-09D47E92DC57}" destId="{6790A888-5B24-43D3-BA33-B244584E8F45}" srcOrd="6" destOrd="0" presId="urn:microsoft.com/office/officeart/2008/layout/LinedList"/>
    <dgm:cxn modelId="{DF79A1DC-E2EF-4951-B23E-CFC8B2471883}" type="presParOf" srcId="{D3B84524-76A6-4E96-BCEE-09D47E92DC57}" destId="{65F00CEE-9A6C-4A2D-A8E1-6C5008F923A5}" srcOrd="7" destOrd="0" presId="urn:microsoft.com/office/officeart/2008/layout/LinedList"/>
    <dgm:cxn modelId="{917842C1-2A39-4567-85FF-4A3DEE2A4DEC}" type="presParOf" srcId="{65F00CEE-9A6C-4A2D-A8E1-6C5008F923A5}" destId="{CDDCF938-A3B4-49BD-BEE7-A245B4906450}" srcOrd="0" destOrd="0" presId="urn:microsoft.com/office/officeart/2008/layout/LinedList"/>
    <dgm:cxn modelId="{571068F4-6725-4483-82F3-9BA5135F465E}" type="presParOf" srcId="{65F00CEE-9A6C-4A2D-A8E1-6C5008F923A5}" destId="{4FD57B46-2FDC-45C9-A8B4-1D9114C2E13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9C9391C-EA79-4CA6-B544-05F2E129DDF5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6FF5E303-A8E5-4E22-9BD0-3537EBE637C5}">
      <dgm:prSet/>
      <dgm:spPr/>
      <dgm:t>
        <a:bodyPr/>
        <a:lstStyle/>
        <a:p>
          <a:r>
            <a:rPr lang="en-GB"/>
            <a:t>In some use cases, PRINCE2 is overly complicated.</a:t>
          </a:r>
          <a:endParaRPr lang="en-US"/>
        </a:p>
      </dgm:t>
    </dgm:pt>
    <dgm:pt modelId="{9207B552-0A55-4C36-84FF-ADF38F7C65EA}" type="parTrans" cxnId="{9FAD2E09-9326-48C9-B6FE-838D39CDA4DF}">
      <dgm:prSet/>
      <dgm:spPr/>
      <dgm:t>
        <a:bodyPr/>
        <a:lstStyle/>
        <a:p>
          <a:endParaRPr lang="en-US"/>
        </a:p>
      </dgm:t>
    </dgm:pt>
    <dgm:pt modelId="{C53DE6AA-FC13-4BEC-BD58-5E0D488C3C9F}" type="sibTrans" cxnId="{9FAD2E09-9326-48C9-B6FE-838D39CDA4DF}">
      <dgm:prSet/>
      <dgm:spPr/>
      <dgm:t>
        <a:bodyPr/>
        <a:lstStyle/>
        <a:p>
          <a:endParaRPr lang="en-US"/>
        </a:p>
      </dgm:t>
    </dgm:pt>
    <dgm:pt modelId="{5F5DC0F5-0324-4E61-89CD-E23DD8E4F8E8}">
      <dgm:prSet/>
      <dgm:spPr/>
      <dgm:t>
        <a:bodyPr/>
        <a:lstStyle/>
        <a:p>
          <a:r>
            <a:rPr lang="en-GB" dirty="0"/>
            <a:t>PRINCE2 requires specialised training and certification.</a:t>
          </a:r>
          <a:endParaRPr lang="en-US" dirty="0"/>
        </a:p>
      </dgm:t>
    </dgm:pt>
    <dgm:pt modelId="{6CA830E6-6EAB-469F-AD99-AF9F8D26D27F}" type="parTrans" cxnId="{B1BDF746-7678-482D-9898-66D277CDD8EA}">
      <dgm:prSet/>
      <dgm:spPr/>
      <dgm:t>
        <a:bodyPr/>
        <a:lstStyle/>
        <a:p>
          <a:endParaRPr lang="en-US"/>
        </a:p>
      </dgm:t>
    </dgm:pt>
    <dgm:pt modelId="{0989D37E-18E1-46E1-AC29-F426757CA589}" type="sibTrans" cxnId="{B1BDF746-7678-482D-9898-66D277CDD8EA}">
      <dgm:prSet/>
      <dgm:spPr/>
      <dgm:t>
        <a:bodyPr/>
        <a:lstStyle/>
        <a:p>
          <a:endParaRPr lang="en-US"/>
        </a:p>
      </dgm:t>
    </dgm:pt>
    <dgm:pt modelId="{4875C822-75F3-4462-941C-2697901004F4}">
      <dgm:prSet/>
      <dgm:spPr/>
      <dgm:t>
        <a:bodyPr/>
        <a:lstStyle/>
        <a:p>
          <a:r>
            <a:rPr lang="en-GB" dirty="0"/>
            <a:t>Documentation is time-consuming to produce.</a:t>
          </a:r>
          <a:endParaRPr lang="en-US" dirty="0"/>
        </a:p>
      </dgm:t>
    </dgm:pt>
    <dgm:pt modelId="{0AFC3F6A-2E21-4D0B-A96B-3125A705279C}" type="parTrans" cxnId="{015BC3E4-471C-497E-BE22-9AF7F93BD8A2}">
      <dgm:prSet/>
      <dgm:spPr/>
      <dgm:t>
        <a:bodyPr/>
        <a:lstStyle/>
        <a:p>
          <a:endParaRPr lang="en-US"/>
        </a:p>
      </dgm:t>
    </dgm:pt>
    <dgm:pt modelId="{E4D0570F-1CE8-4B8B-878E-EC9D2700909B}" type="sibTrans" cxnId="{015BC3E4-471C-497E-BE22-9AF7F93BD8A2}">
      <dgm:prSet/>
      <dgm:spPr/>
      <dgm:t>
        <a:bodyPr/>
        <a:lstStyle/>
        <a:p>
          <a:endParaRPr lang="en-US"/>
        </a:p>
      </dgm:t>
    </dgm:pt>
    <dgm:pt modelId="{C51C5448-2C8B-45C2-991B-6CF3F35B8BAC}">
      <dgm:prSet/>
      <dgm:spPr/>
      <dgm:t>
        <a:bodyPr/>
        <a:lstStyle/>
        <a:p>
          <a:r>
            <a:rPr lang="en-GB" dirty="0"/>
            <a:t>The lack of change control to effectively manage risk. </a:t>
          </a:r>
          <a:r>
            <a:rPr lang="en-GB" b="0" i="0" dirty="0"/>
            <a:t>(Apostolopoulos, 2015, p. 18)</a:t>
          </a:r>
          <a:endParaRPr lang="en-US" dirty="0"/>
        </a:p>
      </dgm:t>
    </dgm:pt>
    <dgm:pt modelId="{F2246BAB-D1D6-45B6-BA2A-98414BB42A46}" type="parTrans" cxnId="{D119DE5B-505E-44F5-8DC3-5185550F3B01}">
      <dgm:prSet/>
      <dgm:spPr/>
      <dgm:t>
        <a:bodyPr/>
        <a:lstStyle/>
        <a:p>
          <a:endParaRPr lang="en-US"/>
        </a:p>
      </dgm:t>
    </dgm:pt>
    <dgm:pt modelId="{C7A10396-7493-491A-956E-A93597800C59}" type="sibTrans" cxnId="{D119DE5B-505E-44F5-8DC3-5185550F3B01}">
      <dgm:prSet/>
      <dgm:spPr/>
      <dgm:t>
        <a:bodyPr/>
        <a:lstStyle/>
        <a:p>
          <a:endParaRPr lang="en-US"/>
        </a:p>
      </dgm:t>
    </dgm:pt>
    <dgm:pt modelId="{B5111382-8DD3-416B-922F-94325E1636E4}" type="pres">
      <dgm:prSet presAssocID="{B9C9391C-EA79-4CA6-B544-05F2E129DDF5}" presName="vert0" presStyleCnt="0">
        <dgm:presLayoutVars>
          <dgm:dir/>
          <dgm:animOne val="branch"/>
          <dgm:animLvl val="lvl"/>
        </dgm:presLayoutVars>
      </dgm:prSet>
      <dgm:spPr/>
    </dgm:pt>
    <dgm:pt modelId="{EA7DA1DC-B0DC-4265-A775-391BA7C5F9E0}" type="pres">
      <dgm:prSet presAssocID="{6FF5E303-A8E5-4E22-9BD0-3537EBE637C5}" presName="thickLine" presStyleLbl="alignNode1" presStyleIdx="0" presStyleCnt="4"/>
      <dgm:spPr/>
    </dgm:pt>
    <dgm:pt modelId="{DD637B76-92C0-4AEA-843B-3DA15BE73DF4}" type="pres">
      <dgm:prSet presAssocID="{6FF5E303-A8E5-4E22-9BD0-3537EBE637C5}" presName="horz1" presStyleCnt="0"/>
      <dgm:spPr/>
    </dgm:pt>
    <dgm:pt modelId="{32528629-DC4C-4C4B-B2E4-00A1CD55C9A2}" type="pres">
      <dgm:prSet presAssocID="{6FF5E303-A8E5-4E22-9BD0-3537EBE637C5}" presName="tx1" presStyleLbl="revTx" presStyleIdx="0" presStyleCnt="4"/>
      <dgm:spPr/>
    </dgm:pt>
    <dgm:pt modelId="{D21A7E93-5F2B-499E-8526-B4DE7911DE82}" type="pres">
      <dgm:prSet presAssocID="{6FF5E303-A8E5-4E22-9BD0-3537EBE637C5}" presName="vert1" presStyleCnt="0"/>
      <dgm:spPr/>
    </dgm:pt>
    <dgm:pt modelId="{B3312078-B887-41F7-84B2-FCC3C7543BFD}" type="pres">
      <dgm:prSet presAssocID="{5F5DC0F5-0324-4E61-89CD-E23DD8E4F8E8}" presName="thickLine" presStyleLbl="alignNode1" presStyleIdx="1" presStyleCnt="4"/>
      <dgm:spPr/>
    </dgm:pt>
    <dgm:pt modelId="{EF9BD411-CDBD-4314-8604-B73021B83660}" type="pres">
      <dgm:prSet presAssocID="{5F5DC0F5-0324-4E61-89CD-E23DD8E4F8E8}" presName="horz1" presStyleCnt="0"/>
      <dgm:spPr/>
    </dgm:pt>
    <dgm:pt modelId="{EF4329CA-659B-40AB-9148-2F4A2798B686}" type="pres">
      <dgm:prSet presAssocID="{5F5DC0F5-0324-4E61-89CD-E23DD8E4F8E8}" presName="tx1" presStyleLbl="revTx" presStyleIdx="1" presStyleCnt="4"/>
      <dgm:spPr/>
    </dgm:pt>
    <dgm:pt modelId="{7395AA53-9471-4821-BB91-9F7C072BADF1}" type="pres">
      <dgm:prSet presAssocID="{5F5DC0F5-0324-4E61-89CD-E23DD8E4F8E8}" presName="vert1" presStyleCnt="0"/>
      <dgm:spPr/>
    </dgm:pt>
    <dgm:pt modelId="{E2BF6B20-8434-419B-AE1D-A4EEE2B383AC}" type="pres">
      <dgm:prSet presAssocID="{4875C822-75F3-4462-941C-2697901004F4}" presName="thickLine" presStyleLbl="alignNode1" presStyleIdx="2" presStyleCnt="4"/>
      <dgm:spPr/>
    </dgm:pt>
    <dgm:pt modelId="{D3B611D6-8551-4070-AFE8-59F4331EBA69}" type="pres">
      <dgm:prSet presAssocID="{4875C822-75F3-4462-941C-2697901004F4}" presName="horz1" presStyleCnt="0"/>
      <dgm:spPr/>
    </dgm:pt>
    <dgm:pt modelId="{78565B23-5645-4700-ABC5-15C44E961E29}" type="pres">
      <dgm:prSet presAssocID="{4875C822-75F3-4462-941C-2697901004F4}" presName="tx1" presStyleLbl="revTx" presStyleIdx="2" presStyleCnt="4"/>
      <dgm:spPr/>
    </dgm:pt>
    <dgm:pt modelId="{6109B641-3784-4F3C-B03B-24F4FE910908}" type="pres">
      <dgm:prSet presAssocID="{4875C822-75F3-4462-941C-2697901004F4}" presName="vert1" presStyleCnt="0"/>
      <dgm:spPr/>
    </dgm:pt>
    <dgm:pt modelId="{3D12533A-9180-4F65-BA65-843127BB15AD}" type="pres">
      <dgm:prSet presAssocID="{C51C5448-2C8B-45C2-991B-6CF3F35B8BAC}" presName="thickLine" presStyleLbl="alignNode1" presStyleIdx="3" presStyleCnt="4"/>
      <dgm:spPr/>
    </dgm:pt>
    <dgm:pt modelId="{9BC957F6-18BC-4C05-BB14-9DA0152FF055}" type="pres">
      <dgm:prSet presAssocID="{C51C5448-2C8B-45C2-991B-6CF3F35B8BAC}" presName="horz1" presStyleCnt="0"/>
      <dgm:spPr/>
    </dgm:pt>
    <dgm:pt modelId="{BB8C9798-D9FE-4CB2-B443-3471CC561A87}" type="pres">
      <dgm:prSet presAssocID="{C51C5448-2C8B-45C2-991B-6CF3F35B8BAC}" presName="tx1" presStyleLbl="revTx" presStyleIdx="3" presStyleCnt="4"/>
      <dgm:spPr/>
    </dgm:pt>
    <dgm:pt modelId="{99BA26EA-EFD8-4E4C-992D-61E695734B80}" type="pres">
      <dgm:prSet presAssocID="{C51C5448-2C8B-45C2-991B-6CF3F35B8BAC}" presName="vert1" presStyleCnt="0"/>
      <dgm:spPr/>
    </dgm:pt>
  </dgm:ptLst>
  <dgm:cxnLst>
    <dgm:cxn modelId="{9FAD2E09-9326-48C9-B6FE-838D39CDA4DF}" srcId="{B9C9391C-EA79-4CA6-B544-05F2E129DDF5}" destId="{6FF5E303-A8E5-4E22-9BD0-3537EBE637C5}" srcOrd="0" destOrd="0" parTransId="{9207B552-0A55-4C36-84FF-ADF38F7C65EA}" sibTransId="{C53DE6AA-FC13-4BEC-BD58-5E0D488C3C9F}"/>
    <dgm:cxn modelId="{69CA1F18-3105-4903-8408-5AA898CB0B5E}" type="presOf" srcId="{6FF5E303-A8E5-4E22-9BD0-3537EBE637C5}" destId="{32528629-DC4C-4C4B-B2E4-00A1CD55C9A2}" srcOrd="0" destOrd="0" presId="urn:microsoft.com/office/officeart/2008/layout/LinedList"/>
    <dgm:cxn modelId="{D119DE5B-505E-44F5-8DC3-5185550F3B01}" srcId="{B9C9391C-EA79-4CA6-B544-05F2E129DDF5}" destId="{C51C5448-2C8B-45C2-991B-6CF3F35B8BAC}" srcOrd="3" destOrd="0" parTransId="{F2246BAB-D1D6-45B6-BA2A-98414BB42A46}" sibTransId="{C7A10396-7493-491A-956E-A93597800C59}"/>
    <dgm:cxn modelId="{B1BDF746-7678-482D-9898-66D277CDD8EA}" srcId="{B9C9391C-EA79-4CA6-B544-05F2E129DDF5}" destId="{5F5DC0F5-0324-4E61-89CD-E23DD8E4F8E8}" srcOrd="1" destOrd="0" parTransId="{6CA830E6-6EAB-469F-AD99-AF9F8D26D27F}" sibTransId="{0989D37E-18E1-46E1-AC29-F426757CA589}"/>
    <dgm:cxn modelId="{43A21D6A-6236-4120-8C84-0CF03C8A7125}" type="presOf" srcId="{5F5DC0F5-0324-4E61-89CD-E23DD8E4F8E8}" destId="{EF4329CA-659B-40AB-9148-2F4A2798B686}" srcOrd="0" destOrd="0" presId="urn:microsoft.com/office/officeart/2008/layout/LinedList"/>
    <dgm:cxn modelId="{B6067B92-F842-43BC-9CE8-60F2BC81B34C}" type="presOf" srcId="{4875C822-75F3-4462-941C-2697901004F4}" destId="{78565B23-5645-4700-ABC5-15C44E961E29}" srcOrd="0" destOrd="0" presId="urn:microsoft.com/office/officeart/2008/layout/LinedList"/>
    <dgm:cxn modelId="{A21EEF98-C7D5-4360-A48B-796BF68A1F4D}" type="presOf" srcId="{C51C5448-2C8B-45C2-991B-6CF3F35B8BAC}" destId="{BB8C9798-D9FE-4CB2-B443-3471CC561A87}" srcOrd="0" destOrd="0" presId="urn:microsoft.com/office/officeart/2008/layout/LinedList"/>
    <dgm:cxn modelId="{D8BDE69C-B5F2-4BFE-83FA-DD37C6512798}" type="presOf" srcId="{B9C9391C-EA79-4CA6-B544-05F2E129DDF5}" destId="{B5111382-8DD3-416B-922F-94325E1636E4}" srcOrd="0" destOrd="0" presId="urn:microsoft.com/office/officeart/2008/layout/LinedList"/>
    <dgm:cxn modelId="{015BC3E4-471C-497E-BE22-9AF7F93BD8A2}" srcId="{B9C9391C-EA79-4CA6-B544-05F2E129DDF5}" destId="{4875C822-75F3-4462-941C-2697901004F4}" srcOrd="2" destOrd="0" parTransId="{0AFC3F6A-2E21-4D0B-A96B-3125A705279C}" sibTransId="{E4D0570F-1CE8-4B8B-878E-EC9D2700909B}"/>
    <dgm:cxn modelId="{0DD6A3F8-2CC0-4766-80E3-5A4C4287C03D}" type="presParOf" srcId="{B5111382-8DD3-416B-922F-94325E1636E4}" destId="{EA7DA1DC-B0DC-4265-A775-391BA7C5F9E0}" srcOrd="0" destOrd="0" presId="urn:microsoft.com/office/officeart/2008/layout/LinedList"/>
    <dgm:cxn modelId="{9D6CE166-2674-48FA-B48A-2A7109EB7D68}" type="presParOf" srcId="{B5111382-8DD3-416B-922F-94325E1636E4}" destId="{DD637B76-92C0-4AEA-843B-3DA15BE73DF4}" srcOrd="1" destOrd="0" presId="urn:microsoft.com/office/officeart/2008/layout/LinedList"/>
    <dgm:cxn modelId="{59439D17-8749-41A5-A730-9306E8EF491F}" type="presParOf" srcId="{DD637B76-92C0-4AEA-843B-3DA15BE73DF4}" destId="{32528629-DC4C-4C4B-B2E4-00A1CD55C9A2}" srcOrd="0" destOrd="0" presId="urn:microsoft.com/office/officeart/2008/layout/LinedList"/>
    <dgm:cxn modelId="{965E3DD5-AC47-4318-9756-BC3366CB9E5E}" type="presParOf" srcId="{DD637B76-92C0-4AEA-843B-3DA15BE73DF4}" destId="{D21A7E93-5F2B-499E-8526-B4DE7911DE82}" srcOrd="1" destOrd="0" presId="urn:microsoft.com/office/officeart/2008/layout/LinedList"/>
    <dgm:cxn modelId="{C7D4E7C8-D937-448E-A1AD-96534FE6D7B2}" type="presParOf" srcId="{B5111382-8DD3-416B-922F-94325E1636E4}" destId="{B3312078-B887-41F7-84B2-FCC3C7543BFD}" srcOrd="2" destOrd="0" presId="urn:microsoft.com/office/officeart/2008/layout/LinedList"/>
    <dgm:cxn modelId="{F7B17F7F-AA9F-4F80-9E8B-C23C43ED62B8}" type="presParOf" srcId="{B5111382-8DD3-416B-922F-94325E1636E4}" destId="{EF9BD411-CDBD-4314-8604-B73021B83660}" srcOrd="3" destOrd="0" presId="urn:microsoft.com/office/officeart/2008/layout/LinedList"/>
    <dgm:cxn modelId="{2F71E4BA-811E-4128-A677-E935C30166F6}" type="presParOf" srcId="{EF9BD411-CDBD-4314-8604-B73021B83660}" destId="{EF4329CA-659B-40AB-9148-2F4A2798B686}" srcOrd="0" destOrd="0" presId="urn:microsoft.com/office/officeart/2008/layout/LinedList"/>
    <dgm:cxn modelId="{A1998F9D-F622-4420-9276-B8EE8251ADC1}" type="presParOf" srcId="{EF9BD411-CDBD-4314-8604-B73021B83660}" destId="{7395AA53-9471-4821-BB91-9F7C072BADF1}" srcOrd="1" destOrd="0" presId="urn:microsoft.com/office/officeart/2008/layout/LinedList"/>
    <dgm:cxn modelId="{B8916573-3305-4200-8391-2BDCCA9C8A67}" type="presParOf" srcId="{B5111382-8DD3-416B-922F-94325E1636E4}" destId="{E2BF6B20-8434-419B-AE1D-A4EEE2B383AC}" srcOrd="4" destOrd="0" presId="urn:microsoft.com/office/officeart/2008/layout/LinedList"/>
    <dgm:cxn modelId="{125E6357-0572-4A3D-9697-4005080EA78A}" type="presParOf" srcId="{B5111382-8DD3-416B-922F-94325E1636E4}" destId="{D3B611D6-8551-4070-AFE8-59F4331EBA69}" srcOrd="5" destOrd="0" presId="urn:microsoft.com/office/officeart/2008/layout/LinedList"/>
    <dgm:cxn modelId="{3B680D6C-9CC6-4025-844B-F0EFCE9050E5}" type="presParOf" srcId="{D3B611D6-8551-4070-AFE8-59F4331EBA69}" destId="{78565B23-5645-4700-ABC5-15C44E961E29}" srcOrd="0" destOrd="0" presId="urn:microsoft.com/office/officeart/2008/layout/LinedList"/>
    <dgm:cxn modelId="{53C3280F-CA9B-4D05-9D9C-2AF879F1B699}" type="presParOf" srcId="{D3B611D6-8551-4070-AFE8-59F4331EBA69}" destId="{6109B641-3784-4F3C-B03B-24F4FE910908}" srcOrd="1" destOrd="0" presId="urn:microsoft.com/office/officeart/2008/layout/LinedList"/>
    <dgm:cxn modelId="{EE48D1E1-A30A-4226-9DBA-3C09C9AE2EEA}" type="presParOf" srcId="{B5111382-8DD3-416B-922F-94325E1636E4}" destId="{3D12533A-9180-4F65-BA65-843127BB15AD}" srcOrd="6" destOrd="0" presId="urn:microsoft.com/office/officeart/2008/layout/LinedList"/>
    <dgm:cxn modelId="{F21C0C9E-47C7-49CD-8213-F7967C9EB438}" type="presParOf" srcId="{B5111382-8DD3-416B-922F-94325E1636E4}" destId="{9BC957F6-18BC-4C05-BB14-9DA0152FF055}" srcOrd="7" destOrd="0" presId="urn:microsoft.com/office/officeart/2008/layout/LinedList"/>
    <dgm:cxn modelId="{AF3C2DDF-38C3-489F-B3D1-C4C8E65368BD}" type="presParOf" srcId="{9BC957F6-18BC-4C05-BB14-9DA0152FF055}" destId="{BB8C9798-D9FE-4CB2-B443-3471CC561A87}" srcOrd="0" destOrd="0" presId="urn:microsoft.com/office/officeart/2008/layout/LinedList"/>
    <dgm:cxn modelId="{0AA66B27-D5E7-40ED-A5C1-70C0337B476D}" type="presParOf" srcId="{9BC957F6-18BC-4C05-BB14-9DA0152FF055}" destId="{99BA26EA-EFD8-4E4C-992D-61E695734B8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D383A8-B929-4887-9FFE-AB259C6E0BC9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GB"/>
        </a:p>
      </dgm:t>
    </dgm:pt>
    <dgm:pt modelId="{DE149F22-C20E-47B0-B6C4-3E4635316686}">
      <dgm:prSet/>
      <dgm:spPr/>
      <dgm:t>
        <a:bodyPr/>
        <a:lstStyle/>
        <a:p>
          <a:r>
            <a:rPr lang="en-GB" dirty="0"/>
            <a:t>Use of </a:t>
          </a:r>
          <a:r>
            <a:rPr lang="en-GB" b="1" dirty="0"/>
            <a:t>Agile</a:t>
          </a:r>
          <a:r>
            <a:rPr lang="en-GB" dirty="0"/>
            <a:t> methodology, which allows for greater flexibility over linear methodologies.</a:t>
          </a:r>
        </a:p>
      </dgm:t>
    </dgm:pt>
    <dgm:pt modelId="{6EAA1A6D-8AE6-4EE1-89F2-A9FBFF0E2CA4}" type="parTrans" cxnId="{2F088948-CBF3-4F83-B35D-7DF38E6423BB}">
      <dgm:prSet/>
      <dgm:spPr/>
      <dgm:t>
        <a:bodyPr/>
        <a:lstStyle/>
        <a:p>
          <a:endParaRPr lang="en-GB"/>
        </a:p>
      </dgm:t>
    </dgm:pt>
    <dgm:pt modelId="{C20365DD-E2F1-45C7-8AA1-D4C65262173D}" type="sibTrans" cxnId="{2F088948-CBF3-4F83-B35D-7DF38E6423BB}">
      <dgm:prSet/>
      <dgm:spPr/>
      <dgm:t>
        <a:bodyPr/>
        <a:lstStyle/>
        <a:p>
          <a:endParaRPr lang="en-GB"/>
        </a:p>
      </dgm:t>
    </dgm:pt>
    <dgm:pt modelId="{BDD5DFA7-D1B6-4CB9-95EC-6C905B257A67}">
      <dgm:prSet/>
      <dgm:spPr/>
      <dgm:t>
        <a:bodyPr/>
        <a:lstStyle/>
        <a:p>
          <a:r>
            <a:rPr lang="en-GB" dirty="0"/>
            <a:t>Shortens the time before users can test the application and provide feedback.</a:t>
          </a:r>
        </a:p>
      </dgm:t>
    </dgm:pt>
    <dgm:pt modelId="{2AE2EBAC-82D2-40FA-AF37-7CFD2AB4F6C0}" type="parTrans" cxnId="{5C8B5CC1-8BD9-4675-9AA3-A7F720636B3D}">
      <dgm:prSet/>
      <dgm:spPr/>
      <dgm:t>
        <a:bodyPr/>
        <a:lstStyle/>
        <a:p>
          <a:endParaRPr lang="en-GB"/>
        </a:p>
      </dgm:t>
    </dgm:pt>
    <dgm:pt modelId="{C72E45D0-6B52-4DBE-A673-642E039F4012}" type="sibTrans" cxnId="{5C8B5CC1-8BD9-4675-9AA3-A7F720636B3D}">
      <dgm:prSet/>
      <dgm:spPr/>
      <dgm:t>
        <a:bodyPr/>
        <a:lstStyle/>
        <a:p>
          <a:endParaRPr lang="en-GB"/>
        </a:p>
      </dgm:t>
    </dgm:pt>
    <dgm:pt modelId="{BE017508-C0E8-42DC-B636-28D8BFFACF56}">
      <dgm:prSet/>
      <dgm:spPr/>
      <dgm:t>
        <a:bodyPr/>
        <a:lstStyle/>
        <a:p>
          <a:r>
            <a:rPr lang="en-GB" dirty="0"/>
            <a:t>The complexity of PRINCE2 is not required to complete the project.</a:t>
          </a:r>
        </a:p>
      </dgm:t>
    </dgm:pt>
    <dgm:pt modelId="{323AD3E2-9BEC-4D98-9A14-1C7E6F734629}" type="parTrans" cxnId="{D8C9D0D3-960F-4083-B535-72D1B3E38B41}">
      <dgm:prSet/>
      <dgm:spPr/>
      <dgm:t>
        <a:bodyPr/>
        <a:lstStyle/>
        <a:p>
          <a:endParaRPr lang="en-GB"/>
        </a:p>
      </dgm:t>
    </dgm:pt>
    <dgm:pt modelId="{34B20A85-DDC2-446B-BE05-BCE48309F387}" type="sibTrans" cxnId="{D8C9D0D3-960F-4083-B535-72D1B3E38B41}">
      <dgm:prSet/>
      <dgm:spPr/>
      <dgm:t>
        <a:bodyPr/>
        <a:lstStyle/>
        <a:p>
          <a:endParaRPr lang="en-GB"/>
        </a:p>
      </dgm:t>
    </dgm:pt>
    <dgm:pt modelId="{BAD0BAC6-2A9C-42BA-8A1F-3C7686BAEC4B}" type="pres">
      <dgm:prSet presAssocID="{59D383A8-B929-4887-9FFE-AB259C6E0BC9}" presName="vert0" presStyleCnt="0">
        <dgm:presLayoutVars>
          <dgm:dir/>
          <dgm:animOne val="branch"/>
          <dgm:animLvl val="lvl"/>
        </dgm:presLayoutVars>
      </dgm:prSet>
      <dgm:spPr/>
    </dgm:pt>
    <dgm:pt modelId="{A154115C-B0A1-4240-B8C4-C3500D82EDF7}" type="pres">
      <dgm:prSet presAssocID="{DE149F22-C20E-47B0-B6C4-3E4635316686}" presName="thickLine" presStyleLbl="alignNode1" presStyleIdx="0" presStyleCnt="3"/>
      <dgm:spPr/>
    </dgm:pt>
    <dgm:pt modelId="{C2DC6543-A5C2-4798-B88C-2A7A30B9F6FB}" type="pres">
      <dgm:prSet presAssocID="{DE149F22-C20E-47B0-B6C4-3E4635316686}" presName="horz1" presStyleCnt="0"/>
      <dgm:spPr/>
    </dgm:pt>
    <dgm:pt modelId="{84294A63-8110-4E14-86F3-FA7BA649F6A3}" type="pres">
      <dgm:prSet presAssocID="{DE149F22-C20E-47B0-B6C4-3E4635316686}" presName="tx1" presStyleLbl="revTx" presStyleIdx="0" presStyleCnt="3"/>
      <dgm:spPr/>
    </dgm:pt>
    <dgm:pt modelId="{925CEDCE-5F2B-4714-A7D4-FE71577B5C15}" type="pres">
      <dgm:prSet presAssocID="{DE149F22-C20E-47B0-B6C4-3E4635316686}" presName="vert1" presStyleCnt="0"/>
      <dgm:spPr/>
    </dgm:pt>
    <dgm:pt modelId="{D129E4CD-B499-4B65-A430-11BFEBA053D9}" type="pres">
      <dgm:prSet presAssocID="{BDD5DFA7-D1B6-4CB9-95EC-6C905B257A67}" presName="thickLine" presStyleLbl="alignNode1" presStyleIdx="1" presStyleCnt="3"/>
      <dgm:spPr/>
    </dgm:pt>
    <dgm:pt modelId="{9F666E38-93DA-412B-A909-53ACDF52390F}" type="pres">
      <dgm:prSet presAssocID="{BDD5DFA7-D1B6-4CB9-95EC-6C905B257A67}" presName="horz1" presStyleCnt="0"/>
      <dgm:spPr/>
    </dgm:pt>
    <dgm:pt modelId="{69B4BA65-6B16-4739-B551-0356A10709DA}" type="pres">
      <dgm:prSet presAssocID="{BDD5DFA7-D1B6-4CB9-95EC-6C905B257A67}" presName="tx1" presStyleLbl="revTx" presStyleIdx="1" presStyleCnt="3"/>
      <dgm:spPr/>
    </dgm:pt>
    <dgm:pt modelId="{7441DA9D-5B9D-4E8F-9D35-FD1D3EC45958}" type="pres">
      <dgm:prSet presAssocID="{BDD5DFA7-D1B6-4CB9-95EC-6C905B257A67}" presName="vert1" presStyleCnt="0"/>
      <dgm:spPr/>
    </dgm:pt>
    <dgm:pt modelId="{2C21A252-AB74-4EC6-91DF-B3C55CB42445}" type="pres">
      <dgm:prSet presAssocID="{BE017508-C0E8-42DC-B636-28D8BFFACF56}" presName="thickLine" presStyleLbl="alignNode1" presStyleIdx="2" presStyleCnt="3"/>
      <dgm:spPr/>
    </dgm:pt>
    <dgm:pt modelId="{8E6A53A6-4286-41FC-A9D6-931A3BDDD369}" type="pres">
      <dgm:prSet presAssocID="{BE017508-C0E8-42DC-B636-28D8BFFACF56}" presName="horz1" presStyleCnt="0"/>
      <dgm:spPr/>
    </dgm:pt>
    <dgm:pt modelId="{716C6605-CF80-4DDA-9913-50951DE03FDB}" type="pres">
      <dgm:prSet presAssocID="{BE017508-C0E8-42DC-B636-28D8BFFACF56}" presName="tx1" presStyleLbl="revTx" presStyleIdx="2" presStyleCnt="3"/>
      <dgm:spPr/>
    </dgm:pt>
    <dgm:pt modelId="{D6E0198F-5845-401A-B6DC-7CAB23A9F223}" type="pres">
      <dgm:prSet presAssocID="{BE017508-C0E8-42DC-B636-28D8BFFACF56}" presName="vert1" presStyleCnt="0"/>
      <dgm:spPr/>
    </dgm:pt>
  </dgm:ptLst>
  <dgm:cxnLst>
    <dgm:cxn modelId="{16ADFE03-D9A0-45BD-A00E-0031236DAD4C}" type="presOf" srcId="{BE017508-C0E8-42DC-B636-28D8BFFACF56}" destId="{716C6605-CF80-4DDA-9913-50951DE03FDB}" srcOrd="0" destOrd="0" presId="urn:microsoft.com/office/officeart/2008/layout/LinedList"/>
    <dgm:cxn modelId="{30697B63-BA93-4251-B99A-0B6519C593C6}" type="presOf" srcId="{BDD5DFA7-D1B6-4CB9-95EC-6C905B257A67}" destId="{69B4BA65-6B16-4739-B551-0356A10709DA}" srcOrd="0" destOrd="0" presId="urn:microsoft.com/office/officeart/2008/layout/LinedList"/>
    <dgm:cxn modelId="{2F088948-CBF3-4F83-B35D-7DF38E6423BB}" srcId="{59D383A8-B929-4887-9FFE-AB259C6E0BC9}" destId="{DE149F22-C20E-47B0-B6C4-3E4635316686}" srcOrd="0" destOrd="0" parTransId="{6EAA1A6D-8AE6-4EE1-89F2-A9FBFF0E2CA4}" sibTransId="{C20365DD-E2F1-45C7-8AA1-D4C65262173D}"/>
    <dgm:cxn modelId="{0483BD96-33F1-42D7-9529-1FEDD027A9F1}" type="presOf" srcId="{DE149F22-C20E-47B0-B6C4-3E4635316686}" destId="{84294A63-8110-4E14-86F3-FA7BA649F6A3}" srcOrd="0" destOrd="0" presId="urn:microsoft.com/office/officeart/2008/layout/LinedList"/>
    <dgm:cxn modelId="{5C8B5CC1-8BD9-4675-9AA3-A7F720636B3D}" srcId="{59D383A8-B929-4887-9FFE-AB259C6E0BC9}" destId="{BDD5DFA7-D1B6-4CB9-95EC-6C905B257A67}" srcOrd="1" destOrd="0" parTransId="{2AE2EBAC-82D2-40FA-AF37-7CFD2AB4F6C0}" sibTransId="{C72E45D0-6B52-4DBE-A673-642E039F4012}"/>
    <dgm:cxn modelId="{D8C9D0D3-960F-4083-B535-72D1B3E38B41}" srcId="{59D383A8-B929-4887-9FFE-AB259C6E0BC9}" destId="{BE017508-C0E8-42DC-B636-28D8BFFACF56}" srcOrd="2" destOrd="0" parTransId="{323AD3E2-9BEC-4D98-9A14-1C7E6F734629}" sibTransId="{34B20A85-DDC2-446B-BE05-BCE48309F387}"/>
    <dgm:cxn modelId="{451A18EE-D848-4CDF-8708-7E09BB8CDC8B}" type="presOf" srcId="{59D383A8-B929-4887-9FFE-AB259C6E0BC9}" destId="{BAD0BAC6-2A9C-42BA-8A1F-3C7686BAEC4B}" srcOrd="0" destOrd="0" presId="urn:microsoft.com/office/officeart/2008/layout/LinedList"/>
    <dgm:cxn modelId="{17B3344A-C241-460E-B14C-40AE5704DCDE}" type="presParOf" srcId="{BAD0BAC6-2A9C-42BA-8A1F-3C7686BAEC4B}" destId="{A154115C-B0A1-4240-B8C4-C3500D82EDF7}" srcOrd="0" destOrd="0" presId="urn:microsoft.com/office/officeart/2008/layout/LinedList"/>
    <dgm:cxn modelId="{6F432E7E-827A-42AE-8995-02080D38E1E9}" type="presParOf" srcId="{BAD0BAC6-2A9C-42BA-8A1F-3C7686BAEC4B}" destId="{C2DC6543-A5C2-4798-B88C-2A7A30B9F6FB}" srcOrd="1" destOrd="0" presId="urn:microsoft.com/office/officeart/2008/layout/LinedList"/>
    <dgm:cxn modelId="{70F70DB4-500B-41D1-9FCD-A5B6162C440A}" type="presParOf" srcId="{C2DC6543-A5C2-4798-B88C-2A7A30B9F6FB}" destId="{84294A63-8110-4E14-86F3-FA7BA649F6A3}" srcOrd="0" destOrd="0" presId="urn:microsoft.com/office/officeart/2008/layout/LinedList"/>
    <dgm:cxn modelId="{29B0EBCD-3543-414A-AD46-0DC2E311652E}" type="presParOf" srcId="{C2DC6543-A5C2-4798-B88C-2A7A30B9F6FB}" destId="{925CEDCE-5F2B-4714-A7D4-FE71577B5C15}" srcOrd="1" destOrd="0" presId="urn:microsoft.com/office/officeart/2008/layout/LinedList"/>
    <dgm:cxn modelId="{665D5291-1CAA-4CFC-A311-AF758BEBDD38}" type="presParOf" srcId="{BAD0BAC6-2A9C-42BA-8A1F-3C7686BAEC4B}" destId="{D129E4CD-B499-4B65-A430-11BFEBA053D9}" srcOrd="2" destOrd="0" presId="urn:microsoft.com/office/officeart/2008/layout/LinedList"/>
    <dgm:cxn modelId="{2FC3D336-0D8D-4AC3-BACD-A346FC0D920C}" type="presParOf" srcId="{BAD0BAC6-2A9C-42BA-8A1F-3C7686BAEC4B}" destId="{9F666E38-93DA-412B-A909-53ACDF52390F}" srcOrd="3" destOrd="0" presId="urn:microsoft.com/office/officeart/2008/layout/LinedList"/>
    <dgm:cxn modelId="{DBB98686-D13F-471B-BA8B-B21FFD4E6CDE}" type="presParOf" srcId="{9F666E38-93DA-412B-A909-53ACDF52390F}" destId="{69B4BA65-6B16-4739-B551-0356A10709DA}" srcOrd="0" destOrd="0" presId="urn:microsoft.com/office/officeart/2008/layout/LinedList"/>
    <dgm:cxn modelId="{5F05C156-A6F4-4F65-A5EC-F279485C6941}" type="presParOf" srcId="{9F666E38-93DA-412B-A909-53ACDF52390F}" destId="{7441DA9D-5B9D-4E8F-9D35-FD1D3EC45958}" srcOrd="1" destOrd="0" presId="urn:microsoft.com/office/officeart/2008/layout/LinedList"/>
    <dgm:cxn modelId="{657F993E-14A1-452E-9AA8-ED165168CD54}" type="presParOf" srcId="{BAD0BAC6-2A9C-42BA-8A1F-3C7686BAEC4B}" destId="{2C21A252-AB74-4EC6-91DF-B3C55CB42445}" srcOrd="4" destOrd="0" presId="urn:microsoft.com/office/officeart/2008/layout/LinedList"/>
    <dgm:cxn modelId="{39D2252F-927C-4933-A99C-ED45511A5A71}" type="presParOf" srcId="{BAD0BAC6-2A9C-42BA-8A1F-3C7686BAEC4B}" destId="{8E6A53A6-4286-41FC-A9D6-931A3BDDD369}" srcOrd="5" destOrd="0" presId="urn:microsoft.com/office/officeart/2008/layout/LinedList"/>
    <dgm:cxn modelId="{C597E4EF-FD0D-496C-8FBE-8D42AFAEDA91}" type="presParOf" srcId="{8E6A53A6-4286-41FC-A9D6-931A3BDDD369}" destId="{716C6605-CF80-4DDA-9913-50951DE03FDB}" srcOrd="0" destOrd="0" presId="urn:microsoft.com/office/officeart/2008/layout/LinedList"/>
    <dgm:cxn modelId="{D9C5AAC5-0BA4-4434-B00E-679D42A6516E}" type="presParOf" srcId="{8E6A53A6-4286-41FC-A9D6-931A3BDDD369}" destId="{D6E0198F-5845-401A-B6DC-7CAB23A9F22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97021A-752F-4255-82E1-25BB26A27A88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B25BB4-DA15-422E-ABD8-0F1CA7C613C4}">
      <dsp:nvSpPr>
        <dsp:cNvPr id="0" name=""/>
        <dsp:cNvSpPr/>
      </dsp:nvSpPr>
      <dsp:spPr>
        <a:xfrm>
          <a:off x="0" y="0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PRINCE2 stands for </a:t>
          </a:r>
          <a:r>
            <a:rPr lang="en-GB" sz="2700" b="1" kern="1200" dirty="0"/>
            <a:t>P</a:t>
          </a:r>
          <a:r>
            <a:rPr lang="en-GB" sz="2700" kern="1200" dirty="0"/>
            <a:t>rojects </a:t>
          </a:r>
          <a:r>
            <a:rPr lang="en-GB" sz="2700" b="1" kern="1200" dirty="0"/>
            <a:t>IN</a:t>
          </a:r>
          <a:r>
            <a:rPr lang="en-GB" sz="2700" kern="1200" dirty="0"/>
            <a:t> </a:t>
          </a:r>
          <a:r>
            <a:rPr lang="en-GB" sz="2700" b="1" kern="1200" dirty="0"/>
            <a:t>C</a:t>
          </a:r>
          <a:r>
            <a:rPr lang="en-GB" sz="2700" kern="1200" dirty="0"/>
            <a:t>ontrolled </a:t>
          </a:r>
          <a:r>
            <a:rPr lang="en-GB" sz="2700" b="1" kern="1200" dirty="0"/>
            <a:t>E</a:t>
          </a:r>
          <a:r>
            <a:rPr lang="en-GB" sz="2700" kern="1200" dirty="0"/>
            <a:t>nvironments.</a:t>
          </a:r>
          <a:endParaRPr lang="en-US" sz="2700" kern="1200" dirty="0"/>
        </a:p>
      </dsp:txBody>
      <dsp:txXfrm>
        <a:off x="0" y="0"/>
        <a:ext cx="6291714" cy="1382683"/>
      </dsp:txXfrm>
    </dsp:sp>
    <dsp:sp modelId="{DFB96A4F-83D8-4E96-86AE-2B1D2661728C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4C1CA3-E920-450D-ABBE-5DDB6568A6F8}">
      <dsp:nvSpPr>
        <dsp:cNvPr id="0" name=""/>
        <dsp:cNvSpPr/>
      </dsp:nvSpPr>
      <dsp:spPr>
        <a:xfrm>
          <a:off x="0" y="1382683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700" kern="1200" dirty="0"/>
            <a:t>Linear project methodology that follows processes.</a:t>
          </a:r>
        </a:p>
      </dsp:txBody>
      <dsp:txXfrm>
        <a:off x="0" y="1382683"/>
        <a:ext cx="6291714" cy="1382683"/>
      </dsp:txXfrm>
    </dsp:sp>
    <dsp:sp modelId="{01E61667-E204-4ABF-853E-3FFB8376B9C9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0C2AEA-F575-4C90-9C77-FC5C86906315}">
      <dsp:nvSpPr>
        <dsp:cNvPr id="0" name=""/>
        <dsp:cNvSpPr/>
      </dsp:nvSpPr>
      <dsp:spPr>
        <a:xfrm>
          <a:off x="0" y="2765367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700" kern="1200" dirty="0"/>
            <a:t>Highly recognised methodology used by project managers to manage a project.</a:t>
          </a:r>
        </a:p>
      </dsp:txBody>
      <dsp:txXfrm>
        <a:off x="0" y="2765367"/>
        <a:ext cx="6291714" cy="1382683"/>
      </dsp:txXfrm>
    </dsp:sp>
    <dsp:sp modelId="{FE7FBF37-05FB-420D-83FF-747C4E24F687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B2247-1172-49AE-86F8-33935BD7AC13}">
      <dsp:nvSpPr>
        <dsp:cNvPr id="0" name=""/>
        <dsp:cNvSpPr/>
      </dsp:nvSpPr>
      <dsp:spPr>
        <a:xfrm>
          <a:off x="0" y="4148051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700" kern="1200" dirty="0"/>
            <a:t>It involves </a:t>
          </a:r>
          <a:r>
            <a:rPr lang="en-GB" sz="2700" b="1" kern="1200" dirty="0"/>
            <a:t>three</a:t>
          </a:r>
          <a:r>
            <a:rPr lang="en-GB" sz="2700" kern="1200" dirty="0"/>
            <a:t> main components, each consisting of </a:t>
          </a:r>
          <a:r>
            <a:rPr lang="en-GB" sz="2700" b="1" kern="1200" dirty="0"/>
            <a:t>seven</a:t>
          </a:r>
          <a:r>
            <a:rPr lang="en-GB" sz="2700" kern="1200" dirty="0"/>
            <a:t> aspects (Kruger and Rudman, 2013).</a:t>
          </a:r>
        </a:p>
      </dsp:txBody>
      <dsp:txXfrm>
        <a:off x="0" y="4148051"/>
        <a:ext cx="6291714" cy="13826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69ECEE-C5E2-4398-BBD6-927AEA3C9A0D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lt1"/>
        </a:solidFill>
        <a:ln w="19050" cap="flat" cmpd="sng" algn="ctr">
          <a:solidFill>
            <a:schemeClr val="accent4"/>
          </a:solidFill>
          <a:prstDash val="solid"/>
          <a:miter lim="800000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</dsp:sp>
    <dsp:sp modelId="{64A94FED-BCC3-4601-B50B-344822F00901}">
      <dsp:nvSpPr>
        <dsp:cNvPr id="0" name=""/>
        <dsp:cNvSpPr/>
      </dsp:nvSpPr>
      <dsp:spPr>
        <a:xfrm>
          <a:off x="0" y="0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 highly detailed process-based project methodology </a:t>
          </a:r>
          <a:r>
            <a:rPr lang="en-GB" sz="2500" b="0" i="0" kern="1200" dirty="0"/>
            <a:t>(</a:t>
          </a:r>
          <a:r>
            <a:rPr lang="en-GB" sz="2500" b="0" i="0" kern="1200" dirty="0" err="1"/>
            <a:t>Buehring</a:t>
          </a:r>
          <a:r>
            <a:rPr lang="en-GB" sz="2500" b="0" i="0" kern="1200" dirty="0"/>
            <a:t>, 2023)</a:t>
          </a:r>
          <a:r>
            <a:rPr lang="en-GB" sz="2500" kern="1200" dirty="0"/>
            <a:t>.</a:t>
          </a:r>
          <a:endParaRPr lang="en-US" sz="2500" kern="1200" dirty="0"/>
        </a:p>
      </dsp:txBody>
      <dsp:txXfrm>
        <a:off x="0" y="0"/>
        <a:ext cx="6291714" cy="1382683"/>
      </dsp:txXfrm>
    </dsp:sp>
    <dsp:sp modelId="{7100355C-107A-4862-803A-346B65C4FE18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lt1"/>
        </a:solidFill>
        <a:ln w="19050" cap="flat" cmpd="sng" algn="ctr">
          <a:solidFill>
            <a:schemeClr val="accent4"/>
          </a:solidFill>
          <a:prstDash val="solid"/>
          <a:miter lim="800000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</dsp:sp>
    <dsp:sp modelId="{59BB9855-BABC-443F-8231-E877FFB1C31C}">
      <dsp:nvSpPr>
        <dsp:cNvPr id="0" name=""/>
        <dsp:cNvSpPr/>
      </dsp:nvSpPr>
      <dsp:spPr>
        <a:xfrm>
          <a:off x="0" y="1382683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Covers an extensive range of project management concepts and breaks them down into stages (</a:t>
          </a:r>
          <a:r>
            <a:rPr lang="en-GB" sz="2500" kern="1200" dirty="0" err="1"/>
            <a:t>Antil</a:t>
          </a:r>
          <a:r>
            <a:rPr lang="en-GB" sz="2500" kern="1200" dirty="0"/>
            <a:t>, 2016).</a:t>
          </a:r>
          <a:endParaRPr lang="en-US" sz="2500" kern="1200" dirty="0"/>
        </a:p>
      </dsp:txBody>
      <dsp:txXfrm>
        <a:off x="0" y="1382683"/>
        <a:ext cx="6291714" cy="1382683"/>
      </dsp:txXfrm>
    </dsp:sp>
    <dsp:sp modelId="{280F81F8-436E-4336-B713-A8AC2686CDAF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lt1"/>
        </a:solidFill>
        <a:ln w="19050" cap="flat" cmpd="sng" algn="ctr">
          <a:solidFill>
            <a:schemeClr val="accent4"/>
          </a:solidFill>
          <a:prstDash val="solid"/>
          <a:miter lim="800000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</dsp:sp>
    <dsp:sp modelId="{79A17C2E-E494-4653-BB80-854543B4A587}">
      <dsp:nvSpPr>
        <dsp:cNvPr id="0" name=""/>
        <dsp:cNvSpPr/>
      </dsp:nvSpPr>
      <dsp:spPr>
        <a:xfrm>
          <a:off x="0" y="2765367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Emphasises the development of a strong business case through continued business justification.</a:t>
          </a:r>
        </a:p>
      </dsp:txBody>
      <dsp:txXfrm>
        <a:off x="0" y="2765367"/>
        <a:ext cx="6291714" cy="1382683"/>
      </dsp:txXfrm>
    </dsp:sp>
    <dsp:sp modelId="{6790A888-5B24-43D3-BA33-B244584E8F45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CF938-A3B4-49BD-BEE7-A245B4906450}">
      <dsp:nvSpPr>
        <dsp:cNvPr id="0" name=""/>
        <dsp:cNvSpPr/>
      </dsp:nvSpPr>
      <dsp:spPr>
        <a:xfrm>
          <a:off x="0" y="4148051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Clear definitions of roles and responsibilities ensure that everyone involved in the project understands their contributions. </a:t>
          </a:r>
        </a:p>
      </dsp:txBody>
      <dsp:txXfrm>
        <a:off x="0" y="4148051"/>
        <a:ext cx="6291714" cy="13826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7DA1DC-B0DC-4265-A775-391BA7C5F9E0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28629-DC4C-4C4B-B2E4-00A1CD55C9A2}">
      <dsp:nvSpPr>
        <dsp:cNvPr id="0" name=""/>
        <dsp:cNvSpPr/>
      </dsp:nvSpPr>
      <dsp:spPr>
        <a:xfrm>
          <a:off x="0" y="0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 some use cases, PRINCE2 is overly complicated.</a:t>
          </a:r>
          <a:endParaRPr lang="en-US" sz="2700" kern="1200"/>
        </a:p>
      </dsp:txBody>
      <dsp:txXfrm>
        <a:off x="0" y="0"/>
        <a:ext cx="6291714" cy="1382683"/>
      </dsp:txXfrm>
    </dsp:sp>
    <dsp:sp modelId="{B3312078-B887-41F7-84B2-FCC3C7543BFD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4329CA-659B-40AB-9148-2F4A2798B686}">
      <dsp:nvSpPr>
        <dsp:cNvPr id="0" name=""/>
        <dsp:cNvSpPr/>
      </dsp:nvSpPr>
      <dsp:spPr>
        <a:xfrm>
          <a:off x="0" y="1382683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PRINCE2 requires specialised training and certification.</a:t>
          </a:r>
          <a:endParaRPr lang="en-US" sz="2700" kern="1200" dirty="0"/>
        </a:p>
      </dsp:txBody>
      <dsp:txXfrm>
        <a:off x="0" y="1382683"/>
        <a:ext cx="6291714" cy="1382683"/>
      </dsp:txXfrm>
    </dsp:sp>
    <dsp:sp modelId="{E2BF6B20-8434-419B-AE1D-A4EEE2B383AC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65B23-5645-4700-ABC5-15C44E961E29}">
      <dsp:nvSpPr>
        <dsp:cNvPr id="0" name=""/>
        <dsp:cNvSpPr/>
      </dsp:nvSpPr>
      <dsp:spPr>
        <a:xfrm>
          <a:off x="0" y="2765367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Documentation is time-consuming to produce.</a:t>
          </a:r>
          <a:endParaRPr lang="en-US" sz="2700" kern="1200" dirty="0"/>
        </a:p>
      </dsp:txBody>
      <dsp:txXfrm>
        <a:off x="0" y="2765367"/>
        <a:ext cx="6291714" cy="1382683"/>
      </dsp:txXfrm>
    </dsp:sp>
    <dsp:sp modelId="{3D12533A-9180-4F65-BA65-843127BB15AD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8C9798-D9FE-4CB2-B443-3471CC561A87}">
      <dsp:nvSpPr>
        <dsp:cNvPr id="0" name=""/>
        <dsp:cNvSpPr/>
      </dsp:nvSpPr>
      <dsp:spPr>
        <a:xfrm>
          <a:off x="0" y="4148051"/>
          <a:ext cx="6291714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The lack of change control to effectively manage risk. </a:t>
          </a:r>
          <a:r>
            <a:rPr lang="en-GB" sz="2700" b="0" i="0" kern="1200" dirty="0"/>
            <a:t>(Apostolopoulos, 2015, p. 18)</a:t>
          </a:r>
          <a:endParaRPr lang="en-US" sz="2700" kern="1200" dirty="0"/>
        </a:p>
      </dsp:txBody>
      <dsp:txXfrm>
        <a:off x="0" y="4148051"/>
        <a:ext cx="6291714" cy="13826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54115C-B0A1-4240-B8C4-C3500D82EDF7}">
      <dsp:nvSpPr>
        <dsp:cNvPr id="0" name=""/>
        <dsp:cNvSpPr/>
      </dsp:nvSpPr>
      <dsp:spPr>
        <a:xfrm>
          <a:off x="0" y="2124"/>
          <a:ext cx="539336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294A63-8110-4E14-86F3-FA7BA649F6A3}">
      <dsp:nvSpPr>
        <dsp:cNvPr id="0" name=""/>
        <dsp:cNvSpPr/>
      </dsp:nvSpPr>
      <dsp:spPr>
        <a:xfrm>
          <a:off x="0" y="2124"/>
          <a:ext cx="5393361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Use of </a:t>
          </a:r>
          <a:r>
            <a:rPr lang="en-GB" sz="2800" b="1" kern="1200" dirty="0"/>
            <a:t>Agile</a:t>
          </a:r>
          <a:r>
            <a:rPr lang="en-GB" sz="2800" kern="1200" dirty="0"/>
            <a:t> methodology, which allows for greater flexibility over linear methodologies.</a:t>
          </a:r>
        </a:p>
      </dsp:txBody>
      <dsp:txXfrm>
        <a:off x="0" y="2124"/>
        <a:ext cx="5393361" cy="1449029"/>
      </dsp:txXfrm>
    </dsp:sp>
    <dsp:sp modelId="{D129E4CD-B499-4B65-A430-11BFEBA053D9}">
      <dsp:nvSpPr>
        <dsp:cNvPr id="0" name=""/>
        <dsp:cNvSpPr/>
      </dsp:nvSpPr>
      <dsp:spPr>
        <a:xfrm>
          <a:off x="0" y="1451154"/>
          <a:ext cx="539336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B4BA65-6B16-4739-B551-0356A10709DA}">
      <dsp:nvSpPr>
        <dsp:cNvPr id="0" name=""/>
        <dsp:cNvSpPr/>
      </dsp:nvSpPr>
      <dsp:spPr>
        <a:xfrm>
          <a:off x="0" y="1451154"/>
          <a:ext cx="5393361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Shortens the time before users can test the application and provide feedback.</a:t>
          </a:r>
        </a:p>
      </dsp:txBody>
      <dsp:txXfrm>
        <a:off x="0" y="1451154"/>
        <a:ext cx="5393361" cy="1449029"/>
      </dsp:txXfrm>
    </dsp:sp>
    <dsp:sp modelId="{2C21A252-AB74-4EC6-91DF-B3C55CB42445}">
      <dsp:nvSpPr>
        <dsp:cNvPr id="0" name=""/>
        <dsp:cNvSpPr/>
      </dsp:nvSpPr>
      <dsp:spPr>
        <a:xfrm>
          <a:off x="0" y="2900183"/>
          <a:ext cx="539336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C6605-CF80-4DDA-9913-50951DE03FDB}">
      <dsp:nvSpPr>
        <dsp:cNvPr id="0" name=""/>
        <dsp:cNvSpPr/>
      </dsp:nvSpPr>
      <dsp:spPr>
        <a:xfrm>
          <a:off x="0" y="2900183"/>
          <a:ext cx="5393361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The complexity of PRINCE2 is not required to complete the project.</a:t>
          </a:r>
        </a:p>
      </dsp:txBody>
      <dsp:txXfrm>
        <a:off x="0" y="2900183"/>
        <a:ext cx="5393361" cy="14490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2AC397-9D82-427C-829F-700D237A94E1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588EE2-2DAA-4247-8432-33CA959033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744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588EE2-2DAA-4247-8432-33CA9590335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9583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588EE2-2DAA-4247-8432-33CA959033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8365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588EE2-2DAA-4247-8432-33CA9590335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00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9F3FC-5107-AC9E-4462-07CAAAD428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5EA149-ACA9-D5C3-F635-333EE2BE35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FF399-8EEC-4599-2D88-3C69B2C25E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E0C9-7E3D-400E-A4BE-A77F1AB99195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1D0738-E528-C190-9209-B33AC8356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2BDEB4-D05D-2C00-8928-C33E8BDEF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8EF78-0545-4E68-975D-825908FFF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499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CDC96-C581-01AB-0F5E-32BF9C14A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534DA-AC8D-1073-3E5B-7804F911CA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93EDD-D35A-188C-9A2C-88370E82F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E0C9-7E3D-400E-A4BE-A77F1AB99195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D77A51-357A-F194-9346-D4437F9A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E32B25-4AC1-937F-B51E-0FDADDD0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8EF78-0545-4E68-975D-825908FFF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780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2013C-B128-63C5-D69F-621312DCB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514D39-75FA-A223-CEE8-79809D1ECE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742507-4508-2474-A071-A73F1D3D1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E0C9-7E3D-400E-A4BE-A77F1AB99195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CAE08F-573A-FDC6-6074-9DB4820FD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BD10D0-4E28-2AAC-0B65-E73B7BF0A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8EF78-0545-4E68-975D-825908FFF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320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AF7E8-BF42-90ED-C822-929EC7300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44BD4-E331-28BE-EACA-2653EA35E5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92C8A8-FC39-1F65-72CE-94DB5F2B34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3AC283-F12D-55C2-9D1D-BED6A6DDB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E0C9-7E3D-400E-A4BE-A77F1AB99195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D8B9B1-87DA-984C-40C9-4E2837010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584561-54CB-455F-28AA-2BA271FFC4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8EF78-0545-4E68-975D-825908FFF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324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6526D-57F8-96DF-211E-CEF6AD620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308F90-E56F-CE40-DA22-FB505B1087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2B71F5-8C19-DEF7-6554-E0ADC9A121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252CC9-FD51-B733-A84B-50B582F2C0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0043DC-502A-70CC-4E48-B0097C18BE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42ECAE-06A6-9AA5-1558-E4CFD88E1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E0C9-7E3D-400E-A4BE-A77F1AB99195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C218B3-979E-7551-7526-F31713511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FB24C0-585A-746C-8E65-D49758068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8EF78-0545-4E68-975D-825908FFF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045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3FF36-43DF-4B67-3048-7176792B4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B7B856-A8BA-C0BC-874D-203D53522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E0C9-7E3D-400E-A4BE-A77F1AB99195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DCA2A3-0DE3-0864-B62F-2084022A7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A1B6E4-D920-4BC1-ED92-5E4ED222D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8EF78-0545-4E68-975D-825908FFF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343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A27B4E-F25B-46E2-612D-674D4AAE8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E0C9-7E3D-400E-A4BE-A77F1AB99195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2ECD27-41A2-C4D6-9C1B-F79F1EDC9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158086-90F4-2359-1485-AFD1BE774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8EF78-0545-4E68-975D-825908FFF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194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4E19A-8FA0-31D6-8C55-CC94BD494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0223B-E1A6-88BA-04CB-1E668EB565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D6263E-1FC3-BA44-C660-FFB84CBA69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747400-E9E8-6629-E0FB-07674DEA9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E0C9-7E3D-400E-A4BE-A77F1AB99195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CEAE54-6F0C-90D6-DD8C-A58D6C9E2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97AD48-7FB7-2214-BA6D-549CD5005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8EF78-0545-4E68-975D-825908FFF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642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1C508-4ECF-CD64-5CB2-310CBA4A0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7C3F5B-8835-FFD7-48D7-828B70D3C5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8992D2-F76D-E936-D80C-1F45ADFDEB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F89FA8-53FB-58FC-7A91-2D4099359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E0C9-7E3D-400E-A4BE-A77F1AB99195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107F2-9AF1-B806-070B-B9246FF78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8CC6DE-31EB-EB46-CC13-B7A2DDBE8E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8EF78-0545-4E68-975D-825908FFF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232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27AC4-2B0B-3B0A-F3D4-EE817ED85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35D366-B989-1A45-0C11-37306B7532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BD76BC-224E-ABF3-5A1E-DD4585823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E0C9-7E3D-400E-A4BE-A77F1AB99195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1C9495-0F0A-0B86-456D-C2C146032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2E057C-3641-1062-74D8-59598A1B4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8EF78-0545-4E68-975D-825908FFF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419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F9A95A-4D4D-14BB-012F-1696D595D5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6EE3F7-CC39-53FA-D0D8-F16D4D8FCB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61F9E7-102A-2220-60DA-57A9D786F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E0C9-7E3D-400E-A4BE-A77F1AB99195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DDCA23-415F-56AE-AE00-F361F665B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6E9DA8-225E-BCC1-89D3-0434EE9E9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8EF78-0545-4E68-975D-825908FFF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231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1BC3B4-D688-8BB7-7FDC-948DD812D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CDEF93-B600-97B2-6F1B-2E0E4A080E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6A2F1-A777-6549-E067-FE7D97DDAF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DE0E0C9-7E3D-400E-A4BE-A77F1AB99195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0E26A-FCD4-013F-982C-64FF0C5E8D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5C60E2-C270-B05F-33F5-C36303CA95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58EF78-0545-4E68-975D-825908FFFD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175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atisprince2.net/methodology" TargetMode="External"/><Relationship Id="rId2" Type="http://schemas.openxmlformats.org/officeDocument/2006/relationships/hyperlink" Target="https://doi.org/10.18535/ijecs/v5i10.61.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ducationedge.ca/blog/prince2-the-game-changer-for-project-management" TargetMode="External"/><Relationship Id="rId5" Type="http://schemas.openxmlformats.org/officeDocument/2006/relationships/hyperlink" Target="http://hdl.handle.net/10019.1/85449." TargetMode="External"/><Relationship Id="rId4" Type="http://schemas.openxmlformats.org/officeDocument/2006/relationships/hyperlink" Target="https://www.linkedin.com/pulse/agile-methodologies-navigating-change-software-development-ejie-eukdf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0948E3-B44B-BD3C-42E3-E459F7A7E2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520" y="2744662"/>
            <a:ext cx="6589707" cy="2387600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PRINCE2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C8F3FE-99AD-9C00-07B7-689900FAC3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3520" y="5224337"/>
            <a:ext cx="6589707" cy="1329443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Advantages and Disadvantages of Using the PRINCE2 Methodology.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Arc 32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733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BAFCFA-7FEC-6B8D-DC22-19C0E325A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What is PRINCE2</a:t>
            </a: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30D9E953-B9BF-01E5-166D-0E25AB00F2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3058065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68552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graphicEl>
                                              <a:dgm id="{5597021A-752F-4255-82E1-25BB26A27A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3">
                                            <p:graphicEl>
                                              <a:dgm id="{5597021A-752F-4255-82E1-25BB26A27A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graphicEl>
                                              <a:dgm id="{66B25BB4-DA15-422E-ABD8-0F1CA7C613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3">
                                            <p:graphicEl>
                                              <a:dgm id="{66B25BB4-DA15-422E-ABD8-0F1CA7C613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graphicEl>
                                              <a:dgm id="{DFB96A4F-83D8-4E96-86AE-2B1D266172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3">
                                            <p:graphicEl>
                                              <a:dgm id="{DFB96A4F-83D8-4E96-86AE-2B1D266172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graphicEl>
                                              <a:dgm id="{C54C1CA3-E920-450D-ABBE-5DDB6568A6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3">
                                            <p:graphicEl>
                                              <a:dgm id="{C54C1CA3-E920-450D-ABBE-5DDB6568A6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graphicEl>
                                              <a:dgm id="{01E61667-E204-4ABF-853E-3FFB8376B9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3">
                                            <p:graphicEl>
                                              <a:dgm id="{01E61667-E204-4ABF-853E-3FFB8376B9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graphicEl>
                                              <a:dgm id="{260C2AEA-F575-4C90-9C77-FC5C869063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3">
                                            <p:graphicEl>
                                              <a:dgm id="{260C2AEA-F575-4C90-9C77-FC5C869063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graphicEl>
                                              <a:dgm id="{FE7FBF37-05FB-420D-83FF-747C4E24F6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3">
                                            <p:graphicEl>
                                              <a:dgm id="{FE7FBF37-05FB-420D-83FF-747C4E24F6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graphicEl>
                                              <a:dgm id="{CAAB2247-1172-49AE-86F8-33935BD7AC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3">
                                            <p:graphicEl>
                                              <a:dgm id="{CAAB2247-1172-49AE-86F8-33935BD7AC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3" grpId="0" uiExpand="1">
        <p:bldSub>
          <a:bldDgm bld="lvl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8930EBA3-4D2E-42E8-B828-834555328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Content Placeholder 6" descr="A diagram of a company&#10;&#10;Description automatically generated with medium confidence">
            <a:extLst>
              <a:ext uri="{FF2B5EF4-FFF2-40B4-BE49-F238E27FC236}">
                <a16:creationId xmlns:a16="http://schemas.microsoft.com/office/drawing/2014/main" id="{BA9C7CBE-4D32-23AD-8265-92AA47A4B3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83579"/>
            <a:ext cx="6798468" cy="3824137"/>
          </a:xfrm>
          <a:custGeom>
            <a:avLst/>
            <a:gdLst/>
            <a:ahLst/>
            <a:cxnLst/>
            <a:rect l="l" t="t" r="r" b="b"/>
            <a:pathLst>
              <a:path w="6094252" h="6857998">
                <a:moveTo>
                  <a:pt x="0" y="0"/>
                </a:moveTo>
                <a:lnTo>
                  <a:pt x="5898122" y="0"/>
                </a:lnTo>
                <a:cubicBezTo>
                  <a:pt x="6006442" y="0"/>
                  <a:pt x="6094252" y="87810"/>
                  <a:pt x="6094252" y="196130"/>
                </a:cubicBezTo>
                <a:lnTo>
                  <a:pt x="6094252" y="6661869"/>
                </a:lnTo>
                <a:cubicBezTo>
                  <a:pt x="6094252" y="6756649"/>
                  <a:pt x="6027023" y="6835726"/>
                  <a:pt x="5937649" y="6854015"/>
                </a:cubicBezTo>
                <a:lnTo>
                  <a:pt x="5898132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58" name="Arc 57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AC33A8-2604-410F-26CB-E988C1E6D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2" y="957715"/>
            <a:ext cx="5130798" cy="27504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Why? What? How?</a:t>
            </a:r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528AA953-F4F9-4DC5-97C7-491F4AF93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7079" y="5607717"/>
            <a:ext cx="513442" cy="499514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0FAF0F-75E8-F05B-83EA-7C2B88436C81}"/>
              </a:ext>
            </a:extLst>
          </p:cNvPr>
          <p:cNvSpPr txBox="1"/>
          <p:nvPr/>
        </p:nvSpPr>
        <p:spPr>
          <a:xfrm>
            <a:off x="0" y="5607716"/>
            <a:ext cx="6798468" cy="499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r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kern="1200" dirty="0">
                <a:solidFill>
                  <a:schemeClr val="tx1"/>
                </a:solidFill>
                <a:ea typeface="+mn-ea"/>
                <a:cs typeface="+mn-cs"/>
              </a:rPr>
              <a:t>(Murphy, 2023)</a:t>
            </a:r>
          </a:p>
        </p:txBody>
      </p:sp>
    </p:spTree>
    <p:extLst>
      <p:ext uri="{BB962C8B-B14F-4D97-AF65-F5344CB8AC3E}">
        <p14:creationId xmlns:p14="http://schemas.microsoft.com/office/powerpoint/2010/main" val="2948082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401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901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4CE14-F651-206E-9182-3E8019F81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Advantages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9D6CB1-AD73-B89B-5E82-D71132B744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386597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02381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C69ECEE-C5E2-4398-BBD6-927AEA3C9A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8C69ECEE-C5E2-4398-BBD6-927AEA3C9A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A94FED-BCC3-4601-B50B-344822F009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64A94FED-BCC3-4601-B50B-344822F009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100355C-107A-4862-803A-346B65C4FE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7100355C-107A-4862-803A-346B65C4FE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BB9855-BABC-443F-8231-E877FFB1C3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59BB9855-BABC-443F-8231-E877FFB1C3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80F81F8-436E-4336-B713-A8AC2686C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280F81F8-436E-4336-B713-A8AC2686CD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A17C2E-E494-4653-BB80-854543B4A5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79A17C2E-E494-4653-BB80-854543B4A5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790A888-5B24-43D3-BA33-B244584E8F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6790A888-5B24-43D3-BA33-B244584E8F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DDCF938-A3B4-49BD-BEE7-A245B49064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CDDCF938-A3B4-49BD-BEE7-A245B49064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9B9286-C95A-87E4-E191-0FC6792D7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Disadvantages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81E7229B-AAE2-D809-E0D4-268D4B01E4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328745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05549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EA7DA1DC-B0DC-4265-A775-391BA7C5F9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>
                                            <p:graphicEl>
                                              <a:dgm id="{EA7DA1DC-B0DC-4265-A775-391BA7C5F9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32528629-DC4C-4C4B-B2E4-00A1CD55C9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">
                                            <p:graphicEl>
                                              <a:dgm id="{32528629-DC4C-4C4B-B2E4-00A1CD55C9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B3312078-B887-41F7-84B2-FCC3C7543B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">
                                            <p:graphicEl>
                                              <a:dgm id="{B3312078-B887-41F7-84B2-FCC3C7543B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EF4329CA-659B-40AB-9148-2F4A2798B6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>
                                            <p:graphicEl>
                                              <a:dgm id="{EF4329CA-659B-40AB-9148-2F4A2798B6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E2BF6B20-8434-419B-AE1D-A4EEE2B38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>
                                            <p:graphicEl>
                                              <a:dgm id="{E2BF6B20-8434-419B-AE1D-A4EEE2B383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78565B23-5645-4700-ABC5-15C44E961E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>
                                            <p:graphicEl>
                                              <a:dgm id="{78565B23-5645-4700-ABC5-15C44E961E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3D12533A-9180-4F65-BA65-843127BB15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>
                                            <p:graphicEl>
                                              <a:dgm id="{3D12533A-9180-4F65-BA65-843127BB15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BB8C9798-D9FE-4CB2-B443-3471CC561A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9">
                                            <p:graphicEl>
                                              <a:dgm id="{BB8C9798-D9FE-4CB2-B443-3471CC561A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9" grpId="0" uiExpand="1">
        <p:bldSub>
          <a:bldDgm bld="lvl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895D7D-2B82-63F6-27E7-F02E8243E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Recommendation</a:t>
            </a:r>
          </a:p>
        </p:txBody>
      </p:sp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891F804-D334-9521-D74E-F5ED9E8774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2825353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059" name="Oval 2058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C5A3E77-D1D2-CFAE-6069-0A8F1F00C7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20251" y="1937792"/>
            <a:ext cx="5183059" cy="2889554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1" name="Freeform: Shape 2060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63" name="Straight Connector 2062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5" name="Freeform: Shape 2064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67" name="Freeform: Shape 2066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69" name="Freeform: Shape 2068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EFB0B6-5B87-366A-09C1-003C4E1B35AE}"/>
              </a:ext>
            </a:extLst>
          </p:cNvPr>
          <p:cNvSpPr txBox="1"/>
          <p:nvPr/>
        </p:nvSpPr>
        <p:spPr>
          <a:xfrm>
            <a:off x="6620251" y="4827346"/>
            <a:ext cx="5183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Ejie</a:t>
            </a:r>
            <a:r>
              <a:rPr lang="en-GB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</a:rPr>
              <a:t>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437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154115C-B0A1-4240-B8C4-C3500D82E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graphicEl>
                                              <a:dgm id="{A154115C-B0A1-4240-B8C4-C3500D82ED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4294A63-8110-4E14-86F3-FA7BA649F6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graphicEl>
                                              <a:dgm id="{84294A63-8110-4E14-86F3-FA7BA649F6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129E4CD-B499-4B65-A430-11BFEBA053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graphicEl>
                                              <a:dgm id="{D129E4CD-B499-4B65-A430-11BFEBA053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9B4BA65-6B16-4739-B551-0356A10709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graphicEl>
                                              <a:dgm id="{69B4BA65-6B16-4739-B551-0356A10709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C21A252-AB74-4EC6-91DF-B3C55CB424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2C21A252-AB74-4EC6-91DF-B3C55CB424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16C6605-CF80-4DDA-9913-50951DE03F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graphicEl>
                                              <a:dgm id="{716C6605-CF80-4DDA-9913-50951DE03F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Sub>
          <a:bldDgm bld="lvl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C7B1BF-FBDA-9887-D5AA-0A63AEF46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507C2-89D5-20AB-B56E-A1BEB85168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b="0" i="0" dirty="0" err="1">
                <a:effectLst/>
                <a:highlight>
                  <a:srgbClr val="FFFFFF"/>
                </a:highlight>
              </a:rPr>
              <a:t>Antil</a:t>
            </a:r>
            <a:r>
              <a:rPr lang="en-GB" sz="1500" b="0" i="0" dirty="0">
                <a:effectLst/>
                <a:highlight>
                  <a:srgbClr val="FFFFFF"/>
                </a:highlight>
              </a:rPr>
              <a:t>, P. (2016) 'Critical Evaluation of Prince2 and Agile Project Management Methodologies for a complex project', </a:t>
            </a:r>
            <a:r>
              <a:rPr lang="en-GB" sz="1500" b="0" i="1" dirty="0">
                <a:effectLst/>
                <a:highlight>
                  <a:srgbClr val="FFFFFF"/>
                </a:highlight>
              </a:rPr>
              <a:t>International journal of engineering and computer science, </a:t>
            </a:r>
            <a:r>
              <a:rPr lang="en-GB" sz="1500" b="0" i="0" dirty="0">
                <a:effectLst/>
                <a:highlight>
                  <a:srgbClr val="FFFFFF"/>
                </a:highlight>
              </a:rPr>
              <a:t>5(10), pp. 18702-18706 Available at: </a:t>
            </a:r>
            <a:r>
              <a:rPr lang="en-GB" sz="1500" b="0" i="0" u="none" strike="noStrike" dirty="0">
                <a:effectLst/>
                <a:highlight>
                  <a:srgbClr val="FFFFFF"/>
                </a:highlight>
                <a:hlinkClick r:id="rId2"/>
              </a:rPr>
              <a:t>https://doi.org/10.18535/ijecs/v5i10.61.</a:t>
            </a:r>
            <a:endParaRPr lang="en-GB" sz="1500" b="0" i="0" dirty="0">
              <a:effectLst/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500" b="0" i="0" dirty="0">
                <a:effectLst/>
                <a:highlight>
                  <a:srgbClr val="FFFFFF"/>
                </a:highlight>
              </a:rPr>
              <a:t>Apostolopoulos, C. (2015) </a:t>
            </a:r>
            <a:r>
              <a:rPr lang="en-GB" sz="1500" b="0" i="1" dirty="0">
                <a:effectLst/>
                <a:highlight>
                  <a:srgbClr val="FFFFFF"/>
                </a:highlight>
              </a:rPr>
              <a:t>Risk Assessment for Change Management</a:t>
            </a:r>
            <a:br>
              <a:rPr lang="en-GB" sz="1500" b="0" i="1" dirty="0">
                <a:effectLst/>
                <a:highlight>
                  <a:srgbClr val="FFFFFF"/>
                </a:highlight>
              </a:rPr>
            </a:br>
            <a:r>
              <a:rPr lang="en-GB" sz="1500" b="0" i="1" dirty="0">
                <a:effectLst/>
                <a:highlight>
                  <a:srgbClr val="FFFFFF"/>
                </a:highlight>
              </a:rPr>
              <a:t>Within Project Management: A Hierarchical</a:t>
            </a:r>
            <a:br>
              <a:rPr lang="en-GB" sz="1500" b="0" i="1" dirty="0">
                <a:effectLst/>
                <a:highlight>
                  <a:srgbClr val="FFFFFF"/>
                </a:highlight>
              </a:rPr>
            </a:br>
            <a:r>
              <a:rPr lang="en-GB" sz="1500" b="0" i="1" dirty="0">
                <a:effectLst/>
                <a:highlight>
                  <a:srgbClr val="FFFFFF"/>
                </a:highlight>
              </a:rPr>
              <a:t>Model Process Approach. </a:t>
            </a:r>
            <a:r>
              <a:rPr lang="en-GB" sz="1500" b="0" i="0" dirty="0">
                <a:effectLst/>
                <a:highlight>
                  <a:srgbClr val="FFFFFF"/>
                </a:highlight>
              </a:rPr>
              <a:t>Ph.D. City University London.</a:t>
            </a:r>
          </a:p>
          <a:p>
            <a:pPr marL="0" indent="0">
              <a:buNone/>
            </a:pPr>
            <a:r>
              <a:rPr lang="en-GB" sz="1500" b="0" i="0" dirty="0" err="1">
                <a:effectLst/>
                <a:highlight>
                  <a:srgbClr val="FFFFFF"/>
                </a:highlight>
              </a:rPr>
              <a:t>Buehring</a:t>
            </a:r>
            <a:r>
              <a:rPr lang="en-GB" sz="1500" b="0" i="0" dirty="0">
                <a:effectLst/>
                <a:highlight>
                  <a:srgbClr val="FFFFFF"/>
                </a:highlight>
              </a:rPr>
              <a:t>, S. (2023) </a:t>
            </a:r>
            <a:r>
              <a:rPr lang="en-GB" sz="1500" b="0" i="1" dirty="0">
                <a:effectLst/>
                <a:highlight>
                  <a:srgbClr val="FFFFFF"/>
                </a:highlight>
              </a:rPr>
              <a:t>PRINCE2 Methodology. </a:t>
            </a:r>
            <a:r>
              <a:rPr lang="en-GB" sz="1500" b="0" i="0" dirty="0">
                <a:effectLst/>
                <a:highlight>
                  <a:srgbClr val="FFFFFF"/>
                </a:highlight>
              </a:rPr>
              <a:t>Available at: </a:t>
            </a:r>
            <a:r>
              <a:rPr lang="en-GB" sz="1500" b="0" i="0" u="none" strike="noStrike" dirty="0">
                <a:effectLst/>
                <a:highlight>
                  <a:srgbClr val="FFFFFF"/>
                </a:highlight>
                <a:hlinkClick r:id="rId3"/>
              </a:rPr>
              <a:t>https://www.whatisprince2.net/methodology</a:t>
            </a:r>
            <a:r>
              <a:rPr lang="en-GB" sz="1500" b="0" i="0" dirty="0">
                <a:effectLst/>
                <a:highlight>
                  <a:srgbClr val="FFFFFF"/>
                </a:highlight>
              </a:rPr>
              <a:t> (Accessed: May 22, 2024).</a:t>
            </a:r>
          </a:p>
          <a:p>
            <a:pPr marL="0" indent="0">
              <a:buNone/>
            </a:pPr>
            <a:r>
              <a:rPr lang="en-GB" sz="1500" b="0" i="0" dirty="0" err="1">
                <a:effectLst/>
                <a:highlight>
                  <a:srgbClr val="FFFFFF"/>
                </a:highlight>
              </a:rPr>
              <a:t>Ejie</a:t>
            </a:r>
            <a:r>
              <a:rPr lang="en-GB" sz="1500" b="0" i="0" dirty="0">
                <a:effectLst/>
                <a:highlight>
                  <a:srgbClr val="FFFFFF"/>
                </a:highlight>
              </a:rPr>
              <a:t>, C. (2024) </a:t>
            </a:r>
            <a:r>
              <a:rPr lang="en-GB" sz="1500" b="0" i="1" dirty="0">
                <a:effectLst/>
                <a:highlight>
                  <a:srgbClr val="FFFFFF"/>
                </a:highlight>
              </a:rPr>
              <a:t>Agile Methodologies: Navigating Change in Software Development. </a:t>
            </a:r>
            <a:r>
              <a:rPr lang="en-GB" sz="1500" b="0" i="0" dirty="0">
                <a:effectLst/>
                <a:highlight>
                  <a:srgbClr val="FFFFFF"/>
                </a:highlight>
              </a:rPr>
              <a:t>Available at: </a:t>
            </a:r>
            <a:r>
              <a:rPr lang="en-GB" sz="1500" b="0" i="0" u="none" strike="noStrike" dirty="0">
                <a:effectLst/>
                <a:highlight>
                  <a:srgbClr val="FFFFFF"/>
                </a:highlight>
                <a:hlinkClick r:id="rId4"/>
              </a:rPr>
              <a:t>https://www.linkedin.com/pulse/agile-methodologies-navigating-change-software-development-ejie-eukdf</a:t>
            </a:r>
            <a:r>
              <a:rPr lang="en-GB" sz="1500" b="0" i="0" dirty="0">
                <a:effectLst/>
                <a:highlight>
                  <a:srgbClr val="FFFFFF"/>
                </a:highlight>
              </a:rPr>
              <a:t> (Accessed: May 24, 2024).</a:t>
            </a:r>
          </a:p>
          <a:p>
            <a:pPr marL="0" indent="0">
              <a:buNone/>
            </a:pPr>
            <a:r>
              <a:rPr lang="en-GB" sz="1500" b="0" i="0" dirty="0">
                <a:effectLst/>
                <a:highlight>
                  <a:srgbClr val="FFFFFF"/>
                </a:highlight>
              </a:rPr>
              <a:t>Kruger, W. and Rudman, R. (2013) 'Strategic alignment of application software packages and business processes using PRINCE2', </a:t>
            </a:r>
            <a:r>
              <a:rPr lang="en-GB" sz="1500" b="0" i="1" dirty="0">
                <a:effectLst/>
                <a:highlight>
                  <a:srgbClr val="FFFFFF"/>
                </a:highlight>
              </a:rPr>
              <a:t>International Business &amp; Economics Research Journal, </a:t>
            </a:r>
            <a:r>
              <a:rPr lang="en-GB" sz="1500" b="0" i="0" dirty="0">
                <a:effectLst/>
                <a:highlight>
                  <a:srgbClr val="FFFFFF"/>
                </a:highlight>
              </a:rPr>
              <a:t>12(10), pp. 1239-1260 Available at: </a:t>
            </a:r>
            <a:r>
              <a:rPr lang="en-GB" sz="1500" b="0" i="0" u="none" strike="noStrike" dirty="0">
                <a:effectLst/>
                <a:highlight>
                  <a:srgbClr val="FFFFFF"/>
                </a:highlight>
                <a:hlinkClick r:id="rId5"/>
              </a:rPr>
              <a:t>http://hdl.handle.net/10019.1/85449.</a:t>
            </a:r>
            <a:endParaRPr lang="en-GB" sz="1500" b="0" i="0" dirty="0">
              <a:effectLst/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GB" sz="1500" b="0" i="0" dirty="0">
                <a:effectLst/>
                <a:highlight>
                  <a:srgbClr val="FFFFFF"/>
                </a:highlight>
              </a:rPr>
              <a:t>Murphy, A. (2023) </a:t>
            </a:r>
            <a:r>
              <a:rPr lang="en-GB" sz="1500" b="0" i="1" dirty="0">
                <a:effectLst/>
                <a:highlight>
                  <a:srgbClr val="FFFFFF"/>
                </a:highlight>
              </a:rPr>
              <a:t>PRINCE2: The Game-Changer for Project Management! </a:t>
            </a:r>
            <a:r>
              <a:rPr lang="en-GB" sz="1500" b="0" i="0" dirty="0">
                <a:effectLst/>
                <a:highlight>
                  <a:srgbClr val="FFFFFF"/>
                </a:highlight>
              </a:rPr>
              <a:t>Available at: </a:t>
            </a:r>
            <a:r>
              <a:rPr lang="en-GB" sz="1500" b="0" i="0" u="none" strike="noStrike" dirty="0">
                <a:effectLst/>
                <a:highlight>
                  <a:srgbClr val="FFFFFF"/>
                </a:highlight>
                <a:hlinkClick r:id="rId6"/>
              </a:rPr>
              <a:t>https://www.educationedge.ca/blog/prince2-the-game-changer-for-project-management</a:t>
            </a:r>
            <a:r>
              <a:rPr lang="en-GB" sz="1500" b="0" i="0" dirty="0">
                <a:effectLst/>
                <a:highlight>
                  <a:srgbClr val="FFFFFF"/>
                </a:highlight>
              </a:rPr>
              <a:t> (Accessed: May 20, 2024).</a:t>
            </a:r>
          </a:p>
        </p:txBody>
      </p:sp>
    </p:spTree>
    <p:extLst>
      <p:ext uri="{BB962C8B-B14F-4D97-AF65-F5344CB8AC3E}">
        <p14:creationId xmlns:p14="http://schemas.microsoft.com/office/powerpoint/2010/main" val="3066142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BE8E39-17A2-5CC1-AA7D-EC4366228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Thank you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6A43C-F77F-029F-CA8F-5D37114FA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dirty="0"/>
              <a:t>Any questions?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946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730</TotalTime>
  <Words>462</Words>
  <Application>Microsoft Office PowerPoint</Application>
  <PresentationFormat>Widescreen</PresentationFormat>
  <Paragraphs>36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PRINCE2</vt:lpstr>
      <vt:lpstr>What is PRINCE2</vt:lpstr>
      <vt:lpstr>Why? What? How?</vt:lpstr>
      <vt:lpstr>Advantages</vt:lpstr>
      <vt:lpstr>Disadvantages</vt:lpstr>
      <vt:lpstr>Recommendation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PRINCE2</dc:title>
  <dc:creator>Jamie W Davies</dc:creator>
  <cp:lastModifiedBy>Jamie W Davies</cp:lastModifiedBy>
  <cp:revision>1</cp:revision>
  <dcterms:created xsi:type="dcterms:W3CDTF">2024-05-20T14:32:55Z</dcterms:created>
  <dcterms:modified xsi:type="dcterms:W3CDTF">2024-06-03T15:17:05Z</dcterms:modified>
</cp:coreProperties>
</file>