
<file path=[Content_Types].xml><?xml version="1.0" encoding="utf-8"?>
<Types xmlns="http://schemas.openxmlformats.org/package/2006/content-types">
  <Default Extension="jpeg" ContentType="image/jpeg"/>
  <Default Extension="mov" ContentType="video/quicktime"/>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9" r:id="rId3"/>
    <p:sldId id="264" r:id="rId4"/>
    <p:sldId id="265" r:id="rId5"/>
    <p:sldId id="261" r:id="rId6"/>
    <p:sldId id="263" r:id="rId7"/>
    <p:sldId id="266" r:id="rId8"/>
    <p:sldId id="267" r:id="rId9"/>
    <p:sldId id="268"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421B94-7A97-F144-B60A-3C19BDB9EEAA}" v="13" dt="2023-11-03T08:33:22.348"/>
    <p1510:client id="{9471D2EC-DF9D-91D4-CD85-712402EF4A97}" v="3" dt="2023-11-02T11:30:46.9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ach Nelmes-Palmer (2304226)" userId="S::2304226@student.uwtsd.ac.uk::925abc0f-3514-4bbe-acd3-803e2a369a5f" providerId="AD" clId="Web-{9471D2EC-DF9D-91D4-CD85-712402EF4A97}"/>
    <pc:docChg chg="modSld">
      <pc:chgData name="Zach Nelmes-Palmer (2304226)" userId="S::2304226@student.uwtsd.ac.uk::925abc0f-3514-4bbe-acd3-803e2a369a5f" providerId="AD" clId="Web-{9471D2EC-DF9D-91D4-CD85-712402EF4A97}" dt="2023-11-02T11:30:46.961" v="2" actId="20577"/>
      <pc:docMkLst>
        <pc:docMk/>
      </pc:docMkLst>
      <pc:sldChg chg="modSp">
        <pc:chgData name="Zach Nelmes-Palmer (2304226)" userId="S::2304226@student.uwtsd.ac.uk::925abc0f-3514-4bbe-acd3-803e2a369a5f" providerId="AD" clId="Web-{9471D2EC-DF9D-91D4-CD85-712402EF4A97}" dt="2023-11-02T11:30:46.961" v="2" actId="20577"/>
        <pc:sldMkLst>
          <pc:docMk/>
          <pc:sldMk cId="3972982688" sldId="264"/>
        </pc:sldMkLst>
        <pc:spChg chg="mod">
          <ac:chgData name="Zach Nelmes-Palmer (2304226)" userId="S::2304226@student.uwtsd.ac.uk::925abc0f-3514-4bbe-acd3-803e2a369a5f" providerId="AD" clId="Web-{9471D2EC-DF9D-91D4-CD85-712402EF4A97}" dt="2023-11-02T11:30:46.961" v="2" actId="20577"/>
          <ac:spMkLst>
            <pc:docMk/>
            <pc:sldMk cId="3972982688" sldId="264"/>
            <ac:spMk id="3" creationId="{B66D99EC-819A-1A9F-BB70-999A9536DC4C}"/>
          </ac:spMkLst>
        </pc:spChg>
      </pc:sldChg>
    </pc:docChg>
  </pc:docChgLst>
  <pc:docChgLst>
    <pc:chgData name="Zach Nelmes-Palmer (2304226)" userId="925abc0f-3514-4bbe-acd3-803e2a369a5f" providerId="ADAL" clId="{01421B94-7A97-F144-B60A-3C19BDB9EEAA}"/>
    <pc:docChg chg="undo custSel modSld">
      <pc:chgData name="Zach Nelmes-Palmer (2304226)" userId="925abc0f-3514-4bbe-acd3-803e2a369a5f" providerId="ADAL" clId="{01421B94-7A97-F144-B60A-3C19BDB9EEAA}" dt="2023-11-03T08:33:22.348" v="12" actId="14100"/>
      <pc:docMkLst>
        <pc:docMk/>
      </pc:docMkLst>
      <pc:sldChg chg="addSp modSp addAnim">
        <pc:chgData name="Zach Nelmes-Palmer (2304226)" userId="925abc0f-3514-4bbe-acd3-803e2a369a5f" providerId="ADAL" clId="{01421B94-7A97-F144-B60A-3C19BDB9EEAA}" dt="2023-11-03T08:33:22.348" v="12" actId="14100"/>
        <pc:sldMkLst>
          <pc:docMk/>
          <pc:sldMk cId="109857222" sldId="256"/>
        </pc:sldMkLst>
        <pc:picChg chg="add mod">
          <ac:chgData name="Zach Nelmes-Palmer (2304226)" userId="925abc0f-3514-4bbe-acd3-803e2a369a5f" providerId="ADAL" clId="{01421B94-7A97-F144-B60A-3C19BDB9EEAA}" dt="2023-11-03T08:33:22.348" v="12" actId="14100"/>
          <ac:picMkLst>
            <pc:docMk/>
            <pc:sldMk cId="109857222" sldId="256"/>
            <ac:picMk id="4" creationId="{00CCA9B2-513B-5C36-37FA-879BE435682D}"/>
          </ac:picMkLst>
        </pc:picChg>
      </pc:sldChg>
      <pc:sldChg chg="addSp delSp modSp addAnim delAnim">
        <pc:chgData name="Zach Nelmes-Palmer (2304226)" userId="925abc0f-3514-4bbe-acd3-803e2a369a5f" providerId="ADAL" clId="{01421B94-7A97-F144-B60A-3C19BDB9EEAA}" dt="2023-11-03T08:32:41.253" v="7"/>
        <pc:sldMkLst>
          <pc:docMk/>
          <pc:sldMk cId="4073131879" sldId="265"/>
        </pc:sldMkLst>
        <pc:picChg chg="add del mod">
          <ac:chgData name="Zach Nelmes-Palmer (2304226)" userId="925abc0f-3514-4bbe-acd3-803e2a369a5f" providerId="ADAL" clId="{01421B94-7A97-F144-B60A-3C19BDB9EEAA}" dt="2023-11-03T08:32:41.253" v="7"/>
          <ac:picMkLst>
            <pc:docMk/>
            <pc:sldMk cId="4073131879" sldId="265"/>
            <ac:picMk id="4" creationId="{DFDAAF5D-D766-0407-E9FF-5FCF4A88DF66}"/>
          </ac:picMkLst>
        </pc:picChg>
      </pc:sldChg>
    </pc:docChg>
  </pc:docChgLst>
  <pc:docChgLst>
    <pc:chgData clId="Web-{AA5F7A1D-C92A-4B52-9FD0-05774E850018}"/>
    <pc:docChg chg="modSld">
      <pc:chgData name="" userId="" providerId="" clId="Web-{AA5F7A1D-C92A-4B52-9FD0-05774E850018}" dt="2023-10-07T14:35:37.471" v="6" actId="20577"/>
      <pc:docMkLst>
        <pc:docMk/>
      </pc:docMkLst>
      <pc:sldChg chg="modSp">
        <pc:chgData name="" userId="" providerId="" clId="Web-{AA5F7A1D-C92A-4B52-9FD0-05774E850018}" dt="2023-10-07T14:35:37.471" v="6" actId="20577"/>
        <pc:sldMkLst>
          <pc:docMk/>
          <pc:sldMk cId="109857222" sldId="256"/>
        </pc:sldMkLst>
        <pc:spChg chg="mod">
          <ac:chgData name="" userId="" providerId="" clId="Web-{AA5F7A1D-C92A-4B52-9FD0-05774E850018}" dt="2023-10-07T14:35:37.471" v="6" actId="20577"/>
          <ac:spMkLst>
            <pc:docMk/>
            <pc:sldMk cId="109857222" sldId="256"/>
            <ac:spMk id="2" creationId="{00000000-0000-0000-0000-000000000000}"/>
          </ac:spMkLst>
        </pc:spChg>
      </pc:sldChg>
    </pc:docChg>
  </pc:docChgLst>
  <pc:docChgLst>
    <pc:chgData name="Zach Nelmes-Palmer (2304226)" userId="S::2304226@student.uwtsd.ac.uk::925abc0f-3514-4bbe-acd3-803e2a369a5f" providerId="AD" clId="Web-{AA5F7A1D-C92A-4B52-9FD0-05774E850018}"/>
    <pc:docChg chg="addSld modSld">
      <pc:chgData name="Zach Nelmes-Palmer (2304226)" userId="S::2304226@student.uwtsd.ac.uk::925abc0f-3514-4bbe-acd3-803e2a369a5f" providerId="AD" clId="Web-{AA5F7A1D-C92A-4B52-9FD0-05774E850018}" dt="2023-10-07T15:42:53.518" v="847" actId="20577"/>
      <pc:docMkLst>
        <pc:docMk/>
      </pc:docMkLst>
      <pc:sldChg chg="modSp">
        <pc:chgData name="Zach Nelmes-Palmer (2304226)" userId="S::2304226@student.uwtsd.ac.uk::925abc0f-3514-4bbe-acd3-803e2a369a5f" providerId="AD" clId="Web-{AA5F7A1D-C92A-4B52-9FD0-05774E850018}" dt="2023-10-07T15:42:53.518" v="847" actId="20577"/>
        <pc:sldMkLst>
          <pc:docMk/>
          <pc:sldMk cId="109857222" sldId="256"/>
        </pc:sldMkLst>
        <pc:spChg chg="mod">
          <ac:chgData name="Zach Nelmes-Palmer (2304226)" userId="S::2304226@student.uwtsd.ac.uk::925abc0f-3514-4bbe-acd3-803e2a369a5f" providerId="AD" clId="Web-{AA5F7A1D-C92A-4B52-9FD0-05774E850018}" dt="2023-10-07T15:42:53.518" v="847" actId="20577"/>
          <ac:spMkLst>
            <pc:docMk/>
            <pc:sldMk cId="109857222" sldId="256"/>
            <ac:spMk id="2" creationId="{00000000-0000-0000-0000-000000000000}"/>
          </ac:spMkLst>
        </pc:spChg>
        <pc:spChg chg="mod">
          <ac:chgData name="Zach Nelmes-Palmer (2304226)" userId="S::2304226@student.uwtsd.ac.uk::925abc0f-3514-4bbe-acd3-803e2a369a5f" providerId="AD" clId="Web-{AA5F7A1D-C92A-4B52-9FD0-05774E850018}" dt="2023-10-07T14:38:01.071" v="33" actId="20577"/>
          <ac:spMkLst>
            <pc:docMk/>
            <pc:sldMk cId="109857222" sldId="256"/>
            <ac:spMk id="3" creationId="{00000000-0000-0000-0000-000000000000}"/>
          </ac:spMkLst>
        </pc:spChg>
      </pc:sldChg>
      <pc:sldChg chg="modSp new">
        <pc:chgData name="Zach Nelmes-Palmer (2304226)" userId="S::2304226@student.uwtsd.ac.uk::925abc0f-3514-4bbe-acd3-803e2a369a5f" providerId="AD" clId="Web-{AA5F7A1D-C92A-4B52-9FD0-05774E850018}" dt="2023-10-07T14:46:28.373" v="191" actId="20577"/>
        <pc:sldMkLst>
          <pc:docMk/>
          <pc:sldMk cId="2751546891" sldId="257"/>
        </pc:sldMkLst>
        <pc:spChg chg="mod">
          <ac:chgData name="Zach Nelmes-Palmer (2304226)" userId="S::2304226@student.uwtsd.ac.uk::925abc0f-3514-4bbe-acd3-803e2a369a5f" providerId="AD" clId="Web-{AA5F7A1D-C92A-4B52-9FD0-05774E850018}" dt="2023-10-07T14:38:12.009" v="41" actId="20577"/>
          <ac:spMkLst>
            <pc:docMk/>
            <pc:sldMk cId="2751546891" sldId="257"/>
            <ac:spMk id="2" creationId="{0773988E-4973-EFDB-3F63-D9CB5FFAB80E}"/>
          </ac:spMkLst>
        </pc:spChg>
        <pc:spChg chg="mod">
          <ac:chgData name="Zach Nelmes-Palmer (2304226)" userId="S::2304226@student.uwtsd.ac.uk::925abc0f-3514-4bbe-acd3-803e2a369a5f" providerId="AD" clId="Web-{AA5F7A1D-C92A-4B52-9FD0-05774E850018}" dt="2023-10-07T14:46:28.373" v="191" actId="20577"/>
          <ac:spMkLst>
            <pc:docMk/>
            <pc:sldMk cId="2751546891" sldId="257"/>
            <ac:spMk id="3" creationId="{E90B0551-81FD-77F5-803C-00505D8A6F76}"/>
          </ac:spMkLst>
        </pc:spChg>
      </pc:sldChg>
      <pc:sldChg chg="modSp new">
        <pc:chgData name="Zach Nelmes-Palmer (2304226)" userId="S::2304226@student.uwtsd.ac.uk::925abc0f-3514-4bbe-acd3-803e2a369a5f" providerId="AD" clId="Web-{AA5F7A1D-C92A-4B52-9FD0-05774E850018}" dt="2023-10-07T15:12:10.576" v="752" actId="20577"/>
        <pc:sldMkLst>
          <pc:docMk/>
          <pc:sldMk cId="1668221742" sldId="258"/>
        </pc:sldMkLst>
        <pc:spChg chg="mod">
          <ac:chgData name="Zach Nelmes-Palmer (2304226)" userId="S::2304226@student.uwtsd.ac.uk::925abc0f-3514-4bbe-acd3-803e2a369a5f" providerId="AD" clId="Web-{AA5F7A1D-C92A-4B52-9FD0-05774E850018}" dt="2023-10-07T14:47:10.828" v="227" actId="20577"/>
          <ac:spMkLst>
            <pc:docMk/>
            <pc:sldMk cId="1668221742" sldId="258"/>
            <ac:spMk id="2" creationId="{5B2547EA-ED66-9046-8E15-49DAF0E74438}"/>
          </ac:spMkLst>
        </pc:spChg>
        <pc:spChg chg="mod">
          <ac:chgData name="Zach Nelmes-Palmer (2304226)" userId="S::2304226@student.uwtsd.ac.uk::925abc0f-3514-4bbe-acd3-803e2a369a5f" providerId="AD" clId="Web-{AA5F7A1D-C92A-4B52-9FD0-05774E850018}" dt="2023-10-07T15:12:10.576" v="752" actId="20577"/>
          <ac:spMkLst>
            <pc:docMk/>
            <pc:sldMk cId="1668221742" sldId="258"/>
            <ac:spMk id="3" creationId="{F1175F33-6C02-FF81-DF9D-18BE96A9D1A4}"/>
          </ac:spMkLst>
        </pc:spChg>
      </pc:sldChg>
      <pc:sldChg chg="modSp new">
        <pc:chgData name="Zach Nelmes-Palmer (2304226)" userId="S::2304226@student.uwtsd.ac.uk::925abc0f-3514-4bbe-acd3-803e2a369a5f" providerId="AD" clId="Web-{AA5F7A1D-C92A-4B52-9FD0-05774E850018}" dt="2023-10-07T15:40:53.794" v="837" actId="20577"/>
        <pc:sldMkLst>
          <pc:docMk/>
          <pc:sldMk cId="1716277541" sldId="259"/>
        </pc:sldMkLst>
        <pc:spChg chg="mod">
          <ac:chgData name="Zach Nelmes-Palmer (2304226)" userId="S::2304226@student.uwtsd.ac.uk::925abc0f-3514-4bbe-acd3-803e2a369a5f" providerId="AD" clId="Web-{AA5F7A1D-C92A-4B52-9FD0-05774E850018}" dt="2023-10-07T15:39:22.353" v="770" actId="20577"/>
          <ac:spMkLst>
            <pc:docMk/>
            <pc:sldMk cId="1716277541" sldId="259"/>
            <ac:spMk id="2" creationId="{67812B2A-A7A2-7CE8-3236-9FA7643A9316}"/>
          </ac:spMkLst>
        </pc:spChg>
        <pc:spChg chg="mod">
          <ac:chgData name="Zach Nelmes-Palmer (2304226)" userId="S::2304226@student.uwtsd.ac.uk::925abc0f-3514-4bbe-acd3-803e2a369a5f" providerId="AD" clId="Web-{AA5F7A1D-C92A-4B52-9FD0-05774E850018}" dt="2023-10-07T15:40:53.794" v="837" actId="20577"/>
          <ac:spMkLst>
            <pc:docMk/>
            <pc:sldMk cId="1716277541" sldId="259"/>
            <ac:spMk id="3" creationId="{AC7502A0-1CEF-B4B0-4C4A-B0413FFA1444}"/>
          </ac:spMkLst>
        </pc:spChg>
      </pc:sldChg>
      <pc:sldChg chg="modSp new">
        <pc:chgData name="Zach Nelmes-Palmer (2304226)" userId="S::2304226@student.uwtsd.ac.uk::925abc0f-3514-4bbe-acd3-803e2a369a5f" providerId="AD" clId="Web-{AA5F7A1D-C92A-4B52-9FD0-05774E850018}" dt="2023-10-07T14:48:14.268" v="252" actId="20577"/>
        <pc:sldMkLst>
          <pc:docMk/>
          <pc:sldMk cId="3005427407" sldId="260"/>
        </pc:sldMkLst>
        <pc:spChg chg="mod">
          <ac:chgData name="Zach Nelmes-Palmer (2304226)" userId="S::2304226@student.uwtsd.ac.uk::925abc0f-3514-4bbe-acd3-803e2a369a5f" providerId="AD" clId="Web-{AA5F7A1D-C92A-4B52-9FD0-05774E850018}" dt="2023-10-07T14:48:14.268" v="252" actId="20577"/>
          <ac:spMkLst>
            <pc:docMk/>
            <pc:sldMk cId="3005427407" sldId="260"/>
            <ac:spMk id="2" creationId="{FDEA53DB-E618-8CE0-B433-50BB9B764220}"/>
          </ac:spMkLst>
        </pc:spChg>
      </pc:sldChg>
      <pc:sldChg chg="modSp new">
        <pc:chgData name="Zach Nelmes-Palmer (2304226)" userId="S::2304226@student.uwtsd.ac.uk::925abc0f-3514-4bbe-acd3-803e2a369a5f" providerId="AD" clId="Web-{AA5F7A1D-C92A-4B52-9FD0-05774E850018}" dt="2023-10-07T14:48:54.519" v="281" actId="20577"/>
        <pc:sldMkLst>
          <pc:docMk/>
          <pc:sldMk cId="3360354623" sldId="261"/>
        </pc:sldMkLst>
        <pc:spChg chg="mod">
          <ac:chgData name="Zach Nelmes-Palmer (2304226)" userId="S::2304226@student.uwtsd.ac.uk::925abc0f-3514-4bbe-acd3-803e2a369a5f" providerId="AD" clId="Web-{AA5F7A1D-C92A-4B52-9FD0-05774E850018}" dt="2023-10-07T14:48:54.519" v="281" actId="20577"/>
          <ac:spMkLst>
            <pc:docMk/>
            <pc:sldMk cId="3360354623" sldId="261"/>
            <ac:spMk id="2" creationId="{EB26330A-585C-E5F3-822C-017965860EE9}"/>
          </ac:spMkLst>
        </pc:spChg>
      </pc:sldChg>
      <pc:sldChg chg="modSp new">
        <pc:chgData name="Zach Nelmes-Palmer (2304226)" userId="S::2304226@student.uwtsd.ac.uk::925abc0f-3514-4bbe-acd3-803e2a369a5f" providerId="AD" clId="Web-{AA5F7A1D-C92A-4B52-9FD0-05774E850018}" dt="2023-10-07T15:01:13.424" v="570" actId="20577"/>
        <pc:sldMkLst>
          <pc:docMk/>
          <pc:sldMk cId="3112976005" sldId="262"/>
        </pc:sldMkLst>
        <pc:spChg chg="mod">
          <ac:chgData name="Zach Nelmes-Palmer (2304226)" userId="S::2304226@student.uwtsd.ac.uk::925abc0f-3514-4bbe-acd3-803e2a369a5f" providerId="AD" clId="Web-{AA5F7A1D-C92A-4B52-9FD0-05774E850018}" dt="2023-10-07T15:01:13.424" v="570" actId="20577"/>
          <ac:spMkLst>
            <pc:docMk/>
            <pc:sldMk cId="3112976005" sldId="262"/>
            <ac:spMk id="2" creationId="{771C7A35-6158-1C83-FF63-07C4E90DEE65}"/>
          </ac:spMkLst>
        </pc:spChg>
      </pc:sldChg>
      <pc:sldChg chg="new">
        <pc:chgData name="Zach Nelmes-Palmer (2304226)" userId="S::2304226@student.uwtsd.ac.uk::925abc0f-3514-4bbe-acd3-803e2a369a5f" providerId="AD" clId="Web-{AA5F7A1D-C92A-4B52-9FD0-05774E850018}" dt="2023-10-07T14:49:07.942" v="283"/>
        <pc:sldMkLst>
          <pc:docMk/>
          <pc:sldMk cId="1663585952" sldId="263"/>
        </pc:sldMkLst>
      </pc:sldChg>
      <pc:sldChg chg="modSp new">
        <pc:chgData name="Zach Nelmes-Palmer (2304226)" userId="S::2304226@student.uwtsd.ac.uk::925abc0f-3514-4bbe-acd3-803e2a369a5f" providerId="AD" clId="Web-{AA5F7A1D-C92A-4B52-9FD0-05774E850018}" dt="2023-10-07T15:38:41.445" v="763" actId="20577"/>
        <pc:sldMkLst>
          <pc:docMk/>
          <pc:sldMk cId="3972982688" sldId="264"/>
        </pc:sldMkLst>
        <pc:spChg chg="mod">
          <ac:chgData name="Zach Nelmes-Palmer (2304226)" userId="S::2304226@student.uwtsd.ac.uk::925abc0f-3514-4bbe-acd3-803e2a369a5f" providerId="AD" clId="Web-{AA5F7A1D-C92A-4B52-9FD0-05774E850018}" dt="2023-10-07T15:38:41.445" v="763" actId="20577"/>
          <ac:spMkLst>
            <pc:docMk/>
            <pc:sldMk cId="3972982688" sldId="264"/>
            <ac:spMk id="2" creationId="{AD5CB91F-E035-0B5B-1DE7-E652790A7E96}"/>
          </ac:spMkLst>
        </pc:spChg>
      </pc:sldChg>
      <pc:sldChg chg="modSp new">
        <pc:chgData name="Zach Nelmes-Palmer (2304226)" userId="S::2304226@student.uwtsd.ac.uk::925abc0f-3514-4bbe-acd3-803e2a369a5f" providerId="AD" clId="Web-{AA5F7A1D-C92A-4B52-9FD0-05774E850018}" dt="2023-10-07T15:39:07.649" v="768" actId="20577"/>
        <pc:sldMkLst>
          <pc:docMk/>
          <pc:sldMk cId="4073131879" sldId="265"/>
        </pc:sldMkLst>
        <pc:spChg chg="mod">
          <ac:chgData name="Zach Nelmes-Palmer (2304226)" userId="S::2304226@student.uwtsd.ac.uk::925abc0f-3514-4bbe-acd3-803e2a369a5f" providerId="AD" clId="Web-{AA5F7A1D-C92A-4B52-9FD0-05774E850018}" dt="2023-10-07T15:39:07.649" v="768" actId="20577"/>
          <ac:spMkLst>
            <pc:docMk/>
            <pc:sldMk cId="4073131879" sldId="265"/>
            <ac:spMk id="2" creationId="{3CC5B57C-53E6-606A-E332-4974E4BAE042}"/>
          </ac:spMkLst>
        </pc:spChg>
      </pc:sldChg>
    </pc:docChg>
  </pc:docChgLst>
  <pc:docChgLst>
    <pc:chgData name="Zach Nelmes-Palmer (2304226)" userId="S::2304226@student.uwtsd.ac.uk::925abc0f-3514-4bbe-acd3-803e2a369a5f" providerId="AD" clId="Web-{74498E41-D02C-797F-A19C-997C98758E68}"/>
    <pc:docChg chg="addSld delSld modSld sldOrd addMainMaster delMainMaster">
      <pc:chgData name="Zach Nelmes-Palmer (2304226)" userId="S::2304226@student.uwtsd.ac.uk::925abc0f-3514-4bbe-acd3-803e2a369a5f" providerId="AD" clId="Web-{74498E41-D02C-797F-A19C-997C98758E68}" dt="2023-10-12T17:50:12.383" v="2409" actId="20577"/>
      <pc:docMkLst>
        <pc:docMk/>
      </pc:docMkLst>
      <pc:sldChg chg="modSp mod modTransition modClrScheme chgLayout">
        <pc:chgData name="Zach Nelmes-Palmer (2304226)" userId="S::2304226@student.uwtsd.ac.uk::925abc0f-3514-4bbe-acd3-803e2a369a5f" providerId="AD" clId="Web-{74498E41-D02C-797F-A19C-997C98758E68}" dt="2023-10-12T17:16:03.137" v="2338"/>
        <pc:sldMkLst>
          <pc:docMk/>
          <pc:sldMk cId="109857222" sldId="256"/>
        </pc:sldMkLst>
        <pc:spChg chg="mod ord">
          <ac:chgData name="Zach Nelmes-Palmer (2304226)" userId="S::2304226@student.uwtsd.ac.uk::925abc0f-3514-4bbe-acd3-803e2a369a5f" providerId="AD" clId="Web-{74498E41-D02C-797F-A19C-997C98758E68}" dt="2023-10-12T17:12:48.756" v="2319"/>
          <ac:spMkLst>
            <pc:docMk/>
            <pc:sldMk cId="109857222" sldId="256"/>
            <ac:spMk id="2" creationId="{00000000-0000-0000-0000-000000000000}"/>
          </ac:spMkLst>
        </pc:spChg>
        <pc:spChg chg="mod ord">
          <ac:chgData name="Zach Nelmes-Palmer (2304226)" userId="S::2304226@student.uwtsd.ac.uk::925abc0f-3514-4bbe-acd3-803e2a369a5f" providerId="AD" clId="Web-{74498E41-D02C-797F-A19C-997C98758E68}" dt="2023-10-12T17:12:48.756" v="2319"/>
          <ac:spMkLst>
            <pc:docMk/>
            <pc:sldMk cId="109857222" sldId="256"/>
            <ac:spMk id="3" creationId="{00000000-0000-0000-0000-000000000000}"/>
          </ac:spMkLst>
        </pc:spChg>
      </pc:sldChg>
      <pc:sldChg chg="modSp del">
        <pc:chgData name="Zach Nelmes-Palmer (2304226)" userId="S::2304226@student.uwtsd.ac.uk::925abc0f-3514-4bbe-acd3-803e2a369a5f" providerId="AD" clId="Web-{74498E41-D02C-797F-A19C-997C98758E68}" dt="2023-10-12T17:12:07.396" v="2316"/>
        <pc:sldMkLst>
          <pc:docMk/>
          <pc:sldMk cId="2751546891" sldId="257"/>
        </pc:sldMkLst>
        <pc:spChg chg="mod">
          <ac:chgData name="Zach Nelmes-Palmer (2304226)" userId="S::2304226@student.uwtsd.ac.uk::925abc0f-3514-4bbe-acd3-803e2a369a5f" providerId="AD" clId="Web-{74498E41-D02C-797F-A19C-997C98758E68}" dt="2023-10-10T10:07:43.088" v="11" actId="20577"/>
          <ac:spMkLst>
            <pc:docMk/>
            <pc:sldMk cId="2751546891" sldId="257"/>
            <ac:spMk id="3" creationId="{E90B0551-81FD-77F5-803C-00505D8A6F76}"/>
          </ac:spMkLst>
        </pc:spChg>
      </pc:sldChg>
      <pc:sldChg chg="del">
        <pc:chgData name="Zach Nelmes-Palmer (2304226)" userId="S::2304226@student.uwtsd.ac.uk::925abc0f-3514-4bbe-acd3-803e2a369a5f" providerId="AD" clId="Web-{74498E41-D02C-797F-A19C-997C98758E68}" dt="2023-10-10T09:57:02.812" v="0"/>
        <pc:sldMkLst>
          <pc:docMk/>
          <pc:sldMk cId="1668221742" sldId="258"/>
        </pc:sldMkLst>
      </pc:sldChg>
      <pc:sldChg chg="modSp mod modTransition modClrScheme chgLayout">
        <pc:chgData name="Zach Nelmes-Palmer (2304226)" userId="S::2304226@student.uwtsd.ac.uk::925abc0f-3514-4bbe-acd3-803e2a369a5f" providerId="AD" clId="Web-{74498E41-D02C-797F-A19C-997C98758E68}" dt="2023-10-12T17:24:41.136" v="2355" actId="20577"/>
        <pc:sldMkLst>
          <pc:docMk/>
          <pc:sldMk cId="1716277541" sldId="259"/>
        </pc:sldMkLst>
        <pc:spChg chg="mod ord">
          <ac:chgData name="Zach Nelmes-Palmer (2304226)" userId="S::2304226@student.uwtsd.ac.uk::925abc0f-3514-4bbe-acd3-803e2a369a5f" providerId="AD" clId="Web-{74498E41-D02C-797F-A19C-997C98758E68}" dt="2023-10-12T17:12:48.756" v="2319"/>
          <ac:spMkLst>
            <pc:docMk/>
            <pc:sldMk cId="1716277541" sldId="259"/>
            <ac:spMk id="2" creationId="{67812B2A-A7A2-7CE8-3236-9FA7643A9316}"/>
          </ac:spMkLst>
        </pc:spChg>
        <pc:spChg chg="mod ord">
          <ac:chgData name="Zach Nelmes-Palmer (2304226)" userId="S::2304226@student.uwtsd.ac.uk::925abc0f-3514-4bbe-acd3-803e2a369a5f" providerId="AD" clId="Web-{74498E41-D02C-797F-A19C-997C98758E68}" dt="2023-10-12T17:24:41.136" v="2355" actId="20577"/>
          <ac:spMkLst>
            <pc:docMk/>
            <pc:sldMk cId="1716277541" sldId="259"/>
            <ac:spMk id="3" creationId="{AC7502A0-1CEF-B4B0-4C4A-B0413FFA1444}"/>
          </ac:spMkLst>
        </pc:spChg>
      </pc:sldChg>
      <pc:sldChg chg="modSp del">
        <pc:chgData name="Zach Nelmes-Palmer (2304226)" userId="S::2304226@student.uwtsd.ac.uk::925abc0f-3514-4bbe-acd3-803e2a369a5f" providerId="AD" clId="Web-{74498E41-D02C-797F-A19C-997C98758E68}" dt="2023-10-10T09:57:41.578" v="5"/>
        <pc:sldMkLst>
          <pc:docMk/>
          <pc:sldMk cId="3005427407" sldId="260"/>
        </pc:sldMkLst>
        <pc:spChg chg="mod">
          <ac:chgData name="Zach Nelmes-Palmer (2304226)" userId="S::2304226@student.uwtsd.ac.uk::925abc0f-3514-4bbe-acd3-803e2a369a5f" providerId="AD" clId="Web-{74498E41-D02C-797F-A19C-997C98758E68}" dt="2023-10-10T09:57:30.672" v="3" actId="20577"/>
          <ac:spMkLst>
            <pc:docMk/>
            <pc:sldMk cId="3005427407" sldId="260"/>
            <ac:spMk id="2" creationId="{FDEA53DB-E618-8CE0-B433-50BB9B764220}"/>
          </ac:spMkLst>
        </pc:spChg>
      </pc:sldChg>
      <pc:sldChg chg="addSp delSp modSp mod ord modTransition setBg modClrScheme chgLayout">
        <pc:chgData name="Zach Nelmes-Palmer (2304226)" userId="S::2304226@student.uwtsd.ac.uk::925abc0f-3514-4bbe-acd3-803e2a369a5f" providerId="AD" clId="Web-{74498E41-D02C-797F-A19C-997C98758E68}" dt="2023-10-12T17:38:16.675" v="2361" actId="20577"/>
        <pc:sldMkLst>
          <pc:docMk/>
          <pc:sldMk cId="3360354623" sldId="261"/>
        </pc:sldMkLst>
        <pc:spChg chg="mod ord">
          <ac:chgData name="Zach Nelmes-Palmer (2304226)" userId="S::2304226@student.uwtsd.ac.uk::925abc0f-3514-4bbe-acd3-803e2a369a5f" providerId="AD" clId="Web-{74498E41-D02C-797F-A19C-997C98758E68}" dt="2023-10-12T17:18:59.189" v="2347" actId="20577"/>
          <ac:spMkLst>
            <pc:docMk/>
            <pc:sldMk cId="3360354623" sldId="261"/>
            <ac:spMk id="2" creationId="{EB26330A-585C-E5F3-822C-017965860EE9}"/>
          </ac:spMkLst>
        </pc:spChg>
        <pc:spChg chg="mod ord">
          <ac:chgData name="Zach Nelmes-Palmer (2304226)" userId="S::2304226@student.uwtsd.ac.uk::925abc0f-3514-4bbe-acd3-803e2a369a5f" providerId="AD" clId="Web-{74498E41-D02C-797F-A19C-997C98758E68}" dt="2023-10-12T17:38:16.675" v="2361" actId="20577"/>
          <ac:spMkLst>
            <pc:docMk/>
            <pc:sldMk cId="3360354623" sldId="261"/>
            <ac:spMk id="3" creationId="{BBB9E868-34EE-FBA7-FCA9-83811C3E3297}"/>
          </ac:spMkLst>
        </pc:spChg>
        <pc:spChg chg="add del">
          <ac:chgData name="Zach Nelmes-Palmer (2304226)" userId="S::2304226@student.uwtsd.ac.uk::925abc0f-3514-4bbe-acd3-803e2a369a5f" providerId="AD" clId="Web-{74498E41-D02C-797F-A19C-997C98758E68}" dt="2023-10-12T17:13:45.649" v="2326"/>
          <ac:spMkLst>
            <pc:docMk/>
            <pc:sldMk cId="3360354623" sldId="261"/>
            <ac:spMk id="9" creationId="{23C7736A-5A08-4021-9AB6-390DFF506AA8}"/>
          </ac:spMkLst>
        </pc:spChg>
        <pc:spChg chg="add del">
          <ac:chgData name="Zach Nelmes-Palmer (2304226)" userId="S::2304226@student.uwtsd.ac.uk::925abc0f-3514-4bbe-acd3-803e2a369a5f" providerId="AD" clId="Web-{74498E41-D02C-797F-A19C-997C98758E68}" dt="2023-10-12T17:13:45.649" v="2326"/>
          <ac:spMkLst>
            <pc:docMk/>
            <pc:sldMk cId="3360354623" sldId="261"/>
            <ac:spMk id="11" creationId="{433DF4D3-8A35-461A-ABE0-F56B78A1371F}"/>
          </ac:spMkLst>
        </pc:spChg>
        <pc:spChg chg="add">
          <ac:chgData name="Zach Nelmes-Palmer (2304226)" userId="S::2304226@student.uwtsd.ac.uk::925abc0f-3514-4bbe-acd3-803e2a369a5f" providerId="AD" clId="Web-{74498E41-D02C-797F-A19C-997C98758E68}" dt="2023-10-12T17:13:45.649" v="2326"/>
          <ac:spMkLst>
            <pc:docMk/>
            <pc:sldMk cId="3360354623" sldId="261"/>
            <ac:spMk id="16" creationId="{F7E42047-F7E7-4687-BBE0-D4BDC8E77BB1}"/>
          </ac:spMkLst>
        </pc:spChg>
        <pc:spChg chg="add">
          <ac:chgData name="Zach Nelmes-Palmer (2304226)" userId="S::2304226@student.uwtsd.ac.uk::925abc0f-3514-4bbe-acd3-803e2a369a5f" providerId="AD" clId="Web-{74498E41-D02C-797F-A19C-997C98758E68}" dt="2023-10-12T17:13:45.649" v="2326"/>
          <ac:spMkLst>
            <pc:docMk/>
            <pc:sldMk cId="3360354623" sldId="261"/>
            <ac:spMk id="46" creationId="{2C509E7A-337A-4664-BEC2-03F9BCA0A463}"/>
          </ac:spMkLst>
        </pc:spChg>
        <pc:spChg chg="add">
          <ac:chgData name="Zach Nelmes-Palmer (2304226)" userId="S::2304226@student.uwtsd.ac.uk::925abc0f-3514-4bbe-acd3-803e2a369a5f" providerId="AD" clId="Web-{74498E41-D02C-797F-A19C-997C98758E68}" dt="2023-10-12T17:13:45.649" v="2326"/>
          <ac:spMkLst>
            <pc:docMk/>
            <pc:sldMk cId="3360354623" sldId="261"/>
            <ac:spMk id="48" creationId="{D9AB99AB-E300-4B19-97C3-9A12EA3C7BDA}"/>
          </ac:spMkLst>
        </pc:spChg>
        <pc:grpChg chg="add">
          <ac:chgData name="Zach Nelmes-Palmer (2304226)" userId="S::2304226@student.uwtsd.ac.uk::925abc0f-3514-4bbe-acd3-803e2a369a5f" providerId="AD" clId="Web-{74498E41-D02C-797F-A19C-997C98758E68}" dt="2023-10-12T17:13:45.649" v="2326"/>
          <ac:grpSpMkLst>
            <pc:docMk/>
            <pc:sldMk cId="3360354623" sldId="261"/>
            <ac:grpSpMk id="18" creationId="{8D6F839A-C8D9-4FBC-8EFD-9E56D12F4CD0}"/>
          </ac:grpSpMkLst>
        </pc:grpChg>
        <pc:grpChg chg="add">
          <ac:chgData name="Zach Nelmes-Palmer (2304226)" userId="S::2304226@student.uwtsd.ac.uk::925abc0f-3514-4bbe-acd3-803e2a369a5f" providerId="AD" clId="Web-{74498E41-D02C-797F-A19C-997C98758E68}" dt="2023-10-12T17:13:45.649" v="2326"/>
          <ac:grpSpMkLst>
            <pc:docMk/>
            <pc:sldMk cId="3360354623" sldId="261"/>
            <ac:grpSpMk id="32" creationId="{70EDA856-A216-4EEC-9AB6-A59FFC703612}"/>
          </ac:grpSpMkLst>
        </pc:grpChg>
        <pc:picChg chg="add mod ord">
          <ac:chgData name="Zach Nelmes-Palmer (2304226)" userId="S::2304226@student.uwtsd.ac.uk::925abc0f-3514-4bbe-acd3-803e2a369a5f" providerId="AD" clId="Web-{74498E41-D02C-797F-A19C-997C98758E68}" dt="2023-10-12T17:13:45.649" v="2326"/>
          <ac:picMkLst>
            <pc:docMk/>
            <pc:sldMk cId="3360354623" sldId="261"/>
            <ac:picMk id="5" creationId="{6F319736-B248-FA60-4E6C-43B7A06E061C}"/>
          </ac:picMkLst>
        </pc:picChg>
      </pc:sldChg>
      <pc:sldChg chg="del">
        <pc:chgData name="Zach Nelmes-Palmer (2304226)" userId="S::2304226@student.uwtsd.ac.uk::925abc0f-3514-4bbe-acd3-803e2a369a5f" providerId="AD" clId="Web-{74498E41-D02C-797F-A19C-997C98758E68}" dt="2023-10-10T09:57:45.047" v="6"/>
        <pc:sldMkLst>
          <pc:docMk/>
          <pc:sldMk cId="3112976005" sldId="262"/>
        </pc:sldMkLst>
      </pc:sldChg>
      <pc:sldChg chg="addSp modSp mod modTransition setBg modClrScheme chgLayout">
        <pc:chgData name="Zach Nelmes-Palmer (2304226)" userId="S::2304226@student.uwtsd.ac.uk::925abc0f-3514-4bbe-acd3-803e2a369a5f" providerId="AD" clId="Web-{74498E41-D02C-797F-A19C-997C98758E68}" dt="2023-10-12T17:41:59.541" v="2379" actId="20577"/>
        <pc:sldMkLst>
          <pc:docMk/>
          <pc:sldMk cId="1663585952" sldId="263"/>
        </pc:sldMkLst>
        <pc:spChg chg="mod ord">
          <ac:chgData name="Zach Nelmes-Palmer (2304226)" userId="S::2304226@student.uwtsd.ac.uk::925abc0f-3514-4bbe-acd3-803e2a369a5f" providerId="AD" clId="Web-{74498E41-D02C-797F-A19C-997C98758E68}" dt="2023-10-12T17:39:32.099" v="2374" actId="20577"/>
          <ac:spMkLst>
            <pc:docMk/>
            <pc:sldMk cId="1663585952" sldId="263"/>
            <ac:spMk id="2" creationId="{D876417B-7046-2A92-CC44-5547E8344958}"/>
          </ac:spMkLst>
        </pc:spChg>
        <pc:spChg chg="mod ord">
          <ac:chgData name="Zach Nelmes-Palmer (2304226)" userId="S::2304226@student.uwtsd.ac.uk::925abc0f-3514-4bbe-acd3-803e2a369a5f" providerId="AD" clId="Web-{74498E41-D02C-797F-A19C-997C98758E68}" dt="2023-10-12T17:41:59.541" v="2379" actId="20577"/>
          <ac:spMkLst>
            <pc:docMk/>
            <pc:sldMk cId="1663585952" sldId="263"/>
            <ac:spMk id="3" creationId="{E9DCDF81-A170-209B-A7E7-3A6F0339B186}"/>
          </ac:spMkLst>
        </pc:spChg>
        <pc:spChg chg="add">
          <ac:chgData name="Zach Nelmes-Palmer (2304226)" userId="S::2304226@student.uwtsd.ac.uk::925abc0f-3514-4bbe-acd3-803e2a369a5f" providerId="AD" clId="Web-{74498E41-D02C-797F-A19C-997C98758E68}" dt="2023-10-12T17:12:57.538" v="2320"/>
          <ac:spMkLst>
            <pc:docMk/>
            <pc:sldMk cId="1663585952" sldId="263"/>
            <ac:spMk id="9" creationId="{F7E42047-F7E7-4687-BBE0-D4BDC8E77BB1}"/>
          </ac:spMkLst>
        </pc:spChg>
        <pc:spChg chg="add">
          <ac:chgData name="Zach Nelmes-Palmer (2304226)" userId="S::2304226@student.uwtsd.ac.uk::925abc0f-3514-4bbe-acd3-803e2a369a5f" providerId="AD" clId="Web-{74498E41-D02C-797F-A19C-997C98758E68}" dt="2023-10-12T17:12:57.538" v="2320"/>
          <ac:spMkLst>
            <pc:docMk/>
            <pc:sldMk cId="1663585952" sldId="263"/>
            <ac:spMk id="39" creationId="{2C509E7A-337A-4664-BEC2-03F9BCA0A463}"/>
          </ac:spMkLst>
        </pc:spChg>
        <pc:spChg chg="add">
          <ac:chgData name="Zach Nelmes-Palmer (2304226)" userId="S::2304226@student.uwtsd.ac.uk::925abc0f-3514-4bbe-acd3-803e2a369a5f" providerId="AD" clId="Web-{74498E41-D02C-797F-A19C-997C98758E68}" dt="2023-10-12T17:12:57.538" v="2320"/>
          <ac:spMkLst>
            <pc:docMk/>
            <pc:sldMk cId="1663585952" sldId="263"/>
            <ac:spMk id="41" creationId="{D9AB99AB-E300-4B19-97C3-9A12EA3C7BDA}"/>
          </ac:spMkLst>
        </pc:spChg>
        <pc:grpChg chg="add">
          <ac:chgData name="Zach Nelmes-Palmer (2304226)" userId="S::2304226@student.uwtsd.ac.uk::925abc0f-3514-4bbe-acd3-803e2a369a5f" providerId="AD" clId="Web-{74498E41-D02C-797F-A19C-997C98758E68}" dt="2023-10-12T17:12:57.538" v="2320"/>
          <ac:grpSpMkLst>
            <pc:docMk/>
            <pc:sldMk cId="1663585952" sldId="263"/>
            <ac:grpSpMk id="11" creationId="{8D6F839A-C8D9-4FBC-8EFD-9E56D12F4CD0}"/>
          </ac:grpSpMkLst>
        </pc:grpChg>
        <pc:grpChg chg="add">
          <ac:chgData name="Zach Nelmes-Palmer (2304226)" userId="S::2304226@student.uwtsd.ac.uk::925abc0f-3514-4bbe-acd3-803e2a369a5f" providerId="AD" clId="Web-{74498E41-D02C-797F-A19C-997C98758E68}" dt="2023-10-12T17:12:57.538" v="2320"/>
          <ac:grpSpMkLst>
            <pc:docMk/>
            <pc:sldMk cId="1663585952" sldId="263"/>
            <ac:grpSpMk id="25" creationId="{70EDA856-A216-4EEC-9AB6-A59FFC703612}"/>
          </ac:grpSpMkLst>
        </pc:grpChg>
        <pc:picChg chg="add">
          <ac:chgData name="Zach Nelmes-Palmer (2304226)" userId="S::2304226@student.uwtsd.ac.uk::925abc0f-3514-4bbe-acd3-803e2a369a5f" providerId="AD" clId="Web-{74498E41-D02C-797F-A19C-997C98758E68}" dt="2023-10-12T17:12:57.538" v="2320"/>
          <ac:picMkLst>
            <pc:docMk/>
            <pc:sldMk cId="1663585952" sldId="263"/>
            <ac:picMk id="5" creationId="{58603672-7C7B-4857-61B8-6B117D394F8E}"/>
          </ac:picMkLst>
        </pc:picChg>
      </pc:sldChg>
      <pc:sldChg chg="addSp modSp mod modTransition setBg modClrScheme setClrOvrMap chgLayout">
        <pc:chgData name="Zach Nelmes-Palmer (2304226)" userId="S::2304226@student.uwtsd.ac.uk::925abc0f-3514-4bbe-acd3-803e2a369a5f" providerId="AD" clId="Web-{74498E41-D02C-797F-A19C-997C98758E68}" dt="2023-10-12T17:16:33.560" v="2340"/>
        <pc:sldMkLst>
          <pc:docMk/>
          <pc:sldMk cId="3972982688" sldId="264"/>
        </pc:sldMkLst>
        <pc:spChg chg="mod ord">
          <ac:chgData name="Zach Nelmes-Palmer (2304226)" userId="S::2304226@student.uwtsd.ac.uk::925abc0f-3514-4bbe-acd3-803e2a369a5f" providerId="AD" clId="Web-{74498E41-D02C-797F-A19C-997C98758E68}" dt="2023-10-12T17:14:29.165" v="2330"/>
          <ac:spMkLst>
            <pc:docMk/>
            <pc:sldMk cId="3972982688" sldId="264"/>
            <ac:spMk id="2" creationId="{AD5CB91F-E035-0B5B-1DE7-E652790A7E96}"/>
          </ac:spMkLst>
        </pc:spChg>
        <pc:spChg chg="mod ord">
          <ac:chgData name="Zach Nelmes-Palmer (2304226)" userId="S::2304226@student.uwtsd.ac.uk::925abc0f-3514-4bbe-acd3-803e2a369a5f" providerId="AD" clId="Web-{74498E41-D02C-797F-A19C-997C98758E68}" dt="2023-10-12T17:14:29.165" v="2330"/>
          <ac:spMkLst>
            <pc:docMk/>
            <pc:sldMk cId="3972982688" sldId="264"/>
            <ac:spMk id="3" creationId="{B66D99EC-819A-1A9F-BB70-999A9536DC4C}"/>
          </ac:spMkLst>
        </pc:spChg>
        <pc:spChg chg="add">
          <ac:chgData name="Zach Nelmes-Palmer (2304226)" userId="S::2304226@student.uwtsd.ac.uk::925abc0f-3514-4bbe-acd3-803e2a369a5f" providerId="AD" clId="Web-{74498E41-D02C-797F-A19C-997C98758E68}" dt="2023-10-12T17:14:29.165" v="2330"/>
          <ac:spMkLst>
            <pc:docMk/>
            <pc:sldMk cId="3972982688" sldId="264"/>
            <ac:spMk id="9" creationId="{39EE869B-085D-43B3-AED8-9B065561249F}"/>
          </ac:spMkLst>
        </pc:spChg>
        <pc:spChg chg="add">
          <ac:chgData name="Zach Nelmes-Palmer (2304226)" userId="S::2304226@student.uwtsd.ac.uk::925abc0f-3514-4bbe-acd3-803e2a369a5f" providerId="AD" clId="Web-{74498E41-D02C-797F-A19C-997C98758E68}" dt="2023-10-12T17:14:29.165" v="2330"/>
          <ac:spMkLst>
            <pc:docMk/>
            <pc:sldMk cId="3972982688" sldId="264"/>
            <ac:spMk id="11" creationId="{C54E744A-A072-47AF-981A-37186176C2CC}"/>
          </ac:spMkLst>
        </pc:spChg>
        <pc:spChg chg="add">
          <ac:chgData name="Zach Nelmes-Palmer (2304226)" userId="S::2304226@student.uwtsd.ac.uk::925abc0f-3514-4bbe-acd3-803e2a369a5f" providerId="AD" clId="Web-{74498E41-D02C-797F-A19C-997C98758E68}" dt="2023-10-12T17:14:29.165" v="2330"/>
          <ac:spMkLst>
            <pc:docMk/>
            <pc:sldMk cId="3972982688" sldId="264"/>
            <ac:spMk id="13" creationId="{F0254341-1068-4FB7-8AEF-220C6EB4101F}"/>
          </ac:spMkLst>
        </pc:spChg>
        <pc:picChg chg="add">
          <ac:chgData name="Zach Nelmes-Palmer (2304226)" userId="S::2304226@student.uwtsd.ac.uk::925abc0f-3514-4bbe-acd3-803e2a369a5f" providerId="AD" clId="Web-{74498E41-D02C-797F-A19C-997C98758E68}" dt="2023-10-12T17:14:29.165" v="2330"/>
          <ac:picMkLst>
            <pc:docMk/>
            <pc:sldMk cId="3972982688" sldId="264"/>
            <ac:picMk id="5" creationId="{5C02DF94-8845-334D-BED4-38AC5C588F77}"/>
          </ac:picMkLst>
        </pc:picChg>
      </pc:sldChg>
      <pc:sldChg chg="addSp modSp mod modTransition setBg modClrScheme setClrOvrMap chgLayout">
        <pc:chgData name="Zach Nelmes-Palmer (2304226)" userId="S::2304226@student.uwtsd.ac.uk::925abc0f-3514-4bbe-acd3-803e2a369a5f" providerId="AD" clId="Web-{74498E41-D02C-797F-A19C-997C98758E68}" dt="2023-10-12T17:16:46.263" v="2341"/>
        <pc:sldMkLst>
          <pc:docMk/>
          <pc:sldMk cId="4073131879" sldId="265"/>
        </pc:sldMkLst>
        <pc:spChg chg="mod ord">
          <ac:chgData name="Zach Nelmes-Palmer (2304226)" userId="S::2304226@student.uwtsd.ac.uk::925abc0f-3514-4bbe-acd3-803e2a369a5f" providerId="AD" clId="Web-{74498E41-D02C-797F-A19C-997C98758E68}" dt="2023-10-12T17:13:54.618" v="2327"/>
          <ac:spMkLst>
            <pc:docMk/>
            <pc:sldMk cId="4073131879" sldId="265"/>
            <ac:spMk id="2" creationId="{3CC5B57C-53E6-606A-E332-4974E4BAE042}"/>
          </ac:spMkLst>
        </pc:spChg>
        <pc:spChg chg="mod ord">
          <ac:chgData name="Zach Nelmes-Palmer (2304226)" userId="S::2304226@student.uwtsd.ac.uk::925abc0f-3514-4bbe-acd3-803e2a369a5f" providerId="AD" clId="Web-{74498E41-D02C-797F-A19C-997C98758E68}" dt="2023-10-12T17:14:04.883" v="2329" actId="20577"/>
          <ac:spMkLst>
            <pc:docMk/>
            <pc:sldMk cId="4073131879" sldId="265"/>
            <ac:spMk id="3" creationId="{824CDB3B-2D12-3AED-47CD-17A40E66A5BF}"/>
          </ac:spMkLst>
        </pc:spChg>
        <pc:spChg chg="add">
          <ac:chgData name="Zach Nelmes-Palmer (2304226)" userId="S::2304226@student.uwtsd.ac.uk::925abc0f-3514-4bbe-acd3-803e2a369a5f" providerId="AD" clId="Web-{74498E41-D02C-797F-A19C-997C98758E68}" dt="2023-10-12T17:13:54.618" v="2327"/>
          <ac:spMkLst>
            <pc:docMk/>
            <pc:sldMk cId="4073131879" sldId="265"/>
            <ac:spMk id="9" creationId="{35879851-1A1D-4246-AAA1-C484E858337D}"/>
          </ac:spMkLst>
        </pc:spChg>
        <pc:picChg chg="add">
          <ac:chgData name="Zach Nelmes-Palmer (2304226)" userId="S::2304226@student.uwtsd.ac.uk::925abc0f-3514-4bbe-acd3-803e2a369a5f" providerId="AD" clId="Web-{74498E41-D02C-797F-A19C-997C98758E68}" dt="2023-10-12T17:13:54.618" v="2327"/>
          <ac:picMkLst>
            <pc:docMk/>
            <pc:sldMk cId="4073131879" sldId="265"/>
            <ac:picMk id="5" creationId="{D69FFDF6-87F1-EF2F-1987-EEF80E515A53}"/>
          </ac:picMkLst>
        </pc:picChg>
      </pc:sldChg>
      <pc:sldChg chg="addSp modSp new mod modTransition setBg modClrScheme setClrOvrMap chgLayout">
        <pc:chgData name="Zach Nelmes-Palmer (2304226)" userId="S::2304226@student.uwtsd.ac.uk::925abc0f-3514-4bbe-acd3-803e2a369a5f" providerId="AD" clId="Web-{74498E41-D02C-797F-A19C-997C98758E68}" dt="2023-10-12T17:17:21.623" v="2344"/>
        <pc:sldMkLst>
          <pc:docMk/>
          <pc:sldMk cId="254945434" sldId="266"/>
        </pc:sldMkLst>
        <pc:spChg chg="mod ord">
          <ac:chgData name="Zach Nelmes-Palmer (2304226)" userId="S::2304226@student.uwtsd.ac.uk::925abc0f-3514-4bbe-acd3-803e2a369a5f" providerId="AD" clId="Web-{74498E41-D02C-797F-A19C-997C98758E68}" dt="2023-10-12T17:15:01.166" v="2331"/>
          <ac:spMkLst>
            <pc:docMk/>
            <pc:sldMk cId="254945434" sldId="266"/>
            <ac:spMk id="2" creationId="{1E9A9AF5-CA84-AE76-DEC0-6FADDC234FD2}"/>
          </ac:spMkLst>
        </pc:spChg>
        <pc:spChg chg="mod ord">
          <ac:chgData name="Zach Nelmes-Palmer (2304226)" userId="S::2304226@student.uwtsd.ac.uk::925abc0f-3514-4bbe-acd3-803e2a369a5f" providerId="AD" clId="Web-{74498E41-D02C-797F-A19C-997C98758E68}" dt="2023-10-12T17:15:01.166" v="2331"/>
          <ac:spMkLst>
            <pc:docMk/>
            <pc:sldMk cId="254945434" sldId="266"/>
            <ac:spMk id="3" creationId="{F2E5EFD1-CBEC-DFB6-548C-FF76795D58F5}"/>
          </ac:spMkLst>
        </pc:spChg>
        <pc:spChg chg="add">
          <ac:chgData name="Zach Nelmes-Palmer (2304226)" userId="S::2304226@student.uwtsd.ac.uk::925abc0f-3514-4bbe-acd3-803e2a369a5f" providerId="AD" clId="Web-{74498E41-D02C-797F-A19C-997C98758E68}" dt="2023-10-12T17:15:01.166" v="2331"/>
          <ac:spMkLst>
            <pc:docMk/>
            <pc:sldMk cId="254945434" sldId="266"/>
            <ac:spMk id="9" creationId="{35879851-1A1D-4246-AAA1-C484E858337D}"/>
          </ac:spMkLst>
        </pc:spChg>
        <pc:picChg chg="add">
          <ac:chgData name="Zach Nelmes-Palmer (2304226)" userId="S::2304226@student.uwtsd.ac.uk::925abc0f-3514-4bbe-acd3-803e2a369a5f" providerId="AD" clId="Web-{74498E41-D02C-797F-A19C-997C98758E68}" dt="2023-10-12T17:15:01.166" v="2331"/>
          <ac:picMkLst>
            <pc:docMk/>
            <pc:sldMk cId="254945434" sldId="266"/>
            <ac:picMk id="5" creationId="{45D131D9-46B5-0A74-D155-5BB53674DDF5}"/>
          </ac:picMkLst>
        </pc:picChg>
      </pc:sldChg>
      <pc:sldChg chg="addSp modSp new mod modTransition setBg modClrScheme addAnim setClrOvrMap chgLayout">
        <pc:chgData name="Zach Nelmes-Palmer (2304226)" userId="S::2304226@student.uwtsd.ac.uk::925abc0f-3514-4bbe-acd3-803e2a369a5f" providerId="AD" clId="Web-{74498E41-D02C-797F-A19C-997C98758E68}" dt="2023-10-12T17:19:38.330" v="2348"/>
        <pc:sldMkLst>
          <pc:docMk/>
          <pc:sldMk cId="679531080" sldId="267"/>
        </pc:sldMkLst>
        <pc:spChg chg="mod ord">
          <ac:chgData name="Zach Nelmes-Palmer (2304226)" userId="S::2304226@student.uwtsd.ac.uk::925abc0f-3514-4bbe-acd3-803e2a369a5f" providerId="AD" clId="Web-{74498E41-D02C-797F-A19C-997C98758E68}" dt="2023-10-12T17:15:29.058" v="2336" actId="1076"/>
          <ac:spMkLst>
            <pc:docMk/>
            <pc:sldMk cId="679531080" sldId="267"/>
            <ac:spMk id="2" creationId="{BE0F9E7E-D893-FEEA-7A4E-E32E78375D36}"/>
          </ac:spMkLst>
        </pc:spChg>
        <pc:spChg chg="mod ord">
          <ac:chgData name="Zach Nelmes-Palmer (2304226)" userId="S::2304226@student.uwtsd.ac.uk::925abc0f-3514-4bbe-acd3-803e2a369a5f" providerId="AD" clId="Web-{74498E41-D02C-797F-A19C-997C98758E68}" dt="2023-10-12T17:15:25.714" v="2335" actId="1076"/>
          <ac:spMkLst>
            <pc:docMk/>
            <pc:sldMk cId="679531080" sldId="267"/>
            <ac:spMk id="3" creationId="{49EC8DD1-0008-5E93-9A12-161E58D6335F}"/>
          </ac:spMkLst>
        </pc:spChg>
        <pc:spChg chg="add">
          <ac:chgData name="Zach Nelmes-Palmer (2304226)" userId="S::2304226@student.uwtsd.ac.uk::925abc0f-3514-4bbe-acd3-803e2a369a5f" providerId="AD" clId="Web-{74498E41-D02C-797F-A19C-997C98758E68}" dt="2023-10-12T17:15:10.807" v="2332"/>
          <ac:spMkLst>
            <pc:docMk/>
            <pc:sldMk cId="679531080" sldId="267"/>
            <ac:spMk id="9" creationId="{35879851-1A1D-4246-AAA1-C484E858337D}"/>
          </ac:spMkLst>
        </pc:spChg>
        <pc:picChg chg="add">
          <ac:chgData name="Zach Nelmes-Palmer (2304226)" userId="S::2304226@student.uwtsd.ac.uk::925abc0f-3514-4bbe-acd3-803e2a369a5f" providerId="AD" clId="Web-{74498E41-D02C-797F-A19C-997C98758E68}" dt="2023-10-12T17:15:10.807" v="2332"/>
          <ac:picMkLst>
            <pc:docMk/>
            <pc:sldMk cId="679531080" sldId="267"/>
            <ac:picMk id="5" creationId="{EDC5E0FE-A6B6-F538-FC34-28FF8F4389A4}"/>
          </ac:picMkLst>
        </pc:picChg>
      </pc:sldChg>
      <pc:sldChg chg="modSp new">
        <pc:chgData name="Zach Nelmes-Palmer (2304226)" userId="S::2304226@student.uwtsd.ac.uk::925abc0f-3514-4bbe-acd3-803e2a369a5f" providerId="AD" clId="Web-{74498E41-D02C-797F-A19C-997C98758E68}" dt="2023-10-12T17:50:12.383" v="2409" actId="20577"/>
        <pc:sldMkLst>
          <pc:docMk/>
          <pc:sldMk cId="3406512395" sldId="268"/>
        </pc:sldMkLst>
        <pc:spChg chg="mod">
          <ac:chgData name="Zach Nelmes-Palmer (2304226)" userId="S::2304226@student.uwtsd.ac.uk::925abc0f-3514-4bbe-acd3-803e2a369a5f" providerId="AD" clId="Web-{74498E41-D02C-797F-A19C-997C98758E68}" dt="2023-10-12T17:47:10.612" v="2388" actId="20577"/>
          <ac:spMkLst>
            <pc:docMk/>
            <pc:sldMk cId="3406512395" sldId="268"/>
            <ac:spMk id="2" creationId="{E87AF4E7-3237-58B1-FC07-76114A650B66}"/>
          </ac:spMkLst>
        </pc:spChg>
        <pc:spChg chg="mod">
          <ac:chgData name="Zach Nelmes-Palmer (2304226)" userId="S::2304226@student.uwtsd.ac.uk::925abc0f-3514-4bbe-acd3-803e2a369a5f" providerId="AD" clId="Web-{74498E41-D02C-797F-A19C-997C98758E68}" dt="2023-10-12T17:50:12.383" v="2409" actId="20577"/>
          <ac:spMkLst>
            <pc:docMk/>
            <pc:sldMk cId="3406512395" sldId="268"/>
            <ac:spMk id="3" creationId="{92871369-A8D8-FBD9-AFBA-6FF990FCB208}"/>
          </ac:spMkLst>
        </pc:spChg>
      </pc:sldChg>
      <pc:sldMasterChg chg="del delSldLayout">
        <pc:chgData name="Zach Nelmes-Palmer (2304226)" userId="S::2304226@student.uwtsd.ac.uk::925abc0f-3514-4bbe-acd3-803e2a369a5f" providerId="AD" clId="Web-{74498E41-D02C-797F-A19C-997C98758E68}" dt="2023-10-12T17:12:48.756" v="2319"/>
        <pc:sldMasterMkLst>
          <pc:docMk/>
          <pc:sldMasterMk cId="2460954070" sldId="2147483660"/>
        </pc:sldMasterMkLst>
        <pc:sldLayoutChg chg="del">
          <pc:chgData name="Zach Nelmes-Palmer (2304226)" userId="S::2304226@student.uwtsd.ac.uk::925abc0f-3514-4bbe-acd3-803e2a369a5f" providerId="AD" clId="Web-{74498E41-D02C-797F-A19C-997C98758E68}" dt="2023-10-12T17:12:48.756" v="2319"/>
          <pc:sldLayoutMkLst>
            <pc:docMk/>
            <pc:sldMasterMk cId="2460954070" sldId="2147483660"/>
            <pc:sldLayoutMk cId="2385387890" sldId="2147483661"/>
          </pc:sldLayoutMkLst>
        </pc:sldLayoutChg>
        <pc:sldLayoutChg chg="del">
          <pc:chgData name="Zach Nelmes-Palmer (2304226)" userId="S::2304226@student.uwtsd.ac.uk::925abc0f-3514-4bbe-acd3-803e2a369a5f" providerId="AD" clId="Web-{74498E41-D02C-797F-A19C-997C98758E68}" dt="2023-10-12T17:12:48.756" v="2319"/>
          <pc:sldLayoutMkLst>
            <pc:docMk/>
            <pc:sldMasterMk cId="2460954070" sldId="2147483660"/>
            <pc:sldLayoutMk cId="949138452" sldId="2147483662"/>
          </pc:sldLayoutMkLst>
        </pc:sldLayoutChg>
        <pc:sldLayoutChg chg="del">
          <pc:chgData name="Zach Nelmes-Palmer (2304226)" userId="S::2304226@student.uwtsd.ac.uk::925abc0f-3514-4bbe-acd3-803e2a369a5f" providerId="AD" clId="Web-{74498E41-D02C-797F-A19C-997C98758E68}" dt="2023-10-12T17:12:48.756" v="2319"/>
          <pc:sldLayoutMkLst>
            <pc:docMk/>
            <pc:sldMasterMk cId="2460954070" sldId="2147483660"/>
            <pc:sldLayoutMk cId="2591524520" sldId="2147483663"/>
          </pc:sldLayoutMkLst>
        </pc:sldLayoutChg>
        <pc:sldLayoutChg chg="del">
          <pc:chgData name="Zach Nelmes-Palmer (2304226)" userId="S::2304226@student.uwtsd.ac.uk::925abc0f-3514-4bbe-acd3-803e2a369a5f" providerId="AD" clId="Web-{74498E41-D02C-797F-A19C-997C98758E68}" dt="2023-10-12T17:12:48.756" v="2319"/>
          <pc:sldLayoutMkLst>
            <pc:docMk/>
            <pc:sldMasterMk cId="2460954070" sldId="2147483660"/>
            <pc:sldLayoutMk cId="1203092039" sldId="2147483664"/>
          </pc:sldLayoutMkLst>
        </pc:sldLayoutChg>
        <pc:sldLayoutChg chg="del">
          <pc:chgData name="Zach Nelmes-Palmer (2304226)" userId="S::2304226@student.uwtsd.ac.uk::925abc0f-3514-4bbe-acd3-803e2a369a5f" providerId="AD" clId="Web-{74498E41-D02C-797F-A19C-997C98758E68}" dt="2023-10-12T17:12:48.756" v="2319"/>
          <pc:sldLayoutMkLst>
            <pc:docMk/>
            <pc:sldMasterMk cId="2460954070" sldId="2147483660"/>
            <pc:sldLayoutMk cId="3733172339" sldId="2147483665"/>
          </pc:sldLayoutMkLst>
        </pc:sldLayoutChg>
        <pc:sldLayoutChg chg="del">
          <pc:chgData name="Zach Nelmes-Palmer (2304226)" userId="S::2304226@student.uwtsd.ac.uk::925abc0f-3514-4bbe-acd3-803e2a369a5f" providerId="AD" clId="Web-{74498E41-D02C-797F-A19C-997C98758E68}" dt="2023-10-12T17:12:48.756" v="2319"/>
          <pc:sldLayoutMkLst>
            <pc:docMk/>
            <pc:sldMasterMk cId="2460954070" sldId="2147483660"/>
            <pc:sldLayoutMk cId="3210312558" sldId="2147483666"/>
          </pc:sldLayoutMkLst>
        </pc:sldLayoutChg>
        <pc:sldLayoutChg chg="del">
          <pc:chgData name="Zach Nelmes-Palmer (2304226)" userId="S::2304226@student.uwtsd.ac.uk::925abc0f-3514-4bbe-acd3-803e2a369a5f" providerId="AD" clId="Web-{74498E41-D02C-797F-A19C-997C98758E68}" dt="2023-10-12T17:12:48.756" v="2319"/>
          <pc:sldLayoutMkLst>
            <pc:docMk/>
            <pc:sldMasterMk cId="2460954070" sldId="2147483660"/>
            <pc:sldLayoutMk cId="3146388984" sldId="2147483667"/>
          </pc:sldLayoutMkLst>
        </pc:sldLayoutChg>
        <pc:sldLayoutChg chg="del">
          <pc:chgData name="Zach Nelmes-Palmer (2304226)" userId="S::2304226@student.uwtsd.ac.uk::925abc0f-3514-4bbe-acd3-803e2a369a5f" providerId="AD" clId="Web-{74498E41-D02C-797F-A19C-997C98758E68}" dt="2023-10-12T17:12:48.756" v="2319"/>
          <pc:sldLayoutMkLst>
            <pc:docMk/>
            <pc:sldMasterMk cId="2460954070" sldId="2147483660"/>
            <pc:sldLayoutMk cId="3171841454" sldId="2147483668"/>
          </pc:sldLayoutMkLst>
        </pc:sldLayoutChg>
        <pc:sldLayoutChg chg="del">
          <pc:chgData name="Zach Nelmes-Palmer (2304226)" userId="S::2304226@student.uwtsd.ac.uk::925abc0f-3514-4bbe-acd3-803e2a369a5f" providerId="AD" clId="Web-{74498E41-D02C-797F-A19C-997C98758E68}" dt="2023-10-12T17:12:48.756" v="2319"/>
          <pc:sldLayoutMkLst>
            <pc:docMk/>
            <pc:sldMasterMk cId="2460954070" sldId="2147483660"/>
            <pc:sldLayoutMk cId="1718958274" sldId="2147483669"/>
          </pc:sldLayoutMkLst>
        </pc:sldLayoutChg>
        <pc:sldLayoutChg chg="del">
          <pc:chgData name="Zach Nelmes-Palmer (2304226)" userId="S::2304226@student.uwtsd.ac.uk::925abc0f-3514-4bbe-acd3-803e2a369a5f" providerId="AD" clId="Web-{74498E41-D02C-797F-A19C-997C98758E68}" dt="2023-10-12T17:12:48.756" v="2319"/>
          <pc:sldLayoutMkLst>
            <pc:docMk/>
            <pc:sldMasterMk cId="2460954070" sldId="2147483660"/>
            <pc:sldLayoutMk cId="2202905451" sldId="2147483670"/>
          </pc:sldLayoutMkLst>
        </pc:sldLayoutChg>
        <pc:sldLayoutChg chg="del">
          <pc:chgData name="Zach Nelmes-Palmer (2304226)" userId="S::2304226@student.uwtsd.ac.uk::925abc0f-3514-4bbe-acd3-803e2a369a5f" providerId="AD" clId="Web-{74498E41-D02C-797F-A19C-997C98758E68}" dt="2023-10-12T17:12:48.756" v="2319"/>
          <pc:sldLayoutMkLst>
            <pc:docMk/>
            <pc:sldMasterMk cId="2460954070" sldId="2147483660"/>
            <pc:sldLayoutMk cId="3479445657" sldId="2147483671"/>
          </pc:sldLayoutMkLst>
        </pc:sldLayoutChg>
      </pc:sldMasterChg>
      <pc:sldMasterChg chg="add addSldLayout modSldLayout">
        <pc:chgData name="Zach Nelmes-Palmer (2304226)" userId="S::2304226@student.uwtsd.ac.uk::925abc0f-3514-4bbe-acd3-803e2a369a5f" providerId="AD" clId="Web-{74498E41-D02C-797F-A19C-997C98758E68}" dt="2023-10-12T17:12:48.756" v="2319"/>
        <pc:sldMasterMkLst>
          <pc:docMk/>
          <pc:sldMasterMk cId="691473941" sldId="2147483672"/>
        </pc:sldMasterMkLst>
        <pc:sldLayoutChg chg="add mod replId">
          <pc:chgData name="Zach Nelmes-Palmer (2304226)" userId="S::2304226@student.uwtsd.ac.uk::925abc0f-3514-4bbe-acd3-803e2a369a5f" providerId="AD" clId="Web-{74498E41-D02C-797F-A19C-997C98758E68}" dt="2023-10-12T17:12:48.756" v="2319"/>
          <pc:sldLayoutMkLst>
            <pc:docMk/>
            <pc:sldMasterMk cId="691473941" sldId="2147483672"/>
            <pc:sldLayoutMk cId="2015463435" sldId="2147483673"/>
          </pc:sldLayoutMkLst>
        </pc:sldLayoutChg>
        <pc:sldLayoutChg chg="add mod replId">
          <pc:chgData name="Zach Nelmes-Palmer (2304226)" userId="S::2304226@student.uwtsd.ac.uk::925abc0f-3514-4bbe-acd3-803e2a369a5f" providerId="AD" clId="Web-{74498E41-D02C-797F-A19C-997C98758E68}" dt="2023-10-12T17:12:48.756" v="2319"/>
          <pc:sldLayoutMkLst>
            <pc:docMk/>
            <pc:sldMasterMk cId="691473941" sldId="2147483672"/>
            <pc:sldLayoutMk cId="3301051031" sldId="2147483674"/>
          </pc:sldLayoutMkLst>
        </pc:sldLayoutChg>
        <pc:sldLayoutChg chg="add mod replId">
          <pc:chgData name="Zach Nelmes-Palmer (2304226)" userId="S::2304226@student.uwtsd.ac.uk::925abc0f-3514-4bbe-acd3-803e2a369a5f" providerId="AD" clId="Web-{74498E41-D02C-797F-A19C-997C98758E68}" dt="2023-10-12T17:12:48.756" v="2319"/>
          <pc:sldLayoutMkLst>
            <pc:docMk/>
            <pc:sldMasterMk cId="691473941" sldId="2147483672"/>
            <pc:sldLayoutMk cId="2861765645" sldId="2147483675"/>
          </pc:sldLayoutMkLst>
        </pc:sldLayoutChg>
        <pc:sldLayoutChg chg="add mod replId">
          <pc:chgData name="Zach Nelmes-Palmer (2304226)" userId="S::2304226@student.uwtsd.ac.uk::925abc0f-3514-4bbe-acd3-803e2a369a5f" providerId="AD" clId="Web-{74498E41-D02C-797F-A19C-997C98758E68}" dt="2023-10-12T17:12:48.756" v="2319"/>
          <pc:sldLayoutMkLst>
            <pc:docMk/>
            <pc:sldMasterMk cId="691473941" sldId="2147483672"/>
            <pc:sldLayoutMk cId="1347527433" sldId="2147483676"/>
          </pc:sldLayoutMkLst>
        </pc:sldLayoutChg>
        <pc:sldLayoutChg chg="add mod replId">
          <pc:chgData name="Zach Nelmes-Palmer (2304226)" userId="S::2304226@student.uwtsd.ac.uk::925abc0f-3514-4bbe-acd3-803e2a369a5f" providerId="AD" clId="Web-{74498E41-D02C-797F-A19C-997C98758E68}" dt="2023-10-12T17:12:48.756" v="2319"/>
          <pc:sldLayoutMkLst>
            <pc:docMk/>
            <pc:sldMasterMk cId="691473941" sldId="2147483672"/>
            <pc:sldLayoutMk cId="3772721573" sldId="2147483677"/>
          </pc:sldLayoutMkLst>
        </pc:sldLayoutChg>
        <pc:sldLayoutChg chg="add mod replId">
          <pc:chgData name="Zach Nelmes-Palmer (2304226)" userId="S::2304226@student.uwtsd.ac.uk::925abc0f-3514-4bbe-acd3-803e2a369a5f" providerId="AD" clId="Web-{74498E41-D02C-797F-A19C-997C98758E68}" dt="2023-10-12T17:12:48.756" v="2319"/>
          <pc:sldLayoutMkLst>
            <pc:docMk/>
            <pc:sldMasterMk cId="691473941" sldId="2147483672"/>
            <pc:sldLayoutMk cId="525135971" sldId="2147483678"/>
          </pc:sldLayoutMkLst>
        </pc:sldLayoutChg>
        <pc:sldLayoutChg chg="add mod replId">
          <pc:chgData name="Zach Nelmes-Palmer (2304226)" userId="S::2304226@student.uwtsd.ac.uk::925abc0f-3514-4bbe-acd3-803e2a369a5f" providerId="AD" clId="Web-{74498E41-D02C-797F-A19C-997C98758E68}" dt="2023-10-12T17:12:48.756" v="2319"/>
          <pc:sldLayoutMkLst>
            <pc:docMk/>
            <pc:sldMasterMk cId="691473941" sldId="2147483672"/>
            <pc:sldLayoutMk cId="595407515" sldId="2147483679"/>
          </pc:sldLayoutMkLst>
        </pc:sldLayoutChg>
        <pc:sldLayoutChg chg="add mod replId">
          <pc:chgData name="Zach Nelmes-Palmer (2304226)" userId="S::2304226@student.uwtsd.ac.uk::925abc0f-3514-4bbe-acd3-803e2a369a5f" providerId="AD" clId="Web-{74498E41-D02C-797F-A19C-997C98758E68}" dt="2023-10-12T17:12:48.756" v="2319"/>
          <pc:sldLayoutMkLst>
            <pc:docMk/>
            <pc:sldMasterMk cId="691473941" sldId="2147483672"/>
            <pc:sldLayoutMk cId="1140467759" sldId="2147483680"/>
          </pc:sldLayoutMkLst>
        </pc:sldLayoutChg>
        <pc:sldLayoutChg chg="add mod replId">
          <pc:chgData name="Zach Nelmes-Palmer (2304226)" userId="S::2304226@student.uwtsd.ac.uk::925abc0f-3514-4bbe-acd3-803e2a369a5f" providerId="AD" clId="Web-{74498E41-D02C-797F-A19C-997C98758E68}" dt="2023-10-12T17:12:48.756" v="2319"/>
          <pc:sldLayoutMkLst>
            <pc:docMk/>
            <pc:sldMasterMk cId="691473941" sldId="2147483672"/>
            <pc:sldLayoutMk cId="2111231204" sldId="2147483681"/>
          </pc:sldLayoutMkLst>
        </pc:sldLayoutChg>
        <pc:sldLayoutChg chg="add mod replId">
          <pc:chgData name="Zach Nelmes-Palmer (2304226)" userId="S::2304226@student.uwtsd.ac.uk::925abc0f-3514-4bbe-acd3-803e2a369a5f" providerId="AD" clId="Web-{74498E41-D02C-797F-A19C-997C98758E68}" dt="2023-10-12T17:12:48.756" v="2319"/>
          <pc:sldLayoutMkLst>
            <pc:docMk/>
            <pc:sldMasterMk cId="691473941" sldId="2147483672"/>
            <pc:sldLayoutMk cId="186035081" sldId="2147483682"/>
          </pc:sldLayoutMkLst>
        </pc:sldLayoutChg>
        <pc:sldLayoutChg chg="add mod replId">
          <pc:chgData name="Zach Nelmes-Palmer (2304226)" userId="S::2304226@student.uwtsd.ac.uk::925abc0f-3514-4bbe-acd3-803e2a369a5f" providerId="AD" clId="Web-{74498E41-D02C-797F-A19C-997C98758E68}" dt="2023-10-12T17:12:48.756" v="2319"/>
          <pc:sldLayoutMkLst>
            <pc:docMk/>
            <pc:sldMasterMk cId="691473941" sldId="2147483672"/>
            <pc:sldLayoutMk cId="3733549312" sldId="2147483683"/>
          </pc:sldLayoutMkLst>
        </pc:sldLayoutChg>
        <pc:sldLayoutChg chg="add mod replId">
          <pc:chgData name="Zach Nelmes-Palmer (2304226)" userId="S::2304226@student.uwtsd.ac.uk::925abc0f-3514-4bbe-acd3-803e2a369a5f" providerId="AD" clId="Web-{74498E41-D02C-797F-A19C-997C98758E68}" dt="2023-10-12T17:12:48.756" v="2319"/>
          <pc:sldLayoutMkLst>
            <pc:docMk/>
            <pc:sldMasterMk cId="691473941" sldId="2147483672"/>
            <pc:sldLayoutMk cId="714445473" sldId="2147483684"/>
          </pc:sldLayoutMkLst>
        </pc:sldLayoutChg>
        <pc:sldLayoutChg chg="add mod replId">
          <pc:chgData name="Zach Nelmes-Palmer (2304226)" userId="S::2304226@student.uwtsd.ac.uk::925abc0f-3514-4bbe-acd3-803e2a369a5f" providerId="AD" clId="Web-{74498E41-D02C-797F-A19C-997C98758E68}" dt="2023-10-12T17:12:48.756" v="2319"/>
          <pc:sldLayoutMkLst>
            <pc:docMk/>
            <pc:sldMasterMk cId="691473941" sldId="2147483672"/>
            <pc:sldLayoutMk cId="3268084541" sldId="2147483685"/>
          </pc:sldLayoutMkLst>
        </pc:sldLayoutChg>
        <pc:sldLayoutChg chg="add mod replId">
          <pc:chgData name="Zach Nelmes-Palmer (2304226)" userId="S::2304226@student.uwtsd.ac.uk::925abc0f-3514-4bbe-acd3-803e2a369a5f" providerId="AD" clId="Web-{74498E41-D02C-797F-A19C-997C98758E68}" dt="2023-10-12T17:12:48.756" v="2319"/>
          <pc:sldLayoutMkLst>
            <pc:docMk/>
            <pc:sldMasterMk cId="691473941" sldId="2147483672"/>
            <pc:sldLayoutMk cId="216328257" sldId="2147483686"/>
          </pc:sldLayoutMkLst>
        </pc:sldLayoutChg>
        <pc:sldLayoutChg chg="add mod replId">
          <pc:chgData name="Zach Nelmes-Palmer (2304226)" userId="S::2304226@student.uwtsd.ac.uk::925abc0f-3514-4bbe-acd3-803e2a369a5f" providerId="AD" clId="Web-{74498E41-D02C-797F-A19C-997C98758E68}" dt="2023-10-12T17:12:48.756" v="2319"/>
          <pc:sldLayoutMkLst>
            <pc:docMk/>
            <pc:sldMasterMk cId="691473941" sldId="2147483672"/>
            <pc:sldLayoutMk cId="2617854296" sldId="2147483687"/>
          </pc:sldLayoutMkLst>
        </pc:sldLayoutChg>
        <pc:sldLayoutChg chg="add mod replId">
          <pc:chgData name="Zach Nelmes-Palmer (2304226)" userId="S::2304226@student.uwtsd.ac.uk::925abc0f-3514-4bbe-acd3-803e2a369a5f" providerId="AD" clId="Web-{74498E41-D02C-797F-A19C-997C98758E68}" dt="2023-10-12T17:12:48.756" v="2319"/>
          <pc:sldLayoutMkLst>
            <pc:docMk/>
            <pc:sldMasterMk cId="691473941" sldId="2147483672"/>
            <pc:sldLayoutMk cId="218758326" sldId="2147483688"/>
          </pc:sldLayoutMkLst>
        </pc:sldLayoutChg>
      </pc:sldMasterChg>
    </pc:docChg>
  </pc:docChgLst>
  <pc:docChgLst>
    <pc:chgData name="Zach Nelmes-Palmer (2304226)" userId="S::2304226@student.uwtsd.ac.uk::925abc0f-3514-4bbe-acd3-803e2a369a5f" providerId="AD" clId="Web-{2644B0E9-8AE7-8CAF-913B-0102A6E22C78}"/>
    <pc:docChg chg="modSld">
      <pc:chgData name="Zach Nelmes-Palmer (2304226)" userId="S::2304226@student.uwtsd.ac.uk::925abc0f-3514-4bbe-acd3-803e2a369a5f" providerId="AD" clId="Web-{2644B0E9-8AE7-8CAF-913B-0102A6E22C78}" dt="2023-10-31T09:36:27.794" v="12" actId="20577"/>
      <pc:docMkLst>
        <pc:docMk/>
      </pc:docMkLst>
      <pc:sldChg chg="modSp">
        <pc:chgData name="Zach Nelmes-Palmer (2304226)" userId="S::2304226@student.uwtsd.ac.uk::925abc0f-3514-4bbe-acd3-803e2a369a5f" providerId="AD" clId="Web-{2644B0E9-8AE7-8CAF-913B-0102A6E22C78}" dt="2023-10-31T09:36:27.794" v="12" actId="20577"/>
        <pc:sldMkLst>
          <pc:docMk/>
          <pc:sldMk cId="1716277541" sldId="259"/>
        </pc:sldMkLst>
        <pc:spChg chg="mod">
          <ac:chgData name="Zach Nelmes-Palmer (2304226)" userId="S::2304226@student.uwtsd.ac.uk::925abc0f-3514-4bbe-acd3-803e2a369a5f" providerId="AD" clId="Web-{2644B0E9-8AE7-8CAF-913B-0102A6E22C78}" dt="2023-10-31T09:36:27.794" v="12" actId="20577"/>
          <ac:spMkLst>
            <pc:docMk/>
            <pc:sldMk cId="1716277541" sldId="259"/>
            <ac:spMk id="3" creationId="{AC7502A0-1CEF-B4B0-4C4A-B0413FFA1444}"/>
          </ac:spMkLst>
        </pc:spChg>
      </pc:sldChg>
    </pc:docChg>
  </pc:docChgLst>
  <pc:docChgLst>
    <pc:chgData name="Zach Nelmes-Palmer (2304226)" userId="S::2304226@student.uwtsd.ac.uk::925abc0f-3514-4bbe-acd3-803e2a369a5f" providerId="AD" clId="Web-{39553973-9C6F-968C-9ED3-CA4A59555C4B}"/>
    <pc:docChg chg="modSld">
      <pc:chgData name="Zach Nelmes-Palmer (2304226)" userId="S::2304226@student.uwtsd.ac.uk::925abc0f-3514-4bbe-acd3-803e2a369a5f" providerId="AD" clId="Web-{39553973-9C6F-968C-9ED3-CA4A59555C4B}" dt="2023-10-09T15:21:39.883" v="53" actId="20577"/>
      <pc:docMkLst>
        <pc:docMk/>
      </pc:docMkLst>
      <pc:sldChg chg="modSp">
        <pc:chgData name="Zach Nelmes-Palmer (2304226)" userId="S::2304226@student.uwtsd.ac.uk::925abc0f-3514-4bbe-acd3-803e2a369a5f" providerId="AD" clId="Web-{39553973-9C6F-968C-9ED3-CA4A59555C4B}" dt="2023-10-09T15:21:39.883" v="53" actId="20577"/>
        <pc:sldMkLst>
          <pc:docMk/>
          <pc:sldMk cId="1668221742" sldId="258"/>
        </pc:sldMkLst>
        <pc:spChg chg="mod">
          <ac:chgData name="Zach Nelmes-Palmer (2304226)" userId="S::2304226@student.uwtsd.ac.uk::925abc0f-3514-4bbe-acd3-803e2a369a5f" providerId="AD" clId="Web-{39553973-9C6F-968C-9ED3-CA4A59555C4B}" dt="2023-10-09T14:24:02.372" v="6" actId="20577"/>
          <ac:spMkLst>
            <pc:docMk/>
            <pc:sldMk cId="1668221742" sldId="258"/>
            <ac:spMk id="2" creationId="{5B2547EA-ED66-9046-8E15-49DAF0E74438}"/>
          </ac:spMkLst>
        </pc:spChg>
        <pc:spChg chg="mod">
          <ac:chgData name="Zach Nelmes-Palmer (2304226)" userId="S::2304226@student.uwtsd.ac.uk::925abc0f-3514-4bbe-acd3-803e2a369a5f" providerId="AD" clId="Web-{39553973-9C6F-968C-9ED3-CA4A59555C4B}" dt="2023-10-09T15:21:39.883" v="53" actId="20577"/>
          <ac:spMkLst>
            <pc:docMk/>
            <pc:sldMk cId="1668221742" sldId="258"/>
            <ac:spMk id="3" creationId="{F1175F33-6C02-FF81-DF9D-18BE96A9D1A4}"/>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11/3/23</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154634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11/3/23</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010510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11/3/23</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617656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11/3/23</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475274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11/3/23</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727215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11/3/23</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251359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11/3/23</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954075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11/3/23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404677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11/3/23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112312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11/3/23</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60350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11/3/23</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37335493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11/3/23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144454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11/3/23</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32680845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11/3/23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632825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11/3/23</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178542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11/3/23</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87583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11/3/23</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69147394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ov"/><Relationship Id="rId1" Type="http://schemas.microsoft.com/office/2007/relationships/media" Target="../media/media1.mov"/><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psychologytoday.com/us/blog/click-here-happiness/201901/what-is-well-being-definition-types-and-well-being-skills." TargetMode="External"/><Relationship Id="rId2" Type="http://schemas.openxmlformats.org/officeDocument/2006/relationships/hyperlink" Target="https://www.verywellmind.com/what-is-resilience-2795059." TargetMode="External"/><Relationship Id="rId1" Type="http://schemas.openxmlformats.org/officeDocument/2006/relationships/slideLayout" Target="../slideLayouts/slideLayout2.xml"/><Relationship Id="rId6" Type="http://schemas.openxmlformats.org/officeDocument/2006/relationships/hyperlink" Target="https://www.thestudentroom.co.uk/university/life/what-university-is-really-like." TargetMode="External"/><Relationship Id="rId5" Type="http://schemas.openxmlformats.org/officeDocument/2006/relationships/hyperlink" Target="https://www.healthline.com/health/fitness-nutrition/healthy-lifestyle-benefits." TargetMode="External"/><Relationship Id="rId4" Type="http://schemas.openxmlformats.org/officeDocument/2006/relationships/hyperlink" Target="https://www.publichealth.com.ng/world-health-organizationwho-definition-of-healt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a:ea typeface="Calibri Light"/>
                <a:cs typeface="Calibri Light"/>
              </a:rPr>
              <a:t>The Importance of Resilience, Health and wellbeing as a University Student</a:t>
            </a:r>
            <a:endParaRPr lang="en-US"/>
          </a:p>
        </p:txBody>
      </p:sp>
      <p:sp>
        <p:nvSpPr>
          <p:cNvPr id="3" name="Subtitle 2"/>
          <p:cNvSpPr>
            <a:spLocks noGrp="1"/>
          </p:cNvSpPr>
          <p:nvPr>
            <p:ph type="subTitle" idx="1"/>
          </p:nvPr>
        </p:nvSpPr>
        <p:spPr/>
        <p:txBody>
          <a:bodyPr vert="horz" lIns="91440" tIns="45720" rIns="91440" bIns="45720" rtlCol="0" anchor="t">
            <a:normAutofit/>
          </a:bodyPr>
          <a:lstStyle/>
          <a:p>
            <a:r>
              <a:rPr lang="en-US">
                <a:ea typeface="Calibri"/>
                <a:cs typeface="Calibri"/>
              </a:rPr>
              <a:t>By Zach Nelmes-Palmer</a:t>
            </a:r>
            <a:endParaRPr lang="en-US"/>
          </a:p>
        </p:txBody>
      </p:sp>
      <p:pic>
        <p:nvPicPr>
          <p:cNvPr id="4" name="trim.17C1E8F3-77E6-4E5D-8D4B-D8E64F1E120D.MOV">
            <a:hlinkClick r:id="" action="ppaction://media"/>
            <a:extLst>
              <a:ext uri="{FF2B5EF4-FFF2-40B4-BE49-F238E27FC236}">
                <a16:creationId xmlns:a16="http://schemas.microsoft.com/office/drawing/2014/main" id="{00CCA9B2-513B-5C36-37FA-879BE435682D}"/>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0190976" y="3568309"/>
            <a:ext cx="1313636" cy="2335353"/>
          </a:xfrm>
          <a:prstGeom prst="rect">
            <a:avLst/>
          </a:prstGeom>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812B2A-A7A2-7CE8-3236-9FA7643A9316}"/>
              </a:ext>
            </a:extLst>
          </p:cNvPr>
          <p:cNvSpPr>
            <a:spLocks noGrp="1"/>
          </p:cNvSpPr>
          <p:nvPr>
            <p:ph type="title"/>
          </p:nvPr>
        </p:nvSpPr>
        <p:spPr/>
        <p:txBody>
          <a:bodyPr/>
          <a:lstStyle/>
          <a:p>
            <a:r>
              <a:rPr lang="en-US">
                <a:ea typeface="Calibri Light"/>
                <a:cs typeface="Calibri Light"/>
              </a:rPr>
              <a:t>What Resilience means.</a:t>
            </a:r>
          </a:p>
        </p:txBody>
      </p:sp>
      <p:sp>
        <p:nvSpPr>
          <p:cNvPr id="3" name="Content Placeholder 2">
            <a:extLst>
              <a:ext uri="{FF2B5EF4-FFF2-40B4-BE49-F238E27FC236}">
                <a16:creationId xmlns:a16="http://schemas.microsoft.com/office/drawing/2014/main" id="{AC7502A0-1CEF-B4B0-4C4A-B0413FFA1444}"/>
              </a:ext>
            </a:extLst>
          </p:cNvPr>
          <p:cNvSpPr>
            <a:spLocks noGrp="1"/>
          </p:cNvSpPr>
          <p:nvPr>
            <p:ph idx="1"/>
          </p:nvPr>
        </p:nvSpPr>
        <p:spPr/>
        <p:txBody>
          <a:bodyPr vert="horz" lIns="91440" tIns="45720" rIns="91440" bIns="45720" rtlCol="0" anchor="t">
            <a:normAutofit/>
          </a:bodyPr>
          <a:lstStyle/>
          <a:p>
            <a:pPr marL="0" indent="0">
              <a:buNone/>
            </a:pPr>
            <a:r>
              <a:rPr lang="en-US">
                <a:ea typeface="Calibri" panose="020F0502020204030204"/>
                <a:cs typeface="Calibri" panose="020F0502020204030204"/>
              </a:rPr>
              <a:t>According to </a:t>
            </a:r>
            <a:r>
              <a:rPr lang="en-US" err="1">
                <a:ea typeface="Calibri" panose="020F0502020204030204"/>
                <a:cs typeface="Calibri" panose="020F0502020204030204"/>
              </a:rPr>
              <a:t>Cherry.K</a:t>
            </a:r>
            <a:r>
              <a:rPr lang="en-US">
                <a:ea typeface="Calibri" panose="020F0502020204030204"/>
                <a:cs typeface="Calibri" panose="020F0502020204030204"/>
              </a:rPr>
              <a:t> (2023) ''resilience is the ability to cope with and recover from setbacks'', they then go on to reiterate this point by explaining that you can tell if you have a strong resilience if you have quite strong coping skills and are able to effectively and quickly distribute their resources, to have the ability to request help and be able to manage their current situation no matter how tough it may be. Cherry also describes someone who has strong resilience can find healthy coping strategies when faced with some particularly distressing situations and to be able to face it ''head on''. </a:t>
            </a:r>
          </a:p>
          <a:p>
            <a:pPr marL="0" indent="0">
              <a:buNone/>
            </a:pPr>
            <a:r>
              <a:rPr lang="en-US">
                <a:ea typeface="Calibri" panose="020F0502020204030204"/>
                <a:cs typeface="Calibri" panose="020F0502020204030204"/>
              </a:rPr>
              <a:t>There are many different types of resilience described in the article and ways to build and strengthen your own resilience while also describing the impact resilience could have on someone's life. </a:t>
            </a:r>
          </a:p>
        </p:txBody>
      </p:sp>
    </p:spTree>
    <p:extLst>
      <p:ext uri="{BB962C8B-B14F-4D97-AF65-F5344CB8AC3E}">
        <p14:creationId xmlns:p14="http://schemas.microsoft.com/office/powerpoint/2010/main" val="1716277541"/>
      </p:ext>
    </p:extLst>
  </p:cSld>
  <p:clrMapOvr>
    <a:masterClrMapping/>
  </p:clrMapOvr>
  <mc:AlternateContent xmlns:mc="http://schemas.openxmlformats.org/markup-compatibility/2006">
    <mc:Choice xmlns:p14="http://schemas.microsoft.com/office/powerpoint/2010/main" Requires="p14">
      <p:transition spd="slow" p14:dur="4000">
        <p14:vortex dir="r"/>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9EE869B-085D-43B3-AED8-9B06556124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Rectangle 10">
            <a:extLst>
              <a:ext uri="{FF2B5EF4-FFF2-40B4-BE49-F238E27FC236}">
                <a16:creationId xmlns:a16="http://schemas.microsoft.com/office/drawing/2014/main" id="{C54E744A-A072-47AF-981A-3718617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8229600" cy="6858000"/>
          </a:xfrm>
          <a:prstGeom prst="rect">
            <a:avLst/>
          </a:prstGeom>
          <a:solidFill>
            <a:schemeClr val="tx2">
              <a:lumMod val="10000"/>
              <a:alpha val="90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5" name="Picture 4" descr="One in a crowd">
            <a:extLst>
              <a:ext uri="{FF2B5EF4-FFF2-40B4-BE49-F238E27FC236}">
                <a16:creationId xmlns:a16="http://schemas.microsoft.com/office/drawing/2014/main" id="{5C02DF94-8845-334D-BED4-38AC5C588F77}"/>
              </a:ext>
            </a:extLst>
          </p:cNvPr>
          <p:cNvPicPr>
            <a:picLocks noChangeAspect="1"/>
          </p:cNvPicPr>
          <p:nvPr/>
        </p:nvPicPr>
        <p:blipFill rotWithShape="1">
          <a:blip r:embed="rId2"/>
          <a:srcRect l="31971" r="24697" b="4"/>
          <a:stretch/>
        </p:blipFill>
        <p:spPr>
          <a:xfrm>
            <a:off x="8229598" y="10"/>
            <a:ext cx="3962401" cy="6857990"/>
          </a:xfrm>
          <a:prstGeom prst="rect">
            <a:avLst/>
          </a:prstGeom>
        </p:spPr>
      </p:pic>
      <p:sp>
        <p:nvSpPr>
          <p:cNvPr id="13" name="Freeform 5">
            <a:extLst>
              <a:ext uri="{FF2B5EF4-FFF2-40B4-BE49-F238E27FC236}">
                <a16:creationId xmlns:a16="http://schemas.microsoft.com/office/drawing/2014/main" id="{F0254341-1068-4FB7-8AEF-220C6EB41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59027"/>
            <a:ext cx="9042690" cy="1035152"/>
          </a:xfrm>
          <a:custGeom>
            <a:avLst/>
            <a:gdLst>
              <a:gd name="T0" fmla="*/ 1900 w 1902"/>
              <a:gd name="T1" fmla="*/ 77 h 163"/>
              <a:gd name="T2" fmla="*/ 1826 w 1902"/>
              <a:gd name="T3" fmla="*/ 3 h 163"/>
              <a:gd name="T4" fmla="*/ 1825 w 1902"/>
              <a:gd name="T5" fmla="*/ 2 h 163"/>
              <a:gd name="T6" fmla="*/ 1819 w 1902"/>
              <a:gd name="T7" fmla="*/ 0 h 163"/>
              <a:gd name="T8" fmla="*/ 1363 w 1902"/>
              <a:gd name="T9" fmla="*/ 0 h 163"/>
              <a:gd name="T10" fmla="*/ 1348 w 1902"/>
              <a:gd name="T11" fmla="*/ 0 h 163"/>
              <a:gd name="T12" fmla="*/ 1225 w 1902"/>
              <a:gd name="T13" fmla="*/ 0 h 163"/>
              <a:gd name="T14" fmla="*/ 1033 w 1902"/>
              <a:gd name="T15" fmla="*/ 0 h 163"/>
              <a:gd name="T16" fmla="*/ 892 w 1902"/>
              <a:gd name="T17" fmla="*/ 0 h 163"/>
              <a:gd name="T18" fmla="*/ 786 w 1902"/>
              <a:gd name="T19" fmla="*/ 0 h 163"/>
              <a:gd name="T20" fmla="*/ 577 w 1902"/>
              <a:gd name="T21" fmla="*/ 0 h 163"/>
              <a:gd name="T22" fmla="*/ 562 w 1902"/>
              <a:gd name="T23" fmla="*/ 0 h 163"/>
              <a:gd name="T24" fmla="*/ 439 w 1902"/>
              <a:gd name="T25" fmla="*/ 0 h 163"/>
              <a:gd name="T26" fmla="*/ 106 w 1902"/>
              <a:gd name="T27" fmla="*/ 0 h 163"/>
              <a:gd name="T28" fmla="*/ 0 w 1902"/>
              <a:gd name="T29" fmla="*/ 0 h 163"/>
              <a:gd name="T30" fmla="*/ 0 w 1902"/>
              <a:gd name="T31" fmla="*/ 163 h 163"/>
              <a:gd name="T32" fmla="*/ 106 w 1902"/>
              <a:gd name="T33" fmla="*/ 163 h 163"/>
              <a:gd name="T34" fmla="*/ 439 w 1902"/>
              <a:gd name="T35" fmla="*/ 163 h 163"/>
              <a:gd name="T36" fmla="*/ 562 w 1902"/>
              <a:gd name="T37" fmla="*/ 163 h 163"/>
              <a:gd name="T38" fmla="*/ 577 w 1902"/>
              <a:gd name="T39" fmla="*/ 163 h 163"/>
              <a:gd name="T40" fmla="*/ 786 w 1902"/>
              <a:gd name="T41" fmla="*/ 163 h 163"/>
              <a:gd name="T42" fmla="*/ 892 w 1902"/>
              <a:gd name="T43" fmla="*/ 163 h 163"/>
              <a:gd name="T44" fmla="*/ 1033 w 1902"/>
              <a:gd name="T45" fmla="*/ 163 h 163"/>
              <a:gd name="T46" fmla="*/ 1225 w 1902"/>
              <a:gd name="T47" fmla="*/ 163 h 163"/>
              <a:gd name="T48" fmla="*/ 1348 w 1902"/>
              <a:gd name="T49" fmla="*/ 163 h 163"/>
              <a:gd name="T50" fmla="*/ 1363 w 1902"/>
              <a:gd name="T51" fmla="*/ 163 h 163"/>
              <a:gd name="T52" fmla="*/ 1819 w 1902"/>
              <a:gd name="T53" fmla="*/ 163 h 163"/>
              <a:gd name="T54" fmla="*/ 1825 w 1902"/>
              <a:gd name="T55" fmla="*/ 161 h 163"/>
              <a:gd name="T56" fmla="*/ 1826 w 1902"/>
              <a:gd name="T57" fmla="*/ 160 h 163"/>
              <a:gd name="T58" fmla="*/ 1900 w 1902"/>
              <a:gd name="T59" fmla="*/ 86 h 163"/>
              <a:gd name="T60" fmla="*/ 1900 w 1902"/>
              <a:gd name="T61"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02" h="163">
                <a:moveTo>
                  <a:pt x="1900" y="77"/>
                </a:moveTo>
                <a:cubicBezTo>
                  <a:pt x="1826" y="3"/>
                  <a:pt x="1826" y="3"/>
                  <a:pt x="1826" y="3"/>
                </a:cubicBezTo>
                <a:cubicBezTo>
                  <a:pt x="1825" y="2"/>
                  <a:pt x="1825" y="2"/>
                  <a:pt x="1825" y="2"/>
                </a:cubicBezTo>
                <a:cubicBezTo>
                  <a:pt x="1823" y="1"/>
                  <a:pt x="1821" y="0"/>
                  <a:pt x="1819" y="0"/>
                </a:cubicBezTo>
                <a:cubicBezTo>
                  <a:pt x="1363" y="0"/>
                  <a:pt x="1363" y="0"/>
                  <a:pt x="1363" y="0"/>
                </a:cubicBezTo>
                <a:cubicBezTo>
                  <a:pt x="1348" y="0"/>
                  <a:pt x="1348" y="0"/>
                  <a:pt x="1348" y="0"/>
                </a:cubicBezTo>
                <a:cubicBezTo>
                  <a:pt x="1225" y="0"/>
                  <a:pt x="1225" y="0"/>
                  <a:pt x="1225" y="0"/>
                </a:cubicBezTo>
                <a:cubicBezTo>
                  <a:pt x="1033" y="0"/>
                  <a:pt x="1033" y="0"/>
                  <a:pt x="1033" y="0"/>
                </a:cubicBezTo>
                <a:cubicBezTo>
                  <a:pt x="892" y="0"/>
                  <a:pt x="892" y="0"/>
                  <a:pt x="892" y="0"/>
                </a:cubicBezTo>
                <a:cubicBezTo>
                  <a:pt x="786" y="0"/>
                  <a:pt x="786" y="0"/>
                  <a:pt x="786" y="0"/>
                </a:cubicBezTo>
                <a:cubicBezTo>
                  <a:pt x="577" y="0"/>
                  <a:pt x="577" y="0"/>
                  <a:pt x="577" y="0"/>
                </a:cubicBezTo>
                <a:cubicBezTo>
                  <a:pt x="562" y="0"/>
                  <a:pt x="562" y="0"/>
                  <a:pt x="562" y="0"/>
                </a:cubicBezTo>
                <a:cubicBezTo>
                  <a:pt x="439" y="0"/>
                  <a:pt x="439" y="0"/>
                  <a:pt x="439" y="0"/>
                </a:cubicBezTo>
                <a:cubicBezTo>
                  <a:pt x="106" y="0"/>
                  <a:pt x="106" y="0"/>
                  <a:pt x="106" y="0"/>
                </a:cubicBezTo>
                <a:cubicBezTo>
                  <a:pt x="0" y="0"/>
                  <a:pt x="0" y="0"/>
                  <a:pt x="0" y="0"/>
                </a:cubicBezTo>
                <a:cubicBezTo>
                  <a:pt x="0" y="163"/>
                  <a:pt x="0" y="163"/>
                  <a:pt x="0" y="163"/>
                </a:cubicBezTo>
                <a:cubicBezTo>
                  <a:pt x="106" y="163"/>
                  <a:pt x="106" y="163"/>
                  <a:pt x="106" y="163"/>
                </a:cubicBezTo>
                <a:cubicBezTo>
                  <a:pt x="439" y="163"/>
                  <a:pt x="439" y="163"/>
                  <a:pt x="439" y="163"/>
                </a:cubicBezTo>
                <a:cubicBezTo>
                  <a:pt x="562" y="163"/>
                  <a:pt x="562" y="163"/>
                  <a:pt x="562" y="163"/>
                </a:cubicBezTo>
                <a:cubicBezTo>
                  <a:pt x="577" y="163"/>
                  <a:pt x="577" y="163"/>
                  <a:pt x="577" y="163"/>
                </a:cubicBezTo>
                <a:cubicBezTo>
                  <a:pt x="786" y="163"/>
                  <a:pt x="786" y="163"/>
                  <a:pt x="786" y="163"/>
                </a:cubicBezTo>
                <a:cubicBezTo>
                  <a:pt x="892" y="163"/>
                  <a:pt x="892" y="163"/>
                  <a:pt x="892" y="163"/>
                </a:cubicBezTo>
                <a:cubicBezTo>
                  <a:pt x="1033" y="163"/>
                  <a:pt x="1033" y="163"/>
                  <a:pt x="1033" y="163"/>
                </a:cubicBezTo>
                <a:cubicBezTo>
                  <a:pt x="1225" y="163"/>
                  <a:pt x="1225" y="163"/>
                  <a:pt x="1225" y="163"/>
                </a:cubicBezTo>
                <a:cubicBezTo>
                  <a:pt x="1348" y="163"/>
                  <a:pt x="1348" y="163"/>
                  <a:pt x="1348" y="163"/>
                </a:cubicBezTo>
                <a:cubicBezTo>
                  <a:pt x="1363" y="163"/>
                  <a:pt x="1363" y="163"/>
                  <a:pt x="1363" y="163"/>
                </a:cubicBezTo>
                <a:cubicBezTo>
                  <a:pt x="1819" y="163"/>
                  <a:pt x="1819" y="163"/>
                  <a:pt x="1819" y="163"/>
                </a:cubicBezTo>
                <a:cubicBezTo>
                  <a:pt x="1821" y="163"/>
                  <a:pt x="1823" y="162"/>
                  <a:pt x="1825" y="161"/>
                </a:cubicBezTo>
                <a:cubicBezTo>
                  <a:pt x="1825" y="160"/>
                  <a:pt x="1825" y="160"/>
                  <a:pt x="1826" y="160"/>
                </a:cubicBezTo>
                <a:cubicBezTo>
                  <a:pt x="1900" y="86"/>
                  <a:pt x="1900" y="86"/>
                  <a:pt x="1900" y="86"/>
                </a:cubicBezTo>
                <a:cubicBezTo>
                  <a:pt x="1902" y="83"/>
                  <a:pt x="1902" y="79"/>
                  <a:pt x="1900"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AD5CB91F-E035-0B5B-1DE7-E652790A7E96}"/>
              </a:ext>
            </a:extLst>
          </p:cNvPr>
          <p:cNvSpPr>
            <a:spLocks noGrp="1"/>
          </p:cNvSpPr>
          <p:nvPr>
            <p:ph type="title"/>
          </p:nvPr>
        </p:nvSpPr>
        <p:spPr>
          <a:xfrm>
            <a:off x="541867" y="787400"/>
            <a:ext cx="7145866" cy="778933"/>
          </a:xfrm>
        </p:spPr>
        <p:txBody>
          <a:bodyPr anchor="ctr">
            <a:normAutofit/>
          </a:bodyPr>
          <a:lstStyle/>
          <a:p>
            <a:r>
              <a:rPr lang="en-US" sz="3200">
                <a:solidFill>
                  <a:srgbClr val="FEFFFF"/>
                </a:solidFill>
                <a:ea typeface="Calibri Light"/>
                <a:cs typeface="Calibri Light"/>
              </a:rPr>
              <a:t>What Health means.</a:t>
            </a:r>
            <a:endParaRPr lang="en-US" sz="3200">
              <a:solidFill>
                <a:srgbClr val="FEFFFF"/>
              </a:solidFill>
            </a:endParaRPr>
          </a:p>
        </p:txBody>
      </p:sp>
      <p:sp>
        <p:nvSpPr>
          <p:cNvPr id="3" name="Content Placeholder 2">
            <a:extLst>
              <a:ext uri="{FF2B5EF4-FFF2-40B4-BE49-F238E27FC236}">
                <a16:creationId xmlns:a16="http://schemas.microsoft.com/office/drawing/2014/main" id="{B66D99EC-819A-1A9F-BB70-999A9536DC4C}"/>
              </a:ext>
            </a:extLst>
          </p:cNvPr>
          <p:cNvSpPr>
            <a:spLocks noGrp="1"/>
          </p:cNvSpPr>
          <p:nvPr>
            <p:ph idx="1"/>
          </p:nvPr>
        </p:nvSpPr>
        <p:spPr>
          <a:xfrm>
            <a:off x="541866" y="2032000"/>
            <a:ext cx="7145867" cy="3879222"/>
          </a:xfrm>
        </p:spPr>
        <p:txBody>
          <a:bodyPr vert="horz" lIns="91440" tIns="45720" rIns="91440" bIns="45720" rtlCol="0" anchor="t">
            <a:normAutofit/>
          </a:bodyPr>
          <a:lstStyle/>
          <a:p>
            <a:pPr marL="0" indent="0">
              <a:lnSpc>
                <a:spcPct val="90000"/>
              </a:lnSpc>
              <a:buNone/>
            </a:pPr>
            <a:r>
              <a:rPr lang="en-US" sz="1500">
                <a:solidFill>
                  <a:srgbClr val="FEFFFF"/>
                </a:solidFill>
                <a:ea typeface="Calibri" panose="020F0502020204030204"/>
                <a:cs typeface="Calibri" panose="020F0502020204030204"/>
              </a:rPr>
              <a:t>As posted on the official World Health Organization website by </a:t>
            </a:r>
            <a:r>
              <a:rPr lang="en-US" sz="1500" err="1">
                <a:solidFill>
                  <a:srgbClr val="FEFFFF"/>
                </a:solidFill>
                <a:ea typeface="Calibri" panose="020F0502020204030204"/>
                <a:cs typeface="Calibri" panose="020F0502020204030204"/>
              </a:rPr>
              <a:t>Otorkpa</a:t>
            </a:r>
            <a:r>
              <a:rPr lang="en-US" sz="1500">
                <a:solidFill>
                  <a:srgbClr val="FEFFFF"/>
                </a:solidFill>
                <a:ea typeface="Calibri" panose="020F0502020204030204"/>
                <a:cs typeface="Calibri" panose="020F0502020204030204"/>
              </a:rPr>
              <a:t> (2023) health is defined as '' a state of complete physical, mental and social well-being and not merely the absence of disease or infirmity'' but while this definition was accepted there was also some people who criticized this definition due to it being quite unclear. The author then does go on to explain that health is a resource that is used in everyday life and that there are different determining factors on a person's health like, the social and economic environment in which that person is living, the actual physical environment in which that person is staying, for example if a person is living in  poor environment like a rundown house that person is more likely to catch diseases as they have no environmental protection and finally the persons individual characteristics and behaviors with the most prominent example being if a person is smoking or around someone who is smoking quite often their lung capacity could fall and they could potentially develop a serious disease.  </a:t>
            </a:r>
          </a:p>
        </p:txBody>
      </p:sp>
    </p:spTree>
    <p:extLst>
      <p:ext uri="{BB962C8B-B14F-4D97-AF65-F5344CB8AC3E}">
        <p14:creationId xmlns:p14="http://schemas.microsoft.com/office/powerpoint/2010/main" val="397298268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p14:prism isContent="1"/>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879851-1A1D-4246-AAA1-C484E85833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8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ayers of backlit paper">
            <a:extLst>
              <a:ext uri="{FF2B5EF4-FFF2-40B4-BE49-F238E27FC236}">
                <a16:creationId xmlns:a16="http://schemas.microsoft.com/office/drawing/2014/main" id="{D69FFDF6-87F1-EF2F-1987-EEF80E515A53}"/>
              </a:ext>
            </a:extLst>
          </p:cNvPr>
          <p:cNvPicPr>
            <a:picLocks noChangeAspect="1"/>
          </p:cNvPicPr>
          <p:nvPr/>
        </p:nvPicPr>
        <p:blipFill rotWithShape="1">
          <a:blip r:embed="rId2">
            <a:alphaModFix amt="35000"/>
          </a:blip>
          <a:srcRect t="737" r="-2" b="14866"/>
          <a:stretch/>
        </p:blipFill>
        <p:spPr>
          <a:xfrm>
            <a:off x="-8825" y="-5610"/>
            <a:ext cx="12192000" cy="6858000"/>
          </a:xfrm>
          <a:prstGeom prst="rect">
            <a:avLst/>
          </a:prstGeom>
        </p:spPr>
      </p:pic>
      <p:sp>
        <p:nvSpPr>
          <p:cNvPr id="2" name="Title 1">
            <a:extLst>
              <a:ext uri="{FF2B5EF4-FFF2-40B4-BE49-F238E27FC236}">
                <a16:creationId xmlns:a16="http://schemas.microsoft.com/office/drawing/2014/main" id="{3CC5B57C-53E6-606A-E332-4974E4BAE042}"/>
              </a:ext>
            </a:extLst>
          </p:cNvPr>
          <p:cNvSpPr>
            <a:spLocks noGrp="1"/>
          </p:cNvSpPr>
          <p:nvPr>
            <p:ph type="title"/>
          </p:nvPr>
        </p:nvSpPr>
        <p:spPr>
          <a:xfrm>
            <a:off x="2592925" y="624110"/>
            <a:ext cx="8911687" cy="1280890"/>
          </a:xfrm>
        </p:spPr>
        <p:txBody>
          <a:bodyPr>
            <a:normAutofit/>
          </a:bodyPr>
          <a:lstStyle/>
          <a:p>
            <a:r>
              <a:rPr lang="en-US">
                <a:solidFill>
                  <a:srgbClr val="FFFFFF"/>
                </a:solidFill>
                <a:latin typeface="Calibri Light"/>
              </a:rPr>
              <a:t>What Wellbeing means.</a:t>
            </a:r>
            <a:endParaRPr lang="en-US">
              <a:solidFill>
                <a:srgbClr val="FFFFFF"/>
              </a:solidFill>
            </a:endParaRPr>
          </a:p>
        </p:txBody>
      </p:sp>
      <p:sp>
        <p:nvSpPr>
          <p:cNvPr id="3" name="Content Placeholder 2">
            <a:extLst>
              <a:ext uri="{FF2B5EF4-FFF2-40B4-BE49-F238E27FC236}">
                <a16:creationId xmlns:a16="http://schemas.microsoft.com/office/drawing/2014/main" id="{824CDB3B-2D12-3AED-47CD-17A40E66A5BF}"/>
              </a:ext>
            </a:extLst>
          </p:cNvPr>
          <p:cNvSpPr>
            <a:spLocks noGrp="1"/>
          </p:cNvSpPr>
          <p:nvPr>
            <p:ph idx="1"/>
          </p:nvPr>
        </p:nvSpPr>
        <p:spPr>
          <a:xfrm>
            <a:off x="2589212" y="2133600"/>
            <a:ext cx="8915400" cy="3777622"/>
          </a:xfrm>
        </p:spPr>
        <p:txBody>
          <a:bodyPr vert="horz" lIns="91440" tIns="45720" rIns="91440" bIns="45720" rtlCol="0" anchor="t">
            <a:normAutofit/>
          </a:bodyPr>
          <a:lstStyle/>
          <a:p>
            <a:pPr marL="0" indent="0">
              <a:buNone/>
            </a:pPr>
            <a:r>
              <a:rPr lang="en-US">
                <a:cs typeface="Calibri" panose="020F0502020204030204"/>
              </a:rPr>
              <a:t>The paper produced by </a:t>
            </a:r>
            <a:r>
              <a:rPr lang="en-US" err="1">
                <a:cs typeface="Calibri" panose="020F0502020204030204"/>
              </a:rPr>
              <a:t>Bourke.L</a:t>
            </a:r>
            <a:r>
              <a:rPr lang="en-US">
                <a:cs typeface="Calibri" panose="020F0502020204030204"/>
              </a:rPr>
              <a:t> and </a:t>
            </a:r>
            <a:r>
              <a:rPr lang="en-US" err="1">
                <a:cs typeface="Calibri" panose="020F0502020204030204"/>
              </a:rPr>
              <a:t>Geldens.P</a:t>
            </a:r>
            <a:r>
              <a:rPr lang="en-US">
                <a:cs typeface="Calibri" panose="020F0502020204030204"/>
              </a:rPr>
              <a:t> explains that although the term wellbeing is used quite commonly there is not a very accurate definition. Based off their research they concluded that it is a ''multidimensional concept'' but young people are more inclined to describe that wellbeing is based off several different factors including whether they are in a healthy relationship or not etc. Interestingly in this paper based on finding the definition of wellbeing the authors also chose to try and define health which shows that health and wellbeing must be closely related or that they can both contribute to each other, and that health is a factor which is included when trying to measure a person's wellbeing. </a:t>
            </a:r>
          </a:p>
        </p:txBody>
      </p:sp>
    </p:spTree>
    <p:extLst>
      <p:ext uri="{BB962C8B-B14F-4D97-AF65-F5344CB8AC3E}">
        <p14:creationId xmlns:p14="http://schemas.microsoft.com/office/powerpoint/2010/main" val="407313187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7E42047-F7E7-4687-BBE0-D4BDC8E77B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8" name="Group 17">
            <a:extLst>
              <a:ext uri="{FF2B5EF4-FFF2-40B4-BE49-F238E27FC236}">
                <a16:creationId xmlns:a16="http://schemas.microsoft.com/office/drawing/2014/main" id="{8D6F839A-C8D9-4FBC-8EFD-9E56D12F4C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06785" y="228600"/>
            <a:ext cx="2851523" cy="6638625"/>
            <a:chOff x="2487613" y="285750"/>
            <a:chExt cx="2428875" cy="5654676"/>
          </a:xfrm>
        </p:grpSpPr>
        <p:sp>
          <p:nvSpPr>
            <p:cNvPr id="19" name="Freeform 11">
              <a:extLst>
                <a:ext uri="{FF2B5EF4-FFF2-40B4-BE49-F238E27FC236}">
                  <a16:creationId xmlns:a16="http://schemas.microsoft.com/office/drawing/2014/main" id="{D1F0D09B-BA85-41B1-A8DE-73728B72E5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0" name="Freeform 12">
              <a:extLst>
                <a:ext uri="{FF2B5EF4-FFF2-40B4-BE49-F238E27FC236}">
                  <a16:creationId xmlns:a16="http://schemas.microsoft.com/office/drawing/2014/main" id="{FB2D0F0C-3A27-4FC3-A6A3-D2095D9B2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1" name="Freeform 13">
              <a:extLst>
                <a:ext uri="{FF2B5EF4-FFF2-40B4-BE49-F238E27FC236}">
                  <a16:creationId xmlns:a16="http://schemas.microsoft.com/office/drawing/2014/main" id="{FA1C69EF-E6E6-4BDD-B62F-637FC9F3C3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2" name="Freeform 14">
              <a:extLst>
                <a:ext uri="{FF2B5EF4-FFF2-40B4-BE49-F238E27FC236}">
                  <a16:creationId xmlns:a16="http://schemas.microsoft.com/office/drawing/2014/main" id="{75B4F36E-07F6-4E6F-A9D9-A7F6D9585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3" name="Freeform 15">
              <a:extLst>
                <a:ext uri="{FF2B5EF4-FFF2-40B4-BE49-F238E27FC236}">
                  <a16:creationId xmlns:a16="http://schemas.microsoft.com/office/drawing/2014/main" id="{7D9136C7-12F1-4F21-A438-ED7668DDF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4" name="Freeform 16">
              <a:extLst>
                <a:ext uri="{FF2B5EF4-FFF2-40B4-BE49-F238E27FC236}">
                  <a16:creationId xmlns:a16="http://schemas.microsoft.com/office/drawing/2014/main" id="{C718EF12-B769-45D9-9B6E-7AEAA3108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25" name="Freeform 17">
              <a:extLst>
                <a:ext uri="{FF2B5EF4-FFF2-40B4-BE49-F238E27FC236}">
                  <a16:creationId xmlns:a16="http://schemas.microsoft.com/office/drawing/2014/main" id="{534EAD53-3968-459E-B27C-09126A0FE3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26" name="Freeform 18">
              <a:extLst>
                <a:ext uri="{FF2B5EF4-FFF2-40B4-BE49-F238E27FC236}">
                  <a16:creationId xmlns:a16="http://schemas.microsoft.com/office/drawing/2014/main" id="{67658BFE-59E2-4A2D-9E8A-18F81C350B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7" name="Freeform 19">
              <a:extLst>
                <a:ext uri="{FF2B5EF4-FFF2-40B4-BE49-F238E27FC236}">
                  <a16:creationId xmlns:a16="http://schemas.microsoft.com/office/drawing/2014/main" id="{3FEC8A9E-385D-4407-9671-E30238022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8" name="Freeform 20">
              <a:extLst>
                <a:ext uri="{FF2B5EF4-FFF2-40B4-BE49-F238E27FC236}">
                  <a16:creationId xmlns:a16="http://schemas.microsoft.com/office/drawing/2014/main" id="{EFC82234-632C-4B76-A8FF-2C9C0DCA68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9" name="Freeform 21">
              <a:extLst>
                <a:ext uri="{FF2B5EF4-FFF2-40B4-BE49-F238E27FC236}">
                  <a16:creationId xmlns:a16="http://schemas.microsoft.com/office/drawing/2014/main" id="{662A4DB3-C195-4230-953D-307E4100F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0" name="Freeform 22">
              <a:extLst>
                <a:ext uri="{FF2B5EF4-FFF2-40B4-BE49-F238E27FC236}">
                  <a16:creationId xmlns:a16="http://schemas.microsoft.com/office/drawing/2014/main" id="{94D310CF-9541-4CD7-855B-E2E1EF3437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32" name="Group 31">
            <a:extLst>
              <a:ext uri="{FF2B5EF4-FFF2-40B4-BE49-F238E27FC236}">
                <a16:creationId xmlns:a16="http://schemas.microsoft.com/office/drawing/2014/main" id="{70EDA856-A216-4EEC-9AB6-A59FFC70361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47733" y="-786"/>
            <a:ext cx="2356675" cy="6854040"/>
            <a:chOff x="6627813" y="194833"/>
            <a:chExt cx="1952625" cy="5678918"/>
          </a:xfrm>
        </p:grpSpPr>
        <p:sp>
          <p:nvSpPr>
            <p:cNvPr id="33" name="Freeform 27">
              <a:extLst>
                <a:ext uri="{FF2B5EF4-FFF2-40B4-BE49-F238E27FC236}">
                  <a16:creationId xmlns:a16="http://schemas.microsoft.com/office/drawing/2014/main" id="{36F815B8-AFA8-45E9-A3D1-977F2D1921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34" name="Freeform 28">
              <a:extLst>
                <a:ext uri="{FF2B5EF4-FFF2-40B4-BE49-F238E27FC236}">
                  <a16:creationId xmlns:a16="http://schemas.microsoft.com/office/drawing/2014/main" id="{5D8FF653-8B3F-4B96-904D-1A4482EAEE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35" name="Freeform 29">
              <a:extLst>
                <a:ext uri="{FF2B5EF4-FFF2-40B4-BE49-F238E27FC236}">
                  <a16:creationId xmlns:a16="http://schemas.microsoft.com/office/drawing/2014/main" id="{4DD2E775-AB45-4AF1-B5B7-54948CFB98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36" name="Freeform 30">
              <a:extLst>
                <a:ext uri="{FF2B5EF4-FFF2-40B4-BE49-F238E27FC236}">
                  <a16:creationId xmlns:a16="http://schemas.microsoft.com/office/drawing/2014/main" id="{7BDE7E7B-E3AA-4A24-8F9D-CE77C96CA2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7" name="Freeform 31">
              <a:extLst>
                <a:ext uri="{FF2B5EF4-FFF2-40B4-BE49-F238E27FC236}">
                  <a16:creationId xmlns:a16="http://schemas.microsoft.com/office/drawing/2014/main" id="{D129CAA9-35E5-48CE-88AE-9806695CB8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8" name="Freeform 32">
              <a:extLst>
                <a:ext uri="{FF2B5EF4-FFF2-40B4-BE49-F238E27FC236}">
                  <a16:creationId xmlns:a16="http://schemas.microsoft.com/office/drawing/2014/main" id="{A73989FF-4EFF-4181-81A4-72EF2E67D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9" name="Freeform 33">
              <a:extLst>
                <a:ext uri="{FF2B5EF4-FFF2-40B4-BE49-F238E27FC236}">
                  <a16:creationId xmlns:a16="http://schemas.microsoft.com/office/drawing/2014/main" id="{8C2C17BD-8FA0-4F42-B2CD-5E5A9F5429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40" name="Freeform 34">
              <a:extLst>
                <a:ext uri="{FF2B5EF4-FFF2-40B4-BE49-F238E27FC236}">
                  <a16:creationId xmlns:a16="http://schemas.microsoft.com/office/drawing/2014/main" id="{EEE99CF3-AD71-46FB-8E7D-67825F7816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41" name="Freeform 35">
              <a:extLst>
                <a:ext uri="{FF2B5EF4-FFF2-40B4-BE49-F238E27FC236}">
                  <a16:creationId xmlns:a16="http://schemas.microsoft.com/office/drawing/2014/main" id="{D0F9D5ED-7591-4E88-9FDA-4C1DC47E9D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42" name="Freeform 36">
              <a:extLst>
                <a:ext uri="{FF2B5EF4-FFF2-40B4-BE49-F238E27FC236}">
                  <a16:creationId xmlns:a16="http://schemas.microsoft.com/office/drawing/2014/main" id="{88FA7C13-D80D-4514-B9DB-87AE076ACE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43" name="Freeform 37">
              <a:extLst>
                <a:ext uri="{FF2B5EF4-FFF2-40B4-BE49-F238E27FC236}">
                  <a16:creationId xmlns:a16="http://schemas.microsoft.com/office/drawing/2014/main" id="{202C78DF-D842-450B-A87D-E035719E4E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44" name="Freeform 38">
              <a:extLst>
                <a:ext uri="{FF2B5EF4-FFF2-40B4-BE49-F238E27FC236}">
                  <a16:creationId xmlns:a16="http://schemas.microsoft.com/office/drawing/2014/main" id="{A4789F83-2423-47F8-8958-48E477BAE0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2" name="Title 1">
            <a:extLst>
              <a:ext uri="{FF2B5EF4-FFF2-40B4-BE49-F238E27FC236}">
                <a16:creationId xmlns:a16="http://schemas.microsoft.com/office/drawing/2014/main" id="{EB26330A-585C-E5F3-822C-017965860EE9}"/>
              </a:ext>
            </a:extLst>
          </p:cNvPr>
          <p:cNvSpPr>
            <a:spLocks noGrp="1"/>
          </p:cNvSpPr>
          <p:nvPr>
            <p:ph type="title"/>
          </p:nvPr>
        </p:nvSpPr>
        <p:spPr>
          <a:xfrm>
            <a:off x="4659520" y="624110"/>
            <a:ext cx="6845092" cy="1280890"/>
          </a:xfrm>
        </p:spPr>
        <p:txBody>
          <a:bodyPr>
            <a:normAutofit/>
          </a:bodyPr>
          <a:lstStyle/>
          <a:p>
            <a:pPr>
              <a:lnSpc>
                <a:spcPct val="90000"/>
              </a:lnSpc>
            </a:pPr>
            <a:r>
              <a:rPr lang="en-US" sz="2800">
                <a:ea typeface="Calibri Light"/>
                <a:cs typeface="Calibri Light"/>
              </a:rPr>
              <a:t>What does having good Resilience get you?</a:t>
            </a:r>
            <a:endParaRPr lang="en-US" sz="2800">
              <a:cs typeface="Calibri Light"/>
            </a:endParaRPr>
          </a:p>
        </p:txBody>
      </p:sp>
      <p:sp>
        <p:nvSpPr>
          <p:cNvPr id="46" name="Rectangle 45">
            <a:extLst>
              <a:ext uri="{FF2B5EF4-FFF2-40B4-BE49-F238E27FC236}">
                <a16:creationId xmlns:a16="http://schemas.microsoft.com/office/drawing/2014/main" id="{2C509E7A-337A-4664-BEC2-03F9BCA0A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1632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8" name="Freeform 11">
            <a:extLst>
              <a:ext uri="{FF2B5EF4-FFF2-40B4-BE49-F238E27FC236}">
                <a16:creationId xmlns:a16="http://schemas.microsoft.com/office/drawing/2014/main" id="{D9AB99AB-E300-4B19-97C3-9A12EA3C7B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2716320"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pic>
        <p:nvPicPr>
          <p:cNvPr id="5" name="Picture 4" descr="Plant growing in a concrete crack">
            <a:extLst>
              <a:ext uri="{FF2B5EF4-FFF2-40B4-BE49-F238E27FC236}">
                <a16:creationId xmlns:a16="http://schemas.microsoft.com/office/drawing/2014/main" id="{6F319736-B248-FA60-4E6C-43B7A06E061C}"/>
              </a:ext>
            </a:extLst>
          </p:cNvPr>
          <p:cNvPicPr>
            <a:picLocks noChangeAspect="1"/>
          </p:cNvPicPr>
          <p:nvPr/>
        </p:nvPicPr>
        <p:blipFill rotWithShape="1">
          <a:blip r:embed="rId2"/>
          <a:srcRect l="27585" r="45935" b="-2"/>
          <a:stretch/>
        </p:blipFill>
        <p:spPr>
          <a:xfrm>
            <a:off x="20" y="1730"/>
            <a:ext cx="2720524" cy="6858000"/>
          </a:xfrm>
          <a:prstGeom prst="rect">
            <a:avLst/>
          </a:prstGeom>
        </p:spPr>
      </p:pic>
      <p:sp>
        <p:nvSpPr>
          <p:cNvPr id="3" name="Content Placeholder 2">
            <a:extLst>
              <a:ext uri="{FF2B5EF4-FFF2-40B4-BE49-F238E27FC236}">
                <a16:creationId xmlns:a16="http://schemas.microsoft.com/office/drawing/2014/main" id="{BBB9E868-34EE-FBA7-FCA9-83811C3E3297}"/>
              </a:ext>
            </a:extLst>
          </p:cNvPr>
          <p:cNvSpPr>
            <a:spLocks noGrp="1"/>
          </p:cNvSpPr>
          <p:nvPr>
            <p:ph idx="1"/>
          </p:nvPr>
        </p:nvSpPr>
        <p:spPr>
          <a:xfrm>
            <a:off x="4656667" y="2133600"/>
            <a:ext cx="6847944" cy="3777622"/>
          </a:xfrm>
        </p:spPr>
        <p:txBody>
          <a:bodyPr vert="horz" lIns="91440" tIns="45720" rIns="91440" bIns="45720" rtlCol="0" anchor="t">
            <a:normAutofit/>
          </a:bodyPr>
          <a:lstStyle/>
          <a:p>
            <a:pPr marL="0" indent="0">
              <a:buNone/>
            </a:pPr>
            <a:r>
              <a:rPr lang="en-US">
                <a:cs typeface="Calibri"/>
              </a:rPr>
              <a:t>What are the benefits of having all these traits and how can this possible tie into everyday University life? Once again turning to the article by </a:t>
            </a:r>
            <a:r>
              <a:rPr lang="en-US" err="1">
                <a:cs typeface="Calibri"/>
              </a:rPr>
              <a:t>Cherry.K</a:t>
            </a:r>
            <a:r>
              <a:rPr lang="en-US">
                <a:cs typeface="Calibri"/>
              </a:rPr>
              <a:t> (2023) resilience is what grants the person the ability to deal with stress which is vital to a university student as described by </a:t>
            </a:r>
            <a:r>
              <a:rPr lang="en-US" err="1">
                <a:cs typeface="Calibri"/>
              </a:rPr>
              <a:t>Taylor.N</a:t>
            </a:r>
            <a:r>
              <a:rPr lang="en-US">
                <a:cs typeface="Calibri"/>
              </a:rPr>
              <a:t> (2023). When first going to University it is a very stressful situation and makes almost everyone nervous but if going off what </a:t>
            </a:r>
            <a:r>
              <a:rPr lang="en-US" err="1">
                <a:cs typeface="Calibri"/>
              </a:rPr>
              <a:t>Cherry.K</a:t>
            </a:r>
            <a:r>
              <a:rPr lang="en-US">
                <a:cs typeface="Calibri"/>
              </a:rPr>
              <a:t> (2023) says if you are resilient, you may not feel as much stress or you will find an effective way to deal with this stress which will allow you to complete your work on time and even become more effective in University. </a:t>
            </a:r>
          </a:p>
        </p:txBody>
      </p:sp>
    </p:spTree>
    <p:extLst>
      <p:ext uri="{BB962C8B-B14F-4D97-AF65-F5344CB8AC3E}">
        <p14:creationId xmlns:p14="http://schemas.microsoft.com/office/powerpoint/2010/main" val="3360354623"/>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7E42047-F7E7-4687-BBE0-D4BDC8E77B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1" name="Group 10">
            <a:extLst>
              <a:ext uri="{FF2B5EF4-FFF2-40B4-BE49-F238E27FC236}">
                <a16:creationId xmlns:a16="http://schemas.microsoft.com/office/drawing/2014/main" id="{8D6F839A-C8D9-4FBC-8EFD-9E56D12F4C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06785" y="228600"/>
            <a:ext cx="2851523" cy="6638625"/>
            <a:chOff x="2487613" y="285750"/>
            <a:chExt cx="2428875" cy="5654676"/>
          </a:xfrm>
        </p:grpSpPr>
        <p:sp>
          <p:nvSpPr>
            <p:cNvPr id="12" name="Freeform 11">
              <a:extLst>
                <a:ext uri="{FF2B5EF4-FFF2-40B4-BE49-F238E27FC236}">
                  <a16:creationId xmlns:a16="http://schemas.microsoft.com/office/drawing/2014/main" id="{D1F0D09B-BA85-41B1-A8DE-73728B72E5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3" name="Freeform 12">
              <a:extLst>
                <a:ext uri="{FF2B5EF4-FFF2-40B4-BE49-F238E27FC236}">
                  <a16:creationId xmlns:a16="http://schemas.microsoft.com/office/drawing/2014/main" id="{FB2D0F0C-3A27-4FC3-A6A3-D2095D9B2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4" name="Freeform 13">
              <a:extLst>
                <a:ext uri="{FF2B5EF4-FFF2-40B4-BE49-F238E27FC236}">
                  <a16:creationId xmlns:a16="http://schemas.microsoft.com/office/drawing/2014/main" id="{FA1C69EF-E6E6-4BDD-B62F-637FC9F3C3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5" name="Freeform 14">
              <a:extLst>
                <a:ext uri="{FF2B5EF4-FFF2-40B4-BE49-F238E27FC236}">
                  <a16:creationId xmlns:a16="http://schemas.microsoft.com/office/drawing/2014/main" id="{75B4F36E-07F6-4E6F-A9D9-A7F6D9585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6" name="Freeform 15">
              <a:extLst>
                <a:ext uri="{FF2B5EF4-FFF2-40B4-BE49-F238E27FC236}">
                  <a16:creationId xmlns:a16="http://schemas.microsoft.com/office/drawing/2014/main" id="{7D9136C7-12F1-4F21-A438-ED7668DDF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7" name="Freeform 16">
              <a:extLst>
                <a:ext uri="{FF2B5EF4-FFF2-40B4-BE49-F238E27FC236}">
                  <a16:creationId xmlns:a16="http://schemas.microsoft.com/office/drawing/2014/main" id="{C718EF12-B769-45D9-9B6E-7AEAA3108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8" name="Freeform 17">
              <a:extLst>
                <a:ext uri="{FF2B5EF4-FFF2-40B4-BE49-F238E27FC236}">
                  <a16:creationId xmlns:a16="http://schemas.microsoft.com/office/drawing/2014/main" id="{534EAD53-3968-459E-B27C-09126A0FE3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9" name="Freeform 18">
              <a:extLst>
                <a:ext uri="{FF2B5EF4-FFF2-40B4-BE49-F238E27FC236}">
                  <a16:creationId xmlns:a16="http://schemas.microsoft.com/office/drawing/2014/main" id="{67658BFE-59E2-4A2D-9E8A-18F81C350B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0" name="Freeform 19">
              <a:extLst>
                <a:ext uri="{FF2B5EF4-FFF2-40B4-BE49-F238E27FC236}">
                  <a16:creationId xmlns:a16="http://schemas.microsoft.com/office/drawing/2014/main" id="{3FEC8A9E-385D-4407-9671-E30238022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1" name="Freeform 20">
              <a:extLst>
                <a:ext uri="{FF2B5EF4-FFF2-40B4-BE49-F238E27FC236}">
                  <a16:creationId xmlns:a16="http://schemas.microsoft.com/office/drawing/2014/main" id="{EFC82234-632C-4B76-A8FF-2C9C0DCA68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2" name="Freeform 21">
              <a:extLst>
                <a:ext uri="{FF2B5EF4-FFF2-40B4-BE49-F238E27FC236}">
                  <a16:creationId xmlns:a16="http://schemas.microsoft.com/office/drawing/2014/main" id="{662A4DB3-C195-4230-953D-307E4100F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3" name="Freeform 22">
              <a:extLst>
                <a:ext uri="{FF2B5EF4-FFF2-40B4-BE49-F238E27FC236}">
                  <a16:creationId xmlns:a16="http://schemas.microsoft.com/office/drawing/2014/main" id="{94D310CF-9541-4CD7-855B-E2E1EF3437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5" name="Group 24">
            <a:extLst>
              <a:ext uri="{FF2B5EF4-FFF2-40B4-BE49-F238E27FC236}">
                <a16:creationId xmlns:a16="http://schemas.microsoft.com/office/drawing/2014/main" id="{70EDA856-A216-4EEC-9AB6-A59FFC70361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47733" y="-786"/>
            <a:ext cx="2356675" cy="6854040"/>
            <a:chOff x="6627813" y="194833"/>
            <a:chExt cx="1952625" cy="5678918"/>
          </a:xfrm>
        </p:grpSpPr>
        <p:sp>
          <p:nvSpPr>
            <p:cNvPr id="26" name="Freeform 27">
              <a:extLst>
                <a:ext uri="{FF2B5EF4-FFF2-40B4-BE49-F238E27FC236}">
                  <a16:creationId xmlns:a16="http://schemas.microsoft.com/office/drawing/2014/main" id="{36F815B8-AFA8-45E9-A3D1-977F2D1921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7" name="Freeform 28">
              <a:extLst>
                <a:ext uri="{FF2B5EF4-FFF2-40B4-BE49-F238E27FC236}">
                  <a16:creationId xmlns:a16="http://schemas.microsoft.com/office/drawing/2014/main" id="{5D8FF653-8B3F-4B96-904D-1A4482EAEE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8" name="Freeform 29">
              <a:extLst>
                <a:ext uri="{FF2B5EF4-FFF2-40B4-BE49-F238E27FC236}">
                  <a16:creationId xmlns:a16="http://schemas.microsoft.com/office/drawing/2014/main" id="{4DD2E775-AB45-4AF1-B5B7-54948CFB98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9" name="Freeform 30">
              <a:extLst>
                <a:ext uri="{FF2B5EF4-FFF2-40B4-BE49-F238E27FC236}">
                  <a16:creationId xmlns:a16="http://schemas.microsoft.com/office/drawing/2014/main" id="{7BDE7E7B-E3AA-4A24-8F9D-CE77C96CA2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0" name="Freeform 31">
              <a:extLst>
                <a:ext uri="{FF2B5EF4-FFF2-40B4-BE49-F238E27FC236}">
                  <a16:creationId xmlns:a16="http://schemas.microsoft.com/office/drawing/2014/main" id="{D129CAA9-35E5-48CE-88AE-9806695CB8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1" name="Freeform 32">
              <a:extLst>
                <a:ext uri="{FF2B5EF4-FFF2-40B4-BE49-F238E27FC236}">
                  <a16:creationId xmlns:a16="http://schemas.microsoft.com/office/drawing/2014/main" id="{A73989FF-4EFF-4181-81A4-72EF2E67D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2" name="Freeform 33">
              <a:extLst>
                <a:ext uri="{FF2B5EF4-FFF2-40B4-BE49-F238E27FC236}">
                  <a16:creationId xmlns:a16="http://schemas.microsoft.com/office/drawing/2014/main" id="{8C2C17BD-8FA0-4F42-B2CD-5E5A9F5429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3" name="Freeform 34">
              <a:extLst>
                <a:ext uri="{FF2B5EF4-FFF2-40B4-BE49-F238E27FC236}">
                  <a16:creationId xmlns:a16="http://schemas.microsoft.com/office/drawing/2014/main" id="{EEE99CF3-AD71-46FB-8E7D-67825F7816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4" name="Freeform 35">
              <a:extLst>
                <a:ext uri="{FF2B5EF4-FFF2-40B4-BE49-F238E27FC236}">
                  <a16:creationId xmlns:a16="http://schemas.microsoft.com/office/drawing/2014/main" id="{D0F9D5ED-7591-4E88-9FDA-4C1DC47E9D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5" name="Freeform 36">
              <a:extLst>
                <a:ext uri="{FF2B5EF4-FFF2-40B4-BE49-F238E27FC236}">
                  <a16:creationId xmlns:a16="http://schemas.microsoft.com/office/drawing/2014/main" id="{88FA7C13-D80D-4514-B9DB-87AE076ACE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6" name="Freeform 37">
              <a:extLst>
                <a:ext uri="{FF2B5EF4-FFF2-40B4-BE49-F238E27FC236}">
                  <a16:creationId xmlns:a16="http://schemas.microsoft.com/office/drawing/2014/main" id="{202C78DF-D842-450B-A87D-E035719E4E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7" name="Freeform 38">
              <a:extLst>
                <a:ext uri="{FF2B5EF4-FFF2-40B4-BE49-F238E27FC236}">
                  <a16:creationId xmlns:a16="http://schemas.microsoft.com/office/drawing/2014/main" id="{A4789F83-2423-47F8-8958-48E477BAE0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2" name="Title 1">
            <a:extLst>
              <a:ext uri="{FF2B5EF4-FFF2-40B4-BE49-F238E27FC236}">
                <a16:creationId xmlns:a16="http://schemas.microsoft.com/office/drawing/2014/main" id="{D876417B-7046-2A92-CC44-5547E8344958}"/>
              </a:ext>
            </a:extLst>
          </p:cNvPr>
          <p:cNvSpPr>
            <a:spLocks noGrp="1"/>
          </p:cNvSpPr>
          <p:nvPr>
            <p:ph type="title"/>
          </p:nvPr>
        </p:nvSpPr>
        <p:spPr>
          <a:xfrm>
            <a:off x="4659520" y="624110"/>
            <a:ext cx="6845092" cy="1280890"/>
          </a:xfrm>
        </p:spPr>
        <p:txBody>
          <a:bodyPr>
            <a:normAutofit/>
          </a:bodyPr>
          <a:lstStyle/>
          <a:p>
            <a:r>
              <a:rPr lang="en-US">
                <a:cs typeface="Calibri Light"/>
              </a:rPr>
              <a:t>What is the Benefit of having better Health?</a:t>
            </a:r>
            <a:endParaRPr lang="en-US"/>
          </a:p>
        </p:txBody>
      </p:sp>
      <p:sp>
        <p:nvSpPr>
          <p:cNvPr id="39" name="Rectangle 38">
            <a:extLst>
              <a:ext uri="{FF2B5EF4-FFF2-40B4-BE49-F238E27FC236}">
                <a16:creationId xmlns:a16="http://schemas.microsoft.com/office/drawing/2014/main" id="{2C509E7A-337A-4664-BEC2-03F9BCA0A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1632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1" name="Freeform 11">
            <a:extLst>
              <a:ext uri="{FF2B5EF4-FFF2-40B4-BE49-F238E27FC236}">
                <a16:creationId xmlns:a16="http://schemas.microsoft.com/office/drawing/2014/main" id="{D9AB99AB-E300-4B19-97C3-9A12EA3C7B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2716320"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pic>
        <p:nvPicPr>
          <p:cNvPr id="5" name="Picture 4" descr="Desk with stethoscope and computer keyboard">
            <a:extLst>
              <a:ext uri="{FF2B5EF4-FFF2-40B4-BE49-F238E27FC236}">
                <a16:creationId xmlns:a16="http://schemas.microsoft.com/office/drawing/2014/main" id="{58603672-7C7B-4857-61B8-6B117D394F8E}"/>
              </a:ext>
            </a:extLst>
          </p:cNvPr>
          <p:cNvPicPr>
            <a:picLocks noChangeAspect="1"/>
          </p:cNvPicPr>
          <p:nvPr/>
        </p:nvPicPr>
        <p:blipFill rotWithShape="1">
          <a:blip r:embed="rId2"/>
          <a:srcRect l="61178" r="12344" b="3"/>
          <a:stretch/>
        </p:blipFill>
        <p:spPr>
          <a:xfrm>
            <a:off x="20" y="1730"/>
            <a:ext cx="2720524" cy="6858000"/>
          </a:xfrm>
          <a:prstGeom prst="rect">
            <a:avLst/>
          </a:prstGeom>
        </p:spPr>
      </p:pic>
      <p:sp>
        <p:nvSpPr>
          <p:cNvPr id="3" name="Content Placeholder 2">
            <a:extLst>
              <a:ext uri="{FF2B5EF4-FFF2-40B4-BE49-F238E27FC236}">
                <a16:creationId xmlns:a16="http://schemas.microsoft.com/office/drawing/2014/main" id="{E9DCDF81-A170-209B-A7E7-3A6F0339B186}"/>
              </a:ext>
            </a:extLst>
          </p:cNvPr>
          <p:cNvSpPr>
            <a:spLocks noGrp="1"/>
          </p:cNvSpPr>
          <p:nvPr>
            <p:ph idx="1"/>
          </p:nvPr>
        </p:nvSpPr>
        <p:spPr>
          <a:xfrm>
            <a:off x="4656667" y="2133600"/>
            <a:ext cx="6847944" cy="3777622"/>
          </a:xfrm>
        </p:spPr>
        <p:txBody>
          <a:bodyPr vert="horz" lIns="91440" tIns="45720" rIns="91440" bIns="45720" rtlCol="0" anchor="t">
            <a:normAutofit/>
          </a:bodyPr>
          <a:lstStyle/>
          <a:p>
            <a:pPr marL="0" indent="0">
              <a:buNone/>
            </a:pPr>
            <a:r>
              <a:rPr lang="en-US">
                <a:cs typeface="Calibri"/>
              </a:rPr>
              <a:t> When you have good health, you can fight off infection easier meaning you are less likely to become ill and you will find it easier to concentrate, which is a vital point for university students as when you are able to concentrate your will succeed better in your work and will have access to those higher grades. (</a:t>
            </a:r>
            <a:r>
              <a:rPr lang="en-US" err="1">
                <a:cs typeface="Calibri"/>
              </a:rPr>
              <a:t>Panoff.L</a:t>
            </a:r>
            <a:r>
              <a:rPr lang="en-US">
                <a:cs typeface="Calibri" panose="020F0502020204030204"/>
              </a:rPr>
              <a:t> 2020) .</a:t>
            </a:r>
          </a:p>
        </p:txBody>
      </p:sp>
    </p:spTree>
    <p:extLst>
      <p:ext uri="{BB962C8B-B14F-4D97-AF65-F5344CB8AC3E}">
        <p14:creationId xmlns:p14="http://schemas.microsoft.com/office/powerpoint/2010/main" val="1663585952"/>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879851-1A1D-4246-AAA1-C484E85833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8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uzzle pieces">
            <a:extLst>
              <a:ext uri="{FF2B5EF4-FFF2-40B4-BE49-F238E27FC236}">
                <a16:creationId xmlns:a16="http://schemas.microsoft.com/office/drawing/2014/main" id="{45D131D9-46B5-0A74-D155-5BB53674DDF5}"/>
              </a:ext>
            </a:extLst>
          </p:cNvPr>
          <p:cNvPicPr>
            <a:picLocks noChangeAspect="1"/>
          </p:cNvPicPr>
          <p:nvPr/>
        </p:nvPicPr>
        <p:blipFill rotWithShape="1">
          <a:blip r:embed="rId2">
            <a:alphaModFix amt="35000"/>
          </a:blip>
          <a:srcRect t="4468" r="-2" b="10825"/>
          <a:stretch/>
        </p:blipFill>
        <p:spPr>
          <a:xfrm>
            <a:off x="-8825" y="-5610"/>
            <a:ext cx="12192000" cy="6858000"/>
          </a:xfrm>
          <a:prstGeom prst="rect">
            <a:avLst/>
          </a:prstGeom>
        </p:spPr>
      </p:pic>
      <p:sp>
        <p:nvSpPr>
          <p:cNvPr id="2" name="Title 1">
            <a:extLst>
              <a:ext uri="{FF2B5EF4-FFF2-40B4-BE49-F238E27FC236}">
                <a16:creationId xmlns:a16="http://schemas.microsoft.com/office/drawing/2014/main" id="{1E9A9AF5-CA84-AE76-DEC0-6FADDC234FD2}"/>
              </a:ext>
            </a:extLst>
          </p:cNvPr>
          <p:cNvSpPr>
            <a:spLocks noGrp="1"/>
          </p:cNvSpPr>
          <p:nvPr>
            <p:ph type="title"/>
          </p:nvPr>
        </p:nvSpPr>
        <p:spPr>
          <a:xfrm>
            <a:off x="2592925" y="624110"/>
            <a:ext cx="8911687" cy="1280890"/>
          </a:xfrm>
        </p:spPr>
        <p:txBody>
          <a:bodyPr>
            <a:normAutofit/>
          </a:bodyPr>
          <a:lstStyle/>
          <a:p>
            <a:r>
              <a:rPr lang="en-US">
                <a:solidFill>
                  <a:srgbClr val="FFFFFF"/>
                </a:solidFill>
                <a:cs typeface="Calibri Light"/>
              </a:rPr>
              <a:t> What does good Wellbeing get you?</a:t>
            </a:r>
            <a:endParaRPr lang="en-US">
              <a:solidFill>
                <a:srgbClr val="FFFFFF"/>
              </a:solidFill>
            </a:endParaRPr>
          </a:p>
        </p:txBody>
      </p:sp>
      <p:sp>
        <p:nvSpPr>
          <p:cNvPr id="3" name="Content Placeholder 2">
            <a:extLst>
              <a:ext uri="{FF2B5EF4-FFF2-40B4-BE49-F238E27FC236}">
                <a16:creationId xmlns:a16="http://schemas.microsoft.com/office/drawing/2014/main" id="{F2E5EFD1-CBEC-DFB6-548C-FF76795D58F5}"/>
              </a:ext>
            </a:extLst>
          </p:cNvPr>
          <p:cNvSpPr>
            <a:spLocks noGrp="1"/>
          </p:cNvSpPr>
          <p:nvPr>
            <p:ph idx="1"/>
          </p:nvPr>
        </p:nvSpPr>
        <p:spPr>
          <a:xfrm>
            <a:off x="2589212" y="2133600"/>
            <a:ext cx="8915400" cy="3777622"/>
          </a:xfrm>
        </p:spPr>
        <p:txBody>
          <a:bodyPr vert="horz" lIns="91440" tIns="45720" rIns="91440" bIns="45720" rtlCol="0">
            <a:normAutofit/>
          </a:bodyPr>
          <a:lstStyle/>
          <a:p>
            <a:pPr marL="0" indent="0">
              <a:buClr>
                <a:srgbClr val="DE8A01"/>
              </a:buClr>
              <a:buNone/>
            </a:pPr>
            <a:r>
              <a:rPr lang="en-US">
                <a:cs typeface="Calibri" panose="020F0502020204030204"/>
              </a:rPr>
              <a:t>Overall when you have a good wellbeing you overall are feeling better which allows you to become more efficient in most aspects of your life including work, focusing and the ability to peruse your interests </a:t>
            </a:r>
            <a:r>
              <a:rPr lang="en-US" err="1">
                <a:cs typeface="Calibri" panose="020F0502020204030204"/>
              </a:rPr>
              <a:t>Davis.T</a:t>
            </a:r>
            <a:r>
              <a:rPr lang="en-US">
                <a:cs typeface="Calibri" panose="020F0502020204030204"/>
              </a:rPr>
              <a:t> (2019) which once again is very important for the everyday life of a university student as it will allow you to complete your work to the best of your ability.</a:t>
            </a:r>
          </a:p>
        </p:txBody>
      </p:sp>
    </p:spTree>
    <p:extLst>
      <p:ext uri="{BB962C8B-B14F-4D97-AF65-F5344CB8AC3E}">
        <p14:creationId xmlns:p14="http://schemas.microsoft.com/office/powerpoint/2010/main" val="254945434"/>
      </p:ext>
    </p:extLst>
  </p:cSld>
  <p:clrMapOvr>
    <a:overrideClrMapping bg1="dk1" tx1="lt1" bg2="dk2" tx2="lt2" accent1="accent1" accent2="accent2" accent3="accent3" accent4="accent4" accent5="accent5" accent6="accent6" hlink="hlink" folHlink="folHlink"/>
  </p:clrMapOvr>
  <p:transition spd="slow">
    <p:wheel spokes="1"/>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879851-1A1D-4246-AAA1-C484E85833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8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pinning turntable and bokeh">
            <a:extLst>
              <a:ext uri="{FF2B5EF4-FFF2-40B4-BE49-F238E27FC236}">
                <a16:creationId xmlns:a16="http://schemas.microsoft.com/office/drawing/2014/main" id="{EDC5E0FE-A6B6-F538-FC34-28FF8F4389A4}"/>
              </a:ext>
            </a:extLst>
          </p:cNvPr>
          <p:cNvPicPr>
            <a:picLocks noChangeAspect="1"/>
          </p:cNvPicPr>
          <p:nvPr/>
        </p:nvPicPr>
        <p:blipFill rotWithShape="1">
          <a:blip r:embed="rId2">
            <a:alphaModFix amt="35000"/>
          </a:blip>
          <a:srcRect t="6570" r="-2" b="9032"/>
          <a:stretch/>
        </p:blipFill>
        <p:spPr>
          <a:xfrm>
            <a:off x="-8825" y="-5610"/>
            <a:ext cx="12192000" cy="6858000"/>
          </a:xfrm>
          <a:prstGeom prst="rect">
            <a:avLst/>
          </a:prstGeom>
        </p:spPr>
      </p:pic>
      <p:sp>
        <p:nvSpPr>
          <p:cNvPr id="2" name="Title 1">
            <a:extLst>
              <a:ext uri="{FF2B5EF4-FFF2-40B4-BE49-F238E27FC236}">
                <a16:creationId xmlns:a16="http://schemas.microsoft.com/office/drawing/2014/main" id="{BE0F9E7E-D893-FEEA-7A4E-E32E78375D36}"/>
              </a:ext>
            </a:extLst>
          </p:cNvPr>
          <p:cNvSpPr>
            <a:spLocks noGrp="1"/>
          </p:cNvSpPr>
          <p:nvPr>
            <p:ph type="title"/>
          </p:nvPr>
        </p:nvSpPr>
        <p:spPr>
          <a:xfrm>
            <a:off x="2947649" y="2292628"/>
            <a:ext cx="8911687" cy="1280890"/>
          </a:xfrm>
        </p:spPr>
        <p:txBody>
          <a:bodyPr>
            <a:normAutofit/>
          </a:bodyPr>
          <a:lstStyle/>
          <a:p>
            <a:r>
              <a:rPr lang="en-US">
                <a:solidFill>
                  <a:srgbClr val="FFFFFF"/>
                </a:solidFill>
                <a:cs typeface="Calibri Light"/>
              </a:rPr>
              <a:t>Thank you all for listening </a:t>
            </a:r>
            <a:endParaRPr lang="en-US">
              <a:solidFill>
                <a:srgbClr val="FFFFFF"/>
              </a:solidFill>
            </a:endParaRPr>
          </a:p>
        </p:txBody>
      </p:sp>
      <p:sp>
        <p:nvSpPr>
          <p:cNvPr id="3" name="Content Placeholder 2">
            <a:extLst>
              <a:ext uri="{FF2B5EF4-FFF2-40B4-BE49-F238E27FC236}">
                <a16:creationId xmlns:a16="http://schemas.microsoft.com/office/drawing/2014/main" id="{49EC8DD1-0008-5E93-9A12-161E58D6335F}"/>
              </a:ext>
            </a:extLst>
          </p:cNvPr>
          <p:cNvSpPr>
            <a:spLocks noGrp="1"/>
          </p:cNvSpPr>
          <p:nvPr>
            <p:ph idx="1"/>
          </p:nvPr>
        </p:nvSpPr>
        <p:spPr>
          <a:xfrm flipH="1" flipV="1">
            <a:off x="12831543" y="6686360"/>
            <a:ext cx="491358" cy="479067"/>
          </a:xfrm>
        </p:spPr>
        <p:txBody>
          <a:bodyPr vert="horz" lIns="91440" tIns="45720" rIns="91440" bIns="45720" rtlCol="0">
            <a:normAutofit/>
          </a:bodyPr>
          <a:lstStyle/>
          <a:p>
            <a:pPr marL="0" indent="0">
              <a:buClr>
                <a:srgbClr val="C09247"/>
              </a:buClr>
              <a:buNone/>
            </a:pPr>
            <a:endParaRPr lang="en-US">
              <a:cs typeface="Calibri"/>
            </a:endParaRPr>
          </a:p>
        </p:txBody>
      </p:sp>
    </p:spTree>
    <p:extLst>
      <p:ext uri="{BB962C8B-B14F-4D97-AF65-F5344CB8AC3E}">
        <p14:creationId xmlns:p14="http://schemas.microsoft.com/office/powerpoint/2010/main" val="67953108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AF4E7-3237-58B1-FC07-76114A650B66}"/>
              </a:ext>
            </a:extLst>
          </p:cNvPr>
          <p:cNvSpPr>
            <a:spLocks noGrp="1"/>
          </p:cNvSpPr>
          <p:nvPr>
            <p:ph type="title"/>
          </p:nvPr>
        </p:nvSpPr>
        <p:spPr/>
        <p:txBody>
          <a:bodyPr/>
          <a:lstStyle/>
          <a:p>
            <a:r>
              <a:rPr lang="en-US"/>
              <a:t>Reference List </a:t>
            </a:r>
          </a:p>
        </p:txBody>
      </p:sp>
      <p:sp>
        <p:nvSpPr>
          <p:cNvPr id="3" name="Content Placeholder 2">
            <a:extLst>
              <a:ext uri="{FF2B5EF4-FFF2-40B4-BE49-F238E27FC236}">
                <a16:creationId xmlns:a16="http://schemas.microsoft.com/office/drawing/2014/main" id="{92871369-A8D8-FBD9-AFBA-6FF990FCB208}"/>
              </a:ext>
            </a:extLst>
          </p:cNvPr>
          <p:cNvSpPr>
            <a:spLocks noGrp="1"/>
          </p:cNvSpPr>
          <p:nvPr>
            <p:ph idx="1"/>
          </p:nvPr>
        </p:nvSpPr>
        <p:spPr/>
        <p:txBody>
          <a:bodyPr vert="horz" lIns="91440" tIns="45720" rIns="91440" bIns="45720" rtlCol="0" anchor="t">
            <a:noAutofit/>
          </a:bodyPr>
          <a:lstStyle/>
          <a:p>
            <a:pPr>
              <a:buAutoNum type="arabicPeriod"/>
            </a:pPr>
            <a:r>
              <a:rPr lang="en-US" sz="1600" err="1">
                <a:solidFill>
                  <a:srgbClr val="000000"/>
                </a:solidFill>
                <a:latin typeface="Calibri"/>
                <a:cs typeface="Calibri"/>
              </a:rPr>
              <a:t>Bourke.L</a:t>
            </a:r>
            <a:r>
              <a:rPr lang="en-US" sz="1600">
                <a:solidFill>
                  <a:srgbClr val="000000"/>
                </a:solidFill>
                <a:latin typeface="Calibri"/>
                <a:cs typeface="Calibri"/>
              </a:rPr>
              <a:t> and  </a:t>
            </a:r>
            <a:r>
              <a:rPr lang="en-US" sz="1600" err="1">
                <a:solidFill>
                  <a:srgbClr val="000000"/>
                </a:solidFill>
                <a:latin typeface="Calibri"/>
                <a:cs typeface="Calibri"/>
              </a:rPr>
              <a:t>Geldens.P</a:t>
            </a:r>
            <a:r>
              <a:rPr lang="en-US" sz="1600">
                <a:solidFill>
                  <a:srgbClr val="000000"/>
                </a:solidFill>
                <a:latin typeface="Calibri"/>
                <a:cs typeface="Calibri"/>
              </a:rPr>
              <a:t>, (2007), </a:t>
            </a:r>
            <a:r>
              <a:rPr lang="en-US" sz="1600" i="1">
                <a:solidFill>
                  <a:srgbClr val="000000"/>
                </a:solidFill>
                <a:latin typeface="Calibri"/>
                <a:cs typeface="Calibri"/>
              </a:rPr>
              <a:t>What does wellbeing mean?. </a:t>
            </a:r>
            <a:r>
              <a:rPr lang="en-US" sz="1600">
                <a:solidFill>
                  <a:srgbClr val="000000"/>
                </a:solidFill>
                <a:latin typeface="Calibri"/>
                <a:cs typeface="Calibri"/>
              </a:rPr>
              <a:t>Australian Clearinghouse for Youth Studies; Youth Studies Australia. Vol.26, p.41-49 </a:t>
            </a:r>
            <a:endParaRPr lang="en-US" sz="1600">
              <a:latin typeface="Calibri"/>
              <a:cs typeface="Calibri"/>
            </a:endParaRPr>
          </a:p>
          <a:p>
            <a:pPr>
              <a:buAutoNum type="arabicPeriod"/>
            </a:pPr>
            <a:r>
              <a:rPr lang="en-US" sz="1600" err="1">
                <a:solidFill>
                  <a:srgbClr val="000000"/>
                </a:solidFill>
                <a:latin typeface="Calibri"/>
                <a:cs typeface="Calibri"/>
              </a:rPr>
              <a:t>Cherry.K</a:t>
            </a:r>
            <a:r>
              <a:rPr lang="en-US" sz="1600">
                <a:solidFill>
                  <a:srgbClr val="000000"/>
                </a:solidFill>
                <a:latin typeface="Calibri"/>
                <a:cs typeface="Calibri"/>
              </a:rPr>
              <a:t>, (2023), </a:t>
            </a:r>
            <a:r>
              <a:rPr lang="en-US" sz="1600" i="1">
                <a:solidFill>
                  <a:srgbClr val="000000"/>
                </a:solidFill>
                <a:latin typeface="Calibri"/>
                <a:cs typeface="Calibri"/>
              </a:rPr>
              <a:t>How Resilience Helps You Cope With Life’s Challenges</a:t>
            </a:r>
            <a:r>
              <a:rPr lang="en-US" sz="1600">
                <a:solidFill>
                  <a:srgbClr val="000000"/>
                </a:solidFill>
                <a:latin typeface="Calibri"/>
                <a:cs typeface="Calibri"/>
              </a:rPr>
              <a:t>. Available at: </a:t>
            </a:r>
            <a:r>
              <a:rPr lang="en-US" sz="1600" u="sng">
                <a:solidFill>
                  <a:srgbClr val="0563C1"/>
                </a:solidFill>
                <a:latin typeface="Calibri"/>
                <a:cs typeface="Calibri"/>
                <a:hlinkClick r:id="rId2"/>
              </a:rPr>
              <a:t>https://www.verywellmind.com/what-is-resilience-2795059.</a:t>
            </a:r>
            <a:r>
              <a:rPr lang="en-US" sz="1600">
                <a:solidFill>
                  <a:srgbClr val="000000"/>
                </a:solidFill>
                <a:latin typeface="Calibri"/>
                <a:cs typeface="Calibri"/>
              </a:rPr>
              <a:t> (Date accessed 12/10/2023).</a:t>
            </a:r>
          </a:p>
          <a:p>
            <a:pPr>
              <a:buAutoNum type="arabicPeriod"/>
            </a:pPr>
            <a:r>
              <a:rPr lang="en-US" sz="1600" err="1">
                <a:solidFill>
                  <a:srgbClr val="000000"/>
                </a:solidFill>
                <a:latin typeface="Calibri"/>
                <a:cs typeface="Calibri"/>
              </a:rPr>
              <a:t>Davis.T</a:t>
            </a:r>
            <a:r>
              <a:rPr lang="en-US" sz="1600">
                <a:solidFill>
                  <a:srgbClr val="000000"/>
                </a:solidFill>
                <a:latin typeface="Calibri"/>
                <a:cs typeface="Calibri"/>
              </a:rPr>
              <a:t>, (2019) </a:t>
            </a:r>
            <a:r>
              <a:rPr lang="en-US" sz="1600" i="1">
                <a:solidFill>
                  <a:srgbClr val="000000"/>
                </a:solidFill>
                <a:latin typeface="Calibri"/>
                <a:cs typeface="Calibri"/>
              </a:rPr>
              <a:t>What is well-Being? Definition, Types, and Well-being Skills</a:t>
            </a:r>
            <a:r>
              <a:rPr lang="en-US" sz="1600">
                <a:solidFill>
                  <a:srgbClr val="000000"/>
                </a:solidFill>
                <a:latin typeface="Calibri"/>
                <a:cs typeface="Calibri"/>
              </a:rPr>
              <a:t>. Available at: </a:t>
            </a:r>
            <a:r>
              <a:rPr lang="en-US" sz="1600" u="sng">
                <a:solidFill>
                  <a:srgbClr val="0563C1"/>
                </a:solidFill>
                <a:latin typeface="Calibri"/>
                <a:cs typeface="Calibri"/>
                <a:hlinkClick r:id="rId3"/>
              </a:rPr>
              <a:t>https://www.psychologytoday.com/us/blog/click-here-happiness/201901/what-is-well-being-definition-types-and-well-being-skills.</a:t>
            </a:r>
            <a:r>
              <a:rPr lang="en-US" sz="1600">
                <a:solidFill>
                  <a:srgbClr val="000000"/>
                </a:solidFill>
                <a:latin typeface="Calibri"/>
                <a:cs typeface="Calibri"/>
              </a:rPr>
              <a:t> (Date accessed 12/10/2023). </a:t>
            </a:r>
          </a:p>
          <a:p>
            <a:pPr>
              <a:buAutoNum type="arabicPeriod"/>
            </a:pPr>
            <a:r>
              <a:rPr lang="en-US" sz="1600">
                <a:solidFill>
                  <a:srgbClr val="000000"/>
                </a:solidFill>
                <a:latin typeface="Calibri"/>
                <a:cs typeface="Calibri"/>
              </a:rPr>
              <a:t>Dr Otorkpa , (2023), </a:t>
            </a:r>
            <a:r>
              <a:rPr lang="en-US" sz="1600" i="1">
                <a:solidFill>
                  <a:srgbClr val="000000"/>
                </a:solidFill>
                <a:latin typeface="Calibri"/>
                <a:cs typeface="Calibri"/>
              </a:rPr>
              <a:t>Concept of health, health definition, who definition of health. </a:t>
            </a:r>
            <a:r>
              <a:rPr lang="en-US" sz="1600">
                <a:solidFill>
                  <a:srgbClr val="000000"/>
                </a:solidFill>
                <a:latin typeface="Calibri"/>
                <a:cs typeface="Calibri"/>
              </a:rPr>
              <a:t>Available at:</a:t>
            </a:r>
            <a:r>
              <a:rPr lang="en-US" sz="1600" i="1">
                <a:solidFill>
                  <a:srgbClr val="000000"/>
                </a:solidFill>
                <a:latin typeface="Calibri"/>
                <a:cs typeface="Calibri"/>
              </a:rPr>
              <a:t> </a:t>
            </a:r>
            <a:r>
              <a:rPr lang="en-US" sz="1600" u="sng">
                <a:solidFill>
                  <a:srgbClr val="0563C1"/>
                </a:solidFill>
                <a:latin typeface="Calibri"/>
                <a:cs typeface="Calibri"/>
                <a:hlinkClick r:id="rId4"/>
              </a:rPr>
              <a:t>https://www.publichealth.com.ng/world-health-organizationwho-definition-of-health/</a:t>
            </a:r>
            <a:r>
              <a:rPr lang="en-US" sz="1600">
                <a:solidFill>
                  <a:srgbClr val="000000"/>
                </a:solidFill>
                <a:latin typeface="Calibri"/>
                <a:cs typeface="Calibri"/>
              </a:rPr>
              <a:t>. (Date accessed 10/10/23).</a:t>
            </a:r>
          </a:p>
          <a:p>
            <a:pPr>
              <a:buAutoNum type="arabicPeriod"/>
            </a:pPr>
            <a:r>
              <a:rPr lang="en-US" sz="1600" err="1">
                <a:solidFill>
                  <a:srgbClr val="000000"/>
                </a:solidFill>
                <a:latin typeface="Calibri"/>
                <a:cs typeface="Calibri"/>
              </a:rPr>
              <a:t>Panoff.L</a:t>
            </a:r>
            <a:r>
              <a:rPr lang="en-US" sz="1600">
                <a:solidFill>
                  <a:srgbClr val="000000"/>
                </a:solidFill>
                <a:latin typeface="Calibri"/>
                <a:cs typeface="Calibri"/>
              </a:rPr>
              <a:t> (2020) </a:t>
            </a:r>
            <a:r>
              <a:rPr lang="en-US" sz="1600" i="1">
                <a:solidFill>
                  <a:srgbClr val="000000"/>
                </a:solidFill>
                <a:latin typeface="Calibri"/>
                <a:cs typeface="Calibri"/>
              </a:rPr>
              <a:t>Healthy Lifestyle Benefits: 5 Tips for Living Your Strongest, Healthiest Life Yet. </a:t>
            </a:r>
            <a:r>
              <a:rPr lang="en-US" sz="1600">
                <a:solidFill>
                  <a:srgbClr val="000000"/>
                </a:solidFill>
                <a:latin typeface="Calibri"/>
                <a:cs typeface="Calibri"/>
              </a:rPr>
              <a:t>Available at: </a:t>
            </a:r>
            <a:r>
              <a:rPr lang="en-US" sz="1600" u="sng">
                <a:solidFill>
                  <a:srgbClr val="0563C1"/>
                </a:solidFill>
                <a:latin typeface="Calibri"/>
                <a:cs typeface="Calibri"/>
                <a:hlinkClick r:id="rId5"/>
              </a:rPr>
              <a:t>https://www.healthline.com/health/fitness-nutrition/healthy-lifestyle-benefits.</a:t>
            </a:r>
            <a:r>
              <a:rPr lang="en-US" sz="1600">
                <a:solidFill>
                  <a:srgbClr val="000000"/>
                </a:solidFill>
                <a:latin typeface="Calibri"/>
                <a:cs typeface="Calibri"/>
              </a:rPr>
              <a:t> (Date Accessed 12/10/2023).</a:t>
            </a:r>
          </a:p>
          <a:p>
            <a:pPr>
              <a:buAutoNum type="arabicPeriod"/>
            </a:pPr>
            <a:r>
              <a:rPr lang="en-US" sz="1600">
                <a:solidFill>
                  <a:srgbClr val="000000"/>
                </a:solidFill>
                <a:latin typeface="Calibri"/>
                <a:cs typeface="Calibri"/>
              </a:rPr>
              <a:t>Taylor.N, (2023), </a:t>
            </a:r>
            <a:r>
              <a:rPr lang="en-US" sz="1600" i="1">
                <a:solidFill>
                  <a:srgbClr val="000000"/>
                </a:solidFill>
                <a:latin typeface="Calibri"/>
                <a:cs typeface="Calibri"/>
              </a:rPr>
              <a:t>What University is really like</a:t>
            </a:r>
            <a:r>
              <a:rPr lang="en-US" sz="1600">
                <a:solidFill>
                  <a:srgbClr val="000000"/>
                </a:solidFill>
                <a:latin typeface="Calibri"/>
                <a:cs typeface="Calibri"/>
              </a:rPr>
              <a:t>. Available at: </a:t>
            </a:r>
            <a:r>
              <a:rPr lang="en-US" sz="1600" u="sng">
                <a:solidFill>
                  <a:srgbClr val="0563C1"/>
                </a:solidFill>
                <a:latin typeface="Calibri"/>
                <a:cs typeface="Calibri"/>
                <a:hlinkClick r:id="rId6"/>
              </a:rPr>
              <a:t>https://www.thestudentroom.co.uk/university/life/what-university-is-really-like.</a:t>
            </a:r>
            <a:r>
              <a:rPr lang="en-US" sz="1600">
                <a:solidFill>
                  <a:srgbClr val="000000"/>
                </a:solidFill>
                <a:latin typeface="Calibri"/>
                <a:cs typeface="Calibri"/>
              </a:rPr>
              <a:t> (Date accessed 12/10/2023).</a:t>
            </a:r>
          </a:p>
          <a:p>
            <a:pPr>
              <a:buAutoNum type="arabicPeriod"/>
            </a:pPr>
            <a:endParaRPr lang="en-US" sz="1100">
              <a:solidFill>
                <a:srgbClr val="000000"/>
              </a:solidFill>
              <a:latin typeface="Calibri"/>
              <a:cs typeface="Calibri"/>
            </a:endParaRPr>
          </a:p>
        </p:txBody>
      </p:sp>
    </p:spTree>
    <p:extLst>
      <p:ext uri="{BB962C8B-B14F-4D97-AF65-F5344CB8AC3E}">
        <p14:creationId xmlns:p14="http://schemas.microsoft.com/office/powerpoint/2010/main" val="3406512395"/>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Wisp</vt:lpstr>
      <vt:lpstr>The Importance of Resilience, Health and wellbeing as a University Student</vt:lpstr>
      <vt:lpstr>What Resilience means.</vt:lpstr>
      <vt:lpstr>What Health means.</vt:lpstr>
      <vt:lpstr>What Wellbeing means.</vt:lpstr>
      <vt:lpstr>What does having good Resilience get you?</vt:lpstr>
      <vt:lpstr>What is the Benefit of having better Health?</vt:lpstr>
      <vt:lpstr> What does good Wellbeing get you?</vt:lpstr>
      <vt:lpstr>Thank you all for listening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 Im</dc:title>
  <dc:creator/>
  <cp:lastModifiedBy>Zach Nelmes-Palmer (2304226)</cp:lastModifiedBy>
  <cp:revision>1</cp:revision>
  <dcterms:created xsi:type="dcterms:W3CDTF">2023-10-07T14:35:27Z</dcterms:created>
  <dcterms:modified xsi:type="dcterms:W3CDTF">2023-11-03T08:45:15Z</dcterms:modified>
</cp:coreProperties>
</file>