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27"/>
  </p:notesMasterIdLst>
  <p:sldIdLst>
    <p:sldId id="256" r:id="rId2"/>
    <p:sldId id="258" r:id="rId3"/>
    <p:sldId id="257" r:id="rId4"/>
    <p:sldId id="259" r:id="rId5"/>
    <p:sldId id="260" r:id="rId6"/>
    <p:sldId id="264" r:id="rId7"/>
    <p:sldId id="261" r:id="rId8"/>
    <p:sldId id="265" r:id="rId9"/>
    <p:sldId id="262" r:id="rId10"/>
    <p:sldId id="266" r:id="rId11"/>
    <p:sldId id="267" r:id="rId12"/>
    <p:sldId id="270" r:id="rId13"/>
    <p:sldId id="281" r:id="rId14"/>
    <p:sldId id="274" r:id="rId15"/>
    <p:sldId id="277" r:id="rId16"/>
    <p:sldId id="263" r:id="rId17"/>
    <p:sldId id="268" r:id="rId18"/>
    <p:sldId id="276" r:id="rId19"/>
    <p:sldId id="275" r:id="rId20"/>
    <p:sldId id="280" r:id="rId21"/>
    <p:sldId id="282" r:id="rId22"/>
    <p:sldId id="272" r:id="rId23"/>
    <p:sldId id="273" r:id="rId24"/>
    <p:sldId id="279" r:id="rId25"/>
    <p:sldId id="27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524CCE-2600-4994-8A70-2F0CCD733AE2}" v="56" dt="2026-01-19T15:30:11.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40" autoAdjust="0"/>
    <p:restoredTop sz="94660"/>
  </p:normalViewPr>
  <p:slideViewPr>
    <p:cSldViewPr snapToGrid="0">
      <p:cViewPr>
        <p:scale>
          <a:sx n="93" d="100"/>
          <a:sy n="93" d="100"/>
        </p:scale>
        <p:origin x="90"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undo custSel addSld delSld modSld">
      <pc:chgData name="Jonathan Wyatt" userId="c3e1212f-7374-4739-8e9f-f13855138211" providerId="ADAL" clId="{EBBE8D78-A078-4DBC-8848-CE30C0299687}" dt="2026-01-19T15:35:28.425" v="422" actId="1076"/>
      <pc:docMkLst>
        <pc:docMk/>
      </pc:docMkLst>
      <pc:sldChg chg="delSp modSp mod">
        <pc:chgData name="Jonathan Wyatt" userId="c3e1212f-7374-4739-8e9f-f13855138211" providerId="ADAL" clId="{EBBE8D78-A078-4DBC-8848-CE30C0299687}" dt="2026-01-19T15:35:28.425" v="422" actId="1076"/>
        <pc:sldMkLst>
          <pc:docMk/>
          <pc:sldMk cId="1848481784" sldId="266"/>
        </pc:sldMkLst>
        <pc:spChg chg="mod">
          <ac:chgData name="Jonathan Wyatt" userId="c3e1212f-7374-4739-8e9f-f13855138211" providerId="ADAL" clId="{EBBE8D78-A078-4DBC-8848-CE30C0299687}" dt="2026-01-19T15:35:19.933" v="419" actId="20577"/>
          <ac:spMkLst>
            <pc:docMk/>
            <pc:sldMk cId="1848481784" sldId="266"/>
            <ac:spMk id="2" creationId="{8B518302-8CC1-8885-93F8-826AEC000BB2}"/>
          </ac:spMkLst>
        </pc:spChg>
        <pc:spChg chg="del mod">
          <ac:chgData name="Jonathan Wyatt" userId="c3e1212f-7374-4739-8e9f-f13855138211" providerId="ADAL" clId="{EBBE8D78-A078-4DBC-8848-CE30C0299687}" dt="2026-01-19T15:35:24.062" v="421" actId="478"/>
          <ac:spMkLst>
            <pc:docMk/>
            <pc:sldMk cId="1848481784" sldId="266"/>
            <ac:spMk id="3" creationId="{8D5ED231-EDEF-58FF-82E6-E7E3CCA531EF}"/>
          </ac:spMkLst>
        </pc:spChg>
        <pc:graphicFrameChg chg="mod modGraphic">
          <ac:chgData name="Jonathan Wyatt" userId="c3e1212f-7374-4739-8e9f-f13855138211" providerId="ADAL" clId="{EBBE8D78-A078-4DBC-8848-CE30C0299687}" dt="2026-01-19T15:35:28.425" v="422" actId="1076"/>
          <ac:graphicFrameMkLst>
            <pc:docMk/>
            <pc:sldMk cId="1848481784" sldId="266"/>
            <ac:graphicFrameMk id="4" creationId="{516E0A54-A600-245D-D3B0-5A185108ECAF}"/>
          </ac:graphicFrameMkLst>
        </pc:graphicFrameChg>
      </pc:sldChg>
      <pc:sldChg chg="modSp mod">
        <pc:chgData name="Jonathan Wyatt" userId="c3e1212f-7374-4739-8e9f-f13855138211" providerId="ADAL" clId="{EBBE8D78-A078-4DBC-8848-CE30C0299687}" dt="2026-01-19T15:35:11.653" v="409" actId="20577"/>
        <pc:sldMkLst>
          <pc:docMk/>
          <pc:sldMk cId="529403368" sldId="267"/>
        </pc:sldMkLst>
        <pc:spChg chg="mod">
          <ac:chgData name="Jonathan Wyatt" userId="c3e1212f-7374-4739-8e9f-f13855138211" providerId="ADAL" clId="{EBBE8D78-A078-4DBC-8848-CE30C0299687}" dt="2026-01-19T15:35:11.653" v="409" actId="20577"/>
          <ac:spMkLst>
            <pc:docMk/>
            <pc:sldMk cId="529403368" sldId="267"/>
            <ac:spMk id="2" creationId="{518987E7-7E5B-4ECF-1F9C-57B1FE814160}"/>
          </ac:spMkLst>
        </pc:spChg>
        <pc:graphicFrameChg chg="modGraphic">
          <ac:chgData name="Jonathan Wyatt" userId="c3e1212f-7374-4739-8e9f-f13855138211" providerId="ADAL" clId="{EBBE8D78-A078-4DBC-8848-CE30C0299687}" dt="2026-01-19T15:34:32.053" v="401" actId="20577"/>
          <ac:graphicFrameMkLst>
            <pc:docMk/>
            <pc:sldMk cId="529403368" sldId="267"/>
            <ac:graphicFrameMk id="4" creationId="{B8B50E80-D823-9415-35CE-BB18DE7077F8}"/>
          </ac:graphicFrameMkLst>
        </pc:graphicFrameChg>
      </pc:sldChg>
      <pc:sldChg chg="del">
        <pc:chgData name="Jonathan Wyatt" userId="c3e1212f-7374-4739-8e9f-f13855138211" providerId="ADAL" clId="{EBBE8D78-A078-4DBC-8848-CE30C0299687}" dt="2026-01-19T15:09:25.237" v="0" actId="47"/>
        <pc:sldMkLst>
          <pc:docMk/>
          <pc:sldMk cId="4141187792" sldId="269"/>
        </pc:sldMkLst>
      </pc:sldChg>
      <pc:sldChg chg="del">
        <pc:chgData name="Jonathan Wyatt" userId="c3e1212f-7374-4739-8e9f-f13855138211" providerId="ADAL" clId="{EBBE8D78-A078-4DBC-8848-CE30C0299687}" dt="2026-01-19T15:10:47.288" v="33" actId="47"/>
        <pc:sldMkLst>
          <pc:docMk/>
          <pc:sldMk cId="1338563755" sldId="271"/>
        </pc:sldMkLst>
      </pc:sldChg>
      <pc:sldChg chg="addSp delSp modSp mod setBg setClrOvrMap">
        <pc:chgData name="Jonathan Wyatt" userId="c3e1212f-7374-4739-8e9f-f13855138211" providerId="ADAL" clId="{EBBE8D78-A078-4DBC-8848-CE30C0299687}" dt="2026-01-19T15:10:12.045" v="32" actId="20577"/>
        <pc:sldMkLst>
          <pc:docMk/>
          <pc:sldMk cId="2626506108" sldId="277"/>
        </pc:sldMkLst>
        <pc:spChg chg="mod">
          <ac:chgData name="Jonathan Wyatt" userId="c3e1212f-7374-4739-8e9f-f13855138211" providerId="ADAL" clId="{EBBE8D78-A078-4DBC-8848-CE30C0299687}" dt="2026-01-19T15:09:52.052" v="6" actId="26606"/>
          <ac:spMkLst>
            <pc:docMk/>
            <pc:sldMk cId="2626506108" sldId="277"/>
            <ac:spMk id="2" creationId="{6C7BC328-34C6-D5E7-07C4-94D512781607}"/>
          </ac:spMkLst>
        </pc:spChg>
        <pc:spChg chg="add mod">
          <ac:chgData name="Jonathan Wyatt" userId="c3e1212f-7374-4739-8e9f-f13855138211" providerId="ADAL" clId="{EBBE8D78-A078-4DBC-8848-CE30C0299687}" dt="2026-01-19T15:10:12.045" v="32" actId="20577"/>
          <ac:spMkLst>
            <pc:docMk/>
            <pc:sldMk cId="2626506108" sldId="277"/>
            <ac:spMk id="4" creationId="{AE48CC08-F8D3-0B98-CAA0-7E5392CD8F9D}"/>
          </ac:spMkLst>
        </pc:spChg>
        <pc:spChg chg="add">
          <ac:chgData name="Jonathan Wyatt" userId="c3e1212f-7374-4739-8e9f-f13855138211" providerId="ADAL" clId="{EBBE8D78-A078-4DBC-8848-CE30C0299687}" dt="2026-01-19T15:09:52.052" v="6" actId="26606"/>
          <ac:spMkLst>
            <pc:docMk/>
            <pc:sldMk cId="2626506108" sldId="277"/>
            <ac:spMk id="11" creationId="{E9751CB9-7B25-4EB8-9A6F-82F822549F12}"/>
          </ac:spMkLst>
        </pc:spChg>
        <pc:spChg chg="add">
          <ac:chgData name="Jonathan Wyatt" userId="c3e1212f-7374-4739-8e9f-f13855138211" providerId="ADAL" clId="{EBBE8D78-A078-4DBC-8848-CE30C0299687}" dt="2026-01-19T15:09:52.052" v="6" actId="26606"/>
          <ac:spMkLst>
            <pc:docMk/>
            <pc:sldMk cId="2626506108" sldId="277"/>
            <ac:spMk id="13" creationId="{E1317383-CF3B-4B02-9512-BECBEF6362A4}"/>
          </ac:spMkLst>
        </pc:spChg>
        <pc:spChg chg="add">
          <ac:chgData name="Jonathan Wyatt" userId="c3e1212f-7374-4739-8e9f-f13855138211" providerId="ADAL" clId="{EBBE8D78-A078-4DBC-8848-CE30C0299687}" dt="2026-01-19T15:09:52.052" v="6" actId="26606"/>
          <ac:spMkLst>
            <pc:docMk/>
            <pc:sldMk cId="2626506108" sldId="277"/>
            <ac:spMk id="15" creationId="{B1D4C7A0-6DF2-4F2D-A45D-F111582974C7}"/>
          </ac:spMkLst>
        </pc:spChg>
        <pc:spChg chg="add">
          <ac:chgData name="Jonathan Wyatt" userId="c3e1212f-7374-4739-8e9f-f13855138211" providerId="ADAL" clId="{EBBE8D78-A078-4DBC-8848-CE30C0299687}" dt="2026-01-19T15:09:52.052" v="6" actId="26606"/>
          <ac:spMkLst>
            <pc:docMk/>
            <pc:sldMk cId="2626506108" sldId="277"/>
            <ac:spMk id="17" creationId="{DBF3943D-BCB6-4B31-809D-A005686483B4}"/>
          </ac:spMkLst>
        </pc:spChg>
        <pc:spChg chg="add">
          <ac:chgData name="Jonathan Wyatt" userId="c3e1212f-7374-4739-8e9f-f13855138211" providerId="ADAL" clId="{EBBE8D78-A078-4DBC-8848-CE30C0299687}" dt="2026-01-19T15:09:52.052" v="6" actId="26606"/>
          <ac:spMkLst>
            <pc:docMk/>
            <pc:sldMk cId="2626506108" sldId="277"/>
            <ac:spMk id="19" creationId="{39373A6F-2E1F-4613-8E1D-D68057D29F31}"/>
          </ac:spMkLst>
        </pc:spChg>
        <pc:picChg chg="del">
          <ac:chgData name="Jonathan Wyatt" userId="c3e1212f-7374-4739-8e9f-f13855138211" providerId="ADAL" clId="{EBBE8D78-A078-4DBC-8848-CE30C0299687}" dt="2026-01-19T15:09:31.986" v="1" actId="478"/>
          <ac:picMkLst>
            <pc:docMk/>
            <pc:sldMk cId="2626506108" sldId="277"/>
            <ac:picMk id="5" creationId="{F4F9720F-8273-5EA0-4AA6-0AB138E1CEDF}"/>
          </ac:picMkLst>
        </pc:picChg>
        <pc:picChg chg="add">
          <ac:chgData name="Jonathan Wyatt" userId="c3e1212f-7374-4739-8e9f-f13855138211" providerId="ADAL" clId="{EBBE8D78-A078-4DBC-8848-CE30C0299687}" dt="2026-01-19T15:09:52.052" v="6" actId="26606"/>
          <ac:picMkLst>
            <pc:docMk/>
            <pc:sldMk cId="2626506108" sldId="277"/>
            <ac:picMk id="8" creationId="{59E0D568-4B6B-55FD-810D-100F002C09DC}"/>
          </ac:picMkLst>
        </pc:picChg>
      </pc:sldChg>
      <pc:sldChg chg="addSp modSp new mod setBg setClrOvrMap">
        <pc:chgData name="Jonathan Wyatt" userId="c3e1212f-7374-4739-8e9f-f13855138211" providerId="ADAL" clId="{EBBE8D78-A078-4DBC-8848-CE30C0299687}" dt="2026-01-19T15:16:38.778" v="114" actId="20577"/>
        <pc:sldMkLst>
          <pc:docMk/>
          <pc:sldMk cId="2326245592" sldId="279"/>
        </pc:sldMkLst>
        <pc:spChg chg="mod">
          <ac:chgData name="Jonathan Wyatt" userId="c3e1212f-7374-4739-8e9f-f13855138211" providerId="ADAL" clId="{EBBE8D78-A078-4DBC-8848-CE30C0299687}" dt="2026-01-19T15:16:38.778" v="114" actId="20577"/>
          <ac:spMkLst>
            <pc:docMk/>
            <pc:sldMk cId="2326245592" sldId="279"/>
            <ac:spMk id="2" creationId="{85CA0DA6-D75E-BEB5-DD6A-0C11D517E165}"/>
          </ac:spMkLst>
        </pc:spChg>
        <pc:spChg chg="mod">
          <ac:chgData name="Jonathan Wyatt" userId="c3e1212f-7374-4739-8e9f-f13855138211" providerId="ADAL" clId="{EBBE8D78-A078-4DBC-8848-CE30C0299687}" dt="2026-01-19T15:14:16.358" v="106" actId="26606"/>
          <ac:spMkLst>
            <pc:docMk/>
            <pc:sldMk cId="2326245592" sldId="279"/>
            <ac:spMk id="3" creationId="{70DAE19B-0FAB-022B-BE9A-786D7AF1B4E7}"/>
          </ac:spMkLst>
        </pc:spChg>
        <pc:spChg chg="add">
          <ac:chgData name="Jonathan Wyatt" userId="c3e1212f-7374-4739-8e9f-f13855138211" providerId="ADAL" clId="{EBBE8D78-A078-4DBC-8848-CE30C0299687}" dt="2026-01-19T15:14:16.358" v="106" actId="26606"/>
          <ac:spMkLst>
            <pc:docMk/>
            <pc:sldMk cId="2326245592" sldId="279"/>
            <ac:spMk id="10" creationId="{E9751CB9-7B25-4EB8-9A6F-82F822549F12}"/>
          </ac:spMkLst>
        </pc:spChg>
        <pc:spChg chg="add">
          <ac:chgData name="Jonathan Wyatt" userId="c3e1212f-7374-4739-8e9f-f13855138211" providerId="ADAL" clId="{EBBE8D78-A078-4DBC-8848-CE30C0299687}" dt="2026-01-19T15:14:16.358" v="106" actId="26606"/>
          <ac:spMkLst>
            <pc:docMk/>
            <pc:sldMk cId="2326245592" sldId="279"/>
            <ac:spMk id="12" creationId="{E1317383-CF3B-4B02-9512-BECBEF6362A4}"/>
          </ac:spMkLst>
        </pc:spChg>
        <pc:spChg chg="add">
          <ac:chgData name="Jonathan Wyatt" userId="c3e1212f-7374-4739-8e9f-f13855138211" providerId="ADAL" clId="{EBBE8D78-A078-4DBC-8848-CE30C0299687}" dt="2026-01-19T15:14:16.358" v="106" actId="26606"/>
          <ac:spMkLst>
            <pc:docMk/>
            <pc:sldMk cId="2326245592" sldId="279"/>
            <ac:spMk id="14" creationId="{B1D4C7A0-6DF2-4F2D-A45D-F111582974C7}"/>
          </ac:spMkLst>
        </pc:spChg>
        <pc:spChg chg="add">
          <ac:chgData name="Jonathan Wyatt" userId="c3e1212f-7374-4739-8e9f-f13855138211" providerId="ADAL" clId="{EBBE8D78-A078-4DBC-8848-CE30C0299687}" dt="2026-01-19T15:14:16.358" v="106" actId="26606"/>
          <ac:spMkLst>
            <pc:docMk/>
            <pc:sldMk cId="2326245592" sldId="279"/>
            <ac:spMk id="16" creationId="{DBF3943D-BCB6-4B31-809D-A005686483B4}"/>
          </ac:spMkLst>
        </pc:spChg>
        <pc:spChg chg="add">
          <ac:chgData name="Jonathan Wyatt" userId="c3e1212f-7374-4739-8e9f-f13855138211" providerId="ADAL" clId="{EBBE8D78-A078-4DBC-8848-CE30C0299687}" dt="2026-01-19T15:14:16.358" v="106" actId="26606"/>
          <ac:spMkLst>
            <pc:docMk/>
            <pc:sldMk cId="2326245592" sldId="279"/>
            <ac:spMk id="18" creationId="{39373A6F-2E1F-4613-8E1D-D68057D29F31}"/>
          </ac:spMkLst>
        </pc:spChg>
        <pc:picChg chg="add">
          <ac:chgData name="Jonathan Wyatt" userId="c3e1212f-7374-4739-8e9f-f13855138211" providerId="ADAL" clId="{EBBE8D78-A078-4DBC-8848-CE30C0299687}" dt="2026-01-19T15:14:16.358" v="106" actId="26606"/>
          <ac:picMkLst>
            <pc:docMk/>
            <pc:sldMk cId="2326245592" sldId="279"/>
            <ac:picMk id="7" creationId="{64E08ADB-8636-C86C-A3F4-25889110A93A}"/>
          </ac:picMkLst>
        </pc:picChg>
      </pc:sldChg>
      <pc:sldChg chg="addSp modSp new mod setBg setClrOvrMap">
        <pc:chgData name="Jonathan Wyatt" userId="c3e1212f-7374-4739-8e9f-f13855138211" providerId="ADAL" clId="{EBBE8D78-A078-4DBC-8848-CE30C0299687}" dt="2026-01-19T15:29:59.283" v="256" actId="26606"/>
        <pc:sldMkLst>
          <pc:docMk/>
          <pc:sldMk cId="1140267785" sldId="280"/>
        </pc:sldMkLst>
        <pc:spChg chg="mod">
          <ac:chgData name="Jonathan Wyatt" userId="c3e1212f-7374-4739-8e9f-f13855138211" providerId="ADAL" clId="{EBBE8D78-A078-4DBC-8848-CE30C0299687}" dt="2026-01-19T15:29:59.283" v="256" actId="26606"/>
          <ac:spMkLst>
            <pc:docMk/>
            <pc:sldMk cId="1140267785" sldId="280"/>
            <ac:spMk id="2" creationId="{1D81FEC2-D707-77A8-F452-F4479A1617AC}"/>
          </ac:spMkLst>
        </pc:spChg>
        <pc:spChg chg="mod">
          <ac:chgData name="Jonathan Wyatt" userId="c3e1212f-7374-4739-8e9f-f13855138211" providerId="ADAL" clId="{EBBE8D78-A078-4DBC-8848-CE30C0299687}" dt="2026-01-19T15:29:59.283" v="256" actId="26606"/>
          <ac:spMkLst>
            <pc:docMk/>
            <pc:sldMk cId="1140267785" sldId="280"/>
            <ac:spMk id="3" creationId="{D8C64B96-9CB5-321C-D585-5E1DABE0BF66}"/>
          </ac:spMkLst>
        </pc:spChg>
        <pc:spChg chg="add">
          <ac:chgData name="Jonathan Wyatt" userId="c3e1212f-7374-4739-8e9f-f13855138211" providerId="ADAL" clId="{EBBE8D78-A078-4DBC-8848-CE30C0299687}" dt="2026-01-19T15:29:59.283" v="256" actId="26606"/>
          <ac:spMkLst>
            <pc:docMk/>
            <pc:sldMk cId="1140267785" sldId="280"/>
            <ac:spMk id="10" creationId="{E9751CB9-7B25-4EB8-9A6F-82F822549F12}"/>
          </ac:spMkLst>
        </pc:spChg>
        <pc:spChg chg="add">
          <ac:chgData name="Jonathan Wyatt" userId="c3e1212f-7374-4739-8e9f-f13855138211" providerId="ADAL" clId="{EBBE8D78-A078-4DBC-8848-CE30C0299687}" dt="2026-01-19T15:29:59.283" v="256" actId="26606"/>
          <ac:spMkLst>
            <pc:docMk/>
            <pc:sldMk cId="1140267785" sldId="280"/>
            <ac:spMk id="12" creationId="{E1317383-CF3B-4B02-9512-BECBEF6362A4}"/>
          </ac:spMkLst>
        </pc:spChg>
        <pc:spChg chg="add">
          <ac:chgData name="Jonathan Wyatt" userId="c3e1212f-7374-4739-8e9f-f13855138211" providerId="ADAL" clId="{EBBE8D78-A078-4DBC-8848-CE30C0299687}" dt="2026-01-19T15:29:59.283" v="256" actId="26606"/>
          <ac:spMkLst>
            <pc:docMk/>
            <pc:sldMk cId="1140267785" sldId="280"/>
            <ac:spMk id="14" creationId="{B1D4C7A0-6DF2-4F2D-A45D-F111582974C7}"/>
          </ac:spMkLst>
        </pc:spChg>
        <pc:spChg chg="add">
          <ac:chgData name="Jonathan Wyatt" userId="c3e1212f-7374-4739-8e9f-f13855138211" providerId="ADAL" clId="{EBBE8D78-A078-4DBC-8848-CE30C0299687}" dt="2026-01-19T15:29:59.283" v="256" actId="26606"/>
          <ac:spMkLst>
            <pc:docMk/>
            <pc:sldMk cId="1140267785" sldId="280"/>
            <ac:spMk id="16" creationId="{DBF3943D-BCB6-4B31-809D-A005686483B4}"/>
          </ac:spMkLst>
        </pc:spChg>
        <pc:spChg chg="add">
          <ac:chgData name="Jonathan Wyatt" userId="c3e1212f-7374-4739-8e9f-f13855138211" providerId="ADAL" clId="{EBBE8D78-A078-4DBC-8848-CE30C0299687}" dt="2026-01-19T15:29:59.283" v="256" actId="26606"/>
          <ac:spMkLst>
            <pc:docMk/>
            <pc:sldMk cId="1140267785" sldId="280"/>
            <ac:spMk id="18" creationId="{39373A6F-2E1F-4613-8E1D-D68057D29F31}"/>
          </ac:spMkLst>
        </pc:spChg>
        <pc:picChg chg="add">
          <ac:chgData name="Jonathan Wyatt" userId="c3e1212f-7374-4739-8e9f-f13855138211" providerId="ADAL" clId="{EBBE8D78-A078-4DBC-8848-CE30C0299687}" dt="2026-01-19T15:29:59.283" v="256" actId="26606"/>
          <ac:picMkLst>
            <pc:docMk/>
            <pc:sldMk cId="1140267785" sldId="280"/>
            <ac:picMk id="7" creationId="{B73D51EA-25D4-0FE9-FCC8-58DA515FEA7E}"/>
          </ac:picMkLst>
        </pc:picChg>
      </pc:sldChg>
      <pc:sldChg chg="new del">
        <pc:chgData name="Jonathan Wyatt" userId="c3e1212f-7374-4739-8e9f-f13855138211" providerId="ADAL" clId="{EBBE8D78-A078-4DBC-8848-CE30C0299687}" dt="2026-01-19T15:16:15.855" v="108" actId="47"/>
        <pc:sldMkLst>
          <pc:docMk/>
          <pc:sldMk cId="2894693576" sldId="280"/>
        </pc:sldMkLst>
      </pc:sldChg>
      <pc:sldChg chg="addSp delSp modSp new mod setBg setClrOvrMap">
        <pc:chgData name="Jonathan Wyatt" userId="c3e1212f-7374-4739-8e9f-f13855138211" providerId="ADAL" clId="{EBBE8D78-A078-4DBC-8848-CE30C0299687}" dt="2026-01-19T15:31:07.019" v="297" actId="26606"/>
        <pc:sldMkLst>
          <pc:docMk/>
          <pc:sldMk cId="2077322471" sldId="281"/>
        </pc:sldMkLst>
        <pc:spChg chg="mod">
          <ac:chgData name="Jonathan Wyatt" userId="c3e1212f-7374-4739-8e9f-f13855138211" providerId="ADAL" clId="{EBBE8D78-A078-4DBC-8848-CE30C0299687}" dt="2026-01-19T15:31:07.019" v="297" actId="26606"/>
          <ac:spMkLst>
            <pc:docMk/>
            <pc:sldMk cId="2077322471" sldId="281"/>
            <ac:spMk id="2" creationId="{A3D498B1-F6E2-5A9C-E031-25F5DADDCFE5}"/>
          </ac:spMkLst>
        </pc:spChg>
        <pc:spChg chg="mod">
          <ac:chgData name="Jonathan Wyatt" userId="c3e1212f-7374-4739-8e9f-f13855138211" providerId="ADAL" clId="{EBBE8D78-A078-4DBC-8848-CE30C0299687}" dt="2026-01-19T15:31:07.019" v="297" actId="26606"/>
          <ac:spMkLst>
            <pc:docMk/>
            <pc:sldMk cId="2077322471" sldId="281"/>
            <ac:spMk id="3" creationId="{7C5631EA-659D-2A78-1DA5-A8B1D1AFAC79}"/>
          </ac:spMkLst>
        </pc:spChg>
        <pc:spChg chg="add del">
          <ac:chgData name="Jonathan Wyatt" userId="c3e1212f-7374-4739-8e9f-f13855138211" providerId="ADAL" clId="{EBBE8D78-A078-4DBC-8848-CE30C0299687}" dt="2026-01-19T15:31:07.008" v="296" actId="26606"/>
          <ac:spMkLst>
            <pc:docMk/>
            <pc:sldMk cId="2077322471" sldId="281"/>
            <ac:spMk id="9" creationId="{36B822CC-7DA9-4417-AA94-64CEB676F0B8}"/>
          </ac:spMkLst>
        </pc:spChg>
        <pc:spChg chg="add del">
          <ac:chgData name="Jonathan Wyatt" userId="c3e1212f-7374-4739-8e9f-f13855138211" providerId="ADAL" clId="{EBBE8D78-A078-4DBC-8848-CE30C0299687}" dt="2026-01-19T15:31:04.291" v="294" actId="26606"/>
          <ac:spMkLst>
            <pc:docMk/>
            <pc:sldMk cId="2077322471" sldId="281"/>
            <ac:spMk id="10" creationId="{E9751CB9-7B25-4EB8-9A6F-82F822549F12}"/>
          </ac:spMkLst>
        </pc:spChg>
        <pc:spChg chg="add del">
          <ac:chgData name="Jonathan Wyatt" userId="c3e1212f-7374-4739-8e9f-f13855138211" providerId="ADAL" clId="{EBBE8D78-A078-4DBC-8848-CE30C0299687}" dt="2026-01-19T15:31:07.008" v="296" actId="26606"/>
          <ac:spMkLst>
            <pc:docMk/>
            <pc:sldMk cId="2077322471" sldId="281"/>
            <ac:spMk id="11" creationId="{AFA01E88-71CC-4FF3-9E81-51E0C32B45E4}"/>
          </ac:spMkLst>
        </pc:spChg>
        <pc:spChg chg="add del">
          <ac:chgData name="Jonathan Wyatt" userId="c3e1212f-7374-4739-8e9f-f13855138211" providerId="ADAL" clId="{EBBE8D78-A078-4DBC-8848-CE30C0299687}" dt="2026-01-19T15:31:04.291" v="294" actId="26606"/>
          <ac:spMkLst>
            <pc:docMk/>
            <pc:sldMk cId="2077322471" sldId="281"/>
            <ac:spMk id="12" creationId="{E1317383-CF3B-4B02-9512-BECBEF6362A4}"/>
          </ac:spMkLst>
        </pc:spChg>
        <pc:spChg chg="add">
          <ac:chgData name="Jonathan Wyatt" userId="c3e1212f-7374-4739-8e9f-f13855138211" providerId="ADAL" clId="{EBBE8D78-A078-4DBC-8848-CE30C0299687}" dt="2026-01-19T15:31:07.019" v="297" actId="26606"/>
          <ac:spMkLst>
            <pc:docMk/>
            <pc:sldMk cId="2077322471" sldId="281"/>
            <ac:spMk id="13" creationId="{E9751CB9-7B25-4EB8-9A6F-82F822549F12}"/>
          </ac:spMkLst>
        </pc:spChg>
        <pc:spChg chg="add del">
          <ac:chgData name="Jonathan Wyatt" userId="c3e1212f-7374-4739-8e9f-f13855138211" providerId="ADAL" clId="{EBBE8D78-A078-4DBC-8848-CE30C0299687}" dt="2026-01-19T15:31:04.291" v="294" actId="26606"/>
          <ac:spMkLst>
            <pc:docMk/>
            <pc:sldMk cId="2077322471" sldId="281"/>
            <ac:spMk id="14" creationId="{B1D4C7A0-6DF2-4F2D-A45D-F111582974C7}"/>
          </ac:spMkLst>
        </pc:spChg>
        <pc:spChg chg="add">
          <ac:chgData name="Jonathan Wyatt" userId="c3e1212f-7374-4739-8e9f-f13855138211" providerId="ADAL" clId="{EBBE8D78-A078-4DBC-8848-CE30C0299687}" dt="2026-01-19T15:31:07.019" v="297" actId="26606"/>
          <ac:spMkLst>
            <pc:docMk/>
            <pc:sldMk cId="2077322471" sldId="281"/>
            <ac:spMk id="15" creationId="{E1317383-CF3B-4B02-9512-BECBEF6362A4}"/>
          </ac:spMkLst>
        </pc:spChg>
        <pc:spChg chg="add del">
          <ac:chgData name="Jonathan Wyatt" userId="c3e1212f-7374-4739-8e9f-f13855138211" providerId="ADAL" clId="{EBBE8D78-A078-4DBC-8848-CE30C0299687}" dt="2026-01-19T15:31:04.291" v="294" actId="26606"/>
          <ac:spMkLst>
            <pc:docMk/>
            <pc:sldMk cId="2077322471" sldId="281"/>
            <ac:spMk id="16" creationId="{DBF3943D-BCB6-4B31-809D-A005686483B4}"/>
          </ac:spMkLst>
        </pc:spChg>
        <pc:spChg chg="add">
          <ac:chgData name="Jonathan Wyatt" userId="c3e1212f-7374-4739-8e9f-f13855138211" providerId="ADAL" clId="{EBBE8D78-A078-4DBC-8848-CE30C0299687}" dt="2026-01-19T15:31:07.019" v="297" actId="26606"/>
          <ac:spMkLst>
            <pc:docMk/>
            <pc:sldMk cId="2077322471" sldId="281"/>
            <ac:spMk id="17" creationId="{B1D4C7A0-6DF2-4F2D-A45D-F111582974C7}"/>
          </ac:spMkLst>
        </pc:spChg>
        <pc:spChg chg="add del">
          <ac:chgData name="Jonathan Wyatt" userId="c3e1212f-7374-4739-8e9f-f13855138211" providerId="ADAL" clId="{EBBE8D78-A078-4DBC-8848-CE30C0299687}" dt="2026-01-19T15:31:04.291" v="294" actId="26606"/>
          <ac:spMkLst>
            <pc:docMk/>
            <pc:sldMk cId="2077322471" sldId="281"/>
            <ac:spMk id="18" creationId="{39373A6F-2E1F-4613-8E1D-D68057D29F31}"/>
          </ac:spMkLst>
        </pc:spChg>
        <pc:spChg chg="add">
          <ac:chgData name="Jonathan Wyatt" userId="c3e1212f-7374-4739-8e9f-f13855138211" providerId="ADAL" clId="{EBBE8D78-A078-4DBC-8848-CE30C0299687}" dt="2026-01-19T15:31:07.019" v="297" actId="26606"/>
          <ac:spMkLst>
            <pc:docMk/>
            <pc:sldMk cId="2077322471" sldId="281"/>
            <ac:spMk id="19" creationId="{DBF3943D-BCB6-4B31-809D-A005686483B4}"/>
          </ac:spMkLst>
        </pc:spChg>
        <pc:spChg chg="add">
          <ac:chgData name="Jonathan Wyatt" userId="c3e1212f-7374-4739-8e9f-f13855138211" providerId="ADAL" clId="{EBBE8D78-A078-4DBC-8848-CE30C0299687}" dt="2026-01-19T15:31:07.019" v="297" actId="26606"/>
          <ac:spMkLst>
            <pc:docMk/>
            <pc:sldMk cId="2077322471" sldId="281"/>
            <ac:spMk id="20" creationId="{39373A6F-2E1F-4613-8E1D-D68057D29F31}"/>
          </ac:spMkLst>
        </pc:spChg>
        <pc:picChg chg="add del">
          <ac:chgData name="Jonathan Wyatt" userId="c3e1212f-7374-4739-8e9f-f13855138211" providerId="ADAL" clId="{EBBE8D78-A078-4DBC-8848-CE30C0299687}" dt="2026-01-19T15:31:07.008" v="296" actId="26606"/>
          <ac:picMkLst>
            <pc:docMk/>
            <pc:sldMk cId="2077322471" sldId="281"/>
            <ac:picMk id="5" creationId="{F406D27C-4488-6752-C522-0CD18AC19BC8}"/>
          </ac:picMkLst>
        </pc:picChg>
        <pc:picChg chg="add del">
          <ac:chgData name="Jonathan Wyatt" userId="c3e1212f-7374-4739-8e9f-f13855138211" providerId="ADAL" clId="{EBBE8D78-A078-4DBC-8848-CE30C0299687}" dt="2026-01-19T15:31:04.291" v="294" actId="26606"/>
          <ac:picMkLst>
            <pc:docMk/>
            <pc:sldMk cId="2077322471" sldId="281"/>
            <ac:picMk id="7" creationId="{59749950-2467-EA4D-BDDB-D37AE1AACA33}"/>
          </ac:picMkLst>
        </pc:picChg>
        <pc:picChg chg="add">
          <ac:chgData name="Jonathan Wyatt" userId="c3e1212f-7374-4739-8e9f-f13855138211" providerId="ADAL" clId="{EBBE8D78-A078-4DBC-8848-CE30C0299687}" dt="2026-01-19T15:31:07.019" v="297" actId="26606"/>
          <ac:picMkLst>
            <pc:docMk/>
            <pc:sldMk cId="2077322471" sldId="281"/>
            <ac:picMk id="21" creationId="{59749950-2467-EA4D-BDDB-D37AE1AACA33}"/>
          </ac:picMkLst>
        </pc:picChg>
      </pc:sldChg>
      <pc:sldChg chg="addSp modSp new mod setBg">
        <pc:chgData name="Jonathan Wyatt" userId="c3e1212f-7374-4739-8e9f-f13855138211" providerId="ADAL" clId="{EBBE8D78-A078-4DBC-8848-CE30C0299687}" dt="2026-01-19T15:30:24.698" v="279" actId="122"/>
        <pc:sldMkLst>
          <pc:docMk/>
          <pc:sldMk cId="3665253392" sldId="282"/>
        </pc:sldMkLst>
        <pc:spChg chg="mod">
          <ac:chgData name="Jonathan Wyatt" userId="c3e1212f-7374-4739-8e9f-f13855138211" providerId="ADAL" clId="{EBBE8D78-A078-4DBC-8848-CE30C0299687}" dt="2026-01-19T15:30:24.698" v="279" actId="122"/>
          <ac:spMkLst>
            <pc:docMk/>
            <pc:sldMk cId="3665253392" sldId="282"/>
            <ac:spMk id="2" creationId="{F36F7BB6-BF23-9CD8-0C0D-F0040873725F}"/>
          </ac:spMkLst>
        </pc:spChg>
        <pc:spChg chg="mod">
          <ac:chgData name="Jonathan Wyatt" userId="c3e1212f-7374-4739-8e9f-f13855138211" providerId="ADAL" clId="{EBBE8D78-A078-4DBC-8848-CE30C0299687}" dt="2026-01-19T15:30:16.357" v="260" actId="26606"/>
          <ac:spMkLst>
            <pc:docMk/>
            <pc:sldMk cId="3665253392" sldId="282"/>
            <ac:spMk id="3" creationId="{BAF9CF93-18D5-8024-EEBB-F221A5EA2689}"/>
          </ac:spMkLst>
        </pc:spChg>
        <pc:spChg chg="add">
          <ac:chgData name="Jonathan Wyatt" userId="c3e1212f-7374-4739-8e9f-f13855138211" providerId="ADAL" clId="{EBBE8D78-A078-4DBC-8848-CE30C0299687}" dt="2026-01-19T15:30:16.357" v="260" actId="26606"/>
          <ac:spMkLst>
            <pc:docMk/>
            <pc:sldMk cId="3665253392" sldId="282"/>
            <ac:spMk id="8" creationId="{F858DF7D-C2D0-4B03-A7A0-2F06B789EE35}"/>
          </ac:spMkLst>
        </pc:spChg>
        <pc:spChg chg="add">
          <ac:chgData name="Jonathan Wyatt" userId="c3e1212f-7374-4739-8e9f-f13855138211" providerId="ADAL" clId="{EBBE8D78-A078-4DBC-8848-CE30C0299687}" dt="2026-01-19T15:30:16.357" v="260" actId="26606"/>
          <ac:spMkLst>
            <pc:docMk/>
            <pc:sldMk cId="3665253392" sldId="282"/>
            <ac:spMk id="10" creationId="{1B26B711-3121-40B0-8377-A64F3DC00C7A}"/>
          </ac:spMkLst>
        </pc:spChg>
        <pc:spChg chg="add">
          <ac:chgData name="Jonathan Wyatt" userId="c3e1212f-7374-4739-8e9f-f13855138211" providerId="ADAL" clId="{EBBE8D78-A078-4DBC-8848-CE30C0299687}" dt="2026-01-19T15:30:16.357" v="260" actId="26606"/>
          <ac:spMkLst>
            <pc:docMk/>
            <pc:sldMk cId="3665253392" sldId="282"/>
            <ac:spMk id="12" creationId="{645C4D3D-ABBA-4B4E-93E5-01E343719849}"/>
          </ac:spMkLst>
        </pc:spChg>
        <pc:spChg chg="add">
          <ac:chgData name="Jonathan Wyatt" userId="c3e1212f-7374-4739-8e9f-f13855138211" providerId="ADAL" clId="{EBBE8D78-A078-4DBC-8848-CE30C0299687}" dt="2026-01-19T15:30:16.357" v="260" actId="26606"/>
          <ac:spMkLst>
            <pc:docMk/>
            <pc:sldMk cId="3665253392" sldId="282"/>
            <ac:spMk id="14" creationId="{98DDD5E5-0097-4C6C-B266-5732EDA96CC4}"/>
          </ac:spMkLst>
        </pc:spChg>
        <pc:spChg chg="add">
          <ac:chgData name="Jonathan Wyatt" userId="c3e1212f-7374-4739-8e9f-f13855138211" providerId="ADAL" clId="{EBBE8D78-A078-4DBC-8848-CE30C0299687}" dt="2026-01-19T15:30:16.357" v="260" actId="26606"/>
          <ac:spMkLst>
            <pc:docMk/>
            <pc:sldMk cId="3665253392" sldId="282"/>
            <ac:spMk id="16" creationId="{8952EF87-C74F-4D3F-9CAD-EEA1733C9BD0}"/>
          </ac:spMkLst>
        </pc:spChg>
      </pc:sldChg>
      <pc:sldChg chg="modSp new del mod">
        <pc:chgData name="Jonathan Wyatt" userId="c3e1212f-7374-4739-8e9f-f13855138211" providerId="ADAL" clId="{EBBE8D78-A078-4DBC-8848-CE30C0299687}" dt="2026-01-19T15:31:21.801" v="298" actId="47"/>
        <pc:sldMkLst>
          <pc:docMk/>
          <pc:sldMk cId="4094286945" sldId="283"/>
        </pc:sldMkLst>
        <pc:spChg chg="mod">
          <ac:chgData name="Jonathan Wyatt" userId="c3e1212f-7374-4739-8e9f-f13855138211" providerId="ADAL" clId="{EBBE8D78-A078-4DBC-8848-CE30C0299687}" dt="2026-01-19T15:30:46.497" v="292" actId="20577"/>
          <ac:spMkLst>
            <pc:docMk/>
            <pc:sldMk cId="4094286945" sldId="283"/>
            <ac:spMk id="2" creationId="{4CC000E3-DCFC-7AB1-B1CF-4EF916CFD1A3}"/>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2051F4-2339-47F3-830D-6F2A9FE7885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AF82DFF-083E-4D21-814C-DA5B0DEC0D5D}">
      <dgm:prSet/>
      <dgm:spPr/>
      <dgm:t>
        <a:bodyPr/>
        <a:lstStyle/>
        <a:p>
          <a:r>
            <a:rPr lang="en-GB"/>
            <a:t>By the end of the module, students should be able to: </a:t>
          </a:r>
          <a:endParaRPr lang="en-US"/>
        </a:p>
      </dgm:t>
    </dgm:pt>
    <dgm:pt modelId="{F31F1B24-E719-4615-B7EC-6130C5DF341D}" type="parTrans" cxnId="{6FBF7D4E-A1A0-4F95-A782-5041AE642E94}">
      <dgm:prSet/>
      <dgm:spPr/>
      <dgm:t>
        <a:bodyPr/>
        <a:lstStyle/>
        <a:p>
          <a:endParaRPr lang="en-US"/>
        </a:p>
      </dgm:t>
    </dgm:pt>
    <dgm:pt modelId="{C1884B43-68D4-4908-B93A-97C71364ECD1}" type="sibTrans" cxnId="{6FBF7D4E-A1A0-4F95-A782-5041AE642E94}">
      <dgm:prSet/>
      <dgm:spPr/>
      <dgm:t>
        <a:bodyPr/>
        <a:lstStyle/>
        <a:p>
          <a:endParaRPr lang="en-US"/>
        </a:p>
      </dgm:t>
    </dgm:pt>
    <dgm:pt modelId="{567F67CB-583E-4E17-9562-DE139E36B66F}">
      <dgm:prSet/>
      <dgm:spPr/>
      <dgm:t>
        <a:bodyPr/>
        <a:lstStyle/>
        <a:p>
          <a:r>
            <a:rPr lang="en-GB"/>
            <a:t>Upon the successful completion of this module, the student should be able to:</a:t>
          </a:r>
          <a:endParaRPr lang="en-US"/>
        </a:p>
      </dgm:t>
    </dgm:pt>
    <dgm:pt modelId="{5E223C98-B156-48AF-A4CB-058154C02297}" type="parTrans" cxnId="{D415C407-99C4-4722-9B92-40683C01298A}">
      <dgm:prSet/>
      <dgm:spPr/>
      <dgm:t>
        <a:bodyPr/>
        <a:lstStyle/>
        <a:p>
          <a:endParaRPr lang="en-US"/>
        </a:p>
      </dgm:t>
    </dgm:pt>
    <dgm:pt modelId="{3B0381FD-1372-4108-901B-202BDD334D3E}" type="sibTrans" cxnId="{D415C407-99C4-4722-9B92-40683C01298A}">
      <dgm:prSet/>
      <dgm:spPr/>
      <dgm:t>
        <a:bodyPr/>
        <a:lstStyle/>
        <a:p>
          <a:endParaRPr lang="en-US"/>
        </a:p>
      </dgm:t>
    </dgm:pt>
    <dgm:pt modelId="{D04F4BBA-74CB-4C22-8014-E1AEF377BA72}">
      <dgm:prSet/>
      <dgm:spPr/>
      <dgm:t>
        <a:bodyPr/>
        <a:lstStyle/>
        <a:p>
          <a:r>
            <a:rPr lang="en-GB"/>
            <a:t>Discuss outcomes and uses of academically peer reviewed literature. </a:t>
          </a:r>
          <a:endParaRPr lang="en-US"/>
        </a:p>
      </dgm:t>
    </dgm:pt>
    <dgm:pt modelId="{C3170D73-2406-4C07-9BE4-C78EF8BFF14D}" type="parTrans" cxnId="{61DC6F1C-BFB9-46A2-88F7-A10AE95E3945}">
      <dgm:prSet/>
      <dgm:spPr/>
      <dgm:t>
        <a:bodyPr/>
        <a:lstStyle/>
        <a:p>
          <a:endParaRPr lang="en-US"/>
        </a:p>
      </dgm:t>
    </dgm:pt>
    <dgm:pt modelId="{FA98DB6B-C7A3-4878-9D7D-3A4FBE993E3B}" type="sibTrans" cxnId="{61DC6F1C-BFB9-46A2-88F7-A10AE95E3945}">
      <dgm:prSet/>
      <dgm:spPr/>
      <dgm:t>
        <a:bodyPr/>
        <a:lstStyle/>
        <a:p>
          <a:endParaRPr lang="en-US"/>
        </a:p>
      </dgm:t>
    </dgm:pt>
    <dgm:pt modelId="{46320EE1-7DE7-4BEC-96DE-1938839F839A}">
      <dgm:prSet/>
      <dgm:spPr/>
      <dgm:t>
        <a:bodyPr/>
        <a:lstStyle/>
        <a:p>
          <a:r>
            <a:rPr lang="en-GB"/>
            <a:t>Evaluate own strategy for literature searching.</a:t>
          </a:r>
          <a:endParaRPr lang="en-US"/>
        </a:p>
      </dgm:t>
    </dgm:pt>
    <dgm:pt modelId="{834FFDE9-BE64-4FBB-9122-F95194445BFF}" type="parTrans" cxnId="{D1CF7854-A2B3-474F-891B-2E4DDBF22D5C}">
      <dgm:prSet/>
      <dgm:spPr/>
      <dgm:t>
        <a:bodyPr/>
        <a:lstStyle/>
        <a:p>
          <a:endParaRPr lang="en-US"/>
        </a:p>
      </dgm:t>
    </dgm:pt>
    <dgm:pt modelId="{A3FF9D05-1EFD-4B8E-8320-BD2FCBE4D079}" type="sibTrans" cxnId="{D1CF7854-A2B3-474F-891B-2E4DDBF22D5C}">
      <dgm:prSet/>
      <dgm:spPr/>
      <dgm:t>
        <a:bodyPr/>
        <a:lstStyle/>
        <a:p>
          <a:endParaRPr lang="en-US"/>
        </a:p>
      </dgm:t>
    </dgm:pt>
    <dgm:pt modelId="{FBD61B6C-A8A2-4760-89FE-6B6FB31BFA7F}" type="pres">
      <dgm:prSet presAssocID="{6A2051F4-2339-47F3-830D-6F2A9FE78851}" presName="linear" presStyleCnt="0">
        <dgm:presLayoutVars>
          <dgm:animLvl val="lvl"/>
          <dgm:resizeHandles val="exact"/>
        </dgm:presLayoutVars>
      </dgm:prSet>
      <dgm:spPr/>
    </dgm:pt>
    <dgm:pt modelId="{9F487342-9FA4-42F3-A0C3-FE893F76DEC7}" type="pres">
      <dgm:prSet presAssocID="{FAF82DFF-083E-4D21-814C-DA5B0DEC0D5D}" presName="parentText" presStyleLbl="node1" presStyleIdx="0" presStyleCnt="4">
        <dgm:presLayoutVars>
          <dgm:chMax val="0"/>
          <dgm:bulletEnabled val="1"/>
        </dgm:presLayoutVars>
      </dgm:prSet>
      <dgm:spPr/>
    </dgm:pt>
    <dgm:pt modelId="{99D2517A-187E-44EB-86BD-41FC451BDF15}" type="pres">
      <dgm:prSet presAssocID="{C1884B43-68D4-4908-B93A-97C71364ECD1}" presName="spacer" presStyleCnt="0"/>
      <dgm:spPr/>
    </dgm:pt>
    <dgm:pt modelId="{99EAA016-25DB-4B4D-A3ED-EAB75DBE4CA4}" type="pres">
      <dgm:prSet presAssocID="{567F67CB-583E-4E17-9562-DE139E36B66F}" presName="parentText" presStyleLbl="node1" presStyleIdx="1" presStyleCnt="4">
        <dgm:presLayoutVars>
          <dgm:chMax val="0"/>
          <dgm:bulletEnabled val="1"/>
        </dgm:presLayoutVars>
      </dgm:prSet>
      <dgm:spPr/>
    </dgm:pt>
    <dgm:pt modelId="{F4161EE7-3808-401F-BFCB-BB9B993AA234}" type="pres">
      <dgm:prSet presAssocID="{3B0381FD-1372-4108-901B-202BDD334D3E}" presName="spacer" presStyleCnt="0"/>
      <dgm:spPr/>
    </dgm:pt>
    <dgm:pt modelId="{FFF46574-0F0A-43C3-B5D4-59CD98EC4610}" type="pres">
      <dgm:prSet presAssocID="{D04F4BBA-74CB-4C22-8014-E1AEF377BA72}" presName="parentText" presStyleLbl="node1" presStyleIdx="2" presStyleCnt="4">
        <dgm:presLayoutVars>
          <dgm:chMax val="0"/>
          <dgm:bulletEnabled val="1"/>
        </dgm:presLayoutVars>
      </dgm:prSet>
      <dgm:spPr/>
    </dgm:pt>
    <dgm:pt modelId="{5590AB9B-BB49-4D85-9C5F-D61FF6467E00}" type="pres">
      <dgm:prSet presAssocID="{FA98DB6B-C7A3-4878-9D7D-3A4FBE993E3B}" presName="spacer" presStyleCnt="0"/>
      <dgm:spPr/>
    </dgm:pt>
    <dgm:pt modelId="{8DE1105B-06E7-4CD3-AE61-46B2D3553878}" type="pres">
      <dgm:prSet presAssocID="{46320EE1-7DE7-4BEC-96DE-1938839F839A}" presName="parentText" presStyleLbl="node1" presStyleIdx="3" presStyleCnt="4">
        <dgm:presLayoutVars>
          <dgm:chMax val="0"/>
          <dgm:bulletEnabled val="1"/>
        </dgm:presLayoutVars>
      </dgm:prSet>
      <dgm:spPr/>
    </dgm:pt>
  </dgm:ptLst>
  <dgm:cxnLst>
    <dgm:cxn modelId="{D415C407-99C4-4722-9B92-40683C01298A}" srcId="{6A2051F4-2339-47F3-830D-6F2A9FE78851}" destId="{567F67CB-583E-4E17-9562-DE139E36B66F}" srcOrd="1" destOrd="0" parTransId="{5E223C98-B156-48AF-A4CB-058154C02297}" sibTransId="{3B0381FD-1372-4108-901B-202BDD334D3E}"/>
    <dgm:cxn modelId="{61DC6F1C-BFB9-46A2-88F7-A10AE95E3945}" srcId="{6A2051F4-2339-47F3-830D-6F2A9FE78851}" destId="{D04F4BBA-74CB-4C22-8014-E1AEF377BA72}" srcOrd="2" destOrd="0" parTransId="{C3170D73-2406-4C07-9BE4-C78EF8BFF14D}" sibTransId="{FA98DB6B-C7A3-4878-9D7D-3A4FBE993E3B}"/>
    <dgm:cxn modelId="{BCF96231-9FC6-47D9-B83E-CAB824D7F4F2}" type="presOf" srcId="{46320EE1-7DE7-4BEC-96DE-1938839F839A}" destId="{8DE1105B-06E7-4CD3-AE61-46B2D3553878}" srcOrd="0" destOrd="0" presId="urn:microsoft.com/office/officeart/2005/8/layout/vList2"/>
    <dgm:cxn modelId="{BDF2853C-DE68-44CB-87EB-7C314159CED9}" type="presOf" srcId="{FAF82DFF-083E-4D21-814C-DA5B0DEC0D5D}" destId="{9F487342-9FA4-42F3-A0C3-FE893F76DEC7}" srcOrd="0" destOrd="0" presId="urn:microsoft.com/office/officeart/2005/8/layout/vList2"/>
    <dgm:cxn modelId="{6FBF7D4E-A1A0-4F95-A782-5041AE642E94}" srcId="{6A2051F4-2339-47F3-830D-6F2A9FE78851}" destId="{FAF82DFF-083E-4D21-814C-DA5B0DEC0D5D}" srcOrd="0" destOrd="0" parTransId="{F31F1B24-E719-4615-B7EC-6130C5DF341D}" sibTransId="{C1884B43-68D4-4908-B93A-97C71364ECD1}"/>
    <dgm:cxn modelId="{127C7054-CACE-411F-B524-0AB98F7A37B0}" type="presOf" srcId="{D04F4BBA-74CB-4C22-8014-E1AEF377BA72}" destId="{FFF46574-0F0A-43C3-B5D4-59CD98EC4610}" srcOrd="0" destOrd="0" presId="urn:microsoft.com/office/officeart/2005/8/layout/vList2"/>
    <dgm:cxn modelId="{D1CF7854-A2B3-474F-891B-2E4DDBF22D5C}" srcId="{6A2051F4-2339-47F3-830D-6F2A9FE78851}" destId="{46320EE1-7DE7-4BEC-96DE-1938839F839A}" srcOrd="3" destOrd="0" parTransId="{834FFDE9-BE64-4FBB-9122-F95194445BFF}" sibTransId="{A3FF9D05-1EFD-4B8E-8320-BD2FCBE4D079}"/>
    <dgm:cxn modelId="{B409EE76-FF24-4924-B24B-7441769724A7}" type="presOf" srcId="{6A2051F4-2339-47F3-830D-6F2A9FE78851}" destId="{FBD61B6C-A8A2-4760-89FE-6B6FB31BFA7F}" srcOrd="0" destOrd="0" presId="urn:microsoft.com/office/officeart/2005/8/layout/vList2"/>
    <dgm:cxn modelId="{356EE695-A371-45A0-8B11-64ECF0C579DA}" type="presOf" srcId="{567F67CB-583E-4E17-9562-DE139E36B66F}" destId="{99EAA016-25DB-4B4D-A3ED-EAB75DBE4CA4}" srcOrd="0" destOrd="0" presId="urn:microsoft.com/office/officeart/2005/8/layout/vList2"/>
    <dgm:cxn modelId="{2C695033-2948-4107-AA9E-3D2A0C5CC84C}" type="presParOf" srcId="{FBD61B6C-A8A2-4760-89FE-6B6FB31BFA7F}" destId="{9F487342-9FA4-42F3-A0C3-FE893F76DEC7}" srcOrd="0" destOrd="0" presId="urn:microsoft.com/office/officeart/2005/8/layout/vList2"/>
    <dgm:cxn modelId="{CDD7E9E9-AAD5-4629-B985-D50B52365CD1}" type="presParOf" srcId="{FBD61B6C-A8A2-4760-89FE-6B6FB31BFA7F}" destId="{99D2517A-187E-44EB-86BD-41FC451BDF15}" srcOrd="1" destOrd="0" presId="urn:microsoft.com/office/officeart/2005/8/layout/vList2"/>
    <dgm:cxn modelId="{F9B3111D-C955-4124-92B2-166FB71CA741}" type="presParOf" srcId="{FBD61B6C-A8A2-4760-89FE-6B6FB31BFA7F}" destId="{99EAA016-25DB-4B4D-A3ED-EAB75DBE4CA4}" srcOrd="2" destOrd="0" presId="urn:microsoft.com/office/officeart/2005/8/layout/vList2"/>
    <dgm:cxn modelId="{C9793B51-45D7-439C-A92D-974372F227E1}" type="presParOf" srcId="{FBD61B6C-A8A2-4760-89FE-6B6FB31BFA7F}" destId="{F4161EE7-3808-401F-BFCB-BB9B993AA234}" srcOrd="3" destOrd="0" presId="urn:microsoft.com/office/officeart/2005/8/layout/vList2"/>
    <dgm:cxn modelId="{B2A945B1-8335-455D-98B5-F3687DDF9CD2}" type="presParOf" srcId="{FBD61B6C-A8A2-4760-89FE-6B6FB31BFA7F}" destId="{FFF46574-0F0A-43C3-B5D4-59CD98EC4610}" srcOrd="4" destOrd="0" presId="urn:microsoft.com/office/officeart/2005/8/layout/vList2"/>
    <dgm:cxn modelId="{5FF1BB15-49F2-4DDF-A0F3-7102852A1DBD}" type="presParOf" srcId="{FBD61B6C-A8A2-4760-89FE-6B6FB31BFA7F}" destId="{5590AB9B-BB49-4D85-9C5F-D61FF6467E00}" srcOrd="5" destOrd="0" presId="urn:microsoft.com/office/officeart/2005/8/layout/vList2"/>
    <dgm:cxn modelId="{94A2239C-FD3F-4FE6-87FD-C712FC6FB8C7}" type="presParOf" srcId="{FBD61B6C-A8A2-4760-89FE-6B6FB31BFA7F}" destId="{8DE1105B-06E7-4CD3-AE61-46B2D355387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27DD56-0C1D-498E-A80E-173C056B6C5F}"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F11D411A-BA9C-4219-BEE0-DA358C42E2EE}">
      <dgm:prSet/>
      <dgm:spPr/>
      <dgm:t>
        <a:bodyPr/>
        <a:lstStyle/>
        <a:p>
          <a:r>
            <a:rPr lang="en-GB"/>
            <a:t>Week 1: Module introduction</a:t>
          </a:r>
          <a:endParaRPr lang="en-US"/>
        </a:p>
      </dgm:t>
    </dgm:pt>
    <dgm:pt modelId="{BAB98941-F34A-4995-ADE3-099B29CFB5E5}" type="parTrans" cxnId="{C7330CD2-705B-4DAA-8ABA-5F457FD76838}">
      <dgm:prSet/>
      <dgm:spPr/>
      <dgm:t>
        <a:bodyPr/>
        <a:lstStyle/>
        <a:p>
          <a:endParaRPr lang="en-US"/>
        </a:p>
      </dgm:t>
    </dgm:pt>
    <dgm:pt modelId="{4EA93B1E-5FDA-41D4-8609-1957924C6AB3}" type="sibTrans" cxnId="{C7330CD2-705B-4DAA-8ABA-5F457FD76838}">
      <dgm:prSet/>
      <dgm:spPr/>
      <dgm:t>
        <a:bodyPr/>
        <a:lstStyle/>
        <a:p>
          <a:endParaRPr lang="en-US"/>
        </a:p>
      </dgm:t>
    </dgm:pt>
    <dgm:pt modelId="{4FC336D5-0E2E-4F4F-8BBF-41A170268672}">
      <dgm:prSet/>
      <dgm:spPr/>
      <dgm:t>
        <a:bodyPr/>
        <a:lstStyle/>
        <a:p>
          <a:r>
            <a:rPr lang="en-GB"/>
            <a:t>Week 2: Research Question </a:t>
          </a:r>
          <a:endParaRPr lang="en-US"/>
        </a:p>
      </dgm:t>
    </dgm:pt>
    <dgm:pt modelId="{B117C6F2-143B-48D4-AD01-964CA25C0B21}" type="parTrans" cxnId="{0BA758CF-BD39-477F-8308-39554678101D}">
      <dgm:prSet/>
      <dgm:spPr/>
      <dgm:t>
        <a:bodyPr/>
        <a:lstStyle/>
        <a:p>
          <a:endParaRPr lang="en-US"/>
        </a:p>
      </dgm:t>
    </dgm:pt>
    <dgm:pt modelId="{17FD657F-6D1B-45D5-B5D6-66417532C447}" type="sibTrans" cxnId="{0BA758CF-BD39-477F-8308-39554678101D}">
      <dgm:prSet/>
      <dgm:spPr/>
      <dgm:t>
        <a:bodyPr/>
        <a:lstStyle/>
        <a:p>
          <a:endParaRPr lang="en-US"/>
        </a:p>
      </dgm:t>
    </dgm:pt>
    <dgm:pt modelId="{CA7704C1-CB2B-46DB-A3A1-158951AF7E3D}">
      <dgm:prSet/>
      <dgm:spPr/>
      <dgm:t>
        <a:bodyPr/>
        <a:lstStyle/>
        <a:p>
          <a:r>
            <a:rPr lang="en-GB"/>
            <a:t>Week 3: Literature Searching </a:t>
          </a:r>
          <a:endParaRPr lang="en-US"/>
        </a:p>
      </dgm:t>
    </dgm:pt>
    <dgm:pt modelId="{E5C5D8E3-2DD9-4D7F-89F7-0871F86DCD36}" type="parTrans" cxnId="{3A073BD3-5814-42D3-AEB6-972A3B2F7FF7}">
      <dgm:prSet/>
      <dgm:spPr/>
      <dgm:t>
        <a:bodyPr/>
        <a:lstStyle/>
        <a:p>
          <a:endParaRPr lang="en-US"/>
        </a:p>
      </dgm:t>
    </dgm:pt>
    <dgm:pt modelId="{9796E95E-F9F7-4E49-890B-138F9EC4A7A4}" type="sibTrans" cxnId="{3A073BD3-5814-42D3-AEB6-972A3B2F7FF7}">
      <dgm:prSet/>
      <dgm:spPr/>
      <dgm:t>
        <a:bodyPr/>
        <a:lstStyle/>
        <a:p>
          <a:endParaRPr lang="en-US"/>
        </a:p>
      </dgm:t>
    </dgm:pt>
    <dgm:pt modelId="{D215598B-4E1E-4A59-A949-63728C37BFAA}">
      <dgm:prSet/>
      <dgm:spPr/>
      <dgm:t>
        <a:bodyPr/>
        <a:lstStyle/>
        <a:p>
          <a:r>
            <a:rPr lang="en-GB"/>
            <a:t>Week 4: Evaluating Literature (CRAAP) </a:t>
          </a:r>
          <a:endParaRPr lang="en-US"/>
        </a:p>
      </dgm:t>
    </dgm:pt>
    <dgm:pt modelId="{486E08C4-A4FB-4B37-A998-29B7E5FB730F}" type="parTrans" cxnId="{9B5E442A-B197-4804-A922-02D44E593E43}">
      <dgm:prSet/>
      <dgm:spPr/>
      <dgm:t>
        <a:bodyPr/>
        <a:lstStyle/>
        <a:p>
          <a:endParaRPr lang="en-US"/>
        </a:p>
      </dgm:t>
    </dgm:pt>
    <dgm:pt modelId="{0ECCE01D-783A-46E4-8B9E-75ED274EA77B}" type="sibTrans" cxnId="{9B5E442A-B197-4804-A922-02D44E593E43}">
      <dgm:prSet/>
      <dgm:spPr/>
      <dgm:t>
        <a:bodyPr/>
        <a:lstStyle/>
        <a:p>
          <a:endParaRPr lang="en-US"/>
        </a:p>
      </dgm:t>
    </dgm:pt>
    <dgm:pt modelId="{B37C34C4-007D-43F8-A353-AD77437ED7A9}">
      <dgm:prSet/>
      <dgm:spPr/>
      <dgm:t>
        <a:bodyPr/>
        <a:lstStyle/>
        <a:p>
          <a:r>
            <a:rPr lang="en-GB"/>
            <a:t>Week 5: Reading Week </a:t>
          </a:r>
          <a:endParaRPr lang="en-US"/>
        </a:p>
      </dgm:t>
    </dgm:pt>
    <dgm:pt modelId="{F35FCB8B-DBC1-4BD8-AB02-224E69532291}" type="parTrans" cxnId="{A0317341-BD8A-46CC-A85E-748485DD2AF7}">
      <dgm:prSet/>
      <dgm:spPr/>
      <dgm:t>
        <a:bodyPr/>
        <a:lstStyle/>
        <a:p>
          <a:endParaRPr lang="en-US"/>
        </a:p>
      </dgm:t>
    </dgm:pt>
    <dgm:pt modelId="{0CEB5285-EBC7-4D81-A80E-B0EF3971E89E}" type="sibTrans" cxnId="{A0317341-BD8A-46CC-A85E-748485DD2AF7}">
      <dgm:prSet/>
      <dgm:spPr/>
      <dgm:t>
        <a:bodyPr/>
        <a:lstStyle/>
        <a:p>
          <a:endParaRPr lang="en-US"/>
        </a:p>
      </dgm:t>
    </dgm:pt>
    <dgm:pt modelId="{ED68ECBF-1A41-4996-A5A4-E33197CD5EE9}">
      <dgm:prSet/>
      <dgm:spPr/>
      <dgm:t>
        <a:bodyPr/>
        <a:lstStyle/>
        <a:p>
          <a:r>
            <a:rPr lang="en-GB"/>
            <a:t>Week 6: Strengths and Weaknesses of Research Types </a:t>
          </a:r>
          <a:endParaRPr lang="en-US"/>
        </a:p>
      </dgm:t>
    </dgm:pt>
    <dgm:pt modelId="{BA505A7D-7943-4CB0-A0CD-86C3EFC5C756}" type="parTrans" cxnId="{5FEACA0D-8188-4945-AB77-FFD9AF340596}">
      <dgm:prSet/>
      <dgm:spPr/>
      <dgm:t>
        <a:bodyPr/>
        <a:lstStyle/>
        <a:p>
          <a:endParaRPr lang="en-US"/>
        </a:p>
      </dgm:t>
    </dgm:pt>
    <dgm:pt modelId="{8BC33C5C-5A67-45B3-82E4-0FAADDF03B24}" type="sibTrans" cxnId="{5FEACA0D-8188-4945-AB77-FFD9AF340596}">
      <dgm:prSet/>
      <dgm:spPr/>
      <dgm:t>
        <a:bodyPr/>
        <a:lstStyle/>
        <a:p>
          <a:endParaRPr lang="en-US"/>
        </a:p>
      </dgm:t>
    </dgm:pt>
    <dgm:pt modelId="{0211E0FD-1B6F-4C25-9790-FF275B14A268}">
      <dgm:prSet/>
      <dgm:spPr/>
      <dgm:t>
        <a:bodyPr/>
        <a:lstStyle/>
        <a:p>
          <a:r>
            <a:rPr lang="en-GB" dirty="0"/>
            <a:t>Week 7: The Research Process (Assignment 1 Submission) </a:t>
          </a:r>
          <a:endParaRPr lang="en-US" dirty="0"/>
        </a:p>
      </dgm:t>
    </dgm:pt>
    <dgm:pt modelId="{522CAB09-F3C5-42EF-BE18-8A20776BDFEB}" type="parTrans" cxnId="{7B9C4C20-DFF6-4CDB-BB55-75EEFA4B8442}">
      <dgm:prSet/>
      <dgm:spPr/>
      <dgm:t>
        <a:bodyPr/>
        <a:lstStyle/>
        <a:p>
          <a:endParaRPr lang="en-US"/>
        </a:p>
      </dgm:t>
    </dgm:pt>
    <dgm:pt modelId="{3BE46684-1ED8-464B-BC99-7DB45A05D967}" type="sibTrans" cxnId="{7B9C4C20-DFF6-4CDB-BB55-75EEFA4B8442}">
      <dgm:prSet/>
      <dgm:spPr/>
      <dgm:t>
        <a:bodyPr/>
        <a:lstStyle/>
        <a:p>
          <a:endParaRPr lang="en-US"/>
        </a:p>
      </dgm:t>
    </dgm:pt>
    <dgm:pt modelId="{F6636A21-56BC-4E48-B08E-FE9AEDF7FFDA}">
      <dgm:prSet/>
      <dgm:spPr/>
      <dgm:t>
        <a:bodyPr/>
        <a:lstStyle/>
        <a:p>
          <a:r>
            <a:rPr lang="en-GB"/>
            <a:t>Week 8: Research Process Continued </a:t>
          </a:r>
          <a:endParaRPr lang="en-US"/>
        </a:p>
      </dgm:t>
    </dgm:pt>
    <dgm:pt modelId="{456E284E-A784-4FC0-9AA2-6DF96B05DEE6}" type="parTrans" cxnId="{C08A7926-D415-495F-82E7-531E483F368F}">
      <dgm:prSet/>
      <dgm:spPr/>
      <dgm:t>
        <a:bodyPr/>
        <a:lstStyle/>
        <a:p>
          <a:endParaRPr lang="en-US"/>
        </a:p>
      </dgm:t>
    </dgm:pt>
    <dgm:pt modelId="{9FCAA802-BEE0-422B-86CE-76FB16AE7509}" type="sibTrans" cxnId="{C08A7926-D415-495F-82E7-531E483F368F}">
      <dgm:prSet/>
      <dgm:spPr/>
      <dgm:t>
        <a:bodyPr/>
        <a:lstStyle/>
        <a:p>
          <a:endParaRPr lang="en-US"/>
        </a:p>
      </dgm:t>
    </dgm:pt>
    <dgm:pt modelId="{F682DEDA-C8B7-47C7-9476-E5DECB337BF0}">
      <dgm:prSet/>
      <dgm:spPr/>
      <dgm:t>
        <a:bodyPr/>
        <a:lstStyle/>
        <a:p>
          <a:r>
            <a:rPr lang="en-GB"/>
            <a:t>Week 9: Implications for Evidenced-based Practice </a:t>
          </a:r>
          <a:endParaRPr lang="en-US"/>
        </a:p>
      </dgm:t>
    </dgm:pt>
    <dgm:pt modelId="{91F661FA-D106-49EB-8F3D-F06A2C1941E8}" type="parTrans" cxnId="{B0AD376B-4255-4F10-A32C-5994F3BBC7BF}">
      <dgm:prSet/>
      <dgm:spPr/>
      <dgm:t>
        <a:bodyPr/>
        <a:lstStyle/>
        <a:p>
          <a:endParaRPr lang="en-US"/>
        </a:p>
      </dgm:t>
    </dgm:pt>
    <dgm:pt modelId="{7CFC060E-0917-43DA-B0DE-A04C6FF17AFE}" type="sibTrans" cxnId="{B0AD376B-4255-4F10-A32C-5994F3BBC7BF}">
      <dgm:prSet/>
      <dgm:spPr/>
      <dgm:t>
        <a:bodyPr/>
        <a:lstStyle/>
        <a:p>
          <a:endParaRPr lang="en-US"/>
        </a:p>
      </dgm:t>
    </dgm:pt>
    <dgm:pt modelId="{13D09B6B-90D7-4645-89DA-51CA92257D9F}">
      <dgm:prSet/>
      <dgm:spPr/>
      <dgm:t>
        <a:bodyPr/>
        <a:lstStyle/>
        <a:p>
          <a:r>
            <a:rPr lang="en-GB" dirty="0"/>
            <a:t>Week 10: Module Recap (Assignment 2 Submission) </a:t>
          </a:r>
          <a:endParaRPr lang="en-US" dirty="0"/>
        </a:p>
      </dgm:t>
    </dgm:pt>
    <dgm:pt modelId="{2078D950-3E2A-49C7-A374-68AA516C2E10}" type="parTrans" cxnId="{36E74B83-D8F5-49C1-84C6-2E0391AC37D4}">
      <dgm:prSet/>
      <dgm:spPr/>
      <dgm:t>
        <a:bodyPr/>
        <a:lstStyle/>
        <a:p>
          <a:endParaRPr lang="en-US"/>
        </a:p>
      </dgm:t>
    </dgm:pt>
    <dgm:pt modelId="{6C1A868A-6BE5-4490-867E-9B052C4F9F44}" type="sibTrans" cxnId="{36E74B83-D8F5-49C1-84C6-2E0391AC37D4}">
      <dgm:prSet/>
      <dgm:spPr/>
      <dgm:t>
        <a:bodyPr/>
        <a:lstStyle/>
        <a:p>
          <a:endParaRPr lang="en-US"/>
        </a:p>
      </dgm:t>
    </dgm:pt>
    <dgm:pt modelId="{C1C89845-CCD7-4755-9AF1-37E29B613301}" type="pres">
      <dgm:prSet presAssocID="{6827DD56-0C1D-498E-A80E-173C056B6C5F}" presName="linear" presStyleCnt="0">
        <dgm:presLayoutVars>
          <dgm:animLvl val="lvl"/>
          <dgm:resizeHandles val="exact"/>
        </dgm:presLayoutVars>
      </dgm:prSet>
      <dgm:spPr/>
    </dgm:pt>
    <dgm:pt modelId="{B4F7657D-3913-42AC-9890-D73E78EE10B1}" type="pres">
      <dgm:prSet presAssocID="{F11D411A-BA9C-4219-BEE0-DA358C42E2EE}" presName="parentText" presStyleLbl="node1" presStyleIdx="0" presStyleCnt="10">
        <dgm:presLayoutVars>
          <dgm:chMax val="0"/>
          <dgm:bulletEnabled val="1"/>
        </dgm:presLayoutVars>
      </dgm:prSet>
      <dgm:spPr/>
    </dgm:pt>
    <dgm:pt modelId="{778DBDC0-6368-4C81-856C-4B9CE9F2DCBB}" type="pres">
      <dgm:prSet presAssocID="{4EA93B1E-5FDA-41D4-8609-1957924C6AB3}" presName="spacer" presStyleCnt="0"/>
      <dgm:spPr/>
    </dgm:pt>
    <dgm:pt modelId="{8CAE94D6-5ABA-4117-B913-10570F421105}" type="pres">
      <dgm:prSet presAssocID="{4FC336D5-0E2E-4F4F-8BBF-41A170268672}" presName="parentText" presStyleLbl="node1" presStyleIdx="1" presStyleCnt="10">
        <dgm:presLayoutVars>
          <dgm:chMax val="0"/>
          <dgm:bulletEnabled val="1"/>
        </dgm:presLayoutVars>
      </dgm:prSet>
      <dgm:spPr/>
    </dgm:pt>
    <dgm:pt modelId="{B04E4EA8-E007-4635-A3D1-656D30442124}" type="pres">
      <dgm:prSet presAssocID="{17FD657F-6D1B-45D5-B5D6-66417532C447}" presName="spacer" presStyleCnt="0"/>
      <dgm:spPr/>
    </dgm:pt>
    <dgm:pt modelId="{DE922B07-2334-47DD-9127-4D62B75BBAA5}" type="pres">
      <dgm:prSet presAssocID="{CA7704C1-CB2B-46DB-A3A1-158951AF7E3D}" presName="parentText" presStyleLbl="node1" presStyleIdx="2" presStyleCnt="10">
        <dgm:presLayoutVars>
          <dgm:chMax val="0"/>
          <dgm:bulletEnabled val="1"/>
        </dgm:presLayoutVars>
      </dgm:prSet>
      <dgm:spPr/>
    </dgm:pt>
    <dgm:pt modelId="{26679A40-A777-49DE-9CD1-24B966C29BCB}" type="pres">
      <dgm:prSet presAssocID="{9796E95E-F9F7-4E49-890B-138F9EC4A7A4}" presName="spacer" presStyleCnt="0"/>
      <dgm:spPr/>
    </dgm:pt>
    <dgm:pt modelId="{5B4C9E66-F53F-4648-8A08-FEEABAAB9E65}" type="pres">
      <dgm:prSet presAssocID="{D215598B-4E1E-4A59-A949-63728C37BFAA}" presName="parentText" presStyleLbl="node1" presStyleIdx="3" presStyleCnt="10">
        <dgm:presLayoutVars>
          <dgm:chMax val="0"/>
          <dgm:bulletEnabled val="1"/>
        </dgm:presLayoutVars>
      </dgm:prSet>
      <dgm:spPr/>
    </dgm:pt>
    <dgm:pt modelId="{9B751BC3-1504-4192-B492-F62EA6BC6DEA}" type="pres">
      <dgm:prSet presAssocID="{0ECCE01D-783A-46E4-8B9E-75ED274EA77B}" presName="spacer" presStyleCnt="0"/>
      <dgm:spPr/>
    </dgm:pt>
    <dgm:pt modelId="{344858ED-B55C-48B2-8D0E-6BAE2A57BBAF}" type="pres">
      <dgm:prSet presAssocID="{B37C34C4-007D-43F8-A353-AD77437ED7A9}" presName="parentText" presStyleLbl="node1" presStyleIdx="4" presStyleCnt="10">
        <dgm:presLayoutVars>
          <dgm:chMax val="0"/>
          <dgm:bulletEnabled val="1"/>
        </dgm:presLayoutVars>
      </dgm:prSet>
      <dgm:spPr/>
    </dgm:pt>
    <dgm:pt modelId="{7C3C5AA7-210E-4CE0-A75D-49CAF3A00158}" type="pres">
      <dgm:prSet presAssocID="{0CEB5285-EBC7-4D81-A80E-B0EF3971E89E}" presName="spacer" presStyleCnt="0"/>
      <dgm:spPr/>
    </dgm:pt>
    <dgm:pt modelId="{E36939EA-40D4-4B99-BCF4-FD7D95DCDEE5}" type="pres">
      <dgm:prSet presAssocID="{ED68ECBF-1A41-4996-A5A4-E33197CD5EE9}" presName="parentText" presStyleLbl="node1" presStyleIdx="5" presStyleCnt="10">
        <dgm:presLayoutVars>
          <dgm:chMax val="0"/>
          <dgm:bulletEnabled val="1"/>
        </dgm:presLayoutVars>
      </dgm:prSet>
      <dgm:spPr/>
    </dgm:pt>
    <dgm:pt modelId="{887AACDD-30F4-43E6-81C9-4FF5CE62223E}" type="pres">
      <dgm:prSet presAssocID="{8BC33C5C-5A67-45B3-82E4-0FAADDF03B24}" presName="spacer" presStyleCnt="0"/>
      <dgm:spPr/>
    </dgm:pt>
    <dgm:pt modelId="{83721234-FBF1-4580-8769-A2152C88E699}" type="pres">
      <dgm:prSet presAssocID="{0211E0FD-1B6F-4C25-9790-FF275B14A268}" presName="parentText" presStyleLbl="node1" presStyleIdx="6" presStyleCnt="10">
        <dgm:presLayoutVars>
          <dgm:chMax val="0"/>
          <dgm:bulletEnabled val="1"/>
        </dgm:presLayoutVars>
      </dgm:prSet>
      <dgm:spPr/>
    </dgm:pt>
    <dgm:pt modelId="{D5200090-1426-436C-BED8-FF4E3D98B29A}" type="pres">
      <dgm:prSet presAssocID="{3BE46684-1ED8-464B-BC99-7DB45A05D967}" presName="spacer" presStyleCnt="0"/>
      <dgm:spPr/>
    </dgm:pt>
    <dgm:pt modelId="{3CB88AA8-5463-4C8E-9FD8-A76D85EF800B}" type="pres">
      <dgm:prSet presAssocID="{F6636A21-56BC-4E48-B08E-FE9AEDF7FFDA}" presName="parentText" presStyleLbl="node1" presStyleIdx="7" presStyleCnt="10">
        <dgm:presLayoutVars>
          <dgm:chMax val="0"/>
          <dgm:bulletEnabled val="1"/>
        </dgm:presLayoutVars>
      </dgm:prSet>
      <dgm:spPr/>
    </dgm:pt>
    <dgm:pt modelId="{ADDD0685-9A73-4C23-9786-BA63CCBE0BC2}" type="pres">
      <dgm:prSet presAssocID="{9FCAA802-BEE0-422B-86CE-76FB16AE7509}" presName="spacer" presStyleCnt="0"/>
      <dgm:spPr/>
    </dgm:pt>
    <dgm:pt modelId="{C4A0419D-0EE8-4393-A1FC-2471F0728E64}" type="pres">
      <dgm:prSet presAssocID="{F682DEDA-C8B7-47C7-9476-E5DECB337BF0}" presName="parentText" presStyleLbl="node1" presStyleIdx="8" presStyleCnt="10">
        <dgm:presLayoutVars>
          <dgm:chMax val="0"/>
          <dgm:bulletEnabled val="1"/>
        </dgm:presLayoutVars>
      </dgm:prSet>
      <dgm:spPr/>
    </dgm:pt>
    <dgm:pt modelId="{BD4C4EDA-2EAA-4FD8-B591-115FDA19EA2D}" type="pres">
      <dgm:prSet presAssocID="{7CFC060E-0917-43DA-B0DE-A04C6FF17AFE}" presName="spacer" presStyleCnt="0"/>
      <dgm:spPr/>
    </dgm:pt>
    <dgm:pt modelId="{F00DC06F-D223-4739-AD6B-9B615396D26C}" type="pres">
      <dgm:prSet presAssocID="{13D09B6B-90D7-4645-89DA-51CA92257D9F}" presName="parentText" presStyleLbl="node1" presStyleIdx="9" presStyleCnt="10">
        <dgm:presLayoutVars>
          <dgm:chMax val="0"/>
          <dgm:bulletEnabled val="1"/>
        </dgm:presLayoutVars>
      </dgm:prSet>
      <dgm:spPr/>
    </dgm:pt>
  </dgm:ptLst>
  <dgm:cxnLst>
    <dgm:cxn modelId="{5FEACA0D-8188-4945-AB77-FFD9AF340596}" srcId="{6827DD56-0C1D-498E-A80E-173C056B6C5F}" destId="{ED68ECBF-1A41-4996-A5A4-E33197CD5EE9}" srcOrd="5" destOrd="0" parTransId="{BA505A7D-7943-4CB0-A0CD-86C3EFC5C756}" sibTransId="{8BC33C5C-5A67-45B3-82E4-0FAADDF03B24}"/>
    <dgm:cxn modelId="{5BD03419-2481-42BE-AAAC-BF5B7AF98CE7}" type="presOf" srcId="{13D09B6B-90D7-4645-89DA-51CA92257D9F}" destId="{F00DC06F-D223-4739-AD6B-9B615396D26C}" srcOrd="0" destOrd="0" presId="urn:microsoft.com/office/officeart/2005/8/layout/vList2"/>
    <dgm:cxn modelId="{7B9C4C20-DFF6-4CDB-BB55-75EEFA4B8442}" srcId="{6827DD56-0C1D-498E-A80E-173C056B6C5F}" destId="{0211E0FD-1B6F-4C25-9790-FF275B14A268}" srcOrd="6" destOrd="0" parTransId="{522CAB09-F3C5-42EF-BE18-8A20776BDFEB}" sibTransId="{3BE46684-1ED8-464B-BC99-7DB45A05D967}"/>
    <dgm:cxn modelId="{C08A7926-D415-495F-82E7-531E483F368F}" srcId="{6827DD56-0C1D-498E-A80E-173C056B6C5F}" destId="{F6636A21-56BC-4E48-B08E-FE9AEDF7FFDA}" srcOrd="7" destOrd="0" parTransId="{456E284E-A784-4FC0-9AA2-6DF96B05DEE6}" sibTransId="{9FCAA802-BEE0-422B-86CE-76FB16AE7509}"/>
    <dgm:cxn modelId="{9B5E442A-B197-4804-A922-02D44E593E43}" srcId="{6827DD56-0C1D-498E-A80E-173C056B6C5F}" destId="{D215598B-4E1E-4A59-A949-63728C37BFAA}" srcOrd="3" destOrd="0" parTransId="{486E08C4-A4FB-4B37-A998-29B7E5FB730F}" sibTransId="{0ECCE01D-783A-46E4-8B9E-75ED274EA77B}"/>
    <dgm:cxn modelId="{3AC8BF2C-43F9-4AE5-9C7B-4F3229964BF3}" type="presOf" srcId="{0211E0FD-1B6F-4C25-9790-FF275B14A268}" destId="{83721234-FBF1-4580-8769-A2152C88E699}" srcOrd="0" destOrd="0" presId="urn:microsoft.com/office/officeart/2005/8/layout/vList2"/>
    <dgm:cxn modelId="{BCA1622E-D38D-4B05-8BCA-D7628855BB75}" type="presOf" srcId="{ED68ECBF-1A41-4996-A5A4-E33197CD5EE9}" destId="{E36939EA-40D4-4B99-BCF4-FD7D95DCDEE5}" srcOrd="0" destOrd="0" presId="urn:microsoft.com/office/officeart/2005/8/layout/vList2"/>
    <dgm:cxn modelId="{D2741A3D-6950-4B85-A985-AE2CC8745857}" type="presOf" srcId="{CA7704C1-CB2B-46DB-A3A1-158951AF7E3D}" destId="{DE922B07-2334-47DD-9127-4D62B75BBAA5}" srcOrd="0" destOrd="0" presId="urn:microsoft.com/office/officeart/2005/8/layout/vList2"/>
    <dgm:cxn modelId="{F4471E5F-CC25-43BC-97E3-72A30A8603AD}" type="presOf" srcId="{F6636A21-56BC-4E48-B08E-FE9AEDF7FFDA}" destId="{3CB88AA8-5463-4C8E-9FD8-A76D85EF800B}" srcOrd="0" destOrd="0" presId="urn:microsoft.com/office/officeart/2005/8/layout/vList2"/>
    <dgm:cxn modelId="{A0317341-BD8A-46CC-A85E-748485DD2AF7}" srcId="{6827DD56-0C1D-498E-A80E-173C056B6C5F}" destId="{B37C34C4-007D-43F8-A353-AD77437ED7A9}" srcOrd="4" destOrd="0" parTransId="{F35FCB8B-DBC1-4BD8-AB02-224E69532291}" sibTransId="{0CEB5285-EBC7-4D81-A80E-B0EF3971E89E}"/>
    <dgm:cxn modelId="{B0AD376B-4255-4F10-A32C-5994F3BBC7BF}" srcId="{6827DD56-0C1D-498E-A80E-173C056B6C5F}" destId="{F682DEDA-C8B7-47C7-9476-E5DECB337BF0}" srcOrd="8" destOrd="0" parTransId="{91F661FA-D106-49EB-8F3D-F06A2C1941E8}" sibTransId="{7CFC060E-0917-43DA-B0DE-A04C6FF17AFE}"/>
    <dgm:cxn modelId="{36E74B83-D8F5-49C1-84C6-2E0391AC37D4}" srcId="{6827DD56-0C1D-498E-A80E-173C056B6C5F}" destId="{13D09B6B-90D7-4645-89DA-51CA92257D9F}" srcOrd="9" destOrd="0" parTransId="{2078D950-3E2A-49C7-A374-68AA516C2E10}" sibTransId="{6C1A868A-6BE5-4490-867E-9B052C4F9F44}"/>
    <dgm:cxn modelId="{43656298-465E-4C8A-9727-FEA96660C0D0}" type="presOf" srcId="{4FC336D5-0E2E-4F4F-8BBF-41A170268672}" destId="{8CAE94D6-5ABA-4117-B913-10570F421105}" srcOrd="0" destOrd="0" presId="urn:microsoft.com/office/officeart/2005/8/layout/vList2"/>
    <dgm:cxn modelId="{384D30A2-18E1-49EC-91F0-98FA8C125FCC}" type="presOf" srcId="{F11D411A-BA9C-4219-BEE0-DA358C42E2EE}" destId="{B4F7657D-3913-42AC-9890-D73E78EE10B1}" srcOrd="0" destOrd="0" presId="urn:microsoft.com/office/officeart/2005/8/layout/vList2"/>
    <dgm:cxn modelId="{95586EC1-03D3-4CED-ABFF-E7A6EDA8C9C4}" type="presOf" srcId="{6827DD56-0C1D-498E-A80E-173C056B6C5F}" destId="{C1C89845-CCD7-4755-9AF1-37E29B613301}" srcOrd="0" destOrd="0" presId="urn:microsoft.com/office/officeart/2005/8/layout/vList2"/>
    <dgm:cxn modelId="{0BA758CF-BD39-477F-8308-39554678101D}" srcId="{6827DD56-0C1D-498E-A80E-173C056B6C5F}" destId="{4FC336D5-0E2E-4F4F-8BBF-41A170268672}" srcOrd="1" destOrd="0" parTransId="{B117C6F2-143B-48D4-AD01-964CA25C0B21}" sibTransId="{17FD657F-6D1B-45D5-B5D6-66417532C447}"/>
    <dgm:cxn modelId="{C7330CD2-705B-4DAA-8ABA-5F457FD76838}" srcId="{6827DD56-0C1D-498E-A80E-173C056B6C5F}" destId="{F11D411A-BA9C-4219-BEE0-DA358C42E2EE}" srcOrd="0" destOrd="0" parTransId="{BAB98941-F34A-4995-ADE3-099B29CFB5E5}" sibTransId="{4EA93B1E-5FDA-41D4-8609-1957924C6AB3}"/>
    <dgm:cxn modelId="{3A073BD3-5814-42D3-AEB6-972A3B2F7FF7}" srcId="{6827DD56-0C1D-498E-A80E-173C056B6C5F}" destId="{CA7704C1-CB2B-46DB-A3A1-158951AF7E3D}" srcOrd="2" destOrd="0" parTransId="{E5C5D8E3-2DD9-4D7F-89F7-0871F86DCD36}" sibTransId="{9796E95E-F9F7-4E49-890B-138F9EC4A7A4}"/>
    <dgm:cxn modelId="{CB5DA0DA-B947-430E-A998-A1BE583C5704}" type="presOf" srcId="{F682DEDA-C8B7-47C7-9476-E5DECB337BF0}" destId="{C4A0419D-0EE8-4393-A1FC-2471F0728E64}" srcOrd="0" destOrd="0" presId="urn:microsoft.com/office/officeart/2005/8/layout/vList2"/>
    <dgm:cxn modelId="{1CFAA3EF-77D7-4DAE-B4C6-276730CA1CF7}" type="presOf" srcId="{D215598B-4E1E-4A59-A949-63728C37BFAA}" destId="{5B4C9E66-F53F-4648-8A08-FEEABAAB9E65}" srcOrd="0" destOrd="0" presId="urn:microsoft.com/office/officeart/2005/8/layout/vList2"/>
    <dgm:cxn modelId="{99994CFB-ACA5-4EC5-A4FE-7A3A3EC91031}" type="presOf" srcId="{B37C34C4-007D-43F8-A353-AD77437ED7A9}" destId="{344858ED-B55C-48B2-8D0E-6BAE2A57BBAF}" srcOrd="0" destOrd="0" presId="urn:microsoft.com/office/officeart/2005/8/layout/vList2"/>
    <dgm:cxn modelId="{2E57536D-400B-404F-BAFE-79B49BE4CCD1}" type="presParOf" srcId="{C1C89845-CCD7-4755-9AF1-37E29B613301}" destId="{B4F7657D-3913-42AC-9890-D73E78EE10B1}" srcOrd="0" destOrd="0" presId="urn:microsoft.com/office/officeart/2005/8/layout/vList2"/>
    <dgm:cxn modelId="{F66BAFD0-8958-49C3-B034-49D137574361}" type="presParOf" srcId="{C1C89845-CCD7-4755-9AF1-37E29B613301}" destId="{778DBDC0-6368-4C81-856C-4B9CE9F2DCBB}" srcOrd="1" destOrd="0" presId="urn:microsoft.com/office/officeart/2005/8/layout/vList2"/>
    <dgm:cxn modelId="{7E61C08A-8C77-4DDA-B6B7-EC835F9F17E7}" type="presParOf" srcId="{C1C89845-CCD7-4755-9AF1-37E29B613301}" destId="{8CAE94D6-5ABA-4117-B913-10570F421105}" srcOrd="2" destOrd="0" presId="urn:microsoft.com/office/officeart/2005/8/layout/vList2"/>
    <dgm:cxn modelId="{507FB75F-B96D-4142-90BF-BF97F92A8259}" type="presParOf" srcId="{C1C89845-CCD7-4755-9AF1-37E29B613301}" destId="{B04E4EA8-E007-4635-A3D1-656D30442124}" srcOrd="3" destOrd="0" presId="urn:microsoft.com/office/officeart/2005/8/layout/vList2"/>
    <dgm:cxn modelId="{9D190ABD-3540-4450-BD6F-3E2C4CBAAA55}" type="presParOf" srcId="{C1C89845-CCD7-4755-9AF1-37E29B613301}" destId="{DE922B07-2334-47DD-9127-4D62B75BBAA5}" srcOrd="4" destOrd="0" presId="urn:microsoft.com/office/officeart/2005/8/layout/vList2"/>
    <dgm:cxn modelId="{6CCA51A8-421E-4BC7-807C-AEA68C7F177F}" type="presParOf" srcId="{C1C89845-CCD7-4755-9AF1-37E29B613301}" destId="{26679A40-A777-49DE-9CD1-24B966C29BCB}" srcOrd="5" destOrd="0" presId="urn:microsoft.com/office/officeart/2005/8/layout/vList2"/>
    <dgm:cxn modelId="{C211740F-7788-4E9C-B54C-B788F327F4B4}" type="presParOf" srcId="{C1C89845-CCD7-4755-9AF1-37E29B613301}" destId="{5B4C9E66-F53F-4648-8A08-FEEABAAB9E65}" srcOrd="6" destOrd="0" presId="urn:microsoft.com/office/officeart/2005/8/layout/vList2"/>
    <dgm:cxn modelId="{17E6C58B-0C10-4F0A-8BC6-6FC019DD1D2A}" type="presParOf" srcId="{C1C89845-CCD7-4755-9AF1-37E29B613301}" destId="{9B751BC3-1504-4192-B492-F62EA6BC6DEA}" srcOrd="7" destOrd="0" presId="urn:microsoft.com/office/officeart/2005/8/layout/vList2"/>
    <dgm:cxn modelId="{793C73D8-A79F-4F2F-B40D-9D7997129E4C}" type="presParOf" srcId="{C1C89845-CCD7-4755-9AF1-37E29B613301}" destId="{344858ED-B55C-48B2-8D0E-6BAE2A57BBAF}" srcOrd="8" destOrd="0" presId="urn:microsoft.com/office/officeart/2005/8/layout/vList2"/>
    <dgm:cxn modelId="{23F1E770-E940-4AD8-AA7D-35D285C08031}" type="presParOf" srcId="{C1C89845-CCD7-4755-9AF1-37E29B613301}" destId="{7C3C5AA7-210E-4CE0-A75D-49CAF3A00158}" srcOrd="9" destOrd="0" presId="urn:microsoft.com/office/officeart/2005/8/layout/vList2"/>
    <dgm:cxn modelId="{21EAD9D9-F21F-4FD2-ACF1-5ED85355025D}" type="presParOf" srcId="{C1C89845-CCD7-4755-9AF1-37E29B613301}" destId="{E36939EA-40D4-4B99-BCF4-FD7D95DCDEE5}" srcOrd="10" destOrd="0" presId="urn:microsoft.com/office/officeart/2005/8/layout/vList2"/>
    <dgm:cxn modelId="{D251DE9C-0B9B-4339-BFF5-033BC79FA30C}" type="presParOf" srcId="{C1C89845-CCD7-4755-9AF1-37E29B613301}" destId="{887AACDD-30F4-43E6-81C9-4FF5CE62223E}" srcOrd="11" destOrd="0" presId="urn:microsoft.com/office/officeart/2005/8/layout/vList2"/>
    <dgm:cxn modelId="{563DB425-79E5-40FC-BABE-650DF0929591}" type="presParOf" srcId="{C1C89845-CCD7-4755-9AF1-37E29B613301}" destId="{83721234-FBF1-4580-8769-A2152C88E699}" srcOrd="12" destOrd="0" presId="urn:microsoft.com/office/officeart/2005/8/layout/vList2"/>
    <dgm:cxn modelId="{1BE015A1-B8E6-42D4-9A3F-7EFC4727B37B}" type="presParOf" srcId="{C1C89845-CCD7-4755-9AF1-37E29B613301}" destId="{D5200090-1426-436C-BED8-FF4E3D98B29A}" srcOrd="13" destOrd="0" presId="urn:microsoft.com/office/officeart/2005/8/layout/vList2"/>
    <dgm:cxn modelId="{38F8D8C8-8823-489D-ADC5-14DB1960605B}" type="presParOf" srcId="{C1C89845-CCD7-4755-9AF1-37E29B613301}" destId="{3CB88AA8-5463-4C8E-9FD8-A76D85EF800B}" srcOrd="14" destOrd="0" presId="urn:microsoft.com/office/officeart/2005/8/layout/vList2"/>
    <dgm:cxn modelId="{00C029AF-37BA-41C7-A217-C4F87C4BC1E4}" type="presParOf" srcId="{C1C89845-CCD7-4755-9AF1-37E29B613301}" destId="{ADDD0685-9A73-4C23-9786-BA63CCBE0BC2}" srcOrd="15" destOrd="0" presId="urn:microsoft.com/office/officeart/2005/8/layout/vList2"/>
    <dgm:cxn modelId="{34FBBB34-1F20-4B26-8552-26F066B3BF53}" type="presParOf" srcId="{C1C89845-CCD7-4755-9AF1-37E29B613301}" destId="{C4A0419D-0EE8-4393-A1FC-2471F0728E64}" srcOrd="16" destOrd="0" presId="urn:microsoft.com/office/officeart/2005/8/layout/vList2"/>
    <dgm:cxn modelId="{BECF224F-ED5E-4F6C-B212-BCBE35E00108}" type="presParOf" srcId="{C1C89845-CCD7-4755-9AF1-37E29B613301}" destId="{BD4C4EDA-2EAA-4FD8-B591-115FDA19EA2D}" srcOrd="17" destOrd="0" presId="urn:microsoft.com/office/officeart/2005/8/layout/vList2"/>
    <dgm:cxn modelId="{827E0000-D98C-4653-84C5-A78FA9338678}" type="presParOf" srcId="{C1C89845-CCD7-4755-9AF1-37E29B613301}" destId="{F00DC06F-D223-4739-AD6B-9B615396D26C}"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883570-9621-42F4-8BAA-A761BE7B4BD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DC9D0A9-6C85-4AF8-B1F9-7097B7E751D8}">
      <dgm:prSet/>
      <dgm:spPr/>
      <dgm:t>
        <a:bodyPr/>
        <a:lstStyle/>
        <a:p>
          <a:r>
            <a:rPr lang="en-GB"/>
            <a:t>How do you think last semester went? </a:t>
          </a:r>
          <a:endParaRPr lang="en-US"/>
        </a:p>
      </dgm:t>
    </dgm:pt>
    <dgm:pt modelId="{ECA947BB-58E0-436A-AFE9-8D0D2F0AB01D}" type="parTrans" cxnId="{FC196D6C-E346-4AE9-B075-656FB35A5278}">
      <dgm:prSet/>
      <dgm:spPr/>
      <dgm:t>
        <a:bodyPr/>
        <a:lstStyle/>
        <a:p>
          <a:endParaRPr lang="en-US"/>
        </a:p>
      </dgm:t>
    </dgm:pt>
    <dgm:pt modelId="{B470EF35-FD34-4F2F-A65E-21D1C0E67A8D}" type="sibTrans" cxnId="{FC196D6C-E346-4AE9-B075-656FB35A5278}">
      <dgm:prSet/>
      <dgm:spPr/>
      <dgm:t>
        <a:bodyPr/>
        <a:lstStyle/>
        <a:p>
          <a:endParaRPr lang="en-US"/>
        </a:p>
      </dgm:t>
    </dgm:pt>
    <dgm:pt modelId="{9628F197-CFDC-4C6C-A78F-691BB063D65D}">
      <dgm:prSet/>
      <dgm:spPr/>
      <dgm:t>
        <a:bodyPr/>
        <a:lstStyle/>
        <a:p>
          <a:r>
            <a:rPr lang="en-GB"/>
            <a:t>What was your biggest success? </a:t>
          </a:r>
          <a:endParaRPr lang="en-US"/>
        </a:p>
      </dgm:t>
    </dgm:pt>
    <dgm:pt modelId="{16476176-DE09-44B1-8D97-2542FD457D07}" type="parTrans" cxnId="{4C8EA517-F129-465F-A35C-21648D2B1131}">
      <dgm:prSet/>
      <dgm:spPr/>
      <dgm:t>
        <a:bodyPr/>
        <a:lstStyle/>
        <a:p>
          <a:endParaRPr lang="en-US"/>
        </a:p>
      </dgm:t>
    </dgm:pt>
    <dgm:pt modelId="{E24C52A2-D20A-4224-AC6D-BCA099BE9EB2}" type="sibTrans" cxnId="{4C8EA517-F129-465F-A35C-21648D2B1131}">
      <dgm:prSet/>
      <dgm:spPr/>
      <dgm:t>
        <a:bodyPr/>
        <a:lstStyle/>
        <a:p>
          <a:endParaRPr lang="en-US"/>
        </a:p>
      </dgm:t>
    </dgm:pt>
    <dgm:pt modelId="{162132F9-3FF1-4F1D-8663-A2CB7E44EB18}">
      <dgm:prSet/>
      <dgm:spPr/>
      <dgm:t>
        <a:bodyPr/>
        <a:lstStyle/>
        <a:p>
          <a:r>
            <a:rPr lang="en-GB"/>
            <a:t>What have learned from last semester? </a:t>
          </a:r>
          <a:endParaRPr lang="en-US"/>
        </a:p>
      </dgm:t>
    </dgm:pt>
    <dgm:pt modelId="{E7A3EBC4-0B0C-417D-B16F-299685067FA3}" type="parTrans" cxnId="{13BCF49D-140B-4FEF-8730-5A6E94A4AC3A}">
      <dgm:prSet/>
      <dgm:spPr/>
      <dgm:t>
        <a:bodyPr/>
        <a:lstStyle/>
        <a:p>
          <a:endParaRPr lang="en-US"/>
        </a:p>
      </dgm:t>
    </dgm:pt>
    <dgm:pt modelId="{7F0873FC-4014-4E43-B60D-A9201DEF127A}" type="sibTrans" cxnId="{13BCF49D-140B-4FEF-8730-5A6E94A4AC3A}">
      <dgm:prSet/>
      <dgm:spPr/>
      <dgm:t>
        <a:bodyPr/>
        <a:lstStyle/>
        <a:p>
          <a:endParaRPr lang="en-US"/>
        </a:p>
      </dgm:t>
    </dgm:pt>
    <dgm:pt modelId="{914C02A6-F859-4E18-8431-E307F9231D97}">
      <dgm:prSet/>
      <dgm:spPr/>
      <dgm:t>
        <a:bodyPr/>
        <a:lstStyle/>
        <a:p>
          <a:r>
            <a:rPr lang="en-GB"/>
            <a:t>What areas are you going to concentrate on developing this semester? </a:t>
          </a:r>
          <a:endParaRPr lang="en-US"/>
        </a:p>
      </dgm:t>
    </dgm:pt>
    <dgm:pt modelId="{90137C2D-27FE-4680-8BA5-E0A78EE070AF}" type="parTrans" cxnId="{0CC95BEA-7F8C-4D1E-A00D-A485F6DF700B}">
      <dgm:prSet/>
      <dgm:spPr/>
      <dgm:t>
        <a:bodyPr/>
        <a:lstStyle/>
        <a:p>
          <a:endParaRPr lang="en-US"/>
        </a:p>
      </dgm:t>
    </dgm:pt>
    <dgm:pt modelId="{FEEED35F-A383-41D9-8ABD-2FB573CF41C9}" type="sibTrans" cxnId="{0CC95BEA-7F8C-4D1E-A00D-A485F6DF700B}">
      <dgm:prSet/>
      <dgm:spPr/>
      <dgm:t>
        <a:bodyPr/>
        <a:lstStyle/>
        <a:p>
          <a:endParaRPr lang="en-US"/>
        </a:p>
      </dgm:t>
    </dgm:pt>
    <dgm:pt modelId="{F8F99370-1735-4C16-95D4-D33DA6E482F8}" type="pres">
      <dgm:prSet presAssocID="{50883570-9621-42F4-8BAA-A761BE7B4BDB}" presName="root" presStyleCnt="0">
        <dgm:presLayoutVars>
          <dgm:dir/>
          <dgm:resizeHandles val="exact"/>
        </dgm:presLayoutVars>
      </dgm:prSet>
      <dgm:spPr/>
    </dgm:pt>
    <dgm:pt modelId="{9F142C57-8201-469C-8B68-120FFC1E865D}" type="pres">
      <dgm:prSet presAssocID="{50883570-9621-42F4-8BAA-A761BE7B4BDB}" presName="container" presStyleCnt="0">
        <dgm:presLayoutVars>
          <dgm:dir/>
          <dgm:resizeHandles val="exact"/>
        </dgm:presLayoutVars>
      </dgm:prSet>
      <dgm:spPr/>
    </dgm:pt>
    <dgm:pt modelId="{FFCCF586-4EE5-4402-9236-72C3E6EE91A4}" type="pres">
      <dgm:prSet presAssocID="{7DC9D0A9-6C85-4AF8-B1F9-7097B7E751D8}" presName="compNode" presStyleCnt="0"/>
      <dgm:spPr/>
    </dgm:pt>
    <dgm:pt modelId="{B6C109BC-6303-4C99-9C14-F375D1C84292}" type="pres">
      <dgm:prSet presAssocID="{7DC9D0A9-6C85-4AF8-B1F9-7097B7E751D8}" presName="iconBgRect" presStyleLbl="bgShp" presStyleIdx="0" presStyleCnt="4"/>
      <dgm:spPr/>
    </dgm:pt>
    <dgm:pt modelId="{75748323-5E0C-4A91-987B-F04ECF1630F7}" type="pres">
      <dgm:prSet presAssocID="{7DC9D0A9-6C85-4AF8-B1F9-7097B7E751D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4337826C-D405-4598-8CB0-FD1E7C69B090}" type="pres">
      <dgm:prSet presAssocID="{7DC9D0A9-6C85-4AF8-B1F9-7097B7E751D8}" presName="spaceRect" presStyleCnt="0"/>
      <dgm:spPr/>
    </dgm:pt>
    <dgm:pt modelId="{F4FEE12C-07E5-427A-A007-C8965D068323}" type="pres">
      <dgm:prSet presAssocID="{7DC9D0A9-6C85-4AF8-B1F9-7097B7E751D8}" presName="textRect" presStyleLbl="revTx" presStyleIdx="0" presStyleCnt="4">
        <dgm:presLayoutVars>
          <dgm:chMax val="1"/>
          <dgm:chPref val="1"/>
        </dgm:presLayoutVars>
      </dgm:prSet>
      <dgm:spPr/>
    </dgm:pt>
    <dgm:pt modelId="{AF58CD15-1213-4012-99E2-07092383C7F9}" type="pres">
      <dgm:prSet presAssocID="{B470EF35-FD34-4F2F-A65E-21D1C0E67A8D}" presName="sibTrans" presStyleLbl="sibTrans2D1" presStyleIdx="0" presStyleCnt="0"/>
      <dgm:spPr/>
    </dgm:pt>
    <dgm:pt modelId="{A4E4324C-45D9-48A8-ACD3-D35BF1B55AD8}" type="pres">
      <dgm:prSet presAssocID="{9628F197-CFDC-4C6C-A78F-691BB063D65D}" presName="compNode" presStyleCnt="0"/>
      <dgm:spPr/>
    </dgm:pt>
    <dgm:pt modelId="{6E0185DF-044F-4E41-B709-82858B00348F}" type="pres">
      <dgm:prSet presAssocID="{9628F197-CFDC-4C6C-A78F-691BB063D65D}" presName="iconBgRect" presStyleLbl="bgShp" presStyleIdx="1" presStyleCnt="4"/>
      <dgm:spPr/>
    </dgm:pt>
    <dgm:pt modelId="{77E83EBD-054D-4301-8D3F-79F4952D13F9}" type="pres">
      <dgm:prSet presAssocID="{9628F197-CFDC-4C6C-A78F-691BB063D65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Success"/>
        </a:ext>
      </dgm:extLst>
    </dgm:pt>
    <dgm:pt modelId="{D2D8C151-1A4A-4E54-9614-6F316C57E978}" type="pres">
      <dgm:prSet presAssocID="{9628F197-CFDC-4C6C-A78F-691BB063D65D}" presName="spaceRect" presStyleCnt="0"/>
      <dgm:spPr/>
    </dgm:pt>
    <dgm:pt modelId="{8B976012-7BF0-4E53-BD8A-6262A275C42D}" type="pres">
      <dgm:prSet presAssocID="{9628F197-CFDC-4C6C-A78F-691BB063D65D}" presName="textRect" presStyleLbl="revTx" presStyleIdx="1" presStyleCnt="4">
        <dgm:presLayoutVars>
          <dgm:chMax val="1"/>
          <dgm:chPref val="1"/>
        </dgm:presLayoutVars>
      </dgm:prSet>
      <dgm:spPr/>
    </dgm:pt>
    <dgm:pt modelId="{A49C623D-DB5E-43E3-9A8D-D35F5E833941}" type="pres">
      <dgm:prSet presAssocID="{E24C52A2-D20A-4224-AC6D-BCA099BE9EB2}" presName="sibTrans" presStyleLbl="sibTrans2D1" presStyleIdx="0" presStyleCnt="0"/>
      <dgm:spPr/>
    </dgm:pt>
    <dgm:pt modelId="{8B26B93D-CDBD-4658-AE67-A8D317EAEB85}" type="pres">
      <dgm:prSet presAssocID="{162132F9-3FF1-4F1D-8663-A2CB7E44EB18}" presName="compNode" presStyleCnt="0"/>
      <dgm:spPr/>
    </dgm:pt>
    <dgm:pt modelId="{EBBF71D8-9345-4793-BD34-4CB2830DF838}" type="pres">
      <dgm:prSet presAssocID="{162132F9-3FF1-4F1D-8663-A2CB7E44EB18}" presName="iconBgRect" presStyleLbl="bgShp" presStyleIdx="2" presStyleCnt="4"/>
      <dgm:spPr/>
    </dgm:pt>
    <dgm:pt modelId="{A5A7C270-CB1D-4D6F-B2E5-D2ED087EE849}" type="pres">
      <dgm:prSet presAssocID="{162132F9-3FF1-4F1D-8663-A2CB7E44EB1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B0B122F3-12B7-4A8B-A900-04404C1E12D8}" type="pres">
      <dgm:prSet presAssocID="{162132F9-3FF1-4F1D-8663-A2CB7E44EB18}" presName="spaceRect" presStyleCnt="0"/>
      <dgm:spPr/>
    </dgm:pt>
    <dgm:pt modelId="{875B39CB-B488-4263-860E-214B4880BCFD}" type="pres">
      <dgm:prSet presAssocID="{162132F9-3FF1-4F1D-8663-A2CB7E44EB18}" presName="textRect" presStyleLbl="revTx" presStyleIdx="2" presStyleCnt="4">
        <dgm:presLayoutVars>
          <dgm:chMax val="1"/>
          <dgm:chPref val="1"/>
        </dgm:presLayoutVars>
      </dgm:prSet>
      <dgm:spPr/>
    </dgm:pt>
    <dgm:pt modelId="{16BA3AF9-2974-48DE-AEAE-E5F5C0E0EABC}" type="pres">
      <dgm:prSet presAssocID="{7F0873FC-4014-4E43-B60D-A9201DEF127A}" presName="sibTrans" presStyleLbl="sibTrans2D1" presStyleIdx="0" presStyleCnt="0"/>
      <dgm:spPr/>
    </dgm:pt>
    <dgm:pt modelId="{1249FAC3-BD57-4D69-9DF7-93F4F6ABE604}" type="pres">
      <dgm:prSet presAssocID="{914C02A6-F859-4E18-8431-E307F9231D97}" presName="compNode" presStyleCnt="0"/>
      <dgm:spPr/>
    </dgm:pt>
    <dgm:pt modelId="{3F173BC4-64EC-4EFF-B820-5FEAEB90EAE3}" type="pres">
      <dgm:prSet presAssocID="{914C02A6-F859-4E18-8431-E307F9231D97}" presName="iconBgRect" presStyleLbl="bgShp" presStyleIdx="3" presStyleCnt="4"/>
      <dgm:spPr/>
    </dgm:pt>
    <dgm:pt modelId="{1F32F649-CA74-443F-8923-8B0A7CF3F556}" type="pres">
      <dgm:prSet presAssocID="{914C02A6-F859-4E18-8431-E307F9231D9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aduation Cap"/>
        </a:ext>
      </dgm:extLst>
    </dgm:pt>
    <dgm:pt modelId="{7949839C-B368-4C8F-8A8C-89C046D76797}" type="pres">
      <dgm:prSet presAssocID="{914C02A6-F859-4E18-8431-E307F9231D97}" presName="spaceRect" presStyleCnt="0"/>
      <dgm:spPr/>
    </dgm:pt>
    <dgm:pt modelId="{63E4DCD7-B7D9-45E7-9C58-0F0160C01C6F}" type="pres">
      <dgm:prSet presAssocID="{914C02A6-F859-4E18-8431-E307F9231D97}" presName="textRect" presStyleLbl="revTx" presStyleIdx="3" presStyleCnt="4">
        <dgm:presLayoutVars>
          <dgm:chMax val="1"/>
          <dgm:chPref val="1"/>
        </dgm:presLayoutVars>
      </dgm:prSet>
      <dgm:spPr/>
    </dgm:pt>
  </dgm:ptLst>
  <dgm:cxnLst>
    <dgm:cxn modelId="{2823B402-03A5-48A3-98F5-CC4DF62B9F05}" type="presOf" srcId="{162132F9-3FF1-4F1D-8663-A2CB7E44EB18}" destId="{875B39CB-B488-4263-860E-214B4880BCFD}" srcOrd="0" destOrd="0" presId="urn:microsoft.com/office/officeart/2018/2/layout/IconCircleList"/>
    <dgm:cxn modelId="{4C8EA517-F129-465F-A35C-21648D2B1131}" srcId="{50883570-9621-42F4-8BAA-A761BE7B4BDB}" destId="{9628F197-CFDC-4C6C-A78F-691BB063D65D}" srcOrd="1" destOrd="0" parTransId="{16476176-DE09-44B1-8D97-2542FD457D07}" sibTransId="{E24C52A2-D20A-4224-AC6D-BCA099BE9EB2}"/>
    <dgm:cxn modelId="{7F634226-4384-48D3-8DF5-C988E0AA114F}" type="presOf" srcId="{9628F197-CFDC-4C6C-A78F-691BB063D65D}" destId="{8B976012-7BF0-4E53-BD8A-6262A275C42D}" srcOrd="0" destOrd="0" presId="urn:microsoft.com/office/officeart/2018/2/layout/IconCircleList"/>
    <dgm:cxn modelId="{BABA915F-1C26-4028-A6ED-9FF32C7A02D5}" type="presOf" srcId="{50883570-9621-42F4-8BAA-A761BE7B4BDB}" destId="{F8F99370-1735-4C16-95D4-D33DA6E482F8}" srcOrd="0" destOrd="0" presId="urn:microsoft.com/office/officeart/2018/2/layout/IconCircleList"/>
    <dgm:cxn modelId="{FC196D6C-E346-4AE9-B075-656FB35A5278}" srcId="{50883570-9621-42F4-8BAA-A761BE7B4BDB}" destId="{7DC9D0A9-6C85-4AF8-B1F9-7097B7E751D8}" srcOrd="0" destOrd="0" parTransId="{ECA947BB-58E0-436A-AFE9-8D0D2F0AB01D}" sibTransId="{B470EF35-FD34-4F2F-A65E-21D1C0E67A8D}"/>
    <dgm:cxn modelId="{C32CCF80-6F42-43D5-82BB-C64192BBFFEE}" type="presOf" srcId="{B470EF35-FD34-4F2F-A65E-21D1C0E67A8D}" destId="{AF58CD15-1213-4012-99E2-07092383C7F9}" srcOrd="0" destOrd="0" presId="urn:microsoft.com/office/officeart/2018/2/layout/IconCircleList"/>
    <dgm:cxn modelId="{F45BDC8C-C783-411E-BF12-89EE0E439B1A}" type="presOf" srcId="{7DC9D0A9-6C85-4AF8-B1F9-7097B7E751D8}" destId="{F4FEE12C-07E5-427A-A007-C8965D068323}" srcOrd="0" destOrd="0" presId="urn:microsoft.com/office/officeart/2018/2/layout/IconCircleList"/>
    <dgm:cxn modelId="{13BCF49D-140B-4FEF-8730-5A6E94A4AC3A}" srcId="{50883570-9621-42F4-8BAA-A761BE7B4BDB}" destId="{162132F9-3FF1-4F1D-8663-A2CB7E44EB18}" srcOrd="2" destOrd="0" parTransId="{E7A3EBC4-0B0C-417D-B16F-299685067FA3}" sibTransId="{7F0873FC-4014-4E43-B60D-A9201DEF127A}"/>
    <dgm:cxn modelId="{AE5284BB-A9D2-42F1-9EFB-B457FEF27718}" type="presOf" srcId="{E24C52A2-D20A-4224-AC6D-BCA099BE9EB2}" destId="{A49C623D-DB5E-43E3-9A8D-D35F5E833941}" srcOrd="0" destOrd="0" presId="urn:microsoft.com/office/officeart/2018/2/layout/IconCircleList"/>
    <dgm:cxn modelId="{8A5B1BE9-CC7B-4102-A551-BBF506F0A8FB}" type="presOf" srcId="{7F0873FC-4014-4E43-B60D-A9201DEF127A}" destId="{16BA3AF9-2974-48DE-AEAE-E5F5C0E0EABC}" srcOrd="0" destOrd="0" presId="urn:microsoft.com/office/officeart/2018/2/layout/IconCircleList"/>
    <dgm:cxn modelId="{0CC95BEA-7F8C-4D1E-A00D-A485F6DF700B}" srcId="{50883570-9621-42F4-8BAA-A761BE7B4BDB}" destId="{914C02A6-F859-4E18-8431-E307F9231D97}" srcOrd="3" destOrd="0" parTransId="{90137C2D-27FE-4680-8BA5-E0A78EE070AF}" sibTransId="{FEEED35F-A383-41D9-8ABD-2FB573CF41C9}"/>
    <dgm:cxn modelId="{DBD1E6FF-B5C3-43D2-BA17-7A35F493CF78}" type="presOf" srcId="{914C02A6-F859-4E18-8431-E307F9231D97}" destId="{63E4DCD7-B7D9-45E7-9C58-0F0160C01C6F}" srcOrd="0" destOrd="0" presId="urn:microsoft.com/office/officeart/2018/2/layout/IconCircleList"/>
    <dgm:cxn modelId="{087FB0DD-D032-498D-B99B-D4477B0BEB8A}" type="presParOf" srcId="{F8F99370-1735-4C16-95D4-D33DA6E482F8}" destId="{9F142C57-8201-469C-8B68-120FFC1E865D}" srcOrd="0" destOrd="0" presId="urn:microsoft.com/office/officeart/2018/2/layout/IconCircleList"/>
    <dgm:cxn modelId="{9ADC9539-D7A1-4FC0-9005-10A25E03FD80}" type="presParOf" srcId="{9F142C57-8201-469C-8B68-120FFC1E865D}" destId="{FFCCF586-4EE5-4402-9236-72C3E6EE91A4}" srcOrd="0" destOrd="0" presId="urn:microsoft.com/office/officeart/2018/2/layout/IconCircleList"/>
    <dgm:cxn modelId="{9E954631-864F-4C5B-B696-EAA4E3604CFF}" type="presParOf" srcId="{FFCCF586-4EE5-4402-9236-72C3E6EE91A4}" destId="{B6C109BC-6303-4C99-9C14-F375D1C84292}" srcOrd="0" destOrd="0" presId="urn:microsoft.com/office/officeart/2018/2/layout/IconCircleList"/>
    <dgm:cxn modelId="{5E3C7E06-50E1-4802-9D0E-8EDFAF955E13}" type="presParOf" srcId="{FFCCF586-4EE5-4402-9236-72C3E6EE91A4}" destId="{75748323-5E0C-4A91-987B-F04ECF1630F7}" srcOrd="1" destOrd="0" presId="urn:microsoft.com/office/officeart/2018/2/layout/IconCircleList"/>
    <dgm:cxn modelId="{7715B82E-756A-4586-9EC6-9AB91ACB6611}" type="presParOf" srcId="{FFCCF586-4EE5-4402-9236-72C3E6EE91A4}" destId="{4337826C-D405-4598-8CB0-FD1E7C69B090}" srcOrd="2" destOrd="0" presId="urn:microsoft.com/office/officeart/2018/2/layout/IconCircleList"/>
    <dgm:cxn modelId="{31EFC5A8-B23E-42D4-B0CF-3EBECAD7BE4A}" type="presParOf" srcId="{FFCCF586-4EE5-4402-9236-72C3E6EE91A4}" destId="{F4FEE12C-07E5-427A-A007-C8965D068323}" srcOrd="3" destOrd="0" presId="urn:microsoft.com/office/officeart/2018/2/layout/IconCircleList"/>
    <dgm:cxn modelId="{A29BEBDD-E30D-491A-AC45-39CACC6875EF}" type="presParOf" srcId="{9F142C57-8201-469C-8B68-120FFC1E865D}" destId="{AF58CD15-1213-4012-99E2-07092383C7F9}" srcOrd="1" destOrd="0" presId="urn:microsoft.com/office/officeart/2018/2/layout/IconCircleList"/>
    <dgm:cxn modelId="{53A7FCB6-A565-4FBA-BB3E-D9BBA440E5EE}" type="presParOf" srcId="{9F142C57-8201-469C-8B68-120FFC1E865D}" destId="{A4E4324C-45D9-48A8-ACD3-D35BF1B55AD8}" srcOrd="2" destOrd="0" presId="urn:microsoft.com/office/officeart/2018/2/layout/IconCircleList"/>
    <dgm:cxn modelId="{58323296-0C11-47D1-94C5-C7B5530F7047}" type="presParOf" srcId="{A4E4324C-45D9-48A8-ACD3-D35BF1B55AD8}" destId="{6E0185DF-044F-4E41-B709-82858B00348F}" srcOrd="0" destOrd="0" presId="urn:microsoft.com/office/officeart/2018/2/layout/IconCircleList"/>
    <dgm:cxn modelId="{522322EC-9D44-442C-81D7-A4FC17612660}" type="presParOf" srcId="{A4E4324C-45D9-48A8-ACD3-D35BF1B55AD8}" destId="{77E83EBD-054D-4301-8D3F-79F4952D13F9}" srcOrd="1" destOrd="0" presId="urn:microsoft.com/office/officeart/2018/2/layout/IconCircleList"/>
    <dgm:cxn modelId="{5278B93B-424F-40ED-B626-FAE9960731ED}" type="presParOf" srcId="{A4E4324C-45D9-48A8-ACD3-D35BF1B55AD8}" destId="{D2D8C151-1A4A-4E54-9614-6F316C57E978}" srcOrd="2" destOrd="0" presId="urn:microsoft.com/office/officeart/2018/2/layout/IconCircleList"/>
    <dgm:cxn modelId="{45596225-0D4D-4ED1-8865-62DC73EA3049}" type="presParOf" srcId="{A4E4324C-45D9-48A8-ACD3-D35BF1B55AD8}" destId="{8B976012-7BF0-4E53-BD8A-6262A275C42D}" srcOrd="3" destOrd="0" presId="urn:microsoft.com/office/officeart/2018/2/layout/IconCircleList"/>
    <dgm:cxn modelId="{517CFEF1-5253-496F-9C4A-12C244D72928}" type="presParOf" srcId="{9F142C57-8201-469C-8B68-120FFC1E865D}" destId="{A49C623D-DB5E-43E3-9A8D-D35F5E833941}" srcOrd="3" destOrd="0" presId="urn:microsoft.com/office/officeart/2018/2/layout/IconCircleList"/>
    <dgm:cxn modelId="{81122F0A-63B8-4F23-A093-BE3CDF540A16}" type="presParOf" srcId="{9F142C57-8201-469C-8B68-120FFC1E865D}" destId="{8B26B93D-CDBD-4658-AE67-A8D317EAEB85}" srcOrd="4" destOrd="0" presId="urn:microsoft.com/office/officeart/2018/2/layout/IconCircleList"/>
    <dgm:cxn modelId="{094D6112-A5DD-45AE-B6B6-B66358865882}" type="presParOf" srcId="{8B26B93D-CDBD-4658-AE67-A8D317EAEB85}" destId="{EBBF71D8-9345-4793-BD34-4CB2830DF838}" srcOrd="0" destOrd="0" presId="urn:microsoft.com/office/officeart/2018/2/layout/IconCircleList"/>
    <dgm:cxn modelId="{86E2C0B3-2C8C-4DA4-9A12-E5D135272999}" type="presParOf" srcId="{8B26B93D-CDBD-4658-AE67-A8D317EAEB85}" destId="{A5A7C270-CB1D-4D6F-B2E5-D2ED087EE849}" srcOrd="1" destOrd="0" presId="urn:microsoft.com/office/officeart/2018/2/layout/IconCircleList"/>
    <dgm:cxn modelId="{AADA2B8D-F519-4B87-A816-BC24EDE1A4A0}" type="presParOf" srcId="{8B26B93D-CDBD-4658-AE67-A8D317EAEB85}" destId="{B0B122F3-12B7-4A8B-A900-04404C1E12D8}" srcOrd="2" destOrd="0" presId="urn:microsoft.com/office/officeart/2018/2/layout/IconCircleList"/>
    <dgm:cxn modelId="{3C3BF45B-C368-4E59-9A5D-B36CF1E3DF0F}" type="presParOf" srcId="{8B26B93D-CDBD-4658-AE67-A8D317EAEB85}" destId="{875B39CB-B488-4263-860E-214B4880BCFD}" srcOrd="3" destOrd="0" presId="urn:microsoft.com/office/officeart/2018/2/layout/IconCircleList"/>
    <dgm:cxn modelId="{75377CCE-19AA-4E7E-B124-1C5ECA391A5E}" type="presParOf" srcId="{9F142C57-8201-469C-8B68-120FFC1E865D}" destId="{16BA3AF9-2974-48DE-AEAE-E5F5C0E0EABC}" srcOrd="5" destOrd="0" presId="urn:microsoft.com/office/officeart/2018/2/layout/IconCircleList"/>
    <dgm:cxn modelId="{6A808991-2204-41BB-A52F-94958702FECB}" type="presParOf" srcId="{9F142C57-8201-469C-8B68-120FFC1E865D}" destId="{1249FAC3-BD57-4D69-9DF7-93F4F6ABE604}" srcOrd="6" destOrd="0" presId="urn:microsoft.com/office/officeart/2018/2/layout/IconCircleList"/>
    <dgm:cxn modelId="{8DA642FC-E341-41D3-8E0C-9FC1EC357084}" type="presParOf" srcId="{1249FAC3-BD57-4D69-9DF7-93F4F6ABE604}" destId="{3F173BC4-64EC-4EFF-B820-5FEAEB90EAE3}" srcOrd="0" destOrd="0" presId="urn:microsoft.com/office/officeart/2018/2/layout/IconCircleList"/>
    <dgm:cxn modelId="{E0A19C20-359E-4C26-B97B-01CCD8E79353}" type="presParOf" srcId="{1249FAC3-BD57-4D69-9DF7-93F4F6ABE604}" destId="{1F32F649-CA74-443F-8923-8B0A7CF3F556}" srcOrd="1" destOrd="0" presId="urn:microsoft.com/office/officeart/2018/2/layout/IconCircleList"/>
    <dgm:cxn modelId="{FDC0CC92-E361-466C-B0B2-DFE881CDF0F4}" type="presParOf" srcId="{1249FAC3-BD57-4D69-9DF7-93F4F6ABE604}" destId="{7949839C-B368-4C8F-8A8C-89C046D76797}" srcOrd="2" destOrd="0" presId="urn:microsoft.com/office/officeart/2018/2/layout/IconCircleList"/>
    <dgm:cxn modelId="{CAEB5890-72E7-4863-90A8-AC0FFFECF5B1}" type="presParOf" srcId="{1249FAC3-BD57-4D69-9DF7-93F4F6ABE604}" destId="{63E4DCD7-B7D9-45E7-9C58-0F0160C01C6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0938408-8773-4914-BC2C-1D852FB6CDF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11D0924-1C2E-46EB-A337-7EEF5AAE9301}">
      <dgm:prSet/>
      <dgm:spPr/>
      <dgm:t>
        <a:bodyPr/>
        <a:lstStyle/>
        <a:p>
          <a:r>
            <a:rPr lang="en-GB"/>
            <a:t>Broadly Speaking, research can be described as: </a:t>
          </a:r>
          <a:endParaRPr lang="en-US"/>
        </a:p>
      </dgm:t>
    </dgm:pt>
    <dgm:pt modelId="{E3604830-1CF2-42F4-B9D9-5A6DD83EC921}" type="parTrans" cxnId="{DD380CCF-44CA-4688-82B8-B71788A3369B}">
      <dgm:prSet/>
      <dgm:spPr/>
      <dgm:t>
        <a:bodyPr/>
        <a:lstStyle/>
        <a:p>
          <a:endParaRPr lang="en-US"/>
        </a:p>
      </dgm:t>
    </dgm:pt>
    <dgm:pt modelId="{96AD8146-5164-4853-B20D-41AB08595607}" type="sibTrans" cxnId="{DD380CCF-44CA-4688-82B8-B71788A3369B}">
      <dgm:prSet/>
      <dgm:spPr/>
      <dgm:t>
        <a:bodyPr/>
        <a:lstStyle/>
        <a:p>
          <a:endParaRPr lang="en-US"/>
        </a:p>
      </dgm:t>
    </dgm:pt>
    <dgm:pt modelId="{07D9F5C9-5217-4C15-915B-73B1915FCAAC}">
      <dgm:prSet/>
      <dgm:spPr/>
      <dgm:t>
        <a:bodyPr/>
        <a:lstStyle/>
        <a:p>
          <a:r>
            <a:rPr lang="en-GB" dirty="0"/>
            <a:t>‘A systematic process of investigation, the general purpose of which is to contribute to the body of knowledge that shapes and guides academic and/or practice disciplines’( Powers and Knapp, 2006) </a:t>
          </a:r>
          <a:endParaRPr lang="en-US" dirty="0"/>
        </a:p>
      </dgm:t>
    </dgm:pt>
    <dgm:pt modelId="{2BE538E0-AD39-4FC7-99F7-913789E5A0A9}" type="parTrans" cxnId="{A5427727-2155-4DA2-8B04-41E2C6E67C3F}">
      <dgm:prSet/>
      <dgm:spPr/>
      <dgm:t>
        <a:bodyPr/>
        <a:lstStyle/>
        <a:p>
          <a:endParaRPr lang="en-US"/>
        </a:p>
      </dgm:t>
    </dgm:pt>
    <dgm:pt modelId="{0FB3E427-947D-47B2-B31A-98BD1ADEE323}" type="sibTrans" cxnId="{A5427727-2155-4DA2-8B04-41E2C6E67C3F}">
      <dgm:prSet/>
      <dgm:spPr/>
      <dgm:t>
        <a:bodyPr/>
        <a:lstStyle/>
        <a:p>
          <a:endParaRPr lang="en-US"/>
        </a:p>
      </dgm:t>
    </dgm:pt>
    <dgm:pt modelId="{74AEBDFC-2522-4B91-A6A7-3587007B7B85}" type="pres">
      <dgm:prSet presAssocID="{E0938408-8773-4914-BC2C-1D852FB6CDF9}" presName="hierChild1" presStyleCnt="0">
        <dgm:presLayoutVars>
          <dgm:chPref val="1"/>
          <dgm:dir/>
          <dgm:animOne val="branch"/>
          <dgm:animLvl val="lvl"/>
          <dgm:resizeHandles/>
        </dgm:presLayoutVars>
      </dgm:prSet>
      <dgm:spPr/>
    </dgm:pt>
    <dgm:pt modelId="{8E82763C-0056-4E2D-B630-79F7DB6A80FD}" type="pres">
      <dgm:prSet presAssocID="{B11D0924-1C2E-46EB-A337-7EEF5AAE9301}" presName="hierRoot1" presStyleCnt="0"/>
      <dgm:spPr/>
    </dgm:pt>
    <dgm:pt modelId="{F733B715-29CC-43EC-981D-34129175BF38}" type="pres">
      <dgm:prSet presAssocID="{B11D0924-1C2E-46EB-A337-7EEF5AAE9301}" presName="composite" presStyleCnt="0"/>
      <dgm:spPr/>
    </dgm:pt>
    <dgm:pt modelId="{58298D3F-0B2F-43F5-A4AC-BFFFDEA80BAE}" type="pres">
      <dgm:prSet presAssocID="{B11D0924-1C2E-46EB-A337-7EEF5AAE9301}" presName="background" presStyleLbl="node0" presStyleIdx="0" presStyleCnt="2"/>
      <dgm:spPr/>
    </dgm:pt>
    <dgm:pt modelId="{3B566A04-F96A-49AD-BD07-4881161B8022}" type="pres">
      <dgm:prSet presAssocID="{B11D0924-1C2E-46EB-A337-7EEF5AAE9301}" presName="text" presStyleLbl="fgAcc0" presStyleIdx="0" presStyleCnt="2">
        <dgm:presLayoutVars>
          <dgm:chPref val="3"/>
        </dgm:presLayoutVars>
      </dgm:prSet>
      <dgm:spPr/>
    </dgm:pt>
    <dgm:pt modelId="{512478CB-6DD0-4A03-A5B4-6C633BF537EB}" type="pres">
      <dgm:prSet presAssocID="{B11D0924-1C2E-46EB-A337-7EEF5AAE9301}" presName="hierChild2" presStyleCnt="0"/>
      <dgm:spPr/>
    </dgm:pt>
    <dgm:pt modelId="{CCBC472B-2754-472B-B494-364CE662BD60}" type="pres">
      <dgm:prSet presAssocID="{07D9F5C9-5217-4C15-915B-73B1915FCAAC}" presName="hierRoot1" presStyleCnt="0"/>
      <dgm:spPr/>
    </dgm:pt>
    <dgm:pt modelId="{961C0000-39E6-4914-A868-19B0403D4A91}" type="pres">
      <dgm:prSet presAssocID="{07D9F5C9-5217-4C15-915B-73B1915FCAAC}" presName="composite" presStyleCnt="0"/>
      <dgm:spPr/>
    </dgm:pt>
    <dgm:pt modelId="{60111149-9431-4B3C-98E6-E73A0D29C608}" type="pres">
      <dgm:prSet presAssocID="{07D9F5C9-5217-4C15-915B-73B1915FCAAC}" presName="background" presStyleLbl="node0" presStyleIdx="1" presStyleCnt="2"/>
      <dgm:spPr/>
    </dgm:pt>
    <dgm:pt modelId="{E51625BF-024F-4A3B-9378-D76D8331C231}" type="pres">
      <dgm:prSet presAssocID="{07D9F5C9-5217-4C15-915B-73B1915FCAAC}" presName="text" presStyleLbl="fgAcc0" presStyleIdx="1" presStyleCnt="2">
        <dgm:presLayoutVars>
          <dgm:chPref val="3"/>
        </dgm:presLayoutVars>
      </dgm:prSet>
      <dgm:spPr/>
    </dgm:pt>
    <dgm:pt modelId="{FFEFC307-E35A-41B4-9A72-642E53A7B984}" type="pres">
      <dgm:prSet presAssocID="{07D9F5C9-5217-4C15-915B-73B1915FCAAC}" presName="hierChild2" presStyleCnt="0"/>
      <dgm:spPr/>
    </dgm:pt>
  </dgm:ptLst>
  <dgm:cxnLst>
    <dgm:cxn modelId="{A5427727-2155-4DA2-8B04-41E2C6E67C3F}" srcId="{E0938408-8773-4914-BC2C-1D852FB6CDF9}" destId="{07D9F5C9-5217-4C15-915B-73B1915FCAAC}" srcOrd="1" destOrd="0" parTransId="{2BE538E0-AD39-4FC7-99F7-913789E5A0A9}" sibTransId="{0FB3E427-947D-47B2-B31A-98BD1ADEE323}"/>
    <dgm:cxn modelId="{AA3EC43B-88A9-439B-A973-5CC84C0FE252}" type="presOf" srcId="{07D9F5C9-5217-4C15-915B-73B1915FCAAC}" destId="{E51625BF-024F-4A3B-9378-D76D8331C231}" srcOrd="0" destOrd="0" presId="urn:microsoft.com/office/officeart/2005/8/layout/hierarchy1"/>
    <dgm:cxn modelId="{99D13A72-9AC9-4651-B46D-2454474F15B2}" type="presOf" srcId="{E0938408-8773-4914-BC2C-1D852FB6CDF9}" destId="{74AEBDFC-2522-4B91-A6A7-3587007B7B85}" srcOrd="0" destOrd="0" presId="urn:microsoft.com/office/officeart/2005/8/layout/hierarchy1"/>
    <dgm:cxn modelId="{DD380CCF-44CA-4688-82B8-B71788A3369B}" srcId="{E0938408-8773-4914-BC2C-1D852FB6CDF9}" destId="{B11D0924-1C2E-46EB-A337-7EEF5AAE9301}" srcOrd="0" destOrd="0" parTransId="{E3604830-1CF2-42F4-B9D9-5A6DD83EC921}" sibTransId="{96AD8146-5164-4853-B20D-41AB08595607}"/>
    <dgm:cxn modelId="{9A90EDEC-56C7-4040-9A19-C38D0AFB27FE}" type="presOf" srcId="{B11D0924-1C2E-46EB-A337-7EEF5AAE9301}" destId="{3B566A04-F96A-49AD-BD07-4881161B8022}" srcOrd="0" destOrd="0" presId="urn:microsoft.com/office/officeart/2005/8/layout/hierarchy1"/>
    <dgm:cxn modelId="{B7471C7F-00D3-4459-AD04-670CA30D0C33}" type="presParOf" srcId="{74AEBDFC-2522-4B91-A6A7-3587007B7B85}" destId="{8E82763C-0056-4E2D-B630-79F7DB6A80FD}" srcOrd="0" destOrd="0" presId="urn:microsoft.com/office/officeart/2005/8/layout/hierarchy1"/>
    <dgm:cxn modelId="{B7FF2007-B577-41F6-994C-1BB5227D90F5}" type="presParOf" srcId="{8E82763C-0056-4E2D-B630-79F7DB6A80FD}" destId="{F733B715-29CC-43EC-981D-34129175BF38}" srcOrd="0" destOrd="0" presId="urn:microsoft.com/office/officeart/2005/8/layout/hierarchy1"/>
    <dgm:cxn modelId="{488E38F8-C78E-460A-92A0-2E180D6976D4}" type="presParOf" srcId="{F733B715-29CC-43EC-981D-34129175BF38}" destId="{58298D3F-0B2F-43F5-A4AC-BFFFDEA80BAE}" srcOrd="0" destOrd="0" presId="urn:microsoft.com/office/officeart/2005/8/layout/hierarchy1"/>
    <dgm:cxn modelId="{7ECD4597-D8F3-49A7-AD09-206129720DDE}" type="presParOf" srcId="{F733B715-29CC-43EC-981D-34129175BF38}" destId="{3B566A04-F96A-49AD-BD07-4881161B8022}" srcOrd="1" destOrd="0" presId="urn:microsoft.com/office/officeart/2005/8/layout/hierarchy1"/>
    <dgm:cxn modelId="{7CCF89F0-BA99-43DA-8B2B-950307132904}" type="presParOf" srcId="{8E82763C-0056-4E2D-B630-79F7DB6A80FD}" destId="{512478CB-6DD0-4A03-A5B4-6C633BF537EB}" srcOrd="1" destOrd="0" presId="urn:microsoft.com/office/officeart/2005/8/layout/hierarchy1"/>
    <dgm:cxn modelId="{F955AF82-D15E-4D12-8C50-8995E4DFD34F}" type="presParOf" srcId="{74AEBDFC-2522-4B91-A6A7-3587007B7B85}" destId="{CCBC472B-2754-472B-B494-364CE662BD60}" srcOrd="1" destOrd="0" presId="urn:microsoft.com/office/officeart/2005/8/layout/hierarchy1"/>
    <dgm:cxn modelId="{1893018C-A73B-41D0-9FA2-98113EB867F1}" type="presParOf" srcId="{CCBC472B-2754-472B-B494-364CE662BD60}" destId="{961C0000-39E6-4914-A868-19B0403D4A91}" srcOrd="0" destOrd="0" presId="urn:microsoft.com/office/officeart/2005/8/layout/hierarchy1"/>
    <dgm:cxn modelId="{B26EAED6-B4B0-4C4F-B508-629DEA26D35A}" type="presParOf" srcId="{961C0000-39E6-4914-A868-19B0403D4A91}" destId="{60111149-9431-4B3C-98E6-E73A0D29C608}" srcOrd="0" destOrd="0" presId="urn:microsoft.com/office/officeart/2005/8/layout/hierarchy1"/>
    <dgm:cxn modelId="{AE791244-1C04-4177-B137-21DE54E6EA18}" type="presParOf" srcId="{961C0000-39E6-4914-A868-19B0403D4A91}" destId="{E51625BF-024F-4A3B-9378-D76D8331C231}" srcOrd="1" destOrd="0" presId="urn:microsoft.com/office/officeart/2005/8/layout/hierarchy1"/>
    <dgm:cxn modelId="{E631B8CA-B79F-44B0-B88E-DF585C97A5DE}" type="presParOf" srcId="{CCBC472B-2754-472B-B494-364CE662BD60}" destId="{FFEFC307-E35A-41B4-9A72-642E53A7B98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71CD22A-C7BD-4ACE-A0F4-F6CE81EC49A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7E53C4F-6562-4FD2-B230-F30549559D17}">
      <dgm:prSet/>
      <dgm:spPr/>
      <dgm:t>
        <a:bodyPr/>
        <a:lstStyle/>
        <a:p>
          <a:r>
            <a:rPr lang="en-GB"/>
            <a:t>The Development of Vaccinations and Treatments </a:t>
          </a:r>
          <a:endParaRPr lang="en-US"/>
        </a:p>
      </dgm:t>
    </dgm:pt>
    <dgm:pt modelId="{2B1ED771-88F2-4898-A8B2-9CAA9FDAC770}" type="parTrans" cxnId="{BCA21ED3-5348-4018-BF0A-DF27EFC091A1}">
      <dgm:prSet/>
      <dgm:spPr/>
      <dgm:t>
        <a:bodyPr/>
        <a:lstStyle/>
        <a:p>
          <a:endParaRPr lang="en-US"/>
        </a:p>
      </dgm:t>
    </dgm:pt>
    <dgm:pt modelId="{68559D7F-5B1D-49F9-B108-A9E83E2B1530}" type="sibTrans" cxnId="{BCA21ED3-5348-4018-BF0A-DF27EFC091A1}">
      <dgm:prSet/>
      <dgm:spPr/>
      <dgm:t>
        <a:bodyPr/>
        <a:lstStyle/>
        <a:p>
          <a:endParaRPr lang="en-US"/>
        </a:p>
      </dgm:t>
    </dgm:pt>
    <dgm:pt modelId="{D2D7A95A-FA58-48EE-A160-82BEFCB11581}">
      <dgm:prSet/>
      <dgm:spPr/>
      <dgm:t>
        <a:bodyPr/>
        <a:lstStyle/>
        <a:p>
          <a:r>
            <a:rPr lang="en-GB"/>
            <a:t>Understanding Behaviours </a:t>
          </a:r>
          <a:endParaRPr lang="en-US"/>
        </a:p>
      </dgm:t>
    </dgm:pt>
    <dgm:pt modelId="{8FB3A429-E8AD-4DE6-9BCE-AA979EBB9F8D}" type="parTrans" cxnId="{9371867A-27C5-451A-8C6B-FF877DA4E765}">
      <dgm:prSet/>
      <dgm:spPr/>
      <dgm:t>
        <a:bodyPr/>
        <a:lstStyle/>
        <a:p>
          <a:endParaRPr lang="en-US"/>
        </a:p>
      </dgm:t>
    </dgm:pt>
    <dgm:pt modelId="{B3D694FC-A28E-411C-BC70-75053D646967}" type="sibTrans" cxnId="{9371867A-27C5-451A-8C6B-FF877DA4E765}">
      <dgm:prSet/>
      <dgm:spPr/>
      <dgm:t>
        <a:bodyPr/>
        <a:lstStyle/>
        <a:p>
          <a:endParaRPr lang="en-US"/>
        </a:p>
      </dgm:t>
    </dgm:pt>
    <dgm:pt modelId="{FD950A21-F67D-4FE6-AFB6-B8BCB40E0CE1}">
      <dgm:prSet/>
      <dgm:spPr/>
      <dgm:t>
        <a:bodyPr/>
        <a:lstStyle/>
        <a:p>
          <a:r>
            <a:rPr lang="en-GB"/>
            <a:t>The Development of Technology</a:t>
          </a:r>
          <a:endParaRPr lang="en-US"/>
        </a:p>
      </dgm:t>
    </dgm:pt>
    <dgm:pt modelId="{CCD681F6-541A-4C89-8591-B498E60643DE}" type="parTrans" cxnId="{1B4634B6-A68B-43FD-AC4E-CC98E4697DB4}">
      <dgm:prSet/>
      <dgm:spPr/>
      <dgm:t>
        <a:bodyPr/>
        <a:lstStyle/>
        <a:p>
          <a:endParaRPr lang="en-US"/>
        </a:p>
      </dgm:t>
    </dgm:pt>
    <dgm:pt modelId="{DDC2293E-2DA1-4657-B9F8-664E555F32CD}" type="sibTrans" cxnId="{1B4634B6-A68B-43FD-AC4E-CC98E4697DB4}">
      <dgm:prSet/>
      <dgm:spPr/>
      <dgm:t>
        <a:bodyPr/>
        <a:lstStyle/>
        <a:p>
          <a:endParaRPr lang="en-US"/>
        </a:p>
      </dgm:t>
    </dgm:pt>
    <dgm:pt modelId="{91AE6ED7-7AD3-4820-ADCC-4429C4417A29}">
      <dgm:prSet/>
      <dgm:spPr/>
      <dgm:t>
        <a:bodyPr/>
        <a:lstStyle/>
        <a:p>
          <a:r>
            <a:rPr lang="en-GB"/>
            <a:t>Understanding our Planet </a:t>
          </a:r>
          <a:endParaRPr lang="en-US"/>
        </a:p>
      </dgm:t>
    </dgm:pt>
    <dgm:pt modelId="{CE2C0B5F-5F70-410C-B92D-F567ECBD6C2C}" type="parTrans" cxnId="{9B90C917-386B-4CC1-9188-206EB648138F}">
      <dgm:prSet/>
      <dgm:spPr/>
      <dgm:t>
        <a:bodyPr/>
        <a:lstStyle/>
        <a:p>
          <a:endParaRPr lang="en-US"/>
        </a:p>
      </dgm:t>
    </dgm:pt>
    <dgm:pt modelId="{0B218C86-A54A-46B2-92FC-F1669236DF9F}" type="sibTrans" cxnId="{9B90C917-386B-4CC1-9188-206EB648138F}">
      <dgm:prSet/>
      <dgm:spPr/>
      <dgm:t>
        <a:bodyPr/>
        <a:lstStyle/>
        <a:p>
          <a:endParaRPr lang="en-US"/>
        </a:p>
      </dgm:t>
    </dgm:pt>
    <dgm:pt modelId="{8FF9798E-F8BC-447F-8E83-3BFC056944A0}" type="pres">
      <dgm:prSet presAssocID="{471CD22A-C7BD-4ACE-A0F4-F6CE81EC49A1}" presName="root" presStyleCnt="0">
        <dgm:presLayoutVars>
          <dgm:dir/>
          <dgm:resizeHandles val="exact"/>
        </dgm:presLayoutVars>
      </dgm:prSet>
      <dgm:spPr/>
    </dgm:pt>
    <dgm:pt modelId="{93A8A226-5B5F-4FA8-84F7-FC8E2365B503}" type="pres">
      <dgm:prSet presAssocID="{E7E53C4F-6562-4FD2-B230-F30549559D17}" presName="compNode" presStyleCnt="0"/>
      <dgm:spPr/>
    </dgm:pt>
    <dgm:pt modelId="{4C26706C-2E71-4178-BA05-D00EA2DE2BB5}" type="pres">
      <dgm:prSet presAssocID="{E7E53C4F-6562-4FD2-B230-F30549559D17}" presName="bgRect" presStyleLbl="bgShp" presStyleIdx="0" presStyleCnt="4"/>
      <dgm:spPr/>
    </dgm:pt>
    <dgm:pt modelId="{B40B1A18-D11F-4844-9FE8-F8B4212C28E9}" type="pres">
      <dgm:prSet presAssocID="{E7E53C4F-6562-4FD2-B230-F30549559D1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68C674B3-367A-43DB-8367-4F73D6CD1830}" type="pres">
      <dgm:prSet presAssocID="{E7E53C4F-6562-4FD2-B230-F30549559D17}" presName="spaceRect" presStyleCnt="0"/>
      <dgm:spPr/>
    </dgm:pt>
    <dgm:pt modelId="{18A501D4-7709-47E1-94F9-1E87ED106580}" type="pres">
      <dgm:prSet presAssocID="{E7E53C4F-6562-4FD2-B230-F30549559D17}" presName="parTx" presStyleLbl="revTx" presStyleIdx="0" presStyleCnt="4">
        <dgm:presLayoutVars>
          <dgm:chMax val="0"/>
          <dgm:chPref val="0"/>
        </dgm:presLayoutVars>
      </dgm:prSet>
      <dgm:spPr/>
    </dgm:pt>
    <dgm:pt modelId="{A67FCD01-AB00-41D3-91B6-01FC4911B3D0}" type="pres">
      <dgm:prSet presAssocID="{68559D7F-5B1D-49F9-B108-A9E83E2B1530}" presName="sibTrans" presStyleCnt="0"/>
      <dgm:spPr/>
    </dgm:pt>
    <dgm:pt modelId="{64D751BC-6421-4885-83CE-7939D90246C9}" type="pres">
      <dgm:prSet presAssocID="{D2D7A95A-FA58-48EE-A160-82BEFCB11581}" presName="compNode" presStyleCnt="0"/>
      <dgm:spPr/>
    </dgm:pt>
    <dgm:pt modelId="{6E0DBA6E-C986-4E54-AF0D-88BF03D1CE71}" type="pres">
      <dgm:prSet presAssocID="{D2D7A95A-FA58-48EE-A160-82BEFCB11581}" presName="bgRect" presStyleLbl="bgShp" presStyleIdx="1" presStyleCnt="4"/>
      <dgm:spPr/>
    </dgm:pt>
    <dgm:pt modelId="{D9A20D67-EEA0-42A3-B396-07A1C567EE56}" type="pres">
      <dgm:prSet presAssocID="{D2D7A95A-FA58-48EE-A160-82BEFCB1158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606A500C-07E0-42C8-B5FF-B6A1F6E32E96}" type="pres">
      <dgm:prSet presAssocID="{D2D7A95A-FA58-48EE-A160-82BEFCB11581}" presName="spaceRect" presStyleCnt="0"/>
      <dgm:spPr/>
    </dgm:pt>
    <dgm:pt modelId="{2C235C9F-958B-40D1-B0D1-19F8D3BDD4CB}" type="pres">
      <dgm:prSet presAssocID="{D2D7A95A-FA58-48EE-A160-82BEFCB11581}" presName="parTx" presStyleLbl="revTx" presStyleIdx="1" presStyleCnt="4">
        <dgm:presLayoutVars>
          <dgm:chMax val="0"/>
          <dgm:chPref val="0"/>
        </dgm:presLayoutVars>
      </dgm:prSet>
      <dgm:spPr/>
    </dgm:pt>
    <dgm:pt modelId="{BEFC7855-33EF-425A-8397-B58093B66254}" type="pres">
      <dgm:prSet presAssocID="{B3D694FC-A28E-411C-BC70-75053D646967}" presName="sibTrans" presStyleCnt="0"/>
      <dgm:spPr/>
    </dgm:pt>
    <dgm:pt modelId="{4CCCE399-1A02-415E-8018-CE5434E1F2E9}" type="pres">
      <dgm:prSet presAssocID="{FD950A21-F67D-4FE6-AFB6-B8BCB40E0CE1}" presName="compNode" presStyleCnt="0"/>
      <dgm:spPr/>
    </dgm:pt>
    <dgm:pt modelId="{58494A7E-A346-4469-BC7D-36682A2F5271}" type="pres">
      <dgm:prSet presAssocID="{FD950A21-F67D-4FE6-AFB6-B8BCB40E0CE1}" presName="bgRect" presStyleLbl="bgShp" presStyleIdx="2" presStyleCnt="4"/>
      <dgm:spPr/>
    </dgm:pt>
    <dgm:pt modelId="{52A4C5BF-7580-4214-B384-515C689284FC}" type="pres">
      <dgm:prSet presAssocID="{FD950A21-F67D-4FE6-AFB6-B8BCB40E0CE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E23E1447-FA5E-4A63-8F5A-F2517E943775}" type="pres">
      <dgm:prSet presAssocID="{FD950A21-F67D-4FE6-AFB6-B8BCB40E0CE1}" presName="spaceRect" presStyleCnt="0"/>
      <dgm:spPr/>
    </dgm:pt>
    <dgm:pt modelId="{C6ADC041-9975-4A22-A022-9FDC6F57A927}" type="pres">
      <dgm:prSet presAssocID="{FD950A21-F67D-4FE6-AFB6-B8BCB40E0CE1}" presName="parTx" presStyleLbl="revTx" presStyleIdx="2" presStyleCnt="4">
        <dgm:presLayoutVars>
          <dgm:chMax val="0"/>
          <dgm:chPref val="0"/>
        </dgm:presLayoutVars>
      </dgm:prSet>
      <dgm:spPr/>
    </dgm:pt>
    <dgm:pt modelId="{A12D7879-A04D-4076-A1AD-81A9AA039F7C}" type="pres">
      <dgm:prSet presAssocID="{DDC2293E-2DA1-4657-B9F8-664E555F32CD}" presName="sibTrans" presStyleCnt="0"/>
      <dgm:spPr/>
    </dgm:pt>
    <dgm:pt modelId="{E66E9E36-6861-467A-BE14-6A39AA689C6B}" type="pres">
      <dgm:prSet presAssocID="{91AE6ED7-7AD3-4820-ADCC-4429C4417A29}" presName="compNode" presStyleCnt="0"/>
      <dgm:spPr/>
    </dgm:pt>
    <dgm:pt modelId="{1191156B-435A-4830-9476-C118452C6597}" type="pres">
      <dgm:prSet presAssocID="{91AE6ED7-7AD3-4820-ADCC-4429C4417A29}" presName="bgRect" presStyleLbl="bgShp" presStyleIdx="3" presStyleCnt="4"/>
      <dgm:spPr/>
    </dgm:pt>
    <dgm:pt modelId="{7B94B136-EBDA-4630-A9F6-8E99DFC03782}" type="pres">
      <dgm:prSet presAssocID="{91AE6ED7-7AD3-4820-ADCC-4429C4417A2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Americas"/>
        </a:ext>
      </dgm:extLst>
    </dgm:pt>
    <dgm:pt modelId="{F1359D49-4D2C-4C28-A512-70266F43267A}" type="pres">
      <dgm:prSet presAssocID="{91AE6ED7-7AD3-4820-ADCC-4429C4417A29}" presName="spaceRect" presStyleCnt="0"/>
      <dgm:spPr/>
    </dgm:pt>
    <dgm:pt modelId="{A29E196E-6CE5-403D-83AA-69BE566C9FDA}" type="pres">
      <dgm:prSet presAssocID="{91AE6ED7-7AD3-4820-ADCC-4429C4417A29}" presName="parTx" presStyleLbl="revTx" presStyleIdx="3" presStyleCnt="4">
        <dgm:presLayoutVars>
          <dgm:chMax val="0"/>
          <dgm:chPref val="0"/>
        </dgm:presLayoutVars>
      </dgm:prSet>
      <dgm:spPr/>
    </dgm:pt>
  </dgm:ptLst>
  <dgm:cxnLst>
    <dgm:cxn modelId="{BFA9BF09-4451-4B7B-90F6-BAB95D06138B}" type="presOf" srcId="{471CD22A-C7BD-4ACE-A0F4-F6CE81EC49A1}" destId="{8FF9798E-F8BC-447F-8E83-3BFC056944A0}" srcOrd="0" destOrd="0" presId="urn:microsoft.com/office/officeart/2018/2/layout/IconVerticalSolidList"/>
    <dgm:cxn modelId="{9B90C917-386B-4CC1-9188-206EB648138F}" srcId="{471CD22A-C7BD-4ACE-A0F4-F6CE81EC49A1}" destId="{91AE6ED7-7AD3-4820-ADCC-4429C4417A29}" srcOrd="3" destOrd="0" parTransId="{CE2C0B5F-5F70-410C-B92D-F567ECBD6C2C}" sibTransId="{0B218C86-A54A-46B2-92FC-F1669236DF9F}"/>
    <dgm:cxn modelId="{2E72FC2A-DC62-4D72-A230-6A0E5F188440}" type="presOf" srcId="{FD950A21-F67D-4FE6-AFB6-B8BCB40E0CE1}" destId="{C6ADC041-9975-4A22-A022-9FDC6F57A927}" srcOrd="0" destOrd="0" presId="urn:microsoft.com/office/officeart/2018/2/layout/IconVerticalSolidList"/>
    <dgm:cxn modelId="{88969D61-58C5-4C0A-A7CB-3546912D9F32}" type="presOf" srcId="{91AE6ED7-7AD3-4820-ADCC-4429C4417A29}" destId="{A29E196E-6CE5-403D-83AA-69BE566C9FDA}" srcOrd="0" destOrd="0" presId="urn:microsoft.com/office/officeart/2018/2/layout/IconVerticalSolidList"/>
    <dgm:cxn modelId="{9371867A-27C5-451A-8C6B-FF877DA4E765}" srcId="{471CD22A-C7BD-4ACE-A0F4-F6CE81EC49A1}" destId="{D2D7A95A-FA58-48EE-A160-82BEFCB11581}" srcOrd="1" destOrd="0" parTransId="{8FB3A429-E8AD-4DE6-9BCE-AA979EBB9F8D}" sibTransId="{B3D694FC-A28E-411C-BC70-75053D646967}"/>
    <dgm:cxn modelId="{1B4634B6-A68B-43FD-AC4E-CC98E4697DB4}" srcId="{471CD22A-C7BD-4ACE-A0F4-F6CE81EC49A1}" destId="{FD950A21-F67D-4FE6-AFB6-B8BCB40E0CE1}" srcOrd="2" destOrd="0" parTransId="{CCD681F6-541A-4C89-8591-B498E60643DE}" sibTransId="{DDC2293E-2DA1-4657-B9F8-664E555F32CD}"/>
    <dgm:cxn modelId="{BCA21ED3-5348-4018-BF0A-DF27EFC091A1}" srcId="{471CD22A-C7BD-4ACE-A0F4-F6CE81EC49A1}" destId="{E7E53C4F-6562-4FD2-B230-F30549559D17}" srcOrd="0" destOrd="0" parTransId="{2B1ED771-88F2-4898-A8B2-9CAA9FDAC770}" sibTransId="{68559D7F-5B1D-49F9-B108-A9E83E2B1530}"/>
    <dgm:cxn modelId="{8B32AADB-1452-4CFA-B3FA-756D44F9FE85}" type="presOf" srcId="{E7E53C4F-6562-4FD2-B230-F30549559D17}" destId="{18A501D4-7709-47E1-94F9-1E87ED106580}" srcOrd="0" destOrd="0" presId="urn:microsoft.com/office/officeart/2018/2/layout/IconVerticalSolidList"/>
    <dgm:cxn modelId="{A149CFFA-02DE-4609-9F4D-C866E63770B6}" type="presOf" srcId="{D2D7A95A-FA58-48EE-A160-82BEFCB11581}" destId="{2C235C9F-958B-40D1-B0D1-19F8D3BDD4CB}" srcOrd="0" destOrd="0" presId="urn:microsoft.com/office/officeart/2018/2/layout/IconVerticalSolidList"/>
    <dgm:cxn modelId="{EA6B45B3-4C4A-41DA-8142-4212C3E1C91D}" type="presParOf" srcId="{8FF9798E-F8BC-447F-8E83-3BFC056944A0}" destId="{93A8A226-5B5F-4FA8-84F7-FC8E2365B503}" srcOrd="0" destOrd="0" presId="urn:microsoft.com/office/officeart/2018/2/layout/IconVerticalSolidList"/>
    <dgm:cxn modelId="{1D819645-C0D8-4B14-B67E-07081A667034}" type="presParOf" srcId="{93A8A226-5B5F-4FA8-84F7-FC8E2365B503}" destId="{4C26706C-2E71-4178-BA05-D00EA2DE2BB5}" srcOrd="0" destOrd="0" presId="urn:microsoft.com/office/officeart/2018/2/layout/IconVerticalSolidList"/>
    <dgm:cxn modelId="{E461A202-8132-4418-ACD9-918A4E4C9347}" type="presParOf" srcId="{93A8A226-5B5F-4FA8-84F7-FC8E2365B503}" destId="{B40B1A18-D11F-4844-9FE8-F8B4212C28E9}" srcOrd="1" destOrd="0" presId="urn:microsoft.com/office/officeart/2018/2/layout/IconVerticalSolidList"/>
    <dgm:cxn modelId="{C4A7DCD3-CAF5-4292-BB4C-B59791869C0B}" type="presParOf" srcId="{93A8A226-5B5F-4FA8-84F7-FC8E2365B503}" destId="{68C674B3-367A-43DB-8367-4F73D6CD1830}" srcOrd="2" destOrd="0" presId="urn:microsoft.com/office/officeart/2018/2/layout/IconVerticalSolidList"/>
    <dgm:cxn modelId="{B28B2C49-C0E5-4528-AFCB-4C7721B424A8}" type="presParOf" srcId="{93A8A226-5B5F-4FA8-84F7-FC8E2365B503}" destId="{18A501D4-7709-47E1-94F9-1E87ED106580}" srcOrd="3" destOrd="0" presId="urn:microsoft.com/office/officeart/2018/2/layout/IconVerticalSolidList"/>
    <dgm:cxn modelId="{1359AED5-49A9-4411-AE09-777D1E885346}" type="presParOf" srcId="{8FF9798E-F8BC-447F-8E83-3BFC056944A0}" destId="{A67FCD01-AB00-41D3-91B6-01FC4911B3D0}" srcOrd="1" destOrd="0" presId="urn:microsoft.com/office/officeart/2018/2/layout/IconVerticalSolidList"/>
    <dgm:cxn modelId="{669F4688-AADC-48B4-8B1C-9C03315B7006}" type="presParOf" srcId="{8FF9798E-F8BC-447F-8E83-3BFC056944A0}" destId="{64D751BC-6421-4885-83CE-7939D90246C9}" srcOrd="2" destOrd="0" presId="urn:microsoft.com/office/officeart/2018/2/layout/IconVerticalSolidList"/>
    <dgm:cxn modelId="{3FD43355-A6B5-4016-9C37-0577DDF40E64}" type="presParOf" srcId="{64D751BC-6421-4885-83CE-7939D90246C9}" destId="{6E0DBA6E-C986-4E54-AF0D-88BF03D1CE71}" srcOrd="0" destOrd="0" presId="urn:microsoft.com/office/officeart/2018/2/layout/IconVerticalSolidList"/>
    <dgm:cxn modelId="{861264A9-8F59-465B-A35C-92E40A0534F5}" type="presParOf" srcId="{64D751BC-6421-4885-83CE-7939D90246C9}" destId="{D9A20D67-EEA0-42A3-B396-07A1C567EE56}" srcOrd="1" destOrd="0" presId="urn:microsoft.com/office/officeart/2018/2/layout/IconVerticalSolidList"/>
    <dgm:cxn modelId="{7397C86B-BE72-4D30-A1FD-96AD5CF89E5A}" type="presParOf" srcId="{64D751BC-6421-4885-83CE-7939D90246C9}" destId="{606A500C-07E0-42C8-B5FF-B6A1F6E32E96}" srcOrd="2" destOrd="0" presId="urn:microsoft.com/office/officeart/2018/2/layout/IconVerticalSolidList"/>
    <dgm:cxn modelId="{223D036D-E193-4E87-A8A6-9303E4DCDBF8}" type="presParOf" srcId="{64D751BC-6421-4885-83CE-7939D90246C9}" destId="{2C235C9F-958B-40D1-B0D1-19F8D3BDD4CB}" srcOrd="3" destOrd="0" presId="urn:microsoft.com/office/officeart/2018/2/layout/IconVerticalSolidList"/>
    <dgm:cxn modelId="{243B249C-5C6A-4A3D-848F-E1A2B59AFDA3}" type="presParOf" srcId="{8FF9798E-F8BC-447F-8E83-3BFC056944A0}" destId="{BEFC7855-33EF-425A-8397-B58093B66254}" srcOrd="3" destOrd="0" presId="urn:microsoft.com/office/officeart/2018/2/layout/IconVerticalSolidList"/>
    <dgm:cxn modelId="{792D7697-9D79-401D-A18C-F3B9A35AA81C}" type="presParOf" srcId="{8FF9798E-F8BC-447F-8E83-3BFC056944A0}" destId="{4CCCE399-1A02-415E-8018-CE5434E1F2E9}" srcOrd="4" destOrd="0" presId="urn:microsoft.com/office/officeart/2018/2/layout/IconVerticalSolidList"/>
    <dgm:cxn modelId="{DD4FC41D-F760-482D-83DC-22469BC7205F}" type="presParOf" srcId="{4CCCE399-1A02-415E-8018-CE5434E1F2E9}" destId="{58494A7E-A346-4469-BC7D-36682A2F5271}" srcOrd="0" destOrd="0" presId="urn:microsoft.com/office/officeart/2018/2/layout/IconVerticalSolidList"/>
    <dgm:cxn modelId="{E41E8E5F-A52E-408E-B623-A63BE64501A6}" type="presParOf" srcId="{4CCCE399-1A02-415E-8018-CE5434E1F2E9}" destId="{52A4C5BF-7580-4214-B384-515C689284FC}" srcOrd="1" destOrd="0" presId="urn:microsoft.com/office/officeart/2018/2/layout/IconVerticalSolidList"/>
    <dgm:cxn modelId="{47679473-6531-4D48-8EE6-742778E639D7}" type="presParOf" srcId="{4CCCE399-1A02-415E-8018-CE5434E1F2E9}" destId="{E23E1447-FA5E-4A63-8F5A-F2517E943775}" srcOrd="2" destOrd="0" presId="urn:microsoft.com/office/officeart/2018/2/layout/IconVerticalSolidList"/>
    <dgm:cxn modelId="{D30B8AEB-6528-4F98-9B43-D2D3A24EDD8F}" type="presParOf" srcId="{4CCCE399-1A02-415E-8018-CE5434E1F2E9}" destId="{C6ADC041-9975-4A22-A022-9FDC6F57A927}" srcOrd="3" destOrd="0" presId="urn:microsoft.com/office/officeart/2018/2/layout/IconVerticalSolidList"/>
    <dgm:cxn modelId="{2AA5E8DD-7990-4A01-9FAB-1DEC3D515558}" type="presParOf" srcId="{8FF9798E-F8BC-447F-8E83-3BFC056944A0}" destId="{A12D7879-A04D-4076-A1AD-81A9AA039F7C}" srcOrd="5" destOrd="0" presId="urn:microsoft.com/office/officeart/2018/2/layout/IconVerticalSolidList"/>
    <dgm:cxn modelId="{476C0477-FBE1-4D0E-8ECC-D2C885548B03}" type="presParOf" srcId="{8FF9798E-F8BC-447F-8E83-3BFC056944A0}" destId="{E66E9E36-6861-467A-BE14-6A39AA689C6B}" srcOrd="6" destOrd="0" presId="urn:microsoft.com/office/officeart/2018/2/layout/IconVerticalSolidList"/>
    <dgm:cxn modelId="{A6B218D0-3ADB-49CF-A566-03F7FCCAF8D3}" type="presParOf" srcId="{E66E9E36-6861-467A-BE14-6A39AA689C6B}" destId="{1191156B-435A-4830-9476-C118452C6597}" srcOrd="0" destOrd="0" presId="urn:microsoft.com/office/officeart/2018/2/layout/IconVerticalSolidList"/>
    <dgm:cxn modelId="{2990E53C-5DD5-43F2-B1C7-C3F983AD4ECB}" type="presParOf" srcId="{E66E9E36-6861-467A-BE14-6A39AA689C6B}" destId="{7B94B136-EBDA-4630-A9F6-8E99DFC03782}" srcOrd="1" destOrd="0" presId="urn:microsoft.com/office/officeart/2018/2/layout/IconVerticalSolidList"/>
    <dgm:cxn modelId="{A80EB822-95F8-42D8-8C40-EB9B09DC8960}" type="presParOf" srcId="{E66E9E36-6861-467A-BE14-6A39AA689C6B}" destId="{F1359D49-4D2C-4C28-A512-70266F43267A}" srcOrd="2" destOrd="0" presId="urn:microsoft.com/office/officeart/2018/2/layout/IconVerticalSolidList"/>
    <dgm:cxn modelId="{BD2A4455-9DD0-4C1C-8408-475D8A5D389B}" type="presParOf" srcId="{E66E9E36-6861-467A-BE14-6A39AA689C6B}" destId="{A29E196E-6CE5-403D-83AA-69BE566C9F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487342-9FA4-42F3-A0C3-FE893F76DEC7}">
      <dsp:nvSpPr>
        <dsp:cNvPr id="0" name=""/>
        <dsp:cNvSpPr/>
      </dsp:nvSpPr>
      <dsp:spPr>
        <a:xfrm>
          <a:off x="0" y="57765"/>
          <a:ext cx="7012370" cy="108576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By the end of the module, students should be able to: </a:t>
          </a:r>
          <a:endParaRPr lang="en-US" sz="2900" kern="1200"/>
        </a:p>
      </dsp:txBody>
      <dsp:txXfrm>
        <a:off x="53002" y="110767"/>
        <a:ext cx="6906366" cy="979756"/>
      </dsp:txXfrm>
    </dsp:sp>
    <dsp:sp modelId="{99EAA016-25DB-4B4D-A3ED-EAB75DBE4CA4}">
      <dsp:nvSpPr>
        <dsp:cNvPr id="0" name=""/>
        <dsp:cNvSpPr/>
      </dsp:nvSpPr>
      <dsp:spPr>
        <a:xfrm>
          <a:off x="0" y="1227045"/>
          <a:ext cx="7012370" cy="1085760"/>
        </a:xfrm>
        <a:prstGeom prst="roundRect">
          <a:avLst/>
        </a:prstGeom>
        <a:gradFill rotWithShape="0">
          <a:gsLst>
            <a:gs pos="0">
              <a:schemeClr val="accent2">
                <a:hueOff val="494967"/>
                <a:satOff val="-5202"/>
                <a:lumOff val="-1830"/>
                <a:alphaOff val="0"/>
                <a:tint val="98000"/>
                <a:lumMod val="110000"/>
              </a:schemeClr>
            </a:gs>
            <a:gs pos="84000">
              <a:schemeClr val="accent2">
                <a:hueOff val="494967"/>
                <a:satOff val="-5202"/>
                <a:lumOff val="-183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Upon the successful completion of this module, the student should be able to:</a:t>
          </a:r>
          <a:endParaRPr lang="en-US" sz="2900" kern="1200"/>
        </a:p>
      </dsp:txBody>
      <dsp:txXfrm>
        <a:off x="53002" y="1280047"/>
        <a:ext cx="6906366" cy="979756"/>
      </dsp:txXfrm>
    </dsp:sp>
    <dsp:sp modelId="{FFF46574-0F0A-43C3-B5D4-59CD98EC4610}">
      <dsp:nvSpPr>
        <dsp:cNvPr id="0" name=""/>
        <dsp:cNvSpPr/>
      </dsp:nvSpPr>
      <dsp:spPr>
        <a:xfrm>
          <a:off x="0" y="2396325"/>
          <a:ext cx="7012370" cy="1085760"/>
        </a:xfrm>
        <a:prstGeom prst="roundRect">
          <a:avLst/>
        </a:prstGeom>
        <a:gradFill rotWithShape="0">
          <a:gsLst>
            <a:gs pos="0">
              <a:schemeClr val="accent2">
                <a:hueOff val="989934"/>
                <a:satOff val="-10405"/>
                <a:lumOff val="-3661"/>
                <a:alphaOff val="0"/>
                <a:tint val="98000"/>
                <a:lumMod val="110000"/>
              </a:schemeClr>
            </a:gs>
            <a:gs pos="84000">
              <a:schemeClr val="accent2">
                <a:hueOff val="989934"/>
                <a:satOff val="-10405"/>
                <a:lumOff val="-366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Discuss outcomes and uses of academically peer reviewed literature. </a:t>
          </a:r>
          <a:endParaRPr lang="en-US" sz="2900" kern="1200"/>
        </a:p>
      </dsp:txBody>
      <dsp:txXfrm>
        <a:off x="53002" y="2449327"/>
        <a:ext cx="6906366" cy="979756"/>
      </dsp:txXfrm>
    </dsp:sp>
    <dsp:sp modelId="{8DE1105B-06E7-4CD3-AE61-46B2D3553878}">
      <dsp:nvSpPr>
        <dsp:cNvPr id="0" name=""/>
        <dsp:cNvSpPr/>
      </dsp:nvSpPr>
      <dsp:spPr>
        <a:xfrm>
          <a:off x="0" y="3565605"/>
          <a:ext cx="7012370" cy="1085760"/>
        </a:xfrm>
        <a:prstGeom prst="roundRect">
          <a:avLst/>
        </a:prstGeom>
        <a:gradFill rotWithShape="0">
          <a:gsLst>
            <a:gs pos="0">
              <a:schemeClr val="accent2">
                <a:hueOff val="1484901"/>
                <a:satOff val="-15607"/>
                <a:lumOff val="-5491"/>
                <a:alphaOff val="0"/>
                <a:tint val="98000"/>
                <a:lumMod val="110000"/>
              </a:schemeClr>
            </a:gs>
            <a:gs pos="84000">
              <a:schemeClr val="accent2">
                <a:hueOff val="1484901"/>
                <a:satOff val="-15607"/>
                <a:lumOff val="-549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Evaluate own strategy for literature searching.</a:t>
          </a:r>
          <a:endParaRPr lang="en-US" sz="2900" kern="1200"/>
        </a:p>
      </dsp:txBody>
      <dsp:txXfrm>
        <a:off x="53002" y="3618607"/>
        <a:ext cx="6906366" cy="9797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7657D-3913-42AC-9890-D73E78EE10B1}">
      <dsp:nvSpPr>
        <dsp:cNvPr id="0" name=""/>
        <dsp:cNvSpPr/>
      </dsp:nvSpPr>
      <dsp:spPr>
        <a:xfrm>
          <a:off x="0" y="67935"/>
          <a:ext cx="7012370" cy="410669"/>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1: Module introduction</a:t>
          </a:r>
          <a:endParaRPr lang="en-US" sz="1800" kern="1200"/>
        </a:p>
      </dsp:txBody>
      <dsp:txXfrm>
        <a:off x="20047" y="87982"/>
        <a:ext cx="6972276" cy="370575"/>
      </dsp:txXfrm>
    </dsp:sp>
    <dsp:sp modelId="{8CAE94D6-5ABA-4117-B913-10570F421105}">
      <dsp:nvSpPr>
        <dsp:cNvPr id="0" name=""/>
        <dsp:cNvSpPr/>
      </dsp:nvSpPr>
      <dsp:spPr>
        <a:xfrm>
          <a:off x="0" y="530445"/>
          <a:ext cx="7012370" cy="410669"/>
        </a:xfrm>
        <a:prstGeom prst="roundRect">
          <a:avLst/>
        </a:prstGeom>
        <a:gradFill rotWithShape="0">
          <a:gsLst>
            <a:gs pos="0">
              <a:schemeClr val="accent2">
                <a:hueOff val="164989"/>
                <a:satOff val="-1734"/>
                <a:lumOff val="-610"/>
                <a:alphaOff val="0"/>
                <a:tint val="98000"/>
                <a:lumMod val="110000"/>
              </a:schemeClr>
            </a:gs>
            <a:gs pos="84000">
              <a:schemeClr val="accent2">
                <a:hueOff val="164989"/>
                <a:satOff val="-1734"/>
                <a:lumOff val="-61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2: Research Question </a:t>
          </a:r>
          <a:endParaRPr lang="en-US" sz="1800" kern="1200"/>
        </a:p>
      </dsp:txBody>
      <dsp:txXfrm>
        <a:off x="20047" y="550492"/>
        <a:ext cx="6972276" cy="370575"/>
      </dsp:txXfrm>
    </dsp:sp>
    <dsp:sp modelId="{DE922B07-2334-47DD-9127-4D62B75BBAA5}">
      <dsp:nvSpPr>
        <dsp:cNvPr id="0" name=""/>
        <dsp:cNvSpPr/>
      </dsp:nvSpPr>
      <dsp:spPr>
        <a:xfrm>
          <a:off x="0" y="992955"/>
          <a:ext cx="7012370" cy="410669"/>
        </a:xfrm>
        <a:prstGeom prst="roundRect">
          <a:avLst/>
        </a:prstGeom>
        <a:gradFill rotWithShape="0">
          <a:gsLst>
            <a:gs pos="0">
              <a:schemeClr val="accent2">
                <a:hueOff val="329978"/>
                <a:satOff val="-3468"/>
                <a:lumOff val="-1220"/>
                <a:alphaOff val="0"/>
                <a:tint val="98000"/>
                <a:lumMod val="110000"/>
              </a:schemeClr>
            </a:gs>
            <a:gs pos="84000">
              <a:schemeClr val="accent2">
                <a:hueOff val="329978"/>
                <a:satOff val="-3468"/>
                <a:lumOff val="-122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3: Literature Searching </a:t>
          </a:r>
          <a:endParaRPr lang="en-US" sz="1800" kern="1200"/>
        </a:p>
      </dsp:txBody>
      <dsp:txXfrm>
        <a:off x="20047" y="1013002"/>
        <a:ext cx="6972276" cy="370575"/>
      </dsp:txXfrm>
    </dsp:sp>
    <dsp:sp modelId="{5B4C9E66-F53F-4648-8A08-FEEABAAB9E65}">
      <dsp:nvSpPr>
        <dsp:cNvPr id="0" name=""/>
        <dsp:cNvSpPr/>
      </dsp:nvSpPr>
      <dsp:spPr>
        <a:xfrm>
          <a:off x="0" y="1455465"/>
          <a:ext cx="7012370" cy="410669"/>
        </a:xfrm>
        <a:prstGeom prst="roundRect">
          <a:avLst/>
        </a:prstGeom>
        <a:gradFill rotWithShape="0">
          <a:gsLst>
            <a:gs pos="0">
              <a:schemeClr val="accent2">
                <a:hueOff val="494967"/>
                <a:satOff val="-5202"/>
                <a:lumOff val="-1830"/>
                <a:alphaOff val="0"/>
                <a:tint val="98000"/>
                <a:lumMod val="110000"/>
              </a:schemeClr>
            </a:gs>
            <a:gs pos="84000">
              <a:schemeClr val="accent2">
                <a:hueOff val="494967"/>
                <a:satOff val="-5202"/>
                <a:lumOff val="-183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4: Evaluating Literature (CRAAP) </a:t>
          </a:r>
          <a:endParaRPr lang="en-US" sz="1800" kern="1200"/>
        </a:p>
      </dsp:txBody>
      <dsp:txXfrm>
        <a:off x="20047" y="1475512"/>
        <a:ext cx="6972276" cy="370575"/>
      </dsp:txXfrm>
    </dsp:sp>
    <dsp:sp modelId="{344858ED-B55C-48B2-8D0E-6BAE2A57BBAF}">
      <dsp:nvSpPr>
        <dsp:cNvPr id="0" name=""/>
        <dsp:cNvSpPr/>
      </dsp:nvSpPr>
      <dsp:spPr>
        <a:xfrm>
          <a:off x="0" y="1917975"/>
          <a:ext cx="7012370" cy="410669"/>
        </a:xfrm>
        <a:prstGeom prst="roundRect">
          <a:avLst/>
        </a:prstGeom>
        <a:gradFill rotWithShape="0">
          <a:gsLst>
            <a:gs pos="0">
              <a:schemeClr val="accent2">
                <a:hueOff val="659956"/>
                <a:satOff val="-6936"/>
                <a:lumOff val="-2440"/>
                <a:alphaOff val="0"/>
                <a:tint val="98000"/>
                <a:lumMod val="110000"/>
              </a:schemeClr>
            </a:gs>
            <a:gs pos="84000">
              <a:schemeClr val="accent2">
                <a:hueOff val="659956"/>
                <a:satOff val="-6936"/>
                <a:lumOff val="-244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5: Reading Week </a:t>
          </a:r>
          <a:endParaRPr lang="en-US" sz="1800" kern="1200"/>
        </a:p>
      </dsp:txBody>
      <dsp:txXfrm>
        <a:off x="20047" y="1938022"/>
        <a:ext cx="6972276" cy="370575"/>
      </dsp:txXfrm>
    </dsp:sp>
    <dsp:sp modelId="{E36939EA-40D4-4B99-BCF4-FD7D95DCDEE5}">
      <dsp:nvSpPr>
        <dsp:cNvPr id="0" name=""/>
        <dsp:cNvSpPr/>
      </dsp:nvSpPr>
      <dsp:spPr>
        <a:xfrm>
          <a:off x="0" y="2380485"/>
          <a:ext cx="7012370" cy="410669"/>
        </a:xfrm>
        <a:prstGeom prst="roundRect">
          <a:avLst/>
        </a:prstGeom>
        <a:gradFill rotWithShape="0">
          <a:gsLst>
            <a:gs pos="0">
              <a:schemeClr val="accent2">
                <a:hueOff val="824945"/>
                <a:satOff val="-8671"/>
                <a:lumOff val="-3051"/>
                <a:alphaOff val="0"/>
                <a:tint val="98000"/>
                <a:lumMod val="110000"/>
              </a:schemeClr>
            </a:gs>
            <a:gs pos="84000">
              <a:schemeClr val="accent2">
                <a:hueOff val="824945"/>
                <a:satOff val="-8671"/>
                <a:lumOff val="-305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6: Strengths and Weaknesses of Research Types </a:t>
          </a:r>
          <a:endParaRPr lang="en-US" sz="1800" kern="1200"/>
        </a:p>
      </dsp:txBody>
      <dsp:txXfrm>
        <a:off x="20047" y="2400532"/>
        <a:ext cx="6972276" cy="370575"/>
      </dsp:txXfrm>
    </dsp:sp>
    <dsp:sp modelId="{83721234-FBF1-4580-8769-A2152C88E699}">
      <dsp:nvSpPr>
        <dsp:cNvPr id="0" name=""/>
        <dsp:cNvSpPr/>
      </dsp:nvSpPr>
      <dsp:spPr>
        <a:xfrm>
          <a:off x="0" y="2842995"/>
          <a:ext cx="7012370" cy="410669"/>
        </a:xfrm>
        <a:prstGeom prst="roundRect">
          <a:avLst/>
        </a:prstGeom>
        <a:gradFill rotWithShape="0">
          <a:gsLst>
            <a:gs pos="0">
              <a:schemeClr val="accent2">
                <a:hueOff val="989934"/>
                <a:satOff val="-10405"/>
                <a:lumOff val="-3661"/>
                <a:alphaOff val="0"/>
                <a:tint val="98000"/>
                <a:lumMod val="110000"/>
              </a:schemeClr>
            </a:gs>
            <a:gs pos="84000">
              <a:schemeClr val="accent2">
                <a:hueOff val="989934"/>
                <a:satOff val="-10405"/>
                <a:lumOff val="-366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Week 7: The Research Process (Assignment 1 Submission) </a:t>
          </a:r>
          <a:endParaRPr lang="en-US" sz="1800" kern="1200" dirty="0"/>
        </a:p>
      </dsp:txBody>
      <dsp:txXfrm>
        <a:off x="20047" y="2863042"/>
        <a:ext cx="6972276" cy="370575"/>
      </dsp:txXfrm>
    </dsp:sp>
    <dsp:sp modelId="{3CB88AA8-5463-4C8E-9FD8-A76D85EF800B}">
      <dsp:nvSpPr>
        <dsp:cNvPr id="0" name=""/>
        <dsp:cNvSpPr/>
      </dsp:nvSpPr>
      <dsp:spPr>
        <a:xfrm>
          <a:off x="0" y="3305505"/>
          <a:ext cx="7012370" cy="410669"/>
        </a:xfrm>
        <a:prstGeom prst="roundRect">
          <a:avLst/>
        </a:prstGeom>
        <a:gradFill rotWithShape="0">
          <a:gsLst>
            <a:gs pos="0">
              <a:schemeClr val="accent2">
                <a:hueOff val="1154923"/>
                <a:satOff val="-12139"/>
                <a:lumOff val="-4271"/>
                <a:alphaOff val="0"/>
                <a:tint val="98000"/>
                <a:lumMod val="110000"/>
              </a:schemeClr>
            </a:gs>
            <a:gs pos="84000">
              <a:schemeClr val="accent2">
                <a:hueOff val="1154923"/>
                <a:satOff val="-12139"/>
                <a:lumOff val="-427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8: Research Process Continued </a:t>
          </a:r>
          <a:endParaRPr lang="en-US" sz="1800" kern="1200"/>
        </a:p>
      </dsp:txBody>
      <dsp:txXfrm>
        <a:off x="20047" y="3325552"/>
        <a:ext cx="6972276" cy="370575"/>
      </dsp:txXfrm>
    </dsp:sp>
    <dsp:sp modelId="{C4A0419D-0EE8-4393-A1FC-2471F0728E64}">
      <dsp:nvSpPr>
        <dsp:cNvPr id="0" name=""/>
        <dsp:cNvSpPr/>
      </dsp:nvSpPr>
      <dsp:spPr>
        <a:xfrm>
          <a:off x="0" y="3768015"/>
          <a:ext cx="7012370" cy="410669"/>
        </a:xfrm>
        <a:prstGeom prst="roundRect">
          <a:avLst/>
        </a:prstGeom>
        <a:gradFill rotWithShape="0">
          <a:gsLst>
            <a:gs pos="0">
              <a:schemeClr val="accent2">
                <a:hueOff val="1319912"/>
                <a:satOff val="-13873"/>
                <a:lumOff val="-4881"/>
                <a:alphaOff val="0"/>
                <a:tint val="98000"/>
                <a:lumMod val="110000"/>
              </a:schemeClr>
            </a:gs>
            <a:gs pos="84000">
              <a:schemeClr val="accent2">
                <a:hueOff val="1319912"/>
                <a:satOff val="-13873"/>
                <a:lumOff val="-488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9: Implications for Evidenced-based Practice </a:t>
          </a:r>
          <a:endParaRPr lang="en-US" sz="1800" kern="1200"/>
        </a:p>
      </dsp:txBody>
      <dsp:txXfrm>
        <a:off x="20047" y="3788062"/>
        <a:ext cx="6972276" cy="370575"/>
      </dsp:txXfrm>
    </dsp:sp>
    <dsp:sp modelId="{F00DC06F-D223-4739-AD6B-9B615396D26C}">
      <dsp:nvSpPr>
        <dsp:cNvPr id="0" name=""/>
        <dsp:cNvSpPr/>
      </dsp:nvSpPr>
      <dsp:spPr>
        <a:xfrm>
          <a:off x="0" y="4230525"/>
          <a:ext cx="7012370" cy="410669"/>
        </a:xfrm>
        <a:prstGeom prst="roundRect">
          <a:avLst/>
        </a:prstGeom>
        <a:gradFill rotWithShape="0">
          <a:gsLst>
            <a:gs pos="0">
              <a:schemeClr val="accent2">
                <a:hueOff val="1484901"/>
                <a:satOff val="-15607"/>
                <a:lumOff val="-5491"/>
                <a:alphaOff val="0"/>
                <a:tint val="98000"/>
                <a:lumMod val="110000"/>
              </a:schemeClr>
            </a:gs>
            <a:gs pos="84000">
              <a:schemeClr val="accent2">
                <a:hueOff val="1484901"/>
                <a:satOff val="-15607"/>
                <a:lumOff val="-549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Week 10: Module Recap (Assignment 2 Submission) </a:t>
          </a:r>
          <a:endParaRPr lang="en-US" sz="1800" kern="1200" dirty="0"/>
        </a:p>
      </dsp:txBody>
      <dsp:txXfrm>
        <a:off x="20047" y="4250572"/>
        <a:ext cx="6972276" cy="3705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109BC-6303-4C99-9C14-F375D1C84292}">
      <dsp:nvSpPr>
        <dsp:cNvPr id="0" name=""/>
        <dsp:cNvSpPr/>
      </dsp:nvSpPr>
      <dsp:spPr>
        <a:xfrm>
          <a:off x="6409" y="124393"/>
          <a:ext cx="1458532" cy="145853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748323-5E0C-4A91-987B-F04ECF1630F7}">
      <dsp:nvSpPr>
        <dsp:cNvPr id="0" name=""/>
        <dsp:cNvSpPr/>
      </dsp:nvSpPr>
      <dsp:spPr>
        <a:xfrm>
          <a:off x="312701" y="430685"/>
          <a:ext cx="845948" cy="8459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4FEE12C-07E5-427A-A007-C8965D068323}">
      <dsp:nvSpPr>
        <dsp:cNvPr id="0" name=""/>
        <dsp:cNvSpPr/>
      </dsp:nvSpPr>
      <dsp:spPr>
        <a:xfrm>
          <a:off x="1777484" y="124393"/>
          <a:ext cx="3437969" cy="1458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How do you think last semester went? </a:t>
          </a:r>
          <a:endParaRPr lang="en-US" sz="2400" kern="1200"/>
        </a:p>
      </dsp:txBody>
      <dsp:txXfrm>
        <a:off x="1777484" y="124393"/>
        <a:ext cx="3437969" cy="1458532"/>
      </dsp:txXfrm>
    </dsp:sp>
    <dsp:sp modelId="{6E0185DF-044F-4E41-B709-82858B00348F}">
      <dsp:nvSpPr>
        <dsp:cNvPr id="0" name=""/>
        <dsp:cNvSpPr/>
      </dsp:nvSpPr>
      <dsp:spPr>
        <a:xfrm>
          <a:off x="5814495" y="124393"/>
          <a:ext cx="1458532" cy="145853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E83EBD-054D-4301-8D3F-79F4952D13F9}">
      <dsp:nvSpPr>
        <dsp:cNvPr id="0" name=""/>
        <dsp:cNvSpPr/>
      </dsp:nvSpPr>
      <dsp:spPr>
        <a:xfrm>
          <a:off x="6120786" y="430685"/>
          <a:ext cx="845948" cy="8459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B976012-7BF0-4E53-BD8A-6262A275C42D}">
      <dsp:nvSpPr>
        <dsp:cNvPr id="0" name=""/>
        <dsp:cNvSpPr/>
      </dsp:nvSpPr>
      <dsp:spPr>
        <a:xfrm>
          <a:off x="7585570" y="124393"/>
          <a:ext cx="3437969" cy="1458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What was your biggest success? </a:t>
          </a:r>
          <a:endParaRPr lang="en-US" sz="2400" kern="1200"/>
        </a:p>
      </dsp:txBody>
      <dsp:txXfrm>
        <a:off x="7585570" y="124393"/>
        <a:ext cx="3437969" cy="1458532"/>
      </dsp:txXfrm>
    </dsp:sp>
    <dsp:sp modelId="{EBBF71D8-9345-4793-BD34-4CB2830DF838}">
      <dsp:nvSpPr>
        <dsp:cNvPr id="0" name=""/>
        <dsp:cNvSpPr/>
      </dsp:nvSpPr>
      <dsp:spPr>
        <a:xfrm>
          <a:off x="6409" y="2231354"/>
          <a:ext cx="1458532" cy="145853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A7C270-CB1D-4D6F-B2E5-D2ED087EE849}">
      <dsp:nvSpPr>
        <dsp:cNvPr id="0" name=""/>
        <dsp:cNvSpPr/>
      </dsp:nvSpPr>
      <dsp:spPr>
        <a:xfrm>
          <a:off x="312701" y="2537646"/>
          <a:ext cx="845948" cy="8459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75B39CB-B488-4263-860E-214B4880BCFD}">
      <dsp:nvSpPr>
        <dsp:cNvPr id="0" name=""/>
        <dsp:cNvSpPr/>
      </dsp:nvSpPr>
      <dsp:spPr>
        <a:xfrm>
          <a:off x="1777484" y="2231354"/>
          <a:ext cx="3437969" cy="1458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What have learned from last semester? </a:t>
          </a:r>
          <a:endParaRPr lang="en-US" sz="2400" kern="1200"/>
        </a:p>
      </dsp:txBody>
      <dsp:txXfrm>
        <a:off x="1777484" y="2231354"/>
        <a:ext cx="3437969" cy="1458532"/>
      </dsp:txXfrm>
    </dsp:sp>
    <dsp:sp modelId="{3F173BC4-64EC-4EFF-B820-5FEAEB90EAE3}">
      <dsp:nvSpPr>
        <dsp:cNvPr id="0" name=""/>
        <dsp:cNvSpPr/>
      </dsp:nvSpPr>
      <dsp:spPr>
        <a:xfrm>
          <a:off x="5814495" y="2231354"/>
          <a:ext cx="1458532" cy="145853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32F649-CA74-443F-8923-8B0A7CF3F556}">
      <dsp:nvSpPr>
        <dsp:cNvPr id="0" name=""/>
        <dsp:cNvSpPr/>
      </dsp:nvSpPr>
      <dsp:spPr>
        <a:xfrm>
          <a:off x="6120786" y="2537646"/>
          <a:ext cx="845948" cy="8459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E4DCD7-B7D9-45E7-9C58-0F0160C01C6F}">
      <dsp:nvSpPr>
        <dsp:cNvPr id="0" name=""/>
        <dsp:cNvSpPr/>
      </dsp:nvSpPr>
      <dsp:spPr>
        <a:xfrm>
          <a:off x="7585570" y="2231354"/>
          <a:ext cx="3437969" cy="1458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What areas are you going to concentrate on developing this semester? </a:t>
          </a:r>
          <a:endParaRPr lang="en-US" sz="2400" kern="1200"/>
        </a:p>
      </dsp:txBody>
      <dsp:txXfrm>
        <a:off x="7585570" y="2231354"/>
        <a:ext cx="3437969" cy="14585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298D3F-0B2F-43F5-A4AC-BFFFDEA80BAE}">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566A04-F96A-49AD-BD07-4881161B8022}">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Broadly Speaking, research can be described as: </a:t>
          </a:r>
          <a:endParaRPr lang="en-US" sz="2500" kern="1200"/>
        </a:p>
      </dsp:txBody>
      <dsp:txXfrm>
        <a:off x="614349" y="743967"/>
        <a:ext cx="4550175" cy="2825197"/>
      </dsp:txXfrm>
    </dsp:sp>
    <dsp:sp modelId="{60111149-9431-4B3C-98E6-E73A0D29C608}">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1625BF-024F-4A3B-9378-D76D8331C231}">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‘A systematic process of investigation, the general purpose of which is to contribute to the body of knowledge that shapes and guides academic and/or practice disciplines’( Powers and Knapp, 2006) </a:t>
          </a:r>
          <a:endParaRPr lang="en-US" sz="2500" kern="1200" dirty="0"/>
        </a:p>
      </dsp:txBody>
      <dsp:txXfrm>
        <a:off x="6390532" y="743967"/>
        <a:ext cx="4550175" cy="28251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6706C-2E71-4178-BA05-D00EA2DE2BB5}">
      <dsp:nvSpPr>
        <dsp:cNvPr id="0" name=""/>
        <dsp:cNvSpPr/>
      </dsp:nvSpPr>
      <dsp:spPr>
        <a:xfrm>
          <a:off x="0" y="1954"/>
          <a:ext cx="7012370" cy="990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0B1A18-D11F-4844-9FE8-F8B4212C28E9}">
      <dsp:nvSpPr>
        <dsp:cNvPr id="0" name=""/>
        <dsp:cNvSpPr/>
      </dsp:nvSpPr>
      <dsp:spPr>
        <a:xfrm>
          <a:off x="299648" y="224833"/>
          <a:ext cx="544815" cy="544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A501D4-7709-47E1-94F9-1E87ED106580}">
      <dsp:nvSpPr>
        <dsp:cNvPr id="0" name=""/>
        <dsp:cNvSpPr/>
      </dsp:nvSpPr>
      <dsp:spPr>
        <a:xfrm>
          <a:off x="1144111" y="1954"/>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977900">
            <a:lnSpc>
              <a:spcPct val="90000"/>
            </a:lnSpc>
            <a:spcBef>
              <a:spcPct val="0"/>
            </a:spcBef>
            <a:spcAft>
              <a:spcPct val="35000"/>
            </a:spcAft>
            <a:buNone/>
          </a:pPr>
          <a:r>
            <a:rPr lang="en-GB" sz="2200" kern="1200"/>
            <a:t>The Development of Vaccinations and Treatments </a:t>
          </a:r>
          <a:endParaRPr lang="en-US" sz="2200" kern="1200"/>
        </a:p>
      </dsp:txBody>
      <dsp:txXfrm>
        <a:off x="1144111" y="1954"/>
        <a:ext cx="5868258" cy="990573"/>
      </dsp:txXfrm>
    </dsp:sp>
    <dsp:sp modelId="{6E0DBA6E-C986-4E54-AF0D-88BF03D1CE71}">
      <dsp:nvSpPr>
        <dsp:cNvPr id="0" name=""/>
        <dsp:cNvSpPr/>
      </dsp:nvSpPr>
      <dsp:spPr>
        <a:xfrm>
          <a:off x="0" y="1240170"/>
          <a:ext cx="7012370" cy="990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A20D67-EEA0-42A3-B396-07A1C567EE56}">
      <dsp:nvSpPr>
        <dsp:cNvPr id="0" name=""/>
        <dsp:cNvSpPr/>
      </dsp:nvSpPr>
      <dsp:spPr>
        <a:xfrm>
          <a:off x="299648" y="1463049"/>
          <a:ext cx="544815" cy="544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235C9F-958B-40D1-B0D1-19F8D3BDD4CB}">
      <dsp:nvSpPr>
        <dsp:cNvPr id="0" name=""/>
        <dsp:cNvSpPr/>
      </dsp:nvSpPr>
      <dsp:spPr>
        <a:xfrm>
          <a:off x="1144111" y="1240170"/>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977900">
            <a:lnSpc>
              <a:spcPct val="90000"/>
            </a:lnSpc>
            <a:spcBef>
              <a:spcPct val="0"/>
            </a:spcBef>
            <a:spcAft>
              <a:spcPct val="35000"/>
            </a:spcAft>
            <a:buNone/>
          </a:pPr>
          <a:r>
            <a:rPr lang="en-GB" sz="2200" kern="1200"/>
            <a:t>Understanding Behaviours </a:t>
          </a:r>
          <a:endParaRPr lang="en-US" sz="2200" kern="1200"/>
        </a:p>
      </dsp:txBody>
      <dsp:txXfrm>
        <a:off x="1144111" y="1240170"/>
        <a:ext cx="5868258" cy="990573"/>
      </dsp:txXfrm>
    </dsp:sp>
    <dsp:sp modelId="{58494A7E-A346-4469-BC7D-36682A2F5271}">
      <dsp:nvSpPr>
        <dsp:cNvPr id="0" name=""/>
        <dsp:cNvSpPr/>
      </dsp:nvSpPr>
      <dsp:spPr>
        <a:xfrm>
          <a:off x="0" y="2478387"/>
          <a:ext cx="7012370" cy="990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A4C5BF-7580-4214-B384-515C689284FC}">
      <dsp:nvSpPr>
        <dsp:cNvPr id="0" name=""/>
        <dsp:cNvSpPr/>
      </dsp:nvSpPr>
      <dsp:spPr>
        <a:xfrm>
          <a:off x="299648" y="2701266"/>
          <a:ext cx="544815" cy="544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6ADC041-9975-4A22-A022-9FDC6F57A927}">
      <dsp:nvSpPr>
        <dsp:cNvPr id="0" name=""/>
        <dsp:cNvSpPr/>
      </dsp:nvSpPr>
      <dsp:spPr>
        <a:xfrm>
          <a:off x="1144111" y="2478387"/>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977900">
            <a:lnSpc>
              <a:spcPct val="90000"/>
            </a:lnSpc>
            <a:spcBef>
              <a:spcPct val="0"/>
            </a:spcBef>
            <a:spcAft>
              <a:spcPct val="35000"/>
            </a:spcAft>
            <a:buNone/>
          </a:pPr>
          <a:r>
            <a:rPr lang="en-GB" sz="2200" kern="1200"/>
            <a:t>The Development of Technology</a:t>
          </a:r>
          <a:endParaRPr lang="en-US" sz="2200" kern="1200"/>
        </a:p>
      </dsp:txBody>
      <dsp:txXfrm>
        <a:off x="1144111" y="2478387"/>
        <a:ext cx="5868258" cy="990573"/>
      </dsp:txXfrm>
    </dsp:sp>
    <dsp:sp modelId="{1191156B-435A-4830-9476-C118452C6597}">
      <dsp:nvSpPr>
        <dsp:cNvPr id="0" name=""/>
        <dsp:cNvSpPr/>
      </dsp:nvSpPr>
      <dsp:spPr>
        <a:xfrm>
          <a:off x="0" y="3716603"/>
          <a:ext cx="7012370" cy="990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94B136-EBDA-4630-A9F6-8E99DFC03782}">
      <dsp:nvSpPr>
        <dsp:cNvPr id="0" name=""/>
        <dsp:cNvSpPr/>
      </dsp:nvSpPr>
      <dsp:spPr>
        <a:xfrm>
          <a:off x="299648" y="3939482"/>
          <a:ext cx="544815" cy="544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9E196E-6CE5-403D-83AA-69BE566C9FDA}">
      <dsp:nvSpPr>
        <dsp:cNvPr id="0" name=""/>
        <dsp:cNvSpPr/>
      </dsp:nvSpPr>
      <dsp:spPr>
        <a:xfrm>
          <a:off x="1144111" y="3716603"/>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977900">
            <a:lnSpc>
              <a:spcPct val="90000"/>
            </a:lnSpc>
            <a:spcBef>
              <a:spcPct val="0"/>
            </a:spcBef>
            <a:spcAft>
              <a:spcPct val="35000"/>
            </a:spcAft>
            <a:buNone/>
          </a:pPr>
          <a:r>
            <a:rPr lang="en-GB" sz="2200" kern="1200"/>
            <a:t>Understanding our Planet </a:t>
          </a:r>
          <a:endParaRPr lang="en-US" sz="2200" kern="1200"/>
        </a:p>
      </dsp:txBody>
      <dsp:txXfrm>
        <a:off x="1144111" y="3716603"/>
        <a:ext cx="5868258" cy="99057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87C912-5BA7-4E76-B6E7-2AEAE4C66479}" type="datetimeFigureOut">
              <a:rPr lang="en-GB" smtClean="0"/>
              <a:t>19/01/2026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C1FC43-44E1-485A-ABE9-4511D27B4BA2}" type="slidenum">
              <a:rPr lang="en-GB" smtClean="0"/>
              <a:t>‹#›</a:t>
            </a:fld>
            <a:endParaRPr lang="en-GB"/>
          </a:p>
        </p:txBody>
      </p:sp>
    </p:spTree>
    <p:extLst>
      <p:ext uri="{BB962C8B-B14F-4D97-AF65-F5344CB8AC3E}">
        <p14:creationId xmlns:p14="http://schemas.microsoft.com/office/powerpoint/2010/main" val="42008228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Submission: 14th March 2025</a:t>
            </a:r>
          </a:p>
        </p:txBody>
      </p:sp>
      <p:sp>
        <p:nvSpPr>
          <p:cNvPr id="4" name="Slide Number Placeholder 3"/>
          <p:cNvSpPr>
            <a:spLocks noGrp="1"/>
          </p:cNvSpPr>
          <p:nvPr>
            <p:ph type="sldNum" sz="quarter" idx="5"/>
          </p:nvPr>
        </p:nvSpPr>
        <p:spPr/>
        <p:txBody>
          <a:bodyPr/>
          <a:lstStyle/>
          <a:p>
            <a:fld id="{64C1FC43-44E1-485A-ABE9-4511D27B4BA2}" type="slidenum">
              <a:rPr lang="en-GB" smtClean="0"/>
              <a:t>5</a:t>
            </a:fld>
            <a:endParaRPr lang="en-GB"/>
          </a:p>
        </p:txBody>
      </p:sp>
    </p:spTree>
    <p:extLst>
      <p:ext uri="{BB962C8B-B14F-4D97-AF65-F5344CB8AC3E}">
        <p14:creationId xmlns:p14="http://schemas.microsoft.com/office/powerpoint/2010/main" val="12355372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Submission 9</a:t>
            </a:r>
            <a:r>
              <a:rPr lang="en-GB" baseline="30000" dirty="0"/>
              <a:t>th</a:t>
            </a:r>
            <a:r>
              <a:rPr lang="en-GB" dirty="0"/>
              <a:t> May 2025</a:t>
            </a:r>
          </a:p>
        </p:txBody>
      </p:sp>
      <p:sp>
        <p:nvSpPr>
          <p:cNvPr id="4" name="Slide Number Placeholder 3"/>
          <p:cNvSpPr>
            <a:spLocks noGrp="1"/>
          </p:cNvSpPr>
          <p:nvPr>
            <p:ph type="sldNum" sz="quarter" idx="5"/>
          </p:nvPr>
        </p:nvSpPr>
        <p:spPr/>
        <p:txBody>
          <a:bodyPr/>
          <a:lstStyle/>
          <a:p>
            <a:fld id="{64C1FC43-44E1-485A-ABE9-4511D27B4BA2}" type="slidenum">
              <a:rPr lang="en-GB" smtClean="0"/>
              <a:t>7</a:t>
            </a:fld>
            <a:endParaRPr lang="en-GB"/>
          </a:p>
        </p:txBody>
      </p:sp>
    </p:spTree>
    <p:extLst>
      <p:ext uri="{BB962C8B-B14F-4D97-AF65-F5344CB8AC3E}">
        <p14:creationId xmlns:p14="http://schemas.microsoft.com/office/powerpoint/2010/main" val="1496025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this assignment, the draft will be broken down into 3, where I will provide feedback for each section. </a:t>
            </a:r>
          </a:p>
        </p:txBody>
      </p:sp>
      <p:sp>
        <p:nvSpPr>
          <p:cNvPr id="4" name="Slide Number Placeholder 3"/>
          <p:cNvSpPr>
            <a:spLocks noGrp="1"/>
          </p:cNvSpPr>
          <p:nvPr>
            <p:ph type="sldNum" sz="quarter" idx="5"/>
          </p:nvPr>
        </p:nvSpPr>
        <p:spPr/>
        <p:txBody>
          <a:bodyPr/>
          <a:lstStyle/>
          <a:p>
            <a:fld id="{64C1FC43-44E1-485A-ABE9-4511D27B4BA2}" type="slidenum">
              <a:rPr lang="en-GB" smtClean="0"/>
              <a:t>11</a:t>
            </a:fld>
            <a:endParaRPr lang="en-GB"/>
          </a:p>
        </p:txBody>
      </p:sp>
    </p:spTree>
    <p:extLst>
      <p:ext uri="{BB962C8B-B14F-4D97-AF65-F5344CB8AC3E}">
        <p14:creationId xmlns:p14="http://schemas.microsoft.com/office/powerpoint/2010/main" val="21391374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1/19/2026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90334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1/19/2026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71159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1/19/2026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54866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9706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0091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675412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44411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1/19/2026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31790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1/19/2026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11025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88788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1/19/2026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46524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1/19/2026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9770867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ghkFSTc1iIE?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5A71294-C247-450A-BB34-6E68648C9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useBgFill="1">
        <p:nvSpPr>
          <p:cNvPr id="16" name="Rectangle 15">
            <a:extLst>
              <a:ext uri="{FF2B5EF4-FFF2-40B4-BE49-F238E27FC236}">
                <a16:creationId xmlns:a16="http://schemas.microsoft.com/office/drawing/2014/main" id="{D36A0BA4-6A63-41D3-B0FA-43799ABC4A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93AC3E1E-D1D5-D39E-2770-033C67E48E7D}"/>
              </a:ext>
            </a:extLst>
          </p:cNvPr>
          <p:cNvSpPr>
            <a:spLocks noGrp="1"/>
          </p:cNvSpPr>
          <p:nvPr>
            <p:ph type="ctrTitle"/>
          </p:nvPr>
        </p:nvSpPr>
        <p:spPr>
          <a:xfrm>
            <a:off x="581192" y="1009398"/>
            <a:ext cx="6823988" cy="3453419"/>
          </a:xfrm>
        </p:spPr>
        <p:txBody>
          <a:bodyPr anchor="b">
            <a:normAutofit/>
          </a:bodyPr>
          <a:lstStyle/>
          <a:p>
            <a:pPr algn="ctr"/>
            <a:r>
              <a:rPr lang="en-GB" sz="6000" dirty="0">
                <a:solidFill>
                  <a:schemeClr val="tx1"/>
                </a:solidFill>
              </a:rPr>
              <a:t>Preparing for Research: </a:t>
            </a:r>
          </a:p>
        </p:txBody>
      </p:sp>
      <p:sp>
        <p:nvSpPr>
          <p:cNvPr id="3" name="Subtitle 2">
            <a:extLst>
              <a:ext uri="{FF2B5EF4-FFF2-40B4-BE49-F238E27FC236}">
                <a16:creationId xmlns:a16="http://schemas.microsoft.com/office/drawing/2014/main" id="{014A1328-4C36-CDCA-00AA-16D5680DBEA3}"/>
              </a:ext>
            </a:extLst>
          </p:cNvPr>
          <p:cNvSpPr>
            <a:spLocks noGrp="1"/>
          </p:cNvSpPr>
          <p:nvPr>
            <p:ph type="subTitle" idx="1"/>
          </p:nvPr>
        </p:nvSpPr>
        <p:spPr>
          <a:xfrm>
            <a:off x="581191" y="4572000"/>
            <a:ext cx="6823988" cy="1023580"/>
          </a:xfrm>
        </p:spPr>
        <p:txBody>
          <a:bodyPr anchor="t">
            <a:normAutofit/>
          </a:bodyPr>
          <a:lstStyle/>
          <a:p>
            <a:pPr algn="ctr"/>
            <a:r>
              <a:rPr lang="en-GB" sz="2800" dirty="0">
                <a:solidFill>
                  <a:schemeClr val="tx1">
                    <a:alpha val="60000"/>
                  </a:schemeClr>
                </a:solidFill>
              </a:rPr>
              <a:t>Module Introduction</a:t>
            </a:r>
          </a:p>
          <a:p>
            <a:endParaRPr lang="en-GB" sz="2800" dirty="0">
              <a:solidFill>
                <a:schemeClr val="tx1">
                  <a:alpha val="60000"/>
                </a:schemeClr>
              </a:solidFill>
            </a:endParaRPr>
          </a:p>
        </p:txBody>
      </p:sp>
      <p:sp>
        <p:nvSpPr>
          <p:cNvPr id="17" name="Rectangle 16">
            <a:extLst>
              <a:ext uri="{FF2B5EF4-FFF2-40B4-BE49-F238E27FC236}">
                <a16:creationId xmlns:a16="http://schemas.microsoft.com/office/drawing/2014/main" id="{673313D8-D259-4D89-9CE5-14884FB40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19" y="457200"/>
            <a:ext cx="6766560" cy="91439"/>
          </a:xfrm>
          <a:prstGeom prst="rect">
            <a:avLst/>
          </a:prstGeom>
          <a:solidFill>
            <a:schemeClr val="tx1">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8" name="Picture 17" descr="A close-up of a network&#10;&#10;Description automatically generated">
            <a:extLst>
              <a:ext uri="{FF2B5EF4-FFF2-40B4-BE49-F238E27FC236}">
                <a16:creationId xmlns:a16="http://schemas.microsoft.com/office/drawing/2014/main" id="{53126BEA-0997-AC22-2895-DE191D2777DA}"/>
              </a:ext>
            </a:extLst>
          </p:cNvPr>
          <p:cNvPicPr>
            <a:picLocks noChangeAspect="1"/>
          </p:cNvPicPr>
          <p:nvPr/>
        </p:nvPicPr>
        <p:blipFill>
          <a:blip r:embed="rId2"/>
          <a:srcRect l="40963" r="11774" b="-1"/>
          <a:stretch/>
        </p:blipFill>
        <p:spPr>
          <a:xfrm>
            <a:off x="8140428" y="10"/>
            <a:ext cx="4051572" cy="6857990"/>
          </a:xfrm>
          <a:prstGeom prst="rect">
            <a:avLst/>
          </a:prstGeom>
        </p:spPr>
      </p:pic>
    </p:spTree>
    <p:extLst>
      <p:ext uri="{BB962C8B-B14F-4D97-AF65-F5344CB8AC3E}">
        <p14:creationId xmlns:p14="http://schemas.microsoft.com/office/powerpoint/2010/main" val="110172682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24ADB4B-CEFF-660B-7FD4-CFB606F0BA01}"/>
              </a:ext>
            </a:extLst>
          </p:cNvPr>
          <p:cNvSpPr>
            <a:spLocks noGrp="1"/>
          </p:cNvSpPr>
          <p:nvPr>
            <p:ph type="title"/>
          </p:nvPr>
        </p:nvSpPr>
        <p:spPr>
          <a:xfrm>
            <a:off x="807559" y="938022"/>
            <a:ext cx="6647905" cy="1188720"/>
          </a:xfrm>
        </p:spPr>
        <p:txBody>
          <a:bodyPr>
            <a:normAutofit/>
          </a:bodyPr>
          <a:lstStyle/>
          <a:p>
            <a:r>
              <a:rPr lang="en-GB">
                <a:solidFill>
                  <a:srgbClr val="FFFFFF"/>
                </a:solidFill>
              </a:rPr>
              <a:t>Module Aim </a:t>
            </a:r>
          </a:p>
        </p:txBody>
      </p:sp>
      <p:sp>
        <p:nvSpPr>
          <p:cNvPr id="14" name="Rectangle 13">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BFC0B2E-B8C9-92BA-BD32-24B4CE285259}"/>
              </a:ext>
            </a:extLst>
          </p:cNvPr>
          <p:cNvSpPr>
            <a:spLocks noGrp="1"/>
          </p:cNvSpPr>
          <p:nvPr>
            <p:ph idx="1"/>
          </p:nvPr>
        </p:nvSpPr>
        <p:spPr>
          <a:xfrm>
            <a:off x="807559" y="2340864"/>
            <a:ext cx="6690843" cy="3793237"/>
          </a:xfrm>
        </p:spPr>
        <p:txBody>
          <a:bodyPr>
            <a:normAutofit/>
          </a:bodyPr>
          <a:lstStyle/>
          <a:p>
            <a:r>
              <a:rPr lang="en-GB" dirty="0">
                <a:solidFill>
                  <a:srgbClr val="FFFFFF"/>
                </a:solidFill>
              </a:rPr>
              <a:t>To prepare and develop fundamental research skills required within Higher Education and work within the health and care sector.</a:t>
            </a:r>
          </a:p>
        </p:txBody>
      </p:sp>
      <p:pic>
        <p:nvPicPr>
          <p:cNvPr id="7" name="Graphic 6" descr="Diploma Roll">
            <a:extLst>
              <a:ext uri="{FF2B5EF4-FFF2-40B4-BE49-F238E27FC236}">
                <a16:creationId xmlns:a16="http://schemas.microsoft.com/office/drawing/2014/main" id="{C94835BB-5CE5-4C2C-9CE6-986572A4FBE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76761" y="2049354"/>
            <a:ext cx="3053422" cy="3053422"/>
          </a:xfrm>
          <a:prstGeom prst="rect">
            <a:avLst/>
          </a:prstGeom>
        </p:spPr>
      </p:pic>
    </p:spTree>
    <p:extLst>
      <p:ext uri="{BB962C8B-B14F-4D97-AF65-F5344CB8AC3E}">
        <p14:creationId xmlns:p14="http://schemas.microsoft.com/office/powerpoint/2010/main" val="163958499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A66F95-8FC1-B990-BEE4-E0F1EFD756FF}"/>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Learning Objectives </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69E0746-CD52-C3EA-3F35-5CB811F370FC}"/>
              </a:ext>
            </a:extLst>
          </p:cNvPr>
          <p:cNvGraphicFramePr>
            <a:graphicFrameLocks noGrp="1"/>
          </p:cNvGraphicFramePr>
          <p:nvPr>
            <p:ph idx="1"/>
            <p:extLst>
              <p:ext uri="{D42A27DB-BD31-4B8C-83A1-F6EECF244321}">
                <p14:modId xmlns:p14="http://schemas.microsoft.com/office/powerpoint/2010/main" val="3892231664"/>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479477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F30B8-7733-7782-6A64-109403046BF2}"/>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Module Schema of work </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8D3A2C1C-3F10-0136-9D81-F92EC223ECB3}"/>
              </a:ext>
            </a:extLst>
          </p:cNvPr>
          <p:cNvGraphicFramePr>
            <a:graphicFrameLocks noGrp="1"/>
          </p:cNvGraphicFramePr>
          <p:nvPr>
            <p:ph idx="1"/>
            <p:extLst>
              <p:ext uri="{D42A27DB-BD31-4B8C-83A1-F6EECF244321}">
                <p14:modId xmlns:p14="http://schemas.microsoft.com/office/powerpoint/2010/main" val="271070851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27065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10015B9-6046-41B8-83BD-71778D2F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3908232-52E2-4794-A6C1-54300FB98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D2B9299F-BED7-44C5-9CC5-E542F919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E9DDF273-E040-4765-AD05-872458E13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681D56-69FA-501D-7514-3060551E8294}"/>
              </a:ext>
            </a:extLst>
          </p:cNvPr>
          <p:cNvSpPr>
            <a:spLocks noGrp="1"/>
          </p:cNvSpPr>
          <p:nvPr>
            <p:ph type="title"/>
          </p:nvPr>
        </p:nvSpPr>
        <p:spPr>
          <a:xfrm>
            <a:off x="596715" y="695179"/>
            <a:ext cx="10993549" cy="734345"/>
          </a:xfrm>
        </p:spPr>
        <p:txBody>
          <a:bodyPr vert="horz" lIns="91440" tIns="45720" rIns="91440" bIns="45720" rtlCol="0" anchor="b">
            <a:normAutofit/>
          </a:bodyPr>
          <a:lstStyle/>
          <a:p>
            <a:pPr algn="ctr"/>
            <a:r>
              <a:rPr lang="en-US" sz="3600" dirty="0"/>
              <a:t>Module Assignment 1 </a:t>
            </a:r>
          </a:p>
        </p:txBody>
      </p:sp>
      <p:sp>
        <p:nvSpPr>
          <p:cNvPr id="22" name="Rectangle 21">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A close-up of a document&#10;&#10;Description automatically generated">
            <a:extLst>
              <a:ext uri="{FF2B5EF4-FFF2-40B4-BE49-F238E27FC236}">
                <a16:creationId xmlns:a16="http://schemas.microsoft.com/office/drawing/2014/main" id="{7F3B44E9-83D9-AD7D-151A-FB10A577D4E1}"/>
              </a:ext>
            </a:extLst>
          </p:cNvPr>
          <p:cNvPicPr>
            <a:picLocks noChangeAspect="1"/>
          </p:cNvPicPr>
          <p:nvPr/>
        </p:nvPicPr>
        <p:blipFill>
          <a:blip r:embed="rId3"/>
          <a:stretch>
            <a:fillRect/>
          </a:stretch>
        </p:blipFill>
        <p:spPr>
          <a:xfrm>
            <a:off x="0" y="1943100"/>
            <a:ext cx="5935133" cy="4337049"/>
          </a:xfrm>
          <a:prstGeom prst="rect">
            <a:avLst/>
          </a:prstGeom>
        </p:spPr>
      </p:pic>
      <p:pic>
        <p:nvPicPr>
          <p:cNvPr id="7" name="Picture 6" descr="A task description of a research paper&#10;&#10;Description automatically generated">
            <a:extLst>
              <a:ext uri="{FF2B5EF4-FFF2-40B4-BE49-F238E27FC236}">
                <a16:creationId xmlns:a16="http://schemas.microsoft.com/office/drawing/2014/main" id="{A9183350-C24E-FDCD-C923-661D5ACCEA84}"/>
              </a:ext>
            </a:extLst>
          </p:cNvPr>
          <p:cNvPicPr>
            <a:picLocks noChangeAspect="1"/>
          </p:cNvPicPr>
          <p:nvPr/>
        </p:nvPicPr>
        <p:blipFill>
          <a:blip r:embed="rId4"/>
          <a:stretch>
            <a:fillRect/>
          </a:stretch>
        </p:blipFill>
        <p:spPr>
          <a:xfrm>
            <a:off x="6256867" y="1943100"/>
            <a:ext cx="5796588" cy="4219721"/>
          </a:xfrm>
          <a:prstGeom prst="rect">
            <a:avLst/>
          </a:prstGeom>
        </p:spPr>
      </p:pic>
    </p:spTree>
    <p:extLst>
      <p:ext uri="{BB962C8B-B14F-4D97-AF65-F5344CB8AC3E}">
        <p14:creationId xmlns:p14="http://schemas.microsoft.com/office/powerpoint/2010/main" val="303372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12F31-CA3E-FACD-CA0E-4AAD2D2DB937}"/>
              </a:ext>
            </a:extLst>
          </p:cNvPr>
          <p:cNvSpPr>
            <a:spLocks noGrp="1"/>
          </p:cNvSpPr>
          <p:nvPr>
            <p:ph type="title"/>
          </p:nvPr>
        </p:nvSpPr>
        <p:spPr/>
        <p:txBody>
          <a:bodyPr/>
          <a:lstStyle/>
          <a:p>
            <a:pPr algn="ctr"/>
            <a:r>
              <a:rPr lang="en-GB" dirty="0"/>
              <a:t>Assignment 1: Specific Criteria </a:t>
            </a:r>
          </a:p>
        </p:txBody>
      </p:sp>
      <p:graphicFrame>
        <p:nvGraphicFramePr>
          <p:cNvPr id="4" name="Table 3">
            <a:extLst>
              <a:ext uri="{FF2B5EF4-FFF2-40B4-BE49-F238E27FC236}">
                <a16:creationId xmlns:a16="http://schemas.microsoft.com/office/drawing/2014/main" id="{1AA66F33-76AB-0ED6-1581-484AB2CC3819}"/>
              </a:ext>
            </a:extLst>
          </p:cNvPr>
          <p:cNvGraphicFramePr>
            <a:graphicFrameLocks noGrp="1"/>
          </p:cNvGraphicFramePr>
          <p:nvPr>
            <p:extLst>
              <p:ext uri="{D42A27DB-BD31-4B8C-83A1-F6EECF244321}">
                <p14:modId xmlns:p14="http://schemas.microsoft.com/office/powerpoint/2010/main" val="4057024276"/>
              </p:ext>
            </p:extLst>
          </p:nvPr>
        </p:nvGraphicFramePr>
        <p:xfrm>
          <a:off x="152400" y="2282594"/>
          <a:ext cx="11887199" cy="3571244"/>
        </p:xfrm>
        <a:graphic>
          <a:graphicData uri="http://schemas.openxmlformats.org/drawingml/2006/table">
            <a:tbl>
              <a:tblPr firstRow="1" bandRow="1">
                <a:effectLst/>
              </a:tblPr>
              <a:tblGrid>
                <a:gridCol w="2826328">
                  <a:extLst>
                    <a:ext uri="{9D8B030D-6E8A-4147-A177-3AD203B41FA5}">
                      <a16:colId xmlns:a16="http://schemas.microsoft.com/office/drawing/2014/main" val="255732809"/>
                    </a:ext>
                  </a:extLst>
                </a:gridCol>
                <a:gridCol w="8042559">
                  <a:extLst>
                    <a:ext uri="{9D8B030D-6E8A-4147-A177-3AD203B41FA5}">
                      <a16:colId xmlns:a16="http://schemas.microsoft.com/office/drawing/2014/main" val="340836655"/>
                    </a:ext>
                  </a:extLst>
                </a:gridCol>
                <a:gridCol w="1018312">
                  <a:extLst>
                    <a:ext uri="{9D8B030D-6E8A-4147-A177-3AD203B41FA5}">
                      <a16:colId xmlns:a16="http://schemas.microsoft.com/office/drawing/2014/main" val="171301655"/>
                    </a:ext>
                  </a:extLst>
                </a:gridCol>
              </a:tblGrid>
              <a:tr h="370844">
                <a:tc>
                  <a:txBody>
                    <a:bodyPr/>
                    <a:lstStyle>
                      <a:lvl1pPr marL="0" algn="l" defTabSz="457200" rtl="0" eaLnBrk="1" latinLnBrk="0" hangingPunct="1">
                        <a:defRPr sz="1800" b="1" kern="1200">
                          <a:solidFill>
                            <a:schemeClr val="lt1"/>
                          </a:solidFill>
                          <a:latin typeface="Aptos" panose="02110004020202020204"/>
                        </a:defRPr>
                      </a:lvl1pPr>
                      <a:lvl2pPr marL="457200" algn="l" defTabSz="457200" rtl="0" eaLnBrk="1" latinLnBrk="0" hangingPunct="1">
                        <a:defRPr sz="1800" b="1" kern="1200">
                          <a:solidFill>
                            <a:schemeClr val="lt1"/>
                          </a:solidFill>
                          <a:latin typeface="Aptos" panose="02110004020202020204"/>
                        </a:defRPr>
                      </a:lvl2pPr>
                      <a:lvl3pPr marL="914400" algn="l" defTabSz="457200" rtl="0" eaLnBrk="1" latinLnBrk="0" hangingPunct="1">
                        <a:defRPr sz="1800" b="1" kern="1200">
                          <a:solidFill>
                            <a:schemeClr val="lt1"/>
                          </a:solidFill>
                          <a:latin typeface="Aptos" panose="02110004020202020204"/>
                        </a:defRPr>
                      </a:lvl3pPr>
                      <a:lvl4pPr marL="1371600" algn="l" defTabSz="457200" rtl="0" eaLnBrk="1" latinLnBrk="0" hangingPunct="1">
                        <a:defRPr sz="1800" b="1" kern="1200">
                          <a:solidFill>
                            <a:schemeClr val="lt1"/>
                          </a:solidFill>
                          <a:latin typeface="Aptos" panose="02110004020202020204"/>
                        </a:defRPr>
                      </a:lvl4pPr>
                      <a:lvl5pPr marL="1828800" algn="l" defTabSz="457200" rtl="0" eaLnBrk="1" latinLnBrk="0" hangingPunct="1">
                        <a:defRPr sz="1800" b="1" kern="1200">
                          <a:solidFill>
                            <a:schemeClr val="lt1"/>
                          </a:solidFill>
                          <a:latin typeface="Aptos" panose="02110004020202020204"/>
                        </a:defRPr>
                      </a:lvl5pPr>
                      <a:lvl6pPr marL="2286000" algn="l" defTabSz="457200" rtl="0" eaLnBrk="1" latinLnBrk="0" hangingPunct="1">
                        <a:defRPr sz="1800" b="1" kern="1200">
                          <a:solidFill>
                            <a:schemeClr val="lt1"/>
                          </a:solidFill>
                          <a:latin typeface="Aptos" panose="02110004020202020204"/>
                        </a:defRPr>
                      </a:lvl6pPr>
                      <a:lvl7pPr marL="2743200" algn="l" defTabSz="457200" rtl="0" eaLnBrk="1" latinLnBrk="0" hangingPunct="1">
                        <a:defRPr sz="1800" b="1" kern="1200">
                          <a:solidFill>
                            <a:schemeClr val="lt1"/>
                          </a:solidFill>
                          <a:latin typeface="Aptos" panose="02110004020202020204"/>
                        </a:defRPr>
                      </a:lvl7pPr>
                      <a:lvl8pPr marL="3200400" algn="l" defTabSz="457200" rtl="0" eaLnBrk="1" latinLnBrk="0" hangingPunct="1">
                        <a:defRPr sz="1800" b="1" kern="1200">
                          <a:solidFill>
                            <a:schemeClr val="lt1"/>
                          </a:solidFill>
                          <a:latin typeface="Aptos" panose="02110004020202020204"/>
                        </a:defRPr>
                      </a:lvl8pPr>
                      <a:lvl9pPr marL="3657600" algn="l" defTabSz="457200" rtl="0" eaLnBrk="1" latinLnBrk="0" hangingPunct="1">
                        <a:defRPr sz="1800" b="1" kern="1200">
                          <a:solidFill>
                            <a:schemeClr val="lt1"/>
                          </a:solidFill>
                          <a:latin typeface="Aptos" panose="02110004020202020204"/>
                        </a:defRPr>
                      </a:lvl9pPr>
                    </a:lstStyle>
                    <a:p>
                      <a:pPr lvl="0"/>
                      <a:r>
                        <a:rPr lang="en-GB" dirty="0"/>
                        <a:t>Assessment Area</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solidFill>
                  </a:tcPr>
                </a:tc>
                <a:tc>
                  <a:txBody>
                    <a:bodyPr/>
                    <a:lstStyle>
                      <a:lvl1pPr marL="0" algn="l" defTabSz="457200" rtl="0" eaLnBrk="1" latinLnBrk="0" hangingPunct="1">
                        <a:defRPr sz="1800" b="1" kern="1200">
                          <a:solidFill>
                            <a:schemeClr val="lt1"/>
                          </a:solidFill>
                          <a:latin typeface="Aptos" panose="02110004020202020204"/>
                        </a:defRPr>
                      </a:lvl1pPr>
                      <a:lvl2pPr marL="457200" algn="l" defTabSz="457200" rtl="0" eaLnBrk="1" latinLnBrk="0" hangingPunct="1">
                        <a:defRPr sz="1800" b="1" kern="1200">
                          <a:solidFill>
                            <a:schemeClr val="lt1"/>
                          </a:solidFill>
                          <a:latin typeface="Aptos" panose="02110004020202020204"/>
                        </a:defRPr>
                      </a:lvl2pPr>
                      <a:lvl3pPr marL="914400" algn="l" defTabSz="457200" rtl="0" eaLnBrk="1" latinLnBrk="0" hangingPunct="1">
                        <a:defRPr sz="1800" b="1" kern="1200">
                          <a:solidFill>
                            <a:schemeClr val="lt1"/>
                          </a:solidFill>
                          <a:latin typeface="Aptos" panose="02110004020202020204"/>
                        </a:defRPr>
                      </a:lvl3pPr>
                      <a:lvl4pPr marL="1371600" algn="l" defTabSz="457200" rtl="0" eaLnBrk="1" latinLnBrk="0" hangingPunct="1">
                        <a:defRPr sz="1800" b="1" kern="1200">
                          <a:solidFill>
                            <a:schemeClr val="lt1"/>
                          </a:solidFill>
                          <a:latin typeface="Aptos" panose="02110004020202020204"/>
                        </a:defRPr>
                      </a:lvl4pPr>
                      <a:lvl5pPr marL="1828800" algn="l" defTabSz="457200" rtl="0" eaLnBrk="1" latinLnBrk="0" hangingPunct="1">
                        <a:defRPr sz="1800" b="1" kern="1200">
                          <a:solidFill>
                            <a:schemeClr val="lt1"/>
                          </a:solidFill>
                          <a:latin typeface="Aptos" panose="02110004020202020204"/>
                        </a:defRPr>
                      </a:lvl5pPr>
                      <a:lvl6pPr marL="2286000" algn="l" defTabSz="457200" rtl="0" eaLnBrk="1" latinLnBrk="0" hangingPunct="1">
                        <a:defRPr sz="1800" b="1" kern="1200">
                          <a:solidFill>
                            <a:schemeClr val="lt1"/>
                          </a:solidFill>
                          <a:latin typeface="Aptos" panose="02110004020202020204"/>
                        </a:defRPr>
                      </a:lvl6pPr>
                      <a:lvl7pPr marL="2743200" algn="l" defTabSz="457200" rtl="0" eaLnBrk="1" latinLnBrk="0" hangingPunct="1">
                        <a:defRPr sz="1800" b="1" kern="1200">
                          <a:solidFill>
                            <a:schemeClr val="lt1"/>
                          </a:solidFill>
                          <a:latin typeface="Aptos" panose="02110004020202020204"/>
                        </a:defRPr>
                      </a:lvl7pPr>
                      <a:lvl8pPr marL="3200400" algn="l" defTabSz="457200" rtl="0" eaLnBrk="1" latinLnBrk="0" hangingPunct="1">
                        <a:defRPr sz="1800" b="1" kern="1200">
                          <a:solidFill>
                            <a:schemeClr val="lt1"/>
                          </a:solidFill>
                          <a:latin typeface="Aptos" panose="02110004020202020204"/>
                        </a:defRPr>
                      </a:lvl8pPr>
                      <a:lvl9pPr marL="3657600" algn="l" defTabSz="457200" rtl="0" eaLnBrk="1" latinLnBrk="0" hangingPunct="1">
                        <a:defRPr sz="1800" b="1" kern="1200">
                          <a:solidFill>
                            <a:schemeClr val="lt1"/>
                          </a:solidFill>
                          <a:latin typeface="Aptos" panose="02110004020202020204"/>
                        </a:defRPr>
                      </a:lvl9pPr>
                    </a:lstStyle>
                    <a:p>
                      <a:pPr lvl="0" algn="ctr"/>
                      <a:r>
                        <a:rPr lang="en-GB" dirty="0"/>
                        <a:t>Assessment Criteria</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solidFill>
                  </a:tcPr>
                </a:tc>
                <a:tc>
                  <a:txBody>
                    <a:bodyPr/>
                    <a:lstStyle>
                      <a:lvl1pPr marL="0" algn="l" defTabSz="457200" rtl="0" eaLnBrk="1" latinLnBrk="0" hangingPunct="1">
                        <a:defRPr sz="1800" b="1" kern="1200">
                          <a:solidFill>
                            <a:schemeClr val="lt1"/>
                          </a:solidFill>
                          <a:latin typeface="Aptos" panose="02110004020202020204"/>
                        </a:defRPr>
                      </a:lvl1pPr>
                      <a:lvl2pPr marL="457200" algn="l" defTabSz="457200" rtl="0" eaLnBrk="1" latinLnBrk="0" hangingPunct="1">
                        <a:defRPr sz="1800" b="1" kern="1200">
                          <a:solidFill>
                            <a:schemeClr val="lt1"/>
                          </a:solidFill>
                          <a:latin typeface="Aptos" panose="02110004020202020204"/>
                        </a:defRPr>
                      </a:lvl2pPr>
                      <a:lvl3pPr marL="914400" algn="l" defTabSz="457200" rtl="0" eaLnBrk="1" latinLnBrk="0" hangingPunct="1">
                        <a:defRPr sz="1800" b="1" kern="1200">
                          <a:solidFill>
                            <a:schemeClr val="lt1"/>
                          </a:solidFill>
                          <a:latin typeface="Aptos" panose="02110004020202020204"/>
                        </a:defRPr>
                      </a:lvl3pPr>
                      <a:lvl4pPr marL="1371600" algn="l" defTabSz="457200" rtl="0" eaLnBrk="1" latinLnBrk="0" hangingPunct="1">
                        <a:defRPr sz="1800" b="1" kern="1200">
                          <a:solidFill>
                            <a:schemeClr val="lt1"/>
                          </a:solidFill>
                          <a:latin typeface="Aptos" panose="02110004020202020204"/>
                        </a:defRPr>
                      </a:lvl4pPr>
                      <a:lvl5pPr marL="1828800" algn="l" defTabSz="457200" rtl="0" eaLnBrk="1" latinLnBrk="0" hangingPunct="1">
                        <a:defRPr sz="1800" b="1" kern="1200">
                          <a:solidFill>
                            <a:schemeClr val="lt1"/>
                          </a:solidFill>
                          <a:latin typeface="Aptos" panose="02110004020202020204"/>
                        </a:defRPr>
                      </a:lvl5pPr>
                      <a:lvl6pPr marL="2286000" algn="l" defTabSz="457200" rtl="0" eaLnBrk="1" latinLnBrk="0" hangingPunct="1">
                        <a:defRPr sz="1800" b="1" kern="1200">
                          <a:solidFill>
                            <a:schemeClr val="lt1"/>
                          </a:solidFill>
                          <a:latin typeface="Aptos" panose="02110004020202020204"/>
                        </a:defRPr>
                      </a:lvl6pPr>
                      <a:lvl7pPr marL="2743200" algn="l" defTabSz="457200" rtl="0" eaLnBrk="1" latinLnBrk="0" hangingPunct="1">
                        <a:defRPr sz="1800" b="1" kern="1200">
                          <a:solidFill>
                            <a:schemeClr val="lt1"/>
                          </a:solidFill>
                          <a:latin typeface="Aptos" panose="02110004020202020204"/>
                        </a:defRPr>
                      </a:lvl7pPr>
                      <a:lvl8pPr marL="3200400" algn="l" defTabSz="457200" rtl="0" eaLnBrk="1" latinLnBrk="0" hangingPunct="1">
                        <a:defRPr sz="1800" b="1" kern="1200">
                          <a:solidFill>
                            <a:schemeClr val="lt1"/>
                          </a:solidFill>
                          <a:latin typeface="Aptos" panose="02110004020202020204"/>
                        </a:defRPr>
                      </a:lvl8pPr>
                      <a:lvl9pPr marL="3657600" algn="l" defTabSz="457200" rtl="0" eaLnBrk="1" latinLnBrk="0" hangingPunct="1">
                        <a:defRPr sz="1800" b="1" kern="1200">
                          <a:solidFill>
                            <a:schemeClr val="lt1"/>
                          </a:solidFill>
                          <a:latin typeface="Aptos" panose="02110004020202020204"/>
                        </a:defRPr>
                      </a:lvl9pPr>
                    </a:lstStyle>
                    <a:p>
                      <a:pPr lvl="0" algn="ctr"/>
                      <a:r>
                        <a:rPr lang="en-GB"/>
                        <a:t>Possible Marks</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solidFill>
                  </a:tcPr>
                </a:tc>
                <a:extLst>
                  <a:ext uri="{0D108BD9-81ED-4DB2-BD59-A6C34878D82A}">
                    <a16:rowId xmlns:a16="http://schemas.microsoft.com/office/drawing/2014/main" val="2492178066"/>
                  </a:ext>
                </a:extLst>
              </a:tr>
              <a:tr h="370844">
                <a:tc>
                  <a:txBody>
                    <a:bodyPr/>
                    <a:lstStyle>
                      <a:lvl1pPr marL="0" algn="l" defTabSz="457200" rtl="0" eaLnBrk="1" latinLnBrk="0" hangingPunct="1">
                        <a:defRPr sz="1800" kern="1200">
                          <a:solidFill>
                            <a:schemeClr val="dk1"/>
                          </a:solidFill>
                          <a:latin typeface="Aptos" panose="02110004020202020204"/>
                        </a:defRPr>
                      </a:lvl1pPr>
                      <a:lvl2pPr marL="457200" algn="l" defTabSz="457200" rtl="0" eaLnBrk="1" latinLnBrk="0" hangingPunct="1">
                        <a:defRPr sz="1800" kern="1200">
                          <a:solidFill>
                            <a:schemeClr val="dk1"/>
                          </a:solidFill>
                          <a:latin typeface="Aptos" panose="02110004020202020204"/>
                        </a:defRPr>
                      </a:lvl2pPr>
                      <a:lvl3pPr marL="914400" algn="l" defTabSz="457200" rtl="0" eaLnBrk="1" latinLnBrk="0" hangingPunct="1">
                        <a:defRPr sz="1800" kern="1200">
                          <a:solidFill>
                            <a:schemeClr val="dk1"/>
                          </a:solidFill>
                          <a:latin typeface="Aptos" panose="02110004020202020204"/>
                        </a:defRPr>
                      </a:lvl3pPr>
                      <a:lvl4pPr marL="1371600" algn="l" defTabSz="457200" rtl="0" eaLnBrk="1" latinLnBrk="0" hangingPunct="1">
                        <a:defRPr sz="1800" kern="1200">
                          <a:solidFill>
                            <a:schemeClr val="dk1"/>
                          </a:solidFill>
                          <a:latin typeface="Aptos" panose="02110004020202020204"/>
                        </a:defRPr>
                      </a:lvl4pPr>
                      <a:lvl5pPr marL="1828800" algn="l" defTabSz="457200" rtl="0" eaLnBrk="1" latinLnBrk="0" hangingPunct="1">
                        <a:defRPr sz="1800" kern="1200">
                          <a:solidFill>
                            <a:schemeClr val="dk1"/>
                          </a:solidFill>
                          <a:latin typeface="Aptos" panose="02110004020202020204"/>
                        </a:defRPr>
                      </a:lvl5pPr>
                      <a:lvl6pPr marL="2286000" algn="l" defTabSz="457200" rtl="0" eaLnBrk="1" latinLnBrk="0" hangingPunct="1">
                        <a:defRPr sz="1800" kern="1200">
                          <a:solidFill>
                            <a:schemeClr val="dk1"/>
                          </a:solidFill>
                          <a:latin typeface="Aptos" panose="02110004020202020204"/>
                        </a:defRPr>
                      </a:lvl6pPr>
                      <a:lvl7pPr marL="2743200" algn="l" defTabSz="457200" rtl="0" eaLnBrk="1" latinLnBrk="0" hangingPunct="1">
                        <a:defRPr sz="1800" kern="1200">
                          <a:solidFill>
                            <a:schemeClr val="dk1"/>
                          </a:solidFill>
                          <a:latin typeface="Aptos" panose="02110004020202020204"/>
                        </a:defRPr>
                      </a:lvl7pPr>
                      <a:lvl8pPr marL="3200400" algn="l" defTabSz="457200" rtl="0" eaLnBrk="1" latinLnBrk="0" hangingPunct="1">
                        <a:defRPr sz="1800" kern="1200">
                          <a:solidFill>
                            <a:schemeClr val="dk1"/>
                          </a:solidFill>
                          <a:latin typeface="Aptos" panose="02110004020202020204"/>
                        </a:defRPr>
                      </a:lvl8pPr>
                      <a:lvl9pPr marL="3657600" algn="l" defTabSz="457200" rtl="0" eaLnBrk="1" latinLnBrk="0" hangingPunct="1">
                        <a:defRPr sz="1800" kern="1200">
                          <a:solidFill>
                            <a:schemeClr val="dk1"/>
                          </a:solidFill>
                          <a:latin typeface="Aptos" panose="02110004020202020204"/>
                        </a:defRPr>
                      </a:lvl9pPr>
                    </a:lstStyle>
                    <a:p>
                      <a:pPr marL="0" marR="0" lvl="0" indent="0" algn="ctr" defTabSz="914400" rtl="0" fontAlgn="auto" hangingPunct="1">
                        <a:lnSpc>
                          <a:spcPct val="100000"/>
                        </a:lnSpc>
                        <a:spcBef>
                          <a:spcPts val="0"/>
                        </a:spcBef>
                        <a:spcAft>
                          <a:spcPts val="0"/>
                        </a:spcAft>
                        <a:buNone/>
                        <a:tabLst/>
                      </a:pPr>
                      <a:r>
                        <a:rPr lang="en-GB" sz="1800" b="1" kern="1200">
                          <a:solidFill>
                            <a:srgbClr val="000000"/>
                          </a:solidFill>
                          <a:latin typeface="Calibri"/>
                        </a:rPr>
                        <a:t>Engagement with Literature Skills</a:t>
                      </a:r>
                      <a:endParaRPr lang="en-GB" sz="1800" kern="1200">
                        <a:solidFill>
                          <a:srgbClr val="000000"/>
                        </a:solidFill>
                        <a:latin typeface="Calibri"/>
                      </a:endParaRP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tint val="40000"/>
                      </a:srgbClr>
                    </a:solidFill>
                  </a:tcPr>
                </a:tc>
                <a:tc>
                  <a:txBody>
                    <a:bodyPr/>
                    <a:lstStyle>
                      <a:lvl1pPr marL="0" algn="l" defTabSz="457200" rtl="0" eaLnBrk="1" latinLnBrk="0" hangingPunct="1">
                        <a:defRPr sz="1800" kern="1200">
                          <a:solidFill>
                            <a:schemeClr val="dk1"/>
                          </a:solidFill>
                          <a:latin typeface="Aptos" panose="02110004020202020204"/>
                        </a:defRPr>
                      </a:lvl1pPr>
                      <a:lvl2pPr marL="457200" algn="l" defTabSz="457200" rtl="0" eaLnBrk="1" latinLnBrk="0" hangingPunct="1">
                        <a:defRPr sz="1800" kern="1200">
                          <a:solidFill>
                            <a:schemeClr val="dk1"/>
                          </a:solidFill>
                          <a:latin typeface="Aptos" panose="02110004020202020204"/>
                        </a:defRPr>
                      </a:lvl2pPr>
                      <a:lvl3pPr marL="914400" algn="l" defTabSz="457200" rtl="0" eaLnBrk="1" latinLnBrk="0" hangingPunct="1">
                        <a:defRPr sz="1800" kern="1200">
                          <a:solidFill>
                            <a:schemeClr val="dk1"/>
                          </a:solidFill>
                          <a:latin typeface="Aptos" panose="02110004020202020204"/>
                        </a:defRPr>
                      </a:lvl3pPr>
                      <a:lvl4pPr marL="1371600" algn="l" defTabSz="457200" rtl="0" eaLnBrk="1" latinLnBrk="0" hangingPunct="1">
                        <a:defRPr sz="1800" kern="1200">
                          <a:solidFill>
                            <a:schemeClr val="dk1"/>
                          </a:solidFill>
                          <a:latin typeface="Aptos" panose="02110004020202020204"/>
                        </a:defRPr>
                      </a:lvl4pPr>
                      <a:lvl5pPr marL="1828800" algn="l" defTabSz="457200" rtl="0" eaLnBrk="1" latinLnBrk="0" hangingPunct="1">
                        <a:defRPr sz="1800" kern="1200">
                          <a:solidFill>
                            <a:schemeClr val="dk1"/>
                          </a:solidFill>
                          <a:latin typeface="Aptos" panose="02110004020202020204"/>
                        </a:defRPr>
                      </a:lvl5pPr>
                      <a:lvl6pPr marL="2286000" algn="l" defTabSz="457200" rtl="0" eaLnBrk="1" latinLnBrk="0" hangingPunct="1">
                        <a:defRPr sz="1800" kern="1200">
                          <a:solidFill>
                            <a:schemeClr val="dk1"/>
                          </a:solidFill>
                          <a:latin typeface="Aptos" panose="02110004020202020204"/>
                        </a:defRPr>
                      </a:lvl6pPr>
                      <a:lvl7pPr marL="2743200" algn="l" defTabSz="457200" rtl="0" eaLnBrk="1" latinLnBrk="0" hangingPunct="1">
                        <a:defRPr sz="1800" kern="1200">
                          <a:solidFill>
                            <a:schemeClr val="dk1"/>
                          </a:solidFill>
                          <a:latin typeface="Aptos" panose="02110004020202020204"/>
                        </a:defRPr>
                      </a:lvl7pPr>
                      <a:lvl8pPr marL="3200400" algn="l" defTabSz="457200" rtl="0" eaLnBrk="1" latinLnBrk="0" hangingPunct="1">
                        <a:defRPr sz="1800" kern="1200">
                          <a:solidFill>
                            <a:schemeClr val="dk1"/>
                          </a:solidFill>
                          <a:latin typeface="Aptos" panose="02110004020202020204"/>
                        </a:defRPr>
                      </a:lvl8pPr>
                      <a:lvl9pPr marL="3657600" algn="l" defTabSz="457200" rtl="0" eaLnBrk="1" latinLnBrk="0" hangingPunct="1">
                        <a:defRPr sz="1800" kern="1200">
                          <a:solidFill>
                            <a:schemeClr val="dk1"/>
                          </a:solidFill>
                          <a:latin typeface="Aptos" panose="02110004020202020204"/>
                        </a:defRPr>
                      </a:lvl9pPr>
                    </a:lstStyle>
                    <a:p>
                      <a:pPr marL="0" marR="0" lvl="0" indent="0" algn="ctr" defTabSz="914400" rtl="0" fontAlgn="auto" hangingPunct="1">
                        <a:lnSpc>
                          <a:spcPct val="100000"/>
                        </a:lnSpc>
                        <a:spcBef>
                          <a:spcPts val="0"/>
                        </a:spcBef>
                        <a:spcAft>
                          <a:spcPts val="0"/>
                        </a:spcAft>
                        <a:buNone/>
                        <a:tabLst/>
                      </a:pPr>
                      <a:r>
                        <a:rPr lang="en-GB" sz="1800" i="0" kern="1200" dirty="0">
                          <a:solidFill>
                            <a:srgbClr val="000000"/>
                          </a:solidFill>
                          <a:latin typeface="Calibri"/>
                        </a:rPr>
                        <a:t>Students should define and reference key terms. Students should also provide at least one example of an article that their search strategy found and reference this. </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tint val="40000"/>
                      </a:srgbClr>
                    </a:solidFill>
                  </a:tcPr>
                </a:tc>
                <a:tc>
                  <a:txBody>
                    <a:bodyPr/>
                    <a:lstStyle>
                      <a:lvl1pPr marL="0" algn="l" defTabSz="457200" rtl="0" eaLnBrk="1" latinLnBrk="0" hangingPunct="1">
                        <a:defRPr sz="1800" kern="1200">
                          <a:solidFill>
                            <a:schemeClr val="dk1"/>
                          </a:solidFill>
                          <a:latin typeface="Aptos" panose="02110004020202020204"/>
                        </a:defRPr>
                      </a:lvl1pPr>
                      <a:lvl2pPr marL="457200" algn="l" defTabSz="457200" rtl="0" eaLnBrk="1" latinLnBrk="0" hangingPunct="1">
                        <a:defRPr sz="1800" kern="1200">
                          <a:solidFill>
                            <a:schemeClr val="dk1"/>
                          </a:solidFill>
                          <a:latin typeface="Aptos" panose="02110004020202020204"/>
                        </a:defRPr>
                      </a:lvl2pPr>
                      <a:lvl3pPr marL="914400" algn="l" defTabSz="457200" rtl="0" eaLnBrk="1" latinLnBrk="0" hangingPunct="1">
                        <a:defRPr sz="1800" kern="1200">
                          <a:solidFill>
                            <a:schemeClr val="dk1"/>
                          </a:solidFill>
                          <a:latin typeface="Aptos" panose="02110004020202020204"/>
                        </a:defRPr>
                      </a:lvl3pPr>
                      <a:lvl4pPr marL="1371600" algn="l" defTabSz="457200" rtl="0" eaLnBrk="1" latinLnBrk="0" hangingPunct="1">
                        <a:defRPr sz="1800" kern="1200">
                          <a:solidFill>
                            <a:schemeClr val="dk1"/>
                          </a:solidFill>
                          <a:latin typeface="Aptos" panose="02110004020202020204"/>
                        </a:defRPr>
                      </a:lvl4pPr>
                      <a:lvl5pPr marL="1828800" algn="l" defTabSz="457200" rtl="0" eaLnBrk="1" latinLnBrk="0" hangingPunct="1">
                        <a:defRPr sz="1800" kern="1200">
                          <a:solidFill>
                            <a:schemeClr val="dk1"/>
                          </a:solidFill>
                          <a:latin typeface="Aptos" panose="02110004020202020204"/>
                        </a:defRPr>
                      </a:lvl5pPr>
                      <a:lvl6pPr marL="2286000" algn="l" defTabSz="457200" rtl="0" eaLnBrk="1" latinLnBrk="0" hangingPunct="1">
                        <a:defRPr sz="1800" kern="1200">
                          <a:solidFill>
                            <a:schemeClr val="dk1"/>
                          </a:solidFill>
                          <a:latin typeface="Aptos" panose="02110004020202020204"/>
                        </a:defRPr>
                      </a:lvl6pPr>
                      <a:lvl7pPr marL="2743200" algn="l" defTabSz="457200" rtl="0" eaLnBrk="1" latinLnBrk="0" hangingPunct="1">
                        <a:defRPr sz="1800" kern="1200">
                          <a:solidFill>
                            <a:schemeClr val="dk1"/>
                          </a:solidFill>
                          <a:latin typeface="Aptos" panose="02110004020202020204"/>
                        </a:defRPr>
                      </a:lvl7pPr>
                      <a:lvl8pPr marL="3200400" algn="l" defTabSz="457200" rtl="0" eaLnBrk="1" latinLnBrk="0" hangingPunct="1">
                        <a:defRPr sz="1800" kern="1200">
                          <a:solidFill>
                            <a:schemeClr val="dk1"/>
                          </a:solidFill>
                          <a:latin typeface="Aptos" panose="02110004020202020204"/>
                        </a:defRPr>
                      </a:lvl8pPr>
                      <a:lvl9pPr marL="3657600" algn="l" defTabSz="457200" rtl="0" eaLnBrk="1" latinLnBrk="0" hangingPunct="1">
                        <a:defRPr sz="1800" kern="1200">
                          <a:solidFill>
                            <a:schemeClr val="dk1"/>
                          </a:solidFill>
                          <a:latin typeface="Aptos" panose="02110004020202020204"/>
                        </a:defRPr>
                      </a:lvl9pPr>
                    </a:lstStyle>
                    <a:p>
                      <a:pPr marL="0" marR="0" lvl="0" indent="0" algn="l" defTabSz="914400" rtl="0" fontAlgn="auto" hangingPunct="1">
                        <a:lnSpc>
                          <a:spcPct val="100000"/>
                        </a:lnSpc>
                        <a:spcBef>
                          <a:spcPts val="0"/>
                        </a:spcBef>
                        <a:spcAft>
                          <a:spcPts val="0"/>
                        </a:spcAft>
                        <a:buNone/>
                        <a:tabLst/>
                      </a:pPr>
                      <a:r>
                        <a:rPr lang="en-GB" sz="1800" kern="1200" dirty="0">
                          <a:solidFill>
                            <a:srgbClr val="000000"/>
                          </a:solidFill>
                          <a:latin typeface="Calibri"/>
                        </a:rPr>
                        <a:t>20</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tint val="40000"/>
                      </a:srgbClr>
                    </a:solidFill>
                  </a:tcPr>
                </a:tc>
                <a:extLst>
                  <a:ext uri="{0D108BD9-81ED-4DB2-BD59-A6C34878D82A}">
                    <a16:rowId xmlns:a16="http://schemas.microsoft.com/office/drawing/2014/main" val="2368629968"/>
                  </a:ext>
                </a:extLst>
              </a:tr>
              <a:tr h="370844">
                <a:tc>
                  <a:txBody>
                    <a:bodyPr/>
                    <a:lstStyle>
                      <a:lvl1pPr marL="0" algn="l" defTabSz="457200" rtl="0" eaLnBrk="1" latinLnBrk="0" hangingPunct="1">
                        <a:defRPr sz="1800" kern="1200">
                          <a:solidFill>
                            <a:schemeClr val="dk1"/>
                          </a:solidFill>
                          <a:latin typeface="Aptos" panose="02110004020202020204"/>
                        </a:defRPr>
                      </a:lvl1pPr>
                      <a:lvl2pPr marL="457200" algn="l" defTabSz="457200" rtl="0" eaLnBrk="1" latinLnBrk="0" hangingPunct="1">
                        <a:defRPr sz="1800" kern="1200">
                          <a:solidFill>
                            <a:schemeClr val="dk1"/>
                          </a:solidFill>
                          <a:latin typeface="Aptos" panose="02110004020202020204"/>
                        </a:defRPr>
                      </a:lvl2pPr>
                      <a:lvl3pPr marL="914400" algn="l" defTabSz="457200" rtl="0" eaLnBrk="1" latinLnBrk="0" hangingPunct="1">
                        <a:defRPr sz="1800" kern="1200">
                          <a:solidFill>
                            <a:schemeClr val="dk1"/>
                          </a:solidFill>
                          <a:latin typeface="Aptos" panose="02110004020202020204"/>
                        </a:defRPr>
                      </a:lvl3pPr>
                      <a:lvl4pPr marL="1371600" algn="l" defTabSz="457200" rtl="0" eaLnBrk="1" latinLnBrk="0" hangingPunct="1">
                        <a:defRPr sz="1800" kern="1200">
                          <a:solidFill>
                            <a:schemeClr val="dk1"/>
                          </a:solidFill>
                          <a:latin typeface="Aptos" panose="02110004020202020204"/>
                        </a:defRPr>
                      </a:lvl4pPr>
                      <a:lvl5pPr marL="1828800" algn="l" defTabSz="457200" rtl="0" eaLnBrk="1" latinLnBrk="0" hangingPunct="1">
                        <a:defRPr sz="1800" kern="1200">
                          <a:solidFill>
                            <a:schemeClr val="dk1"/>
                          </a:solidFill>
                          <a:latin typeface="Aptos" panose="02110004020202020204"/>
                        </a:defRPr>
                      </a:lvl5pPr>
                      <a:lvl6pPr marL="2286000" algn="l" defTabSz="457200" rtl="0" eaLnBrk="1" latinLnBrk="0" hangingPunct="1">
                        <a:defRPr sz="1800" kern="1200">
                          <a:solidFill>
                            <a:schemeClr val="dk1"/>
                          </a:solidFill>
                          <a:latin typeface="Aptos" panose="02110004020202020204"/>
                        </a:defRPr>
                      </a:lvl6pPr>
                      <a:lvl7pPr marL="2743200" algn="l" defTabSz="457200" rtl="0" eaLnBrk="1" latinLnBrk="0" hangingPunct="1">
                        <a:defRPr sz="1800" kern="1200">
                          <a:solidFill>
                            <a:schemeClr val="dk1"/>
                          </a:solidFill>
                          <a:latin typeface="Aptos" panose="02110004020202020204"/>
                        </a:defRPr>
                      </a:lvl7pPr>
                      <a:lvl8pPr marL="3200400" algn="l" defTabSz="457200" rtl="0" eaLnBrk="1" latinLnBrk="0" hangingPunct="1">
                        <a:defRPr sz="1800" kern="1200">
                          <a:solidFill>
                            <a:schemeClr val="dk1"/>
                          </a:solidFill>
                          <a:latin typeface="Aptos" panose="02110004020202020204"/>
                        </a:defRPr>
                      </a:lvl8pPr>
                      <a:lvl9pPr marL="3657600" algn="l" defTabSz="457200" rtl="0" eaLnBrk="1" latinLnBrk="0" hangingPunct="1">
                        <a:defRPr sz="1800" kern="1200">
                          <a:solidFill>
                            <a:schemeClr val="dk1"/>
                          </a:solidFill>
                          <a:latin typeface="Aptos" panose="02110004020202020204"/>
                        </a:defRPr>
                      </a:lvl9pPr>
                    </a:lstStyle>
                    <a:p>
                      <a:pPr marL="0" marR="0" lvl="0" indent="0" algn="ctr" defTabSz="914400" rtl="0" fontAlgn="auto" hangingPunct="1">
                        <a:lnSpc>
                          <a:spcPct val="100000"/>
                        </a:lnSpc>
                        <a:spcBef>
                          <a:spcPts val="0"/>
                        </a:spcBef>
                        <a:spcAft>
                          <a:spcPts val="0"/>
                        </a:spcAft>
                        <a:buNone/>
                        <a:tabLst/>
                      </a:pPr>
                      <a:r>
                        <a:rPr lang="en-GB" sz="1800" b="1" kern="1200">
                          <a:solidFill>
                            <a:srgbClr val="000000"/>
                          </a:solidFill>
                          <a:latin typeface="Calibri"/>
                        </a:rPr>
                        <a:t>Knowledge and Understanding Skills</a:t>
                      </a:r>
                      <a:endParaRPr lang="en-GB" sz="1800" kern="1200">
                        <a:solidFill>
                          <a:srgbClr val="000000"/>
                        </a:solidFill>
                        <a:latin typeface="Calibri"/>
                      </a:endParaRP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tint val="20000"/>
                      </a:srgbClr>
                    </a:solidFill>
                  </a:tcPr>
                </a:tc>
                <a:tc>
                  <a:txBody>
                    <a:bodyPr/>
                    <a:lstStyle>
                      <a:lvl1pPr marL="0" algn="l" defTabSz="457200" rtl="0" eaLnBrk="1" latinLnBrk="0" hangingPunct="1">
                        <a:defRPr sz="1800" kern="1200">
                          <a:solidFill>
                            <a:schemeClr val="dk1"/>
                          </a:solidFill>
                          <a:latin typeface="Aptos" panose="02110004020202020204"/>
                        </a:defRPr>
                      </a:lvl1pPr>
                      <a:lvl2pPr marL="457200" algn="l" defTabSz="457200" rtl="0" eaLnBrk="1" latinLnBrk="0" hangingPunct="1">
                        <a:defRPr sz="1800" kern="1200">
                          <a:solidFill>
                            <a:schemeClr val="dk1"/>
                          </a:solidFill>
                          <a:latin typeface="Aptos" panose="02110004020202020204"/>
                        </a:defRPr>
                      </a:lvl2pPr>
                      <a:lvl3pPr marL="914400" algn="l" defTabSz="457200" rtl="0" eaLnBrk="1" latinLnBrk="0" hangingPunct="1">
                        <a:defRPr sz="1800" kern="1200">
                          <a:solidFill>
                            <a:schemeClr val="dk1"/>
                          </a:solidFill>
                          <a:latin typeface="Aptos" panose="02110004020202020204"/>
                        </a:defRPr>
                      </a:lvl3pPr>
                      <a:lvl4pPr marL="1371600" algn="l" defTabSz="457200" rtl="0" eaLnBrk="1" latinLnBrk="0" hangingPunct="1">
                        <a:defRPr sz="1800" kern="1200">
                          <a:solidFill>
                            <a:schemeClr val="dk1"/>
                          </a:solidFill>
                          <a:latin typeface="Aptos" panose="02110004020202020204"/>
                        </a:defRPr>
                      </a:lvl4pPr>
                      <a:lvl5pPr marL="1828800" algn="l" defTabSz="457200" rtl="0" eaLnBrk="1" latinLnBrk="0" hangingPunct="1">
                        <a:defRPr sz="1800" kern="1200">
                          <a:solidFill>
                            <a:schemeClr val="dk1"/>
                          </a:solidFill>
                          <a:latin typeface="Aptos" panose="02110004020202020204"/>
                        </a:defRPr>
                      </a:lvl5pPr>
                      <a:lvl6pPr marL="2286000" algn="l" defTabSz="457200" rtl="0" eaLnBrk="1" latinLnBrk="0" hangingPunct="1">
                        <a:defRPr sz="1800" kern="1200">
                          <a:solidFill>
                            <a:schemeClr val="dk1"/>
                          </a:solidFill>
                          <a:latin typeface="Aptos" panose="02110004020202020204"/>
                        </a:defRPr>
                      </a:lvl6pPr>
                      <a:lvl7pPr marL="2743200" algn="l" defTabSz="457200" rtl="0" eaLnBrk="1" latinLnBrk="0" hangingPunct="1">
                        <a:defRPr sz="1800" kern="1200">
                          <a:solidFill>
                            <a:schemeClr val="dk1"/>
                          </a:solidFill>
                          <a:latin typeface="Aptos" panose="02110004020202020204"/>
                        </a:defRPr>
                      </a:lvl7pPr>
                      <a:lvl8pPr marL="3200400" algn="l" defTabSz="457200" rtl="0" eaLnBrk="1" latinLnBrk="0" hangingPunct="1">
                        <a:defRPr sz="1800" kern="1200">
                          <a:solidFill>
                            <a:schemeClr val="dk1"/>
                          </a:solidFill>
                          <a:latin typeface="Aptos" panose="02110004020202020204"/>
                        </a:defRPr>
                      </a:lvl8pPr>
                      <a:lvl9pPr marL="3657600" algn="l" defTabSz="457200" rtl="0" eaLnBrk="1" latinLnBrk="0" hangingPunct="1">
                        <a:defRPr sz="1800" kern="1200">
                          <a:solidFill>
                            <a:schemeClr val="dk1"/>
                          </a:solidFill>
                          <a:latin typeface="Aptos" panose="02110004020202020204"/>
                        </a:defRPr>
                      </a:lvl9pPr>
                    </a:lstStyle>
                    <a:p>
                      <a:pPr marL="0" marR="0" lvl="0" indent="0" algn="ctr" defTabSz="914400" rtl="0" fontAlgn="auto" hangingPunct="1">
                        <a:lnSpc>
                          <a:spcPct val="100000"/>
                        </a:lnSpc>
                        <a:spcBef>
                          <a:spcPts val="0"/>
                        </a:spcBef>
                        <a:spcAft>
                          <a:spcPts val="0"/>
                        </a:spcAft>
                        <a:buNone/>
                        <a:tabLst/>
                      </a:pPr>
                      <a:r>
                        <a:rPr lang="en-GB" sz="1800" i="0" kern="1200" dirty="0">
                          <a:solidFill>
                            <a:srgbClr val="000000"/>
                          </a:solidFill>
                          <a:latin typeface="Calibri"/>
                        </a:rPr>
                        <a:t>You should be able to demonstrate knowledge of how to develop a search strategy.</a:t>
                      </a:r>
                    </a:p>
                    <a:p>
                      <a:pPr lvl="0" algn="ctr"/>
                      <a:endParaRPr lang="en-GB" i="0" dirty="0"/>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tint val="20000"/>
                      </a:srgbClr>
                    </a:solidFill>
                  </a:tcPr>
                </a:tc>
                <a:tc>
                  <a:txBody>
                    <a:bodyPr/>
                    <a:lstStyle>
                      <a:lvl1pPr marL="0" algn="l" defTabSz="457200" rtl="0" eaLnBrk="1" latinLnBrk="0" hangingPunct="1">
                        <a:defRPr sz="1800" kern="1200">
                          <a:solidFill>
                            <a:schemeClr val="dk1"/>
                          </a:solidFill>
                          <a:latin typeface="Aptos" panose="02110004020202020204"/>
                        </a:defRPr>
                      </a:lvl1pPr>
                      <a:lvl2pPr marL="457200" algn="l" defTabSz="457200" rtl="0" eaLnBrk="1" latinLnBrk="0" hangingPunct="1">
                        <a:defRPr sz="1800" kern="1200">
                          <a:solidFill>
                            <a:schemeClr val="dk1"/>
                          </a:solidFill>
                          <a:latin typeface="Aptos" panose="02110004020202020204"/>
                        </a:defRPr>
                      </a:lvl2pPr>
                      <a:lvl3pPr marL="914400" algn="l" defTabSz="457200" rtl="0" eaLnBrk="1" latinLnBrk="0" hangingPunct="1">
                        <a:defRPr sz="1800" kern="1200">
                          <a:solidFill>
                            <a:schemeClr val="dk1"/>
                          </a:solidFill>
                          <a:latin typeface="Aptos" panose="02110004020202020204"/>
                        </a:defRPr>
                      </a:lvl3pPr>
                      <a:lvl4pPr marL="1371600" algn="l" defTabSz="457200" rtl="0" eaLnBrk="1" latinLnBrk="0" hangingPunct="1">
                        <a:defRPr sz="1800" kern="1200">
                          <a:solidFill>
                            <a:schemeClr val="dk1"/>
                          </a:solidFill>
                          <a:latin typeface="Aptos" panose="02110004020202020204"/>
                        </a:defRPr>
                      </a:lvl4pPr>
                      <a:lvl5pPr marL="1828800" algn="l" defTabSz="457200" rtl="0" eaLnBrk="1" latinLnBrk="0" hangingPunct="1">
                        <a:defRPr sz="1800" kern="1200">
                          <a:solidFill>
                            <a:schemeClr val="dk1"/>
                          </a:solidFill>
                          <a:latin typeface="Aptos" panose="02110004020202020204"/>
                        </a:defRPr>
                      </a:lvl5pPr>
                      <a:lvl6pPr marL="2286000" algn="l" defTabSz="457200" rtl="0" eaLnBrk="1" latinLnBrk="0" hangingPunct="1">
                        <a:defRPr sz="1800" kern="1200">
                          <a:solidFill>
                            <a:schemeClr val="dk1"/>
                          </a:solidFill>
                          <a:latin typeface="Aptos" panose="02110004020202020204"/>
                        </a:defRPr>
                      </a:lvl6pPr>
                      <a:lvl7pPr marL="2743200" algn="l" defTabSz="457200" rtl="0" eaLnBrk="1" latinLnBrk="0" hangingPunct="1">
                        <a:defRPr sz="1800" kern="1200">
                          <a:solidFill>
                            <a:schemeClr val="dk1"/>
                          </a:solidFill>
                          <a:latin typeface="Aptos" panose="02110004020202020204"/>
                        </a:defRPr>
                      </a:lvl7pPr>
                      <a:lvl8pPr marL="3200400" algn="l" defTabSz="457200" rtl="0" eaLnBrk="1" latinLnBrk="0" hangingPunct="1">
                        <a:defRPr sz="1800" kern="1200">
                          <a:solidFill>
                            <a:schemeClr val="dk1"/>
                          </a:solidFill>
                          <a:latin typeface="Aptos" panose="02110004020202020204"/>
                        </a:defRPr>
                      </a:lvl8pPr>
                      <a:lvl9pPr marL="3657600" algn="l" defTabSz="457200" rtl="0" eaLnBrk="1" latinLnBrk="0" hangingPunct="1">
                        <a:defRPr sz="1800" kern="1200">
                          <a:solidFill>
                            <a:schemeClr val="dk1"/>
                          </a:solidFill>
                          <a:latin typeface="Aptos" panose="02110004020202020204"/>
                        </a:defRPr>
                      </a:lvl9pPr>
                    </a:lstStyle>
                    <a:p>
                      <a:pPr lvl="0"/>
                      <a:r>
                        <a:rPr lang="en-GB" dirty="0"/>
                        <a:t>20</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tint val="20000"/>
                      </a:srgbClr>
                    </a:solidFill>
                  </a:tcPr>
                </a:tc>
                <a:extLst>
                  <a:ext uri="{0D108BD9-81ED-4DB2-BD59-A6C34878D82A}">
                    <a16:rowId xmlns:a16="http://schemas.microsoft.com/office/drawing/2014/main" val="2792365648"/>
                  </a:ext>
                </a:extLst>
              </a:tr>
              <a:tr h="370844">
                <a:tc>
                  <a:txBody>
                    <a:bodyPr/>
                    <a:lstStyle>
                      <a:lvl1pPr marL="0" algn="l" defTabSz="457200" rtl="0" eaLnBrk="1" latinLnBrk="0" hangingPunct="1">
                        <a:defRPr sz="1800" kern="1200">
                          <a:solidFill>
                            <a:schemeClr val="dk1"/>
                          </a:solidFill>
                          <a:latin typeface="Aptos" panose="02110004020202020204"/>
                        </a:defRPr>
                      </a:lvl1pPr>
                      <a:lvl2pPr marL="457200" algn="l" defTabSz="457200" rtl="0" eaLnBrk="1" latinLnBrk="0" hangingPunct="1">
                        <a:defRPr sz="1800" kern="1200">
                          <a:solidFill>
                            <a:schemeClr val="dk1"/>
                          </a:solidFill>
                          <a:latin typeface="Aptos" panose="02110004020202020204"/>
                        </a:defRPr>
                      </a:lvl2pPr>
                      <a:lvl3pPr marL="914400" algn="l" defTabSz="457200" rtl="0" eaLnBrk="1" latinLnBrk="0" hangingPunct="1">
                        <a:defRPr sz="1800" kern="1200">
                          <a:solidFill>
                            <a:schemeClr val="dk1"/>
                          </a:solidFill>
                          <a:latin typeface="Aptos" panose="02110004020202020204"/>
                        </a:defRPr>
                      </a:lvl3pPr>
                      <a:lvl4pPr marL="1371600" algn="l" defTabSz="457200" rtl="0" eaLnBrk="1" latinLnBrk="0" hangingPunct="1">
                        <a:defRPr sz="1800" kern="1200">
                          <a:solidFill>
                            <a:schemeClr val="dk1"/>
                          </a:solidFill>
                          <a:latin typeface="Aptos" panose="02110004020202020204"/>
                        </a:defRPr>
                      </a:lvl4pPr>
                      <a:lvl5pPr marL="1828800" algn="l" defTabSz="457200" rtl="0" eaLnBrk="1" latinLnBrk="0" hangingPunct="1">
                        <a:defRPr sz="1800" kern="1200">
                          <a:solidFill>
                            <a:schemeClr val="dk1"/>
                          </a:solidFill>
                          <a:latin typeface="Aptos" panose="02110004020202020204"/>
                        </a:defRPr>
                      </a:lvl5pPr>
                      <a:lvl6pPr marL="2286000" algn="l" defTabSz="457200" rtl="0" eaLnBrk="1" latinLnBrk="0" hangingPunct="1">
                        <a:defRPr sz="1800" kern="1200">
                          <a:solidFill>
                            <a:schemeClr val="dk1"/>
                          </a:solidFill>
                          <a:latin typeface="Aptos" panose="02110004020202020204"/>
                        </a:defRPr>
                      </a:lvl6pPr>
                      <a:lvl7pPr marL="2743200" algn="l" defTabSz="457200" rtl="0" eaLnBrk="1" latinLnBrk="0" hangingPunct="1">
                        <a:defRPr sz="1800" kern="1200">
                          <a:solidFill>
                            <a:schemeClr val="dk1"/>
                          </a:solidFill>
                          <a:latin typeface="Aptos" panose="02110004020202020204"/>
                        </a:defRPr>
                      </a:lvl7pPr>
                      <a:lvl8pPr marL="3200400" algn="l" defTabSz="457200" rtl="0" eaLnBrk="1" latinLnBrk="0" hangingPunct="1">
                        <a:defRPr sz="1800" kern="1200">
                          <a:solidFill>
                            <a:schemeClr val="dk1"/>
                          </a:solidFill>
                          <a:latin typeface="Aptos" panose="02110004020202020204"/>
                        </a:defRPr>
                      </a:lvl8pPr>
                      <a:lvl9pPr marL="3657600" algn="l" defTabSz="457200" rtl="0" eaLnBrk="1" latinLnBrk="0" hangingPunct="1">
                        <a:defRPr sz="1800" kern="1200">
                          <a:solidFill>
                            <a:schemeClr val="dk1"/>
                          </a:solidFill>
                          <a:latin typeface="Aptos" panose="02110004020202020204"/>
                        </a:defRPr>
                      </a:lvl9pPr>
                    </a:lstStyle>
                    <a:p>
                      <a:pPr marL="0" marR="0" lvl="0" indent="0" algn="ctr" defTabSz="914400" rtl="0" fontAlgn="auto" hangingPunct="1">
                        <a:lnSpc>
                          <a:spcPct val="100000"/>
                        </a:lnSpc>
                        <a:spcBef>
                          <a:spcPts val="0"/>
                        </a:spcBef>
                        <a:spcAft>
                          <a:spcPts val="0"/>
                        </a:spcAft>
                        <a:buNone/>
                        <a:tabLst/>
                      </a:pPr>
                      <a:r>
                        <a:rPr lang="en-GB" sz="1800" b="1" kern="1200">
                          <a:solidFill>
                            <a:srgbClr val="000000"/>
                          </a:solidFill>
                          <a:latin typeface="Calibri"/>
                        </a:rPr>
                        <a:t>Cognitive and Intellectual Skills</a:t>
                      </a:r>
                      <a:endParaRPr lang="en-GB" sz="1800" kern="1200">
                        <a:solidFill>
                          <a:srgbClr val="000000"/>
                        </a:solidFill>
                        <a:latin typeface="Calibri"/>
                      </a:endParaRP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tint val="40000"/>
                      </a:srgbClr>
                    </a:solidFill>
                  </a:tcPr>
                </a:tc>
                <a:tc>
                  <a:txBody>
                    <a:bodyPr/>
                    <a:lstStyle>
                      <a:lvl1pPr marL="0" algn="l" defTabSz="457200" rtl="0" eaLnBrk="1" latinLnBrk="0" hangingPunct="1">
                        <a:defRPr sz="1800" kern="1200">
                          <a:solidFill>
                            <a:schemeClr val="dk1"/>
                          </a:solidFill>
                          <a:latin typeface="Aptos" panose="02110004020202020204"/>
                        </a:defRPr>
                      </a:lvl1pPr>
                      <a:lvl2pPr marL="457200" algn="l" defTabSz="457200" rtl="0" eaLnBrk="1" latinLnBrk="0" hangingPunct="1">
                        <a:defRPr sz="1800" kern="1200">
                          <a:solidFill>
                            <a:schemeClr val="dk1"/>
                          </a:solidFill>
                          <a:latin typeface="Aptos" panose="02110004020202020204"/>
                        </a:defRPr>
                      </a:lvl2pPr>
                      <a:lvl3pPr marL="914400" algn="l" defTabSz="457200" rtl="0" eaLnBrk="1" latinLnBrk="0" hangingPunct="1">
                        <a:defRPr sz="1800" kern="1200">
                          <a:solidFill>
                            <a:schemeClr val="dk1"/>
                          </a:solidFill>
                          <a:latin typeface="Aptos" panose="02110004020202020204"/>
                        </a:defRPr>
                      </a:lvl3pPr>
                      <a:lvl4pPr marL="1371600" algn="l" defTabSz="457200" rtl="0" eaLnBrk="1" latinLnBrk="0" hangingPunct="1">
                        <a:defRPr sz="1800" kern="1200">
                          <a:solidFill>
                            <a:schemeClr val="dk1"/>
                          </a:solidFill>
                          <a:latin typeface="Aptos" panose="02110004020202020204"/>
                        </a:defRPr>
                      </a:lvl4pPr>
                      <a:lvl5pPr marL="1828800" algn="l" defTabSz="457200" rtl="0" eaLnBrk="1" latinLnBrk="0" hangingPunct="1">
                        <a:defRPr sz="1800" kern="1200">
                          <a:solidFill>
                            <a:schemeClr val="dk1"/>
                          </a:solidFill>
                          <a:latin typeface="Aptos" panose="02110004020202020204"/>
                        </a:defRPr>
                      </a:lvl5pPr>
                      <a:lvl6pPr marL="2286000" algn="l" defTabSz="457200" rtl="0" eaLnBrk="1" latinLnBrk="0" hangingPunct="1">
                        <a:defRPr sz="1800" kern="1200">
                          <a:solidFill>
                            <a:schemeClr val="dk1"/>
                          </a:solidFill>
                          <a:latin typeface="Aptos" panose="02110004020202020204"/>
                        </a:defRPr>
                      </a:lvl6pPr>
                      <a:lvl7pPr marL="2743200" algn="l" defTabSz="457200" rtl="0" eaLnBrk="1" latinLnBrk="0" hangingPunct="1">
                        <a:defRPr sz="1800" kern="1200">
                          <a:solidFill>
                            <a:schemeClr val="dk1"/>
                          </a:solidFill>
                          <a:latin typeface="Aptos" panose="02110004020202020204"/>
                        </a:defRPr>
                      </a:lvl7pPr>
                      <a:lvl8pPr marL="3200400" algn="l" defTabSz="457200" rtl="0" eaLnBrk="1" latinLnBrk="0" hangingPunct="1">
                        <a:defRPr sz="1800" kern="1200">
                          <a:solidFill>
                            <a:schemeClr val="dk1"/>
                          </a:solidFill>
                          <a:latin typeface="Aptos" panose="02110004020202020204"/>
                        </a:defRPr>
                      </a:lvl8pPr>
                      <a:lvl9pPr marL="3657600" algn="l" defTabSz="457200" rtl="0" eaLnBrk="1" latinLnBrk="0" hangingPunct="1">
                        <a:defRPr sz="1800" kern="1200">
                          <a:solidFill>
                            <a:schemeClr val="dk1"/>
                          </a:solidFill>
                          <a:latin typeface="Aptos" panose="02110004020202020204"/>
                        </a:defRPr>
                      </a:lvl9pPr>
                    </a:lstStyle>
                    <a:p>
                      <a:pPr marL="0" marR="0" lvl="0" indent="0" algn="ctr" defTabSz="914400" rtl="0" fontAlgn="auto" hangingPunct="1">
                        <a:lnSpc>
                          <a:spcPct val="100000"/>
                        </a:lnSpc>
                        <a:spcBef>
                          <a:spcPts val="0"/>
                        </a:spcBef>
                        <a:spcAft>
                          <a:spcPts val="0"/>
                        </a:spcAft>
                        <a:buNone/>
                        <a:tabLst/>
                      </a:pPr>
                      <a:r>
                        <a:rPr lang="en-GB" sz="1800" i="0" kern="1200">
                          <a:solidFill>
                            <a:srgbClr val="000000"/>
                          </a:solidFill>
                          <a:latin typeface="Calibri"/>
                        </a:rPr>
                        <a:t>You should be able to formulate a research question and evaluate whether your search strategy was effective at finding journal articles that address that question.</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tint val="40000"/>
                      </a:srgbClr>
                    </a:solidFill>
                  </a:tcPr>
                </a:tc>
                <a:tc>
                  <a:txBody>
                    <a:bodyPr/>
                    <a:lstStyle>
                      <a:lvl1pPr marL="0" algn="l" defTabSz="457200" rtl="0" eaLnBrk="1" latinLnBrk="0" hangingPunct="1">
                        <a:defRPr sz="1800" kern="1200">
                          <a:solidFill>
                            <a:schemeClr val="dk1"/>
                          </a:solidFill>
                          <a:latin typeface="Aptos" panose="02110004020202020204"/>
                        </a:defRPr>
                      </a:lvl1pPr>
                      <a:lvl2pPr marL="457200" algn="l" defTabSz="457200" rtl="0" eaLnBrk="1" latinLnBrk="0" hangingPunct="1">
                        <a:defRPr sz="1800" kern="1200">
                          <a:solidFill>
                            <a:schemeClr val="dk1"/>
                          </a:solidFill>
                          <a:latin typeface="Aptos" panose="02110004020202020204"/>
                        </a:defRPr>
                      </a:lvl2pPr>
                      <a:lvl3pPr marL="914400" algn="l" defTabSz="457200" rtl="0" eaLnBrk="1" latinLnBrk="0" hangingPunct="1">
                        <a:defRPr sz="1800" kern="1200">
                          <a:solidFill>
                            <a:schemeClr val="dk1"/>
                          </a:solidFill>
                          <a:latin typeface="Aptos" panose="02110004020202020204"/>
                        </a:defRPr>
                      </a:lvl3pPr>
                      <a:lvl4pPr marL="1371600" algn="l" defTabSz="457200" rtl="0" eaLnBrk="1" latinLnBrk="0" hangingPunct="1">
                        <a:defRPr sz="1800" kern="1200">
                          <a:solidFill>
                            <a:schemeClr val="dk1"/>
                          </a:solidFill>
                          <a:latin typeface="Aptos" panose="02110004020202020204"/>
                        </a:defRPr>
                      </a:lvl4pPr>
                      <a:lvl5pPr marL="1828800" algn="l" defTabSz="457200" rtl="0" eaLnBrk="1" latinLnBrk="0" hangingPunct="1">
                        <a:defRPr sz="1800" kern="1200">
                          <a:solidFill>
                            <a:schemeClr val="dk1"/>
                          </a:solidFill>
                          <a:latin typeface="Aptos" panose="02110004020202020204"/>
                        </a:defRPr>
                      </a:lvl5pPr>
                      <a:lvl6pPr marL="2286000" algn="l" defTabSz="457200" rtl="0" eaLnBrk="1" latinLnBrk="0" hangingPunct="1">
                        <a:defRPr sz="1800" kern="1200">
                          <a:solidFill>
                            <a:schemeClr val="dk1"/>
                          </a:solidFill>
                          <a:latin typeface="Aptos" panose="02110004020202020204"/>
                        </a:defRPr>
                      </a:lvl6pPr>
                      <a:lvl7pPr marL="2743200" algn="l" defTabSz="457200" rtl="0" eaLnBrk="1" latinLnBrk="0" hangingPunct="1">
                        <a:defRPr sz="1800" kern="1200">
                          <a:solidFill>
                            <a:schemeClr val="dk1"/>
                          </a:solidFill>
                          <a:latin typeface="Aptos" panose="02110004020202020204"/>
                        </a:defRPr>
                      </a:lvl7pPr>
                      <a:lvl8pPr marL="3200400" algn="l" defTabSz="457200" rtl="0" eaLnBrk="1" latinLnBrk="0" hangingPunct="1">
                        <a:defRPr sz="1800" kern="1200">
                          <a:solidFill>
                            <a:schemeClr val="dk1"/>
                          </a:solidFill>
                          <a:latin typeface="Aptos" panose="02110004020202020204"/>
                        </a:defRPr>
                      </a:lvl8pPr>
                      <a:lvl9pPr marL="3657600" algn="l" defTabSz="457200" rtl="0" eaLnBrk="1" latinLnBrk="0" hangingPunct="1">
                        <a:defRPr sz="1800" kern="1200">
                          <a:solidFill>
                            <a:schemeClr val="dk1"/>
                          </a:solidFill>
                          <a:latin typeface="Aptos" panose="02110004020202020204"/>
                        </a:defRPr>
                      </a:lvl9pPr>
                    </a:lstStyle>
                    <a:p>
                      <a:pPr marL="0" marR="0" lvl="0" indent="0" algn="l" defTabSz="914400" rtl="0" fontAlgn="auto" hangingPunct="1">
                        <a:lnSpc>
                          <a:spcPct val="100000"/>
                        </a:lnSpc>
                        <a:spcBef>
                          <a:spcPts val="0"/>
                        </a:spcBef>
                        <a:spcAft>
                          <a:spcPts val="0"/>
                        </a:spcAft>
                        <a:buNone/>
                        <a:tabLst/>
                      </a:pPr>
                      <a:r>
                        <a:rPr lang="en-GB" sz="1800" kern="1200" dirty="0">
                          <a:solidFill>
                            <a:srgbClr val="000000"/>
                          </a:solidFill>
                          <a:latin typeface="Calibri"/>
                        </a:rPr>
                        <a:t>20</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tint val="40000"/>
                      </a:srgbClr>
                    </a:solidFill>
                  </a:tcPr>
                </a:tc>
                <a:extLst>
                  <a:ext uri="{0D108BD9-81ED-4DB2-BD59-A6C34878D82A}">
                    <a16:rowId xmlns:a16="http://schemas.microsoft.com/office/drawing/2014/main" val="1012893022"/>
                  </a:ext>
                </a:extLst>
              </a:tr>
              <a:tr h="370844">
                <a:tc>
                  <a:txBody>
                    <a:bodyPr/>
                    <a:lstStyle>
                      <a:lvl1pPr marL="0" algn="l" defTabSz="457200" rtl="0" eaLnBrk="1" latinLnBrk="0" hangingPunct="1">
                        <a:defRPr sz="1800" kern="1200">
                          <a:solidFill>
                            <a:schemeClr val="dk1"/>
                          </a:solidFill>
                          <a:latin typeface="Aptos" panose="02110004020202020204"/>
                        </a:defRPr>
                      </a:lvl1pPr>
                      <a:lvl2pPr marL="457200" algn="l" defTabSz="457200" rtl="0" eaLnBrk="1" latinLnBrk="0" hangingPunct="1">
                        <a:defRPr sz="1800" kern="1200">
                          <a:solidFill>
                            <a:schemeClr val="dk1"/>
                          </a:solidFill>
                          <a:latin typeface="Aptos" panose="02110004020202020204"/>
                        </a:defRPr>
                      </a:lvl2pPr>
                      <a:lvl3pPr marL="914400" algn="l" defTabSz="457200" rtl="0" eaLnBrk="1" latinLnBrk="0" hangingPunct="1">
                        <a:defRPr sz="1800" kern="1200">
                          <a:solidFill>
                            <a:schemeClr val="dk1"/>
                          </a:solidFill>
                          <a:latin typeface="Aptos" panose="02110004020202020204"/>
                        </a:defRPr>
                      </a:lvl3pPr>
                      <a:lvl4pPr marL="1371600" algn="l" defTabSz="457200" rtl="0" eaLnBrk="1" latinLnBrk="0" hangingPunct="1">
                        <a:defRPr sz="1800" kern="1200">
                          <a:solidFill>
                            <a:schemeClr val="dk1"/>
                          </a:solidFill>
                          <a:latin typeface="Aptos" panose="02110004020202020204"/>
                        </a:defRPr>
                      </a:lvl4pPr>
                      <a:lvl5pPr marL="1828800" algn="l" defTabSz="457200" rtl="0" eaLnBrk="1" latinLnBrk="0" hangingPunct="1">
                        <a:defRPr sz="1800" kern="1200">
                          <a:solidFill>
                            <a:schemeClr val="dk1"/>
                          </a:solidFill>
                          <a:latin typeface="Aptos" panose="02110004020202020204"/>
                        </a:defRPr>
                      </a:lvl5pPr>
                      <a:lvl6pPr marL="2286000" algn="l" defTabSz="457200" rtl="0" eaLnBrk="1" latinLnBrk="0" hangingPunct="1">
                        <a:defRPr sz="1800" kern="1200">
                          <a:solidFill>
                            <a:schemeClr val="dk1"/>
                          </a:solidFill>
                          <a:latin typeface="Aptos" panose="02110004020202020204"/>
                        </a:defRPr>
                      </a:lvl6pPr>
                      <a:lvl7pPr marL="2743200" algn="l" defTabSz="457200" rtl="0" eaLnBrk="1" latinLnBrk="0" hangingPunct="1">
                        <a:defRPr sz="1800" kern="1200">
                          <a:solidFill>
                            <a:schemeClr val="dk1"/>
                          </a:solidFill>
                          <a:latin typeface="Aptos" panose="02110004020202020204"/>
                        </a:defRPr>
                      </a:lvl7pPr>
                      <a:lvl8pPr marL="3200400" algn="l" defTabSz="457200" rtl="0" eaLnBrk="1" latinLnBrk="0" hangingPunct="1">
                        <a:defRPr sz="1800" kern="1200">
                          <a:solidFill>
                            <a:schemeClr val="dk1"/>
                          </a:solidFill>
                          <a:latin typeface="Aptos" panose="02110004020202020204"/>
                        </a:defRPr>
                      </a:lvl8pPr>
                      <a:lvl9pPr marL="3657600" algn="l" defTabSz="457200" rtl="0" eaLnBrk="1" latinLnBrk="0" hangingPunct="1">
                        <a:defRPr sz="1800" kern="1200">
                          <a:solidFill>
                            <a:schemeClr val="dk1"/>
                          </a:solidFill>
                          <a:latin typeface="Aptos" panose="02110004020202020204"/>
                        </a:defRPr>
                      </a:lvl9pPr>
                    </a:lstStyle>
                    <a:p>
                      <a:pPr marL="0" marR="0" lvl="0" indent="0" algn="ctr" defTabSz="914400" rtl="0" fontAlgn="auto" hangingPunct="1">
                        <a:lnSpc>
                          <a:spcPct val="100000"/>
                        </a:lnSpc>
                        <a:spcBef>
                          <a:spcPts val="0"/>
                        </a:spcBef>
                        <a:spcAft>
                          <a:spcPts val="0"/>
                        </a:spcAft>
                        <a:buNone/>
                        <a:tabLst/>
                      </a:pPr>
                      <a:r>
                        <a:rPr lang="en-GB" sz="1800" b="1" kern="1200">
                          <a:solidFill>
                            <a:srgbClr val="000000"/>
                          </a:solidFill>
                          <a:latin typeface="Calibri"/>
                        </a:rPr>
                        <a:t>Practical Skills</a:t>
                      </a:r>
                      <a:endParaRPr lang="en-GB" sz="1800" kern="1200">
                        <a:solidFill>
                          <a:srgbClr val="000000"/>
                        </a:solidFill>
                        <a:latin typeface="Calibri"/>
                      </a:endParaRP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tint val="20000"/>
                      </a:srgbClr>
                    </a:solidFill>
                  </a:tcPr>
                </a:tc>
                <a:tc>
                  <a:txBody>
                    <a:bodyPr/>
                    <a:lstStyle>
                      <a:lvl1pPr marL="0" algn="l" defTabSz="457200" rtl="0" eaLnBrk="1" latinLnBrk="0" hangingPunct="1">
                        <a:defRPr sz="1800" kern="1200">
                          <a:solidFill>
                            <a:schemeClr val="dk1"/>
                          </a:solidFill>
                          <a:latin typeface="Aptos" panose="02110004020202020204"/>
                        </a:defRPr>
                      </a:lvl1pPr>
                      <a:lvl2pPr marL="457200" algn="l" defTabSz="457200" rtl="0" eaLnBrk="1" latinLnBrk="0" hangingPunct="1">
                        <a:defRPr sz="1800" kern="1200">
                          <a:solidFill>
                            <a:schemeClr val="dk1"/>
                          </a:solidFill>
                          <a:latin typeface="Aptos" panose="02110004020202020204"/>
                        </a:defRPr>
                      </a:lvl2pPr>
                      <a:lvl3pPr marL="914400" algn="l" defTabSz="457200" rtl="0" eaLnBrk="1" latinLnBrk="0" hangingPunct="1">
                        <a:defRPr sz="1800" kern="1200">
                          <a:solidFill>
                            <a:schemeClr val="dk1"/>
                          </a:solidFill>
                          <a:latin typeface="Aptos" panose="02110004020202020204"/>
                        </a:defRPr>
                      </a:lvl3pPr>
                      <a:lvl4pPr marL="1371600" algn="l" defTabSz="457200" rtl="0" eaLnBrk="1" latinLnBrk="0" hangingPunct="1">
                        <a:defRPr sz="1800" kern="1200">
                          <a:solidFill>
                            <a:schemeClr val="dk1"/>
                          </a:solidFill>
                          <a:latin typeface="Aptos" panose="02110004020202020204"/>
                        </a:defRPr>
                      </a:lvl4pPr>
                      <a:lvl5pPr marL="1828800" algn="l" defTabSz="457200" rtl="0" eaLnBrk="1" latinLnBrk="0" hangingPunct="1">
                        <a:defRPr sz="1800" kern="1200">
                          <a:solidFill>
                            <a:schemeClr val="dk1"/>
                          </a:solidFill>
                          <a:latin typeface="Aptos" panose="02110004020202020204"/>
                        </a:defRPr>
                      </a:lvl5pPr>
                      <a:lvl6pPr marL="2286000" algn="l" defTabSz="457200" rtl="0" eaLnBrk="1" latinLnBrk="0" hangingPunct="1">
                        <a:defRPr sz="1800" kern="1200">
                          <a:solidFill>
                            <a:schemeClr val="dk1"/>
                          </a:solidFill>
                          <a:latin typeface="Aptos" panose="02110004020202020204"/>
                        </a:defRPr>
                      </a:lvl6pPr>
                      <a:lvl7pPr marL="2743200" algn="l" defTabSz="457200" rtl="0" eaLnBrk="1" latinLnBrk="0" hangingPunct="1">
                        <a:defRPr sz="1800" kern="1200">
                          <a:solidFill>
                            <a:schemeClr val="dk1"/>
                          </a:solidFill>
                          <a:latin typeface="Aptos" panose="02110004020202020204"/>
                        </a:defRPr>
                      </a:lvl7pPr>
                      <a:lvl8pPr marL="3200400" algn="l" defTabSz="457200" rtl="0" eaLnBrk="1" latinLnBrk="0" hangingPunct="1">
                        <a:defRPr sz="1800" kern="1200">
                          <a:solidFill>
                            <a:schemeClr val="dk1"/>
                          </a:solidFill>
                          <a:latin typeface="Aptos" panose="02110004020202020204"/>
                        </a:defRPr>
                      </a:lvl8pPr>
                      <a:lvl9pPr marL="3657600" algn="l" defTabSz="457200" rtl="0" eaLnBrk="1" latinLnBrk="0" hangingPunct="1">
                        <a:defRPr sz="1800" kern="1200">
                          <a:solidFill>
                            <a:schemeClr val="dk1"/>
                          </a:solidFill>
                          <a:latin typeface="Aptos" panose="02110004020202020204"/>
                        </a:defRPr>
                      </a:lvl9pPr>
                    </a:lstStyle>
                    <a:p>
                      <a:pPr marL="0" marR="0" lvl="0" indent="0" algn="ctr" defTabSz="914400" rtl="0" fontAlgn="auto" hangingPunct="1">
                        <a:lnSpc>
                          <a:spcPct val="100000"/>
                        </a:lnSpc>
                        <a:spcBef>
                          <a:spcPts val="0"/>
                        </a:spcBef>
                        <a:spcAft>
                          <a:spcPts val="0"/>
                        </a:spcAft>
                        <a:buNone/>
                        <a:tabLst/>
                      </a:pPr>
                      <a:r>
                        <a:rPr lang="en-GB" sz="1800" i="0" kern="1200">
                          <a:solidFill>
                            <a:srgbClr val="000000"/>
                          </a:solidFill>
                          <a:latin typeface="Calibri"/>
                        </a:rPr>
                        <a:t>Your work should demonstrate that you have performed a search strategy.</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tint val="20000"/>
                      </a:srgbClr>
                    </a:solidFill>
                  </a:tcPr>
                </a:tc>
                <a:tc>
                  <a:txBody>
                    <a:bodyPr/>
                    <a:lstStyle>
                      <a:lvl1pPr marL="0" algn="l" defTabSz="457200" rtl="0" eaLnBrk="1" latinLnBrk="0" hangingPunct="1">
                        <a:defRPr sz="1800" kern="1200">
                          <a:solidFill>
                            <a:schemeClr val="dk1"/>
                          </a:solidFill>
                          <a:latin typeface="Aptos" panose="02110004020202020204"/>
                        </a:defRPr>
                      </a:lvl1pPr>
                      <a:lvl2pPr marL="457200" algn="l" defTabSz="457200" rtl="0" eaLnBrk="1" latinLnBrk="0" hangingPunct="1">
                        <a:defRPr sz="1800" kern="1200">
                          <a:solidFill>
                            <a:schemeClr val="dk1"/>
                          </a:solidFill>
                          <a:latin typeface="Aptos" panose="02110004020202020204"/>
                        </a:defRPr>
                      </a:lvl2pPr>
                      <a:lvl3pPr marL="914400" algn="l" defTabSz="457200" rtl="0" eaLnBrk="1" latinLnBrk="0" hangingPunct="1">
                        <a:defRPr sz="1800" kern="1200">
                          <a:solidFill>
                            <a:schemeClr val="dk1"/>
                          </a:solidFill>
                          <a:latin typeface="Aptos" panose="02110004020202020204"/>
                        </a:defRPr>
                      </a:lvl3pPr>
                      <a:lvl4pPr marL="1371600" algn="l" defTabSz="457200" rtl="0" eaLnBrk="1" latinLnBrk="0" hangingPunct="1">
                        <a:defRPr sz="1800" kern="1200">
                          <a:solidFill>
                            <a:schemeClr val="dk1"/>
                          </a:solidFill>
                          <a:latin typeface="Aptos" panose="02110004020202020204"/>
                        </a:defRPr>
                      </a:lvl4pPr>
                      <a:lvl5pPr marL="1828800" algn="l" defTabSz="457200" rtl="0" eaLnBrk="1" latinLnBrk="0" hangingPunct="1">
                        <a:defRPr sz="1800" kern="1200">
                          <a:solidFill>
                            <a:schemeClr val="dk1"/>
                          </a:solidFill>
                          <a:latin typeface="Aptos" panose="02110004020202020204"/>
                        </a:defRPr>
                      </a:lvl5pPr>
                      <a:lvl6pPr marL="2286000" algn="l" defTabSz="457200" rtl="0" eaLnBrk="1" latinLnBrk="0" hangingPunct="1">
                        <a:defRPr sz="1800" kern="1200">
                          <a:solidFill>
                            <a:schemeClr val="dk1"/>
                          </a:solidFill>
                          <a:latin typeface="Aptos" panose="02110004020202020204"/>
                        </a:defRPr>
                      </a:lvl6pPr>
                      <a:lvl7pPr marL="2743200" algn="l" defTabSz="457200" rtl="0" eaLnBrk="1" latinLnBrk="0" hangingPunct="1">
                        <a:defRPr sz="1800" kern="1200">
                          <a:solidFill>
                            <a:schemeClr val="dk1"/>
                          </a:solidFill>
                          <a:latin typeface="Aptos" panose="02110004020202020204"/>
                        </a:defRPr>
                      </a:lvl7pPr>
                      <a:lvl8pPr marL="3200400" algn="l" defTabSz="457200" rtl="0" eaLnBrk="1" latinLnBrk="0" hangingPunct="1">
                        <a:defRPr sz="1800" kern="1200">
                          <a:solidFill>
                            <a:schemeClr val="dk1"/>
                          </a:solidFill>
                          <a:latin typeface="Aptos" panose="02110004020202020204"/>
                        </a:defRPr>
                      </a:lvl8pPr>
                      <a:lvl9pPr marL="3657600" algn="l" defTabSz="457200" rtl="0" eaLnBrk="1" latinLnBrk="0" hangingPunct="1">
                        <a:defRPr sz="1800" kern="1200">
                          <a:solidFill>
                            <a:schemeClr val="dk1"/>
                          </a:solidFill>
                          <a:latin typeface="Aptos" panose="02110004020202020204"/>
                        </a:defRPr>
                      </a:lvl9pPr>
                    </a:lstStyle>
                    <a:p>
                      <a:pPr marL="0" marR="0" lvl="0" indent="0" algn="l" defTabSz="914400" rtl="0" fontAlgn="auto" hangingPunct="1">
                        <a:lnSpc>
                          <a:spcPct val="100000"/>
                        </a:lnSpc>
                        <a:spcBef>
                          <a:spcPts val="0"/>
                        </a:spcBef>
                        <a:spcAft>
                          <a:spcPts val="0"/>
                        </a:spcAft>
                        <a:buNone/>
                        <a:tabLst/>
                      </a:pPr>
                      <a:r>
                        <a:rPr lang="en-GB" sz="1800" kern="1200" dirty="0">
                          <a:solidFill>
                            <a:srgbClr val="000000"/>
                          </a:solidFill>
                          <a:latin typeface="Calibri"/>
                        </a:rPr>
                        <a:t>20</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tint val="20000"/>
                      </a:srgbClr>
                    </a:solidFill>
                  </a:tcPr>
                </a:tc>
                <a:extLst>
                  <a:ext uri="{0D108BD9-81ED-4DB2-BD59-A6C34878D82A}">
                    <a16:rowId xmlns:a16="http://schemas.microsoft.com/office/drawing/2014/main" val="2813055123"/>
                  </a:ext>
                </a:extLst>
              </a:tr>
              <a:tr h="370844">
                <a:tc>
                  <a:txBody>
                    <a:bodyPr/>
                    <a:lstStyle>
                      <a:lvl1pPr marL="0" algn="l" defTabSz="457200" rtl="0" eaLnBrk="1" latinLnBrk="0" hangingPunct="1">
                        <a:defRPr sz="1800" kern="1200">
                          <a:solidFill>
                            <a:schemeClr val="dk1"/>
                          </a:solidFill>
                          <a:latin typeface="Aptos" panose="02110004020202020204"/>
                        </a:defRPr>
                      </a:lvl1pPr>
                      <a:lvl2pPr marL="457200" algn="l" defTabSz="457200" rtl="0" eaLnBrk="1" latinLnBrk="0" hangingPunct="1">
                        <a:defRPr sz="1800" kern="1200">
                          <a:solidFill>
                            <a:schemeClr val="dk1"/>
                          </a:solidFill>
                          <a:latin typeface="Aptos" panose="02110004020202020204"/>
                        </a:defRPr>
                      </a:lvl2pPr>
                      <a:lvl3pPr marL="914400" algn="l" defTabSz="457200" rtl="0" eaLnBrk="1" latinLnBrk="0" hangingPunct="1">
                        <a:defRPr sz="1800" kern="1200">
                          <a:solidFill>
                            <a:schemeClr val="dk1"/>
                          </a:solidFill>
                          <a:latin typeface="Aptos" panose="02110004020202020204"/>
                        </a:defRPr>
                      </a:lvl3pPr>
                      <a:lvl4pPr marL="1371600" algn="l" defTabSz="457200" rtl="0" eaLnBrk="1" latinLnBrk="0" hangingPunct="1">
                        <a:defRPr sz="1800" kern="1200">
                          <a:solidFill>
                            <a:schemeClr val="dk1"/>
                          </a:solidFill>
                          <a:latin typeface="Aptos" panose="02110004020202020204"/>
                        </a:defRPr>
                      </a:lvl4pPr>
                      <a:lvl5pPr marL="1828800" algn="l" defTabSz="457200" rtl="0" eaLnBrk="1" latinLnBrk="0" hangingPunct="1">
                        <a:defRPr sz="1800" kern="1200">
                          <a:solidFill>
                            <a:schemeClr val="dk1"/>
                          </a:solidFill>
                          <a:latin typeface="Aptos" panose="02110004020202020204"/>
                        </a:defRPr>
                      </a:lvl5pPr>
                      <a:lvl6pPr marL="2286000" algn="l" defTabSz="457200" rtl="0" eaLnBrk="1" latinLnBrk="0" hangingPunct="1">
                        <a:defRPr sz="1800" kern="1200">
                          <a:solidFill>
                            <a:schemeClr val="dk1"/>
                          </a:solidFill>
                          <a:latin typeface="Aptos" panose="02110004020202020204"/>
                        </a:defRPr>
                      </a:lvl6pPr>
                      <a:lvl7pPr marL="2743200" algn="l" defTabSz="457200" rtl="0" eaLnBrk="1" latinLnBrk="0" hangingPunct="1">
                        <a:defRPr sz="1800" kern="1200">
                          <a:solidFill>
                            <a:schemeClr val="dk1"/>
                          </a:solidFill>
                          <a:latin typeface="Aptos" panose="02110004020202020204"/>
                        </a:defRPr>
                      </a:lvl7pPr>
                      <a:lvl8pPr marL="3200400" algn="l" defTabSz="457200" rtl="0" eaLnBrk="1" latinLnBrk="0" hangingPunct="1">
                        <a:defRPr sz="1800" kern="1200">
                          <a:solidFill>
                            <a:schemeClr val="dk1"/>
                          </a:solidFill>
                          <a:latin typeface="Aptos" panose="02110004020202020204"/>
                        </a:defRPr>
                      </a:lvl8pPr>
                      <a:lvl9pPr marL="3657600" algn="l" defTabSz="457200" rtl="0" eaLnBrk="1" latinLnBrk="0" hangingPunct="1">
                        <a:defRPr sz="1800" kern="1200">
                          <a:solidFill>
                            <a:schemeClr val="dk1"/>
                          </a:solidFill>
                          <a:latin typeface="Aptos" panose="02110004020202020204"/>
                        </a:defRPr>
                      </a:lvl9pPr>
                    </a:lstStyle>
                    <a:p>
                      <a:pPr marL="0" marR="0" lvl="0" indent="0" algn="ctr" defTabSz="914400" rtl="0" fontAlgn="auto" hangingPunct="1">
                        <a:lnSpc>
                          <a:spcPct val="100000"/>
                        </a:lnSpc>
                        <a:spcBef>
                          <a:spcPts val="0"/>
                        </a:spcBef>
                        <a:spcAft>
                          <a:spcPts val="0"/>
                        </a:spcAft>
                        <a:buNone/>
                        <a:tabLst/>
                      </a:pPr>
                      <a:r>
                        <a:rPr lang="en-GB" sz="1800" b="1" kern="1200">
                          <a:solidFill>
                            <a:srgbClr val="000000"/>
                          </a:solidFill>
                          <a:latin typeface="Calibri"/>
                        </a:rPr>
                        <a:t>Transferable Skills for Life and Professional Practice </a:t>
                      </a:r>
                      <a:endParaRPr lang="en-GB" sz="1800" kern="1200">
                        <a:solidFill>
                          <a:srgbClr val="000000"/>
                        </a:solidFill>
                        <a:latin typeface="Calibri"/>
                      </a:endParaRP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tint val="40000"/>
                      </a:srgbClr>
                    </a:solidFill>
                  </a:tcPr>
                </a:tc>
                <a:tc>
                  <a:txBody>
                    <a:bodyPr/>
                    <a:lstStyle>
                      <a:lvl1pPr marL="0" algn="l" defTabSz="457200" rtl="0" eaLnBrk="1" latinLnBrk="0" hangingPunct="1">
                        <a:defRPr sz="1800" kern="1200">
                          <a:solidFill>
                            <a:schemeClr val="dk1"/>
                          </a:solidFill>
                          <a:latin typeface="Aptos" panose="02110004020202020204"/>
                        </a:defRPr>
                      </a:lvl1pPr>
                      <a:lvl2pPr marL="457200" algn="l" defTabSz="457200" rtl="0" eaLnBrk="1" latinLnBrk="0" hangingPunct="1">
                        <a:defRPr sz="1800" kern="1200">
                          <a:solidFill>
                            <a:schemeClr val="dk1"/>
                          </a:solidFill>
                          <a:latin typeface="Aptos" panose="02110004020202020204"/>
                        </a:defRPr>
                      </a:lvl2pPr>
                      <a:lvl3pPr marL="914400" algn="l" defTabSz="457200" rtl="0" eaLnBrk="1" latinLnBrk="0" hangingPunct="1">
                        <a:defRPr sz="1800" kern="1200">
                          <a:solidFill>
                            <a:schemeClr val="dk1"/>
                          </a:solidFill>
                          <a:latin typeface="Aptos" panose="02110004020202020204"/>
                        </a:defRPr>
                      </a:lvl3pPr>
                      <a:lvl4pPr marL="1371600" algn="l" defTabSz="457200" rtl="0" eaLnBrk="1" latinLnBrk="0" hangingPunct="1">
                        <a:defRPr sz="1800" kern="1200">
                          <a:solidFill>
                            <a:schemeClr val="dk1"/>
                          </a:solidFill>
                          <a:latin typeface="Aptos" panose="02110004020202020204"/>
                        </a:defRPr>
                      </a:lvl4pPr>
                      <a:lvl5pPr marL="1828800" algn="l" defTabSz="457200" rtl="0" eaLnBrk="1" latinLnBrk="0" hangingPunct="1">
                        <a:defRPr sz="1800" kern="1200">
                          <a:solidFill>
                            <a:schemeClr val="dk1"/>
                          </a:solidFill>
                          <a:latin typeface="Aptos" panose="02110004020202020204"/>
                        </a:defRPr>
                      </a:lvl5pPr>
                      <a:lvl6pPr marL="2286000" algn="l" defTabSz="457200" rtl="0" eaLnBrk="1" latinLnBrk="0" hangingPunct="1">
                        <a:defRPr sz="1800" kern="1200">
                          <a:solidFill>
                            <a:schemeClr val="dk1"/>
                          </a:solidFill>
                          <a:latin typeface="Aptos" panose="02110004020202020204"/>
                        </a:defRPr>
                      </a:lvl6pPr>
                      <a:lvl7pPr marL="2743200" algn="l" defTabSz="457200" rtl="0" eaLnBrk="1" latinLnBrk="0" hangingPunct="1">
                        <a:defRPr sz="1800" kern="1200">
                          <a:solidFill>
                            <a:schemeClr val="dk1"/>
                          </a:solidFill>
                          <a:latin typeface="Aptos" panose="02110004020202020204"/>
                        </a:defRPr>
                      </a:lvl7pPr>
                      <a:lvl8pPr marL="3200400" algn="l" defTabSz="457200" rtl="0" eaLnBrk="1" latinLnBrk="0" hangingPunct="1">
                        <a:defRPr sz="1800" kern="1200">
                          <a:solidFill>
                            <a:schemeClr val="dk1"/>
                          </a:solidFill>
                          <a:latin typeface="Aptos" panose="02110004020202020204"/>
                        </a:defRPr>
                      </a:lvl8pPr>
                      <a:lvl9pPr marL="3657600" algn="l" defTabSz="457200" rtl="0" eaLnBrk="1" latinLnBrk="0" hangingPunct="1">
                        <a:defRPr sz="1800" kern="1200">
                          <a:solidFill>
                            <a:schemeClr val="dk1"/>
                          </a:solidFill>
                          <a:latin typeface="Aptos" panose="02110004020202020204"/>
                        </a:defRPr>
                      </a:lvl9pPr>
                    </a:lstStyle>
                    <a:p>
                      <a:pPr marL="0" marR="0" lvl="0" indent="0" algn="ctr" defTabSz="914400" rtl="0" fontAlgn="auto" hangingPunct="1">
                        <a:lnSpc>
                          <a:spcPct val="100000"/>
                        </a:lnSpc>
                        <a:spcBef>
                          <a:spcPts val="0"/>
                        </a:spcBef>
                        <a:spcAft>
                          <a:spcPts val="0"/>
                        </a:spcAft>
                        <a:buNone/>
                        <a:tabLst/>
                      </a:pPr>
                      <a:r>
                        <a:rPr lang="en-GB" sz="1800" i="0" kern="1200">
                          <a:solidFill>
                            <a:srgbClr val="000000"/>
                          </a:solidFill>
                          <a:latin typeface="Calibri"/>
                        </a:rPr>
                        <a:t>Your work should be clear, coherent and follow a logical flow. Attention should be given to presentation, spelling, and punctuation.</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tint val="40000"/>
                      </a:srgbClr>
                    </a:solidFill>
                  </a:tcPr>
                </a:tc>
                <a:tc>
                  <a:txBody>
                    <a:bodyPr/>
                    <a:lstStyle>
                      <a:lvl1pPr marL="0" algn="l" defTabSz="457200" rtl="0" eaLnBrk="1" latinLnBrk="0" hangingPunct="1">
                        <a:defRPr sz="1800" kern="1200">
                          <a:solidFill>
                            <a:schemeClr val="dk1"/>
                          </a:solidFill>
                          <a:latin typeface="Aptos" panose="02110004020202020204"/>
                        </a:defRPr>
                      </a:lvl1pPr>
                      <a:lvl2pPr marL="457200" algn="l" defTabSz="457200" rtl="0" eaLnBrk="1" latinLnBrk="0" hangingPunct="1">
                        <a:defRPr sz="1800" kern="1200">
                          <a:solidFill>
                            <a:schemeClr val="dk1"/>
                          </a:solidFill>
                          <a:latin typeface="Aptos" panose="02110004020202020204"/>
                        </a:defRPr>
                      </a:lvl2pPr>
                      <a:lvl3pPr marL="914400" algn="l" defTabSz="457200" rtl="0" eaLnBrk="1" latinLnBrk="0" hangingPunct="1">
                        <a:defRPr sz="1800" kern="1200">
                          <a:solidFill>
                            <a:schemeClr val="dk1"/>
                          </a:solidFill>
                          <a:latin typeface="Aptos" panose="02110004020202020204"/>
                        </a:defRPr>
                      </a:lvl3pPr>
                      <a:lvl4pPr marL="1371600" algn="l" defTabSz="457200" rtl="0" eaLnBrk="1" latinLnBrk="0" hangingPunct="1">
                        <a:defRPr sz="1800" kern="1200">
                          <a:solidFill>
                            <a:schemeClr val="dk1"/>
                          </a:solidFill>
                          <a:latin typeface="Aptos" panose="02110004020202020204"/>
                        </a:defRPr>
                      </a:lvl4pPr>
                      <a:lvl5pPr marL="1828800" algn="l" defTabSz="457200" rtl="0" eaLnBrk="1" latinLnBrk="0" hangingPunct="1">
                        <a:defRPr sz="1800" kern="1200">
                          <a:solidFill>
                            <a:schemeClr val="dk1"/>
                          </a:solidFill>
                          <a:latin typeface="Aptos" panose="02110004020202020204"/>
                        </a:defRPr>
                      </a:lvl5pPr>
                      <a:lvl6pPr marL="2286000" algn="l" defTabSz="457200" rtl="0" eaLnBrk="1" latinLnBrk="0" hangingPunct="1">
                        <a:defRPr sz="1800" kern="1200">
                          <a:solidFill>
                            <a:schemeClr val="dk1"/>
                          </a:solidFill>
                          <a:latin typeface="Aptos" panose="02110004020202020204"/>
                        </a:defRPr>
                      </a:lvl6pPr>
                      <a:lvl7pPr marL="2743200" algn="l" defTabSz="457200" rtl="0" eaLnBrk="1" latinLnBrk="0" hangingPunct="1">
                        <a:defRPr sz="1800" kern="1200">
                          <a:solidFill>
                            <a:schemeClr val="dk1"/>
                          </a:solidFill>
                          <a:latin typeface="Aptos" panose="02110004020202020204"/>
                        </a:defRPr>
                      </a:lvl7pPr>
                      <a:lvl8pPr marL="3200400" algn="l" defTabSz="457200" rtl="0" eaLnBrk="1" latinLnBrk="0" hangingPunct="1">
                        <a:defRPr sz="1800" kern="1200">
                          <a:solidFill>
                            <a:schemeClr val="dk1"/>
                          </a:solidFill>
                          <a:latin typeface="Aptos" panose="02110004020202020204"/>
                        </a:defRPr>
                      </a:lvl8pPr>
                      <a:lvl9pPr marL="3657600" algn="l" defTabSz="457200" rtl="0" eaLnBrk="1" latinLnBrk="0" hangingPunct="1">
                        <a:defRPr sz="1800" kern="1200">
                          <a:solidFill>
                            <a:schemeClr val="dk1"/>
                          </a:solidFill>
                          <a:latin typeface="Aptos" panose="02110004020202020204"/>
                        </a:defRPr>
                      </a:lvl9pPr>
                    </a:lstStyle>
                    <a:p>
                      <a:pPr marL="0" marR="0" lvl="0" indent="0" algn="l" defTabSz="914400" rtl="0" fontAlgn="auto" hangingPunct="1">
                        <a:lnSpc>
                          <a:spcPct val="100000"/>
                        </a:lnSpc>
                        <a:spcBef>
                          <a:spcPts val="0"/>
                        </a:spcBef>
                        <a:spcAft>
                          <a:spcPts val="0"/>
                        </a:spcAft>
                        <a:buNone/>
                        <a:tabLst/>
                      </a:pPr>
                      <a:r>
                        <a:rPr lang="en-GB" sz="1800" kern="1200" dirty="0">
                          <a:solidFill>
                            <a:srgbClr val="000000"/>
                          </a:solidFill>
                          <a:latin typeface="Calibri"/>
                        </a:rPr>
                        <a:t>20</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156082">
                        <a:tint val="40000"/>
                      </a:srgbClr>
                    </a:solidFill>
                  </a:tcPr>
                </a:tc>
                <a:extLst>
                  <a:ext uri="{0D108BD9-81ED-4DB2-BD59-A6C34878D82A}">
                    <a16:rowId xmlns:a16="http://schemas.microsoft.com/office/drawing/2014/main" val="3465219018"/>
                  </a:ext>
                </a:extLst>
              </a:tr>
            </a:tbl>
          </a:graphicData>
        </a:graphic>
      </p:graphicFrame>
    </p:spTree>
    <p:extLst>
      <p:ext uri="{BB962C8B-B14F-4D97-AF65-F5344CB8AC3E}">
        <p14:creationId xmlns:p14="http://schemas.microsoft.com/office/powerpoint/2010/main" val="3499696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E5CEF-61B9-4216-7DEE-1ACD567D8025}"/>
              </a:ext>
            </a:extLst>
          </p:cNvPr>
          <p:cNvSpPr>
            <a:spLocks noGrp="1"/>
          </p:cNvSpPr>
          <p:nvPr>
            <p:ph type="title"/>
          </p:nvPr>
        </p:nvSpPr>
        <p:spPr>
          <a:xfrm>
            <a:off x="594639" y="914399"/>
            <a:ext cx="5147255" cy="559617"/>
          </a:xfrm>
        </p:spPr>
        <p:txBody>
          <a:bodyPr/>
          <a:lstStyle/>
          <a:p>
            <a:pPr algn="ctr"/>
            <a:r>
              <a:rPr lang="en-GB" dirty="0"/>
              <a:t>Module Assignment 2</a:t>
            </a:r>
          </a:p>
        </p:txBody>
      </p:sp>
      <p:pic>
        <p:nvPicPr>
          <p:cNvPr id="5" name="Picture 4">
            <a:extLst>
              <a:ext uri="{FF2B5EF4-FFF2-40B4-BE49-F238E27FC236}">
                <a16:creationId xmlns:a16="http://schemas.microsoft.com/office/drawing/2014/main" id="{36CFD646-7345-52C6-173E-A52E80D7033B}"/>
              </a:ext>
            </a:extLst>
          </p:cNvPr>
          <p:cNvPicPr>
            <a:picLocks noChangeAspect="1"/>
          </p:cNvPicPr>
          <p:nvPr/>
        </p:nvPicPr>
        <p:blipFill>
          <a:blip r:embed="rId3"/>
          <a:stretch>
            <a:fillRect/>
          </a:stretch>
        </p:blipFill>
        <p:spPr>
          <a:xfrm>
            <a:off x="110783" y="1890876"/>
            <a:ext cx="5801005" cy="4872995"/>
          </a:xfrm>
          <a:prstGeom prst="rect">
            <a:avLst/>
          </a:prstGeom>
        </p:spPr>
      </p:pic>
      <p:pic>
        <p:nvPicPr>
          <p:cNvPr id="7" name="Picture 6">
            <a:extLst>
              <a:ext uri="{FF2B5EF4-FFF2-40B4-BE49-F238E27FC236}">
                <a16:creationId xmlns:a16="http://schemas.microsoft.com/office/drawing/2014/main" id="{47358A4D-8828-7B5C-1B8C-3D95B397CA7D}"/>
              </a:ext>
            </a:extLst>
          </p:cNvPr>
          <p:cNvPicPr>
            <a:picLocks noChangeAspect="1"/>
          </p:cNvPicPr>
          <p:nvPr/>
        </p:nvPicPr>
        <p:blipFill>
          <a:blip r:embed="rId4"/>
          <a:stretch>
            <a:fillRect/>
          </a:stretch>
        </p:blipFill>
        <p:spPr>
          <a:xfrm>
            <a:off x="5940214" y="637307"/>
            <a:ext cx="6141003" cy="6220693"/>
          </a:xfrm>
          <a:prstGeom prst="rect">
            <a:avLst/>
          </a:prstGeom>
        </p:spPr>
      </p:pic>
    </p:spTree>
    <p:extLst>
      <p:ext uri="{BB962C8B-B14F-4D97-AF65-F5344CB8AC3E}">
        <p14:creationId xmlns:p14="http://schemas.microsoft.com/office/powerpoint/2010/main" val="272567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CA8E7-33F1-59E9-C337-1C6FA1CDA28A}"/>
              </a:ext>
            </a:extLst>
          </p:cNvPr>
          <p:cNvSpPr>
            <a:spLocks noGrp="1"/>
          </p:cNvSpPr>
          <p:nvPr>
            <p:ph type="title"/>
          </p:nvPr>
        </p:nvSpPr>
        <p:spPr>
          <a:xfrm>
            <a:off x="502561" y="852055"/>
            <a:ext cx="11029616" cy="633576"/>
          </a:xfrm>
        </p:spPr>
        <p:txBody>
          <a:bodyPr/>
          <a:lstStyle/>
          <a:p>
            <a:pPr algn="ctr"/>
            <a:r>
              <a:rPr lang="en-GB" dirty="0"/>
              <a:t>Assignment 2: Specific Guidance </a:t>
            </a:r>
          </a:p>
        </p:txBody>
      </p:sp>
      <p:graphicFrame>
        <p:nvGraphicFramePr>
          <p:cNvPr id="5" name="Table 3">
            <a:extLst>
              <a:ext uri="{FF2B5EF4-FFF2-40B4-BE49-F238E27FC236}">
                <a16:creationId xmlns:a16="http://schemas.microsoft.com/office/drawing/2014/main" id="{6F1EFA10-8803-38B5-8932-D372CA3FA4B5}"/>
              </a:ext>
            </a:extLst>
          </p:cNvPr>
          <p:cNvGraphicFramePr>
            <a:graphicFrameLocks noGrp="1"/>
          </p:cNvGraphicFramePr>
          <p:nvPr>
            <p:extLst>
              <p:ext uri="{D42A27DB-BD31-4B8C-83A1-F6EECF244321}">
                <p14:modId xmlns:p14="http://schemas.microsoft.com/office/powerpoint/2010/main" val="910223264"/>
              </p:ext>
            </p:extLst>
          </p:nvPr>
        </p:nvGraphicFramePr>
        <p:xfrm>
          <a:off x="195697" y="1485631"/>
          <a:ext cx="11800605" cy="5212080"/>
        </p:xfrm>
        <a:graphic>
          <a:graphicData uri="http://schemas.openxmlformats.org/drawingml/2006/table">
            <a:tbl>
              <a:tblPr firstRow="1" bandRow="1">
                <a:effectLst/>
                <a:tableStyleId>{5C22544A-7EE6-4342-B048-85BDC9FD1C3A}</a:tableStyleId>
              </a:tblPr>
              <a:tblGrid>
                <a:gridCol w="2377787">
                  <a:extLst>
                    <a:ext uri="{9D8B030D-6E8A-4147-A177-3AD203B41FA5}">
                      <a16:colId xmlns:a16="http://schemas.microsoft.com/office/drawing/2014/main" val="13440870"/>
                    </a:ext>
                  </a:extLst>
                </a:gridCol>
                <a:gridCol w="8411931">
                  <a:extLst>
                    <a:ext uri="{9D8B030D-6E8A-4147-A177-3AD203B41FA5}">
                      <a16:colId xmlns:a16="http://schemas.microsoft.com/office/drawing/2014/main" val="1465564604"/>
                    </a:ext>
                  </a:extLst>
                </a:gridCol>
                <a:gridCol w="1010887">
                  <a:extLst>
                    <a:ext uri="{9D8B030D-6E8A-4147-A177-3AD203B41FA5}">
                      <a16:colId xmlns:a16="http://schemas.microsoft.com/office/drawing/2014/main" val="4196707765"/>
                    </a:ext>
                  </a:extLst>
                </a:gridCol>
              </a:tblGrid>
              <a:tr h="370844">
                <a:tc>
                  <a:txBody>
                    <a:bodyPr/>
                    <a:lstStyle/>
                    <a:p>
                      <a:pPr lvl="0" algn="ctr"/>
                      <a:r>
                        <a:rPr lang="en-GB" dirty="0"/>
                        <a:t>Assessment Area</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lvl="0" algn="ctr"/>
                      <a:r>
                        <a:rPr lang="en-GB" dirty="0"/>
                        <a:t>Assessment Criteria</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lvl="0" algn="ctr"/>
                      <a:r>
                        <a:rPr lang="en-GB"/>
                        <a:t>Possible Marks</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94270419"/>
                  </a:ext>
                </a:extLst>
              </a:tr>
              <a:tr h="370844">
                <a:tc>
                  <a:txBody>
                    <a:bodyPr/>
                    <a:lstStyle/>
                    <a:p>
                      <a:pPr marL="0" marR="0" lvl="0" indent="0" algn="ctr" defTabSz="914400" rtl="0" fontAlgn="auto" hangingPunct="1">
                        <a:lnSpc>
                          <a:spcPct val="100000"/>
                        </a:lnSpc>
                        <a:spcBef>
                          <a:spcPts val="0"/>
                        </a:spcBef>
                        <a:spcAft>
                          <a:spcPts val="0"/>
                        </a:spcAft>
                        <a:buNone/>
                        <a:tabLst/>
                      </a:pPr>
                      <a:r>
                        <a:rPr lang="en-GB" sz="1800" b="1" kern="1200">
                          <a:solidFill>
                            <a:srgbClr val="000000"/>
                          </a:solidFill>
                          <a:latin typeface="Calibri"/>
                        </a:rPr>
                        <a:t>Engagement with Literature Skills</a:t>
                      </a:r>
                      <a:endParaRPr lang="en-GB" sz="1800" kern="1200">
                        <a:solidFill>
                          <a:srgbClr val="000000"/>
                        </a:solidFill>
                        <a:latin typeface="Calibri"/>
                      </a:endParaRP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ctr" defTabSz="914400" rtl="0" fontAlgn="auto" hangingPunct="1">
                        <a:lnSpc>
                          <a:spcPct val="100000"/>
                        </a:lnSpc>
                        <a:spcBef>
                          <a:spcPts val="0"/>
                        </a:spcBef>
                        <a:spcAft>
                          <a:spcPts val="0"/>
                        </a:spcAft>
                        <a:buNone/>
                        <a:tabLst/>
                      </a:pPr>
                      <a:r>
                        <a:rPr lang="en-GB" sz="1800" i="0" kern="1200">
                          <a:solidFill>
                            <a:srgbClr val="000000"/>
                          </a:solidFill>
                          <a:latin typeface="Calibri"/>
                        </a:rPr>
                        <a:t>You should engage with at least 20 sources. As well as the selected research articles, you should also engage with literary sources that relate to evaluating literature, research, and evidence-based practice. You should use in-text citations throughout your report, include a reference list at the end, and ensure you are adhering to Harvard referencing conventions.</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l" defTabSz="914400" rtl="0" fontAlgn="auto" hangingPunct="1">
                        <a:lnSpc>
                          <a:spcPct val="100000"/>
                        </a:lnSpc>
                        <a:spcBef>
                          <a:spcPts val="0"/>
                        </a:spcBef>
                        <a:spcAft>
                          <a:spcPts val="0"/>
                        </a:spcAft>
                        <a:buNone/>
                        <a:tabLst/>
                      </a:pPr>
                      <a:r>
                        <a:rPr lang="en-GB" sz="1800" kern="1200" dirty="0">
                          <a:solidFill>
                            <a:srgbClr val="000000"/>
                          </a:solidFill>
                          <a:latin typeface="Calibri"/>
                        </a:rPr>
                        <a:t>20</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3132867"/>
                  </a:ext>
                </a:extLst>
              </a:tr>
              <a:tr h="370844">
                <a:tc>
                  <a:txBody>
                    <a:bodyPr/>
                    <a:lstStyle/>
                    <a:p>
                      <a:pPr marL="0" marR="0" lvl="0" indent="0" algn="ctr" defTabSz="914400" rtl="0" fontAlgn="auto" hangingPunct="1">
                        <a:lnSpc>
                          <a:spcPct val="100000"/>
                        </a:lnSpc>
                        <a:spcBef>
                          <a:spcPts val="0"/>
                        </a:spcBef>
                        <a:spcAft>
                          <a:spcPts val="0"/>
                        </a:spcAft>
                        <a:buNone/>
                        <a:tabLst/>
                      </a:pPr>
                      <a:r>
                        <a:rPr lang="en-GB" sz="1800" b="1" kern="1200">
                          <a:solidFill>
                            <a:srgbClr val="000000"/>
                          </a:solidFill>
                          <a:latin typeface="Calibri"/>
                        </a:rPr>
                        <a:t>Knowledge and Understanding Skills</a:t>
                      </a:r>
                      <a:endParaRPr lang="en-GB" sz="1800" kern="1200">
                        <a:solidFill>
                          <a:srgbClr val="000000"/>
                        </a:solidFill>
                        <a:latin typeface="Calibri"/>
                      </a:endParaRP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ctr" defTabSz="914400" rtl="0" fontAlgn="auto" hangingPunct="1">
                        <a:lnSpc>
                          <a:spcPct val="100000"/>
                        </a:lnSpc>
                        <a:spcBef>
                          <a:spcPts val="0"/>
                        </a:spcBef>
                        <a:spcAft>
                          <a:spcPts val="0"/>
                        </a:spcAft>
                        <a:buNone/>
                        <a:tabLst/>
                      </a:pPr>
                      <a:r>
                        <a:rPr lang="en-GB" sz="1800" i="0" kern="1200">
                          <a:solidFill>
                            <a:srgbClr val="000000"/>
                          </a:solidFill>
                          <a:latin typeface="Calibri"/>
                        </a:rPr>
                        <a:t>.You should demonstrate knowledge of the different forms of literature, key research terms and methods, and evidence-based practice.</a:t>
                      </a:r>
                      <a:endParaRPr lang="en-GB" i="0"/>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lvl="0"/>
                      <a:r>
                        <a:rPr lang="en-GB" dirty="0"/>
                        <a:t>20</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18928609"/>
                  </a:ext>
                </a:extLst>
              </a:tr>
              <a:tr h="370844">
                <a:tc>
                  <a:txBody>
                    <a:bodyPr/>
                    <a:lstStyle/>
                    <a:p>
                      <a:pPr marL="0" marR="0" lvl="0" indent="0" algn="ctr" defTabSz="914400" rtl="0" fontAlgn="auto" hangingPunct="1">
                        <a:lnSpc>
                          <a:spcPct val="100000"/>
                        </a:lnSpc>
                        <a:spcBef>
                          <a:spcPts val="0"/>
                        </a:spcBef>
                        <a:spcAft>
                          <a:spcPts val="0"/>
                        </a:spcAft>
                        <a:buNone/>
                        <a:tabLst/>
                      </a:pPr>
                      <a:r>
                        <a:rPr lang="en-GB" sz="1800" b="1" kern="1200">
                          <a:solidFill>
                            <a:srgbClr val="000000"/>
                          </a:solidFill>
                          <a:latin typeface="Calibri"/>
                        </a:rPr>
                        <a:t>Cognitive and Intellectual Skills</a:t>
                      </a:r>
                      <a:endParaRPr lang="en-GB" sz="1800" kern="1200">
                        <a:solidFill>
                          <a:srgbClr val="000000"/>
                        </a:solidFill>
                        <a:latin typeface="Calibri"/>
                      </a:endParaRP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ctr" defTabSz="914400" rtl="0" fontAlgn="auto" hangingPunct="1">
                        <a:lnSpc>
                          <a:spcPct val="100000"/>
                        </a:lnSpc>
                        <a:spcBef>
                          <a:spcPts val="0"/>
                        </a:spcBef>
                        <a:spcAft>
                          <a:spcPts val="0"/>
                        </a:spcAft>
                        <a:buNone/>
                        <a:tabLst/>
                      </a:pPr>
                      <a:r>
                        <a:rPr lang="en-GB" sz="1800" i="0" kern="1200">
                          <a:solidFill>
                            <a:srgbClr val="000000"/>
                          </a:solidFill>
                          <a:latin typeface="Calibri"/>
                        </a:rPr>
                        <a:t>You should be able to source two relevant research articles, extract key information from them and identify how their findings help to answer your initial research question</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l" defTabSz="914400" rtl="0" fontAlgn="auto" hangingPunct="1">
                        <a:lnSpc>
                          <a:spcPct val="100000"/>
                        </a:lnSpc>
                        <a:spcBef>
                          <a:spcPts val="0"/>
                        </a:spcBef>
                        <a:spcAft>
                          <a:spcPts val="0"/>
                        </a:spcAft>
                        <a:buNone/>
                        <a:tabLst/>
                      </a:pPr>
                      <a:r>
                        <a:rPr lang="en-GB" sz="1800" kern="1200" dirty="0">
                          <a:solidFill>
                            <a:srgbClr val="000000"/>
                          </a:solidFill>
                          <a:latin typeface="Calibri"/>
                        </a:rPr>
                        <a:t>20</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99055759"/>
                  </a:ext>
                </a:extLst>
              </a:tr>
              <a:tr h="370844">
                <a:tc>
                  <a:txBody>
                    <a:bodyPr/>
                    <a:lstStyle/>
                    <a:p>
                      <a:pPr marL="0" marR="0" lvl="0" indent="0" algn="ctr" defTabSz="914400" rtl="0" fontAlgn="auto" hangingPunct="1">
                        <a:lnSpc>
                          <a:spcPct val="100000"/>
                        </a:lnSpc>
                        <a:spcBef>
                          <a:spcPts val="0"/>
                        </a:spcBef>
                        <a:spcAft>
                          <a:spcPts val="0"/>
                        </a:spcAft>
                        <a:buNone/>
                        <a:tabLst/>
                      </a:pPr>
                      <a:r>
                        <a:rPr lang="en-GB" sz="1800" b="1" kern="1200">
                          <a:solidFill>
                            <a:srgbClr val="000000"/>
                          </a:solidFill>
                          <a:latin typeface="Calibri"/>
                        </a:rPr>
                        <a:t>Practical Skills</a:t>
                      </a:r>
                      <a:endParaRPr lang="en-GB" sz="1800" kern="1200">
                        <a:solidFill>
                          <a:srgbClr val="000000"/>
                        </a:solidFill>
                        <a:latin typeface="Calibri"/>
                      </a:endParaRP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ctr" defTabSz="914400" rtl="0" fontAlgn="auto" hangingPunct="1">
                        <a:lnSpc>
                          <a:spcPct val="100000"/>
                        </a:lnSpc>
                        <a:spcBef>
                          <a:spcPts val="0"/>
                        </a:spcBef>
                        <a:spcAft>
                          <a:spcPts val="0"/>
                        </a:spcAft>
                        <a:buNone/>
                        <a:tabLst/>
                      </a:pPr>
                      <a:r>
                        <a:rPr lang="en-GB" sz="1800" i="0" kern="1200">
                          <a:solidFill>
                            <a:srgbClr val="000000"/>
                          </a:solidFill>
                          <a:latin typeface="Calibri"/>
                        </a:rPr>
                        <a:t>You should be able to perform the CRAAP test on your research articles. You should also be able to identify what implications your articles findings could have for practice</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l" defTabSz="914400" rtl="0" fontAlgn="auto" hangingPunct="1">
                        <a:lnSpc>
                          <a:spcPct val="100000"/>
                        </a:lnSpc>
                        <a:spcBef>
                          <a:spcPts val="0"/>
                        </a:spcBef>
                        <a:spcAft>
                          <a:spcPts val="0"/>
                        </a:spcAft>
                        <a:buNone/>
                        <a:tabLst/>
                      </a:pPr>
                      <a:r>
                        <a:rPr lang="en-GB" sz="1800" kern="1200" dirty="0">
                          <a:solidFill>
                            <a:srgbClr val="000000"/>
                          </a:solidFill>
                          <a:latin typeface="Calibri"/>
                        </a:rPr>
                        <a:t>20</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88023277"/>
                  </a:ext>
                </a:extLst>
              </a:tr>
              <a:tr h="370844">
                <a:tc>
                  <a:txBody>
                    <a:bodyPr/>
                    <a:lstStyle/>
                    <a:p>
                      <a:pPr marL="0" marR="0" lvl="0" indent="0" algn="ctr" defTabSz="914400" rtl="0" fontAlgn="auto" hangingPunct="1">
                        <a:lnSpc>
                          <a:spcPct val="100000"/>
                        </a:lnSpc>
                        <a:spcBef>
                          <a:spcPts val="0"/>
                        </a:spcBef>
                        <a:spcAft>
                          <a:spcPts val="0"/>
                        </a:spcAft>
                        <a:buNone/>
                        <a:tabLst/>
                      </a:pPr>
                      <a:r>
                        <a:rPr lang="en-GB" sz="1800" b="1" kern="1200">
                          <a:solidFill>
                            <a:srgbClr val="000000"/>
                          </a:solidFill>
                          <a:latin typeface="Calibri"/>
                        </a:rPr>
                        <a:t>Transferable Skills for Life and Professional Practice </a:t>
                      </a:r>
                      <a:endParaRPr lang="en-GB" sz="1800" kern="1200">
                        <a:solidFill>
                          <a:srgbClr val="000000"/>
                        </a:solidFill>
                        <a:latin typeface="Calibri"/>
                      </a:endParaRP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ctr" defTabSz="914400" rtl="0" fontAlgn="auto" hangingPunct="1">
                        <a:lnSpc>
                          <a:spcPct val="100000"/>
                        </a:lnSpc>
                        <a:spcBef>
                          <a:spcPts val="0"/>
                        </a:spcBef>
                        <a:spcAft>
                          <a:spcPts val="0"/>
                        </a:spcAft>
                        <a:buNone/>
                        <a:tabLst/>
                      </a:pPr>
                      <a:r>
                        <a:rPr lang="en-GB" sz="1800" i="0" kern="1200">
                          <a:solidFill>
                            <a:srgbClr val="000000"/>
                          </a:solidFill>
                          <a:latin typeface="Calibri"/>
                        </a:rPr>
                        <a:t>Your work should be clear, coherent and follow a logical flow. You should paraphrase, write in third person throughout and ensure good grammar, spelling, and punctuation. Your work should be presented in report format and the use of relevant sub-headings should be evident. </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l" defTabSz="914400" rtl="0" fontAlgn="auto" hangingPunct="1">
                        <a:lnSpc>
                          <a:spcPct val="100000"/>
                        </a:lnSpc>
                        <a:spcBef>
                          <a:spcPts val="0"/>
                        </a:spcBef>
                        <a:spcAft>
                          <a:spcPts val="0"/>
                        </a:spcAft>
                        <a:buNone/>
                        <a:tabLst/>
                      </a:pPr>
                      <a:r>
                        <a:rPr lang="en-GB" sz="1800" kern="1200" dirty="0">
                          <a:solidFill>
                            <a:srgbClr val="000000"/>
                          </a:solidFill>
                          <a:latin typeface="Calibri"/>
                        </a:rPr>
                        <a:t>20</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03080944"/>
                  </a:ext>
                </a:extLst>
              </a:tr>
            </a:tbl>
          </a:graphicData>
        </a:graphic>
      </p:graphicFrame>
    </p:spTree>
    <p:extLst>
      <p:ext uri="{BB962C8B-B14F-4D97-AF65-F5344CB8AC3E}">
        <p14:creationId xmlns:p14="http://schemas.microsoft.com/office/powerpoint/2010/main" val="3721467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BFF666B8-4A0F-2E24-888D-F4ED32313B88}"/>
              </a:ext>
            </a:extLst>
          </p:cNvPr>
          <p:cNvSpPr>
            <a:spLocks noGrp="1"/>
          </p:cNvSpPr>
          <p:nvPr>
            <p:ph type="title"/>
          </p:nvPr>
        </p:nvSpPr>
        <p:spPr>
          <a:xfrm>
            <a:off x="581192" y="702156"/>
            <a:ext cx="11029616" cy="1188720"/>
          </a:xfrm>
        </p:spPr>
        <p:txBody>
          <a:bodyPr>
            <a:normAutofit/>
          </a:bodyPr>
          <a:lstStyle/>
          <a:p>
            <a:pPr algn="ctr"/>
            <a:r>
              <a:rPr lang="en-GB" dirty="0">
                <a:solidFill>
                  <a:schemeClr val="tx1">
                    <a:lumMod val="85000"/>
                    <a:lumOff val="15000"/>
                  </a:schemeClr>
                </a:solidFill>
              </a:rPr>
              <a:t>Reflection </a:t>
            </a:r>
          </a:p>
        </p:txBody>
      </p:sp>
      <p:sp>
        <p:nvSpPr>
          <p:cNvPr id="11" name="Rectangle 10">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DB51C9B2-6AA4-1CFE-44F1-78B38BE24A24}"/>
              </a:ext>
            </a:extLst>
          </p:cNvPr>
          <p:cNvGraphicFramePr>
            <a:graphicFrameLocks noGrp="1"/>
          </p:cNvGraphicFramePr>
          <p:nvPr>
            <p:ph idx="1"/>
            <p:extLst>
              <p:ext uri="{D42A27DB-BD31-4B8C-83A1-F6EECF244321}">
                <p14:modId xmlns:p14="http://schemas.microsoft.com/office/powerpoint/2010/main" val="3960187124"/>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088903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8302-8CC1-8885-93F8-826AEC000BB2}"/>
              </a:ext>
            </a:extLst>
          </p:cNvPr>
          <p:cNvSpPr>
            <a:spLocks noGrp="1"/>
          </p:cNvSpPr>
          <p:nvPr>
            <p:ph type="title"/>
          </p:nvPr>
        </p:nvSpPr>
        <p:spPr/>
        <p:txBody>
          <a:bodyPr/>
          <a:lstStyle/>
          <a:p>
            <a:pPr algn="ctr"/>
            <a:r>
              <a:rPr lang="en-GB" dirty="0"/>
              <a:t>Assignment 1: </a:t>
            </a:r>
          </a:p>
        </p:txBody>
      </p:sp>
      <p:graphicFrame>
        <p:nvGraphicFramePr>
          <p:cNvPr id="4" name="Table 4">
            <a:extLst>
              <a:ext uri="{FF2B5EF4-FFF2-40B4-BE49-F238E27FC236}">
                <a16:creationId xmlns:a16="http://schemas.microsoft.com/office/drawing/2014/main" id="{516E0A54-A600-245D-D3B0-5A185108ECAF}"/>
              </a:ext>
            </a:extLst>
          </p:cNvPr>
          <p:cNvGraphicFramePr>
            <a:graphicFrameLocks noGrp="1"/>
          </p:cNvGraphicFramePr>
          <p:nvPr>
            <p:extLst>
              <p:ext uri="{D42A27DB-BD31-4B8C-83A1-F6EECF244321}">
                <p14:modId xmlns:p14="http://schemas.microsoft.com/office/powerpoint/2010/main" val="3552100311"/>
              </p:ext>
            </p:extLst>
          </p:nvPr>
        </p:nvGraphicFramePr>
        <p:xfrm>
          <a:off x="337008" y="2830100"/>
          <a:ext cx="11517983" cy="1603052"/>
        </p:xfrm>
        <a:graphic>
          <a:graphicData uri="http://schemas.openxmlformats.org/drawingml/2006/table">
            <a:tbl>
              <a:tblPr firstRow="1" bandRow="1">
                <a:effectLst/>
                <a:tableStyleId>{5C22544A-7EE6-4342-B048-85BDC9FD1C3A}</a:tableStyleId>
              </a:tblPr>
              <a:tblGrid>
                <a:gridCol w="6059363">
                  <a:extLst>
                    <a:ext uri="{9D8B030D-6E8A-4147-A177-3AD203B41FA5}">
                      <a16:colId xmlns:a16="http://schemas.microsoft.com/office/drawing/2014/main" val="2459961381"/>
                    </a:ext>
                  </a:extLst>
                </a:gridCol>
                <a:gridCol w="5458620">
                  <a:extLst>
                    <a:ext uri="{9D8B030D-6E8A-4147-A177-3AD203B41FA5}">
                      <a16:colId xmlns:a16="http://schemas.microsoft.com/office/drawing/2014/main" val="4163159349"/>
                    </a:ext>
                  </a:extLst>
                </a:gridCol>
              </a:tblGrid>
              <a:tr h="425900">
                <a:tc gridSpan="2">
                  <a:txBody>
                    <a:bodyPr/>
                    <a:lstStyle/>
                    <a:p>
                      <a:pPr lvl="0" algn="ctr"/>
                      <a:r>
                        <a:rPr lang="en-GB" dirty="0"/>
                        <a:t>Assignment 1: </a:t>
                      </a:r>
                    </a:p>
                  </a:txBody>
                  <a:tcP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2F5597"/>
                    </a:solidFill>
                  </a:tcPr>
                </a:tc>
                <a:tc hMerge="1">
                  <a:txBody>
                    <a:bodyPr/>
                    <a:lstStyle/>
                    <a:p>
                      <a:endParaRPr lang="en-GB"/>
                    </a:p>
                  </a:txBody>
                  <a:tcPr/>
                </a:tc>
                <a:extLst>
                  <a:ext uri="{0D108BD9-81ED-4DB2-BD59-A6C34878D82A}">
                    <a16:rowId xmlns:a16="http://schemas.microsoft.com/office/drawing/2014/main" val="3015796820"/>
                  </a:ext>
                </a:extLst>
              </a:tr>
              <a:tr h="431825">
                <a:tc>
                  <a:txBody>
                    <a:bodyPr/>
                    <a:lstStyle/>
                    <a:p>
                      <a:pPr marL="0" marR="0" lvl="0" indent="0" algn="ctr" defTabSz="914400" rtl="0" fontAlgn="auto" hangingPunct="1">
                        <a:lnSpc>
                          <a:spcPct val="100000"/>
                        </a:lnSpc>
                        <a:spcBef>
                          <a:spcPts val="0"/>
                        </a:spcBef>
                        <a:spcAft>
                          <a:spcPts val="0"/>
                        </a:spcAft>
                        <a:buNone/>
                        <a:tabLst/>
                      </a:pPr>
                      <a:r>
                        <a:rPr lang="en-GB" b="1" dirty="0"/>
                        <a:t>Drafts </a:t>
                      </a:r>
                    </a:p>
                  </a:txBody>
                  <a:tcP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8FAADC"/>
                    </a:solidFill>
                  </a:tcPr>
                </a:tc>
                <a:tc>
                  <a:txBody>
                    <a:bodyPr/>
                    <a:lstStyle/>
                    <a:p>
                      <a:pPr marL="0" marR="0" lvl="0" indent="0" algn="ctr" defTabSz="914400" rtl="0" fontAlgn="auto" hangingPunct="1">
                        <a:lnSpc>
                          <a:spcPct val="100000"/>
                        </a:lnSpc>
                        <a:spcBef>
                          <a:spcPts val="0"/>
                        </a:spcBef>
                        <a:spcAft>
                          <a:spcPts val="0"/>
                        </a:spcAft>
                        <a:buNone/>
                        <a:tabLst/>
                      </a:pPr>
                      <a:r>
                        <a:rPr lang="en-GB" b="1" dirty="0"/>
                        <a:t>Submission 6</a:t>
                      </a:r>
                      <a:r>
                        <a:rPr lang="en-GB" b="1" baseline="30000" dirty="0"/>
                        <a:t>th</a:t>
                      </a:r>
                      <a:r>
                        <a:rPr lang="en-GB" b="1" dirty="0"/>
                        <a:t> March 23:55pm </a:t>
                      </a:r>
                    </a:p>
                  </a:txBody>
                  <a:tcP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8FAADC"/>
                    </a:solidFill>
                  </a:tcPr>
                </a:tc>
                <a:extLst>
                  <a:ext uri="{0D108BD9-81ED-4DB2-BD59-A6C34878D82A}">
                    <a16:rowId xmlns:a16="http://schemas.microsoft.com/office/drawing/2014/main" val="3031054937"/>
                  </a:ext>
                </a:extLst>
              </a:tr>
              <a:tr h="745327">
                <a:tc>
                  <a:txBody>
                    <a:bodyPr/>
                    <a:lstStyle/>
                    <a:p>
                      <a:pPr lvl="0" algn="ctr"/>
                      <a:endParaRPr lang="en-GB" dirty="0"/>
                    </a:p>
                  </a:txBody>
                  <a:tcP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AE3F3"/>
                    </a:solidFill>
                  </a:tcPr>
                </a:tc>
                <a:tc>
                  <a:txBody>
                    <a:bodyPr/>
                    <a:lstStyle/>
                    <a:p>
                      <a:pPr marL="0" marR="0" lvl="0" indent="0" algn="ctr" defTabSz="914400" rtl="0" fontAlgn="auto" hangingPunct="1">
                        <a:lnSpc>
                          <a:spcPct val="100000"/>
                        </a:lnSpc>
                        <a:spcBef>
                          <a:spcPts val="0"/>
                        </a:spcBef>
                        <a:spcAft>
                          <a:spcPts val="0"/>
                        </a:spcAft>
                        <a:buNone/>
                        <a:tabLst/>
                      </a:pPr>
                      <a:endParaRPr lang="en-GB" dirty="0"/>
                    </a:p>
                  </a:txBody>
                  <a:tcP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DAE3F3"/>
                    </a:solidFill>
                  </a:tcPr>
                </a:tc>
                <a:extLst>
                  <a:ext uri="{0D108BD9-81ED-4DB2-BD59-A6C34878D82A}">
                    <a16:rowId xmlns:a16="http://schemas.microsoft.com/office/drawing/2014/main" val="4260808490"/>
                  </a:ext>
                </a:extLst>
              </a:tr>
            </a:tbl>
          </a:graphicData>
        </a:graphic>
      </p:graphicFrame>
    </p:spTree>
    <p:extLst>
      <p:ext uri="{BB962C8B-B14F-4D97-AF65-F5344CB8AC3E}">
        <p14:creationId xmlns:p14="http://schemas.microsoft.com/office/powerpoint/2010/main" val="1848481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987E7-7E5B-4ECF-1F9C-57B1FE814160}"/>
              </a:ext>
            </a:extLst>
          </p:cNvPr>
          <p:cNvSpPr>
            <a:spLocks noGrp="1"/>
          </p:cNvSpPr>
          <p:nvPr>
            <p:ph type="title"/>
          </p:nvPr>
        </p:nvSpPr>
        <p:spPr>
          <a:xfrm>
            <a:off x="581192" y="716972"/>
            <a:ext cx="11029616" cy="695921"/>
          </a:xfrm>
        </p:spPr>
        <p:txBody>
          <a:bodyPr/>
          <a:lstStyle/>
          <a:p>
            <a:pPr algn="ctr"/>
            <a:r>
              <a:rPr lang="en-GB" dirty="0"/>
              <a:t>Assignment 2: </a:t>
            </a:r>
          </a:p>
        </p:txBody>
      </p:sp>
      <p:graphicFrame>
        <p:nvGraphicFramePr>
          <p:cNvPr id="4" name="Table 3">
            <a:extLst>
              <a:ext uri="{FF2B5EF4-FFF2-40B4-BE49-F238E27FC236}">
                <a16:creationId xmlns:a16="http://schemas.microsoft.com/office/drawing/2014/main" id="{B8B50E80-D823-9415-35CE-BB18DE7077F8}"/>
              </a:ext>
            </a:extLst>
          </p:cNvPr>
          <p:cNvGraphicFramePr>
            <a:graphicFrameLocks noGrp="1"/>
          </p:cNvGraphicFramePr>
          <p:nvPr>
            <p:extLst>
              <p:ext uri="{D42A27DB-BD31-4B8C-83A1-F6EECF244321}">
                <p14:modId xmlns:p14="http://schemas.microsoft.com/office/powerpoint/2010/main" val="2520721559"/>
              </p:ext>
            </p:extLst>
          </p:nvPr>
        </p:nvGraphicFramePr>
        <p:xfrm>
          <a:off x="343641" y="1412893"/>
          <a:ext cx="11359243" cy="5286544"/>
        </p:xfrm>
        <a:graphic>
          <a:graphicData uri="http://schemas.openxmlformats.org/drawingml/2006/table">
            <a:tbl>
              <a:tblPr firstRow="1" firstCol="1" bandRow="1">
                <a:effectLst/>
                <a:tableStyleId>{5C22544A-7EE6-4342-B048-85BDC9FD1C3A}</a:tableStyleId>
              </a:tblPr>
              <a:tblGrid>
                <a:gridCol w="4634590">
                  <a:extLst>
                    <a:ext uri="{9D8B030D-6E8A-4147-A177-3AD203B41FA5}">
                      <a16:colId xmlns:a16="http://schemas.microsoft.com/office/drawing/2014/main" val="1485046822"/>
                    </a:ext>
                  </a:extLst>
                </a:gridCol>
                <a:gridCol w="3352803">
                  <a:extLst>
                    <a:ext uri="{9D8B030D-6E8A-4147-A177-3AD203B41FA5}">
                      <a16:colId xmlns:a16="http://schemas.microsoft.com/office/drawing/2014/main" val="242439071"/>
                    </a:ext>
                  </a:extLst>
                </a:gridCol>
                <a:gridCol w="3371850">
                  <a:extLst>
                    <a:ext uri="{9D8B030D-6E8A-4147-A177-3AD203B41FA5}">
                      <a16:colId xmlns:a16="http://schemas.microsoft.com/office/drawing/2014/main" val="195430902"/>
                    </a:ext>
                  </a:extLst>
                </a:gridCol>
              </a:tblGrid>
              <a:tr h="695369">
                <a:tc>
                  <a:txBody>
                    <a:bodyPr/>
                    <a:lstStyle/>
                    <a:p>
                      <a:pPr marL="342900" lvl="0" indent="-342900" algn="ctr">
                        <a:lnSpc>
                          <a:spcPct val="107000"/>
                        </a:lnSpc>
                        <a:spcAft>
                          <a:spcPts val="800"/>
                        </a:spcAft>
                        <a:buSzPct val="100000"/>
                        <a:buFont typeface="Wingdings" pitchFamily="2"/>
                        <a:buChar char="Ø"/>
                      </a:pPr>
                      <a:r>
                        <a:rPr lang="en-GB" sz="2400" b="1" kern="1200" dirty="0">
                          <a:solidFill>
                            <a:srgbClr val="000000"/>
                          </a:solidFill>
                        </a:rPr>
                        <a:t>Assignment Sections</a:t>
                      </a:r>
                      <a:endParaRPr lang="en-GB" sz="2400" b="1" kern="1200" dirty="0">
                        <a:solidFill>
                          <a:srgbClr val="000000"/>
                        </a:solidFill>
                        <a:latin typeface="Calibri" pitchFamily="34"/>
                        <a:ea typeface="Calibri" pitchFamily="34"/>
                        <a:cs typeface="Times New Roman" pitchFamily="18"/>
                      </a:endParaRPr>
                    </a:p>
                  </a:txBody>
                  <a:tcPr marL="68580" marR="68580" marT="0" marB="0">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solidFill>
                      <a:srgbClr val="A9D18E"/>
                    </a:solidFill>
                  </a:tcPr>
                </a:tc>
                <a:tc>
                  <a:txBody>
                    <a:bodyPr/>
                    <a:lstStyle/>
                    <a:p>
                      <a:pPr lvl="0" algn="ctr">
                        <a:lnSpc>
                          <a:spcPct val="107000"/>
                        </a:lnSpc>
                        <a:spcAft>
                          <a:spcPts val="800"/>
                        </a:spcAft>
                      </a:pPr>
                      <a:endParaRPr lang="en-GB" sz="2400" b="1" kern="1200" dirty="0">
                        <a:solidFill>
                          <a:srgbClr val="000000"/>
                        </a:solidFill>
                      </a:endParaRPr>
                    </a:p>
                  </a:txBody>
                  <a:tcPr marL="68580" marR="68580" marT="0" marB="0">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solidFill>
                      <a:srgbClr val="A9D18E"/>
                    </a:solidFill>
                  </a:tcPr>
                </a:tc>
                <a:tc>
                  <a:txBody>
                    <a:bodyPr/>
                    <a:lstStyle/>
                    <a:p>
                      <a:pPr lvl="0" algn="ctr">
                        <a:lnSpc>
                          <a:spcPct val="107000"/>
                        </a:lnSpc>
                        <a:spcAft>
                          <a:spcPts val="800"/>
                        </a:spcAft>
                      </a:pPr>
                      <a:r>
                        <a:rPr lang="en-GB" sz="2400" b="1" kern="1200" dirty="0">
                          <a:solidFill>
                            <a:srgbClr val="000000"/>
                          </a:solidFill>
                        </a:rPr>
                        <a:t>Submission 8</a:t>
                      </a:r>
                      <a:r>
                        <a:rPr lang="en-GB" sz="2400" b="1" kern="1200" baseline="30000" dirty="0">
                          <a:solidFill>
                            <a:srgbClr val="000000"/>
                          </a:solidFill>
                        </a:rPr>
                        <a:t>th</a:t>
                      </a:r>
                      <a:r>
                        <a:rPr lang="en-GB" sz="2400" b="1" kern="1200" dirty="0">
                          <a:solidFill>
                            <a:srgbClr val="000000"/>
                          </a:solidFill>
                        </a:rPr>
                        <a:t> May 23:55pm </a:t>
                      </a:r>
                    </a:p>
                  </a:txBody>
                  <a:tcPr marL="68580" marR="68580" marT="0" marB="0">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solidFill>
                      <a:srgbClr val="A9D18E"/>
                    </a:solidFill>
                  </a:tcPr>
                </a:tc>
                <a:extLst>
                  <a:ext uri="{0D108BD9-81ED-4DB2-BD59-A6C34878D82A}">
                    <a16:rowId xmlns:a16="http://schemas.microsoft.com/office/drawing/2014/main" val="2528657031"/>
                  </a:ext>
                </a:extLst>
              </a:tr>
              <a:tr h="906318">
                <a:tc>
                  <a:txBody>
                    <a:bodyPr/>
                    <a:lstStyle/>
                    <a:p>
                      <a:pPr marL="742950" lvl="0" indent="-285750">
                        <a:lnSpc>
                          <a:spcPct val="107000"/>
                        </a:lnSpc>
                        <a:buSzPct val="100000"/>
                        <a:buFont typeface="Wingdings" pitchFamily="2"/>
                        <a:buChar char="Ø"/>
                      </a:pPr>
                      <a:r>
                        <a:rPr lang="en-GB" sz="1800" kern="1200" dirty="0">
                          <a:solidFill>
                            <a:srgbClr val="000000"/>
                          </a:solidFill>
                        </a:rPr>
                        <a:t>Introduction</a:t>
                      </a:r>
                    </a:p>
                    <a:p>
                      <a:pPr marL="742950" lvl="0" indent="-285750">
                        <a:lnSpc>
                          <a:spcPct val="107000"/>
                        </a:lnSpc>
                        <a:buSzPct val="100000"/>
                        <a:buFont typeface="Wingdings" pitchFamily="2"/>
                        <a:buChar char="Ø"/>
                      </a:pPr>
                      <a:r>
                        <a:rPr lang="en-GB" sz="1800" kern="1200" dirty="0">
                          <a:solidFill>
                            <a:srgbClr val="000000"/>
                          </a:solidFill>
                        </a:rPr>
                        <a:t>Literature</a:t>
                      </a:r>
                    </a:p>
                    <a:p>
                      <a:pPr marL="742950" lvl="0" indent="-285750">
                        <a:lnSpc>
                          <a:spcPct val="107000"/>
                        </a:lnSpc>
                        <a:buSzPct val="100000"/>
                        <a:buFont typeface="Wingdings" pitchFamily="2"/>
                        <a:buChar char="Ø"/>
                      </a:pPr>
                      <a:r>
                        <a:rPr lang="en-GB" sz="1800" kern="1200" dirty="0">
                          <a:solidFill>
                            <a:srgbClr val="000000"/>
                          </a:solidFill>
                        </a:rPr>
                        <a:t>Article choice</a:t>
                      </a:r>
                    </a:p>
                  </a:txBody>
                  <a:tcPr marL="68580" marR="68580" marT="0" marB="0">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solidFill>
                      <a:srgbClr val="C5E0B4"/>
                    </a:solidFill>
                  </a:tcPr>
                </a:tc>
                <a:tc>
                  <a:txBody>
                    <a:bodyPr/>
                    <a:lstStyle/>
                    <a:p>
                      <a:pPr lvl="0" algn="ctr">
                        <a:lnSpc>
                          <a:spcPct val="107000"/>
                        </a:lnSpc>
                        <a:spcAft>
                          <a:spcPts val="800"/>
                        </a:spcAft>
                      </a:pPr>
                      <a:r>
                        <a:rPr lang="en-GB" sz="1800" kern="1200" dirty="0">
                          <a:solidFill>
                            <a:srgbClr val="000000"/>
                          </a:solidFill>
                        </a:rPr>
                        <a:t> </a:t>
                      </a:r>
                    </a:p>
                  </a:txBody>
                  <a:tcPr marL="68580" marR="68580" marT="0" marB="0">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solidFill>
                      <a:srgbClr val="C5E0B4"/>
                    </a:solidFill>
                  </a:tcPr>
                </a:tc>
                <a:tc>
                  <a:txBody>
                    <a:bodyPr/>
                    <a:lstStyle/>
                    <a:p>
                      <a:pPr lvl="0" algn="ctr">
                        <a:lnSpc>
                          <a:spcPct val="107000"/>
                        </a:lnSpc>
                        <a:spcAft>
                          <a:spcPts val="800"/>
                        </a:spcAft>
                      </a:pPr>
                      <a:r>
                        <a:rPr lang="en-GB" sz="1800" kern="1200" dirty="0">
                          <a:solidFill>
                            <a:srgbClr val="000000"/>
                          </a:solidFill>
                        </a:rPr>
                        <a:t> </a:t>
                      </a:r>
                    </a:p>
                  </a:txBody>
                  <a:tcPr marL="68580" marR="68580" marT="0" marB="0">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solidFill>
                      <a:srgbClr val="C5E0B4"/>
                    </a:solidFill>
                  </a:tcPr>
                </a:tc>
                <a:extLst>
                  <a:ext uri="{0D108BD9-81ED-4DB2-BD59-A6C34878D82A}">
                    <a16:rowId xmlns:a16="http://schemas.microsoft.com/office/drawing/2014/main" val="3661619101"/>
                  </a:ext>
                </a:extLst>
              </a:tr>
              <a:tr h="1269023">
                <a:tc>
                  <a:txBody>
                    <a:bodyPr/>
                    <a:lstStyle/>
                    <a:p>
                      <a:pPr marL="742950" lvl="0" indent="-285750">
                        <a:lnSpc>
                          <a:spcPct val="107000"/>
                        </a:lnSpc>
                        <a:buSzPct val="100000"/>
                        <a:buFont typeface="Wingdings" pitchFamily="2"/>
                        <a:buChar char="Ø"/>
                      </a:pPr>
                      <a:r>
                        <a:rPr lang="en-GB" sz="1800" kern="1200" dirty="0">
                          <a:solidFill>
                            <a:srgbClr val="000000"/>
                          </a:solidFill>
                        </a:rPr>
                        <a:t>Research article</a:t>
                      </a:r>
                    </a:p>
                    <a:p>
                      <a:pPr marL="742950" lvl="0" indent="-285750">
                        <a:lnSpc>
                          <a:spcPct val="107000"/>
                        </a:lnSpc>
                        <a:buSzPct val="100000"/>
                        <a:buFont typeface="Wingdings" pitchFamily="2"/>
                        <a:buChar char="Ø"/>
                      </a:pPr>
                      <a:r>
                        <a:rPr lang="en-GB" sz="1800" kern="1200" dirty="0">
                          <a:solidFill>
                            <a:srgbClr val="000000"/>
                          </a:solidFill>
                        </a:rPr>
                        <a:t>CRAAP Test</a:t>
                      </a:r>
                    </a:p>
                    <a:p>
                      <a:pPr marL="742950" lvl="0" indent="-285750">
                        <a:lnSpc>
                          <a:spcPct val="107000"/>
                        </a:lnSpc>
                        <a:buSzPct val="100000"/>
                        <a:buFont typeface="Wingdings" pitchFamily="2"/>
                        <a:buChar char="Ø"/>
                      </a:pPr>
                      <a:r>
                        <a:rPr lang="en-GB" sz="1800" kern="1200" dirty="0">
                          <a:solidFill>
                            <a:srgbClr val="000000"/>
                          </a:solidFill>
                        </a:rPr>
                        <a:t>Research methods</a:t>
                      </a:r>
                    </a:p>
                    <a:p>
                      <a:pPr marL="742950" lvl="0" indent="-285750">
                        <a:lnSpc>
                          <a:spcPct val="107000"/>
                        </a:lnSpc>
                        <a:buSzPct val="100000"/>
                        <a:buFont typeface="Wingdings" pitchFamily="2"/>
                        <a:buChar char="Ø"/>
                      </a:pPr>
                      <a:r>
                        <a:rPr lang="en-GB" sz="1800" kern="1200" dirty="0">
                          <a:solidFill>
                            <a:srgbClr val="000000"/>
                          </a:solidFill>
                        </a:rPr>
                        <a:t>Findings</a:t>
                      </a:r>
                    </a:p>
                  </a:txBody>
                  <a:tcPr marL="68580" marR="68580" marT="0" marB="0">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solidFill>
                      <a:srgbClr val="E2F0D9"/>
                    </a:solidFill>
                  </a:tcPr>
                </a:tc>
                <a:tc>
                  <a:txBody>
                    <a:bodyPr/>
                    <a:lstStyle/>
                    <a:p>
                      <a:pPr lvl="0" algn="ctr">
                        <a:lnSpc>
                          <a:spcPct val="107000"/>
                        </a:lnSpc>
                        <a:spcAft>
                          <a:spcPts val="800"/>
                        </a:spcAft>
                      </a:pPr>
                      <a:r>
                        <a:rPr lang="en-GB" sz="1800" kern="1200" dirty="0">
                          <a:solidFill>
                            <a:srgbClr val="000000"/>
                          </a:solidFill>
                        </a:rPr>
                        <a:t> </a:t>
                      </a:r>
                    </a:p>
                    <a:p>
                      <a:pPr lvl="0" algn="ctr">
                        <a:lnSpc>
                          <a:spcPct val="107000"/>
                        </a:lnSpc>
                        <a:spcAft>
                          <a:spcPts val="800"/>
                        </a:spcAft>
                      </a:pPr>
                      <a:endParaRPr lang="en-GB" sz="1800" kern="1200" dirty="0">
                        <a:solidFill>
                          <a:srgbClr val="000000"/>
                        </a:solidFill>
                        <a:latin typeface="Calibri" pitchFamily="34"/>
                        <a:ea typeface="Calibri" pitchFamily="34"/>
                        <a:cs typeface="Times New Roman" pitchFamily="18"/>
                      </a:endParaRPr>
                    </a:p>
                  </a:txBody>
                  <a:tcPr marL="68580" marR="68580" marT="0" marB="0">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solidFill>
                      <a:srgbClr val="E2F0D9"/>
                    </a:solidFill>
                  </a:tcPr>
                </a:tc>
                <a:tc>
                  <a:txBody>
                    <a:bodyPr/>
                    <a:lstStyle/>
                    <a:p>
                      <a:pPr lvl="0" algn="ctr">
                        <a:lnSpc>
                          <a:spcPct val="107000"/>
                        </a:lnSpc>
                        <a:spcAft>
                          <a:spcPts val="800"/>
                        </a:spcAft>
                      </a:pPr>
                      <a:endParaRPr lang="en-GB" sz="1800" kern="1200" dirty="0">
                        <a:solidFill>
                          <a:srgbClr val="000000"/>
                        </a:solidFill>
                        <a:latin typeface="Calibri" pitchFamily="34"/>
                        <a:ea typeface="Calibri" pitchFamily="34"/>
                        <a:cs typeface="Times New Roman" pitchFamily="18"/>
                      </a:endParaRPr>
                    </a:p>
                  </a:txBody>
                  <a:tcPr marL="68580" marR="68580" marT="0" marB="0">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solidFill>
                      <a:srgbClr val="E2F0D9"/>
                    </a:solidFill>
                  </a:tcPr>
                </a:tc>
                <a:extLst>
                  <a:ext uri="{0D108BD9-81ED-4DB2-BD59-A6C34878D82A}">
                    <a16:rowId xmlns:a16="http://schemas.microsoft.com/office/drawing/2014/main" val="945559067"/>
                  </a:ext>
                </a:extLst>
              </a:tr>
              <a:tr h="1269023">
                <a:tc>
                  <a:txBody>
                    <a:bodyPr/>
                    <a:lstStyle/>
                    <a:p>
                      <a:pPr marL="742950" lvl="0" indent="-285750">
                        <a:lnSpc>
                          <a:spcPct val="107000"/>
                        </a:lnSpc>
                        <a:buSzPct val="100000"/>
                        <a:buFont typeface="Wingdings" pitchFamily="2"/>
                        <a:buChar char="Ø"/>
                      </a:pPr>
                      <a:r>
                        <a:rPr lang="en-GB" sz="1800" kern="1200">
                          <a:solidFill>
                            <a:srgbClr val="000000"/>
                          </a:solidFill>
                        </a:rPr>
                        <a:t> Implications for evidence-based practice</a:t>
                      </a:r>
                    </a:p>
                    <a:p>
                      <a:pPr marL="742950" lvl="0" indent="-285750">
                        <a:lnSpc>
                          <a:spcPct val="107000"/>
                        </a:lnSpc>
                        <a:buSzPct val="100000"/>
                        <a:buFont typeface="Wingdings" pitchFamily="2"/>
                        <a:buChar char="Ø"/>
                      </a:pPr>
                      <a:r>
                        <a:rPr lang="en-GB" sz="1800" kern="1200">
                          <a:solidFill>
                            <a:srgbClr val="000000"/>
                          </a:solidFill>
                        </a:rPr>
                        <a:t>Conclusion</a:t>
                      </a:r>
                    </a:p>
                    <a:p>
                      <a:pPr marL="742950" lvl="0" indent="-285750">
                        <a:lnSpc>
                          <a:spcPct val="107000"/>
                        </a:lnSpc>
                        <a:buSzPct val="100000"/>
                        <a:buFont typeface="Wingdings" pitchFamily="2"/>
                        <a:buChar char="Ø"/>
                      </a:pPr>
                      <a:r>
                        <a:rPr lang="en-GB" sz="1800" kern="1200">
                          <a:solidFill>
                            <a:srgbClr val="000000"/>
                          </a:solidFill>
                        </a:rPr>
                        <a:t>Reference list</a:t>
                      </a:r>
                    </a:p>
                  </a:txBody>
                  <a:tcPr marL="68580" marR="68580" marT="0" marB="0">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solidFill>
                      <a:srgbClr val="C5E0B4"/>
                    </a:solidFill>
                  </a:tcPr>
                </a:tc>
                <a:tc>
                  <a:txBody>
                    <a:bodyPr/>
                    <a:lstStyle/>
                    <a:p>
                      <a:pPr lvl="0" algn="ctr">
                        <a:lnSpc>
                          <a:spcPct val="107000"/>
                        </a:lnSpc>
                        <a:spcAft>
                          <a:spcPts val="800"/>
                        </a:spcAft>
                      </a:pPr>
                      <a:r>
                        <a:rPr lang="en-GB" sz="1800" kern="1200" dirty="0">
                          <a:solidFill>
                            <a:srgbClr val="000000"/>
                          </a:solidFill>
                        </a:rPr>
                        <a:t> </a:t>
                      </a:r>
                    </a:p>
                  </a:txBody>
                  <a:tcPr marL="68580" marR="68580" marT="0" marB="0">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solidFill>
                      <a:srgbClr val="C5E0B4"/>
                    </a:solidFill>
                  </a:tcPr>
                </a:tc>
                <a:tc>
                  <a:txBody>
                    <a:bodyPr/>
                    <a:lstStyle/>
                    <a:p>
                      <a:pPr lvl="0" algn="ctr">
                        <a:lnSpc>
                          <a:spcPct val="107000"/>
                        </a:lnSpc>
                        <a:spcAft>
                          <a:spcPts val="800"/>
                        </a:spcAft>
                      </a:pPr>
                      <a:endParaRPr lang="en-GB" sz="1800" kern="1200" dirty="0">
                        <a:solidFill>
                          <a:srgbClr val="000000"/>
                        </a:solidFill>
                        <a:latin typeface="Calibri" pitchFamily="34"/>
                        <a:ea typeface="Calibri" pitchFamily="34"/>
                        <a:cs typeface="Times New Roman" pitchFamily="18"/>
                      </a:endParaRPr>
                    </a:p>
                  </a:txBody>
                  <a:tcPr marL="68580" marR="68580" marT="0" marB="0">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solidFill>
                      <a:srgbClr val="C5E0B4"/>
                    </a:solidFill>
                  </a:tcPr>
                </a:tc>
                <a:extLst>
                  <a:ext uri="{0D108BD9-81ED-4DB2-BD59-A6C34878D82A}">
                    <a16:rowId xmlns:a16="http://schemas.microsoft.com/office/drawing/2014/main" val="3833678173"/>
                  </a:ext>
                </a:extLst>
              </a:tr>
              <a:tr h="1087165">
                <a:tc gridSpan="3">
                  <a:txBody>
                    <a:bodyPr/>
                    <a:lstStyle/>
                    <a:p>
                      <a:pPr marL="457200" lvl="0" algn="ctr">
                        <a:lnSpc>
                          <a:spcPct val="107000"/>
                        </a:lnSpc>
                        <a:spcAft>
                          <a:spcPts val="800"/>
                        </a:spcAft>
                      </a:pPr>
                      <a:endParaRPr lang="en-GB" sz="1800" kern="1200" dirty="0">
                        <a:solidFill>
                          <a:srgbClr val="C00000"/>
                        </a:solidFill>
                        <a:latin typeface="Calibri" pitchFamily="34"/>
                        <a:ea typeface="Calibri" pitchFamily="34"/>
                        <a:cs typeface="Times New Roman" pitchFamily="18"/>
                      </a:endParaRPr>
                    </a:p>
                  </a:txBody>
                  <a:tcPr marL="68580" marR="68580" marT="0" marB="0">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solidFill>
                      <a:srgbClr val="C5E0B4"/>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511839"/>
                  </a:ext>
                </a:extLst>
              </a:tr>
            </a:tbl>
          </a:graphicData>
        </a:graphic>
      </p:graphicFrame>
    </p:spTree>
    <p:extLst>
      <p:ext uri="{BB962C8B-B14F-4D97-AF65-F5344CB8AC3E}">
        <p14:creationId xmlns:p14="http://schemas.microsoft.com/office/powerpoint/2010/main" val="529403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4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7" name="Rectangle 4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8C2840C6-6494-4E12-A428-2012DA7DD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05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50">
            <a:extLst>
              <a:ext uri="{FF2B5EF4-FFF2-40B4-BE49-F238E27FC236}">
                <a16:creationId xmlns:a16="http://schemas.microsoft.com/office/drawing/2014/main" id="{8CF5084D-B617-4011-8406-A93B64723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583" y="608797"/>
            <a:ext cx="5009388" cy="578176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B8703B0-673D-DB31-8FA2-D683210D38EA}"/>
              </a:ext>
            </a:extLst>
          </p:cNvPr>
          <p:cNvSpPr>
            <a:spLocks noGrp="1"/>
          </p:cNvSpPr>
          <p:nvPr>
            <p:ph type="title"/>
          </p:nvPr>
        </p:nvSpPr>
        <p:spPr>
          <a:xfrm>
            <a:off x="781872" y="1204126"/>
            <a:ext cx="4476811" cy="3358833"/>
          </a:xfrm>
        </p:spPr>
        <p:txBody>
          <a:bodyPr vert="horz" lIns="91440" tIns="45720" rIns="91440" bIns="45720" rtlCol="0" anchor="b">
            <a:normAutofit/>
          </a:bodyPr>
          <a:lstStyle/>
          <a:p>
            <a:pPr algn="ctr"/>
            <a:r>
              <a:rPr lang="en-US" sz="4000" dirty="0">
                <a:solidFill>
                  <a:srgbClr val="FFFFFF"/>
                </a:solidFill>
              </a:rPr>
              <a:t>What is research? </a:t>
            </a:r>
          </a:p>
        </p:txBody>
      </p:sp>
      <p:pic>
        <p:nvPicPr>
          <p:cNvPr id="34" name="Graphic 33" descr="Microscope">
            <a:extLst>
              <a:ext uri="{FF2B5EF4-FFF2-40B4-BE49-F238E27FC236}">
                <a16:creationId xmlns:a16="http://schemas.microsoft.com/office/drawing/2014/main" id="{6418B5E3-D947-AFB9-6AB2-B838CCDCA8E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5999" y="782722"/>
            <a:ext cx="5433917" cy="5433917"/>
          </a:xfrm>
          <a:prstGeom prst="rect">
            <a:avLst/>
          </a:prstGeom>
        </p:spPr>
      </p:pic>
    </p:spTree>
    <p:extLst>
      <p:ext uri="{BB962C8B-B14F-4D97-AF65-F5344CB8AC3E}">
        <p14:creationId xmlns:p14="http://schemas.microsoft.com/office/powerpoint/2010/main" val="32904079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3D498B1-F6E2-5A9C-E031-25F5DADDCFE5}"/>
              </a:ext>
            </a:extLst>
          </p:cNvPr>
          <p:cNvSpPr>
            <a:spLocks noGrp="1"/>
          </p:cNvSpPr>
          <p:nvPr>
            <p:ph type="title"/>
          </p:nvPr>
        </p:nvSpPr>
        <p:spPr>
          <a:xfrm>
            <a:off x="601255" y="702155"/>
            <a:ext cx="3409783" cy="1300365"/>
          </a:xfrm>
        </p:spPr>
        <p:txBody>
          <a:bodyPr>
            <a:normAutofit/>
          </a:bodyPr>
          <a:lstStyle/>
          <a:p>
            <a:r>
              <a:rPr lang="en-GB">
                <a:solidFill>
                  <a:srgbClr val="FFFFFF"/>
                </a:solidFill>
              </a:rPr>
              <a:t>What is Research Activity: </a:t>
            </a:r>
          </a:p>
        </p:txBody>
      </p:sp>
      <p:sp>
        <p:nvSpPr>
          <p:cNvPr id="3" name="Content Placeholder 2">
            <a:extLst>
              <a:ext uri="{FF2B5EF4-FFF2-40B4-BE49-F238E27FC236}">
                <a16:creationId xmlns:a16="http://schemas.microsoft.com/office/drawing/2014/main" id="{7C5631EA-659D-2A78-1DA5-A8B1D1AFAC79}"/>
              </a:ext>
            </a:extLst>
          </p:cNvPr>
          <p:cNvSpPr>
            <a:spLocks noGrp="1"/>
          </p:cNvSpPr>
          <p:nvPr>
            <p:ph idx="1"/>
          </p:nvPr>
        </p:nvSpPr>
        <p:spPr>
          <a:xfrm>
            <a:off x="601255" y="2177142"/>
            <a:ext cx="3409782" cy="3823607"/>
          </a:xfrm>
        </p:spPr>
        <p:txBody>
          <a:bodyPr>
            <a:normAutofit/>
          </a:bodyPr>
          <a:lstStyle/>
          <a:p>
            <a:r>
              <a:rPr lang="en-GB">
                <a:solidFill>
                  <a:srgbClr val="FFFFFF"/>
                </a:solidFill>
              </a:rPr>
              <a:t>Write one word or phrase on a post it/board and stick it on the wall.</a:t>
            </a:r>
          </a:p>
          <a:p>
            <a:r>
              <a:rPr lang="en-GB">
                <a:solidFill>
                  <a:srgbClr val="FFFFFF"/>
                </a:solidFill>
              </a:rPr>
              <a:t>Examples: </a:t>
            </a:r>
            <a:r>
              <a:rPr lang="en-GB" i="1">
                <a:solidFill>
                  <a:srgbClr val="FFFFFF"/>
                </a:solidFill>
              </a:rPr>
              <a:t>confusing, exciting, boring, important, overwhelming, interesting.</a:t>
            </a:r>
            <a:endParaRPr lang="en-GB">
              <a:solidFill>
                <a:srgbClr val="FFFFFF"/>
              </a:solidFill>
            </a:endParaRPr>
          </a:p>
          <a:p>
            <a:r>
              <a:rPr lang="en-GB">
                <a:solidFill>
                  <a:srgbClr val="FFFFFF"/>
                </a:solidFill>
              </a:rPr>
              <a:t>Then you cluster the post‑its into themes and discuss what this tells us about the group’s starting point.</a:t>
            </a:r>
          </a:p>
        </p:txBody>
      </p:sp>
      <p:pic>
        <p:nvPicPr>
          <p:cNvPr id="21" name="Graphic 20" descr="Pencil">
            <a:extLst>
              <a:ext uri="{FF2B5EF4-FFF2-40B4-BE49-F238E27FC236}">
                <a16:creationId xmlns:a16="http://schemas.microsoft.com/office/drawing/2014/main" id="{59749950-2467-EA4D-BDDB-D37AE1AACA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23830" y="936141"/>
            <a:ext cx="4968305" cy="4968305"/>
          </a:xfrm>
          <a:prstGeom prst="rect">
            <a:avLst/>
          </a:prstGeom>
        </p:spPr>
      </p:pic>
    </p:spTree>
    <p:extLst>
      <p:ext uri="{BB962C8B-B14F-4D97-AF65-F5344CB8AC3E}">
        <p14:creationId xmlns:p14="http://schemas.microsoft.com/office/powerpoint/2010/main" val="207732247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394DEEB-968F-A46C-B53E-8A42200F08C0}"/>
              </a:ext>
            </a:extLst>
          </p:cNvPr>
          <p:cNvSpPr>
            <a:spLocks noGrp="1"/>
          </p:cNvSpPr>
          <p:nvPr>
            <p:ph type="title"/>
          </p:nvPr>
        </p:nvSpPr>
        <p:spPr>
          <a:xfrm>
            <a:off x="601255" y="702155"/>
            <a:ext cx="3409783" cy="1300365"/>
          </a:xfrm>
        </p:spPr>
        <p:txBody>
          <a:bodyPr>
            <a:normAutofit/>
          </a:bodyPr>
          <a:lstStyle/>
          <a:p>
            <a:pPr algn="ctr"/>
            <a:r>
              <a:rPr lang="en-GB" dirty="0">
                <a:solidFill>
                  <a:srgbClr val="FFFFFF"/>
                </a:solidFill>
              </a:rPr>
              <a:t>You might not think it but… </a:t>
            </a:r>
          </a:p>
        </p:txBody>
      </p:sp>
      <p:sp>
        <p:nvSpPr>
          <p:cNvPr id="3" name="Content Placeholder 2">
            <a:extLst>
              <a:ext uri="{FF2B5EF4-FFF2-40B4-BE49-F238E27FC236}">
                <a16:creationId xmlns:a16="http://schemas.microsoft.com/office/drawing/2014/main" id="{9EADA37B-7F3C-53FF-1715-DEDDC64B2093}"/>
              </a:ext>
            </a:extLst>
          </p:cNvPr>
          <p:cNvSpPr>
            <a:spLocks noGrp="1"/>
          </p:cNvSpPr>
          <p:nvPr>
            <p:ph idx="1"/>
          </p:nvPr>
        </p:nvSpPr>
        <p:spPr>
          <a:xfrm>
            <a:off x="601255" y="2177142"/>
            <a:ext cx="3409782" cy="3823607"/>
          </a:xfrm>
        </p:spPr>
        <p:txBody>
          <a:bodyPr>
            <a:normAutofit/>
          </a:bodyPr>
          <a:lstStyle/>
          <a:p>
            <a:r>
              <a:rPr lang="en-GB" dirty="0">
                <a:solidFill>
                  <a:srgbClr val="FFFFFF"/>
                </a:solidFill>
              </a:rPr>
              <a:t>We are all researchers in our right. </a:t>
            </a:r>
          </a:p>
          <a:p>
            <a:r>
              <a:rPr lang="en-GB" dirty="0">
                <a:solidFill>
                  <a:srgbClr val="FFFFFF"/>
                </a:solidFill>
              </a:rPr>
              <a:t>We conduct research every single day </a:t>
            </a:r>
            <a:r>
              <a:rPr lang="en-GB" b="1" i="1" dirty="0">
                <a:solidFill>
                  <a:srgbClr val="FFFFFF"/>
                </a:solidFill>
              </a:rPr>
              <a:t>(car insurance, holidays, food shopping) </a:t>
            </a:r>
          </a:p>
        </p:txBody>
      </p:sp>
      <p:pic>
        <p:nvPicPr>
          <p:cNvPr id="7" name="Graphic 6" descr="Car">
            <a:extLst>
              <a:ext uri="{FF2B5EF4-FFF2-40B4-BE49-F238E27FC236}">
                <a16:creationId xmlns:a16="http://schemas.microsoft.com/office/drawing/2014/main" id="{6087DDA0-1F01-EDEA-448E-DACE11C838B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23830" y="936141"/>
            <a:ext cx="4968305" cy="4968305"/>
          </a:xfrm>
          <a:prstGeom prst="rect">
            <a:avLst/>
          </a:prstGeom>
        </p:spPr>
      </p:pic>
    </p:spTree>
    <p:extLst>
      <p:ext uri="{BB962C8B-B14F-4D97-AF65-F5344CB8AC3E}">
        <p14:creationId xmlns:p14="http://schemas.microsoft.com/office/powerpoint/2010/main" val="184564403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C7BC328-34C6-D5E7-07C4-94D512781607}"/>
              </a:ext>
            </a:extLst>
          </p:cNvPr>
          <p:cNvSpPr>
            <a:spLocks noGrp="1"/>
          </p:cNvSpPr>
          <p:nvPr>
            <p:ph type="title"/>
          </p:nvPr>
        </p:nvSpPr>
        <p:spPr>
          <a:xfrm>
            <a:off x="601255" y="702155"/>
            <a:ext cx="3409783" cy="1300365"/>
          </a:xfrm>
        </p:spPr>
        <p:txBody>
          <a:bodyPr vert="horz" lIns="91440" tIns="45720" rIns="91440" bIns="45720" rtlCol="0" anchor="b">
            <a:normAutofit/>
          </a:bodyPr>
          <a:lstStyle/>
          <a:p>
            <a:r>
              <a:rPr lang="en-US">
                <a:solidFill>
                  <a:srgbClr val="FFFFFF"/>
                </a:solidFill>
              </a:rPr>
              <a:t>Research Activity </a:t>
            </a:r>
          </a:p>
        </p:txBody>
      </p:sp>
      <p:sp>
        <p:nvSpPr>
          <p:cNvPr id="4" name="TextBox 3">
            <a:extLst>
              <a:ext uri="{FF2B5EF4-FFF2-40B4-BE49-F238E27FC236}">
                <a16:creationId xmlns:a16="http://schemas.microsoft.com/office/drawing/2014/main" id="{AE48CC08-F8D3-0B98-CAA0-7E5392CD8F9D}"/>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defTabSz="457200">
              <a:spcBef>
                <a:spcPct val="20000"/>
              </a:spcBef>
              <a:spcAft>
                <a:spcPts val="600"/>
              </a:spcAft>
              <a:buClr>
                <a:schemeClr val="accent1"/>
              </a:buClr>
              <a:buSzPct val="92000"/>
            </a:pPr>
            <a:r>
              <a:rPr lang="en-US" dirty="0">
                <a:solidFill>
                  <a:srgbClr val="FFFFFF"/>
                </a:solidFill>
                <a:effectLst/>
              </a:rPr>
              <a:t>In pairs,  list </a:t>
            </a:r>
            <a:r>
              <a:rPr lang="en-US" b="1" dirty="0">
                <a:solidFill>
                  <a:srgbClr val="FFFFFF"/>
                </a:solidFill>
                <a:effectLst/>
              </a:rPr>
              <a:t>three everyday decisions</a:t>
            </a:r>
            <a:r>
              <a:rPr lang="en-US" dirty="0">
                <a:solidFill>
                  <a:srgbClr val="FFFFFF"/>
                </a:solidFill>
                <a:effectLst/>
              </a:rPr>
              <a:t> </a:t>
            </a:r>
            <a:r>
              <a:rPr lang="en-US" dirty="0">
                <a:solidFill>
                  <a:srgbClr val="FFFFFF"/>
                </a:solidFill>
              </a:rPr>
              <a:t>you</a:t>
            </a:r>
            <a:r>
              <a:rPr lang="en-US" dirty="0">
                <a:solidFill>
                  <a:srgbClr val="FFFFFF"/>
                </a:solidFill>
                <a:effectLst/>
              </a:rPr>
              <a:t> made recently (e.g., buying trainers, choosing a phone contract, comparing meal deals). For each one, identify:</a:t>
            </a:r>
          </a:p>
          <a:p>
            <a:pPr defTabSz="457200">
              <a:spcBef>
                <a:spcPct val="20000"/>
              </a:spcBef>
              <a:spcAft>
                <a:spcPts val="600"/>
              </a:spcAft>
              <a:buClr>
                <a:schemeClr val="accent1"/>
              </a:buClr>
              <a:buSzPct val="92000"/>
              <a:buFont typeface="Wingdings 2" panose="05020102010507070707" pitchFamily="18" charset="2"/>
              <a:buChar char=""/>
            </a:pPr>
            <a:r>
              <a:rPr lang="en-US" b="1" dirty="0">
                <a:solidFill>
                  <a:srgbClr val="FFFFFF"/>
                </a:solidFill>
                <a:effectLst/>
              </a:rPr>
              <a:t>What information they gathered</a:t>
            </a:r>
            <a:endParaRPr lang="en-US" dirty="0">
              <a:solidFill>
                <a:srgbClr val="FFFFFF"/>
              </a:solidFill>
              <a:effectLst/>
            </a:endParaRPr>
          </a:p>
          <a:p>
            <a:pPr defTabSz="457200">
              <a:spcBef>
                <a:spcPct val="20000"/>
              </a:spcBef>
              <a:spcAft>
                <a:spcPts val="600"/>
              </a:spcAft>
              <a:buClr>
                <a:schemeClr val="accent1"/>
              </a:buClr>
              <a:buSzPct val="92000"/>
              <a:buFont typeface="Wingdings 2" panose="05020102010507070707" pitchFamily="18" charset="2"/>
              <a:buChar char=""/>
            </a:pPr>
            <a:r>
              <a:rPr lang="en-US" b="1" dirty="0">
                <a:solidFill>
                  <a:srgbClr val="FFFFFF"/>
                </a:solidFill>
                <a:effectLst/>
              </a:rPr>
              <a:t>Where they looked</a:t>
            </a:r>
            <a:endParaRPr lang="en-US" dirty="0">
              <a:solidFill>
                <a:srgbClr val="FFFFFF"/>
              </a:solidFill>
              <a:effectLst/>
            </a:endParaRPr>
          </a:p>
          <a:p>
            <a:pPr defTabSz="457200">
              <a:spcBef>
                <a:spcPct val="20000"/>
              </a:spcBef>
              <a:spcAft>
                <a:spcPts val="600"/>
              </a:spcAft>
              <a:buClr>
                <a:schemeClr val="accent1"/>
              </a:buClr>
              <a:buSzPct val="92000"/>
              <a:buFont typeface="Wingdings 2" panose="05020102010507070707" pitchFamily="18" charset="2"/>
              <a:buChar char=""/>
            </a:pPr>
            <a:r>
              <a:rPr lang="en-US" b="1" dirty="0">
                <a:solidFill>
                  <a:srgbClr val="FFFFFF"/>
                </a:solidFill>
                <a:effectLst/>
              </a:rPr>
              <a:t>How they decided what was trustworthy</a:t>
            </a:r>
            <a:endParaRPr lang="en-US" dirty="0">
              <a:solidFill>
                <a:srgbClr val="FFFFFF"/>
              </a:solidFill>
              <a:effectLst/>
            </a:endParaRPr>
          </a:p>
          <a:p>
            <a:pPr defTabSz="457200">
              <a:spcBef>
                <a:spcPct val="20000"/>
              </a:spcBef>
              <a:spcAft>
                <a:spcPts val="600"/>
              </a:spcAft>
              <a:buClr>
                <a:schemeClr val="accent1"/>
              </a:buClr>
              <a:buSzPct val="92000"/>
              <a:buFont typeface="Wingdings 2" panose="05020102010507070707" pitchFamily="18" charset="2"/>
              <a:buChar char=""/>
            </a:pPr>
            <a:r>
              <a:rPr lang="en-US" b="1" dirty="0">
                <a:solidFill>
                  <a:srgbClr val="FFFFFF"/>
                </a:solidFill>
                <a:effectLst/>
              </a:rPr>
              <a:t>What the outcome was</a:t>
            </a:r>
            <a:endParaRPr lang="en-US" dirty="0">
              <a:solidFill>
                <a:srgbClr val="FFFFFF"/>
              </a:solidFill>
              <a:effectLst/>
            </a:endParaRPr>
          </a:p>
        </p:txBody>
      </p:sp>
      <p:pic>
        <p:nvPicPr>
          <p:cNvPr id="8" name="Graphic 7" descr="Share With Person">
            <a:extLst>
              <a:ext uri="{FF2B5EF4-FFF2-40B4-BE49-F238E27FC236}">
                <a16:creationId xmlns:a16="http://schemas.microsoft.com/office/drawing/2014/main" id="{59E0D568-4B6B-55FD-810D-100F002C09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23830" y="936141"/>
            <a:ext cx="4968305" cy="4968305"/>
          </a:xfrm>
          <a:prstGeom prst="rect">
            <a:avLst/>
          </a:prstGeom>
        </p:spPr>
      </p:pic>
    </p:spTree>
    <p:extLst>
      <p:ext uri="{BB962C8B-B14F-4D97-AF65-F5344CB8AC3E}">
        <p14:creationId xmlns:p14="http://schemas.microsoft.com/office/powerpoint/2010/main" val="262650610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0927E-349D-C77B-8C9B-EB8F28A1E9A4}"/>
              </a:ext>
            </a:extLst>
          </p:cNvPr>
          <p:cNvSpPr>
            <a:spLocks noGrp="1"/>
          </p:cNvSpPr>
          <p:nvPr>
            <p:ph type="title"/>
          </p:nvPr>
        </p:nvSpPr>
        <p:spPr>
          <a:xfrm>
            <a:off x="581192" y="702156"/>
            <a:ext cx="11029616" cy="1188720"/>
          </a:xfrm>
        </p:spPr>
        <p:txBody>
          <a:bodyPr>
            <a:normAutofit/>
          </a:bodyPr>
          <a:lstStyle/>
          <a:p>
            <a:pPr algn="ctr"/>
            <a:r>
              <a:rPr lang="en-GB" dirty="0"/>
              <a:t>What is research? </a:t>
            </a:r>
          </a:p>
        </p:txBody>
      </p:sp>
      <p:graphicFrame>
        <p:nvGraphicFramePr>
          <p:cNvPr id="17" name="Content Placeholder 2">
            <a:extLst>
              <a:ext uri="{FF2B5EF4-FFF2-40B4-BE49-F238E27FC236}">
                <a16:creationId xmlns:a16="http://schemas.microsoft.com/office/drawing/2014/main" id="{61B3EA8C-D940-528D-A58C-1D1F7315819A}"/>
              </a:ext>
            </a:extLst>
          </p:cNvPr>
          <p:cNvGraphicFramePr>
            <a:graphicFrameLocks noGrp="1"/>
          </p:cNvGraphicFramePr>
          <p:nvPr>
            <p:ph idx="1"/>
            <p:extLst>
              <p:ext uri="{D42A27DB-BD31-4B8C-83A1-F6EECF244321}">
                <p14:modId xmlns:p14="http://schemas.microsoft.com/office/powerpoint/2010/main" val="1436368293"/>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11814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A52FF1B8-145F-47AA-9F6F-7DA3201AA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56513-5341-502E-8B77-CACF0D42BC89}"/>
              </a:ext>
            </a:extLst>
          </p:cNvPr>
          <p:cNvSpPr>
            <a:spLocks noGrp="1"/>
          </p:cNvSpPr>
          <p:nvPr>
            <p:ph type="title"/>
          </p:nvPr>
        </p:nvSpPr>
        <p:spPr>
          <a:xfrm>
            <a:off x="4579243" y="1419225"/>
            <a:ext cx="6798608" cy="2346136"/>
          </a:xfrm>
        </p:spPr>
        <p:txBody>
          <a:bodyPr vert="horz" lIns="91440" tIns="45720" rIns="91440" bIns="45720" rtlCol="0" anchor="b">
            <a:normAutofit/>
          </a:bodyPr>
          <a:lstStyle/>
          <a:p>
            <a:pPr algn="ctr"/>
            <a:r>
              <a:rPr lang="en-US" sz="4400" dirty="0"/>
              <a:t>Why is research important? </a:t>
            </a:r>
          </a:p>
        </p:txBody>
      </p:sp>
      <p:sp>
        <p:nvSpPr>
          <p:cNvPr id="20" name="Rectangle 19">
            <a:extLst>
              <a:ext uri="{FF2B5EF4-FFF2-40B4-BE49-F238E27FC236}">
                <a16:creationId xmlns:a16="http://schemas.microsoft.com/office/drawing/2014/main" id="{6DFE8A8C-8C1F-40A1-8A45-9D05B0DD8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EE1EF8C3-8F8A-447D-A5FF-C1242682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B511BAF-6DC3-420A-8603-96945C66A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Questions">
            <a:extLst>
              <a:ext uri="{FF2B5EF4-FFF2-40B4-BE49-F238E27FC236}">
                <a16:creationId xmlns:a16="http://schemas.microsoft.com/office/drawing/2014/main" id="{491318EA-95BD-BB76-70FD-97FB8E32011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700" y="2049354"/>
            <a:ext cx="3053422" cy="3053422"/>
          </a:xfrm>
          <a:prstGeom prst="rect">
            <a:avLst/>
          </a:prstGeom>
        </p:spPr>
      </p:pic>
    </p:spTree>
    <p:extLst>
      <p:ext uri="{BB962C8B-B14F-4D97-AF65-F5344CB8AC3E}">
        <p14:creationId xmlns:p14="http://schemas.microsoft.com/office/powerpoint/2010/main" val="37259765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FA81E0E-4FB8-22FC-BDCF-E4E94ECD6AF8}"/>
              </a:ext>
            </a:extLst>
          </p:cNvPr>
          <p:cNvSpPr>
            <a:spLocks noGrp="1"/>
          </p:cNvSpPr>
          <p:nvPr>
            <p:ph type="title"/>
          </p:nvPr>
        </p:nvSpPr>
        <p:spPr>
          <a:xfrm>
            <a:off x="584200" y="1524001"/>
            <a:ext cx="3412067" cy="3478384"/>
          </a:xfrm>
        </p:spPr>
        <p:txBody>
          <a:bodyPr vert="horz" lIns="91440" tIns="45720" rIns="91440" bIns="45720" rtlCol="0" anchor="b">
            <a:normAutofit/>
          </a:bodyPr>
          <a:lstStyle/>
          <a:p>
            <a:pPr algn="ctr"/>
            <a:r>
              <a:rPr lang="en-US" sz="3600">
                <a:solidFill>
                  <a:srgbClr val="FFFFFF"/>
                </a:solidFill>
              </a:rPr>
              <a:t>Why is research important? </a:t>
            </a:r>
          </a:p>
        </p:txBody>
      </p:sp>
      <p:pic>
        <p:nvPicPr>
          <p:cNvPr id="4" name="Online Media 3" title="The Importance of Research in Daily Life - Practical Research 1 (and 2)">
            <a:hlinkClick r:id="" action="ppaction://media"/>
            <a:extLst>
              <a:ext uri="{FF2B5EF4-FFF2-40B4-BE49-F238E27FC236}">
                <a16:creationId xmlns:a16="http://schemas.microsoft.com/office/drawing/2014/main" id="{5B336D4B-0662-3D5D-1280-B0D3DD44E908}"/>
              </a:ext>
            </a:extLst>
          </p:cNvPr>
          <p:cNvPicPr>
            <a:picLocks noGrp="1" noRot="1" noChangeAspect="1"/>
          </p:cNvPicPr>
          <p:nvPr>
            <p:ph idx="1"/>
            <a:videoFile r:link="rId1"/>
          </p:nvPr>
        </p:nvPicPr>
        <p:blipFill>
          <a:blip r:embed="rId3"/>
          <a:stretch>
            <a:fillRect/>
          </a:stretch>
        </p:blipFill>
        <p:spPr>
          <a:xfrm>
            <a:off x="4765053" y="1506071"/>
            <a:ext cx="6764864" cy="3822148"/>
          </a:xfrm>
          <a:prstGeom prst="rect">
            <a:avLst/>
          </a:prstGeom>
        </p:spPr>
      </p:pic>
    </p:spTree>
    <p:extLst>
      <p:ext uri="{BB962C8B-B14F-4D97-AF65-F5344CB8AC3E}">
        <p14:creationId xmlns:p14="http://schemas.microsoft.com/office/powerpoint/2010/main" val="2751228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4DF871-46F8-A06C-1370-BFDA0F82D5AE}"/>
              </a:ext>
            </a:extLst>
          </p:cNvPr>
          <p:cNvSpPr>
            <a:spLocks noGrp="1"/>
          </p:cNvSpPr>
          <p:nvPr>
            <p:ph type="title"/>
          </p:nvPr>
        </p:nvSpPr>
        <p:spPr>
          <a:xfrm>
            <a:off x="746228" y="1037967"/>
            <a:ext cx="3054091" cy="4709131"/>
          </a:xfrm>
        </p:spPr>
        <p:txBody>
          <a:bodyPr anchor="ctr">
            <a:normAutofit/>
          </a:bodyPr>
          <a:lstStyle/>
          <a:p>
            <a:r>
              <a:rPr lang="en-GB" dirty="0">
                <a:solidFill>
                  <a:schemeClr val="bg1">
                    <a:lumMod val="85000"/>
                    <a:lumOff val="15000"/>
                  </a:schemeClr>
                </a:solidFill>
              </a:rPr>
              <a:t>What has research done for the humans… </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530ABFCA-0D02-87A4-09BB-7BDEB32E59FB}"/>
              </a:ext>
            </a:extLst>
          </p:cNvPr>
          <p:cNvGraphicFramePr>
            <a:graphicFrameLocks noGrp="1"/>
          </p:cNvGraphicFramePr>
          <p:nvPr>
            <p:ph idx="1"/>
            <p:extLst>
              <p:ext uri="{D42A27DB-BD31-4B8C-83A1-F6EECF244321}">
                <p14:modId xmlns:p14="http://schemas.microsoft.com/office/powerpoint/2010/main" val="2833765375"/>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2009069"/>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D81FEC2-D707-77A8-F452-F4479A1617AC}"/>
              </a:ext>
            </a:extLst>
          </p:cNvPr>
          <p:cNvSpPr>
            <a:spLocks noGrp="1"/>
          </p:cNvSpPr>
          <p:nvPr>
            <p:ph type="title"/>
          </p:nvPr>
        </p:nvSpPr>
        <p:spPr>
          <a:xfrm>
            <a:off x="601255" y="702155"/>
            <a:ext cx="3409783" cy="1300365"/>
          </a:xfrm>
        </p:spPr>
        <p:txBody>
          <a:bodyPr>
            <a:normAutofit/>
          </a:bodyPr>
          <a:lstStyle/>
          <a:p>
            <a:pPr>
              <a:lnSpc>
                <a:spcPct val="90000"/>
              </a:lnSpc>
            </a:pPr>
            <a:r>
              <a:rPr lang="en-GB">
                <a:solidFill>
                  <a:srgbClr val="FFFFFF"/>
                </a:solidFill>
              </a:rPr>
              <a:t>Celebrity Research Investigator </a:t>
            </a:r>
          </a:p>
        </p:txBody>
      </p:sp>
      <p:sp>
        <p:nvSpPr>
          <p:cNvPr id="3" name="Content Placeholder 2">
            <a:extLst>
              <a:ext uri="{FF2B5EF4-FFF2-40B4-BE49-F238E27FC236}">
                <a16:creationId xmlns:a16="http://schemas.microsoft.com/office/drawing/2014/main" id="{D8C64B96-9CB5-321C-D585-5E1DABE0BF66}"/>
              </a:ext>
            </a:extLst>
          </p:cNvPr>
          <p:cNvSpPr>
            <a:spLocks noGrp="1"/>
          </p:cNvSpPr>
          <p:nvPr>
            <p:ph idx="1"/>
          </p:nvPr>
        </p:nvSpPr>
        <p:spPr>
          <a:xfrm>
            <a:off x="601255" y="2177142"/>
            <a:ext cx="3409782" cy="3823607"/>
          </a:xfrm>
        </p:spPr>
        <p:txBody>
          <a:bodyPr>
            <a:normAutofit/>
          </a:bodyPr>
          <a:lstStyle/>
          <a:p>
            <a:pPr marL="0" indent="0">
              <a:buNone/>
            </a:pPr>
            <a:r>
              <a:rPr lang="en-GB" dirty="0">
                <a:solidFill>
                  <a:srgbClr val="FFFFFF"/>
                </a:solidFill>
              </a:rPr>
              <a:t>For each statement, decide whether it is:</a:t>
            </a:r>
          </a:p>
          <a:p>
            <a:r>
              <a:rPr lang="en-GB" b="1" dirty="0">
                <a:solidFill>
                  <a:srgbClr val="FFFFFF"/>
                </a:solidFill>
              </a:rPr>
              <a:t>True</a:t>
            </a:r>
            <a:endParaRPr lang="en-GB" dirty="0">
              <a:solidFill>
                <a:srgbClr val="FFFFFF"/>
              </a:solidFill>
            </a:endParaRPr>
          </a:p>
          <a:p>
            <a:r>
              <a:rPr lang="en-GB" b="1" dirty="0">
                <a:solidFill>
                  <a:srgbClr val="FFFFFF"/>
                </a:solidFill>
              </a:rPr>
              <a:t>False</a:t>
            </a:r>
            <a:endParaRPr lang="en-GB" dirty="0">
              <a:solidFill>
                <a:srgbClr val="FFFFFF"/>
              </a:solidFill>
            </a:endParaRPr>
          </a:p>
          <a:p>
            <a:r>
              <a:rPr lang="en-GB" b="1" dirty="0">
                <a:solidFill>
                  <a:srgbClr val="FFFFFF"/>
                </a:solidFill>
              </a:rPr>
              <a:t>Partially true / misleading</a:t>
            </a:r>
            <a:endParaRPr lang="en-GB" dirty="0">
              <a:solidFill>
                <a:srgbClr val="FFFFFF"/>
              </a:solidFill>
            </a:endParaRPr>
          </a:p>
          <a:p>
            <a:r>
              <a:rPr lang="en-GB" b="1" dirty="0">
                <a:solidFill>
                  <a:srgbClr val="FFFFFF"/>
                </a:solidFill>
              </a:rPr>
              <a:t>Unsure</a:t>
            </a:r>
            <a:endParaRPr lang="en-GB" dirty="0">
              <a:solidFill>
                <a:srgbClr val="FFFFFF"/>
              </a:solidFill>
            </a:endParaRPr>
          </a:p>
          <a:p>
            <a:endParaRPr lang="en-GB" dirty="0">
              <a:solidFill>
                <a:srgbClr val="FFFFFF"/>
              </a:solidFill>
            </a:endParaRPr>
          </a:p>
        </p:txBody>
      </p:sp>
      <p:pic>
        <p:nvPicPr>
          <p:cNvPr id="7" name="Graphic 6" descr="Question mark">
            <a:extLst>
              <a:ext uri="{FF2B5EF4-FFF2-40B4-BE49-F238E27FC236}">
                <a16:creationId xmlns:a16="http://schemas.microsoft.com/office/drawing/2014/main" id="{B73D51EA-25D4-0FE9-FCC8-58DA515FEA7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23830" y="936141"/>
            <a:ext cx="4968305" cy="4968305"/>
          </a:xfrm>
          <a:prstGeom prst="rect">
            <a:avLst/>
          </a:prstGeom>
        </p:spPr>
      </p:pic>
    </p:spTree>
    <p:extLst>
      <p:ext uri="{BB962C8B-B14F-4D97-AF65-F5344CB8AC3E}">
        <p14:creationId xmlns:p14="http://schemas.microsoft.com/office/powerpoint/2010/main" val="1140267785"/>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36F7BB6-BF23-9CD8-0C0D-F0040873725F}"/>
              </a:ext>
            </a:extLst>
          </p:cNvPr>
          <p:cNvSpPr>
            <a:spLocks noGrp="1"/>
          </p:cNvSpPr>
          <p:nvPr>
            <p:ph type="title"/>
          </p:nvPr>
        </p:nvSpPr>
        <p:spPr>
          <a:xfrm>
            <a:off x="771148" y="1037967"/>
            <a:ext cx="3054091" cy="4709131"/>
          </a:xfrm>
        </p:spPr>
        <p:txBody>
          <a:bodyPr anchor="ctr">
            <a:normAutofit/>
          </a:bodyPr>
          <a:lstStyle/>
          <a:p>
            <a:pPr algn="ctr"/>
            <a:r>
              <a:rPr lang="en-GB" dirty="0">
                <a:solidFill>
                  <a:srgbClr val="FFFEFF"/>
                </a:solidFill>
              </a:rPr>
              <a:t>Statements</a:t>
            </a:r>
          </a:p>
        </p:txBody>
      </p:sp>
      <p:sp>
        <p:nvSpPr>
          <p:cNvPr id="3" name="Content Placeholder 2">
            <a:extLst>
              <a:ext uri="{FF2B5EF4-FFF2-40B4-BE49-F238E27FC236}">
                <a16:creationId xmlns:a16="http://schemas.microsoft.com/office/drawing/2014/main" id="{BAF9CF93-18D5-8024-EEBB-F221A5EA2689}"/>
              </a:ext>
            </a:extLst>
          </p:cNvPr>
          <p:cNvSpPr>
            <a:spLocks noGrp="1"/>
          </p:cNvSpPr>
          <p:nvPr>
            <p:ph idx="1"/>
          </p:nvPr>
        </p:nvSpPr>
        <p:spPr>
          <a:xfrm>
            <a:off x="4534935" y="1037968"/>
            <a:ext cx="6725899" cy="4820832"/>
          </a:xfrm>
        </p:spPr>
        <p:txBody>
          <a:bodyPr>
            <a:normAutofit/>
          </a:bodyPr>
          <a:lstStyle/>
          <a:p>
            <a:pPr>
              <a:lnSpc>
                <a:spcPct val="100000"/>
              </a:lnSpc>
            </a:pPr>
            <a:r>
              <a:rPr lang="en-GB" sz="1200" i="1" dirty="0"/>
              <a:t>Ariana Grande started her career on Broadway.”</a:t>
            </a:r>
            <a:endParaRPr lang="en-GB" sz="1200" dirty="0"/>
          </a:p>
          <a:p>
            <a:pPr>
              <a:lnSpc>
                <a:spcPct val="100000"/>
              </a:lnSpc>
            </a:pPr>
            <a:r>
              <a:rPr lang="en-GB" sz="1200" i="1" dirty="0"/>
              <a:t>“Dwayne ‘The Rock’ Johnson was originally training to become a police officer.”</a:t>
            </a:r>
            <a:endParaRPr lang="en-GB" sz="1200" dirty="0"/>
          </a:p>
          <a:p>
            <a:pPr>
              <a:lnSpc>
                <a:spcPct val="100000"/>
              </a:lnSpc>
            </a:pPr>
            <a:r>
              <a:rPr lang="en-GB" sz="1200" i="1" dirty="0"/>
              <a:t>“Taylor Swift wrote her first published song at age 12.”</a:t>
            </a:r>
            <a:endParaRPr lang="en-GB" sz="1200" dirty="0"/>
          </a:p>
          <a:p>
            <a:pPr>
              <a:lnSpc>
                <a:spcPct val="100000"/>
              </a:lnSpc>
            </a:pPr>
            <a:r>
              <a:rPr lang="en-GB" sz="1200" i="1" dirty="0"/>
              <a:t>“Zendaya’s first job in entertainment was as a backup dancer for Beyoncé.”</a:t>
            </a:r>
            <a:endParaRPr lang="en-GB" sz="1200" dirty="0"/>
          </a:p>
          <a:p>
            <a:pPr>
              <a:lnSpc>
                <a:spcPct val="100000"/>
              </a:lnSpc>
            </a:pPr>
            <a:r>
              <a:rPr lang="en-GB" sz="1200" i="1" dirty="0"/>
              <a:t>“Ed Sheeran once slept on friends’ sofas and even on the London Underground while trying to make it in music.”</a:t>
            </a:r>
            <a:endParaRPr lang="en-GB" sz="1200" dirty="0"/>
          </a:p>
          <a:p>
            <a:pPr>
              <a:lnSpc>
                <a:spcPct val="100000"/>
              </a:lnSpc>
            </a:pPr>
            <a:r>
              <a:rPr lang="en-GB" sz="1200" i="1" dirty="0"/>
              <a:t>“Kim Kardashian has a law degree.”</a:t>
            </a:r>
            <a:endParaRPr lang="en-GB" sz="1200" dirty="0"/>
          </a:p>
          <a:p>
            <a:pPr>
              <a:lnSpc>
                <a:spcPct val="100000"/>
              </a:lnSpc>
            </a:pPr>
            <a:r>
              <a:rPr lang="en-GB" sz="1200" i="1" dirty="0"/>
              <a:t>“Emma Watson graduated from Brown University with a degree in English Literature.”</a:t>
            </a:r>
            <a:endParaRPr lang="en-GB" sz="1200" dirty="0"/>
          </a:p>
          <a:p>
            <a:pPr>
              <a:lnSpc>
                <a:spcPct val="100000"/>
              </a:lnSpc>
            </a:pPr>
            <a:r>
              <a:rPr lang="en-GB" sz="1200" i="1" dirty="0"/>
              <a:t>“Tom Holland was discovered on YouTube after posting parkour videos.”</a:t>
            </a:r>
            <a:endParaRPr lang="en-GB" sz="1200" dirty="0"/>
          </a:p>
          <a:p>
            <a:pPr>
              <a:lnSpc>
                <a:spcPct val="100000"/>
              </a:lnSpc>
            </a:pPr>
            <a:r>
              <a:rPr lang="en-GB" sz="1200" i="1" dirty="0"/>
              <a:t>“Rihanna owns 100% of the Fenty Beauty brand.”</a:t>
            </a:r>
            <a:endParaRPr lang="en-GB" sz="1200" dirty="0"/>
          </a:p>
          <a:p>
            <a:pPr>
              <a:lnSpc>
                <a:spcPct val="100000"/>
              </a:lnSpc>
            </a:pPr>
            <a:r>
              <a:rPr lang="en-GB" sz="1200" i="1" dirty="0"/>
              <a:t>“Chris Hemsworth worked as a waiter before becoming an actor.”</a:t>
            </a:r>
            <a:endParaRPr lang="en-GB" sz="1200" dirty="0"/>
          </a:p>
          <a:p>
            <a:pPr>
              <a:lnSpc>
                <a:spcPct val="100000"/>
              </a:lnSpc>
            </a:pPr>
            <a:r>
              <a:rPr lang="en-GB" sz="1200" i="1" dirty="0"/>
              <a:t>“Lady </a:t>
            </a:r>
            <a:r>
              <a:rPr lang="en-GB" sz="1200" i="1" dirty="0" err="1"/>
              <a:t>Gaga’s</a:t>
            </a:r>
            <a:r>
              <a:rPr lang="en-GB" sz="1200" i="1" dirty="0"/>
              <a:t> real name is Stephanie Germanotta.”</a:t>
            </a:r>
            <a:endParaRPr lang="en-GB" sz="1200" dirty="0"/>
          </a:p>
          <a:p>
            <a:pPr>
              <a:lnSpc>
                <a:spcPct val="100000"/>
              </a:lnSpc>
            </a:pPr>
            <a:r>
              <a:rPr lang="en-GB" sz="1200" i="1" dirty="0"/>
              <a:t>“Keanu Reeves donates 90% of his earnings to charity.”</a:t>
            </a:r>
            <a:endParaRPr lang="en-GB" sz="1200" dirty="0"/>
          </a:p>
          <a:p>
            <a:pPr>
              <a:lnSpc>
                <a:spcPct val="100000"/>
              </a:lnSpc>
            </a:pPr>
            <a:r>
              <a:rPr lang="en-GB" sz="1200" i="1" dirty="0"/>
              <a:t>“Selena Gomez was the youngest person ever to reach 100 million Instagram followers.”</a:t>
            </a:r>
            <a:endParaRPr lang="en-GB" sz="1200" dirty="0"/>
          </a:p>
          <a:p>
            <a:pPr>
              <a:lnSpc>
                <a:spcPct val="100000"/>
              </a:lnSpc>
            </a:pPr>
            <a:r>
              <a:rPr lang="en-GB" sz="1200" i="1" dirty="0"/>
              <a:t>“Harry Styles was rejected from The X Factor before being put into One Direction.”</a:t>
            </a:r>
            <a:endParaRPr lang="en-GB" sz="1200" dirty="0"/>
          </a:p>
          <a:p>
            <a:pPr>
              <a:lnSpc>
                <a:spcPct val="100000"/>
              </a:lnSpc>
            </a:pPr>
            <a:r>
              <a:rPr lang="en-GB" sz="1200" i="1" dirty="0"/>
              <a:t>“Jennifer Lopez was originally a professional athlete before becoming a singer.”</a:t>
            </a:r>
            <a:endParaRPr lang="en-GB" sz="1200" dirty="0"/>
          </a:p>
          <a:p>
            <a:pPr>
              <a:lnSpc>
                <a:spcPct val="100000"/>
              </a:lnSpc>
            </a:pPr>
            <a:endParaRPr lang="en-GB" sz="1200" dirty="0"/>
          </a:p>
        </p:txBody>
      </p:sp>
    </p:spTree>
    <p:extLst>
      <p:ext uri="{BB962C8B-B14F-4D97-AF65-F5344CB8AC3E}">
        <p14:creationId xmlns:p14="http://schemas.microsoft.com/office/powerpoint/2010/main" val="36652533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A52FF1B8-145F-47AA-9F6F-7DA3201AA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6223B9-2208-5D25-CDCF-933C340C3FF5}"/>
              </a:ext>
            </a:extLst>
          </p:cNvPr>
          <p:cNvSpPr>
            <a:spLocks noGrp="1"/>
          </p:cNvSpPr>
          <p:nvPr>
            <p:ph type="title"/>
          </p:nvPr>
        </p:nvSpPr>
        <p:spPr>
          <a:xfrm>
            <a:off x="4579243" y="1419225"/>
            <a:ext cx="6798608" cy="2346136"/>
          </a:xfrm>
        </p:spPr>
        <p:txBody>
          <a:bodyPr vert="horz" lIns="91440" tIns="45720" rIns="91440" bIns="45720" rtlCol="0" anchor="b">
            <a:normAutofit/>
          </a:bodyPr>
          <a:lstStyle/>
          <a:p>
            <a:pPr algn="ctr"/>
            <a:r>
              <a:rPr lang="en-US" sz="4400" dirty="0"/>
              <a:t>What are you passionate about? </a:t>
            </a:r>
          </a:p>
        </p:txBody>
      </p:sp>
      <p:sp>
        <p:nvSpPr>
          <p:cNvPr id="20" name="Rectangle 19">
            <a:extLst>
              <a:ext uri="{FF2B5EF4-FFF2-40B4-BE49-F238E27FC236}">
                <a16:creationId xmlns:a16="http://schemas.microsoft.com/office/drawing/2014/main" id="{6DFE8A8C-8C1F-40A1-8A45-9D05B0DD8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EE1EF8C3-8F8A-447D-A5FF-C1242682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B511BAF-6DC3-420A-8603-96945C66A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Like">
            <a:extLst>
              <a:ext uri="{FF2B5EF4-FFF2-40B4-BE49-F238E27FC236}">
                <a16:creationId xmlns:a16="http://schemas.microsoft.com/office/drawing/2014/main" id="{A56618CD-5107-00BD-B56B-AC5F8E362F1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700" y="2049354"/>
            <a:ext cx="3053422" cy="3053422"/>
          </a:xfrm>
          <a:prstGeom prst="rect">
            <a:avLst/>
          </a:prstGeom>
        </p:spPr>
      </p:pic>
    </p:spTree>
    <p:extLst>
      <p:ext uri="{BB962C8B-B14F-4D97-AF65-F5344CB8AC3E}">
        <p14:creationId xmlns:p14="http://schemas.microsoft.com/office/powerpoint/2010/main" val="675339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30F0025-CB07-269D-52D3-02BA9B467FF9}"/>
              </a:ext>
            </a:extLst>
          </p:cNvPr>
          <p:cNvSpPr>
            <a:spLocks noGrp="1"/>
          </p:cNvSpPr>
          <p:nvPr>
            <p:ph type="title"/>
          </p:nvPr>
        </p:nvSpPr>
        <p:spPr>
          <a:xfrm>
            <a:off x="876943" y="621545"/>
            <a:ext cx="6647905" cy="768589"/>
          </a:xfrm>
        </p:spPr>
        <p:txBody>
          <a:bodyPr>
            <a:normAutofit/>
          </a:bodyPr>
          <a:lstStyle/>
          <a:p>
            <a:pPr algn="ctr"/>
            <a:r>
              <a:rPr lang="en-GB" dirty="0">
                <a:solidFill>
                  <a:srgbClr val="FFFFFF"/>
                </a:solidFill>
              </a:rPr>
              <a:t>Brainstorming: </a:t>
            </a:r>
          </a:p>
        </p:txBody>
      </p:sp>
      <p:sp>
        <p:nvSpPr>
          <p:cNvPr id="25" name="Rectangle 24">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ED9876B-C073-F5DF-6D74-86BCEA442526}"/>
              </a:ext>
            </a:extLst>
          </p:cNvPr>
          <p:cNvSpPr>
            <a:spLocks noGrp="1"/>
          </p:cNvSpPr>
          <p:nvPr>
            <p:ph idx="1"/>
          </p:nvPr>
        </p:nvSpPr>
        <p:spPr>
          <a:xfrm>
            <a:off x="561109" y="1410480"/>
            <a:ext cx="7384041" cy="4723622"/>
          </a:xfrm>
        </p:spPr>
        <p:txBody>
          <a:bodyPr>
            <a:normAutofit/>
          </a:bodyPr>
          <a:lstStyle/>
          <a:p>
            <a:r>
              <a:rPr lang="en-GB" dirty="0">
                <a:solidFill>
                  <a:srgbClr val="FFFFFF"/>
                </a:solidFill>
              </a:rPr>
              <a:t>In a group, I would like you to think about a topic that you are interested in and explain: </a:t>
            </a:r>
          </a:p>
          <a:p>
            <a:r>
              <a:rPr lang="en-GB" dirty="0">
                <a:solidFill>
                  <a:srgbClr val="FFFFFF"/>
                </a:solidFill>
              </a:rPr>
              <a:t>Does this relate to health and social care?</a:t>
            </a:r>
          </a:p>
          <a:p>
            <a:r>
              <a:rPr lang="en-GB" dirty="0">
                <a:solidFill>
                  <a:srgbClr val="FFFFFF"/>
                </a:solidFill>
              </a:rPr>
              <a:t>Why is this topic important to society?</a:t>
            </a:r>
          </a:p>
          <a:p>
            <a:r>
              <a:rPr lang="en-GB" dirty="0">
                <a:solidFill>
                  <a:srgbClr val="FFFFFF"/>
                </a:solidFill>
              </a:rPr>
              <a:t>Is there anything you would like to learn more about the topic area? </a:t>
            </a:r>
          </a:p>
          <a:p>
            <a:r>
              <a:rPr lang="en-GB" dirty="0">
                <a:solidFill>
                  <a:srgbClr val="FFFFFF"/>
                </a:solidFill>
              </a:rPr>
              <a:t>Will learning about the topic be helpful to you in your personal and professional life? </a:t>
            </a:r>
          </a:p>
        </p:txBody>
      </p:sp>
      <p:pic>
        <p:nvPicPr>
          <p:cNvPr id="7" name="Graphic 6" descr="Group Brainstorm">
            <a:extLst>
              <a:ext uri="{FF2B5EF4-FFF2-40B4-BE49-F238E27FC236}">
                <a16:creationId xmlns:a16="http://schemas.microsoft.com/office/drawing/2014/main" id="{64D1F956-8CC0-047B-E622-40C0FE3CA7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76761" y="2049354"/>
            <a:ext cx="3053422" cy="3053422"/>
          </a:xfrm>
          <a:prstGeom prst="rect">
            <a:avLst/>
          </a:prstGeom>
        </p:spPr>
      </p:pic>
    </p:spTree>
    <p:extLst>
      <p:ext uri="{BB962C8B-B14F-4D97-AF65-F5344CB8AC3E}">
        <p14:creationId xmlns:p14="http://schemas.microsoft.com/office/powerpoint/2010/main" val="2687643438"/>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5CA0DA6-D75E-BEB5-DD6A-0C11D517E165}"/>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Research Ideas</a:t>
            </a:r>
          </a:p>
        </p:txBody>
      </p:sp>
      <p:sp>
        <p:nvSpPr>
          <p:cNvPr id="3" name="Content Placeholder 2">
            <a:extLst>
              <a:ext uri="{FF2B5EF4-FFF2-40B4-BE49-F238E27FC236}">
                <a16:creationId xmlns:a16="http://schemas.microsoft.com/office/drawing/2014/main" id="{70DAE19B-0FAB-022B-BE9A-786D7AF1B4E7}"/>
              </a:ext>
            </a:extLst>
          </p:cNvPr>
          <p:cNvSpPr>
            <a:spLocks noGrp="1"/>
          </p:cNvSpPr>
          <p:nvPr>
            <p:ph idx="1"/>
          </p:nvPr>
        </p:nvSpPr>
        <p:spPr>
          <a:xfrm>
            <a:off x="601255" y="2177142"/>
            <a:ext cx="3409782" cy="3823607"/>
          </a:xfrm>
        </p:spPr>
        <p:txBody>
          <a:bodyPr>
            <a:normAutofit/>
          </a:bodyPr>
          <a:lstStyle/>
          <a:p>
            <a:pPr>
              <a:lnSpc>
                <a:spcPct val="100000"/>
              </a:lnSpc>
            </a:pPr>
            <a:r>
              <a:rPr lang="en-GB" dirty="0">
                <a:solidFill>
                  <a:srgbClr val="FFFFFF"/>
                </a:solidFill>
              </a:rPr>
              <a:t>Students choose a topic they care about. Then complete the funnel:</a:t>
            </a:r>
          </a:p>
          <a:p>
            <a:pPr>
              <a:lnSpc>
                <a:spcPct val="100000"/>
              </a:lnSpc>
            </a:pPr>
            <a:r>
              <a:rPr lang="en-GB" b="1" dirty="0">
                <a:solidFill>
                  <a:srgbClr val="FFFFFF"/>
                </a:solidFill>
              </a:rPr>
              <a:t>Broad topic</a:t>
            </a:r>
            <a:r>
              <a:rPr lang="en-GB" dirty="0">
                <a:solidFill>
                  <a:srgbClr val="FFFFFF"/>
                </a:solidFill>
              </a:rPr>
              <a:t> (e.g., mental health)</a:t>
            </a:r>
          </a:p>
          <a:p>
            <a:pPr>
              <a:lnSpc>
                <a:spcPct val="100000"/>
              </a:lnSpc>
            </a:pPr>
            <a:r>
              <a:rPr lang="en-GB" b="1" dirty="0">
                <a:solidFill>
                  <a:srgbClr val="FFFFFF"/>
                </a:solidFill>
              </a:rPr>
              <a:t>Specific population</a:t>
            </a:r>
            <a:r>
              <a:rPr lang="en-GB" dirty="0">
                <a:solidFill>
                  <a:srgbClr val="FFFFFF"/>
                </a:solidFill>
              </a:rPr>
              <a:t> (e.g., young carers)</a:t>
            </a:r>
          </a:p>
          <a:p>
            <a:pPr>
              <a:lnSpc>
                <a:spcPct val="100000"/>
              </a:lnSpc>
            </a:pPr>
            <a:r>
              <a:rPr lang="en-GB" b="1" dirty="0">
                <a:solidFill>
                  <a:srgbClr val="FFFFFF"/>
                </a:solidFill>
              </a:rPr>
              <a:t>Specific issue</a:t>
            </a:r>
            <a:r>
              <a:rPr lang="en-GB" dirty="0">
                <a:solidFill>
                  <a:srgbClr val="FFFFFF"/>
                </a:solidFill>
              </a:rPr>
              <a:t> (e.g., access to support)</a:t>
            </a:r>
          </a:p>
          <a:p>
            <a:pPr>
              <a:lnSpc>
                <a:spcPct val="100000"/>
              </a:lnSpc>
            </a:pPr>
            <a:r>
              <a:rPr lang="en-GB" b="1" dirty="0">
                <a:solidFill>
                  <a:srgbClr val="FFFFFF"/>
                </a:solidFill>
              </a:rPr>
              <a:t>Possible research question</a:t>
            </a:r>
            <a:r>
              <a:rPr lang="en-GB" dirty="0">
                <a:solidFill>
                  <a:srgbClr val="FFFFFF"/>
                </a:solidFill>
              </a:rPr>
              <a:t> (e.g., “How do young carers experience access to mental health support?”)</a:t>
            </a:r>
          </a:p>
          <a:p>
            <a:pPr>
              <a:lnSpc>
                <a:spcPct val="100000"/>
              </a:lnSpc>
            </a:pPr>
            <a:endParaRPr lang="en-GB" dirty="0">
              <a:solidFill>
                <a:srgbClr val="FFFFFF"/>
              </a:solidFill>
            </a:endParaRPr>
          </a:p>
        </p:txBody>
      </p:sp>
      <p:pic>
        <p:nvPicPr>
          <p:cNvPr id="7" name="Graphic 6" descr="Filter">
            <a:extLst>
              <a:ext uri="{FF2B5EF4-FFF2-40B4-BE49-F238E27FC236}">
                <a16:creationId xmlns:a16="http://schemas.microsoft.com/office/drawing/2014/main" id="{64E08ADB-8636-C86C-A3F4-25889110A9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23830" y="936141"/>
            <a:ext cx="4968305" cy="4968305"/>
          </a:xfrm>
          <a:prstGeom prst="rect">
            <a:avLst/>
          </a:prstGeom>
        </p:spPr>
      </p:pic>
    </p:spTree>
    <p:extLst>
      <p:ext uri="{BB962C8B-B14F-4D97-AF65-F5344CB8AC3E}">
        <p14:creationId xmlns:p14="http://schemas.microsoft.com/office/powerpoint/2010/main" val="2326245592"/>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70908-884C-64A5-02DD-A884697752A4}"/>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A287FA7C-856C-5346-3F19-FA037B91DB6B}"/>
              </a:ext>
            </a:extLst>
          </p:cNvPr>
          <p:cNvSpPr>
            <a:spLocks noGrp="1"/>
          </p:cNvSpPr>
          <p:nvPr>
            <p:ph idx="1"/>
          </p:nvPr>
        </p:nvSpPr>
        <p:spPr/>
        <p:txBody>
          <a:bodyPr/>
          <a:lstStyle/>
          <a:p>
            <a:r>
              <a:rPr lang="en-GB" dirty="0"/>
              <a:t>Powers, B and Knapp, T. (2006) Dictionary of Nursing Theory and Research. 3rd </a:t>
            </a:r>
            <a:r>
              <a:rPr lang="en-GB" dirty="0" err="1"/>
              <a:t>edn</a:t>
            </a:r>
            <a:r>
              <a:rPr lang="en-GB" dirty="0"/>
              <a:t>. Springer Publishing Company: New York</a:t>
            </a:r>
          </a:p>
          <a:p>
            <a:pPr marL="0" indent="0">
              <a:buNone/>
            </a:pPr>
            <a:endParaRPr lang="en-GB" dirty="0"/>
          </a:p>
        </p:txBody>
      </p:sp>
    </p:spTree>
    <p:extLst>
      <p:ext uri="{BB962C8B-B14F-4D97-AF65-F5344CB8AC3E}">
        <p14:creationId xmlns:p14="http://schemas.microsoft.com/office/powerpoint/2010/main" val="1487693202"/>
      </p:ext>
    </p:extLst>
  </p:cSld>
  <p:clrMapOvr>
    <a:masterClrMapping/>
  </p:clrMapOvr>
</p:sld>
</file>

<file path=ppt/theme/theme1.xml><?xml version="1.0" encoding="utf-8"?>
<a:theme xmlns:a="http://schemas.openxmlformats.org/drawingml/2006/main" name="DividendVTI">
  <a:themeElements>
    <a:clrScheme name="AnalogousFromLightSeedRightStep">
      <a:dk1>
        <a:srgbClr val="000000"/>
      </a:dk1>
      <a:lt1>
        <a:srgbClr val="FFFFFF"/>
      </a:lt1>
      <a:dk2>
        <a:srgbClr val="3C3522"/>
      </a:dk2>
      <a:lt2>
        <a:srgbClr val="E2E8E7"/>
      </a:lt2>
      <a:accent1>
        <a:srgbClr val="DA828B"/>
      </a:accent1>
      <a:accent2>
        <a:srgbClr val="D28866"/>
      </a:accent2>
      <a:accent3>
        <a:srgbClr val="BAA262"/>
      </a:accent3>
      <a:accent4>
        <a:srgbClr val="9CA952"/>
      </a:accent4>
      <a:accent5>
        <a:srgbClr val="86AE67"/>
      </a:accent5>
      <a:accent6>
        <a:srgbClr val="5AB558"/>
      </a:accent6>
      <a:hlink>
        <a:srgbClr val="568E88"/>
      </a:hlink>
      <a:folHlink>
        <a:srgbClr val="7F7F7F"/>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1252</Words>
  <Application>Microsoft Office PowerPoint</Application>
  <PresentationFormat>Widescreen</PresentationFormat>
  <Paragraphs>153</Paragraphs>
  <Slides>25</Slides>
  <Notes>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Aptos</vt:lpstr>
      <vt:lpstr>Calibri</vt:lpstr>
      <vt:lpstr>Franklin Gothic Book</vt:lpstr>
      <vt:lpstr>Franklin Gothic Demi</vt:lpstr>
      <vt:lpstr>Gill Sans MT</vt:lpstr>
      <vt:lpstr>Wingdings</vt:lpstr>
      <vt:lpstr>Wingdings 2</vt:lpstr>
      <vt:lpstr>DividendVTI</vt:lpstr>
      <vt:lpstr>Preparing for Research: </vt:lpstr>
      <vt:lpstr>Module Aim </vt:lpstr>
      <vt:lpstr>Learning Objectives </vt:lpstr>
      <vt:lpstr>Module Schema of work </vt:lpstr>
      <vt:lpstr>Module Assignment 1 </vt:lpstr>
      <vt:lpstr>Assignment 1: Specific Criteria </vt:lpstr>
      <vt:lpstr>Module Assignment 2</vt:lpstr>
      <vt:lpstr>Assignment 2: Specific Guidance </vt:lpstr>
      <vt:lpstr>Reflection </vt:lpstr>
      <vt:lpstr>Assignment 1: </vt:lpstr>
      <vt:lpstr>Assignment 2: </vt:lpstr>
      <vt:lpstr>What is research? </vt:lpstr>
      <vt:lpstr>What is Research Activity: </vt:lpstr>
      <vt:lpstr>You might not think it but… </vt:lpstr>
      <vt:lpstr>Research Activity </vt:lpstr>
      <vt:lpstr>What is research? </vt:lpstr>
      <vt:lpstr>Why is research important? </vt:lpstr>
      <vt:lpstr>Why is research important? </vt:lpstr>
      <vt:lpstr>What has research done for the humans… </vt:lpstr>
      <vt:lpstr>Celebrity Research Investigator </vt:lpstr>
      <vt:lpstr>Statements</vt:lpstr>
      <vt:lpstr>What are you passionate about? </vt:lpstr>
      <vt:lpstr>Brainstorming: </vt:lpstr>
      <vt:lpstr>Research Ideas</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2025-01-13T14:11:51Z</dcterms:created>
  <dcterms:modified xsi:type="dcterms:W3CDTF">2026-01-19T15:35:28Z</dcterms:modified>
</cp:coreProperties>
</file>