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8" r:id="rId8"/>
    <p:sldId id="269" r:id="rId9"/>
    <p:sldId id="262" r:id="rId10"/>
    <p:sldId id="267" r:id="rId11"/>
    <p:sldId id="263" r:id="rId12"/>
    <p:sldId id="264" r:id="rId13"/>
    <p:sldId id="270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735289-3A85-70C2-B151-030F62AB65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023" r="2699" b="300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275865" y="-511"/>
            <a:ext cx="4592270" cy="9144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3414" y="3091928"/>
            <a:ext cx="6808922" cy="2387600"/>
          </a:xfrm>
        </p:spPr>
        <p:txBody>
          <a:bodyPr>
            <a:normAutofit/>
          </a:bodyPr>
          <a:lstStyle/>
          <a:p>
            <a:pPr algn="l"/>
            <a:r>
              <a:rPr lang="en-GB" sz="5700" b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Business proposal </a:t>
            </a:r>
            <a:r>
              <a:rPr lang="en-GB" sz="5700" b="1">
                <a:solidFill>
                  <a:schemeClr val="bg1"/>
                </a:solidFill>
                <a:latin typeface="Amasis MT Pro" panose="020F0502020204030204" pitchFamily="34" charset="0"/>
                <a:cs typeface="Aharoni" panose="02010803020104030203" pitchFamily="2" charset="-79"/>
              </a:rPr>
              <a:t>All4Curls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7339422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16DDDC-0776-B53D-659B-B081DEB418E9}"/>
              </a:ext>
            </a:extLst>
          </p:cNvPr>
          <p:cNvSpPr txBox="1"/>
          <p:nvPr/>
        </p:nvSpPr>
        <p:spPr>
          <a:xfrm>
            <a:off x="163622" y="5594773"/>
            <a:ext cx="5575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MODULE CODE: BMSW4011 Managing Enterprise  </a:t>
            </a:r>
          </a:p>
          <a:p>
            <a:pPr algn="l"/>
            <a:r>
              <a:rPr lang="en-GB" dirty="0"/>
              <a:t>STUDENT ID: 2326834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8353BD-D7A7-F824-BCC8-56F62ECB6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478" y="386930"/>
            <a:ext cx="6927525" cy="1188950"/>
          </a:xfrm>
        </p:spPr>
        <p:txBody>
          <a:bodyPr anchor="b">
            <a:normAutofit/>
          </a:bodyPr>
          <a:lstStyle/>
          <a:p>
            <a:r>
              <a:rPr lang="en-GB" sz="4700">
                <a:latin typeface="Arial" panose="020B0604020202020204" pitchFamily="34" charset="0"/>
                <a:cs typeface="Arial" panose="020B0604020202020204" pitchFamily="34" charset="0"/>
              </a:rPr>
              <a:t>Content page </a:t>
            </a:r>
            <a:endParaRPr lang="en-US" sz="47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2C48D-FB57-23CA-BE42-80032D6CF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245" y="2599509"/>
            <a:ext cx="7607751" cy="3435531"/>
          </a:xfrm>
        </p:spPr>
        <p:txBody>
          <a:bodyPr anchor="ctr">
            <a:normAutofit/>
          </a:bodyPr>
          <a:lstStyle/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introduction………………………………………………………………</a:t>
            </a:r>
            <a:endParaRPr lang="en-GB" sz="15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Mission statement……………………………………………..</a:t>
            </a:r>
            <a:endParaRPr lang="en-US" sz="15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Business aims and objectives…………………………………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market research……………………………</a:t>
            </a:r>
            <a:r>
              <a:rPr lang="en-GB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……………………</a:t>
            </a:r>
            <a:endParaRPr lang="en-US" sz="15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location</a:t>
            </a: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………………………………………………………………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Human Resource Strategy………………………………………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Marketing </a:t>
            </a:r>
            <a:r>
              <a:rPr lang="en-GB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PR plan</a:t>
            </a: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………………………………………….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………………………………………………………………</a:t>
            </a:r>
            <a:endParaRPr lang="en-GB" sz="15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12 month cash-flow forecast……………………………………………..</a:t>
            </a:r>
            <a:endParaRPr lang="en-US" sz="15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SWOT Analysis…………………………………………………………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Feasibility and viatability……………………………………</a:t>
            </a:r>
            <a:endParaRPr lang="en-GB" sz="150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…………………………………………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References…………………………………………………………………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1685329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 fontScale="90000"/>
          </a:bodyPr>
          <a:lstStyle/>
          <a:p>
            <a:r>
              <a:rPr lang="en-GB" sz="4700" dirty="0">
                <a:latin typeface="Arial" panose="020B0604020202020204" pitchFamily="34" charset="0"/>
                <a:cs typeface="Arial" panose="020B0604020202020204" pitchFamily="34" charset="0"/>
              </a:rPr>
              <a:t>Introduction to  All4Curls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All4Curls is a sustainable, online-only haircare brand that provides eco-friendly, affordable products tailored to the needs of curly-haired individuals.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D6A430-EF87-1433-E7DE-05C48CADC7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50" r="14323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GB" sz="4700">
                <a:latin typeface="Arial" panose="020B0604020202020204" pitchFamily="34" charset="0"/>
                <a:cs typeface="Arial" panose="020B0604020202020204" pitchFamily="34" charset="0"/>
              </a:rPr>
              <a:t>Mission Statement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dirty="0"/>
              <a:t>Our mission is to empower people to care for their curls while caring for the planet.</a:t>
            </a:r>
          </a:p>
          <a:p>
            <a:pPr marL="0" indent="0">
              <a:buNone/>
            </a:pPr>
            <a:r>
              <a:rPr lang="en-GB" sz="1900" dirty="0"/>
              <a:t>Empowering curls naturally with eco-friendly, affordable solutions." 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sz="1300" i="1" dirty="0">
                <a:latin typeface="Arial" panose="020B0604020202020204" pitchFamily="34" charset="0"/>
                <a:cs typeface="Arial" panose="020B0604020202020204" pitchFamily="34" charset="0"/>
              </a:rPr>
              <a:t>Reference: </a:t>
            </a:r>
            <a:r>
              <a:rPr lang="en-US" sz="130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Citation: Williams, S. (2022) The Financial Times Guide to Business Start-Up 2021/2023. Pearson.</a:t>
            </a:r>
          </a:p>
          <a:p>
            <a:pPr marL="0" indent="0">
              <a:buNone/>
            </a:pPr>
            <a:endParaRPr lang="en-GB" sz="1900" dirty="0"/>
          </a:p>
        </p:txBody>
      </p:sp>
      <p:pic>
        <p:nvPicPr>
          <p:cNvPr id="5" name="Picture 4" descr="Small plant growing on soil">
            <a:extLst>
              <a:ext uri="{FF2B5EF4-FFF2-40B4-BE49-F238E27FC236}">
                <a16:creationId xmlns:a16="http://schemas.microsoft.com/office/drawing/2014/main" id="{E1291029-45CA-0996-A38D-FA0FB90798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49" r="28136" b="-1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/>
              <a:t>Business Aims and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Aims: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Provide high-quality, sustainable haircare products for curly-haired individuals at affordable prices.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Promote environmentally conscious practices in the beauty industry.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Build a loyal community valuing sustainability and inclusivity.</a:t>
            </a:r>
          </a:p>
          <a:p>
            <a:pPr>
              <a:lnSpc>
                <a:spcPct val="90000"/>
              </a:lnSpc>
            </a:pP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Objectives: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Create a product line using sustainably sourced ingredients and recyclable packaging.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Establish a user-friendly e-commerce platform.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Implement targeted social media marketing campaigns.</a:t>
            </a:r>
          </a:p>
          <a:p>
            <a:pPr>
              <a:lnSpc>
                <a:spcPct val="90000"/>
              </a:lnSpc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- Build partnerships with local suppliers to reduce environmental impact.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DF3BAC-C8CF-3960-9A80-1E55C3566C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291" r="15970" b="3"/>
          <a:stretch/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F101BF-174C-B7AE-EC77-99AE1D9268D4}"/>
              </a:ext>
            </a:extLst>
          </p:cNvPr>
          <p:cNvSpPr txBox="1"/>
          <p:nvPr/>
        </p:nvSpPr>
        <p:spPr>
          <a:xfrm>
            <a:off x="571351" y="6312780"/>
            <a:ext cx="450874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Citation: WealthFit, 2020. The 45-Minute Business Plan. </a:t>
            </a:r>
            <a:r>
              <a:rPr lang="en-GB" sz="12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Carpenteria</a:t>
            </a:r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WealthFit.</a:t>
            </a:r>
            <a:r>
              <a:rPr lang="en-GB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4C09D1-22F6-5DC0-40D5-0583BEA1EE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009" r="12928" b="1"/>
          <a:stretch/>
        </p:blipFill>
        <p:spPr>
          <a:xfrm>
            <a:off x="6517005" y="-30009"/>
            <a:ext cx="274701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D20F0B5-14E8-4B10-ACAA-26EADF716D3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242" r="25131" b="-1"/>
          <a:stretch/>
        </p:blipFill>
        <p:spPr>
          <a:xfrm>
            <a:off x="3836485" y="10"/>
            <a:ext cx="3088583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85571C-9DE4-018E-2755-9BF96A8D35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852" r="6657" b="1"/>
          <a:stretch/>
        </p:blipFill>
        <p:spPr>
          <a:xfrm>
            <a:off x="3876264" y="3456432"/>
            <a:ext cx="5267735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 useBgFill="1">
        <p:nvSpPr>
          <p:cNvPr id="37" name="Freeform: Shape 36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9723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9" name="Freeform: Shape 38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1749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042" y="685800"/>
            <a:ext cx="3691753" cy="1325563"/>
          </a:xfrm>
        </p:spPr>
        <p:txBody>
          <a:bodyPr>
            <a:normAutofit/>
          </a:bodyPr>
          <a:lstStyle/>
          <a:p>
            <a:r>
              <a:rPr lang="en-GB" sz="3000"/>
              <a:t>Market Research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089941"/>
            <a:ext cx="372782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042" y="2514600"/>
            <a:ext cx="3691753" cy="3666744"/>
          </a:xfrm>
        </p:spPr>
        <p:txBody>
          <a:bodyPr>
            <a:normAutofit/>
          </a:bodyPr>
          <a:lstStyle/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- 72% prefer eco-friendly packaging and sustainably sourced ingredients.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- 76% find pricing a major issue for haircare products.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- 33% prefer online shopping, relying on reviews and influencer recommendations.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- 58% are aged 18–35, and 63% identify as female.</a:t>
            </a:r>
          </a:p>
          <a:p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citation: MarketLine (2021).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CEEE0-B395-9A40-BD0C-5D5CE505A5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921" y="2250303"/>
            <a:ext cx="3485179" cy="3613149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Location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business will operate primarily online, reducing overhead costs and maximising accessibility for customers across the UK. A small storage and fulfilment facility will be rented in </a:t>
            </a:r>
            <a:r>
              <a:rPr lang="en-GB" sz="14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Fairwater</a:t>
            </a: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Cardiff for inventory management and shipping.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br>
              <a:rPr lang="en-GB" sz="14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Proximity to suppliers and distribution networks.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 affordability compared to central Cardiff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Online operations eliminate the need for an expensive storefront while maximising reach.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8B210D-9EBB-14CD-1564-CEE14DAE28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814" r="15801"/>
          <a:stretch/>
        </p:blipFill>
        <p:spPr bwMode="auto">
          <a:xfrm>
            <a:off x="4572000" y="1"/>
            <a:ext cx="4577118" cy="685800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11202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B3A2D1A-45FC-4F95-B150-1C13EF2F6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9C3C864-C625-4883-B868-9A4C470F4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468" y="3296652"/>
            <a:ext cx="9151584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643E38-BAAB-A178-C365-EBF722278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216" y="796006"/>
            <a:ext cx="7406444" cy="19841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F25F0-2CB8-43F2-87CB-EA6AC4006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6345" y="3576186"/>
            <a:ext cx="7646076" cy="263461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Human Resources Strategy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ensure smooth operations, All4Curls has a streamlined staffing plan: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Owner/Manager: Oversees product development, strategy, and daily operations, ensuring the long-term vision is met.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Social Media Manager: Manages digital marketing, creates engaging content, and builds brand loyalty through influencer collaborations and customer interactions.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Warehouse Assistant: Handles stock management, order processing, and timely product dispatch, ensuring efficient logistics and excellent customer service.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Recruitment: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Social Media Manager and Warehouse Assistant will be recruited through platforms like LinkedIn and Indeed. Job postings will highlight our sustainability focus to attract candidates aligned with our values.</a:t>
            </a:r>
            <a:endParaRPr lang="en-GB" sz="12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784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GB" sz="3100">
                <a:latin typeface="Arial" panose="020B0604020202020204" pitchFamily="34" charset="0"/>
                <a:cs typeface="Arial" panose="020B0604020202020204" pitchFamily="34" charset="0"/>
              </a:rPr>
              <a:t>Marketing and PR Plan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799FAFE-AD50-35C0-6FA1-1533279242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126" b="5209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- Target Audience: Individuals aged 18–45 with curly hair, valuing eco-conscious products.</a:t>
            </a:r>
          </a:p>
          <a:p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- Social Media: Campaigns on Instagram and TikTok featuring influencers and tutorials.</a:t>
            </a:r>
          </a:p>
          <a:p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- Content Marketing: Blogs and videos about sustainable haircare.</a:t>
            </a:r>
          </a:p>
          <a:p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- Community Engagement: User-generated content and partnerships with eco-friendly initiatives.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7B924F-0CAA-D9D8-78AA-418D18203969}"/>
              </a:ext>
            </a:extLst>
          </p:cNvPr>
          <p:cNvSpPr txBox="1"/>
          <p:nvPr/>
        </p:nvSpPr>
        <p:spPr>
          <a:xfrm>
            <a:off x="3385678" y="6205536"/>
            <a:ext cx="44123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 Citation: Whittington, R., et al. (2020/2023). *Exploring Strategy*.</a:t>
            </a:r>
            <a:endParaRPr lang="en-US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8E02C-B2EB-BE61-7A4D-6434E443A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1509"/>
            <a:ext cx="8229600" cy="4525963"/>
          </a:xfrm>
        </p:spPr>
        <p:txBody>
          <a:bodyPr/>
          <a:lstStyle/>
          <a:p>
            <a:r>
              <a:rPr lang="en-GB" dirty="0"/>
              <a:t>Marketing samples -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641318-2C5F-9BFA-C070-BD94D661E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7876" y="1651106"/>
            <a:ext cx="1536007" cy="33264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FC1BCC0-8379-844B-D29E-FCCDD62802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3534" y="3200709"/>
            <a:ext cx="1536007" cy="33135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D8E432B-0CD0-AE5C-11DA-A5832D91A48C}"/>
              </a:ext>
            </a:extLst>
          </p:cNvPr>
          <p:cNvSpPr txBox="1"/>
          <p:nvPr/>
        </p:nvSpPr>
        <p:spPr>
          <a:xfrm>
            <a:off x="48706" y="928827"/>
            <a:ext cx="9095294" cy="1029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3825" indent="-123825">
              <a:lnSpc>
                <a:spcPct val="115000"/>
              </a:lnSpc>
              <a:spcBef>
                <a:spcPts val="900"/>
              </a:spcBef>
              <a:spcAft>
                <a:spcPts val="800"/>
              </a:spcAft>
            </a:pPr>
            <a:r>
              <a:rPr lang="en-GB" sz="1800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Content Marketing: Informative blogs and videos about sustainable haircare and curl maintenance, there are a few example below of what kind of brand aesthetic we aiming for.</a:t>
            </a:r>
            <a:r>
              <a:rPr lang="en-GB" sz="1800" kern="100" dirty="0">
                <a:effectLst/>
                <a:latin typeface="Aptos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FFBDF18-F5D7-ADC0-5CD5-6436DE0AD9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001" y="2026022"/>
            <a:ext cx="2711450" cy="2711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35C9A92-27A8-6ADC-D0BE-09A39E9A3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943" y="4099006"/>
            <a:ext cx="2853055" cy="25190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03409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138036"/>
            <a:ext cx="3064248" cy="1402470"/>
          </a:xfrm>
        </p:spPr>
        <p:txBody>
          <a:bodyPr anchor="t">
            <a:normAutofit/>
          </a:bodyPr>
          <a:lstStyle/>
          <a:p>
            <a:r>
              <a:rPr lang="en-GB" sz="2800"/>
              <a:t>Financial Plan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8855" y="871146"/>
            <a:ext cx="552704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2551176"/>
            <a:ext cx="3064248" cy="359120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Startup Costs: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Product development: £5,000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Initial inventory: £10,000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Packaging design: £2,000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Marketing: £3,000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Website development: £2,000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Fulfillment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facility: £1,500/month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variable cost £1,000</a:t>
            </a:r>
          </a:p>
          <a:p>
            <a:pPr>
              <a:lnSpc>
                <a:spcPct val="9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Sources of Finance: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Personal savings: £10,000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Startup loan: £15,000</a:t>
            </a:r>
          </a:p>
          <a:p>
            <a:pPr>
              <a:lnSpc>
                <a:spcPct val="9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131AF3D-EA1E-0E26-7073-4F2131557F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692" r="14774"/>
          <a:stretch/>
        </p:blipFill>
        <p:spPr>
          <a:xfrm>
            <a:off x="4238244" y="10"/>
            <a:ext cx="4905756" cy="685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0931" y="2023110"/>
            <a:ext cx="1852218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12-Month Cash Flow Forecast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361045" y="245695"/>
            <a:ext cx="1715478" cy="64375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6563" y="664308"/>
            <a:ext cx="6061974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07B0A2-A65C-03F0-22DE-46CC160ED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28" y="2080718"/>
            <a:ext cx="5706228" cy="2767519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747951" y="3411145"/>
            <a:ext cx="1719072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4BFAB8-01B6-AC37-A5B9-59F0E46A29C4}"/>
              </a:ext>
            </a:extLst>
          </p:cNvPr>
          <p:cNvSpPr txBox="1"/>
          <p:nvPr/>
        </p:nvSpPr>
        <p:spPr>
          <a:xfrm>
            <a:off x="161923" y="5591510"/>
            <a:ext cx="4575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Citation: </a:t>
            </a:r>
            <a:r>
              <a:rPr lang="en-GB" sz="12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Barringer</a:t>
            </a:r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B. R., &amp; Ireland, R. D., 2022. Entrepreneurship: successfully launching new ventures. Updated 6th ed., Global ed. Harlow: Pearson.</a:t>
            </a:r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nt">
            <a:extLst>
              <a:ext uri="{FF2B5EF4-FFF2-40B4-BE49-F238E27FC236}">
                <a16:creationId xmlns:a16="http://schemas.microsoft.com/office/drawing/2014/main" id="{D380959B-464C-9ED8-C9EB-AB6FC997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086" y="8300"/>
            <a:ext cx="8224913" cy="68497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6B83858-ED7D-57B6-6CAA-83168807C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562311" cy="6858000"/>
          </a:xfrm>
          <a:prstGeom prst="rect">
            <a:avLst/>
          </a:prstGeom>
          <a:ln>
            <a:noFill/>
          </a:ln>
          <a:effectLst>
            <a:outerShdw blurRad="317500" dist="127000" dir="2400000" sx="95000" sy="95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97FFD4-A8B9-3D4D-1623-7BE467E46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765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90500" dist="139700" dir="300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2089DB-FEA6-7AD7-AB0C-54C20B6FD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654" y="1994083"/>
            <a:ext cx="2904342" cy="290434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A2753-B655-3B97-2879-10723DA0A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1155" y="1544082"/>
            <a:ext cx="3447184" cy="3769836"/>
          </a:xfrm>
        </p:spPr>
        <p:txBody>
          <a:bodyPr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SWOT Analysis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Strengths: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All4Curls provides high-quality, eco-friendly haircare tailored to curly hair, combining sustainable ingredients, recyclable packaging, and affordable pricing.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Weaknesses: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a new brand, All4Curls faces limited recognition, which may impact early sales. The reliance on online sales could exclude customers who prefer in-store shopping.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Opportunities: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Rising demand for sustainable beauty products offers a chance to carve out a niche. Partnerships with ethical brands and local suppliers can boost credibility and expand the customer base.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•	Threats: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Competition from established beauty brands and potential supply chain disruptions could pose challenges to growth and product delivery.</a:t>
            </a:r>
            <a:endParaRPr lang="en-GB" sz="1400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D35419-CD50-528E-E80B-CAED5D2247C4}"/>
              </a:ext>
            </a:extLst>
          </p:cNvPr>
          <p:cNvSpPr txBox="1"/>
          <p:nvPr/>
        </p:nvSpPr>
        <p:spPr>
          <a:xfrm>
            <a:off x="3791994" y="6062873"/>
            <a:ext cx="47703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Citation: </a:t>
            </a:r>
            <a:r>
              <a:rPr lang="en-GB" sz="12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Hooley</a:t>
            </a:r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G. J., </a:t>
            </a:r>
            <a:r>
              <a:rPr lang="en-GB" sz="12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Nicoulaud</a:t>
            </a:r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B., Rudd, J. M., &amp; Lee, N., 2020. Marketing strategy and competitive positioning. 7th ed. Harlow: </a:t>
            </a:r>
            <a:r>
              <a:rPr lang="en-GB" sz="12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Pearso</a:t>
            </a:r>
            <a:r>
              <a:rPr lang="en-GB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881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715" y="1974716"/>
            <a:ext cx="4116967" cy="4268135"/>
          </a:xfrm>
        </p:spPr>
        <p:txBody>
          <a:bodyPr anchor="ctr">
            <a:normAutofit fontScale="62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Williams, S. (2022). *The Financial Times Guide to Business Start-Up*.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Whittington, R., et al. (2020/2023). *Exploring Strategy*.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dirty="0" err="1">
                <a:latin typeface="Arial" panose="020B0604020202020204" pitchFamily="34" charset="0"/>
                <a:cs typeface="Arial" panose="020B0604020202020204" pitchFamily="34" charset="0"/>
              </a:rPr>
              <a:t>Barringer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, B., &amp; Ireland, R. (2022). *Entrepreneurship: Successfully Launching New Ventures*.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- Finch, B. (2022). *How to Write a Business Plan*.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MarketLine (2021). *Market Research Reports*.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Citation: 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Hooley</a:t>
            </a: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G. J., 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Nicoulaud</a:t>
            </a: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B., Rudd, J. M., &amp; Lee, N., 2020. Marketing strategy and competitive positioning. 7th ed. Harlow: Pearson.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Barringer</a:t>
            </a: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B. R., &amp; Ireland, R. D., 2022. Entrepreneurship: successfully launching new ventures. Updated 6th ed., Global ed. Harlow: Pearson.</a:t>
            </a:r>
            <a:r>
              <a:rPr lang="en-GB" sz="19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Hooley</a:t>
            </a: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G. J., 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Nicoulaud</a:t>
            </a: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B., Rudd, J. M., &amp; Lee, N., 2020. Marketing strategy and competitive positioning. 7th ed. Harlow 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perason</a:t>
            </a:r>
            <a:endParaRPr lang="en-GB" sz="1900" i="1" kern="0" dirty="0">
              <a:solidFill>
                <a:srgbClr val="11111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Finch, B., 2022. How to write a business plan: win backing and support for your ideas and ventures. 7th ed. London: Kogan Page.</a:t>
            </a:r>
            <a:endParaRPr lang="en-GB" sz="1900" i="1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GB" sz="1900" i="1" kern="0" dirty="0" err="1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Hisrich</a:t>
            </a:r>
            <a:r>
              <a:rPr lang="en-GB" sz="19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R. D., Peters, M. P., &amp; Shepherd, D. A., 2019. Entrepreneurship. 11th ed. New York: McGraw-Hill Education.</a:t>
            </a:r>
          </a:p>
          <a:p>
            <a:pPr marL="0" indent="0">
              <a:buNone/>
            </a:pPr>
            <a:endParaRPr lang="en-GB" sz="1900" i="1" kern="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9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700" dirty="0"/>
          </a:p>
        </p:txBody>
      </p:sp>
      <p:pic>
        <p:nvPicPr>
          <p:cNvPr id="5" name="Picture 4" descr="Angled shot of pen on a graph">
            <a:extLst>
              <a:ext uri="{FF2B5EF4-FFF2-40B4-BE49-F238E27FC236}">
                <a16:creationId xmlns:a16="http://schemas.microsoft.com/office/drawing/2014/main" id="{5B7FFCB0-97A4-7A85-D923-2EF72E8DF1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992" r="46458" b="-2"/>
          <a:stretch/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AD1DB7-12FF-405E-B16A-35451C493B9C}"/>
              </a:ext>
            </a:extLst>
          </p:cNvPr>
          <p:cNvSpPr txBox="1"/>
          <p:nvPr/>
        </p:nvSpPr>
        <p:spPr>
          <a:xfrm>
            <a:off x="0" y="5938706"/>
            <a:ext cx="48535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i="1" kern="0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Alvarez, S. A., 2018. What entrepreneurs need to know before they start. London: Henry Stewart Talks Ltd</a:t>
            </a:r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Business proposal All4Curls</vt:lpstr>
      <vt:lpstr>Content page </vt:lpstr>
      <vt:lpstr>Introduction to  All4Curls</vt:lpstr>
      <vt:lpstr>Mission Statement</vt:lpstr>
      <vt:lpstr>Business Aims and Objectives</vt:lpstr>
      <vt:lpstr>Market Research</vt:lpstr>
      <vt:lpstr>PowerPoint Presentation</vt:lpstr>
      <vt:lpstr>PowerPoint Presentation</vt:lpstr>
      <vt:lpstr>Marketing and PR Plan</vt:lpstr>
      <vt:lpstr>PowerPoint Presentation</vt:lpstr>
      <vt:lpstr>Financial Plan</vt:lpstr>
      <vt:lpstr>12-Month Cash Flow Forecast</vt:lpstr>
      <vt:lpstr>PowerPoint Presentation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Plan for All4Curls</dc:title>
  <dc:subject/>
  <dc:creator/>
  <cp:keywords/>
  <dc:description>generated using python-pptx</dc:description>
  <cp:lastModifiedBy>Gustavo Trajano Santos Silva (2326834)</cp:lastModifiedBy>
  <cp:revision>5</cp:revision>
  <dcterms:created xsi:type="dcterms:W3CDTF">2013-01-27T09:14:16Z</dcterms:created>
  <dcterms:modified xsi:type="dcterms:W3CDTF">2024-12-02T18:21:21Z</dcterms:modified>
  <cp:category/>
</cp:coreProperties>
</file>