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55"/>
  </p:normalViewPr>
  <p:slideViewPr>
    <p:cSldViewPr snapToGrid="0">
      <p:cViewPr varScale="1">
        <p:scale>
          <a:sx n="76" d="100"/>
          <a:sy n="76" d="100"/>
        </p:scale>
        <p:origin x="216" y="576"/>
      </p:cViewPr>
      <p:guideLst/>
    </p:cSldViewPr>
  </p:slideViewPr>
  <p:notesTextViewPr>
    <p:cViewPr>
      <p:scale>
        <a:sx n="1" d="1"/>
        <a:sy n="1" d="1"/>
      </p:scale>
      <p:origin x="0" y="-24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0B5652-C51D-DD42-9A06-37AE76BF5562}" type="datetimeFigureOut">
              <a:rPr lang="en-US" smtClean="0"/>
              <a:t>1/24/25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DB5ECB-BF5F-394B-BA98-08201EB2C8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5218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Here is my presentation on </a:t>
            </a:r>
            <a:r>
              <a:rPr lang="en-US" dirty="0" err="1"/>
              <a:t>Penderyn</a:t>
            </a:r>
            <a:r>
              <a:rPr lang="en-US" dirty="0"/>
              <a:t> Distillery. Apologies for the late submission- I’ve had a lot of difficulties with getting the file small enough to upload to Turnitin, and then </a:t>
            </a:r>
            <a:r>
              <a:rPr lang="en-US"/>
              <a:t>submitting it.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DB5ECB-BF5F-394B-BA98-08201EB2C82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61304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EB034-17EE-8C88-8DD8-FCD108FEB9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2454C5-399F-3F3C-B675-EF9DFE978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FAB1B5-89C1-1F3A-039C-31988BB773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89487-3DFE-B045-B248-E01E8AA0084A}" type="datetimeFigureOut">
              <a:rPr lang="en-US" smtClean="0"/>
              <a:t>1/24/25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54C910-8E70-E7C3-C87F-B8CFC1B86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E3865-0336-0D2C-0039-442663EFD8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56766-EB49-9040-A81A-A6C98BA4CF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1810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362BB-2839-6879-357E-16753B7684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F1A2C7-BB20-3CB4-8692-CF8EF1B5D7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54C7D7-39A7-5805-AFA0-F9692E8919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89487-3DFE-B045-B248-E01E8AA0084A}" type="datetimeFigureOut">
              <a:rPr lang="en-US" smtClean="0"/>
              <a:t>1/24/25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865668-31ED-9D99-BF58-8C8A856AB4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A627FF-BD29-6D32-7117-03CDF38FA7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56766-EB49-9040-A81A-A6C98BA4CF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23668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E07308-FC08-8C5A-E41B-18B648FAB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9A0ADE-211C-67B6-23EB-C01DE4BB10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CDD19B-08F2-AFFB-746A-5D1F9AACA3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89487-3DFE-B045-B248-E01E8AA0084A}" type="datetimeFigureOut">
              <a:rPr lang="en-US" smtClean="0"/>
              <a:t>1/24/25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D3590A-51D6-45CB-B853-E2384D7083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E95A3A-0E66-4F7A-24C7-B694ECEDD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56766-EB49-9040-A81A-A6C98BA4CF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6655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9E5D2-76AC-3CA7-EB52-6907BA1946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C8310-077B-CBE7-0E52-1E888CF53C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3323BA-90FF-26B6-B934-285B9EDBAE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01E194-97EF-387F-F166-68E899E942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89487-3DFE-B045-B248-E01E8AA0084A}" type="datetimeFigureOut">
              <a:rPr lang="en-US" smtClean="0"/>
              <a:t>1/24/25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14DFF0-20E7-2845-F06B-80F0DB0F63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7202D3-A36A-3759-CD4F-610D98BB2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56766-EB49-9040-A81A-A6C98BA4CF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8354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F479D-0306-8B79-2C3F-B1DF91DFAC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C5981-3860-572E-6EFA-ACB8EDD1EE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A76300-5AEC-683C-B212-50463E727F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2383796-A457-4FA8-4302-0DA999548E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7C7D68-AEE9-B328-0236-318C2E7C33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31EE60D-8FD8-AF27-049D-F4E31E6337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89487-3DFE-B045-B248-E01E8AA0084A}" type="datetimeFigureOut">
              <a:rPr lang="en-US" smtClean="0"/>
              <a:t>1/24/25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FA8906-C2D5-D61A-827D-F6A9A05631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997935-EEB5-8155-485A-B3B82357D9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56766-EB49-9040-A81A-A6C98BA4CF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03618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E7F3F-67BF-EB18-EDB9-CAC6ABCBB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E32F23-CA71-4673-C350-54806DB5B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89487-3DFE-B045-B248-E01E8AA0084A}" type="datetimeFigureOut">
              <a:rPr lang="en-US" smtClean="0"/>
              <a:t>1/24/25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6FC85F-4192-42B9-03C2-CEBCBB7D03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E13E7C-42A8-71FA-E701-1F4DCA51FC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56766-EB49-9040-A81A-A6C98BA4CF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08708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72140B4-8104-3EBC-6FD8-9EF90BE211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89487-3DFE-B045-B248-E01E8AA0084A}" type="datetimeFigureOut">
              <a:rPr lang="en-US" smtClean="0"/>
              <a:t>1/24/25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50C658D-51CC-6159-2306-774D393E5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A1F871-0246-FD85-C505-C3CBB3B2B2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56766-EB49-9040-A81A-A6C98BA4CF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08742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694CC-922F-ABB2-BD99-BBE23126C1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4EACB-DBC1-9B57-A67C-96603CB9D6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7B98EB-0EC5-4D5B-26F7-C1171DF438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55AFC8-2664-8939-D24A-943DC64138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89487-3DFE-B045-B248-E01E8AA0084A}" type="datetimeFigureOut">
              <a:rPr lang="en-US" smtClean="0"/>
              <a:t>1/24/25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155384-0DB8-CBE2-17F8-6B6F910EFE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B3B3A0-BCF8-F8D6-CC63-4CC13C9CA7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56766-EB49-9040-A81A-A6C98BA4CF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8155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A9065-2295-6154-48BF-3EAEB466D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7F2383-BE3C-CA75-3190-A56B1FEC549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3FE176-94CB-4A35-0751-E139EC6B45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6BCE4A-3B9D-D109-200A-2C945DB084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89487-3DFE-B045-B248-E01E8AA0084A}" type="datetimeFigureOut">
              <a:rPr lang="en-US" smtClean="0"/>
              <a:t>1/24/25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C93B61-DFA8-4FAD-E55C-5A0B31C2B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55441D-9F28-99ED-3949-10573ED55C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56766-EB49-9040-A81A-A6C98BA4CF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2779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663A8-4456-5D0F-855D-E069BDFFA2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DB418C-525B-16DF-1ED3-67B8371B7E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CFC88B-714C-FBEC-D680-0DDD1ABC99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89487-3DFE-B045-B248-E01E8AA0084A}" type="datetimeFigureOut">
              <a:rPr lang="en-US" smtClean="0"/>
              <a:t>1/24/25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9152C5-66EA-20F0-53FB-4419C8FFE4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8455AA-42D2-8243-E230-C72DED91F3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56766-EB49-9040-A81A-A6C98BA4CF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9693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F7F02E-D81F-90EC-BA91-55297A7692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D64B81-29F5-6812-9429-E61AE8BDCB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F3AAA1-B530-F8C9-13A7-1CE71F1529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89487-3DFE-B045-B248-E01E8AA0084A}" type="datetimeFigureOut">
              <a:rPr lang="en-US" smtClean="0"/>
              <a:t>1/24/25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07EDDB-7C0E-5CE8-A305-E413B36469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FD9CEC-1015-A27E-5C49-0F36A0F1C9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56766-EB49-9040-A81A-A6C98BA4CF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32243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B051808-FD7D-54F6-DB85-5A443FD915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E90937-FCCE-C17A-F52C-8D3957B1C2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9FBAD5-51D5-1253-1CAE-5A6C2A1D1E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4C89487-3DFE-B045-B248-E01E8AA0084A}" type="datetimeFigureOut">
              <a:rPr lang="en-US" smtClean="0"/>
              <a:t>1/24/25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0E08-13E0-E30B-1F59-8D295D734E5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D86F7D-AB3E-6BDF-7A8B-128BED8064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7056766-EB49-9040-A81A-A6C98BA4CF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713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05A87-81E9-19E8-C8B9-030A1E8108C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8F38E2-99C7-D0D0-6B80-DA7F76DFFBD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Tourism, Events, Leisure Industries Assignment 2. Deborah Jenkins">
            <a:hlinkClick r:id="" action="ppaction://media"/>
            <a:extLst>
              <a:ext uri="{FF2B5EF4-FFF2-40B4-BE49-F238E27FC236}">
                <a16:creationId xmlns:a16="http://schemas.microsoft.com/office/drawing/2014/main" id="{78151239-E998-9EA1-6D86-480EDB30608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175" y="4763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7672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70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36</Words>
  <Application>Microsoft Macintosh PowerPoint</Application>
  <PresentationFormat>Widescreen</PresentationFormat>
  <Paragraphs>2</Paragraphs>
  <Slides>1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Mugford</dc:creator>
  <cp:lastModifiedBy>Nia Mugford</cp:lastModifiedBy>
  <cp:revision>2</cp:revision>
  <dcterms:created xsi:type="dcterms:W3CDTF">2025-01-24T21:30:05Z</dcterms:created>
  <dcterms:modified xsi:type="dcterms:W3CDTF">2025-01-24T21:38:01Z</dcterms:modified>
</cp:coreProperties>
</file>