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57" r:id="rId1"/>
  </p:sldMasterIdLst>
  <p:notesMasterIdLst>
    <p:notesMasterId r:id="rId20"/>
  </p:notesMasterIdLst>
  <p:handoutMasterIdLst>
    <p:handoutMasterId r:id="rId21"/>
  </p:handoutMasterIdLst>
  <p:sldIdLst>
    <p:sldId id="372" r:id="rId2"/>
    <p:sldId id="257" r:id="rId3"/>
    <p:sldId id="335" r:id="rId4"/>
    <p:sldId id="336" r:id="rId5"/>
    <p:sldId id="342" r:id="rId6"/>
    <p:sldId id="343" r:id="rId7"/>
    <p:sldId id="344" r:id="rId8"/>
    <p:sldId id="340" r:id="rId9"/>
    <p:sldId id="345" r:id="rId10"/>
    <p:sldId id="346" r:id="rId11"/>
    <p:sldId id="348" r:id="rId12"/>
    <p:sldId id="357" r:id="rId13"/>
    <p:sldId id="366" r:id="rId14"/>
    <p:sldId id="360" r:id="rId15"/>
    <p:sldId id="370" r:id="rId16"/>
    <p:sldId id="371" r:id="rId17"/>
    <p:sldId id="373" r:id="rId18"/>
    <p:sldId id="374" r:id="rId19"/>
  </p:sldIdLst>
  <p:sldSz cx="9144000" cy="6858000" type="screen4x3"/>
  <p:notesSz cx="7302500" cy="95885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A08632-D72D-4966-949F-9279381FC9C5}" v="12" dt="2020-11-04T15:45:30.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32" autoAdjust="0"/>
    <p:restoredTop sz="94660"/>
  </p:normalViewPr>
  <p:slideViewPr>
    <p:cSldViewPr snapToGrid="0">
      <p:cViewPr varScale="1">
        <p:scale>
          <a:sx n="114" d="100"/>
          <a:sy n="114" d="100"/>
        </p:scale>
        <p:origin x="180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1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65A08632-D72D-4966-949F-9279381FC9C5}"/>
    <pc:docChg chg="undo custSel addSld delSld modSld">
      <pc:chgData name="Tim Bashford" userId="5fd3d9a1-443c-4717-9608-098946ca22e0" providerId="ADAL" clId="{65A08632-D72D-4966-949F-9279381FC9C5}" dt="2020-11-05T10:08:13.614" v="736" actId="20577"/>
      <pc:docMkLst>
        <pc:docMk/>
      </pc:docMkLst>
      <pc:sldChg chg="del">
        <pc:chgData name="Tim Bashford" userId="5fd3d9a1-443c-4717-9608-098946ca22e0" providerId="ADAL" clId="{65A08632-D72D-4966-949F-9279381FC9C5}" dt="2020-11-04T15:29:26.175" v="0" actId="47"/>
        <pc:sldMkLst>
          <pc:docMk/>
          <pc:sldMk cId="0" sldId="341"/>
        </pc:sldMkLst>
      </pc:sldChg>
      <pc:sldChg chg="delSp">
        <pc:chgData name="Tim Bashford" userId="5fd3d9a1-443c-4717-9608-098946ca22e0" providerId="ADAL" clId="{65A08632-D72D-4966-949F-9279381FC9C5}" dt="2020-11-04T15:36:10.103" v="1" actId="478"/>
        <pc:sldMkLst>
          <pc:docMk/>
          <pc:sldMk cId="0" sldId="346"/>
        </pc:sldMkLst>
        <pc:spChg chg="del">
          <ac:chgData name="Tim Bashford" userId="5fd3d9a1-443c-4717-9608-098946ca22e0" providerId="ADAL" clId="{65A08632-D72D-4966-949F-9279381FC9C5}" dt="2020-11-04T15:36:10.103" v="1" actId="478"/>
          <ac:spMkLst>
            <pc:docMk/>
            <pc:sldMk cId="0" sldId="346"/>
            <ac:spMk id="17415" creationId="{BEC907C8-CEE1-4D70-92C6-8908EC5263C0}"/>
          </ac:spMkLst>
        </pc:spChg>
      </pc:sldChg>
      <pc:sldChg chg="del">
        <pc:chgData name="Tim Bashford" userId="5fd3d9a1-443c-4717-9608-098946ca22e0" providerId="ADAL" clId="{65A08632-D72D-4966-949F-9279381FC9C5}" dt="2020-11-04T15:29:26.175" v="0" actId="47"/>
        <pc:sldMkLst>
          <pc:docMk/>
          <pc:sldMk cId="0" sldId="347"/>
        </pc:sldMkLst>
      </pc:sldChg>
      <pc:sldChg chg="modSp">
        <pc:chgData name="Tim Bashford" userId="5fd3d9a1-443c-4717-9608-098946ca22e0" providerId="ADAL" clId="{65A08632-D72D-4966-949F-9279381FC9C5}" dt="2020-11-04T15:36:37.646" v="6" actId="1076"/>
        <pc:sldMkLst>
          <pc:docMk/>
          <pc:sldMk cId="0" sldId="348"/>
        </pc:sldMkLst>
        <pc:spChg chg="mod">
          <ac:chgData name="Tim Bashford" userId="5fd3d9a1-443c-4717-9608-098946ca22e0" providerId="ADAL" clId="{65A08632-D72D-4966-949F-9279381FC9C5}" dt="2020-11-04T15:36:37.646" v="6" actId="1076"/>
          <ac:spMkLst>
            <pc:docMk/>
            <pc:sldMk cId="0" sldId="348"/>
            <ac:spMk id="28674" creationId="{A6807E9D-427A-4E9F-890F-95B9328388A1}"/>
          </ac:spMkLst>
        </pc:spChg>
        <pc:spChg chg="mod">
          <ac:chgData name="Tim Bashford" userId="5fd3d9a1-443c-4717-9608-098946ca22e0" providerId="ADAL" clId="{65A08632-D72D-4966-949F-9279381FC9C5}" dt="2020-11-04T15:36:34.975" v="5" actId="1076"/>
          <ac:spMkLst>
            <pc:docMk/>
            <pc:sldMk cId="0" sldId="348"/>
            <ac:spMk id="28675" creationId="{F1323E10-BA9F-4CAF-A181-E6633475553A}"/>
          </ac:spMkLst>
        </pc:spChg>
      </pc:sldChg>
      <pc:sldChg chg="del">
        <pc:chgData name="Tim Bashford" userId="5fd3d9a1-443c-4717-9608-098946ca22e0" providerId="ADAL" clId="{65A08632-D72D-4966-949F-9279381FC9C5}" dt="2020-11-04T15:29:26.175" v="0" actId="47"/>
        <pc:sldMkLst>
          <pc:docMk/>
          <pc:sldMk cId="0" sldId="349"/>
        </pc:sldMkLst>
      </pc:sldChg>
      <pc:sldChg chg="del">
        <pc:chgData name="Tim Bashford" userId="5fd3d9a1-443c-4717-9608-098946ca22e0" providerId="ADAL" clId="{65A08632-D72D-4966-949F-9279381FC9C5}" dt="2020-11-04T15:29:26.175" v="0" actId="47"/>
        <pc:sldMkLst>
          <pc:docMk/>
          <pc:sldMk cId="0" sldId="350"/>
        </pc:sldMkLst>
      </pc:sldChg>
      <pc:sldChg chg="del">
        <pc:chgData name="Tim Bashford" userId="5fd3d9a1-443c-4717-9608-098946ca22e0" providerId="ADAL" clId="{65A08632-D72D-4966-949F-9279381FC9C5}" dt="2020-11-04T15:29:26.175" v="0" actId="47"/>
        <pc:sldMkLst>
          <pc:docMk/>
          <pc:sldMk cId="0" sldId="352"/>
        </pc:sldMkLst>
      </pc:sldChg>
      <pc:sldChg chg="del">
        <pc:chgData name="Tim Bashford" userId="5fd3d9a1-443c-4717-9608-098946ca22e0" providerId="ADAL" clId="{65A08632-D72D-4966-949F-9279381FC9C5}" dt="2020-11-04T15:29:26.175" v="0" actId="47"/>
        <pc:sldMkLst>
          <pc:docMk/>
          <pc:sldMk cId="0" sldId="353"/>
        </pc:sldMkLst>
      </pc:sldChg>
      <pc:sldChg chg="del">
        <pc:chgData name="Tim Bashford" userId="5fd3d9a1-443c-4717-9608-098946ca22e0" providerId="ADAL" clId="{65A08632-D72D-4966-949F-9279381FC9C5}" dt="2020-11-04T15:29:26.175" v="0" actId="47"/>
        <pc:sldMkLst>
          <pc:docMk/>
          <pc:sldMk cId="0" sldId="354"/>
        </pc:sldMkLst>
      </pc:sldChg>
      <pc:sldChg chg="del">
        <pc:chgData name="Tim Bashford" userId="5fd3d9a1-443c-4717-9608-098946ca22e0" providerId="ADAL" clId="{65A08632-D72D-4966-949F-9279381FC9C5}" dt="2020-11-04T15:37:21.931" v="8" actId="47"/>
        <pc:sldMkLst>
          <pc:docMk/>
          <pc:sldMk cId="0" sldId="355"/>
        </pc:sldMkLst>
      </pc:sldChg>
      <pc:sldChg chg="del">
        <pc:chgData name="Tim Bashford" userId="5fd3d9a1-443c-4717-9608-098946ca22e0" providerId="ADAL" clId="{65A08632-D72D-4966-949F-9279381FC9C5}" dt="2020-11-04T15:37:21.931" v="8" actId="47"/>
        <pc:sldMkLst>
          <pc:docMk/>
          <pc:sldMk cId="0" sldId="356"/>
        </pc:sldMkLst>
      </pc:sldChg>
      <pc:sldChg chg="modSp">
        <pc:chgData name="Tim Bashford" userId="5fd3d9a1-443c-4717-9608-098946ca22e0" providerId="ADAL" clId="{65A08632-D72D-4966-949F-9279381FC9C5}" dt="2020-11-04T15:36:43.909" v="7" actId="1076"/>
        <pc:sldMkLst>
          <pc:docMk/>
          <pc:sldMk cId="0" sldId="357"/>
        </pc:sldMkLst>
        <pc:spChg chg="mod">
          <ac:chgData name="Tim Bashford" userId="5fd3d9a1-443c-4717-9608-098946ca22e0" providerId="ADAL" clId="{65A08632-D72D-4966-949F-9279381FC9C5}" dt="2020-11-04T15:36:43.909" v="7" actId="1076"/>
          <ac:spMkLst>
            <pc:docMk/>
            <pc:sldMk cId="0" sldId="357"/>
            <ac:spMk id="29698" creationId="{4A8074C5-A0C8-4874-891E-2177870C5DCC}"/>
          </ac:spMkLst>
        </pc:spChg>
      </pc:sldChg>
      <pc:sldChg chg="del">
        <pc:chgData name="Tim Bashford" userId="5fd3d9a1-443c-4717-9608-098946ca22e0" providerId="ADAL" clId="{65A08632-D72D-4966-949F-9279381FC9C5}" dt="2020-11-04T15:37:21.931" v="8" actId="47"/>
        <pc:sldMkLst>
          <pc:docMk/>
          <pc:sldMk cId="0" sldId="358"/>
        </pc:sldMkLst>
      </pc:sldChg>
      <pc:sldChg chg="del">
        <pc:chgData name="Tim Bashford" userId="5fd3d9a1-443c-4717-9608-098946ca22e0" providerId="ADAL" clId="{65A08632-D72D-4966-949F-9279381FC9C5}" dt="2020-11-04T15:37:21.931" v="8" actId="47"/>
        <pc:sldMkLst>
          <pc:docMk/>
          <pc:sldMk cId="0" sldId="359"/>
        </pc:sldMkLst>
      </pc:sldChg>
      <pc:sldChg chg="del">
        <pc:chgData name="Tim Bashford" userId="5fd3d9a1-443c-4717-9608-098946ca22e0" providerId="ADAL" clId="{65A08632-D72D-4966-949F-9279381FC9C5}" dt="2020-11-04T15:37:21.931" v="8" actId="47"/>
        <pc:sldMkLst>
          <pc:docMk/>
          <pc:sldMk cId="0" sldId="361"/>
        </pc:sldMkLst>
      </pc:sldChg>
      <pc:sldChg chg="del">
        <pc:chgData name="Tim Bashford" userId="5fd3d9a1-443c-4717-9608-098946ca22e0" providerId="ADAL" clId="{65A08632-D72D-4966-949F-9279381FC9C5}" dt="2020-11-04T15:36:13.443" v="2" actId="47"/>
        <pc:sldMkLst>
          <pc:docMk/>
          <pc:sldMk cId="0" sldId="362"/>
        </pc:sldMkLst>
      </pc:sldChg>
      <pc:sldChg chg="del">
        <pc:chgData name="Tim Bashford" userId="5fd3d9a1-443c-4717-9608-098946ca22e0" providerId="ADAL" clId="{65A08632-D72D-4966-949F-9279381FC9C5}" dt="2020-11-04T15:36:16.118" v="3" actId="47"/>
        <pc:sldMkLst>
          <pc:docMk/>
          <pc:sldMk cId="0" sldId="363"/>
        </pc:sldMkLst>
      </pc:sldChg>
      <pc:sldChg chg="del">
        <pc:chgData name="Tim Bashford" userId="5fd3d9a1-443c-4717-9608-098946ca22e0" providerId="ADAL" clId="{65A08632-D72D-4966-949F-9279381FC9C5}" dt="2020-11-04T15:36:17.481" v="4" actId="47"/>
        <pc:sldMkLst>
          <pc:docMk/>
          <pc:sldMk cId="0" sldId="364"/>
        </pc:sldMkLst>
      </pc:sldChg>
      <pc:sldChg chg="del">
        <pc:chgData name="Tim Bashford" userId="5fd3d9a1-443c-4717-9608-098946ca22e0" providerId="ADAL" clId="{65A08632-D72D-4966-949F-9279381FC9C5}" dt="2020-11-04T15:37:21.931" v="8" actId="47"/>
        <pc:sldMkLst>
          <pc:docMk/>
          <pc:sldMk cId="0" sldId="365"/>
        </pc:sldMkLst>
      </pc:sldChg>
      <pc:sldChg chg="del">
        <pc:chgData name="Tim Bashford" userId="5fd3d9a1-443c-4717-9608-098946ca22e0" providerId="ADAL" clId="{65A08632-D72D-4966-949F-9279381FC9C5}" dt="2020-11-04T15:37:21.931" v="8" actId="47"/>
        <pc:sldMkLst>
          <pc:docMk/>
          <pc:sldMk cId="0" sldId="367"/>
        </pc:sldMkLst>
      </pc:sldChg>
      <pc:sldChg chg="del">
        <pc:chgData name="Tim Bashford" userId="5fd3d9a1-443c-4717-9608-098946ca22e0" providerId="ADAL" clId="{65A08632-D72D-4966-949F-9279381FC9C5}" dt="2020-11-04T15:37:21.931" v="8" actId="47"/>
        <pc:sldMkLst>
          <pc:docMk/>
          <pc:sldMk cId="0" sldId="368"/>
        </pc:sldMkLst>
      </pc:sldChg>
      <pc:sldChg chg="del">
        <pc:chgData name="Tim Bashford" userId="5fd3d9a1-443c-4717-9608-098946ca22e0" providerId="ADAL" clId="{65A08632-D72D-4966-949F-9279381FC9C5}" dt="2020-11-04T15:37:21.931" v="8" actId="47"/>
        <pc:sldMkLst>
          <pc:docMk/>
          <pc:sldMk cId="0" sldId="369"/>
        </pc:sldMkLst>
      </pc:sldChg>
      <pc:sldChg chg="modSp mod">
        <pc:chgData name="Tim Bashford" userId="5fd3d9a1-443c-4717-9608-098946ca22e0" providerId="ADAL" clId="{65A08632-D72D-4966-949F-9279381FC9C5}" dt="2020-11-05T10:08:13.614" v="736" actId="20577"/>
        <pc:sldMkLst>
          <pc:docMk/>
          <pc:sldMk cId="0" sldId="371"/>
        </pc:sldMkLst>
        <pc:spChg chg="mod">
          <ac:chgData name="Tim Bashford" userId="5fd3d9a1-443c-4717-9608-098946ca22e0" providerId="ADAL" clId="{65A08632-D72D-4966-949F-9279381FC9C5}" dt="2020-11-05T10:08:13.614" v="736" actId="20577"/>
          <ac:spMkLst>
            <pc:docMk/>
            <pc:sldMk cId="0" sldId="371"/>
            <ac:spMk id="43011" creationId="{D1F37D9F-112A-45C6-AB30-769AC6D1CE0B}"/>
          </ac:spMkLst>
        </pc:spChg>
      </pc:sldChg>
      <pc:sldChg chg="addSp modSp new mod">
        <pc:chgData name="Tim Bashford" userId="5fd3d9a1-443c-4717-9608-098946ca22e0" providerId="ADAL" clId="{65A08632-D72D-4966-949F-9279381FC9C5}" dt="2020-11-04T15:39:02.475" v="226" actId="1076"/>
        <pc:sldMkLst>
          <pc:docMk/>
          <pc:sldMk cId="3578553754" sldId="373"/>
        </pc:sldMkLst>
        <pc:spChg chg="mod">
          <ac:chgData name="Tim Bashford" userId="5fd3d9a1-443c-4717-9608-098946ca22e0" providerId="ADAL" clId="{65A08632-D72D-4966-949F-9279381FC9C5}" dt="2020-11-04T15:37:34.898" v="40" actId="20577"/>
          <ac:spMkLst>
            <pc:docMk/>
            <pc:sldMk cId="3578553754" sldId="373"/>
            <ac:spMk id="2" creationId="{C5C6D040-C8E0-41B8-AD0F-4C0F20BB5BAF}"/>
          </ac:spMkLst>
        </pc:spChg>
        <pc:spChg chg="mod">
          <ac:chgData name="Tim Bashford" userId="5fd3d9a1-443c-4717-9608-098946ca22e0" providerId="ADAL" clId="{65A08632-D72D-4966-949F-9279381FC9C5}" dt="2020-11-04T15:38:25.992" v="224" actId="14"/>
          <ac:spMkLst>
            <pc:docMk/>
            <pc:sldMk cId="3578553754" sldId="373"/>
            <ac:spMk id="3" creationId="{F27D4E94-7FBC-4222-A251-6EE02CCC6209}"/>
          </ac:spMkLst>
        </pc:spChg>
        <pc:picChg chg="add mod">
          <ac:chgData name="Tim Bashford" userId="5fd3d9a1-443c-4717-9608-098946ca22e0" providerId="ADAL" clId="{65A08632-D72D-4966-949F-9279381FC9C5}" dt="2020-11-04T15:39:02.475" v="226" actId="1076"/>
          <ac:picMkLst>
            <pc:docMk/>
            <pc:sldMk cId="3578553754" sldId="373"/>
            <ac:picMk id="5" creationId="{2902A786-3F9C-474E-AB93-AE3D0AD2E01B}"/>
          </ac:picMkLst>
        </pc:picChg>
      </pc:sldChg>
      <pc:sldChg chg="modSp new mod">
        <pc:chgData name="Tim Bashford" userId="5fd3d9a1-443c-4717-9608-098946ca22e0" providerId="ADAL" clId="{65A08632-D72D-4966-949F-9279381FC9C5}" dt="2020-11-04T15:45:45.085" v="735" actId="20577"/>
        <pc:sldMkLst>
          <pc:docMk/>
          <pc:sldMk cId="3716689833" sldId="374"/>
        </pc:sldMkLst>
        <pc:spChg chg="mod">
          <ac:chgData name="Tim Bashford" userId="5fd3d9a1-443c-4717-9608-098946ca22e0" providerId="ADAL" clId="{65A08632-D72D-4966-949F-9279381FC9C5}" dt="2020-11-04T15:43:10.603" v="624" actId="20577"/>
          <ac:spMkLst>
            <pc:docMk/>
            <pc:sldMk cId="3716689833" sldId="374"/>
            <ac:spMk id="2" creationId="{D6DF531A-C7A4-4C0B-96B0-CF8F7E0B3167}"/>
          </ac:spMkLst>
        </pc:spChg>
        <pc:spChg chg="mod">
          <ac:chgData name="Tim Bashford" userId="5fd3d9a1-443c-4717-9608-098946ca22e0" providerId="ADAL" clId="{65A08632-D72D-4966-949F-9279381FC9C5}" dt="2020-11-04T15:45:45.085" v="735" actId="20577"/>
          <ac:spMkLst>
            <pc:docMk/>
            <pc:sldMk cId="3716689833" sldId="374"/>
            <ac:spMk id="3" creationId="{B7D05F67-F773-40C4-BF9F-011C7792D3F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151E7612-103B-4D1D-915B-343EBD7DC19E}"/>
              </a:ext>
            </a:extLst>
          </p:cNvPr>
          <p:cNvSpPr>
            <a:spLocks noGrp="1" noChangeArrowheads="1"/>
          </p:cNvSpPr>
          <p:nvPr>
            <p:ph type="hdr" sz="quarter"/>
          </p:nvPr>
        </p:nvSpPr>
        <p:spPr bwMode="auto">
          <a:xfrm>
            <a:off x="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p>
        </p:txBody>
      </p:sp>
      <p:sp>
        <p:nvSpPr>
          <p:cNvPr id="46083" name="Rectangle 3">
            <a:extLst>
              <a:ext uri="{FF2B5EF4-FFF2-40B4-BE49-F238E27FC236}">
                <a16:creationId xmlns:a16="http://schemas.microsoft.com/office/drawing/2014/main" id="{A5BB6327-35E3-4121-AD32-949D30F0939E}"/>
              </a:ext>
            </a:extLst>
          </p:cNvPr>
          <p:cNvSpPr>
            <a:spLocks noGrp="1" noChangeArrowheads="1"/>
          </p:cNvSpPr>
          <p:nvPr>
            <p:ph type="dt" sz="quarter" idx="1"/>
          </p:nvPr>
        </p:nvSpPr>
        <p:spPr bwMode="auto">
          <a:xfrm>
            <a:off x="411480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endParaRPr lang="en-US"/>
          </a:p>
        </p:txBody>
      </p:sp>
      <p:sp>
        <p:nvSpPr>
          <p:cNvPr id="46084" name="Rectangle 4">
            <a:extLst>
              <a:ext uri="{FF2B5EF4-FFF2-40B4-BE49-F238E27FC236}">
                <a16:creationId xmlns:a16="http://schemas.microsoft.com/office/drawing/2014/main" id="{0F114BB9-DF84-414E-AEF9-3F53BEB59183}"/>
              </a:ext>
            </a:extLst>
          </p:cNvPr>
          <p:cNvSpPr>
            <a:spLocks noGrp="1" noChangeArrowheads="1"/>
          </p:cNvSpPr>
          <p:nvPr>
            <p:ph type="ftr" sz="quarter" idx="2"/>
          </p:nvPr>
        </p:nvSpPr>
        <p:spPr bwMode="auto">
          <a:xfrm>
            <a:off x="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p>
        </p:txBody>
      </p:sp>
      <p:sp>
        <p:nvSpPr>
          <p:cNvPr id="46085" name="Rectangle 5">
            <a:extLst>
              <a:ext uri="{FF2B5EF4-FFF2-40B4-BE49-F238E27FC236}">
                <a16:creationId xmlns:a16="http://schemas.microsoft.com/office/drawing/2014/main" id="{EE35F4B3-4CA4-4914-8C32-380809FE7CD1}"/>
              </a:ext>
            </a:extLst>
          </p:cNvPr>
          <p:cNvSpPr>
            <a:spLocks noGrp="1" noChangeArrowheads="1"/>
          </p:cNvSpPr>
          <p:nvPr>
            <p:ph type="sldNum" sz="quarter" idx="3"/>
          </p:nvPr>
        </p:nvSpPr>
        <p:spPr bwMode="auto">
          <a:xfrm>
            <a:off x="411480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94C14B6-BEBB-465C-8B22-22780D5301A8}"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A8F0800-8A49-41E2-99FD-73FD4DE58332}"/>
              </a:ext>
            </a:extLst>
          </p:cNvPr>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6147" name="Rectangle 3">
            <a:extLst>
              <a:ext uri="{FF2B5EF4-FFF2-40B4-BE49-F238E27FC236}">
                <a16:creationId xmlns:a16="http://schemas.microsoft.com/office/drawing/2014/main" id="{7CB1882F-2C6A-4FDB-BD1B-752A33BFE296}"/>
              </a:ext>
            </a:extLst>
          </p:cNvPr>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r"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5124" name="Rectangle 4">
            <a:extLst>
              <a:ext uri="{FF2B5EF4-FFF2-40B4-BE49-F238E27FC236}">
                <a16:creationId xmlns:a16="http://schemas.microsoft.com/office/drawing/2014/main" id="{570DFA35-BA59-430A-9AD9-C1CDCE243700}"/>
              </a:ext>
            </a:extLst>
          </p:cNvPr>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9" name="Rectangle 5">
            <a:extLst>
              <a:ext uri="{FF2B5EF4-FFF2-40B4-BE49-F238E27FC236}">
                <a16:creationId xmlns:a16="http://schemas.microsoft.com/office/drawing/2014/main" id="{98A7233B-9DD1-4916-B579-FE5B12FA7C7F}"/>
              </a:ext>
            </a:extLst>
          </p:cNvPr>
          <p:cNvSpPr>
            <a:spLocks noGrp="1" noChangeArrowheads="1"/>
          </p:cNvSpPr>
          <p:nvPr>
            <p:ph type="body" sz="quarter" idx="3"/>
          </p:nvPr>
        </p:nvSpPr>
        <p:spPr bwMode="auto">
          <a:xfrm>
            <a:off x="973138" y="4554538"/>
            <a:ext cx="5356225" cy="43148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150" name="Rectangle 6">
            <a:extLst>
              <a:ext uri="{FF2B5EF4-FFF2-40B4-BE49-F238E27FC236}">
                <a16:creationId xmlns:a16="http://schemas.microsoft.com/office/drawing/2014/main" id="{DA086077-DD28-4B96-B35F-62B74F3122F6}"/>
              </a:ext>
            </a:extLst>
          </p:cNvPr>
          <p:cNvSpPr>
            <a:spLocks noGrp="1" noChangeArrowheads="1"/>
          </p:cNvSpPr>
          <p:nvPr>
            <p:ph type="ftr" sz="quarter" idx="4"/>
          </p:nvPr>
        </p:nvSpPr>
        <p:spPr bwMode="auto">
          <a:xfrm>
            <a:off x="0" y="9109075"/>
            <a:ext cx="3163888"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6151" name="Rectangle 7">
            <a:extLst>
              <a:ext uri="{FF2B5EF4-FFF2-40B4-BE49-F238E27FC236}">
                <a16:creationId xmlns:a16="http://schemas.microsoft.com/office/drawing/2014/main" id="{598911CC-F96C-482F-9A34-0EA710119139}"/>
              </a:ext>
            </a:extLst>
          </p:cNvPr>
          <p:cNvSpPr>
            <a:spLocks noGrp="1" noChangeArrowheads="1"/>
          </p:cNvSpPr>
          <p:nvPr>
            <p:ph type="sldNum" sz="quarter" idx="5"/>
          </p:nvPr>
        </p:nvSpPr>
        <p:spPr bwMode="auto">
          <a:xfrm>
            <a:off x="4138613" y="9109075"/>
            <a:ext cx="3163887"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r" defTabSz="965200" eaLnBrk="1" hangingPunct="1">
              <a:defRPr sz="1300">
                <a:latin typeface="Times New Roman" panose="02020603050405020304" pitchFamily="18" charset="0"/>
              </a:defRPr>
            </a:lvl1pPr>
          </a:lstStyle>
          <a:p>
            <a:fld id="{2FC68372-184E-416B-BB05-7F74A3E3959E}"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D5869613-2F25-4F17-BEC6-4462BA63BE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Trebuchet MS" panose="020B0603020202020204" pitchFamily="34" charset="0"/>
              </a:defRPr>
            </a:lvl1pPr>
            <a:lvl2pPr marL="742950" indent="-285750" defTabSz="965200">
              <a:defRPr>
                <a:solidFill>
                  <a:schemeClr val="tx1"/>
                </a:solidFill>
                <a:latin typeface="Trebuchet MS" panose="020B0603020202020204" pitchFamily="34" charset="0"/>
              </a:defRPr>
            </a:lvl2pPr>
            <a:lvl3pPr marL="1143000" indent="-228600" defTabSz="965200">
              <a:defRPr>
                <a:solidFill>
                  <a:schemeClr val="tx1"/>
                </a:solidFill>
                <a:latin typeface="Trebuchet MS" panose="020B0603020202020204" pitchFamily="34" charset="0"/>
              </a:defRPr>
            </a:lvl3pPr>
            <a:lvl4pPr marL="1600200" indent="-228600" defTabSz="965200">
              <a:defRPr>
                <a:solidFill>
                  <a:schemeClr val="tx1"/>
                </a:solidFill>
                <a:latin typeface="Trebuchet MS" panose="020B0603020202020204" pitchFamily="34" charset="0"/>
              </a:defRPr>
            </a:lvl4pPr>
            <a:lvl5pPr marL="2057400" indent="-228600" defTabSz="965200">
              <a:defRPr>
                <a:solidFill>
                  <a:schemeClr val="tx1"/>
                </a:solidFill>
                <a:latin typeface="Trebuchet MS" panose="020B0603020202020204" pitchFamily="34" charset="0"/>
              </a:defRPr>
            </a:lvl5pPr>
            <a:lvl6pPr marL="2514600" indent="-228600" defTabSz="965200" fontAlgn="base">
              <a:spcBef>
                <a:spcPct val="0"/>
              </a:spcBef>
              <a:spcAft>
                <a:spcPct val="0"/>
              </a:spcAft>
              <a:defRPr>
                <a:solidFill>
                  <a:schemeClr val="tx1"/>
                </a:solidFill>
                <a:latin typeface="Trebuchet MS" panose="020B0603020202020204" pitchFamily="34" charset="0"/>
              </a:defRPr>
            </a:lvl6pPr>
            <a:lvl7pPr marL="2971800" indent="-228600" defTabSz="965200" fontAlgn="base">
              <a:spcBef>
                <a:spcPct val="0"/>
              </a:spcBef>
              <a:spcAft>
                <a:spcPct val="0"/>
              </a:spcAft>
              <a:defRPr>
                <a:solidFill>
                  <a:schemeClr val="tx1"/>
                </a:solidFill>
                <a:latin typeface="Trebuchet MS" panose="020B0603020202020204" pitchFamily="34" charset="0"/>
              </a:defRPr>
            </a:lvl7pPr>
            <a:lvl8pPr marL="3429000" indent="-228600" defTabSz="965200" fontAlgn="base">
              <a:spcBef>
                <a:spcPct val="0"/>
              </a:spcBef>
              <a:spcAft>
                <a:spcPct val="0"/>
              </a:spcAft>
              <a:defRPr>
                <a:solidFill>
                  <a:schemeClr val="tx1"/>
                </a:solidFill>
                <a:latin typeface="Trebuchet MS" panose="020B0603020202020204" pitchFamily="34" charset="0"/>
              </a:defRPr>
            </a:lvl8pPr>
            <a:lvl9pPr marL="3886200" indent="-228600" defTabSz="965200" fontAlgn="base">
              <a:spcBef>
                <a:spcPct val="0"/>
              </a:spcBef>
              <a:spcAft>
                <a:spcPct val="0"/>
              </a:spcAft>
              <a:defRPr>
                <a:solidFill>
                  <a:schemeClr val="tx1"/>
                </a:solidFill>
                <a:latin typeface="Trebuchet MS" panose="020B0603020202020204" pitchFamily="34" charset="0"/>
              </a:defRPr>
            </a:lvl9pPr>
          </a:lstStyle>
          <a:p>
            <a:fld id="{DE21D8A7-E06D-4C8F-9212-F6C21674F540}" type="slidenum">
              <a:rPr lang="en-US" altLang="en-US">
                <a:latin typeface="Times New Roman" panose="02020603050405020304" pitchFamily="18" charset="0"/>
              </a:rPr>
              <a:pPr/>
              <a:t>2</a:t>
            </a:fld>
            <a:endParaRPr lang="en-US" altLang="en-US">
              <a:latin typeface="Times New Roman" panose="02020603050405020304" pitchFamily="18" charset="0"/>
            </a:endParaRPr>
          </a:p>
        </p:txBody>
      </p:sp>
      <p:sp>
        <p:nvSpPr>
          <p:cNvPr id="9219" name="Rectangle 2">
            <a:extLst>
              <a:ext uri="{FF2B5EF4-FFF2-40B4-BE49-F238E27FC236}">
                <a16:creationId xmlns:a16="http://schemas.microsoft.com/office/drawing/2014/main" id="{0ED94EA1-4996-450F-B3AA-B2565B0BB041}"/>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918CDDC5-0C4C-41DE-999F-8CCB94CE45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AE5EF68F-8911-4EDB-A47F-0DC0C73F4D4C}"/>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9456337C-8F56-4C4B-8228-946984218783}"/>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2A460D5D-0C1C-42E5-B996-A6EB4832C127}"/>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18">
              <a:extLst>
                <a:ext uri="{FF2B5EF4-FFF2-40B4-BE49-F238E27FC236}">
                  <a16:creationId xmlns:a16="http://schemas.microsoft.com/office/drawing/2014/main" id="{EB832E2D-31E0-4A68-8A5D-020BA462EDFF}"/>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19">
              <a:extLst>
                <a:ext uri="{FF2B5EF4-FFF2-40B4-BE49-F238E27FC236}">
                  <a16:creationId xmlns:a16="http://schemas.microsoft.com/office/drawing/2014/main" id="{F5D91DC0-4932-40A7-852E-22E49527752B}"/>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0">
              <a:extLst>
                <a:ext uri="{FF2B5EF4-FFF2-40B4-BE49-F238E27FC236}">
                  <a16:creationId xmlns:a16="http://schemas.microsoft.com/office/drawing/2014/main" id="{DAF23E9C-7E91-4B2D-AB98-FDA4CFF5BD00}"/>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1">
              <a:extLst>
                <a:ext uri="{FF2B5EF4-FFF2-40B4-BE49-F238E27FC236}">
                  <a16:creationId xmlns:a16="http://schemas.microsoft.com/office/drawing/2014/main" id="{6E8C15A1-D83F-447F-B17F-9EBFA7C4FD7D}"/>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2">
              <a:extLst>
                <a:ext uri="{FF2B5EF4-FFF2-40B4-BE49-F238E27FC236}">
                  <a16:creationId xmlns:a16="http://schemas.microsoft.com/office/drawing/2014/main" id="{1508B3CD-F075-46FB-993F-9116A8B758EB}"/>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3">
              <a:extLst>
                <a:ext uri="{FF2B5EF4-FFF2-40B4-BE49-F238E27FC236}">
                  <a16:creationId xmlns:a16="http://schemas.microsoft.com/office/drawing/2014/main" id="{E4D5375F-B292-441C-A4DC-94634020371E}"/>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4">
              <a:extLst>
                <a:ext uri="{FF2B5EF4-FFF2-40B4-BE49-F238E27FC236}">
                  <a16:creationId xmlns:a16="http://schemas.microsoft.com/office/drawing/2014/main" id="{E745E7D2-F679-42FC-9B77-6B2F85D1FE70}"/>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72B6076E-9E3D-47EC-884D-30CCA1A20A82}"/>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190A0932-2262-4481-A180-209862BE40B9}"/>
              </a:ext>
            </a:extLst>
          </p:cNvPr>
          <p:cNvSpPr>
            <a:spLocks noGrp="1"/>
          </p:cNvSpPr>
          <p:nvPr>
            <p:ph type="dt" sz="half" idx="10"/>
          </p:nvPr>
        </p:nvSpPr>
        <p:spPr/>
        <p:txBody>
          <a:bodyPr/>
          <a:lstStyle>
            <a:lvl1pPr>
              <a:defRPr/>
            </a:lvl1pPr>
          </a:lstStyle>
          <a:p>
            <a:pPr>
              <a:defRPr/>
            </a:pPr>
            <a:endParaRPr lang="en-US"/>
          </a:p>
        </p:txBody>
      </p:sp>
      <p:sp>
        <p:nvSpPr>
          <p:cNvPr id="16" name="Footer Placeholder 4">
            <a:extLst>
              <a:ext uri="{FF2B5EF4-FFF2-40B4-BE49-F238E27FC236}">
                <a16:creationId xmlns:a16="http://schemas.microsoft.com/office/drawing/2014/main" id="{3FB32147-92EB-458A-ABB6-6E51BDC30E4C}"/>
              </a:ext>
            </a:extLst>
          </p:cNvPr>
          <p:cNvSpPr>
            <a:spLocks noGrp="1"/>
          </p:cNvSpPr>
          <p:nvPr>
            <p:ph type="ftr" sz="quarter" idx="11"/>
          </p:nvPr>
        </p:nvSpPr>
        <p:spPr/>
        <p:txBody>
          <a:bodyPr/>
          <a:lstStyle>
            <a:lvl1pPr>
              <a:defRPr/>
            </a:lvl1pPr>
          </a:lstStyle>
          <a:p>
            <a:pPr>
              <a:defRPr/>
            </a:pPr>
            <a:endParaRPr lang="en-US"/>
          </a:p>
        </p:txBody>
      </p:sp>
      <p:sp>
        <p:nvSpPr>
          <p:cNvPr id="17" name="Slide Number Placeholder 5">
            <a:extLst>
              <a:ext uri="{FF2B5EF4-FFF2-40B4-BE49-F238E27FC236}">
                <a16:creationId xmlns:a16="http://schemas.microsoft.com/office/drawing/2014/main" id="{77C0F176-4858-4D9B-9F6C-3B16AE2B8E9F}"/>
              </a:ext>
            </a:extLst>
          </p:cNvPr>
          <p:cNvSpPr>
            <a:spLocks noGrp="1"/>
          </p:cNvSpPr>
          <p:nvPr>
            <p:ph type="sldNum" sz="quarter" idx="12"/>
          </p:nvPr>
        </p:nvSpPr>
        <p:spPr/>
        <p:txBody>
          <a:bodyPr/>
          <a:lstStyle>
            <a:lvl1pPr>
              <a:defRPr/>
            </a:lvl1pPr>
          </a:lstStyle>
          <a:p>
            <a:fld id="{1F9B9EA8-14BE-49C7-8423-4772F96935F7}" type="slidenum">
              <a:rPr lang="en-US" altLang="en-US"/>
              <a:pPr/>
              <a:t>‹#›</a:t>
            </a:fld>
            <a:endParaRPr lang="en-US" altLang="en-US"/>
          </a:p>
        </p:txBody>
      </p:sp>
    </p:spTree>
    <p:extLst>
      <p:ext uri="{BB962C8B-B14F-4D97-AF65-F5344CB8AC3E}">
        <p14:creationId xmlns:p14="http://schemas.microsoft.com/office/powerpoint/2010/main" val="2277030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F1A40F-3416-4A95-8430-1BCDE2345887}"/>
              </a:ext>
            </a:extLst>
          </p:cNvPr>
          <p:cNvSpPr>
            <a:spLocks noGrp="1"/>
          </p:cNvSpPr>
          <p:nvPr>
            <p:ph type="dt" sz="half" idx="10"/>
          </p:nvPr>
        </p:nvSpPr>
        <p:spPr/>
        <p:txBody>
          <a:bodyPr/>
          <a:lstStyle>
            <a:lvl1pPr>
              <a:defRPr/>
            </a:lvl1pPr>
          </a:lstStyle>
          <a:p>
            <a:pPr>
              <a:defRPr/>
            </a:pPr>
            <a:fld id="{7F267941-D904-429A-9AA3-23BA2FBBAAD0}" type="datetimeFigureOut">
              <a:rPr lang="en-US"/>
              <a:pPr>
                <a:defRPr/>
              </a:pPr>
              <a:t>11/5/2020</a:t>
            </a:fld>
            <a:endParaRPr lang="en-US"/>
          </a:p>
        </p:txBody>
      </p:sp>
      <p:sp>
        <p:nvSpPr>
          <p:cNvPr id="5" name="Footer Placeholder 4">
            <a:extLst>
              <a:ext uri="{FF2B5EF4-FFF2-40B4-BE49-F238E27FC236}">
                <a16:creationId xmlns:a16="http://schemas.microsoft.com/office/drawing/2014/main" id="{9BFD8FFF-F362-4502-BB65-ECB28B7FE9C6}"/>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C592A293-FB84-4E21-A092-C004B525BE52}"/>
              </a:ext>
            </a:extLst>
          </p:cNvPr>
          <p:cNvSpPr>
            <a:spLocks noGrp="1"/>
          </p:cNvSpPr>
          <p:nvPr>
            <p:ph type="sldNum" sz="quarter" idx="12"/>
          </p:nvPr>
        </p:nvSpPr>
        <p:spPr/>
        <p:txBody>
          <a:bodyPr/>
          <a:lstStyle>
            <a:lvl1pPr>
              <a:defRPr/>
            </a:lvl1pPr>
          </a:lstStyle>
          <a:p>
            <a:fld id="{64763666-C11A-430E-9C63-E6BF25E8BBB1}" type="slidenum">
              <a:rPr lang="en-US" altLang="en-US"/>
              <a:pPr/>
              <a:t>‹#›</a:t>
            </a:fld>
            <a:endParaRPr lang="en-US" altLang="en-US"/>
          </a:p>
        </p:txBody>
      </p:sp>
    </p:spTree>
    <p:extLst>
      <p:ext uri="{BB962C8B-B14F-4D97-AF65-F5344CB8AC3E}">
        <p14:creationId xmlns:p14="http://schemas.microsoft.com/office/powerpoint/2010/main" val="197528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B75208-23F2-41CD-AC4A-FC444D09F365}"/>
              </a:ext>
            </a:extLst>
          </p:cNvPr>
          <p:cNvSpPr>
            <a:spLocks noGrp="1"/>
          </p:cNvSpPr>
          <p:nvPr>
            <p:ph type="dt" sz="half" idx="10"/>
          </p:nvPr>
        </p:nvSpPr>
        <p:spPr/>
        <p:txBody>
          <a:bodyPr/>
          <a:lstStyle>
            <a:lvl1pPr>
              <a:defRPr/>
            </a:lvl1pPr>
          </a:lstStyle>
          <a:p>
            <a:pPr>
              <a:defRPr/>
            </a:pPr>
            <a:fld id="{EBF468CB-6842-420B-BB9E-F1C9A19794C7}" type="datetimeFigureOut">
              <a:rPr lang="en-US"/>
              <a:pPr>
                <a:defRPr/>
              </a:pPr>
              <a:t>11/5/2020</a:t>
            </a:fld>
            <a:endParaRPr lang="en-US"/>
          </a:p>
        </p:txBody>
      </p:sp>
      <p:sp>
        <p:nvSpPr>
          <p:cNvPr id="5" name="Footer Placeholder 4">
            <a:extLst>
              <a:ext uri="{FF2B5EF4-FFF2-40B4-BE49-F238E27FC236}">
                <a16:creationId xmlns:a16="http://schemas.microsoft.com/office/drawing/2014/main" id="{140D2CCA-D67E-4638-87DD-C392F6181537}"/>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A581CF17-113D-404E-A6A0-C88269C3A48C}"/>
              </a:ext>
            </a:extLst>
          </p:cNvPr>
          <p:cNvSpPr>
            <a:spLocks noGrp="1"/>
          </p:cNvSpPr>
          <p:nvPr>
            <p:ph type="sldNum" sz="quarter" idx="12"/>
          </p:nvPr>
        </p:nvSpPr>
        <p:spPr/>
        <p:txBody>
          <a:bodyPr/>
          <a:lstStyle>
            <a:lvl1pPr>
              <a:defRPr/>
            </a:lvl1pPr>
          </a:lstStyle>
          <a:p>
            <a:fld id="{CD33B2B0-8AB9-454B-A3DF-7704F7112148}" type="slidenum">
              <a:rPr lang="en-US" altLang="en-US"/>
              <a:pPr/>
              <a:t>‹#›</a:t>
            </a:fld>
            <a:endParaRPr lang="en-US" altLang="en-US"/>
          </a:p>
        </p:txBody>
      </p:sp>
    </p:spTree>
    <p:extLst>
      <p:ext uri="{BB962C8B-B14F-4D97-AF65-F5344CB8AC3E}">
        <p14:creationId xmlns:p14="http://schemas.microsoft.com/office/powerpoint/2010/main" val="2302791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BC2CA8D1-0347-492C-9194-838598183CCC}"/>
              </a:ext>
            </a:extLst>
          </p:cNvPr>
          <p:cNvSpPr>
            <a:spLocks noGrp="1"/>
          </p:cNvSpPr>
          <p:nvPr>
            <p:ph type="dt" sz="half" idx="10"/>
          </p:nvPr>
        </p:nvSpPr>
        <p:spPr/>
        <p:txBody>
          <a:bodyPr/>
          <a:lstStyle>
            <a:lvl1pPr>
              <a:defRPr/>
            </a:lvl1pPr>
          </a:lstStyle>
          <a:p>
            <a:pPr>
              <a:defRPr/>
            </a:pPr>
            <a:fld id="{3AF8E939-E1A9-4E27-A298-108015D07057}" type="datetimeFigureOut">
              <a:rPr lang="en-US"/>
              <a:pPr>
                <a:defRPr/>
              </a:pPr>
              <a:t>11/5/2020</a:t>
            </a:fld>
            <a:endParaRPr lang="en-US"/>
          </a:p>
        </p:txBody>
      </p:sp>
      <p:sp>
        <p:nvSpPr>
          <p:cNvPr id="6" name="Footer Placeholder 4">
            <a:extLst>
              <a:ext uri="{FF2B5EF4-FFF2-40B4-BE49-F238E27FC236}">
                <a16:creationId xmlns:a16="http://schemas.microsoft.com/office/drawing/2014/main" id="{C737D27A-FDBE-4A30-A5C9-C48BC0995988}"/>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4FAB51FA-3347-454E-AFA9-90DED0454045}"/>
              </a:ext>
            </a:extLst>
          </p:cNvPr>
          <p:cNvSpPr>
            <a:spLocks noGrp="1"/>
          </p:cNvSpPr>
          <p:nvPr>
            <p:ph type="sldNum" sz="quarter" idx="12"/>
          </p:nvPr>
        </p:nvSpPr>
        <p:spPr/>
        <p:txBody>
          <a:bodyPr/>
          <a:lstStyle>
            <a:lvl1pPr>
              <a:defRPr/>
            </a:lvl1pPr>
          </a:lstStyle>
          <a:p>
            <a:fld id="{9F592021-59F4-4262-A533-55765BED2DAE}" type="slidenum">
              <a:rPr lang="en-US" altLang="en-US"/>
              <a:pPr/>
              <a:t>‹#›</a:t>
            </a:fld>
            <a:endParaRPr lang="en-US" altLang="en-US"/>
          </a:p>
        </p:txBody>
      </p:sp>
    </p:spTree>
    <p:extLst>
      <p:ext uri="{BB962C8B-B14F-4D97-AF65-F5344CB8AC3E}">
        <p14:creationId xmlns:p14="http://schemas.microsoft.com/office/powerpoint/2010/main" val="1146585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962E96C4-6044-4D9D-800A-1D002FB01374}"/>
              </a:ext>
            </a:extLst>
          </p:cNvPr>
          <p:cNvSpPr>
            <a:spLocks noGrp="1"/>
          </p:cNvSpPr>
          <p:nvPr>
            <p:ph type="dt" sz="half" idx="10"/>
          </p:nvPr>
        </p:nvSpPr>
        <p:spPr/>
        <p:txBody>
          <a:bodyPr/>
          <a:lstStyle>
            <a:lvl1pPr>
              <a:defRPr/>
            </a:lvl1pPr>
          </a:lstStyle>
          <a:p>
            <a:pPr>
              <a:defRPr/>
            </a:pPr>
            <a:fld id="{6C13CEB2-B613-48C4-B5A7-E5ECF9956DD3}" type="datetimeFigureOut">
              <a:rPr lang="en-US"/>
              <a:pPr>
                <a:defRPr/>
              </a:pPr>
              <a:t>11/5/2020</a:t>
            </a:fld>
            <a:endParaRPr lang="en-US"/>
          </a:p>
        </p:txBody>
      </p:sp>
      <p:sp>
        <p:nvSpPr>
          <p:cNvPr id="8" name="Footer Placeholder 4">
            <a:extLst>
              <a:ext uri="{FF2B5EF4-FFF2-40B4-BE49-F238E27FC236}">
                <a16:creationId xmlns:a16="http://schemas.microsoft.com/office/drawing/2014/main" id="{2E22CCD1-5CEB-4A58-9C36-8538ED6C4BE4}"/>
              </a:ext>
            </a:extLst>
          </p:cNvPr>
          <p:cNvSpPr>
            <a:spLocks noGrp="1"/>
          </p:cNvSpPr>
          <p:nvPr>
            <p:ph type="ftr" sz="quarter" idx="11"/>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336C08A7-D802-46FB-BAEB-46D56E621D8C}"/>
              </a:ext>
            </a:extLst>
          </p:cNvPr>
          <p:cNvSpPr>
            <a:spLocks noGrp="1"/>
          </p:cNvSpPr>
          <p:nvPr>
            <p:ph type="sldNum" sz="quarter" idx="12"/>
          </p:nvPr>
        </p:nvSpPr>
        <p:spPr/>
        <p:txBody>
          <a:bodyPr/>
          <a:lstStyle>
            <a:lvl1pPr>
              <a:defRPr/>
            </a:lvl1pPr>
          </a:lstStyle>
          <a:p>
            <a:fld id="{67AE996E-0573-4C58-B24F-C8EA18EE718A}" type="slidenum">
              <a:rPr lang="en-US" altLang="en-US"/>
              <a:pPr/>
              <a:t>‹#›</a:t>
            </a:fld>
            <a:endParaRPr lang="en-US" altLang="en-US"/>
          </a:p>
        </p:txBody>
      </p:sp>
    </p:spTree>
    <p:extLst>
      <p:ext uri="{BB962C8B-B14F-4D97-AF65-F5344CB8AC3E}">
        <p14:creationId xmlns:p14="http://schemas.microsoft.com/office/powerpoint/2010/main" val="1876978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86C6766C-C9C4-43C9-A442-349C6E4A301B}"/>
              </a:ext>
            </a:extLst>
          </p:cNvPr>
          <p:cNvSpPr>
            <a:spLocks noGrp="1"/>
          </p:cNvSpPr>
          <p:nvPr>
            <p:ph type="dt" sz="half" idx="10"/>
          </p:nvPr>
        </p:nvSpPr>
        <p:spPr/>
        <p:txBody>
          <a:bodyPr/>
          <a:lstStyle>
            <a:lvl1pPr>
              <a:defRPr/>
            </a:lvl1pPr>
          </a:lstStyle>
          <a:p>
            <a:pPr>
              <a:defRPr/>
            </a:pPr>
            <a:fld id="{118054CF-7F3F-4064-B38F-F5B81F9C8ABF}" type="datetimeFigureOut">
              <a:rPr lang="en-US"/>
              <a:pPr>
                <a:defRPr/>
              </a:pPr>
              <a:t>11/5/2020</a:t>
            </a:fld>
            <a:endParaRPr lang="en-US"/>
          </a:p>
        </p:txBody>
      </p:sp>
      <p:sp>
        <p:nvSpPr>
          <p:cNvPr id="4" name="Footer Placeholder 4">
            <a:extLst>
              <a:ext uri="{FF2B5EF4-FFF2-40B4-BE49-F238E27FC236}">
                <a16:creationId xmlns:a16="http://schemas.microsoft.com/office/drawing/2014/main" id="{06C50D14-CF2E-4AE8-A99D-5A4C1F85E2C5}"/>
              </a:ext>
            </a:extLst>
          </p:cNvPr>
          <p:cNvSpPr>
            <a:spLocks noGrp="1"/>
          </p:cNvSpPr>
          <p:nvPr>
            <p:ph type="ftr" sz="quarter" idx="11"/>
          </p:nvPr>
        </p:nvSpPr>
        <p:spPr/>
        <p:txBody>
          <a:bodyPr/>
          <a:lstStyle>
            <a:lvl1pPr>
              <a:defRPr/>
            </a:lvl1pPr>
          </a:lstStyle>
          <a:p>
            <a:pPr>
              <a:defRPr/>
            </a:pPr>
            <a:r>
              <a:rPr lang="en-US"/>
              <a:t>WAN</a:t>
            </a:r>
          </a:p>
        </p:txBody>
      </p:sp>
      <p:sp>
        <p:nvSpPr>
          <p:cNvPr id="5" name="Slide Number Placeholder 5">
            <a:extLst>
              <a:ext uri="{FF2B5EF4-FFF2-40B4-BE49-F238E27FC236}">
                <a16:creationId xmlns:a16="http://schemas.microsoft.com/office/drawing/2014/main" id="{B941FD19-29B3-4E6C-BB34-B19497EDADF4}"/>
              </a:ext>
            </a:extLst>
          </p:cNvPr>
          <p:cNvSpPr>
            <a:spLocks noGrp="1"/>
          </p:cNvSpPr>
          <p:nvPr>
            <p:ph type="sldNum" sz="quarter" idx="12"/>
          </p:nvPr>
        </p:nvSpPr>
        <p:spPr/>
        <p:txBody>
          <a:bodyPr/>
          <a:lstStyle>
            <a:lvl1pPr>
              <a:defRPr/>
            </a:lvl1pPr>
          </a:lstStyle>
          <a:p>
            <a:fld id="{DA180200-5776-47A4-8496-FC21A6D958FF}" type="slidenum">
              <a:rPr lang="en-US" altLang="en-US"/>
              <a:pPr/>
              <a:t>‹#›</a:t>
            </a:fld>
            <a:endParaRPr lang="en-US" altLang="en-US"/>
          </a:p>
        </p:txBody>
      </p:sp>
    </p:spTree>
    <p:extLst>
      <p:ext uri="{BB962C8B-B14F-4D97-AF65-F5344CB8AC3E}">
        <p14:creationId xmlns:p14="http://schemas.microsoft.com/office/powerpoint/2010/main" val="1195718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01F65B1-6A3D-4193-8FBF-E5905D335443}"/>
              </a:ext>
            </a:extLst>
          </p:cNvPr>
          <p:cNvSpPr>
            <a:spLocks noGrp="1"/>
          </p:cNvSpPr>
          <p:nvPr>
            <p:ph type="dt" sz="half" idx="10"/>
          </p:nvPr>
        </p:nvSpPr>
        <p:spPr/>
        <p:txBody>
          <a:bodyPr/>
          <a:lstStyle>
            <a:lvl1pPr>
              <a:defRPr/>
            </a:lvl1pPr>
          </a:lstStyle>
          <a:p>
            <a:pPr>
              <a:defRPr/>
            </a:pPr>
            <a:fld id="{0FC455F6-B5DA-48DC-9ED3-7AFEAE1ACD84}" type="datetimeFigureOut">
              <a:rPr lang="en-US"/>
              <a:pPr>
                <a:defRPr/>
              </a:pPr>
              <a:t>11/5/2020</a:t>
            </a:fld>
            <a:endParaRPr lang="en-US"/>
          </a:p>
        </p:txBody>
      </p:sp>
      <p:sp>
        <p:nvSpPr>
          <p:cNvPr id="3" name="Footer Placeholder 4">
            <a:extLst>
              <a:ext uri="{FF2B5EF4-FFF2-40B4-BE49-F238E27FC236}">
                <a16:creationId xmlns:a16="http://schemas.microsoft.com/office/drawing/2014/main" id="{6860CBF3-9FE0-4280-8ABA-AE26BC6827AA}"/>
              </a:ext>
            </a:extLst>
          </p:cNvPr>
          <p:cNvSpPr>
            <a:spLocks noGrp="1"/>
          </p:cNvSpPr>
          <p:nvPr>
            <p:ph type="ftr" sz="quarter" idx="11"/>
          </p:nvPr>
        </p:nvSpPr>
        <p:spPr/>
        <p:txBody>
          <a:bodyPr/>
          <a:lstStyle>
            <a:lvl1pPr>
              <a:defRPr/>
            </a:lvl1pPr>
          </a:lstStyle>
          <a:p>
            <a:pPr>
              <a:defRPr/>
            </a:pPr>
            <a:r>
              <a:rPr lang="en-US"/>
              <a:t>WAN</a:t>
            </a:r>
          </a:p>
        </p:txBody>
      </p:sp>
      <p:sp>
        <p:nvSpPr>
          <p:cNvPr id="4" name="Slide Number Placeholder 5">
            <a:extLst>
              <a:ext uri="{FF2B5EF4-FFF2-40B4-BE49-F238E27FC236}">
                <a16:creationId xmlns:a16="http://schemas.microsoft.com/office/drawing/2014/main" id="{24432D12-ADF8-4114-98BD-D6C2D11FFC1F}"/>
              </a:ext>
            </a:extLst>
          </p:cNvPr>
          <p:cNvSpPr>
            <a:spLocks noGrp="1"/>
          </p:cNvSpPr>
          <p:nvPr>
            <p:ph type="sldNum" sz="quarter" idx="12"/>
          </p:nvPr>
        </p:nvSpPr>
        <p:spPr/>
        <p:txBody>
          <a:bodyPr/>
          <a:lstStyle>
            <a:lvl1pPr>
              <a:defRPr/>
            </a:lvl1pPr>
          </a:lstStyle>
          <a:p>
            <a:fld id="{3DDDAA48-F267-4D78-BBE1-655D95A9B115}" type="slidenum">
              <a:rPr lang="en-US" altLang="en-US"/>
              <a:pPr/>
              <a:t>‹#›</a:t>
            </a:fld>
            <a:endParaRPr lang="en-US" altLang="en-US"/>
          </a:p>
        </p:txBody>
      </p:sp>
    </p:spTree>
    <p:extLst>
      <p:ext uri="{BB962C8B-B14F-4D97-AF65-F5344CB8AC3E}">
        <p14:creationId xmlns:p14="http://schemas.microsoft.com/office/powerpoint/2010/main" val="20917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36DC2739-DF19-4C18-A809-68A43AE4C333}"/>
              </a:ext>
            </a:extLst>
          </p:cNvPr>
          <p:cNvSpPr>
            <a:spLocks noGrp="1"/>
          </p:cNvSpPr>
          <p:nvPr>
            <p:ph type="dt" sz="half" idx="10"/>
          </p:nvPr>
        </p:nvSpPr>
        <p:spPr/>
        <p:txBody>
          <a:bodyPr/>
          <a:lstStyle>
            <a:lvl1pPr>
              <a:defRPr/>
            </a:lvl1pPr>
          </a:lstStyle>
          <a:p>
            <a:pPr>
              <a:defRPr/>
            </a:pPr>
            <a:fld id="{F15193EE-45E9-4417-BD82-2AEED716E65A}" type="datetimeFigureOut">
              <a:rPr lang="en-US"/>
              <a:pPr>
                <a:defRPr/>
              </a:pPr>
              <a:t>11/5/2020</a:t>
            </a:fld>
            <a:endParaRPr lang="en-US"/>
          </a:p>
        </p:txBody>
      </p:sp>
      <p:sp>
        <p:nvSpPr>
          <p:cNvPr id="6" name="Footer Placeholder 4">
            <a:extLst>
              <a:ext uri="{FF2B5EF4-FFF2-40B4-BE49-F238E27FC236}">
                <a16:creationId xmlns:a16="http://schemas.microsoft.com/office/drawing/2014/main" id="{CFC9CC63-AAA8-41F4-A3E8-580AD75190E6}"/>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44D01135-9974-4A4A-A4AB-BCF6729CBEAF}"/>
              </a:ext>
            </a:extLst>
          </p:cNvPr>
          <p:cNvSpPr>
            <a:spLocks noGrp="1"/>
          </p:cNvSpPr>
          <p:nvPr>
            <p:ph type="sldNum" sz="quarter" idx="12"/>
          </p:nvPr>
        </p:nvSpPr>
        <p:spPr/>
        <p:txBody>
          <a:bodyPr/>
          <a:lstStyle>
            <a:lvl1pPr>
              <a:defRPr/>
            </a:lvl1pPr>
          </a:lstStyle>
          <a:p>
            <a:fld id="{3D3BBE4E-36D5-49FE-8EA0-01B75ED80B6F}" type="slidenum">
              <a:rPr lang="en-US" altLang="en-US"/>
              <a:pPr/>
              <a:t>‹#›</a:t>
            </a:fld>
            <a:endParaRPr lang="en-US" altLang="en-US"/>
          </a:p>
        </p:txBody>
      </p:sp>
    </p:spTree>
    <p:extLst>
      <p:ext uri="{BB962C8B-B14F-4D97-AF65-F5344CB8AC3E}">
        <p14:creationId xmlns:p14="http://schemas.microsoft.com/office/powerpoint/2010/main" val="4161675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81D3694-0AF7-4463-8670-173FF954CDBD}"/>
              </a:ext>
            </a:extLst>
          </p:cNvPr>
          <p:cNvSpPr>
            <a:spLocks noGrp="1"/>
          </p:cNvSpPr>
          <p:nvPr>
            <p:ph type="dt" sz="half" idx="10"/>
          </p:nvPr>
        </p:nvSpPr>
        <p:spPr/>
        <p:txBody>
          <a:bodyPr/>
          <a:lstStyle>
            <a:lvl1pPr>
              <a:defRPr/>
            </a:lvl1pPr>
          </a:lstStyle>
          <a:p>
            <a:pPr>
              <a:defRPr/>
            </a:pPr>
            <a:fld id="{33E2A376-9A00-4D99-B9A9-A416A7131578}" type="datetimeFigureOut">
              <a:rPr lang="en-US"/>
              <a:pPr>
                <a:defRPr/>
              </a:pPr>
              <a:t>11/5/2020</a:t>
            </a:fld>
            <a:endParaRPr lang="en-US"/>
          </a:p>
        </p:txBody>
      </p:sp>
      <p:sp>
        <p:nvSpPr>
          <p:cNvPr id="6" name="Footer Placeholder 4">
            <a:extLst>
              <a:ext uri="{FF2B5EF4-FFF2-40B4-BE49-F238E27FC236}">
                <a16:creationId xmlns:a16="http://schemas.microsoft.com/office/drawing/2014/main" id="{03B03CB3-70C9-4AE0-AECC-A554BDD8F5DD}"/>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2F24E193-A1EB-4629-B257-59B5F39313BE}"/>
              </a:ext>
            </a:extLst>
          </p:cNvPr>
          <p:cNvSpPr>
            <a:spLocks noGrp="1"/>
          </p:cNvSpPr>
          <p:nvPr>
            <p:ph type="sldNum" sz="quarter" idx="12"/>
          </p:nvPr>
        </p:nvSpPr>
        <p:spPr/>
        <p:txBody>
          <a:bodyPr/>
          <a:lstStyle>
            <a:lvl1pPr>
              <a:defRPr/>
            </a:lvl1pPr>
          </a:lstStyle>
          <a:p>
            <a:fld id="{F146A6FF-4F04-42B6-A1FA-64C6371782CA}" type="slidenum">
              <a:rPr lang="en-US" altLang="en-US"/>
              <a:pPr/>
              <a:t>‹#›</a:t>
            </a:fld>
            <a:endParaRPr lang="en-US" altLang="en-US"/>
          </a:p>
        </p:txBody>
      </p:sp>
    </p:spTree>
    <p:extLst>
      <p:ext uri="{BB962C8B-B14F-4D97-AF65-F5344CB8AC3E}">
        <p14:creationId xmlns:p14="http://schemas.microsoft.com/office/powerpoint/2010/main" val="142624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34F119-3E73-400F-917F-54A2BF810ED0}"/>
              </a:ext>
            </a:extLst>
          </p:cNvPr>
          <p:cNvSpPr>
            <a:spLocks noGrp="1"/>
          </p:cNvSpPr>
          <p:nvPr>
            <p:ph type="dt" sz="half" idx="10"/>
          </p:nvPr>
        </p:nvSpPr>
        <p:spPr/>
        <p:txBody>
          <a:bodyPr/>
          <a:lstStyle>
            <a:lvl1pPr>
              <a:defRPr/>
            </a:lvl1pPr>
          </a:lstStyle>
          <a:p>
            <a:pPr>
              <a:defRPr/>
            </a:pPr>
            <a:fld id="{C2F665CD-A16A-4602-9BC5-12CDF1A732C7}" type="datetimeFigureOut">
              <a:rPr lang="en-US"/>
              <a:pPr>
                <a:defRPr/>
              </a:pPr>
              <a:t>11/5/2020</a:t>
            </a:fld>
            <a:endParaRPr lang="en-US"/>
          </a:p>
        </p:txBody>
      </p:sp>
      <p:sp>
        <p:nvSpPr>
          <p:cNvPr id="5" name="Footer Placeholder 4">
            <a:extLst>
              <a:ext uri="{FF2B5EF4-FFF2-40B4-BE49-F238E27FC236}">
                <a16:creationId xmlns:a16="http://schemas.microsoft.com/office/drawing/2014/main" id="{3481ABF6-3101-4515-B833-0B2A7FF40691}"/>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19DFD168-7FB7-4765-805D-2191A564CBB9}"/>
              </a:ext>
            </a:extLst>
          </p:cNvPr>
          <p:cNvSpPr>
            <a:spLocks noGrp="1"/>
          </p:cNvSpPr>
          <p:nvPr>
            <p:ph type="sldNum" sz="quarter" idx="12"/>
          </p:nvPr>
        </p:nvSpPr>
        <p:spPr/>
        <p:txBody>
          <a:bodyPr/>
          <a:lstStyle>
            <a:lvl1pPr>
              <a:defRPr/>
            </a:lvl1pPr>
          </a:lstStyle>
          <a:p>
            <a:fld id="{2E177136-8E74-4218-9FBE-EA69B1FE27B3}" type="slidenum">
              <a:rPr lang="en-US" altLang="en-US"/>
              <a:pPr/>
              <a:t>‹#›</a:t>
            </a:fld>
            <a:endParaRPr lang="en-US" altLang="en-US"/>
          </a:p>
        </p:txBody>
      </p:sp>
    </p:spTree>
    <p:extLst>
      <p:ext uri="{BB962C8B-B14F-4D97-AF65-F5344CB8AC3E}">
        <p14:creationId xmlns:p14="http://schemas.microsoft.com/office/powerpoint/2010/main" val="4241230437"/>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17">
            <a:extLst>
              <a:ext uri="{FF2B5EF4-FFF2-40B4-BE49-F238E27FC236}">
                <a16:creationId xmlns:a16="http://schemas.microsoft.com/office/drawing/2014/main" id="{F3586A0F-6051-4D47-8CDA-06CB8291497F}"/>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18">
            <a:extLst>
              <a:ext uri="{FF2B5EF4-FFF2-40B4-BE49-F238E27FC236}">
                <a16:creationId xmlns:a16="http://schemas.microsoft.com/office/drawing/2014/main" id="{524AB7FC-0E11-42A7-A762-7B78FD5F9187}"/>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40F090E7-91BE-44D6-A2F3-0D9FDF39EDC9}"/>
              </a:ext>
            </a:extLst>
          </p:cNvPr>
          <p:cNvSpPr>
            <a:spLocks noGrp="1"/>
          </p:cNvSpPr>
          <p:nvPr>
            <p:ph type="dt" sz="half" idx="14"/>
          </p:nvPr>
        </p:nvSpPr>
        <p:spPr/>
        <p:txBody>
          <a:bodyPr/>
          <a:lstStyle>
            <a:lvl1pPr>
              <a:defRPr/>
            </a:lvl1pPr>
          </a:lstStyle>
          <a:p>
            <a:pPr>
              <a:defRPr/>
            </a:pPr>
            <a:fld id="{0012994C-C097-4B65-BD7F-9C5C4DBC2421}" type="datetimeFigureOut">
              <a:rPr lang="en-US"/>
              <a:pPr>
                <a:defRPr/>
              </a:pPr>
              <a:t>11/5/2020</a:t>
            </a:fld>
            <a:endParaRPr lang="en-US"/>
          </a:p>
        </p:txBody>
      </p:sp>
      <p:sp>
        <p:nvSpPr>
          <p:cNvPr id="8" name="Footer Placeholder 4">
            <a:extLst>
              <a:ext uri="{FF2B5EF4-FFF2-40B4-BE49-F238E27FC236}">
                <a16:creationId xmlns:a16="http://schemas.microsoft.com/office/drawing/2014/main" id="{66609B3B-3E7E-4388-83F2-A14DB7697F32}"/>
              </a:ext>
            </a:extLst>
          </p:cNvPr>
          <p:cNvSpPr>
            <a:spLocks noGrp="1"/>
          </p:cNvSpPr>
          <p:nvPr>
            <p:ph type="ftr" sz="quarter" idx="15"/>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D4300600-53C7-4300-B2A0-0F9838D4833A}"/>
              </a:ext>
            </a:extLst>
          </p:cNvPr>
          <p:cNvSpPr>
            <a:spLocks noGrp="1"/>
          </p:cNvSpPr>
          <p:nvPr>
            <p:ph type="sldNum" sz="quarter" idx="16"/>
          </p:nvPr>
        </p:nvSpPr>
        <p:spPr/>
        <p:txBody>
          <a:bodyPr/>
          <a:lstStyle>
            <a:lvl1pPr>
              <a:defRPr/>
            </a:lvl1pPr>
          </a:lstStyle>
          <a:p>
            <a:fld id="{A6926D38-00E8-4138-9B8A-80DB646119E9}" type="slidenum">
              <a:rPr lang="en-US" altLang="en-US"/>
              <a:pPr/>
              <a:t>‹#›</a:t>
            </a:fld>
            <a:endParaRPr lang="en-US" altLang="en-US"/>
          </a:p>
        </p:txBody>
      </p:sp>
    </p:spTree>
    <p:extLst>
      <p:ext uri="{BB962C8B-B14F-4D97-AF65-F5344CB8AC3E}">
        <p14:creationId xmlns:p14="http://schemas.microsoft.com/office/powerpoint/2010/main" val="1267902622"/>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485F61D-098F-4528-9BAC-0E747B43792B}"/>
              </a:ext>
            </a:extLst>
          </p:cNvPr>
          <p:cNvSpPr>
            <a:spLocks noGrp="1"/>
          </p:cNvSpPr>
          <p:nvPr>
            <p:ph type="dt" sz="half" idx="10"/>
          </p:nvPr>
        </p:nvSpPr>
        <p:spPr/>
        <p:txBody>
          <a:bodyPr/>
          <a:lstStyle>
            <a:lvl1pPr>
              <a:defRPr/>
            </a:lvl1pPr>
          </a:lstStyle>
          <a:p>
            <a:pPr>
              <a:defRPr/>
            </a:pPr>
            <a:fld id="{C5E29A1A-B98B-4733-AF98-7D5179288D50}" type="datetimeFigureOut">
              <a:rPr lang="en-US"/>
              <a:pPr>
                <a:defRPr/>
              </a:pPr>
              <a:t>11/5/2020</a:t>
            </a:fld>
            <a:endParaRPr lang="en-US"/>
          </a:p>
        </p:txBody>
      </p:sp>
      <p:sp>
        <p:nvSpPr>
          <p:cNvPr id="5" name="Footer Placeholder 4">
            <a:extLst>
              <a:ext uri="{FF2B5EF4-FFF2-40B4-BE49-F238E27FC236}">
                <a16:creationId xmlns:a16="http://schemas.microsoft.com/office/drawing/2014/main" id="{FEA67B39-999E-44E3-B019-48CF49EC58E9}"/>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3AF49BBB-C5FD-4D36-B09C-8A327EEE9AA5}"/>
              </a:ext>
            </a:extLst>
          </p:cNvPr>
          <p:cNvSpPr>
            <a:spLocks noGrp="1"/>
          </p:cNvSpPr>
          <p:nvPr>
            <p:ph type="sldNum" sz="quarter" idx="12"/>
          </p:nvPr>
        </p:nvSpPr>
        <p:spPr/>
        <p:txBody>
          <a:bodyPr/>
          <a:lstStyle>
            <a:lvl1pPr>
              <a:defRPr/>
            </a:lvl1pPr>
          </a:lstStyle>
          <a:p>
            <a:fld id="{42EBBF09-B2C1-4EE8-A0F5-4F0B44776F91}" type="slidenum">
              <a:rPr lang="en-US" altLang="en-US"/>
              <a:pPr/>
              <a:t>‹#›</a:t>
            </a:fld>
            <a:endParaRPr lang="en-US" altLang="en-US"/>
          </a:p>
        </p:txBody>
      </p:sp>
    </p:spTree>
    <p:extLst>
      <p:ext uri="{BB962C8B-B14F-4D97-AF65-F5344CB8AC3E}">
        <p14:creationId xmlns:p14="http://schemas.microsoft.com/office/powerpoint/2010/main" val="32116940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17">
            <a:extLst>
              <a:ext uri="{FF2B5EF4-FFF2-40B4-BE49-F238E27FC236}">
                <a16:creationId xmlns:a16="http://schemas.microsoft.com/office/drawing/2014/main" id="{997B1001-7B62-4798-8CE9-E6173D7530D5}"/>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18">
            <a:extLst>
              <a:ext uri="{FF2B5EF4-FFF2-40B4-BE49-F238E27FC236}">
                <a16:creationId xmlns:a16="http://schemas.microsoft.com/office/drawing/2014/main" id="{E2348530-D9BC-4DA8-83B2-1030668DB3CF}"/>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146D2E7D-7044-40EB-BA16-83780C6619B3}"/>
              </a:ext>
            </a:extLst>
          </p:cNvPr>
          <p:cNvSpPr>
            <a:spLocks noGrp="1"/>
          </p:cNvSpPr>
          <p:nvPr>
            <p:ph type="dt" sz="half" idx="14"/>
          </p:nvPr>
        </p:nvSpPr>
        <p:spPr/>
        <p:txBody>
          <a:bodyPr/>
          <a:lstStyle>
            <a:lvl1pPr>
              <a:defRPr/>
            </a:lvl1pPr>
          </a:lstStyle>
          <a:p>
            <a:pPr>
              <a:defRPr/>
            </a:pPr>
            <a:fld id="{E2C1B33A-1CE9-4CA0-94EB-E8F7E0E2CAF1}" type="datetimeFigureOut">
              <a:rPr lang="en-US"/>
              <a:pPr>
                <a:defRPr/>
              </a:pPr>
              <a:t>11/5/2020</a:t>
            </a:fld>
            <a:endParaRPr lang="en-US"/>
          </a:p>
        </p:txBody>
      </p:sp>
      <p:sp>
        <p:nvSpPr>
          <p:cNvPr id="8" name="Footer Placeholder 4">
            <a:extLst>
              <a:ext uri="{FF2B5EF4-FFF2-40B4-BE49-F238E27FC236}">
                <a16:creationId xmlns:a16="http://schemas.microsoft.com/office/drawing/2014/main" id="{B1DE018C-1227-4952-9FF2-BA9C1EF17388}"/>
              </a:ext>
            </a:extLst>
          </p:cNvPr>
          <p:cNvSpPr>
            <a:spLocks noGrp="1"/>
          </p:cNvSpPr>
          <p:nvPr>
            <p:ph type="ftr" sz="quarter" idx="15"/>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4E894DA0-3BA9-4983-9745-7D8A428995E7}"/>
              </a:ext>
            </a:extLst>
          </p:cNvPr>
          <p:cNvSpPr>
            <a:spLocks noGrp="1"/>
          </p:cNvSpPr>
          <p:nvPr>
            <p:ph type="sldNum" sz="quarter" idx="16"/>
          </p:nvPr>
        </p:nvSpPr>
        <p:spPr/>
        <p:txBody>
          <a:bodyPr/>
          <a:lstStyle>
            <a:lvl1pPr>
              <a:defRPr/>
            </a:lvl1pPr>
          </a:lstStyle>
          <a:p>
            <a:fld id="{A6F9193A-1406-4B2C-82F9-A0D63D181C6A}" type="slidenum">
              <a:rPr lang="en-US" altLang="en-US"/>
              <a:pPr/>
              <a:t>‹#›</a:t>
            </a:fld>
            <a:endParaRPr lang="en-US" altLang="en-US"/>
          </a:p>
        </p:txBody>
      </p:sp>
    </p:spTree>
    <p:extLst>
      <p:ext uri="{BB962C8B-B14F-4D97-AF65-F5344CB8AC3E}">
        <p14:creationId xmlns:p14="http://schemas.microsoft.com/office/powerpoint/2010/main" val="2785000857"/>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880319C7-68B6-4213-9BE1-0C9E08B159DE}"/>
              </a:ext>
            </a:extLst>
          </p:cNvPr>
          <p:cNvSpPr>
            <a:spLocks noGrp="1"/>
          </p:cNvSpPr>
          <p:nvPr>
            <p:ph type="dt" sz="half" idx="14"/>
          </p:nvPr>
        </p:nvSpPr>
        <p:spPr/>
        <p:txBody>
          <a:bodyPr/>
          <a:lstStyle>
            <a:lvl1pPr>
              <a:defRPr/>
            </a:lvl1pPr>
          </a:lstStyle>
          <a:p>
            <a:pPr>
              <a:defRPr/>
            </a:pPr>
            <a:fld id="{53E37528-0FE1-44E7-99E3-8A913C4019FD}" type="datetimeFigureOut">
              <a:rPr lang="en-US"/>
              <a:pPr>
                <a:defRPr/>
              </a:pPr>
              <a:t>11/5/2020</a:t>
            </a:fld>
            <a:endParaRPr lang="en-US"/>
          </a:p>
        </p:txBody>
      </p:sp>
      <p:sp>
        <p:nvSpPr>
          <p:cNvPr id="6" name="Footer Placeholder 4">
            <a:extLst>
              <a:ext uri="{FF2B5EF4-FFF2-40B4-BE49-F238E27FC236}">
                <a16:creationId xmlns:a16="http://schemas.microsoft.com/office/drawing/2014/main" id="{F2E783FF-B136-46B5-96FA-80DB2111EB03}"/>
              </a:ext>
            </a:extLst>
          </p:cNvPr>
          <p:cNvSpPr>
            <a:spLocks noGrp="1"/>
          </p:cNvSpPr>
          <p:nvPr>
            <p:ph type="ftr" sz="quarter" idx="15"/>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F3946E54-FA95-4232-8C80-82ECF1D0CD47}"/>
              </a:ext>
            </a:extLst>
          </p:cNvPr>
          <p:cNvSpPr>
            <a:spLocks noGrp="1"/>
          </p:cNvSpPr>
          <p:nvPr>
            <p:ph type="sldNum" sz="quarter" idx="16"/>
          </p:nvPr>
        </p:nvSpPr>
        <p:spPr/>
        <p:txBody>
          <a:bodyPr/>
          <a:lstStyle>
            <a:lvl1pPr>
              <a:defRPr/>
            </a:lvl1pPr>
          </a:lstStyle>
          <a:p>
            <a:fld id="{FC35A1B3-CFBD-4974-9072-043B06671DA5}" type="slidenum">
              <a:rPr lang="en-US" altLang="en-US"/>
              <a:pPr/>
              <a:t>‹#›</a:t>
            </a:fld>
            <a:endParaRPr lang="en-US" altLang="en-US"/>
          </a:p>
        </p:txBody>
      </p:sp>
    </p:spTree>
    <p:extLst>
      <p:ext uri="{BB962C8B-B14F-4D97-AF65-F5344CB8AC3E}">
        <p14:creationId xmlns:p14="http://schemas.microsoft.com/office/powerpoint/2010/main" val="3851135462"/>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902505-812C-4FDF-90F2-A8546F862A79}"/>
              </a:ext>
            </a:extLst>
          </p:cNvPr>
          <p:cNvSpPr>
            <a:spLocks noGrp="1"/>
          </p:cNvSpPr>
          <p:nvPr>
            <p:ph type="dt" sz="half" idx="10"/>
          </p:nvPr>
        </p:nvSpPr>
        <p:spPr/>
        <p:txBody>
          <a:bodyPr/>
          <a:lstStyle>
            <a:lvl1pPr>
              <a:defRPr/>
            </a:lvl1pPr>
          </a:lstStyle>
          <a:p>
            <a:pPr>
              <a:defRPr/>
            </a:pPr>
            <a:fld id="{23FB62D2-0930-4AED-BE61-D4B347328360}" type="datetimeFigureOut">
              <a:rPr lang="en-US"/>
              <a:pPr>
                <a:defRPr/>
              </a:pPr>
              <a:t>11/5/2020</a:t>
            </a:fld>
            <a:endParaRPr lang="en-US"/>
          </a:p>
        </p:txBody>
      </p:sp>
      <p:sp>
        <p:nvSpPr>
          <p:cNvPr id="5" name="Footer Placeholder 4">
            <a:extLst>
              <a:ext uri="{FF2B5EF4-FFF2-40B4-BE49-F238E27FC236}">
                <a16:creationId xmlns:a16="http://schemas.microsoft.com/office/drawing/2014/main" id="{85795DEF-F9A7-4EE4-B739-753B7306B07A}"/>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1CE153DB-C1C0-44A1-B092-98085BC69792}"/>
              </a:ext>
            </a:extLst>
          </p:cNvPr>
          <p:cNvSpPr>
            <a:spLocks noGrp="1"/>
          </p:cNvSpPr>
          <p:nvPr>
            <p:ph type="sldNum" sz="quarter" idx="12"/>
          </p:nvPr>
        </p:nvSpPr>
        <p:spPr/>
        <p:txBody>
          <a:bodyPr/>
          <a:lstStyle>
            <a:lvl1pPr>
              <a:defRPr/>
            </a:lvl1pPr>
          </a:lstStyle>
          <a:p>
            <a:fld id="{0BCFE343-A533-4094-8104-A4E2B8C754FB}" type="slidenum">
              <a:rPr lang="en-US" altLang="en-US"/>
              <a:pPr/>
              <a:t>‹#›</a:t>
            </a:fld>
            <a:endParaRPr lang="en-US" altLang="en-US"/>
          </a:p>
        </p:txBody>
      </p:sp>
    </p:spTree>
    <p:extLst>
      <p:ext uri="{BB962C8B-B14F-4D97-AF65-F5344CB8AC3E}">
        <p14:creationId xmlns:p14="http://schemas.microsoft.com/office/powerpoint/2010/main" val="1742852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FFFD207-447E-4568-8CCD-84EA067F61A8}"/>
              </a:ext>
            </a:extLst>
          </p:cNvPr>
          <p:cNvSpPr>
            <a:spLocks noGrp="1"/>
          </p:cNvSpPr>
          <p:nvPr>
            <p:ph type="dt" sz="half" idx="10"/>
          </p:nvPr>
        </p:nvSpPr>
        <p:spPr/>
        <p:txBody>
          <a:bodyPr/>
          <a:lstStyle>
            <a:lvl1pPr>
              <a:defRPr/>
            </a:lvl1pPr>
          </a:lstStyle>
          <a:p>
            <a:pPr>
              <a:defRPr/>
            </a:pPr>
            <a:fld id="{A8E19BBE-7DF0-4C35-B89A-59F125CB7CA7}" type="datetimeFigureOut">
              <a:rPr lang="en-US"/>
              <a:pPr>
                <a:defRPr/>
              </a:pPr>
              <a:t>11/5/2020</a:t>
            </a:fld>
            <a:endParaRPr lang="en-US"/>
          </a:p>
        </p:txBody>
      </p:sp>
      <p:sp>
        <p:nvSpPr>
          <p:cNvPr id="5" name="Footer Placeholder 4">
            <a:extLst>
              <a:ext uri="{FF2B5EF4-FFF2-40B4-BE49-F238E27FC236}">
                <a16:creationId xmlns:a16="http://schemas.microsoft.com/office/drawing/2014/main" id="{C90B7F1C-C2DD-4BED-B642-F60372F58393}"/>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0CD8FE6A-20E4-4971-801F-17F5D41B16E3}"/>
              </a:ext>
            </a:extLst>
          </p:cNvPr>
          <p:cNvSpPr>
            <a:spLocks noGrp="1"/>
          </p:cNvSpPr>
          <p:nvPr>
            <p:ph type="sldNum" sz="quarter" idx="12"/>
          </p:nvPr>
        </p:nvSpPr>
        <p:spPr/>
        <p:txBody>
          <a:bodyPr/>
          <a:lstStyle>
            <a:lvl1pPr>
              <a:defRPr/>
            </a:lvl1pPr>
          </a:lstStyle>
          <a:p>
            <a:fld id="{CC246A17-4C1F-4895-9091-F4ABB1592483}" type="slidenum">
              <a:rPr lang="en-US" altLang="en-US"/>
              <a:pPr/>
              <a:t>‹#›</a:t>
            </a:fld>
            <a:endParaRPr lang="en-US" altLang="en-US"/>
          </a:p>
        </p:txBody>
      </p:sp>
    </p:spTree>
    <p:extLst>
      <p:ext uri="{BB962C8B-B14F-4D97-AF65-F5344CB8AC3E}">
        <p14:creationId xmlns:p14="http://schemas.microsoft.com/office/powerpoint/2010/main" val="200896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5A9C8FD6-D303-4E28-8A62-6BBE5C0F6974}"/>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DF0E9037-6E60-47A4-91AC-8D026E6E9968}"/>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BF6B8F75-A7F3-4478-A688-D2B1AB1F828A}"/>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2C1D728-624A-480F-A283-75A0B9A13843}"/>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D3DFF8C8-9CC2-4ECB-9E93-B08D5D280ED7}"/>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8E936FCB-AE27-49A5-8487-0762003BE0C3}"/>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8A05E42B-B6C8-4979-BFD2-E11FD5325CC6}"/>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41166380-E27E-411E-87F0-ED9C5B07C7D9}"/>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B0A5A474-998F-4581-BA52-24D2B4406172}"/>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18D379BB-CB5A-4636-9E85-1D2D949B2DF9}"/>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5AD19058-78C2-4597-A8D4-CB62FBE8AC79}"/>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7D87A2BB-C507-4526-90A7-5B79B4470B59}"/>
              </a:ext>
            </a:extLst>
          </p:cNvPr>
          <p:cNvSpPr>
            <a:spLocks noGrp="1" noChangeArrowheads="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B9507F26-CB6F-4EB4-821C-CBA5F2B3F9D0}"/>
              </a:ext>
            </a:extLst>
          </p:cNvPr>
          <p:cNvSpPr>
            <a:spLocks noGrp="1" noChangeArrowheads="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61261BF-40AB-44B6-832E-5894C75EC6D6}"/>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dirty="0">
                <a:solidFill>
                  <a:schemeClr val="tx1">
                    <a:tint val="75000"/>
                  </a:schemeClr>
                </a:solidFill>
                <a:latin typeface="+mn-lt"/>
              </a:defRPr>
            </a:lvl1pPr>
          </a:lstStyle>
          <a:p>
            <a:pPr>
              <a:defRPr/>
            </a:pPr>
            <a:fld id="{2DF9F975-2434-4242-A881-4822C37EE64D}" type="datetimeFigureOut">
              <a:rPr lang="en-US"/>
              <a:pPr>
                <a:defRPr/>
              </a:pPr>
              <a:t>11/5/2020</a:t>
            </a:fld>
            <a:endParaRPr lang="en-US"/>
          </a:p>
        </p:txBody>
      </p:sp>
      <p:sp>
        <p:nvSpPr>
          <p:cNvPr id="5" name="Footer Placeholder 4">
            <a:extLst>
              <a:ext uri="{FF2B5EF4-FFF2-40B4-BE49-F238E27FC236}">
                <a16:creationId xmlns:a16="http://schemas.microsoft.com/office/drawing/2014/main" id="{77548E17-F329-4364-BEE5-D31BA57A41E5}"/>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r>
              <a:rPr lang="en-US"/>
              <a:t>WAN</a:t>
            </a:r>
          </a:p>
        </p:txBody>
      </p:sp>
      <p:sp>
        <p:nvSpPr>
          <p:cNvPr id="6" name="Slide Number Placeholder 5">
            <a:extLst>
              <a:ext uri="{FF2B5EF4-FFF2-40B4-BE49-F238E27FC236}">
                <a16:creationId xmlns:a16="http://schemas.microsoft.com/office/drawing/2014/main" id="{29C1FCC1-8C8B-4C82-BCB1-CEFBBEF6BD93}"/>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chemeClr val="accent1"/>
                </a:solidFill>
              </a:defRPr>
            </a:lvl1pPr>
          </a:lstStyle>
          <a:p>
            <a:fld id="{7CCCE468-DE7B-4A97-916B-1195CB53EEF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90"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91" r:id="rId11"/>
    <p:sldLayoutId id="2147483786" r:id="rId12"/>
    <p:sldLayoutId id="2147483792" r:id="rId13"/>
    <p:sldLayoutId id="2147483787" r:id="rId14"/>
    <p:sldLayoutId id="2147483788" r:id="rId15"/>
    <p:sldLayoutId id="2147483789" r:id="rId16"/>
  </p:sldLayoutIdLst>
  <p:hf sldNum="0" hdr="0" dt="0"/>
  <p:txStyles>
    <p:titleStyle>
      <a:lvl1pPr algn="l" defTabSz="457200" rtl="0" fontAlgn="base">
        <a:spcBef>
          <a:spcPct val="0"/>
        </a:spcBef>
        <a:spcAft>
          <a:spcPct val="0"/>
        </a:spcAft>
        <a:defRPr sz="3600" kern="1200">
          <a:solidFill>
            <a:schemeClr val="accent1"/>
          </a:solidFill>
          <a:latin typeface="+mj-lt"/>
          <a:ea typeface="+mj-ea"/>
          <a:cs typeface="+mj-cs"/>
        </a:defRPr>
      </a:lvl1pPr>
      <a:lvl2pPr algn="l" defTabSz="457200" rtl="0" fontAlgn="base">
        <a:spcBef>
          <a:spcPct val="0"/>
        </a:spcBef>
        <a:spcAft>
          <a:spcPct val="0"/>
        </a:spcAft>
        <a:defRPr sz="3600">
          <a:solidFill>
            <a:schemeClr val="accent1"/>
          </a:solidFill>
          <a:latin typeface="Trebuchet MS" panose="020B0603020202020204" pitchFamily="34" charset="0"/>
        </a:defRPr>
      </a:lvl2pPr>
      <a:lvl3pPr algn="l" defTabSz="457200" rtl="0" fontAlgn="base">
        <a:spcBef>
          <a:spcPct val="0"/>
        </a:spcBef>
        <a:spcAft>
          <a:spcPct val="0"/>
        </a:spcAft>
        <a:defRPr sz="3600">
          <a:solidFill>
            <a:schemeClr val="accent1"/>
          </a:solidFill>
          <a:latin typeface="Trebuchet MS" panose="020B0603020202020204" pitchFamily="34" charset="0"/>
        </a:defRPr>
      </a:lvl3pPr>
      <a:lvl4pPr algn="l" defTabSz="457200" rtl="0" fontAlgn="base">
        <a:spcBef>
          <a:spcPct val="0"/>
        </a:spcBef>
        <a:spcAft>
          <a:spcPct val="0"/>
        </a:spcAft>
        <a:defRPr sz="3600">
          <a:solidFill>
            <a:schemeClr val="accent1"/>
          </a:solidFill>
          <a:latin typeface="Trebuchet MS" panose="020B0603020202020204" pitchFamily="34" charset="0"/>
        </a:defRPr>
      </a:lvl4pPr>
      <a:lvl5pPr algn="l" defTabSz="457200" rtl="0" fontAlgn="base">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fontAlgn="base">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fontAlgn="base">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fontAlgn="base">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fontAlgn="base">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dog.ceo/api/breeds/image/rand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g.ceo/dog-api/breeds-list" TargetMode="External"/><Relationship Id="rId2" Type="http://schemas.openxmlformats.org/officeDocument/2006/relationships/hyperlink" Target="https://dog.ceo/api/breed/breedname/images/ran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8493C01-9709-4339-A855-DC697FD4D2D3}"/>
              </a:ext>
            </a:extLst>
          </p:cNvPr>
          <p:cNvSpPr>
            <a:spLocks noGrp="1" noChangeArrowheads="1"/>
          </p:cNvSpPr>
          <p:nvPr>
            <p:ph type="ctrTitle"/>
          </p:nvPr>
        </p:nvSpPr>
        <p:spPr>
          <a:xfrm>
            <a:off x="1130300" y="2405063"/>
            <a:ext cx="5827713" cy="1646237"/>
          </a:xfrm>
        </p:spPr>
        <p:txBody>
          <a:bodyPr/>
          <a:lstStyle/>
          <a:p>
            <a:r>
              <a:rPr lang="en-GB" altLang="en-US"/>
              <a:t>REST</a:t>
            </a:r>
          </a:p>
        </p:txBody>
      </p:sp>
      <p:sp>
        <p:nvSpPr>
          <p:cNvPr id="3" name="Subtitle 2">
            <a:extLst>
              <a:ext uri="{FF2B5EF4-FFF2-40B4-BE49-F238E27FC236}">
                <a16:creationId xmlns:a16="http://schemas.microsoft.com/office/drawing/2014/main" id="{37C74C4C-E56B-4BAE-8E57-E6D407C4C7E8}"/>
              </a:ext>
            </a:extLst>
          </p:cNvPr>
          <p:cNvSpPr>
            <a:spLocks noGrp="1"/>
          </p:cNvSpPr>
          <p:nvPr>
            <p:ph type="subTitle" idx="1"/>
          </p:nvPr>
        </p:nvSpPr>
        <p:spPr>
          <a:xfrm>
            <a:off x="1130300" y="4051300"/>
            <a:ext cx="5827713" cy="1096963"/>
          </a:xfrm>
        </p:spPr>
        <p:txBody>
          <a:bodyPr rtlCol="0">
            <a:normAutofit/>
          </a:bodyPr>
          <a:lstStyle/>
          <a:p>
            <a:pPr fontAlgn="auto">
              <a:spcAft>
                <a:spcPts val="0"/>
              </a:spcAft>
              <a:buFont typeface="Wingdings 3" charset="2"/>
              <a:buNone/>
              <a:defRPr/>
            </a:pPr>
            <a:r>
              <a:rPr lang="en-GB"/>
              <a:t>Dr Mike Dacey</a:t>
            </a:r>
          </a:p>
          <a:p>
            <a:pPr fontAlgn="auto">
              <a:spcAft>
                <a:spcPts val="0"/>
              </a:spcAft>
              <a:buFont typeface="Wingdings 3" charset="2"/>
              <a:buNone/>
              <a:defRPr/>
            </a:pPr>
            <a:r>
              <a:rPr lang="en-GB" dirty="0"/>
              <a:t>Dr Tim Bashford</a:t>
            </a:r>
          </a:p>
        </p:txBody>
      </p:sp>
      <p:sp>
        <p:nvSpPr>
          <p:cNvPr id="4" name="Footer Placeholder 3">
            <a:extLst>
              <a:ext uri="{FF2B5EF4-FFF2-40B4-BE49-F238E27FC236}">
                <a16:creationId xmlns:a16="http://schemas.microsoft.com/office/drawing/2014/main" id="{37CE1188-D29C-416B-ADBC-785708779CFE}"/>
              </a:ext>
            </a:extLst>
          </p:cNvPr>
          <p:cNvSpPr>
            <a:spLocks noGrp="1"/>
          </p:cNvSpPr>
          <p:nvPr>
            <p:ph type="ftr" sz="quarter" idx="11"/>
          </p:nvPr>
        </p:nvSpPr>
        <p:spPr/>
        <p:txBody>
          <a:bodyPr/>
          <a:lstStyle/>
          <a:p>
            <a:pPr>
              <a:defRPr/>
            </a:pP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03FF015-53AF-4D7D-A972-121F3D95DCBC}"/>
              </a:ext>
            </a:extLst>
          </p:cNvPr>
          <p:cNvSpPr>
            <a:spLocks noGrp="1" noChangeArrowheads="1"/>
          </p:cNvSpPr>
          <p:nvPr>
            <p:ph type="title"/>
          </p:nvPr>
        </p:nvSpPr>
        <p:spPr/>
        <p:txBody>
          <a:bodyPr/>
          <a:lstStyle/>
          <a:p>
            <a:r>
              <a:rPr lang="en-US" altLang="en-US"/>
              <a:t>REST Web Service</a:t>
            </a:r>
          </a:p>
        </p:txBody>
      </p:sp>
      <p:sp>
        <p:nvSpPr>
          <p:cNvPr id="8195" name="Rectangle 3">
            <a:extLst>
              <a:ext uri="{FF2B5EF4-FFF2-40B4-BE49-F238E27FC236}">
                <a16:creationId xmlns:a16="http://schemas.microsoft.com/office/drawing/2014/main" id="{A580AADF-4176-4DB8-ACFE-B2F9B6CAB1D4}"/>
              </a:ext>
            </a:extLst>
          </p:cNvPr>
          <p:cNvSpPr>
            <a:spLocks noGrp="1" noChangeArrowheads="1"/>
          </p:cNvSpPr>
          <p:nvPr>
            <p:ph idx="1"/>
          </p:nvPr>
        </p:nvSpPr>
        <p:spPr>
          <a:xfrm>
            <a:off x="1398588" y="1598613"/>
            <a:ext cx="6346825" cy="3881437"/>
          </a:xfrm>
        </p:spPr>
        <p:txBody>
          <a:bodyPr/>
          <a:lstStyle/>
          <a:p>
            <a:r>
              <a:rPr lang="en-GB" altLang="en-US"/>
              <a:t>Http</a:t>
            </a:r>
          </a:p>
          <a:p>
            <a:r>
              <a:rPr lang="en-GB" altLang="en-US"/>
              <a:t>WCF Web Service</a:t>
            </a:r>
          </a:p>
          <a:p>
            <a:r>
              <a:rPr lang="en-GB" altLang="en-US"/>
              <a:t>REST</a:t>
            </a:r>
          </a:p>
          <a:p>
            <a:r>
              <a:rPr lang="en-GB" altLang="en-US"/>
              <a:t>CRUD Design Principles</a:t>
            </a:r>
          </a:p>
          <a:p>
            <a:r>
              <a:rPr lang="en-GB" altLang="en-US"/>
              <a:t>REST Properties</a:t>
            </a:r>
          </a:p>
          <a:p>
            <a:r>
              <a:rPr lang="en-GB" altLang="en-US"/>
              <a:t>Same Origin Post</a:t>
            </a:r>
          </a:p>
          <a:p>
            <a:r>
              <a:rPr lang="en-GB" altLang="en-US"/>
              <a:t>Cross Origin Post</a:t>
            </a:r>
          </a:p>
          <a:p>
            <a:r>
              <a:rPr lang="en-GB" altLang="en-US"/>
              <a:t>JSONP</a:t>
            </a:r>
          </a:p>
          <a:p>
            <a:r>
              <a:rPr lang="en-GB" altLang="en-US"/>
              <a:t>CORS</a:t>
            </a:r>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5F9CAB1-E66B-4DEA-BC63-831D0521222B}"/>
              </a:ext>
            </a:extLst>
          </p:cNvPr>
          <p:cNvSpPr>
            <a:spLocks noGrp="1" noChangeArrowheads="1"/>
          </p:cNvSpPr>
          <p:nvPr>
            <p:ph type="title"/>
          </p:nvPr>
        </p:nvSpPr>
        <p:spPr/>
        <p:txBody>
          <a:bodyPr/>
          <a:lstStyle/>
          <a:p>
            <a:r>
              <a:rPr lang="en-US" altLang="en-US"/>
              <a:t>HTTP - Request</a:t>
            </a:r>
          </a:p>
        </p:txBody>
      </p:sp>
      <p:sp>
        <p:nvSpPr>
          <p:cNvPr id="10243" name="Rectangle 3">
            <a:extLst>
              <a:ext uri="{FF2B5EF4-FFF2-40B4-BE49-F238E27FC236}">
                <a16:creationId xmlns:a16="http://schemas.microsoft.com/office/drawing/2014/main" id="{E770D546-F7F1-421E-83D5-4510E8F54743}"/>
              </a:ext>
            </a:extLst>
          </p:cNvPr>
          <p:cNvSpPr>
            <a:spLocks noGrp="1" noChangeArrowheads="1"/>
          </p:cNvSpPr>
          <p:nvPr>
            <p:ph idx="1"/>
          </p:nvPr>
        </p:nvSpPr>
        <p:spPr>
          <a:xfrm>
            <a:off x="962025" y="1695450"/>
            <a:ext cx="7029450" cy="4114800"/>
          </a:xfrm>
        </p:spPr>
        <p:txBody>
          <a:bodyPr/>
          <a:lstStyle/>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A HTTP Request is sent specifying the method telling the server what the client wants. </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There are 8 methods: -  OPTIONS, GET, HEAD, POST, PUT, DELETE, TRACE and CONNECT.</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GET method asks the web server to return the specified page and takes the form: -</a:t>
            </a:r>
          </a:p>
          <a:p>
            <a:pPr>
              <a:lnSpc>
                <a:spcPct val="90000"/>
              </a:lnSpc>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GET &lt;URL&gt; &lt;HTTP Version&gt;.</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For example,</a:t>
            </a:r>
          </a:p>
          <a:p>
            <a:pPr>
              <a:lnSpc>
                <a:spcPct val="90000"/>
              </a:lnSpc>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GET / HTTP/1.1, where URL=/ and Version=HTTP/1.1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6B27FED-EB68-4FE4-B4DB-F7B4874B14FE}"/>
              </a:ext>
            </a:extLst>
          </p:cNvPr>
          <p:cNvSpPr>
            <a:spLocks noGrp="1" noChangeArrowheads="1"/>
          </p:cNvSpPr>
          <p:nvPr>
            <p:ph type="title"/>
          </p:nvPr>
        </p:nvSpPr>
        <p:spPr/>
        <p:txBody>
          <a:bodyPr/>
          <a:lstStyle/>
          <a:p>
            <a:r>
              <a:rPr lang="en-US" altLang="en-US"/>
              <a:t>HTTP - Response</a:t>
            </a:r>
          </a:p>
        </p:txBody>
      </p:sp>
      <p:sp>
        <p:nvSpPr>
          <p:cNvPr id="11267" name="Rectangle 3">
            <a:extLst>
              <a:ext uri="{FF2B5EF4-FFF2-40B4-BE49-F238E27FC236}">
                <a16:creationId xmlns:a16="http://schemas.microsoft.com/office/drawing/2014/main" id="{D1ED1ABF-7AF7-4918-84B7-DE5FAD9E8167}"/>
              </a:ext>
            </a:extLst>
          </p:cNvPr>
          <p:cNvSpPr>
            <a:spLocks noGrp="1" noChangeArrowheads="1"/>
          </p:cNvSpPr>
          <p:nvPr>
            <p:ph idx="1"/>
          </p:nvPr>
        </p:nvSpPr>
        <p:spPr>
          <a:xfrm>
            <a:off x="962025" y="1695450"/>
            <a:ext cx="7029450" cy="4114800"/>
          </a:xfrm>
        </p:spPr>
        <p:txBody>
          <a:bodyPr/>
          <a:lstStyle/>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Server answers with a HTTP Response, again this is in ASCII.</a:t>
            </a:r>
          </a:p>
          <a:p>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In two parts: -</a:t>
            </a: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HTTP Headers</a:t>
            </a: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HTML page if available.</a:t>
            </a:r>
          </a:p>
          <a:p>
            <a:pPr>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t>
            </a:r>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1BEBC1E-B30E-46A1-A292-42CDD44EE469}"/>
              </a:ext>
            </a:extLst>
          </p:cNvPr>
          <p:cNvSpPr>
            <a:spLocks noGrp="1" noChangeArrowheads="1"/>
          </p:cNvSpPr>
          <p:nvPr>
            <p:ph type="title"/>
          </p:nvPr>
        </p:nvSpPr>
        <p:spPr/>
        <p:txBody>
          <a:bodyPr/>
          <a:lstStyle/>
          <a:p>
            <a:r>
              <a:rPr lang="en-GB" altLang="en-US"/>
              <a:t>RESTful Web Services</a:t>
            </a:r>
          </a:p>
        </p:txBody>
      </p:sp>
      <p:sp>
        <p:nvSpPr>
          <p:cNvPr id="12291" name="Content Placeholder 2">
            <a:extLst>
              <a:ext uri="{FF2B5EF4-FFF2-40B4-BE49-F238E27FC236}">
                <a16:creationId xmlns:a16="http://schemas.microsoft.com/office/drawing/2014/main" id="{1DE906E3-F988-4176-950C-479130420705}"/>
              </a:ext>
            </a:extLst>
          </p:cNvPr>
          <p:cNvSpPr>
            <a:spLocks noGrp="1" noChangeArrowheads="1"/>
          </p:cNvSpPr>
          <p:nvPr>
            <p:ph idx="1"/>
          </p:nvPr>
        </p:nvSpPr>
        <p:spPr/>
        <p:txBody>
          <a:bodyPr/>
          <a:lstStyle/>
          <a:p>
            <a:r>
              <a:rPr lang="en-GB" altLang="en-US" b="1"/>
              <a:t>Representational State Transfer (REST)</a:t>
            </a:r>
          </a:p>
          <a:p>
            <a:r>
              <a:rPr lang="en-GB" altLang="en-US"/>
              <a:t>REST Web services follow four basic design principles:</a:t>
            </a:r>
          </a:p>
          <a:p>
            <a:pPr lvl="1"/>
            <a:r>
              <a:rPr lang="en-GB" altLang="en-US"/>
              <a:t>Uses HTTP methods explicitly.</a:t>
            </a:r>
          </a:p>
          <a:p>
            <a:pPr lvl="1"/>
            <a:r>
              <a:rPr lang="en-GB" altLang="en-US"/>
              <a:t>Stateless.</a:t>
            </a:r>
          </a:p>
          <a:p>
            <a:pPr lvl="1"/>
            <a:r>
              <a:rPr lang="en-GB" altLang="en-US"/>
              <a:t>Exposes directory structure-like URIs.</a:t>
            </a:r>
          </a:p>
          <a:p>
            <a:pPr lvl="1"/>
            <a:r>
              <a:rPr lang="en-GB" altLang="en-US"/>
              <a:t>Transfers XML, JavaScript Object Notation (JSON), or both.</a:t>
            </a:r>
          </a:p>
          <a:p>
            <a:endParaRPr lang="en-GB" altLang="en-US"/>
          </a:p>
          <a:p>
            <a:r>
              <a:rPr lang="en-GB" altLang="en-US"/>
              <a:t>REST asks developers to use HTTP methods explicitly and in a way that's consistent with the protocol definition.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D4A805E-65E8-4211-AB8E-2DE113876B8F}"/>
              </a:ext>
            </a:extLst>
          </p:cNvPr>
          <p:cNvSpPr>
            <a:spLocks noGrp="1" noChangeArrowheads="1"/>
          </p:cNvSpPr>
          <p:nvPr>
            <p:ph type="title"/>
          </p:nvPr>
        </p:nvSpPr>
        <p:spPr/>
        <p:txBody>
          <a:bodyPr/>
          <a:lstStyle/>
          <a:p>
            <a:r>
              <a:rPr lang="en-GB" altLang="en-US"/>
              <a:t>CRUD Design Principle</a:t>
            </a:r>
          </a:p>
        </p:txBody>
      </p:sp>
      <p:sp>
        <p:nvSpPr>
          <p:cNvPr id="14339" name="Content Placeholder 2">
            <a:extLst>
              <a:ext uri="{FF2B5EF4-FFF2-40B4-BE49-F238E27FC236}">
                <a16:creationId xmlns:a16="http://schemas.microsoft.com/office/drawing/2014/main" id="{3B8FF148-359D-440A-BC8A-F0CE93F7ADAE}"/>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altLang="en-US">
                <a:solidFill>
                  <a:schemeClr val="tx1">
                    <a:lumMod val="75000"/>
                    <a:lumOff val="25000"/>
                  </a:schemeClr>
                </a:solidFill>
              </a:rPr>
              <a:t>This basic REST design principle establishes a one-to-one mapping between Create, Read, Update, and Delete </a:t>
            </a:r>
          </a:p>
          <a:p>
            <a:pPr fontAlgn="auto">
              <a:spcAft>
                <a:spcPts val="0"/>
              </a:spcAft>
              <a:buFont typeface="Wingdings 3" charset="2"/>
              <a:buChar char=""/>
              <a:defRPr/>
            </a:pPr>
            <a:r>
              <a:rPr lang="en-GB" altLang="en-US">
                <a:solidFill>
                  <a:schemeClr val="tx1">
                    <a:lumMod val="75000"/>
                    <a:lumOff val="25000"/>
                  </a:schemeClr>
                </a:solidFill>
              </a:rPr>
              <a:t>(CRUD) operations and HTTP methods. According to this mapping:</a:t>
            </a:r>
          </a:p>
          <a:p>
            <a:pPr lvl="1" fontAlgn="auto">
              <a:spcAft>
                <a:spcPts val="0"/>
              </a:spcAft>
              <a:buFont typeface="Wingdings 3" charset="2"/>
              <a:buChar char=""/>
              <a:defRPr/>
            </a:pPr>
            <a:r>
              <a:rPr lang="en-GB" altLang="en-US">
                <a:solidFill>
                  <a:schemeClr val="tx1">
                    <a:lumMod val="75000"/>
                    <a:lumOff val="25000"/>
                  </a:schemeClr>
                </a:solidFill>
              </a:rPr>
              <a:t>To create a resource on the server, use POST.</a:t>
            </a:r>
          </a:p>
          <a:p>
            <a:pPr lvl="1" fontAlgn="auto">
              <a:spcAft>
                <a:spcPts val="0"/>
              </a:spcAft>
              <a:buFont typeface="Wingdings 3" charset="2"/>
              <a:buChar char=""/>
              <a:defRPr/>
            </a:pPr>
            <a:r>
              <a:rPr lang="en-GB" altLang="en-US">
                <a:solidFill>
                  <a:schemeClr val="tx1">
                    <a:lumMod val="75000"/>
                    <a:lumOff val="25000"/>
                  </a:schemeClr>
                </a:solidFill>
              </a:rPr>
              <a:t> To retrieve a resource, use GET.</a:t>
            </a:r>
          </a:p>
          <a:p>
            <a:pPr lvl="1" fontAlgn="auto">
              <a:spcAft>
                <a:spcPts val="0"/>
              </a:spcAft>
              <a:buFont typeface="Wingdings 3" charset="2"/>
              <a:buChar char=""/>
              <a:defRPr/>
            </a:pPr>
            <a:r>
              <a:rPr lang="en-GB" altLang="en-US">
                <a:solidFill>
                  <a:schemeClr val="tx1">
                    <a:lumMod val="75000"/>
                    <a:lumOff val="25000"/>
                  </a:schemeClr>
                </a:solidFill>
              </a:rPr>
              <a:t>To change the state of a resource or to update it, use PUT.</a:t>
            </a:r>
          </a:p>
          <a:p>
            <a:pPr lvl="1" fontAlgn="auto">
              <a:spcAft>
                <a:spcPts val="0"/>
              </a:spcAft>
              <a:buFont typeface="Wingdings 3" charset="2"/>
              <a:buChar char=""/>
              <a:defRPr/>
            </a:pPr>
            <a:r>
              <a:rPr lang="en-GB" altLang="en-US">
                <a:solidFill>
                  <a:schemeClr val="tx1">
                    <a:lumMod val="75000"/>
                    <a:lumOff val="25000"/>
                  </a:schemeClr>
                </a:solidFill>
              </a:rPr>
              <a:t>To remove or delete a resource, use DELETE.</a:t>
            </a:r>
          </a:p>
          <a:p>
            <a:pPr fontAlgn="auto">
              <a:spcAft>
                <a:spcPts val="0"/>
              </a:spcAft>
              <a:buFont typeface="Wingdings 3" charset="2"/>
              <a:buChar char=""/>
              <a:defRPr/>
            </a:pPr>
            <a:endParaRPr lang="en-GB" altLang="en-US">
              <a:solidFill>
                <a:schemeClr val="tx1">
                  <a:lumMod val="75000"/>
                  <a:lumOff val="25000"/>
                </a:schemeClr>
              </a:solidFill>
            </a:endParaRPr>
          </a:p>
          <a:p>
            <a:pPr fontAlgn="auto">
              <a:spcAft>
                <a:spcPts val="0"/>
              </a:spcAft>
              <a:buFont typeface="Wingdings 3" charset="2"/>
              <a:buChar char=""/>
              <a:defRPr/>
            </a:pPr>
            <a:r>
              <a:rPr lang="en-GB" altLang="en-US">
                <a:solidFill>
                  <a:schemeClr val="tx1">
                    <a:lumMod val="75000"/>
                    <a:lumOff val="25000"/>
                  </a:schemeClr>
                </a:solidFill>
              </a:rPr>
              <a:t>POST and PUT are expected to have request bodies.</a:t>
            </a:r>
          </a:p>
          <a:p>
            <a:pPr fontAlgn="auto">
              <a:spcAft>
                <a:spcPts val="0"/>
              </a:spcAft>
              <a:buFont typeface="Wingdings 3" charset="2"/>
              <a:buChar char=""/>
              <a:defRPr/>
            </a:pPr>
            <a:r>
              <a:rPr lang="en-GB" altLang="en-US">
                <a:solidFill>
                  <a:schemeClr val="tx1">
                    <a:lumMod val="75000"/>
                    <a:lumOff val="25000"/>
                  </a:schemeClr>
                </a:solidFill>
              </a:rPr>
              <a:t>GET, PUT and DELETE can have parameters specified in the Requests URI .... Name/value pairs</a:t>
            </a:r>
          </a:p>
          <a:p>
            <a:pPr lvl="1" fontAlgn="auto">
              <a:spcAft>
                <a:spcPts val="0"/>
              </a:spcAft>
              <a:buFont typeface="Wingdings 3" charset="2"/>
              <a:buChar char=""/>
              <a:defRPr/>
            </a:pPr>
            <a:r>
              <a:rPr lang="en-GB" altLang="en-US">
                <a:solidFill>
                  <a:schemeClr val="tx1">
                    <a:lumMod val="75000"/>
                    <a:lumOff val="25000"/>
                  </a:schemeClr>
                </a:solidFill>
              </a:rPr>
              <a:t>www.service.com/doit</a:t>
            </a:r>
            <a:r>
              <a:rPr lang="en-GB" altLang="en-US" b="1">
                <a:solidFill>
                  <a:schemeClr val="tx1">
                    <a:lumMod val="75000"/>
                    <a:lumOff val="25000"/>
                  </a:schemeClr>
                </a:solidFill>
              </a:rPr>
              <a:t>?myvalue=6&amp;anothervalue=fred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7D0545B-B8C7-4D47-9878-0BAC566DFF6C}"/>
              </a:ext>
            </a:extLst>
          </p:cNvPr>
          <p:cNvSpPr>
            <a:spLocks noGrp="1" noChangeArrowheads="1"/>
          </p:cNvSpPr>
          <p:nvPr>
            <p:ph type="title"/>
          </p:nvPr>
        </p:nvSpPr>
        <p:spPr/>
        <p:txBody>
          <a:bodyPr/>
          <a:lstStyle/>
          <a:p>
            <a:r>
              <a:rPr lang="en-GB" altLang="en-US"/>
              <a:t>REST Properties</a:t>
            </a:r>
          </a:p>
        </p:txBody>
      </p:sp>
      <p:sp>
        <p:nvSpPr>
          <p:cNvPr id="14339" name="Content Placeholder 2">
            <a:extLst>
              <a:ext uri="{FF2B5EF4-FFF2-40B4-BE49-F238E27FC236}">
                <a16:creationId xmlns:a16="http://schemas.microsoft.com/office/drawing/2014/main" id="{8B300B9D-F1DF-4EB8-A4DC-80B2CD3A9E2F}"/>
              </a:ext>
            </a:extLst>
          </p:cNvPr>
          <p:cNvSpPr>
            <a:spLocks noGrp="1" noChangeArrowheads="1"/>
          </p:cNvSpPr>
          <p:nvPr>
            <p:ph idx="1"/>
          </p:nvPr>
        </p:nvSpPr>
        <p:spPr>
          <a:xfrm>
            <a:off x="1057275" y="1604963"/>
            <a:ext cx="7029450" cy="3940175"/>
          </a:xfrm>
        </p:spPr>
        <p:txBody>
          <a:bodyPr/>
          <a:lstStyle/>
          <a:p>
            <a:r>
              <a:rPr lang="en-GB" altLang="en-US"/>
              <a:t>Stateless -- client (browser) must maintain any state required</a:t>
            </a:r>
          </a:p>
          <a:p>
            <a:r>
              <a:rPr lang="en-GB" altLang="en-US"/>
              <a:t>REST Web service URIs should be intuitive to the point where they are easy to guess. </a:t>
            </a:r>
          </a:p>
          <a:p>
            <a:r>
              <a:rPr lang="en-GB" altLang="en-US"/>
              <a:t>Think of a URI as a kind of self-documenting interface that requires little, if any, explanation or reference for a developer to understand what it points to and to derive related resources. </a:t>
            </a:r>
          </a:p>
          <a:p>
            <a:pPr lvl="1"/>
            <a:r>
              <a:rPr lang="en-GB" altLang="en-US"/>
              <a:t>To this end, the structure of a URI should be straightforward, predictable, and easily understood e.g. http://www.myservice.org/discussion/topics/{topic} where the user would specify some {topic} to be searched in a database.</a:t>
            </a:r>
          </a:p>
          <a:p>
            <a:r>
              <a:rPr lang="en-GB" altLang="en-US"/>
              <a:t>Different content can be returned as required by the client.</a:t>
            </a:r>
          </a:p>
          <a:p>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3A9D8B6-5096-4087-B286-40632641CA2C}"/>
              </a:ext>
            </a:extLst>
          </p:cNvPr>
          <p:cNvSpPr>
            <a:spLocks noGrp="1" noChangeArrowheads="1"/>
          </p:cNvSpPr>
          <p:nvPr>
            <p:ph type="title"/>
          </p:nvPr>
        </p:nvSpPr>
        <p:spPr/>
        <p:txBody>
          <a:bodyPr/>
          <a:lstStyle/>
          <a:p>
            <a:r>
              <a:rPr lang="en-GB" altLang="en-US"/>
              <a:t>SAME ORIGIN POST (SOP)</a:t>
            </a:r>
          </a:p>
        </p:txBody>
      </p:sp>
      <p:sp>
        <p:nvSpPr>
          <p:cNvPr id="15363" name="Content Placeholder 2">
            <a:extLst>
              <a:ext uri="{FF2B5EF4-FFF2-40B4-BE49-F238E27FC236}">
                <a16:creationId xmlns:a16="http://schemas.microsoft.com/office/drawing/2014/main" id="{1DAA0089-AABB-41A4-BAE0-E9F3CF2D46F4}"/>
              </a:ext>
            </a:extLst>
          </p:cNvPr>
          <p:cNvSpPr>
            <a:spLocks noGrp="1" noChangeArrowheads="1"/>
          </p:cNvSpPr>
          <p:nvPr>
            <p:ph idx="1"/>
          </p:nvPr>
        </p:nvSpPr>
        <p:spPr/>
        <p:txBody>
          <a:bodyPr/>
          <a:lstStyle/>
          <a:p>
            <a:r>
              <a:rPr lang="en-GB" altLang="en-US"/>
              <a:t> The policy permits scripts running on pages originating from the same site to access each other's methods and properties with no specific restrictions, but prevents access to most methods and properties across pages on different sites.</a:t>
            </a:r>
          </a:p>
          <a:p>
            <a:r>
              <a:rPr lang="en-GB" altLang="en-US"/>
              <a:t>The term "origin" is defined as the domain name, application layer protocol, and (in most browsers) TCP port of the HTML document running the script. </a:t>
            </a:r>
          </a:p>
          <a:p>
            <a:r>
              <a:rPr lang="en-GB" altLang="en-US"/>
              <a:t>Two resources are considered to be of the same origin if and only if all these values are exactly the same.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448527E-4D14-413B-9901-60D5B54AE996}"/>
              </a:ext>
            </a:extLst>
          </p:cNvPr>
          <p:cNvSpPr>
            <a:spLocks noGrp="1" noChangeArrowheads="1"/>
          </p:cNvSpPr>
          <p:nvPr>
            <p:ph type="title"/>
          </p:nvPr>
        </p:nvSpPr>
        <p:spPr/>
        <p:txBody>
          <a:bodyPr/>
          <a:lstStyle/>
          <a:p>
            <a:r>
              <a:rPr lang="en-GB" altLang="en-US"/>
              <a:t>SAME ORIGIN POST</a:t>
            </a:r>
          </a:p>
        </p:txBody>
      </p:sp>
      <p:sp>
        <p:nvSpPr>
          <p:cNvPr id="16387" name="Content Placeholder 2">
            <a:extLst>
              <a:ext uri="{FF2B5EF4-FFF2-40B4-BE49-F238E27FC236}">
                <a16:creationId xmlns:a16="http://schemas.microsoft.com/office/drawing/2014/main" id="{C24DE060-338D-4F9F-9A18-A9422B5D347C}"/>
              </a:ext>
            </a:extLst>
          </p:cNvPr>
          <p:cNvSpPr>
            <a:spLocks noGrp="1" noChangeArrowheads="1"/>
          </p:cNvSpPr>
          <p:nvPr>
            <p:ph idx="1"/>
          </p:nvPr>
        </p:nvSpPr>
        <p:spPr>
          <a:xfrm>
            <a:off x="954088" y="3544888"/>
            <a:ext cx="3425825" cy="379412"/>
          </a:xfrm>
        </p:spPr>
        <p:txBody>
          <a:bodyPr/>
          <a:lstStyle/>
          <a:p>
            <a:r>
              <a:rPr lang="en-GB" altLang="en-US"/>
              <a:t>Same Origin</a:t>
            </a:r>
          </a:p>
        </p:txBody>
      </p:sp>
      <p:pic>
        <p:nvPicPr>
          <p:cNvPr id="16388" name="Picture 2" descr="http://developer.yahoo.com/javascript/img/proxy1.gif">
            <a:extLst>
              <a:ext uri="{FF2B5EF4-FFF2-40B4-BE49-F238E27FC236}">
                <a16:creationId xmlns:a16="http://schemas.microsoft.com/office/drawing/2014/main" id="{40C54E79-0446-4C52-9B75-430279D41B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770063"/>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4" descr="http://developer.yahoo.com/javascript/img/proxy2.gif">
            <a:extLst>
              <a:ext uri="{FF2B5EF4-FFF2-40B4-BE49-F238E27FC236}">
                <a16:creationId xmlns:a16="http://schemas.microsoft.com/office/drawing/2014/main" id="{5D82EBAC-01AE-4F50-8ED6-076BEDCC30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E21F2926-1309-446D-8A59-9EA68F50BC05}"/>
              </a:ext>
            </a:extLst>
          </p:cNvPr>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Cross Origin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F81B07C-6C01-434F-9C17-541CD16C433E}"/>
              </a:ext>
            </a:extLst>
          </p:cNvPr>
          <p:cNvSpPr>
            <a:spLocks noGrp="1" noChangeArrowheads="1"/>
          </p:cNvSpPr>
          <p:nvPr>
            <p:ph type="title"/>
          </p:nvPr>
        </p:nvSpPr>
        <p:spPr/>
        <p:txBody>
          <a:bodyPr/>
          <a:lstStyle/>
          <a:p>
            <a:r>
              <a:rPr lang="en-GB" altLang="en-US"/>
              <a:t>CROSS ORIGIN POST</a:t>
            </a:r>
          </a:p>
        </p:txBody>
      </p:sp>
      <p:sp>
        <p:nvSpPr>
          <p:cNvPr id="17411" name="Content Placeholder 2">
            <a:extLst>
              <a:ext uri="{FF2B5EF4-FFF2-40B4-BE49-F238E27FC236}">
                <a16:creationId xmlns:a16="http://schemas.microsoft.com/office/drawing/2014/main" id="{71C2D370-9929-459B-B576-088ED759A510}"/>
              </a:ext>
            </a:extLst>
          </p:cNvPr>
          <p:cNvSpPr>
            <a:spLocks noGrp="1" noChangeArrowheads="1"/>
          </p:cNvSpPr>
          <p:nvPr>
            <p:ph idx="1"/>
          </p:nvPr>
        </p:nvSpPr>
        <p:spPr>
          <a:xfrm>
            <a:off x="1057275" y="1270000"/>
            <a:ext cx="7029450" cy="4948238"/>
          </a:xfrm>
        </p:spPr>
        <p:txBody>
          <a:bodyPr/>
          <a:lstStyle/>
          <a:p>
            <a:r>
              <a:rPr lang="en-GB" altLang="en-US"/>
              <a:t> One technique to overcome this is to use server-side proxies</a:t>
            </a:r>
          </a:p>
        </p:txBody>
      </p:sp>
      <p:pic>
        <p:nvPicPr>
          <p:cNvPr id="17412" name="Picture 2" descr="http://developer.yahoo.com/javascript/img/proxy3.gif">
            <a:extLst>
              <a:ext uri="{FF2B5EF4-FFF2-40B4-BE49-F238E27FC236}">
                <a16:creationId xmlns:a16="http://schemas.microsoft.com/office/drawing/2014/main" id="{B80F6130-830B-40EB-B664-99A2BE7FB3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963" y="1714500"/>
            <a:ext cx="50006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Rectangle 1">
            <a:extLst>
              <a:ext uri="{FF2B5EF4-FFF2-40B4-BE49-F238E27FC236}">
                <a16:creationId xmlns:a16="http://schemas.microsoft.com/office/drawing/2014/main" id="{3FFEC15E-15D5-4E3B-B4FE-D3DFA0CFAF83}"/>
              </a:ext>
            </a:extLst>
          </p:cNvPr>
          <p:cNvSpPr>
            <a:spLocks noChangeArrowheads="1"/>
          </p:cNvSpPr>
          <p:nvPr/>
        </p:nvSpPr>
        <p:spPr bwMode="auto">
          <a:xfrm>
            <a:off x="1143000" y="3803650"/>
            <a:ext cx="7110413"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For security reasons it's a good idea for any proxy you install on your web server should be limited in use. An open proxy that passes on connections to any web site URL is open to abuse. Although it is difficult to limit the connections to your proxy from only your application, you can prevent the proxy from making connections to servers other than those you specify. Hard code the URL to connect to in the proxy itself or provide limited options. This makes the proxy less open and less useful to users other than your client application.</a:t>
            </a:r>
          </a:p>
        </p:txBody>
      </p:sp>
      <p:sp>
        <p:nvSpPr>
          <p:cNvPr id="17414" name="TextBox 2">
            <a:extLst>
              <a:ext uri="{FF2B5EF4-FFF2-40B4-BE49-F238E27FC236}">
                <a16:creationId xmlns:a16="http://schemas.microsoft.com/office/drawing/2014/main" id="{9B2DC650-6E1B-4CD3-AE98-98DBDABCDA2E}"/>
              </a:ext>
            </a:extLst>
          </p:cNvPr>
          <p:cNvSpPr txBox="1">
            <a:spLocks noChangeArrowheads="1"/>
          </p:cNvSpPr>
          <p:nvPr/>
        </p:nvSpPr>
        <p:spPr bwMode="auto">
          <a:xfrm>
            <a:off x="2801938" y="6111875"/>
            <a:ext cx="5797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http://developer.yahoo.com/javascript/howto-proxy.html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6807E9D-427A-4E9F-890F-95B9328388A1}"/>
              </a:ext>
            </a:extLst>
          </p:cNvPr>
          <p:cNvSpPr>
            <a:spLocks noGrp="1" noChangeArrowheads="1"/>
          </p:cNvSpPr>
          <p:nvPr>
            <p:ph type="title"/>
          </p:nvPr>
        </p:nvSpPr>
        <p:spPr>
          <a:xfrm>
            <a:off x="710268" y="123039"/>
            <a:ext cx="6348413" cy="1320800"/>
          </a:xfrm>
        </p:spPr>
        <p:txBody>
          <a:bodyPr/>
          <a:lstStyle/>
          <a:p>
            <a:r>
              <a:rPr lang="en-GB" altLang="en-US" dirty="0"/>
              <a:t>Cross-Origin Resource Sharing (CORS)</a:t>
            </a:r>
          </a:p>
        </p:txBody>
      </p:sp>
      <p:sp>
        <p:nvSpPr>
          <p:cNvPr id="28675" name="Content Placeholder 2">
            <a:extLst>
              <a:ext uri="{FF2B5EF4-FFF2-40B4-BE49-F238E27FC236}">
                <a16:creationId xmlns:a16="http://schemas.microsoft.com/office/drawing/2014/main" id="{F1323E10-BA9F-4CAF-A181-E6633475553A}"/>
              </a:ext>
            </a:extLst>
          </p:cNvPr>
          <p:cNvSpPr>
            <a:spLocks noGrp="1" noChangeArrowheads="1"/>
          </p:cNvSpPr>
          <p:nvPr>
            <p:ph idx="1"/>
          </p:nvPr>
        </p:nvSpPr>
        <p:spPr>
          <a:xfrm>
            <a:off x="1156807" y="1347788"/>
            <a:ext cx="7029450" cy="4900612"/>
          </a:xfrm>
        </p:spPr>
        <p:txBody>
          <a:bodyPr/>
          <a:lstStyle/>
          <a:p>
            <a:r>
              <a:rPr lang="en-GB" altLang="en-US" dirty="0"/>
              <a:t>Adds custom HTTP headers to determine whether request or response should fail when accessing resources across origins.</a:t>
            </a:r>
          </a:p>
          <a:p>
            <a:r>
              <a:rPr lang="en-GB" altLang="en-US" dirty="0"/>
              <a:t>Simple Request uses just the Origin header:</a:t>
            </a:r>
          </a:p>
          <a:p>
            <a:r>
              <a:rPr lang="en-GB" altLang="en-US" b="1" dirty="0"/>
              <a:t>Origin</a:t>
            </a:r>
          </a:p>
          <a:p>
            <a:pPr lvl="1"/>
            <a:r>
              <a:rPr lang="en-GB" altLang="en-US" dirty="0"/>
              <a:t>Contains protocol, domain name and port of requesting page so server can determine if request is allowed</a:t>
            </a:r>
          </a:p>
          <a:p>
            <a:r>
              <a:rPr lang="en-GB" altLang="en-US" b="1" dirty="0"/>
              <a:t>Access-Control-Allow-Origin</a:t>
            </a:r>
          </a:p>
          <a:p>
            <a:pPr lvl="1"/>
            <a:r>
              <a:rPr lang="en-GB" altLang="en-US" dirty="0"/>
              <a:t>Returned by server if request is allowed, echo's back the origin sent in the request or * for a public resource</a:t>
            </a:r>
          </a:p>
          <a:p>
            <a:r>
              <a:rPr lang="en-GB" altLang="en-US" dirty="0"/>
              <a:t>Simple methods are GET, POST and HEAD</a:t>
            </a:r>
          </a:p>
          <a:p>
            <a:r>
              <a:rPr lang="en-GB" altLang="en-US" dirty="0"/>
              <a:t>Simple headers are Accept, Accept-Language, Content-Language, and Content-Type has value media type (excluding parameters) application/x-www-form-</a:t>
            </a:r>
            <a:r>
              <a:rPr lang="en-GB" altLang="en-US" dirty="0" err="1"/>
              <a:t>urlencoded</a:t>
            </a:r>
            <a:r>
              <a:rPr lang="en-GB" altLang="en-US" dirty="0"/>
              <a:t>, multipart/form-data, or text/plain.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A8074C5-A0C8-4874-891E-2177870C5DCC}"/>
              </a:ext>
            </a:extLst>
          </p:cNvPr>
          <p:cNvSpPr>
            <a:spLocks noGrp="1" noChangeArrowheads="1"/>
          </p:cNvSpPr>
          <p:nvPr>
            <p:ph type="title"/>
          </p:nvPr>
        </p:nvSpPr>
        <p:spPr>
          <a:xfrm>
            <a:off x="676712" y="346075"/>
            <a:ext cx="6348413" cy="1320800"/>
          </a:xfrm>
        </p:spPr>
        <p:txBody>
          <a:bodyPr/>
          <a:lstStyle/>
          <a:p>
            <a:r>
              <a:rPr lang="en-GB" altLang="en-US" dirty="0" err="1"/>
              <a:t>Preflighted</a:t>
            </a:r>
            <a:r>
              <a:rPr lang="en-GB" altLang="en-US" dirty="0"/>
              <a:t> Request</a:t>
            </a:r>
          </a:p>
        </p:txBody>
      </p:sp>
      <p:sp>
        <p:nvSpPr>
          <p:cNvPr id="29699" name="Content Placeholder 2">
            <a:extLst>
              <a:ext uri="{FF2B5EF4-FFF2-40B4-BE49-F238E27FC236}">
                <a16:creationId xmlns:a16="http://schemas.microsoft.com/office/drawing/2014/main" id="{3115A6E2-53CF-4746-89AA-1B9D26717666}"/>
              </a:ext>
            </a:extLst>
          </p:cNvPr>
          <p:cNvSpPr>
            <a:spLocks noGrp="1" noChangeArrowheads="1"/>
          </p:cNvSpPr>
          <p:nvPr>
            <p:ph idx="1"/>
          </p:nvPr>
        </p:nvSpPr>
        <p:spPr>
          <a:xfrm>
            <a:off x="1047750" y="1006475"/>
            <a:ext cx="7029450" cy="4832350"/>
          </a:xfrm>
        </p:spPr>
        <p:txBody>
          <a:bodyPr/>
          <a:lstStyle/>
          <a:p>
            <a:r>
              <a:rPr lang="en-GB" altLang="en-US"/>
              <a:t>CORS allows custom headers, custom methods (other than GET, POST and HEAD) and different body content types using server verification – known as preflight requests</a:t>
            </a:r>
          </a:p>
          <a:p>
            <a:r>
              <a:rPr lang="en-GB" altLang="en-US"/>
              <a:t>Can have custom headers</a:t>
            </a:r>
          </a:p>
          <a:p>
            <a:r>
              <a:rPr lang="en-GB" altLang="en-US"/>
              <a:t>Can have request bodies with Content type other than text/plain, application/x-www-form-urlencoded, or multipart/form-data</a:t>
            </a:r>
          </a:p>
          <a:p>
            <a:r>
              <a:rPr lang="en-GB" altLang="en-US"/>
              <a:t>When you make a request with one of these advanced options the browser makes a preflight request – you don’t have to specifically code it.</a:t>
            </a:r>
          </a:p>
          <a:p>
            <a:r>
              <a:rPr lang="en-GB" altLang="en-US" b="1" u="sng"/>
              <a:t>Precedes</a:t>
            </a:r>
            <a:r>
              <a:rPr lang="en-GB" altLang="en-US"/>
              <a:t> the CORS request itself and server decides whether to deny it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41C9D-B921-4332-861B-E4995D938FAD}"/>
              </a:ext>
            </a:extLst>
          </p:cNvPr>
          <p:cNvSpPr>
            <a:spLocks noGrp="1" noChangeArrowheads="1"/>
          </p:cNvSpPr>
          <p:nvPr>
            <p:ph type="title"/>
          </p:nvPr>
        </p:nvSpPr>
        <p:spPr/>
        <p:txBody>
          <a:bodyPr/>
          <a:lstStyle/>
          <a:p>
            <a:r>
              <a:rPr lang="en-GB" altLang="en-US"/>
              <a:t>Preflighted Request Headers</a:t>
            </a:r>
          </a:p>
        </p:txBody>
      </p:sp>
      <p:sp>
        <p:nvSpPr>
          <p:cNvPr id="30723" name="Content Placeholder 2">
            <a:extLst>
              <a:ext uri="{FF2B5EF4-FFF2-40B4-BE49-F238E27FC236}">
                <a16:creationId xmlns:a16="http://schemas.microsoft.com/office/drawing/2014/main" id="{09B709DD-7F66-49FA-A3F9-E56CB0B2D5B9}"/>
              </a:ext>
            </a:extLst>
          </p:cNvPr>
          <p:cNvSpPr>
            <a:spLocks noGrp="1" noChangeArrowheads="1"/>
          </p:cNvSpPr>
          <p:nvPr>
            <p:ph idx="1"/>
          </p:nvPr>
        </p:nvSpPr>
        <p:spPr/>
        <p:txBody>
          <a:bodyPr/>
          <a:lstStyle/>
          <a:p>
            <a:r>
              <a:rPr lang="en-GB" altLang="en-US"/>
              <a:t>Uses the OPTIONS method and sends following headers:</a:t>
            </a:r>
          </a:p>
          <a:p>
            <a:pPr lvl="1"/>
            <a:r>
              <a:rPr lang="en-GB" altLang="en-US" b="1"/>
              <a:t>Origin</a:t>
            </a:r>
          </a:p>
          <a:p>
            <a:pPr lvl="2"/>
            <a:r>
              <a:rPr lang="en-GB" altLang="en-US"/>
              <a:t>Same as simple requests</a:t>
            </a:r>
          </a:p>
          <a:p>
            <a:pPr lvl="1"/>
            <a:r>
              <a:rPr lang="en-GB" altLang="en-US" b="1"/>
              <a:t>Access-Control-Request-Method</a:t>
            </a:r>
          </a:p>
          <a:p>
            <a:pPr lvl="2"/>
            <a:r>
              <a:rPr lang="en-GB" altLang="en-US"/>
              <a:t>The method that the request wants to use</a:t>
            </a:r>
          </a:p>
          <a:p>
            <a:pPr lvl="1"/>
            <a:r>
              <a:rPr lang="en-GB" altLang="en-US" b="1"/>
              <a:t>Access-Control-Request-Headers</a:t>
            </a:r>
          </a:p>
          <a:p>
            <a:pPr lvl="2"/>
            <a:r>
              <a:rPr lang="en-GB" altLang="en-US"/>
              <a:t>Comma separated list of custom headers being used</a:t>
            </a:r>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654DAED-4F7B-4439-A6D6-4F8810DD50E1}"/>
              </a:ext>
            </a:extLst>
          </p:cNvPr>
          <p:cNvSpPr>
            <a:spLocks noGrp="1" noChangeArrowheads="1"/>
          </p:cNvSpPr>
          <p:nvPr>
            <p:ph type="title"/>
          </p:nvPr>
        </p:nvSpPr>
        <p:spPr/>
        <p:txBody>
          <a:bodyPr/>
          <a:lstStyle/>
          <a:p>
            <a:r>
              <a:rPr lang="en-GB" altLang="en-US"/>
              <a:t>Preflighted Response</a:t>
            </a:r>
          </a:p>
        </p:txBody>
      </p:sp>
      <p:sp>
        <p:nvSpPr>
          <p:cNvPr id="32771" name="Content Placeholder 2">
            <a:extLst>
              <a:ext uri="{FF2B5EF4-FFF2-40B4-BE49-F238E27FC236}">
                <a16:creationId xmlns:a16="http://schemas.microsoft.com/office/drawing/2014/main" id="{D18B8F93-E91C-4BAC-883D-9E33EC2C54C6}"/>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altLang="en-US">
                <a:solidFill>
                  <a:schemeClr val="tx1">
                    <a:lumMod val="75000"/>
                    <a:lumOff val="25000"/>
                  </a:schemeClr>
                </a:solidFill>
              </a:rPr>
              <a:t>Server decides to allow or disallow the request and returns the following headers in response:</a:t>
            </a:r>
          </a:p>
          <a:p>
            <a:pPr fontAlgn="auto">
              <a:spcAft>
                <a:spcPts val="0"/>
              </a:spcAft>
              <a:buFont typeface="Wingdings 3" charset="2"/>
              <a:buChar char=""/>
              <a:defRPr/>
            </a:pPr>
            <a:r>
              <a:rPr lang="en-GB" altLang="en-US" b="1">
                <a:solidFill>
                  <a:schemeClr val="tx1">
                    <a:lumMod val="75000"/>
                    <a:lumOff val="25000"/>
                  </a:schemeClr>
                </a:solidFill>
              </a:rPr>
              <a:t>Access-Control-Allow-Origin</a:t>
            </a:r>
          </a:p>
          <a:p>
            <a:pPr lvl="1" fontAlgn="auto">
              <a:spcAft>
                <a:spcPts val="0"/>
              </a:spcAft>
              <a:buFont typeface="Wingdings 3" charset="2"/>
              <a:buChar char=""/>
              <a:defRPr/>
            </a:pPr>
            <a:r>
              <a:rPr lang="en-GB" altLang="en-US">
                <a:solidFill>
                  <a:schemeClr val="tx1">
                    <a:lumMod val="75000"/>
                    <a:lumOff val="25000"/>
                  </a:schemeClr>
                </a:solidFill>
              </a:rPr>
              <a:t>Same a simple request</a:t>
            </a:r>
          </a:p>
          <a:p>
            <a:pPr fontAlgn="auto">
              <a:spcAft>
                <a:spcPts val="0"/>
              </a:spcAft>
              <a:buFont typeface="Wingdings 3" charset="2"/>
              <a:buChar char=""/>
              <a:defRPr/>
            </a:pPr>
            <a:r>
              <a:rPr lang="en-GB" altLang="en-US" b="1">
                <a:solidFill>
                  <a:schemeClr val="tx1">
                    <a:lumMod val="75000"/>
                    <a:lumOff val="25000"/>
                  </a:schemeClr>
                </a:solidFill>
              </a:rPr>
              <a:t>Access-Control-Allow-Methods</a:t>
            </a:r>
          </a:p>
          <a:p>
            <a:pPr lvl="1" fontAlgn="auto">
              <a:spcAft>
                <a:spcPts val="0"/>
              </a:spcAft>
              <a:buFont typeface="Wingdings 3" charset="2"/>
              <a:buChar char=""/>
              <a:defRPr/>
            </a:pPr>
            <a:r>
              <a:rPr lang="en-GB" altLang="en-US">
                <a:solidFill>
                  <a:schemeClr val="tx1">
                    <a:lumMod val="75000"/>
                    <a:lumOff val="25000"/>
                  </a:schemeClr>
                </a:solidFill>
              </a:rPr>
              <a:t>Comma separated list of allowed methods</a:t>
            </a:r>
          </a:p>
          <a:p>
            <a:pPr fontAlgn="auto">
              <a:spcAft>
                <a:spcPts val="0"/>
              </a:spcAft>
              <a:buFont typeface="Wingdings 3" charset="2"/>
              <a:buChar char=""/>
              <a:defRPr/>
            </a:pPr>
            <a:r>
              <a:rPr lang="en-GB" altLang="en-US" b="1">
                <a:solidFill>
                  <a:schemeClr val="tx1">
                    <a:lumMod val="75000"/>
                    <a:lumOff val="25000"/>
                  </a:schemeClr>
                </a:solidFill>
              </a:rPr>
              <a:t>Access-Control-Allow-Headers</a:t>
            </a:r>
          </a:p>
          <a:p>
            <a:pPr lvl="1" fontAlgn="auto">
              <a:spcAft>
                <a:spcPts val="0"/>
              </a:spcAft>
              <a:buFont typeface="Wingdings 3" charset="2"/>
              <a:buChar char=""/>
              <a:defRPr/>
            </a:pPr>
            <a:r>
              <a:rPr lang="en-GB" altLang="en-US">
                <a:solidFill>
                  <a:schemeClr val="tx1">
                    <a:lumMod val="75000"/>
                    <a:lumOff val="25000"/>
                  </a:schemeClr>
                </a:solidFill>
              </a:rPr>
              <a:t>Comma separated list of headers that server will allow</a:t>
            </a:r>
          </a:p>
          <a:p>
            <a:pPr fontAlgn="auto">
              <a:spcAft>
                <a:spcPts val="0"/>
              </a:spcAft>
              <a:buFont typeface="Wingdings 3" charset="2"/>
              <a:buChar char=""/>
              <a:defRPr/>
            </a:pPr>
            <a:r>
              <a:rPr lang="en-GB" altLang="en-US" b="1">
                <a:solidFill>
                  <a:schemeClr val="tx1">
                    <a:lumMod val="75000"/>
                    <a:lumOff val="25000"/>
                  </a:schemeClr>
                </a:solidFill>
              </a:rPr>
              <a:t>Access-Control-Max-Age</a:t>
            </a:r>
          </a:p>
          <a:p>
            <a:pPr lvl="1" fontAlgn="auto">
              <a:spcAft>
                <a:spcPts val="0"/>
              </a:spcAft>
              <a:buFont typeface="Wingdings 3" charset="2"/>
              <a:buChar char=""/>
              <a:defRPr/>
            </a:pPr>
            <a:r>
              <a:rPr lang="en-GB" altLang="en-US">
                <a:solidFill>
                  <a:schemeClr val="tx1">
                    <a:lumMod val="75000"/>
                    <a:lumOff val="25000"/>
                  </a:schemeClr>
                </a:solidFill>
              </a:rPr>
              <a:t>The amount of time (in secs) that this preflight request should be cached for. You only incur the cost of the extra preflight request the first time a request of this type is made since the response is cached for subsequent requests.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81883C3-18E6-442F-AA77-75C604B484BC}"/>
              </a:ext>
            </a:extLst>
          </p:cNvPr>
          <p:cNvSpPr>
            <a:spLocks noGrp="1" noChangeArrowheads="1"/>
          </p:cNvSpPr>
          <p:nvPr>
            <p:ph type="title"/>
          </p:nvPr>
        </p:nvSpPr>
        <p:spPr/>
        <p:txBody>
          <a:bodyPr/>
          <a:lstStyle/>
          <a:p>
            <a:r>
              <a:rPr lang="en-GB" altLang="en-US"/>
              <a:t>CORS Token</a:t>
            </a:r>
          </a:p>
        </p:txBody>
      </p:sp>
      <p:sp>
        <p:nvSpPr>
          <p:cNvPr id="41987" name="Content Placeholder 2">
            <a:extLst>
              <a:ext uri="{FF2B5EF4-FFF2-40B4-BE49-F238E27FC236}">
                <a16:creationId xmlns:a16="http://schemas.microsoft.com/office/drawing/2014/main" id="{64236909-C014-4A1F-A304-C77C00EDC8F3}"/>
              </a:ext>
            </a:extLst>
          </p:cNvPr>
          <p:cNvSpPr>
            <a:spLocks noGrp="1" noChangeArrowheads="1"/>
          </p:cNvSpPr>
          <p:nvPr>
            <p:ph idx="1"/>
          </p:nvPr>
        </p:nvSpPr>
        <p:spPr>
          <a:xfrm>
            <a:off x="1047750" y="1235075"/>
            <a:ext cx="7029450" cy="4603750"/>
          </a:xfrm>
        </p:spPr>
        <p:txBody>
          <a:bodyPr/>
          <a:lstStyle/>
          <a:p>
            <a:r>
              <a:rPr lang="en-GB" altLang="en-US"/>
              <a:t>It is often appropriate for resources to require an authorization ceremony which explicitly asks for a user to consent that cross-origin requests with credentials be honoured from a given origin. </a:t>
            </a:r>
          </a:p>
          <a:p>
            <a:r>
              <a:rPr lang="en-GB" altLang="en-US"/>
              <a:t>In such cases, passing security tokens explicitly as part of the cross-origin request can remove any ambiguity as to the scope of authorization. </a:t>
            </a:r>
          </a:p>
          <a:p>
            <a:r>
              <a:rPr lang="en-GB" altLang="en-US"/>
              <a:t>Instead of using implicit credentials (e.g. cookies, etc.), using security tokens is recommended when an application requires multi-origin interactions to avoid vulnerabilities e.g. CSRF attacks.</a:t>
            </a:r>
          </a:p>
          <a:p>
            <a:r>
              <a:rPr lang="en-GB" altLang="en-US"/>
              <a:t>Tokens can specify the particular capabilities and resources authorised to be used</a:t>
            </a:r>
          </a:p>
          <a:p>
            <a:r>
              <a:rPr lang="en-GB" altLang="en-US"/>
              <a:t>OAuth is an example of this pattern.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2BEE9E4-26D0-4F3A-8818-EBCE1A583D4D}"/>
              </a:ext>
            </a:extLst>
          </p:cNvPr>
          <p:cNvSpPr>
            <a:spLocks noGrp="1" noChangeArrowheads="1"/>
          </p:cNvSpPr>
          <p:nvPr>
            <p:ph type="title"/>
          </p:nvPr>
        </p:nvSpPr>
        <p:spPr/>
        <p:txBody>
          <a:bodyPr/>
          <a:lstStyle/>
          <a:p>
            <a:r>
              <a:rPr lang="en-GB" altLang="en-US"/>
              <a:t>OAuth</a:t>
            </a:r>
          </a:p>
        </p:txBody>
      </p:sp>
      <p:sp>
        <p:nvSpPr>
          <p:cNvPr id="43011" name="Content Placeholder 2">
            <a:extLst>
              <a:ext uri="{FF2B5EF4-FFF2-40B4-BE49-F238E27FC236}">
                <a16:creationId xmlns:a16="http://schemas.microsoft.com/office/drawing/2014/main" id="{D1F37D9F-112A-45C6-AB30-769AC6D1CE0B}"/>
              </a:ext>
            </a:extLst>
          </p:cNvPr>
          <p:cNvSpPr>
            <a:spLocks noGrp="1" noChangeArrowheads="1"/>
          </p:cNvSpPr>
          <p:nvPr>
            <p:ph idx="1"/>
          </p:nvPr>
        </p:nvSpPr>
        <p:spPr>
          <a:xfrm>
            <a:off x="1057275" y="1270000"/>
            <a:ext cx="7029450" cy="4862512"/>
          </a:xfrm>
        </p:spPr>
        <p:txBody>
          <a:bodyPr/>
          <a:lstStyle/>
          <a:p>
            <a:r>
              <a:rPr lang="en-GB" altLang="en-US" dirty="0"/>
              <a:t>An open protocol to allow secure authorisation in a simple and standard method for web, mobile and desktop applications</a:t>
            </a:r>
          </a:p>
          <a:p>
            <a:r>
              <a:rPr lang="en-GB" altLang="en-US" dirty="0"/>
              <a:t>In the OAuth model, the client requests access to resources controlled by the resource owner, but hosted by the server.</a:t>
            </a:r>
          </a:p>
          <a:p>
            <a:r>
              <a:rPr lang="en-GB" altLang="en-US" dirty="0"/>
              <a:t>In order for the client to access resources, it first has to obtain permission from the resource owner</a:t>
            </a:r>
          </a:p>
          <a:p>
            <a:pPr lvl="1"/>
            <a:r>
              <a:rPr lang="en-GB" altLang="en-US" dirty="0"/>
              <a:t>Expressed in the form of a token and matching shared-secret.  </a:t>
            </a:r>
          </a:p>
          <a:p>
            <a:pPr lvl="1"/>
            <a:r>
              <a:rPr lang="en-GB" altLang="en-US" dirty="0"/>
              <a:t>Makes it unnecessary for the resource owner to share its credentials with the client.  </a:t>
            </a:r>
          </a:p>
          <a:p>
            <a:r>
              <a:rPr lang="en-GB" altLang="en-US" dirty="0"/>
              <a:t>Unlike the resource owner credentials, tokens can be issued with a restricted scope and limited lifetime, and revoked independently.</a:t>
            </a:r>
          </a:p>
          <a:p>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6D040-C8E0-41B8-AD0F-4C0F20BB5BAF}"/>
              </a:ext>
            </a:extLst>
          </p:cNvPr>
          <p:cNvSpPr>
            <a:spLocks noGrp="1"/>
          </p:cNvSpPr>
          <p:nvPr>
            <p:ph type="title"/>
          </p:nvPr>
        </p:nvSpPr>
        <p:spPr/>
        <p:txBody>
          <a:bodyPr/>
          <a:lstStyle/>
          <a:p>
            <a:r>
              <a:rPr lang="en-GB" dirty="0"/>
              <a:t>Quick Python example</a:t>
            </a:r>
          </a:p>
        </p:txBody>
      </p:sp>
      <p:sp>
        <p:nvSpPr>
          <p:cNvPr id="3" name="Content Placeholder 2">
            <a:extLst>
              <a:ext uri="{FF2B5EF4-FFF2-40B4-BE49-F238E27FC236}">
                <a16:creationId xmlns:a16="http://schemas.microsoft.com/office/drawing/2014/main" id="{F27D4E94-7FBC-4222-A251-6EE02CCC6209}"/>
              </a:ext>
            </a:extLst>
          </p:cNvPr>
          <p:cNvSpPr>
            <a:spLocks noGrp="1"/>
          </p:cNvSpPr>
          <p:nvPr>
            <p:ph idx="1"/>
          </p:nvPr>
        </p:nvSpPr>
        <p:spPr>
          <a:xfrm>
            <a:off x="609600" y="1459684"/>
            <a:ext cx="6348413" cy="4582341"/>
          </a:xfrm>
        </p:spPr>
        <p:txBody>
          <a:bodyPr/>
          <a:lstStyle/>
          <a:p>
            <a:r>
              <a:rPr lang="en-GB" dirty="0"/>
              <a:t>We can issue a http request in Python using the “requests” library.</a:t>
            </a:r>
          </a:p>
          <a:p>
            <a:r>
              <a:rPr lang="en-GB" dirty="0"/>
              <a:t>We can hit this endpoint: </a:t>
            </a:r>
            <a:r>
              <a:rPr lang="en-GB" dirty="0">
                <a:hlinkClick r:id="rId2"/>
              </a:rPr>
              <a:t>https://dog.ceo/api/breeds/image/random</a:t>
            </a:r>
            <a:endParaRPr lang="en-GB" dirty="0"/>
          </a:p>
          <a:p>
            <a:pPr lvl="1"/>
            <a:r>
              <a:rPr lang="en-GB" dirty="0"/>
              <a:t>This returns us json with a </a:t>
            </a:r>
            <a:r>
              <a:rPr lang="en-GB" dirty="0" err="1"/>
              <a:t>url</a:t>
            </a:r>
            <a:r>
              <a:rPr lang="en-GB" dirty="0"/>
              <a:t> for a random dog picture </a:t>
            </a:r>
            <a:r>
              <a:rPr lang="en-GB" dirty="0">
                <a:sym typeface="Wingdings" panose="05000000000000000000" pitchFamily="2" charset="2"/>
              </a:rPr>
              <a:t></a:t>
            </a:r>
          </a:p>
          <a:p>
            <a:endParaRPr lang="en-GB" dirty="0"/>
          </a:p>
        </p:txBody>
      </p:sp>
      <p:sp>
        <p:nvSpPr>
          <p:cNvPr id="4" name="Footer Placeholder 3">
            <a:extLst>
              <a:ext uri="{FF2B5EF4-FFF2-40B4-BE49-F238E27FC236}">
                <a16:creationId xmlns:a16="http://schemas.microsoft.com/office/drawing/2014/main" id="{7F7DE98D-3997-4004-8476-3BDE1D09AEA8}"/>
              </a:ext>
            </a:extLst>
          </p:cNvPr>
          <p:cNvSpPr>
            <a:spLocks noGrp="1"/>
          </p:cNvSpPr>
          <p:nvPr>
            <p:ph type="ftr" sz="quarter" idx="11"/>
          </p:nvPr>
        </p:nvSpPr>
        <p:spPr/>
        <p:txBody>
          <a:bodyPr/>
          <a:lstStyle/>
          <a:p>
            <a:pPr>
              <a:defRPr/>
            </a:pPr>
            <a:r>
              <a:rPr lang="en-US"/>
              <a:t>WAN</a:t>
            </a:r>
          </a:p>
        </p:txBody>
      </p:sp>
      <p:pic>
        <p:nvPicPr>
          <p:cNvPr id="5" name="Picture 4">
            <a:extLst>
              <a:ext uri="{FF2B5EF4-FFF2-40B4-BE49-F238E27FC236}">
                <a16:creationId xmlns:a16="http://schemas.microsoft.com/office/drawing/2014/main" id="{2902A786-3F9C-474E-AB93-AE3D0AD2E01B}"/>
              </a:ext>
            </a:extLst>
          </p:cNvPr>
          <p:cNvPicPr>
            <a:picLocks noChangeAspect="1"/>
          </p:cNvPicPr>
          <p:nvPr/>
        </p:nvPicPr>
        <p:blipFill>
          <a:blip r:embed="rId3"/>
          <a:stretch>
            <a:fillRect/>
          </a:stretch>
        </p:blipFill>
        <p:spPr>
          <a:xfrm>
            <a:off x="1576387" y="3228975"/>
            <a:ext cx="5991225" cy="1514475"/>
          </a:xfrm>
          <a:prstGeom prst="rect">
            <a:avLst/>
          </a:prstGeom>
        </p:spPr>
      </p:pic>
    </p:spTree>
    <p:extLst>
      <p:ext uri="{BB962C8B-B14F-4D97-AF65-F5344CB8AC3E}">
        <p14:creationId xmlns:p14="http://schemas.microsoft.com/office/powerpoint/2010/main" val="3578553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F531A-C7A4-4C0B-96B0-CF8F7E0B316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7D05F67-F773-40C4-BF9F-011C7792D3F8}"/>
              </a:ext>
            </a:extLst>
          </p:cNvPr>
          <p:cNvSpPr>
            <a:spLocks noGrp="1"/>
          </p:cNvSpPr>
          <p:nvPr>
            <p:ph idx="1"/>
          </p:nvPr>
        </p:nvSpPr>
        <p:spPr>
          <a:xfrm>
            <a:off x="609600" y="2160588"/>
            <a:ext cx="7276051" cy="4246562"/>
          </a:xfrm>
        </p:spPr>
        <p:txBody>
          <a:bodyPr/>
          <a:lstStyle/>
          <a:p>
            <a:r>
              <a:rPr lang="en-GB" dirty="0"/>
              <a:t>We can get a specific breed of dog using:</a:t>
            </a:r>
          </a:p>
          <a:p>
            <a:pPr marL="0" indent="0">
              <a:buNone/>
            </a:pPr>
            <a:r>
              <a:rPr lang="en-GB" dirty="0"/>
              <a:t>	</a:t>
            </a:r>
            <a:r>
              <a:rPr lang="en-GB" dirty="0">
                <a:hlinkClick r:id="rId2"/>
              </a:rPr>
              <a:t>https://dog.ceo/api/breed/</a:t>
            </a:r>
            <a:r>
              <a:rPr lang="en-GB" b="1" dirty="0">
                <a:hlinkClick r:id="rId2"/>
              </a:rPr>
              <a:t>breedname</a:t>
            </a:r>
            <a:r>
              <a:rPr lang="en-GB" dirty="0">
                <a:hlinkClick r:id="rId2"/>
              </a:rPr>
              <a:t>/images/random</a:t>
            </a:r>
            <a:endParaRPr lang="en-GB" dirty="0"/>
          </a:p>
          <a:p>
            <a:r>
              <a:rPr lang="en-GB" dirty="0"/>
              <a:t>Where </a:t>
            </a:r>
            <a:r>
              <a:rPr lang="en-GB" dirty="0" err="1"/>
              <a:t>breedname</a:t>
            </a:r>
            <a:r>
              <a:rPr lang="en-GB" dirty="0"/>
              <a:t> comes from here: </a:t>
            </a:r>
            <a:r>
              <a:rPr lang="en-GB" dirty="0">
                <a:hlinkClick r:id="rId3"/>
              </a:rPr>
              <a:t>https://dog.ceo/dog-api/breeds-list</a:t>
            </a:r>
            <a:endParaRPr lang="en-GB" dirty="0"/>
          </a:p>
          <a:p>
            <a:endParaRPr lang="en-GB" dirty="0"/>
          </a:p>
          <a:p>
            <a:r>
              <a:rPr lang="en-GB" dirty="0"/>
              <a:t>Write a python program which allows the user to enter a breed of dog, then prove them a </a:t>
            </a:r>
            <a:r>
              <a:rPr lang="en-GB" dirty="0" err="1"/>
              <a:t>url</a:t>
            </a:r>
            <a:r>
              <a:rPr lang="en-GB" dirty="0"/>
              <a:t> of a random dog image.</a:t>
            </a:r>
          </a:p>
          <a:p>
            <a:pPr lvl="1"/>
            <a:r>
              <a:rPr lang="en-GB" dirty="0"/>
              <a:t>Put together a few of the things we’ve learned.</a:t>
            </a:r>
          </a:p>
          <a:p>
            <a:pPr lvl="1"/>
            <a:r>
              <a:rPr lang="en-GB" dirty="0"/>
              <a:t>This is much, much simpler than it might seem – 5 lines of code without trying to shorten it, think about it carefully!</a:t>
            </a:r>
          </a:p>
          <a:p>
            <a:pPr lvl="1"/>
            <a:r>
              <a:rPr lang="en-GB" dirty="0"/>
              <a:t>Use the </a:t>
            </a:r>
            <a:r>
              <a:rPr lang="en-GB" dirty="0" err="1"/>
              <a:t>json.load</a:t>
            </a:r>
            <a:r>
              <a:rPr lang="en-GB" b="1" dirty="0" err="1"/>
              <a:t>s</a:t>
            </a:r>
            <a:r>
              <a:rPr lang="en-GB"/>
              <a:t>() function.</a:t>
            </a:r>
            <a:endParaRPr lang="en-GB" dirty="0"/>
          </a:p>
        </p:txBody>
      </p:sp>
      <p:sp>
        <p:nvSpPr>
          <p:cNvPr id="4" name="Footer Placeholder 3">
            <a:extLst>
              <a:ext uri="{FF2B5EF4-FFF2-40B4-BE49-F238E27FC236}">
                <a16:creationId xmlns:a16="http://schemas.microsoft.com/office/drawing/2014/main" id="{58084F10-21F8-4806-B7A6-6D43E5F85132}"/>
              </a:ext>
            </a:extLst>
          </p:cNvPr>
          <p:cNvSpPr>
            <a:spLocks noGrp="1"/>
          </p:cNvSpPr>
          <p:nvPr>
            <p:ph type="ftr" sz="quarter" idx="11"/>
          </p:nvPr>
        </p:nvSpPr>
        <p:spPr/>
        <p:txBody>
          <a:bodyPr/>
          <a:lstStyle/>
          <a:p>
            <a:pPr>
              <a:defRPr/>
            </a:pPr>
            <a:r>
              <a:rPr lang="en-US"/>
              <a:t>WAN</a:t>
            </a:r>
          </a:p>
        </p:txBody>
      </p:sp>
    </p:spTree>
    <p:extLst>
      <p:ext uri="{BB962C8B-B14F-4D97-AF65-F5344CB8AC3E}">
        <p14:creationId xmlns:p14="http://schemas.microsoft.com/office/powerpoint/2010/main" val="37166898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15628</TotalTime>
  <Words>1411</Words>
  <Application>Microsoft Office PowerPoint</Application>
  <PresentationFormat>On-screen Show (4:3)</PresentationFormat>
  <Paragraphs>126</Paragraphs>
  <Slides>18</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 Unicode MS</vt:lpstr>
      <vt:lpstr>Arial</vt:lpstr>
      <vt:lpstr>Calibri</vt:lpstr>
      <vt:lpstr>Helvetica</vt:lpstr>
      <vt:lpstr>Monotype Sorts</vt:lpstr>
      <vt:lpstr>Times New Roman</vt:lpstr>
      <vt:lpstr>Trebuchet MS</vt:lpstr>
      <vt:lpstr>Wingdings 2</vt:lpstr>
      <vt:lpstr>Wingdings 3</vt:lpstr>
      <vt:lpstr>Facet</vt:lpstr>
      <vt:lpstr>REST</vt:lpstr>
      <vt:lpstr>REST Web Service</vt:lpstr>
      <vt:lpstr>HTTP - Request</vt:lpstr>
      <vt:lpstr>HTTP - Response</vt:lpstr>
      <vt:lpstr>RESTful Web Services</vt:lpstr>
      <vt:lpstr>CRUD Design Principle</vt:lpstr>
      <vt:lpstr>REST Properties</vt:lpstr>
      <vt:lpstr>SAME ORIGIN POST (SOP)</vt:lpstr>
      <vt:lpstr>SAME ORIGIN POST</vt:lpstr>
      <vt:lpstr>CROSS ORIGIN POST</vt:lpstr>
      <vt:lpstr>Cross-Origin Resource Sharing (CORS)</vt:lpstr>
      <vt:lpstr>Preflighted Request</vt:lpstr>
      <vt:lpstr>Preflighted Request Headers</vt:lpstr>
      <vt:lpstr>Preflighted Response</vt:lpstr>
      <vt:lpstr>CORS Token</vt:lpstr>
      <vt:lpstr>OAuth</vt:lpstr>
      <vt:lpstr>Quick Python example</vt:lpstr>
      <vt:lpstr>Exercise</vt:lpstr>
    </vt:vector>
  </TitlesOfParts>
  <Company>Lucent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Tim Bashford</cp:lastModifiedBy>
  <cp:revision>253</cp:revision>
  <cp:lastPrinted>2001-06-14T13:58:17Z</cp:lastPrinted>
  <dcterms:created xsi:type="dcterms:W3CDTF">1999-06-25T18:38:26Z</dcterms:created>
  <dcterms:modified xsi:type="dcterms:W3CDTF">2020-11-05T10:08:46Z</dcterms:modified>
</cp:coreProperties>
</file>