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6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829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262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13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928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015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667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412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147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78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63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9DB28-F700-44C3-8F10-F647555AED41}" type="datetimeFigureOut">
              <a:rPr lang="en-GB" smtClean="0"/>
              <a:t>29/04/2013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61D1F-818B-476E-8C03-B541A736C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8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Sparta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Revision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953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Pointers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Go through your lecture notes, the lecture PowerPoint presentations and </a:t>
            </a:r>
            <a:r>
              <a:rPr lang="en-GB" dirty="0" err="1" smtClean="0"/>
              <a:t>vidcasts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Go through your notes from the Follow-up Reading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any areas you feel you are not adequately prepared.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Read through the necessary bibliography for the areas you are not adequately prepared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Make certain that your notes are in good order and you can access them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88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necessity of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the day of the exam, you </a:t>
            </a:r>
            <a:r>
              <a:rPr lang="en-GB" b="1" u="sng" dirty="0" smtClean="0"/>
              <a:t>will not</a:t>
            </a:r>
            <a:r>
              <a:rPr lang="en-GB" dirty="0" smtClean="0"/>
              <a:t> have the time to do the necessary reading for the essay.</a:t>
            </a:r>
          </a:p>
          <a:p>
            <a:r>
              <a:rPr lang="en-GB" dirty="0" smtClean="0"/>
              <a:t>So it is essential that you work from your existing notes.</a:t>
            </a:r>
          </a:p>
          <a:p>
            <a:r>
              <a:rPr lang="en-GB" dirty="0" smtClean="0"/>
              <a:t>If your notes are not in good order and do not cover what you need, then you will find writing the essay difficult.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745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Plagiarism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be careful that in the pressure and stress of the exam, you do not stray into plagiarism.</a:t>
            </a:r>
          </a:p>
          <a:p>
            <a:r>
              <a:rPr lang="en-GB" dirty="0" smtClean="0"/>
              <a:t>This means that your notes have to be clear as to what is a quotation and what is transcribed in your own words.</a:t>
            </a:r>
          </a:p>
          <a:p>
            <a:r>
              <a:rPr lang="en-GB" dirty="0" smtClean="0"/>
              <a:t>Also, you need to be careful that you don’t self-plagiarise (i.e. from the wiki or the reply).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081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Very 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not be able to answer any of the questions in the exam by simply giving a version of the relevant lecture or lectures. </a:t>
            </a:r>
          </a:p>
          <a:p>
            <a:r>
              <a:rPr lang="en-GB" dirty="0" smtClean="0"/>
              <a:t>They all assume that you have done the follow-up reading and they are original questions.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865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receive the exam papers at 9am of the day of the exam (14 May 2013) in the Canterbury Reception.</a:t>
            </a:r>
          </a:p>
          <a:p>
            <a:r>
              <a:rPr lang="en-GB" dirty="0" smtClean="0"/>
              <a:t>You will need to get the examination paper personally as you will need to sign</a:t>
            </a:r>
          </a:p>
          <a:p>
            <a:r>
              <a:rPr lang="en-GB" dirty="0" smtClean="0"/>
              <a:t>You will submit an essay by 3pm (4.30pm for those who normally get extra time in exams) via Moodle.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257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6 questions on the exam paper.</a:t>
            </a:r>
          </a:p>
          <a:p>
            <a:r>
              <a:rPr lang="en-GB" dirty="0" smtClean="0"/>
              <a:t>You need to choose 1 of the 6.</a:t>
            </a:r>
          </a:p>
          <a:p>
            <a:r>
              <a:rPr lang="en-GB" dirty="0" smtClean="0"/>
              <a:t>The essay should be 2,000 words.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260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330</Words>
  <Application>Microsoft Office PowerPoint</Application>
  <PresentationFormat>On-screen Show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Sparta </vt:lpstr>
      <vt:lpstr>Revision Pointers</vt:lpstr>
      <vt:lpstr>The necessity of notes</vt:lpstr>
      <vt:lpstr>Plagiarism</vt:lpstr>
      <vt:lpstr>Very Important</vt:lpstr>
      <vt:lpstr>The Exam</vt:lpstr>
      <vt:lpstr>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Sparta </dc:title>
  <dc:creator>Errietta Bissa</dc:creator>
  <cp:lastModifiedBy>Errietta Bissa</cp:lastModifiedBy>
  <cp:revision>5</cp:revision>
  <dcterms:created xsi:type="dcterms:W3CDTF">2013-04-29T09:05:00Z</dcterms:created>
  <dcterms:modified xsi:type="dcterms:W3CDTF">2013-04-29T09:22:14Z</dcterms:modified>
</cp:coreProperties>
</file>