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78" r:id="rId1"/>
  </p:sldMasterIdLst>
  <p:notesMasterIdLst>
    <p:notesMasterId r:id="rId15"/>
  </p:notesMasterIdLst>
  <p:sldIdLst>
    <p:sldId id="256" r:id="rId2"/>
    <p:sldId id="259" r:id="rId3"/>
    <p:sldId id="257" r:id="rId4"/>
    <p:sldId id="261" r:id="rId5"/>
    <p:sldId id="262" r:id="rId6"/>
    <p:sldId id="263" r:id="rId7"/>
    <p:sldId id="264" r:id="rId8"/>
    <p:sldId id="265" r:id="rId9"/>
    <p:sldId id="266" r:id="rId10"/>
    <p:sldId id="267" r:id="rId11"/>
    <p:sldId id="268" r:id="rId12"/>
    <p:sldId id="269"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8F0076-BC98-3347-8C05-76C671339C96}" v="580" dt="2022-05-11T16:03:14.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40"/>
    <p:restoredTop sz="48491"/>
  </p:normalViewPr>
  <p:slideViewPr>
    <p:cSldViewPr snapToGrid="0" snapToObjects="1">
      <p:cViewPr>
        <p:scale>
          <a:sx n="68" d="100"/>
          <a:sy n="68" d="100"/>
        </p:scale>
        <p:origin x="2416"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 Francis (1802113)" userId="02f27c38-9598-4d30-9aaf-15a493de4e76" providerId="ADAL" clId="{EF8F0076-BC98-3347-8C05-76C671339C96}"/>
    <pc:docChg chg="undo redo custSel addSld modSld">
      <pc:chgData name="Beth Francis (1802113)" userId="02f27c38-9598-4d30-9aaf-15a493de4e76" providerId="ADAL" clId="{EF8F0076-BC98-3347-8C05-76C671339C96}" dt="2022-05-11T18:55:19.202" v="35296" actId="20577"/>
      <pc:docMkLst>
        <pc:docMk/>
      </pc:docMkLst>
      <pc:sldChg chg="addSp delSp modSp mod modTransition modAnim delDesignElem">
        <pc:chgData name="Beth Francis (1802113)" userId="02f27c38-9598-4d30-9aaf-15a493de4e76" providerId="ADAL" clId="{EF8F0076-BC98-3347-8C05-76C671339C96}" dt="2022-05-11T16:03:45.168" v="33315"/>
        <pc:sldMkLst>
          <pc:docMk/>
          <pc:sldMk cId="2719860921" sldId="256"/>
        </pc:sldMkLst>
        <pc:spChg chg="mod">
          <ac:chgData name="Beth Francis (1802113)" userId="02f27c38-9598-4d30-9aaf-15a493de4e76" providerId="ADAL" clId="{EF8F0076-BC98-3347-8C05-76C671339C96}" dt="2022-04-29T10:15:56.963" v="4509" actId="26606"/>
          <ac:spMkLst>
            <pc:docMk/>
            <pc:sldMk cId="2719860921" sldId="256"/>
            <ac:spMk id="2" creationId="{125783D9-B802-2A44-9702-4F87DF3176E0}"/>
          </ac:spMkLst>
        </pc:spChg>
        <pc:spChg chg="mod">
          <ac:chgData name="Beth Francis (1802113)" userId="02f27c38-9598-4d30-9aaf-15a493de4e76" providerId="ADAL" clId="{EF8F0076-BC98-3347-8C05-76C671339C96}" dt="2022-05-08T13:18:53.992" v="29478" actId="20577"/>
          <ac:spMkLst>
            <pc:docMk/>
            <pc:sldMk cId="2719860921" sldId="256"/>
            <ac:spMk id="3" creationId="{599CE350-7BDD-A74A-BDDD-034FD55EFEFC}"/>
          </ac:spMkLst>
        </pc:spChg>
        <pc:spChg chg="add del">
          <ac:chgData name="Beth Francis (1802113)" userId="02f27c38-9598-4d30-9aaf-15a493de4e76" providerId="ADAL" clId="{EF8F0076-BC98-3347-8C05-76C671339C96}" dt="2022-04-29T10:00:24.052" v="4439"/>
          <ac:spMkLst>
            <pc:docMk/>
            <pc:sldMk cId="2719860921" sldId="256"/>
            <ac:spMk id="85" creationId="{4FE1B9C8-0443-4506-BBD6-3AF8DE46D4C7}"/>
          </ac:spMkLst>
        </pc:spChg>
        <pc:spChg chg="add del">
          <ac:chgData name="Beth Francis (1802113)" userId="02f27c38-9598-4d30-9aaf-15a493de4e76" providerId="ADAL" clId="{EF8F0076-BC98-3347-8C05-76C671339C96}" dt="2022-04-29T10:12:40.544" v="4500" actId="26606"/>
          <ac:spMkLst>
            <pc:docMk/>
            <pc:sldMk cId="2719860921" sldId="256"/>
            <ac:spMk id="89" creationId="{66D61E08-70C3-48D8-BEA0-787111DC30DA}"/>
          </ac:spMkLst>
        </pc:spChg>
        <pc:spChg chg="add del">
          <ac:chgData name="Beth Francis (1802113)" userId="02f27c38-9598-4d30-9aaf-15a493de4e76" providerId="ADAL" clId="{EF8F0076-BC98-3347-8C05-76C671339C96}" dt="2022-04-29T10:12:40.544" v="4500" actId="26606"/>
          <ac:spMkLst>
            <pc:docMk/>
            <pc:sldMk cId="2719860921" sldId="256"/>
            <ac:spMk id="91" creationId="{FC55298F-0AE5-478E-AD2B-03C2614C5833}"/>
          </ac:spMkLst>
        </pc:spChg>
        <pc:spChg chg="add del">
          <ac:chgData name="Beth Francis (1802113)" userId="02f27c38-9598-4d30-9aaf-15a493de4e76" providerId="ADAL" clId="{EF8F0076-BC98-3347-8C05-76C671339C96}" dt="2022-04-29T10:12:40.544" v="4500" actId="26606"/>
          <ac:spMkLst>
            <pc:docMk/>
            <pc:sldMk cId="2719860921" sldId="256"/>
            <ac:spMk id="93" creationId="{C180E4EA-0B63-4779-A895-7E90E71088F3}"/>
          </ac:spMkLst>
        </pc:spChg>
        <pc:spChg chg="add del">
          <ac:chgData name="Beth Francis (1802113)" userId="02f27c38-9598-4d30-9aaf-15a493de4e76" providerId="ADAL" clId="{EF8F0076-BC98-3347-8C05-76C671339C96}" dt="2022-04-29T10:12:40.544" v="4500" actId="26606"/>
          <ac:spMkLst>
            <pc:docMk/>
            <pc:sldMk cId="2719860921" sldId="256"/>
            <ac:spMk id="95" creationId="{CEE01D9D-3DE8-4EED-B0D3-8F3C79CC7673}"/>
          </ac:spMkLst>
        </pc:spChg>
        <pc:spChg chg="add del">
          <ac:chgData name="Beth Francis (1802113)" userId="02f27c38-9598-4d30-9aaf-15a493de4e76" providerId="ADAL" clId="{EF8F0076-BC98-3347-8C05-76C671339C96}" dt="2022-04-29T10:12:40.544" v="4500" actId="26606"/>
          <ac:spMkLst>
            <pc:docMk/>
            <pc:sldMk cId="2719860921" sldId="256"/>
            <ac:spMk id="97" creationId="{89AF5CE9-607F-43F4-8983-DCD6DA4051FD}"/>
          </ac:spMkLst>
        </pc:spChg>
        <pc:spChg chg="add del">
          <ac:chgData name="Beth Francis (1802113)" userId="02f27c38-9598-4d30-9aaf-15a493de4e76" providerId="ADAL" clId="{EF8F0076-BC98-3347-8C05-76C671339C96}" dt="2022-04-29T10:12:40.544" v="4500" actId="26606"/>
          <ac:spMkLst>
            <pc:docMk/>
            <pc:sldMk cId="2719860921" sldId="256"/>
            <ac:spMk id="99" creationId="{6EEA2DBD-9E1E-4521-8C01-F32AD18A89E3}"/>
          </ac:spMkLst>
        </pc:spChg>
        <pc:spChg chg="add del">
          <ac:chgData name="Beth Francis (1802113)" userId="02f27c38-9598-4d30-9aaf-15a493de4e76" providerId="ADAL" clId="{EF8F0076-BC98-3347-8C05-76C671339C96}" dt="2022-04-29T10:12:40.544" v="4500" actId="26606"/>
          <ac:spMkLst>
            <pc:docMk/>
            <pc:sldMk cId="2719860921" sldId="256"/>
            <ac:spMk id="101" creationId="{15BBD2C1-BA9B-46A9-A27A-33498B169272}"/>
          </ac:spMkLst>
        </pc:spChg>
        <pc:spChg chg="del">
          <ac:chgData name="Beth Francis (1802113)" userId="02f27c38-9598-4d30-9aaf-15a493de4e76" providerId="ADAL" clId="{EF8F0076-BC98-3347-8C05-76C671339C96}" dt="2022-04-29T09:59:42.329" v="4420"/>
          <ac:spMkLst>
            <pc:docMk/>
            <pc:sldMk cId="2719860921" sldId="256"/>
            <ac:spMk id="192" creationId="{489B7BFD-8F45-4093-AD9C-91B15B0503D9}"/>
          </ac:spMkLst>
        </pc:spChg>
        <pc:spChg chg="del">
          <ac:chgData name="Beth Francis (1802113)" userId="02f27c38-9598-4d30-9aaf-15a493de4e76" providerId="ADAL" clId="{EF8F0076-BC98-3347-8C05-76C671339C96}" dt="2022-04-29T09:59:42.329" v="4420"/>
          <ac:spMkLst>
            <pc:docMk/>
            <pc:sldMk cId="2719860921" sldId="256"/>
            <ac:spMk id="193" creationId="{5C7FA6E3-5183-4E37-B15B-91038FE1FBB2}"/>
          </ac:spMkLst>
        </pc:spChg>
        <pc:spChg chg="del">
          <ac:chgData name="Beth Francis (1802113)" userId="02f27c38-9598-4d30-9aaf-15a493de4e76" providerId="ADAL" clId="{EF8F0076-BC98-3347-8C05-76C671339C96}" dt="2022-04-29T09:59:42.329" v="4420"/>
          <ac:spMkLst>
            <pc:docMk/>
            <pc:sldMk cId="2719860921" sldId="256"/>
            <ac:spMk id="201" creationId="{20046D4B-EE93-4EAF-9717-C56B1E6814BD}"/>
          </ac:spMkLst>
        </pc:spChg>
        <pc:spChg chg="del">
          <ac:chgData name="Beth Francis (1802113)" userId="02f27c38-9598-4d30-9aaf-15a493de4e76" providerId="ADAL" clId="{EF8F0076-BC98-3347-8C05-76C671339C96}" dt="2022-04-29T09:59:42.329" v="4420"/>
          <ac:spMkLst>
            <pc:docMk/>
            <pc:sldMk cId="2719860921" sldId="256"/>
            <ac:spMk id="202" creationId="{9A3B4D80-4945-4E47-8FA7-BA0541CB6A97}"/>
          </ac:spMkLst>
        </pc:spChg>
        <pc:grpChg chg="del">
          <ac:chgData name="Beth Francis (1802113)" userId="02f27c38-9598-4d30-9aaf-15a493de4e76" providerId="ADAL" clId="{EF8F0076-BC98-3347-8C05-76C671339C96}" dt="2022-04-29T09:59:42.329" v="4420"/>
          <ac:grpSpMkLst>
            <pc:docMk/>
            <pc:sldMk cId="2719860921" sldId="256"/>
            <ac:grpSpMk id="194" creationId="{F3F5D407-83EF-4D7F-9DAF-4C3CEB778FD2}"/>
          </ac:grpSpMkLst>
        </pc:grpChg>
        <pc:grpChg chg="del">
          <ac:chgData name="Beth Francis (1802113)" userId="02f27c38-9598-4d30-9aaf-15a493de4e76" providerId="ADAL" clId="{EF8F0076-BC98-3347-8C05-76C671339C96}" dt="2022-04-29T09:59:42.329" v="4420"/>
          <ac:grpSpMkLst>
            <pc:docMk/>
            <pc:sldMk cId="2719860921" sldId="256"/>
            <ac:grpSpMk id="197" creationId="{D2539C73-C848-4608-957A-D6C016913919}"/>
          </ac:grpSpMkLst>
        </pc:grpChg>
        <pc:picChg chg="del mod ord">
          <ac:chgData name="Beth Francis (1802113)" userId="02f27c38-9598-4d30-9aaf-15a493de4e76" providerId="ADAL" clId="{EF8F0076-BC98-3347-8C05-76C671339C96}" dt="2022-04-29T10:15:18.624" v="4504" actId="478"/>
          <ac:picMkLst>
            <pc:docMk/>
            <pc:sldMk cId="2719860921" sldId="256"/>
            <ac:picMk id="1040" creationId="{15CAC490-8B4C-7B4C-A996-D03F2646B3C7}"/>
          </ac:picMkLst>
        </pc:picChg>
        <pc:picChg chg="add mod">
          <ac:chgData name="Beth Francis (1802113)" userId="02f27c38-9598-4d30-9aaf-15a493de4e76" providerId="ADAL" clId="{EF8F0076-BC98-3347-8C05-76C671339C96}" dt="2022-04-29T10:15:56.964" v="4510" actId="26606"/>
          <ac:picMkLst>
            <pc:docMk/>
            <pc:sldMk cId="2719860921" sldId="256"/>
            <ac:picMk id="2050" creationId="{D65060D3-850F-452C-A705-F222FBA44DFD}"/>
          </ac:picMkLst>
        </pc:picChg>
        <pc:cxnChg chg="add del">
          <ac:chgData name="Beth Francis (1802113)" userId="02f27c38-9598-4d30-9aaf-15a493de4e76" providerId="ADAL" clId="{EF8F0076-BC98-3347-8C05-76C671339C96}" dt="2022-04-29T10:00:24.052" v="4439"/>
          <ac:cxnSpMkLst>
            <pc:docMk/>
            <pc:sldMk cId="2719860921" sldId="256"/>
            <ac:cxnSpMk id="87" creationId="{354C29FE-6D99-4083-90D8-9683EA5D443A}"/>
          </ac:cxnSpMkLst>
        </pc:cxnChg>
        <pc:cxnChg chg="add del">
          <ac:chgData name="Beth Francis (1802113)" userId="02f27c38-9598-4d30-9aaf-15a493de4e76" providerId="ADAL" clId="{EF8F0076-BC98-3347-8C05-76C671339C96}" dt="2022-04-29T10:12:40.544" v="4500" actId="26606"/>
          <ac:cxnSpMkLst>
            <pc:docMk/>
            <pc:sldMk cId="2719860921" sldId="256"/>
            <ac:cxnSpMk id="1042" creationId="{A57C1A16-B8AB-4D99-A195-A38F556A6486}"/>
          </ac:cxnSpMkLst>
        </pc:cxnChg>
        <pc:cxnChg chg="add del">
          <ac:chgData name="Beth Francis (1802113)" userId="02f27c38-9598-4d30-9aaf-15a493de4e76" providerId="ADAL" clId="{EF8F0076-BC98-3347-8C05-76C671339C96}" dt="2022-04-29T10:12:40.544" v="4500" actId="26606"/>
          <ac:cxnSpMkLst>
            <pc:docMk/>
            <pc:sldMk cId="2719860921" sldId="256"/>
            <ac:cxnSpMk id="1043" creationId="{F8A9B20B-D1DD-4573-B5EC-558029519236}"/>
          </ac:cxnSpMkLst>
        </pc:cxnChg>
      </pc:sldChg>
      <pc:sldChg chg="addSp delSp modSp mod modTransition modAnim delDesignElem modNotesTx">
        <pc:chgData name="Beth Francis (1802113)" userId="02f27c38-9598-4d30-9aaf-15a493de4e76" providerId="ADAL" clId="{EF8F0076-BC98-3347-8C05-76C671339C96}" dt="2022-05-11T16:41:42.451" v="34249" actId="313"/>
        <pc:sldMkLst>
          <pc:docMk/>
          <pc:sldMk cId="2897301481" sldId="257"/>
        </pc:sldMkLst>
        <pc:spChg chg="mod">
          <ac:chgData name="Beth Francis (1802113)" userId="02f27c38-9598-4d30-9aaf-15a493de4e76" providerId="ADAL" clId="{EF8F0076-BC98-3347-8C05-76C671339C96}" dt="2022-04-29T16:04:12.720" v="6100" actId="1076"/>
          <ac:spMkLst>
            <pc:docMk/>
            <pc:sldMk cId="2897301481" sldId="257"/>
            <ac:spMk id="7" creationId="{AAE5C4D7-F180-DC4E-811D-A333193F4334}"/>
          </ac:spMkLst>
        </pc:spChg>
        <pc:spChg chg="del mod">
          <ac:chgData name="Beth Francis (1802113)" userId="02f27c38-9598-4d30-9aaf-15a493de4e76" providerId="ADAL" clId="{EF8F0076-BC98-3347-8C05-76C671339C96}" dt="2022-04-29T10:33:10.049" v="5118" actId="478"/>
          <ac:spMkLst>
            <pc:docMk/>
            <pc:sldMk cId="2897301481" sldId="257"/>
            <ac:spMk id="9" creationId="{4A895B15-FAFB-724F-99D0-1AEA90DDEAA9}"/>
          </ac:spMkLst>
        </pc:spChg>
        <pc:spChg chg="add mod">
          <ac:chgData name="Beth Francis (1802113)" userId="02f27c38-9598-4d30-9aaf-15a493de4e76" providerId="ADAL" clId="{EF8F0076-BC98-3347-8C05-76C671339C96}" dt="2022-05-08T16:53:06.118" v="31618" actId="1076"/>
          <ac:spMkLst>
            <pc:docMk/>
            <pc:sldMk cId="2897301481" sldId="257"/>
            <ac:spMk id="9" creationId="{82E33E74-BC5E-0F57-FABA-27B282A529DE}"/>
          </ac:spMkLst>
        </pc:spChg>
        <pc:spChg chg="add mod">
          <ac:chgData name="Beth Francis (1802113)" userId="02f27c38-9598-4d30-9aaf-15a493de4e76" providerId="ADAL" clId="{EF8F0076-BC98-3347-8C05-76C671339C96}" dt="2022-05-08T17:22:58.427" v="31737" actId="20577"/>
          <ac:spMkLst>
            <pc:docMk/>
            <pc:sldMk cId="2897301481" sldId="257"/>
            <ac:spMk id="22" creationId="{48C042DD-07D9-36D7-177D-62825DD4ACC8}"/>
          </ac:spMkLst>
        </pc:spChg>
        <pc:spChg chg="del">
          <ac:chgData name="Beth Francis (1802113)" userId="02f27c38-9598-4d30-9aaf-15a493de4e76" providerId="ADAL" clId="{EF8F0076-BC98-3347-8C05-76C671339C96}" dt="2022-04-29T09:59:42.329" v="4420"/>
          <ac:spMkLst>
            <pc:docMk/>
            <pc:sldMk cId="2897301481" sldId="257"/>
            <ac:spMk id="124" creationId="{104332FF-8349-42A5-B5C8-5EE3825CE252}"/>
          </ac:spMkLst>
        </pc:spChg>
        <pc:spChg chg="del">
          <ac:chgData name="Beth Francis (1802113)" userId="02f27c38-9598-4d30-9aaf-15a493de4e76" providerId="ADAL" clId="{EF8F0076-BC98-3347-8C05-76C671339C96}" dt="2022-04-29T09:59:42.329" v="4420"/>
          <ac:spMkLst>
            <pc:docMk/>
            <pc:sldMk cId="2897301481" sldId="257"/>
            <ac:spMk id="126" creationId="{5A0118C5-4F8D-4CF4-BADD-53FEACC6C42A}"/>
          </ac:spMkLst>
        </pc:spChg>
        <pc:spChg chg="del">
          <ac:chgData name="Beth Francis (1802113)" userId="02f27c38-9598-4d30-9aaf-15a493de4e76" providerId="ADAL" clId="{EF8F0076-BC98-3347-8C05-76C671339C96}" dt="2022-04-29T09:59:42.329" v="4420"/>
          <ac:spMkLst>
            <pc:docMk/>
            <pc:sldMk cId="2897301481" sldId="257"/>
            <ac:spMk id="128" creationId="{F98F79A4-A6C7-4101-B1E9-27E05CB7CFA0}"/>
          </ac:spMkLst>
        </pc:spChg>
        <pc:spChg chg="del">
          <ac:chgData name="Beth Francis (1802113)" userId="02f27c38-9598-4d30-9aaf-15a493de4e76" providerId="ADAL" clId="{EF8F0076-BC98-3347-8C05-76C671339C96}" dt="2022-04-29T09:59:42.329" v="4420"/>
          <ac:spMkLst>
            <pc:docMk/>
            <pc:sldMk cId="2897301481" sldId="257"/>
            <ac:spMk id="130" creationId="{79AFCB35-9C04-4524-A0B1-57FF6865D013}"/>
          </ac:spMkLst>
        </pc:spChg>
        <pc:spChg chg="del">
          <ac:chgData name="Beth Francis (1802113)" userId="02f27c38-9598-4d30-9aaf-15a493de4e76" providerId="ADAL" clId="{EF8F0076-BC98-3347-8C05-76C671339C96}" dt="2022-04-29T09:59:42.329" v="4420"/>
          <ac:spMkLst>
            <pc:docMk/>
            <pc:sldMk cId="2897301481" sldId="257"/>
            <ac:spMk id="132" creationId="{D11AD2AD-0BA0-4DD3-8EEA-84686A0E718C}"/>
          </ac:spMkLst>
        </pc:spChg>
        <pc:spChg chg="del">
          <ac:chgData name="Beth Francis (1802113)" userId="02f27c38-9598-4d30-9aaf-15a493de4e76" providerId="ADAL" clId="{EF8F0076-BC98-3347-8C05-76C671339C96}" dt="2022-04-29T09:59:42.329" v="4420"/>
          <ac:spMkLst>
            <pc:docMk/>
            <pc:sldMk cId="2897301481" sldId="257"/>
            <ac:spMk id="136" creationId="{9E5C5460-229E-46C8-A712-CC317985420F}"/>
          </ac:spMkLst>
        </pc:spChg>
        <pc:spChg chg="del">
          <ac:chgData name="Beth Francis (1802113)" userId="02f27c38-9598-4d30-9aaf-15a493de4e76" providerId="ADAL" clId="{EF8F0076-BC98-3347-8C05-76C671339C96}" dt="2022-04-29T09:59:42.329" v="4420"/>
          <ac:spMkLst>
            <pc:docMk/>
            <pc:sldMk cId="2897301481" sldId="257"/>
            <ac:spMk id="138" creationId="{EBAF167C-3D30-4736-A6B7-5965437B2CE2}"/>
          </ac:spMkLst>
        </pc:spChg>
        <pc:spChg chg="del">
          <ac:chgData name="Beth Francis (1802113)" userId="02f27c38-9598-4d30-9aaf-15a493de4e76" providerId="ADAL" clId="{EF8F0076-BC98-3347-8C05-76C671339C96}" dt="2022-04-29T09:59:42.329" v="4420"/>
          <ac:spMkLst>
            <pc:docMk/>
            <pc:sldMk cId="2897301481" sldId="257"/>
            <ac:spMk id="288" creationId="{D9E00F87-86BE-4F3A-9141-35EC0659D31F}"/>
          </ac:spMkLst>
        </pc:spChg>
        <pc:grpChg chg="del">
          <ac:chgData name="Beth Francis (1802113)" userId="02f27c38-9598-4d30-9aaf-15a493de4e76" providerId="ADAL" clId="{EF8F0076-BC98-3347-8C05-76C671339C96}" dt="2022-04-29T09:59:42.329" v="4420"/>
          <ac:grpSpMkLst>
            <pc:docMk/>
            <pc:sldMk cId="2897301481" sldId="257"/>
            <ac:grpSpMk id="117" creationId="{8997F1B7-1EE7-4EA5-A5A4-866F9A810C9F}"/>
          </ac:grpSpMkLst>
        </pc:grpChg>
      </pc:sldChg>
      <pc:sldChg chg="addSp delSp modSp mod modTransition modAnim delDesignElem modNotesTx">
        <pc:chgData name="Beth Francis (1802113)" userId="02f27c38-9598-4d30-9aaf-15a493de4e76" providerId="ADAL" clId="{EF8F0076-BC98-3347-8C05-76C671339C96}" dt="2022-05-11T16:24:19.041" v="33949" actId="20577"/>
        <pc:sldMkLst>
          <pc:docMk/>
          <pc:sldMk cId="253405092" sldId="259"/>
        </pc:sldMkLst>
        <pc:spChg chg="mod">
          <ac:chgData name="Beth Francis (1802113)" userId="02f27c38-9598-4d30-9aaf-15a493de4e76" providerId="ADAL" clId="{EF8F0076-BC98-3347-8C05-76C671339C96}" dt="2022-04-29T10:18:02.234" v="4524" actId="26606"/>
          <ac:spMkLst>
            <pc:docMk/>
            <pc:sldMk cId="253405092" sldId="259"/>
            <ac:spMk id="2" creationId="{070DAECF-DE1F-FA45-A724-3ECC82D5D0D4}"/>
          </ac:spMkLst>
        </pc:spChg>
        <pc:spChg chg="mod ord">
          <ac:chgData name="Beth Francis (1802113)" userId="02f27c38-9598-4d30-9aaf-15a493de4e76" providerId="ADAL" clId="{EF8F0076-BC98-3347-8C05-76C671339C96}" dt="2022-05-08T15:58:48.761" v="31294" actId="20577"/>
          <ac:spMkLst>
            <pc:docMk/>
            <pc:sldMk cId="253405092" sldId="259"/>
            <ac:spMk id="4" creationId="{1365C045-73E7-EE4B-BA58-87BB92BAD2C5}"/>
          </ac:spMkLst>
        </pc:spChg>
        <pc:spChg chg="add mod">
          <ac:chgData name="Beth Francis (1802113)" userId="02f27c38-9598-4d30-9aaf-15a493de4e76" providerId="ADAL" clId="{EF8F0076-BC98-3347-8C05-76C671339C96}" dt="2022-05-11T11:15:07.918" v="31921" actId="20577"/>
          <ac:spMkLst>
            <pc:docMk/>
            <pc:sldMk cId="253405092" sldId="259"/>
            <ac:spMk id="16" creationId="{26642419-4421-3085-6564-90A843465D2A}"/>
          </ac:spMkLst>
        </pc:spChg>
        <pc:spChg chg="add del">
          <ac:chgData name="Beth Francis (1802113)" userId="02f27c38-9598-4d30-9aaf-15a493de4e76" providerId="ADAL" clId="{EF8F0076-BC98-3347-8C05-76C671339C96}" dt="2022-04-29T10:17:37.684" v="4514" actId="26606"/>
          <ac:spMkLst>
            <pc:docMk/>
            <pc:sldMk cId="253405092" sldId="259"/>
            <ac:spMk id="87" creationId="{3F088236-D655-4F88-B238-E16762358025}"/>
          </ac:spMkLst>
        </pc:spChg>
        <pc:spChg chg="add del">
          <ac:chgData name="Beth Francis (1802113)" userId="02f27c38-9598-4d30-9aaf-15a493de4e76" providerId="ADAL" clId="{EF8F0076-BC98-3347-8C05-76C671339C96}" dt="2022-04-29T10:17:37.684" v="4514" actId="26606"/>
          <ac:spMkLst>
            <pc:docMk/>
            <pc:sldMk cId="253405092" sldId="259"/>
            <ac:spMk id="89" creationId="{3DAC0C92-199E-475C-9390-119A9B027276}"/>
          </ac:spMkLst>
        </pc:spChg>
        <pc:spChg chg="add del">
          <ac:chgData name="Beth Francis (1802113)" userId="02f27c38-9598-4d30-9aaf-15a493de4e76" providerId="ADAL" clId="{EF8F0076-BC98-3347-8C05-76C671339C96}" dt="2022-04-29T10:17:37.684" v="4514" actId="26606"/>
          <ac:spMkLst>
            <pc:docMk/>
            <pc:sldMk cId="253405092" sldId="259"/>
            <ac:spMk id="91" creationId="{C4CFB339-0ED8-4FE2-9EF1-6D1375B8499B}"/>
          </ac:spMkLst>
        </pc:spChg>
        <pc:spChg chg="add del">
          <ac:chgData name="Beth Francis (1802113)" userId="02f27c38-9598-4d30-9aaf-15a493de4e76" providerId="ADAL" clId="{EF8F0076-BC98-3347-8C05-76C671339C96}" dt="2022-04-29T10:17:37.684" v="4514" actId="26606"/>
          <ac:spMkLst>
            <pc:docMk/>
            <pc:sldMk cId="253405092" sldId="259"/>
            <ac:spMk id="93" creationId="{31896C80-2069-4431-9C19-83B913734490}"/>
          </ac:spMkLst>
        </pc:spChg>
        <pc:spChg chg="add del">
          <ac:chgData name="Beth Francis (1802113)" userId="02f27c38-9598-4d30-9aaf-15a493de4e76" providerId="ADAL" clId="{EF8F0076-BC98-3347-8C05-76C671339C96}" dt="2022-04-29T10:17:37.684" v="4514" actId="26606"/>
          <ac:spMkLst>
            <pc:docMk/>
            <pc:sldMk cId="253405092" sldId="259"/>
            <ac:spMk id="95" creationId="{BF120A21-0841-4823-B0C4-28AEBCEF9B78}"/>
          </ac:spMkLst>
        </pc:spChg>
        <pc:spChg chg="del">
          <ac:chgData name="Beth Francis (1802113)" userId="02f27c38-9598-4d30-9aaf-15a493de4e76" providerId="ADAL" clId="{EF8F0076-BC98-3347-8C05-76C671339C96}" dt="2022-04-29T09:59:42.329" v="4420"/>
          <ac:spMkLst>
            <pc:docMk/>
            <pc:sldMk cId="253405092" sldId="259"/>
            <ac:spMk id="97" creationId="{104332FF-8349-42A5-B5C8-5EE3825CE252}"/>
          </ac:spMkLst>
        </pc:spChg>
        <pc:spChg chg="del">
          <ac:chgData name="Beth Francis (1802113)" userId="02f27c38-9598-4d30-9aaf-15a493de4e76" providerId="ADAL" clId="{EF8F0076-BC98-3347-8C05-76C671339C96}" dt="2022-04-29T09:59:42.329" v="4420"/>
          <ac:spMkLst>
            <pc:docMk/>
            <pc:sldMk cId="253405092" sldId="259"/>
            <ac:spMk id="99" creationId="{5A0118C5-4F8D-4CF4-BADD-53FEACC6C42A}"/>
          </ac:spMkLst>
        </pc:spChg>
        <pc:spChg chg="del">
          <ac:chgData name="Beth Francis (1802113)" userId="02f27c38-9598-4d30-9aaf-15a493de4e76" providerId="ADAL" clId="{EF8F0076-BC98-3347-8C05-76C671339C96}" dt="2022-04-29T09:59:42.329" v="4420"/>
          <ac:spMkLst>
            <pc:docMk/>
            <pc:sldMk cId="253405092" sldId="259"/>
            <ac:spMk id="109" creationId="{7665E5EC-40DD-4076-879B-B07223D5A7C1}"/>
          </ac:spMkLst>
        </pc:spChg>
        <pc:spChg chg="del">
          <ac:chgData name="Beth Francis (1802113)" userId="02f27c38-9598-4d30-9aaf-15a493de4e76" providerId="ADAL" clId="{EF8F0076-BC98-3347-8C05-76C671339C96}" dt="2022-04-29T09:59:42.329" v="4420"/>
          <ac:spMkLst>
            <pc:docMk/>
            <pc:sldMk cId="253405092" sldId="259"/>
            <ac:spMk id="111" creationId="{96F7F90D-227A-418D-9A0A-2E04468C6002}"/>
          </ac:spMkLst>
        </pc:spChg>
        <pc:spChg chg="add del">
          <ac:chgData name="Beth Francis (1802113)" userId="02f27c38-9598-4d30-9aaf-15a493de4e76" providerId="ADAL" clId="{EF8F0076-BC98-3347-8C05-76C671339C96}" dt="2022-04-29T10:17:37.684" v="4514" actId="26606"/>
          <ac:spMkLst>
            <pc:docMk/>
            <pc:sldMk cId="253405092" sldId="259"/>
            <ac:spMk id="3076" creationId="{DBB05BAE-BBD3-4289-899F-A6851503C6B0}"/>
          </ac:spMkLst>
        </pc:spChg>
        <pc:spChg chg="add del">
          <ac:chgData name="Beth Francis (1802113)" userId="02f27c38-9598-4d30-9aaf-15a493de4e76" providerId="ADAL" clId="{EF8F0076-BC98-3347-8C05-76C671339C96}" dt="2022-04-29T10:17:37.684" v="4514" actId="26606"/>
          <ac:spMkLst>
            <pc:docMk/>
            <pc:sldMk cId="253405092" sldId="259"/>
            <ac:spMk id="3077" creationId="{9874D11C-36F5-4BBE-A490-019A54E953B0}"/>
          </ac:spMkLst>
        </pc:spChg>
        <pc:spChg chg="add del">
          <ac:chgData name="Beth Francis (1802113)" userId="02f27c38-9598-4d30-9aaf-15a493de4e76" providerId="ADAL" clId="{EF8F0076-BC98-3347-8C05-76C671339C96}" dt="2022-04-29T10:17:41.141" v="4516" actId="26606"/>
          <ac:spMkLst>
            <pc:docMk/>
            <pc:sldMk cId="253405092" sldId="259"/>
            <ac:spMk id="3080" creationId="{3BCB5F6A-9EB0-40B0-9D13-3023E9A20508}"/>
          </ac:spMkLst>
        </pc:spChg>
        <pc:grpChg chg="add del">
          <ac:chgData name="Beth Francis (1802113)" userId="02f27c38-9598-4d30-9aaf-15a493de4e76" providerId="ADAL" clId="{EF8F0076-BC98-3347-8C05-76C671339C96}" dt="2022-04-29T10:17:37.684" v="4514" actId="26606"/>
          <ac:grpSpMkLst>
            <pc:docMk/>
            <pc:sldMk cId="253405092" sldId="259"/>
            <ac:grpSpMk id="71" creationId="{E4951899-B99C-47AB-9C7C-16264D7A14C5}"/>
          </ac:grpSpMkLst>
        </pc:grpChg>
        <pc:grpChg chg="del">
          <ac:chgData name="Beth Francis (1802113)" userId="02f27c38-9598-4d30-9aaf-15a493de4e76" providerId="ADAL" clId="{EF8F0076-BC98-3347-8C05-76C671339C96}" dt="2022-04-29T09:59:42.329" v="4420"/>
          <ac:grpSpMkLst>
            <pc:docMk/>
            <pc:sldMk cId="253405092" sldId="259"/>
            <ac:grpSpMk id="90" creationId="{8997F1B7-1EE7-4EA5-A5A4-866F9A810C9F}"/>
          </ac:grpSpMkLst>
        </pc:grpChg>
        <pc:grpChg chg="del">
          <ac:chgData name="Beth Francis (1802113)" userId="02f27c38-9598-4d30-9aaf-15a493de4e76" providerId="ADAL" clId="{EF8F0076-BC98-3347-8C05-76C671339C96}" dt="2022-04-29T09:59:42.329" v="4420"/>
          <ac:grpSpMkLst>
            <pc:docMk/>
            <pc:sldMk cId="253405092" sldId="259"/>
            <ac:grpSpMk id="101" creationId="{A3709225-45BD-4CB5-BED5-6A68EDA55548}"/>
          </ac:grpSpMkLst>
        </pc:grpChg>
        <pc:grpChg chg="del">
          <ac:chgData name="Beth Francis (1802113)" userId="02f27c38-9598-4d30-9aaf-15a493de4e76" providerId="ADAL" clId="{EF8F0076-BC98-3347-8C05-76C671339C96}" dt="2022-04-29T09:59:42.329" v="4420"/>
          <ac:grpSpMkLst>
            <pc:docMk/>
            <pc:sldMk cId="253405092" sldId="259"/>
            <ac:grpSpMk id="105" creationId="{BC9D362F-A0BC-46E8-B739-CC9BEBDA5B71}"/>
          </ac:grpSpMkLst>
        </pc:grpChg>
        <pc:grpChg chg="del">
          <ac:chgData name="Beth Francis (1802113)" userId="02f27c38-9598-4d30-9aaf-15a493de4e76" providerId="ADAL" clId="{EF8F0076-BC98-3347-8C05-76C671339C96}" dt="2022-04-29T09:59:42.329" v="4420"/>
          <ac:grpSpMkLst>
            <pc:docMk/>
            <pc:sldMk cId="253405092" sldId="259"/>
            <ac:grpSpMk id="113" creationId="{E2DB0E87-A743-40DF-A082-9D0767DC4250}"/>
          </ac:grpSpMkLst>
        </pc:grpChg>
        <pc:grpChg chg="del">
          <ac:chgData name="Beth Francis (1802113)" userId="02f27c38-9598-4d30-9aaf-15a493de4e76" providerId="ADAL" clId="{EF8F0076-BC98-3347-8C05-76C671339C96}" dt="2022-04-29T09:59:42.329" v="4420"/>
          <ac:grpSpMkLst>
            <pc:docMk/>
            <pc:sldMk cId="253405092" sldId="259"/>
            <ac:grpSpMk id="128" creationId="{AAA73A3E-7B86-4D04-B8D7-C566697E5293}"/>
          </ac:grpSpMkLst>
        </pc:grpChg>
        <pc:grpChg chg="add">
          <ac:chgData name="Beth Francis (1802113)" userId="02f27c38-9598-4d30-9aaf-15a493de4e76" providerId="ADAL" clId="{EF8F0076-BC98-3347-8C05-76C671339C96}" dt="2022-04-29T10:18:02.234" v="4524" actId="26606"/>
          <ac:grpSpMkLst>
            <pc:docMk/>
            <pc:sldMk cId="253405092" sldId="259"/>
            <ac:grpSpMk id="147" creationId="{D6280969-F024-466D-A1DB-4F848C51DEF6}"/>
          </ac:grpSpMkLst>
        </pc:grpChg>
        <pc:grpChg chg="add del">
          <ac:chgData name="Beth Francis (1802113)" userId="02f27c38-9598-4d30-9aaf-15a493de4e76" providerId="ADAL" clId="{EF8F0076-BC98-3347-8C05-76C671339C96}" dt="2022-04-29T10:17:41.141" v="4516" actId="26606"/>
          <ac:grpSpMkLst>
            <pc:docMk/>
            <pc:sldMk cId="253405092" sldId="259"/>
            <ac:grpSpMk id="3079" creationId="{E4951899-B99C-47AB-9C7C-16264D7A14C5}"/>
          </ac:grpSpMkLst>
        </pc:grpChg>
        <pc:grpChg chg="add del">
          <ac:chgData name="Beth Francis (1802113)" userId="02f27c38-9598-4d30-9aaf-15a493de4e76" providerId="ADAL" clId="{EF8F0076-BC98-3347-8C05-76C671339C96}" dt="2022-04-29T10:17:43.589" v="4518" actId="26606"/>
          <ac:grpSpMkLst>
            <pc:docMk/>
            <pc:sldMk cId="253405092" sldId="259"/>
            <ac:grpSpMk id="3082" creationId="{E4951899-B99C-47AB-9C7C-16264D7A14C5}"/>
          </ac:grpSpMkLst>
        </pc:grpChg>
        <pc:grpChg chg="add del">
          <ac:chgData name="Beth Francis (1802113)" userId="02f27c38-9598-4d30-9aaf-15a493de4e76" providerId="ADAL" clId="{EF8F0076-BC98-3347-8C05-76C671339C96}" dt="2022-04-29T10:17:46.227" v="4520" actId="26606"/>
          <ac:grpSpMkLst>
            <pc:docMk/>
            <pc:sldMk cId="253405092" sldId="259"/>
            <ac:grpSpMk id="3084" creationId="{D6280969-F024-466D-A1DB-4F848C51DEF6}"/>
          </ac:grpSpMkLst>
        </pc:grpChg>
        <pc:grpChg chg="add del">
          <ac:chgData name="Beth Francis (1802113)" userId="02f27c38-9598-4d30-9aaf-15a493de4e76" providerId="ADAL" clId="{EF8F0076-BC98-3347-8C05-76C671339C96}" dt="2022-04-29T10:18:02.234" v="4524" actId="26606"/>
          <ac:grpSpMkLst>
            <pc:docMk/>
            <pc:sldMk cId="253405092" sldId="259"/>
            <ac:grpSpMk id="3086" creationId="{D6280969-F024-466D-A1DB-4F848C51DEF6}"/>
          </ac:grpSpMkLst>
        </pc:grpChg>
        <pc:picChg chg="mod ord">
          <ac:chgData name="Beth Francis (1802113)" userId="02f27c38-9598-4d30-9aaf-15a493de4e76" providerId="ADAL" clId="{EF8F0076-BC98-3347-8C05-76C671339C96}" dt="2022-04-29T10:18:02.234" v="4524" actId="26606"/>
          <ac:picMkLst>
            <pc:docMk/>
            <pc:sldMk cId="253405092" sldId="259"/>
            <ac:picMk id="3074" creationId="{A9CCE27C-D927-274C-BEC9-6F46BFF1D887}"/>
          </ac:picMkLst>
        </pc:picChg>
        <pc:cxnChg chg="add del">
          <ac:chgData name="Beth Francis (1802113)" userId="02f27c38-9598-4d30-9aaf-15a493de4e76" providerId="ADAL" clId="{EF8F0076-BC98-3347-8C05-76C671339C96}" dt="2022-04-29T10:17:37.684" v="4514" actId="26606"/>
          <ac:cxnSpMkLst>
            <pc:docMk/>
            <pc:sldMk cId="253405092" sldId="259"/>
            <ac:cxnSpMk id="83" creationId="{64FA5DFF-7FE6-4855-84E6-DFA78EE978BD}"/>
          </ac:cxnSpMkLst>
        </pc:cxnChg>
        <pc:cxnChg chg="add del">
          <ac:chgData name="Beth Francis (1802113)" userId="02f27c38-9598-4d30-9aaf-15a493de4e76" providerId="ADAL" clId="{EF8F0076-BC98-3347-8C05-76C671339C96}" dt="2022-04-29T10:17:37.684" v="4514" actId="26606"/>
          <ac:cxnSpMkLst>
            <pc:docMk/>
            <pc:sldMk cId="253405092" sldId="259"/>
            <ac:cxnSpMk id="85" creationId="{2AFD8CBA-54A3-4363-991B-B9C631BBFA74}"/>
          </ac:cxnSpMkLst>
        </pc:cxnChg>
      </pc:sldChg>
      <pc:sldChg chg="modSp mod modTransition modAnim">
        <pc:chgData name="Beth Francis (1802113)" userId="02f27c38-9598-4d30-9aaf-15a493de4e76" providerId="ADAL" clId="{EF8F0076-BC98-3347-8C05-76C671339C96}" dt="2022-05-11T16:04:06.766" v="33327"/>
        <pc:sldMkLst>
          <pc:docMk/>
          <pc:sldMk cId="2424420330" sldId="260"/>
        </pc:sldMkLst>
        <pc:spChg chg="mod">
          <ac:chgData name="Beth Francis (1802113)" userId="02f27c38-9598-4d30-9aaf-15a493de4e76" providerId="ADAL" clId="{EF8F0076-BC98-3347-8C05-76C671339C96}" dt="2022-05-11T16:03:07.161" v="33310" actId="255"/>
          <ac:spMkLst>
            <pc:docMk/>
            <pc:sldMk cId="2424420330" sldId="260"/>
            <ac:spMk id="5" creationId="{4B618E1C-6275-0F47-AE60-A3305F57536E}"/>
          </ac:spMkLst>
        </pc:spChg>
        <pc:spChg chg="mod">
          <ac:chgData name="Beth Francis (1802113)" userId="02f27c38-9598-4d30-9aaf-15a493de4e76" providerId="ADAL" clId="{EF8F0076-BC98-3347-8C05-76C671339C96}" dt="2022-05-11T16:02:58.339" v="33309" actId="255"/>
          <ac:spMkLst>
            <pc:docMk/>
            <pc:sldMk cId="2424420330" sldId="260"/>
            <ac:spMk id="6" creationId="{032AC966-D3E5-174A-9421-75139874F5A9}"/>
          </ac:spMkLst>
        </pc:spChg>
      </pc:sldChg>
      <pc:sldChg chg="addSp delSp modSp mod modTransition setBg modAnim delDesignElem modNotesTx">
        <pc:chgData name="Beth Francis (1802113)" userId="02f27c38-9598-4d30-9aaf-15a493de4e76" providerId="ADAL" clId="{EF8F0076-BC98-3347-8C05-76C671339C96}" dt="2022-05-11T16:42:37.947" v="34253" actId="20577"/>
        <pc:sldMkLst>
          <pc:docMk/>
          <pc:sldMk cId="3498484668" sldId="261"/>
        </pc:sldMkLst>
        <pc:spChg chg="mod ord">
          <ac:chgData name="Beth Francis (1802113)" userId="02f27c38-9598-4d30-9aaf-15a493de4e76" providerId="ADAL" clId="{EF8F0076-BC98-3347-8C05-76C671339C96}" dt="2022-05-11T15:58:08.899" v="33191" actId="20577"/>
          <ac:spMkLst>
            <pc:docMk/>
            <pc:sldMk cId="3498484668" sldId="261"/>
            <ac:spMk id="2" creationId="{8AF36B26-6C24-4842-B959-689051BF70C8}"/>
          </ac:spMkLst>
        </pc:spChg>
        <pc:spChg chg="add del mod">
          <ac:chgData name="Beth Francis (1802113)" userId="02f27c38-9598-4d30-9aaf-15a493de4e76" providerId="ADAL" clId="{EF8F0076-BC98-3347-8C05-76C671339C96}" dt="2022-04-28T14:43:17.923" v="4386" actId="478"/>
          <ac:spMkLst>
            <pc:docMk/>
            <pc:sldMk cId="3498484668" sldId="261"/>
            <ac:spMk id="3" creationId="{95EC5698-3E9F-AF16-950D-B75390D00FD3}"/>
          </ac:spMkLst>
        </pc:spChg>
        <pc:spChg chg="mod ord">
          <ac:chgData name="Beth Francis (1802113)" userId="02f27c38-9598-4d30-9aaf-15a493de4e76" providerId="ADAL" clId="{EF8F0076-BC98-3347-8C05-76C671339C96}" dt="2022-05-03T10:54:21.144" v="8697" actId="20577"/>
          <ac:spMkLst>
            <pc:docMk/>
            <pc:sldMk cId="3498484668" sldId="261"/>
            <ac:spMk id="4" creationId="{8F7D9DB9-EBB6-2541-88CC-1F5F95B336F6}"/>
          </ac:spMkLst>
        </pc:spChg>
        <pc:spChg chg="add del">
          <ac:chgData name="Beth Francis (1802113)" userId="02f27c38-9598-4d30-9aaf-15a493de4e76" providerId="ADAL" clId="{EF8F0076-BC98-3347-8C05-76C671339C96}" dt="2022-04-28T14:43:22.819" v="4388" actId="478"/>
          <ac:spMkLst>
            <pc:docMk/>
            <pc:sldMk cId="3498484668" sldId="261"/>
            <ac:spMk id="6" creationId="{DAC652D3-8B58-6E45-B139-17525F989B37}"/>
          </ac:spMkLst>
        </pc:spChg>
        <pc:spChg chg="add del">
          <ac:chgData name="Beth Francis (1802113)" userId="02f27c38-9598-4d30-9aaf-15a493de4e76" providerId="ADAL" clId="{EF8F0076-BC98-3347-8C05-76C671339C96}" dt="2022-04-28T14:43:44.751" v="4390" actId="478"/>
          <ac:spMkLst>
            <pc:docMk/>
            <pc:sldMk cId="3498484668" sldId="261"/>
            <ac:spMk id="7" creationId="{C3AF2868-990C-4DEF-A22E-69EBE4489B52}"/>
          </ac:spMkLst>
        </pc:spChg>
        <pc:spChg chg="add del">
          <ac:chgData name="Beth Francis (1802113)" userId="02f27c38-9598-4d30-9aaf-15a493de4e76" providerId="ADAL" clId="{EF8F0076-BC98-3347-8C05-76C671339C96}" dt="2022-04-28T14:44:54.119" v="4392" actId="478"/>
          <ac:spMkLst>
            <pc:docMk/>
            <pc:sldMk cId="3498484668" sldId="261"/>
            <ac:spMk id="8" creationId="{C473385C-40D2-C7CC-62FC-00BD0F9052BD}"/>
          </ac:spMkLst>
        </pc:spChg>
        <pc:spChg chg="add mod">
          <ac:chgData name="Beth Francis (1802113)" userId="02f27c38-9598-4d30-9aaf-15a493de4e76" providerId="ADAL" clId="{EF8F0076-BC98-3347-8C05-76C671339C96}" dt="2022-05-11T11:46:59.768" v="32063" actId="1076"/>
          <ac:spMkLst>
            <pc:docMk/>
            <pc:sldMk cId="3498484668" sldId="261"/>
            <ac:spMk id="19" creationId="{9DE266A8-8E40-86F8-F4C0-C554E98B7D75}"/>
          </ac:spMkLst>
        </pc:spChg>
        <pc:spChg chg="add del">
          <ac:chgData name="Beth Francis (1802113)" userId="02f27c38-9598-4d30-9aaf-15a493de4e76" providerId="ADAL" clId="{EF8F0076-BC98-3347-8C05-76C671339C96}" dt="2022-04-28T14:45:34.789" v="4396" actId="26606"/>
          <ac:spMkLst>
            <pc:docMk/>
            <pc:sldMk cId="3498484668" sldId="261"/>
            <ac:spMk id="86" creationId="{104332FF-8349-42A5-B5C8-5EE3825CE252}"/>
          </ac:spMkLst>
        </pc:spChg>
        <pc:spChg chg="add del">
          <ac:chgData name="Beth Francis (1802113)" userId="02f27c38-9598-4d30-9aaf-15a493de4e76" providerId="ADAL" clId="{EF8F0076-BC98-3347-8C05-76C671339C96}" dt="2022-04-28T14:45:34.789" v="4396" actId="26606"/>
          <ac:spMkLst>
            <pc:docMk/>
            <pc:sldMk cId="3498484668" sldId="261"/>
            <ac:spMk id="88" creationId="{5A0118C5-4F8D-4CF4-BADD-53FEACC6C42A}"/>
          </ac:spMkLst>
        </pc:spChg>
        <pc:spChg chg="add del">
          <ac:chgData name="Beth Francis (1802113)" userId="02f27c38-9598-4d30-9aaf-15a493de4e76" providerId="ADAL" clId="{EF8F0076-BC98-3347-8C05-76C671339C96}" dt="2022-04-28T14:45:40.496" v="4400" actId="26606"/>
          <ac:spMkLst>
            <pc:docMk/>
            <pc:sldMk cId="3498484668" sldId="261"/>
            <ac:spMk id="92" creationId="{79AFCB35-9C04-4524-A0B1-57FF6865D013}"/>
          </ac:spMkLst>
        </pc:spChg>
        <pc:spChg chg="add del">
          <ac:chgData name="Beth Francis (1802113)" userId="02f27c38-9598-4d30-9aaf-15a493de4e76" providerId="ADAL" clId="{EF8F0076-BC98-3347-8C05-76C671339C96}" dt="2022-04-28T14:45:34.789" v="4396" actId="26606"/>
          <ac:spMkLst>
            <pc:docMk/>
            <pc:sldMk cId="3498484668" sldId="261"/>
            <ac:spMk id="94" creationId="{877E3FF1-E4B8-49CB-9DD6-7D2067808FFB}"/>
          </ac:spMkLst>
        </pc:spChg>
        <pc:spChg chg="add del">
          <ac:chgData name="Beth Francis (1802113)" userId="02f27c38-9598-4d30-9aaf-15a493de4e76" providerId="ADAL" clId="{EF8F0076-BC98-3347-8C05-76C671339C96}" dt="2022-04-28T14:45:34.789" v="4396" actId="26606"/>
          <ac:spMkLst>
            <pc:docMk/>
            <pc:sldMk cId="3498484668" sldId="261"/>
            <ac:spMk id="96" creationId="{30BDE8C6-094E-46E6-BD5E-75FAB4F7CAC7}"/>
          </ac:spMkLst>
        </pc:spChg>
        <pc:spChg chg="add del">
          <ac:chgData name="Beth Francis (1802113)" userId="02f27c38-9598-4d30-9aaf-15a493de4e76" providerId="ADAL" clId="{EF8F0076-BC98-3347-8C05-76C671339C96}" dt="2022-04-28T14:45:40.496" v="4400" actId="26606"/>
          <ac:spMkLst>
            <pc:docMk/>
            <pc:sldMk cId="3498484668" sldId="261"/>
            <ac:spMk id="100" creationId="{EBAF167C-3D30-4736-A6B7-5965437B2CE2}"/>
          </ac:spMkLst>
        </pc:spChg>
        <pc:spChg chg="add">
          <ac:chgData name="Beth Francis (1802113)" userId="02f27c38-9598-4d30-9aaf-15a493de4e76" providerId="ADAL" clId="{EF8F0076-BC98-3347-8C05-76C671339C96}" dt="2022-04-29T10:12:11.981" v="4498" actId="26606"/>
          <ac:spMkLst>
            <pc:docMk/>
            <pc:sldMk cId="3498484668" sldId="261"/>
            <ac:spMk id="191" creationId="{A912E26A-2737-4A42-92C0-4ED8933C8AF6}"/>
          </ac:spMkLst>
        </pc:spChg>
        <pc:spChg chg="add del">
          <ac:chgData name="Beth Francis (1802113)" userId="02f27c38-9598-4d30-9aaf-15a493de4e76" providerId="ADAL" clId="{EF8F0076-BC98-3347-8C05-76C671339C96}" dt="2022-04-29T09:59:42.329" v="4420"/>
          <ac:spMkLst>
            <pc:docMk/>
            <pc:sldMk cId="3498484668" sldId="261"/>
            <ac:spMk id="214" creationId="{104332FF-8349-42A5-B5C8-5EE3825CE252}"/>
          </ac:spMkLst>
        </pc:spChg>
        <pc:spChg chg="add del">
          <ac:chgData name="Beth Francis (1802113)" userId="02f27c38-9598-4d30-9aaf-15a493de4e76" providerId="ADAL" clId="{EF8F0076-BC98-3347-8C05-76C671339C96}" dt="2022-04-29T09:59:42.329" v="4420"/>
          <ac:spMkLst>
            <pc:docMk/>
            <pc:sldMk cId="3498484668" sldId="261"/>
            <ac:spMk id="216" creationId="{5A0118C5-4F8D-4CF4-BADD-53FEACC6C42A}"/>
          </ac:spMkLst>
        </pc:spChg>
        <pc:spChg chg="add del">
          <ac:chgData name="Beth Francis (1802113)" userId="02f27c38-9598-4d30-9aaf-15a493de4e76" providerId="ADAL" clId="{EF8F0076-BC98-3347-8C05-76C671339C96}" dt="2022-04-29T09:59:42.329" v="4420"/>
          <ac:spMkLst>
            <pc:docMk/>
            <pc:sldMk cId="3498484668" sldId="261"/>
            <ac:spMk id="218" creationId="{F98F79A4-A6C7-4101-B1E9-27E05CB7CFA0}"/>
          </ac:spMkLst>
        </pc:spChg>
        <pc:spChg chg="add del">
          <ac:chgData name="Beth Francis (1802113)" userId="02f27c38-9598-4d30-9aaf-15a493de4e76" providerId="ADAL" clId="{EF8F0076-BC98-3347-8C05-76C671339C96}" dt="2022-04-29T09:59:42.329" v="4420"/>
          <ac:spMkLst>
            <pc:docMk/>
            <pc:sldMk cId="3498484668" sldId="261"/>
            <ac:spMk id="220" creationId="{79AFCB35-9C04-4524-A0B1-57FF6865D013}"/>
          </ac:spMkLst>
        </pc:spChg>
        <pc:spChg chg="add del">
          <ac:chgData name="Beth Francis (1802113)" userId="02f27c38-9598-4d30-9aaf-15a493de4e76" providerId="ADAL" clId="{EF8F0076-BC98-3347-8C05-76C671339C96}" dt="2022-04-29T09:59:42.329" v="4420"/>
          <ac:spMkLst>
            <pc:docMk/>
            <pc:sldMk cId="3498484668" sldId="261"/>
            <ac:spMk id="222" creationId="{D11AD2AD-0BA0-4DD3-8EEA-84686A0E718C}"/>
          </ac:spMkLst>
        </pc:spChg>
        <pc:spChg chg="add del">
          <ac:chgData name="Beth Francis (1802113)" userId="02f27c38-9598-4d30-9aaf-15a493de4e76" providerId="ADAL" clId="{EF8F0076-BC98-3347-8C05-76C671339C96}" dt="2022-04-29T09:59:42.329" v="4420"/>
          <ac:spMkLst>
            <pc:docMk/>
            <pc:sldMk cId="3498484668" sldId="261"/>
            <ac:spMk id="224" creationId="{D9E00F87-86BE-4F3A-9141-35EC0659D31F}"/>
          </ac:spMkLst>
        </pc:spChg>
        <pc:spChg chg="add del">
          <ac:chgData name="Beth Francis (1802113)" userId="02f27c38-9598-4d30-9aaf-15a493de4e76" providerId="ADAL" clId="{EF8F0076-BC98-3347-8C05-76C671339C96}" dt="2022-04-29T09:59:42.329" v="4420"/>
          <ac:spMkLst>
            <pc:docMk/>
            <pc:sldMk cId="3498484668" sldId="261"/>
            <ac:spMk id="226" creationId="{9E5C5460-229E-46C8-A712-CC317985420F}"/>
          </ac:spMkLst>
        </pc:spChg>
        <pc:spChg chg="add del">
          <ac:chgData name="Beth Francis (1802113)" userId="02f27c38-9598-4d30-9aaf-15a493de4e76" providerId="ADAL" clId="{EF8F0076-BC98-3347-8C05-76C671339C96}" dt="2022-04-29T09:59:42.329" v="4420"/>
          <ac:spMkLst>
            <pc:docMk/>
            <pc:sldMk cId="3498484668" sldId="261"/>
            <ac:spMk id="228" creationId="{EBAF167C-3D30-4736-A6B7-5965437B2CE2}"/>
          </ac:spMkLst>
        </pc:spChg>
        <pc:spChg chg="add del">
          <ac:chgData name="Beth Francis (1802113)" userId="02f27c38-9598-4d30-9aaf-15a493de4e76" providerId="ADAL" clId="{EF8F0076-BC98-3347-8C05-76C671339C96}" dt="2022-04-28T14:45:37.396" v="4398" actId="26606"/>
          <ac:spMkLst>
            <pc:docMk/>
            <pc:sldMk cId="3498484668" sldId="261"/>
            <ac:spMk id="1042" creationId="{104332FF-8349-42A5-B5C8-5EE3825CE252}"/>
          </ac:spMkLst>
        </pc:spChg>
        <pc:spChg chg="add del">
          <ac:chgData name="Beth Francis (1802113)" userId="02f27c38-9598-4d30-9aaf-15a493de4e76" providerId="ADAL" clId="{EF8F0076-BC98-3347-8C05-76C671339C96}" dt="2022-04-28T14:45:37.396" v="4398" actId="26606"/>
          <ac:spMkLst>
            <pc:docMk/>
            <pc:sldMk cId="3498484668" sldId="261"/>
            <ac:spMk id="1043" creationId="{5A0118C5-4F8D-4CF4-BADD-53FEACC6C42A}"/>
          </ac:spMkLst>
        </pc:spChg>
        <pc:spChg chg="add del">
          <ac:chgData name="Beth Francis (1802113)" userId="02f27c38-9598-4d30-9aaf-15a493de4e76" providerId="ADAL" clId="{EF8F0076-BC98-3347-8C05-76C671339C96}" dt="2022-04-29T10:11:40.984" v="4493" actId="26606"/>
          <ac:spMkLst>
            <pc:docMk/>
            <pc:sldMk cId="3498484668" sldId="261"/>
            <ac:spMk id="1049" creationId="{A912E26A-2737-4A42-92C0-4ED8933C8AF6}"/>
          </ac:spMkLst>
        </pc:spChg>
        <pc:spChg chg="add del">
          <ac:chgData name="Beth Francis (1802113)" userId="02f27c38-9598-4d30-9aaf-15a493de4e76" providerId="ADAL" clId="{EF8F0076-BC98-3347-8C05-76C671339C96}" dt="2022-04-28T14:45:40.496" v="4400" actId="26606"/>
          <ac:spMkLst>
            <pc:docMk/>
            <pc:sldMk cId="3498484668" sldId="261"/>
            <ac:spMk id="1057" creationId="{104332FF-8349-42A5-B5C8-5EE3825CE252}"/>
          </ac:spMkLst>
        </pc:spChg>
        <pc:spChg chg="add del">
          <ac:chgData name="Beth Francis (1802113)" userId="02f27c38-9598-4d30-9aaf-15a493de4e76" providerId="ADAL" clId="{EF8F0076-BC98-3347-8C05-76C671339C96}" dt="2022-04-28T14:45:40.496" v="4400" actId="26606"/>
          <ac:spMkLst>
            <pc:docMk/>
            <pc:sldMk cId="3498484668" sldId="261"/>
            <ac:spMk id="1058" creationId="{5A0118C5-4F8D-4CF4-BADD-53FEACC6C42A}"/>
          </ac:spMkLst>
        </pc:spChg>
        <pc:spChg chg="add del">
          <ac:chgData name="Beth Francis (1802113)" userId="02f27c38-9598-4d30-9aaf-15a493de4e76" providerId="ADAL" clId="{EF8F0076-BC98-3347-8C05-76C671339C96}" dt="2022-04-28T14:45:40.496" v="4400" actId="26606"/>
          <ac:spMkLst>
            <pc:docMk/>
            <pc:sldMk cId="3498484668" sldId="261"/>
            <ac:spMk id="1059" creationId="{F98F79A4-A6C7-4101-B1E9-27E05CB7CFA0}"/>
          </ac:spMkLst>
        </pc:spChg>
        <pc:spChg chg="add del">
          <ac:chgData name="Beth Francis (1802113)" userId="02f27c38-9598-4d30-9aaf-15a493de4e76" providerId="ADAL" clId="{EF8F0076-BC98-3347-8C05-76C671339C96}" dt="2022-04-28T14:45:40.496" v="4400" actId="26606"/>
          <ac:spMkLst>
            <pc:docMk/>
            <pc:sldMk cId="3498484668" sldId="261"/>
            <ac:spMk id="1060" creationId="{D11AD2AD-0BA0-4DD3-8EEA-84686A0E718C}"/>
          </ac:spMkLst>
        </pc:spChg>
        <pc:spChg chg="add del">
          <ac:chgData name="Beth Francis (1802113)" userId="02f27c38-9598-4d30-9aaf-15a493de4e76" providerId="ADAL" clId="{EF8F0076-BC98-3347-8C05-76C671339C96}" dt="2022-04-28T14:45:40.496" v="4400" actId="26606"/>
          <ac:spMkLst>
            <pc:docMk/>
            <pc:sldMk cId="3498484668" sldId="261"/>
            <ac:spMk id="1061" creationId="{D9E00F87-86BE-4F3A-9141-35EC0659D31F}"/>
          </ac:spMkLst>
        </pc:spChg>
        <pc:spChg chg="add del">
          <ac:chgData name="Beth Francis (1802113)" userId="02f27c38-9598-4d30-9aaf-15a493de4e76" providerId="ADAL" clId="{EF8F0076-BC98-3347-8C05-76C671339C96}" dt="2022-04-28T14:45:40.496" v="4400" actId="26606"/>
          <ac:spMkLst>
            <pc:docMk/>
            <pc:sldMk cId="3498484668" sldId="261"/>
            <ac:spMk id="1062" creationId="{9E5C5460-229E-46C8-A712-CC317985420F}"/>
          </ac:spMkLst>
        </pc:spChg>
        <pc:spChg chg="add del">
          <ac:chgData name="Beth Francis (1802113)" userId="02f27c38-9598-4d30-9aaf-15a493de4e76" providerId="ADAL" clId="{EF8F0076-BC98-3347-8C05-76C671339C96}" dt="2022-04-29T10:12:11.981" v="4498" actId="26606"/>
          <ac:spMkLst>
            <pc:docMk/>
            <pc:sldMk cId="3498484668" sldId="261"/>
            <ac:spMk id="1066" creationId="{47F84956-48F4-4B90-ACFA-EB0EAC3903BD}"/>
          </ac:spMkLst>
        </pc:spChg>
        <pc:spChg chg="add del">
          <ac:chgData name="Beth Francis (1802113)" userId="02f27c38-9598-4d30-9aaf-15a493de4e76" providerId="ADAL" clId="{EF8F0076-BC98-3347-8C05-76C671339C96}" dt="2022-04-28T14:45:48.400" v="4402" actId="26606"/>
          <ac:spMkLst>
            <pc:docMk/>
            <pc:sldMk cId="3498484668" sldId="261"/>
            <ac:spMk id="1073" creationId="{104332FF-8349-42A5-B5C8-5EE3825CE252}"/>
          </ac:spMkLst>
        </pc:spChg>
        <pc:spChg chg="add del">
          <ac:chgData name="Beth Francis (1802113)" userId="02f27c38-9598-4d30-9aaf-15a493de4e76" providerId="ADAL" clId="{EF8F0076-BC98-3347-8C05-76C671339C96}" dt="2022-04-28T14:45:48.400" v="4402" actId="26606"/>
          <ac:spMkLst>
            <pc:docMk/>
            <pc:sldMk cId="3498484668" sldId="261"/>
            <ac:spMk id="1074" creationId="{5A0118C5-4F8D-4CF4-BADD-53FEACC6C42A}"/>
          </ac:spMkLst>
        </pc:spChg>
        <pc:spChg chg="add del">
          <ac:chgData name="Beth Francis (1802113)" userId="02f27c38-9598-4d30-9aaf-15a493de4e76" providerId="ADAL" clId="{EF8F0076-BC98-3347-8C05-76C671339C96}" dt="2022-04-28T14:45:48.400" v="4402" actId="26606"/>
          <ac:spMkLst>
            <pc:docMk/>
            <pc:sldMk cId="3498484668" sldId="261"/>
            <ac:spMk id="1075" creationId="{F98F79A4-A6C7-4101-B1E9-27E05CB7CFA0}"/>
          </ac:spMkLst>
        </pc:spChg>
        <pc:spChg chg="add del">
          <ac:chgData name="Beth Francis (1802113)" userId="02f27c38-9598-4d30-9aaf-15a493de4e76" providerId="ADAL" clId="{EF8F0076-BC98-3347-8C05-76C671339C96}" dt="2022-04-28T14:45:48.400" v="4402" actId="26606"/>
          <ac:spMkLst>
            <pc:docMk/>
            <pc:sldMk cId="3498484668" sldId="261"/>
            <ac:spMk id="1076" creationId="{79AFCB35-9C04-4524-A0B1-57FF6865D013}"/>
          </ac:spMkLst>
        </pc:spChg>
        <pc:spChg chg="add del">
          <ac:chgData name="Beth Francis (1802113)" userId="02f27c38-9598-4d30-9aaf-15a493de4e76" providerId="ADAL" clId="{EF8F0076-BC98-3347-8C05-76C671339C96}" dt="2022-04-28T14:45:48.400" v="4402" actId="26606"/>
          <ac:spMkLst>
            <pc:docMk/>
            <pc:sldMk cId="3498484668" sldId="261"/>
            <ac:spMk id="1077" creationId="{D11AD2AD-0BA0-4DD3-8EEA-84686A0E718C}"/>
          </ac:spMkLst>
        </pc:spChg>
        <pc:spChg chg="add del">
          <ac:chgData name="Beth Francis (1802113)" userId="02f27c38-9598-4d30-9aaf-15a493de4e76" providerId="ADAL" clId="{EF8F0076-BC98-3347-8C05-76C671339C96}" dt="2022-04-28T14:45:48.400" v="4402" actId="26606"/>
          <ac:spMkLst>
            <pc:docMk/>
            <pc:sldMk cId="3498484668" sldId="261"/>
            <ac:spMk id="1078" creationId="{F8875E4C-CFFE-4552-ABC7-175C3CB757FB}"/>
          </ac:spMkLst>
        </pc:spChg>
        <pc:spChg chg="add del">
          <ac:chgData name="Beth Francis (1802113)" userId="02f27c38-9598-4d30-9aaf-15a493de4e76" providerId="ADAL" clId="{EF8F0076-BC98-3347-8C05-76C671339C96}" dt="2022-04-28T14:45:48.400" v="4402" actId="26606"/>
          <ac:spMkLst>
            <pc:docMk/>
            <pc:sldMk cId="3498484668" sldId="261"/>
            <ac:spMk id="1079" creationId="{9E5C5460-229E-46C8-A712-CC317985420F}"/>
          </ac:spMkLst>
        </pc:spChg>
        <pc:spChg chg="add del">
          <ac:chgData name="Beth Francis (1802113)" userId="02f27c38-9598-4d30-9aaf-15a493de4e76" providerId="ADAL" clId="{EF8F0076-BC98-3347-8C05-76C671339C96}" dt="2022-04-28T14:45:48.400" v="4402" actId="26606"/>
          <ac:spMkLst>
            <pc:docMk/>
            <pc:sldMk cId="3498484668" sldId="261"/>
            <ac:spMk id="1080" creationId="{53812026-3FC6-44DA-94EF-3B81640494BD}"/>
          </ac:spMkLst>
        </pc:spChg>
        <pc:spChg chg="add del">
          <ac:chgData name="Beth Francis (1802113)" userId="02f27c38-9598-4d30-9aaf-15a493de4e76" providerId="ADAL" clId="{EF8F0076-BC98-3347-8C05-76C671339C96}" dt="2022-04-28T14:46:01.999" v="4405" actId="26606"/>
          <ac:spMkLst>
            <pc:docMk/>
            <pc:sldMk cId="3498484668" sldId="261"/>
            <ac:spMk id="1087" creationId="{104332FF-8349-42A5-B5C8-5EE3825CE252}"/>
          </ac:spMkLst>
        </pc:spChg>
        <pc:spChg chg="add del">
          <ac:chgData name="Beth Francis (1802113)" userId="02f27c38-9598-4d30-9aaf-15a493de4e76" providerId="ADAL" clId="{EF8F0076-BC98-3347-8C05-76C671339C96}" dt="2022-04-28T14:46:01.999" v="4405" actId="26606"/>
          <ac:spMkLst>
            <pc:docMk/>
            <pc:sldMk cId="3498484668" sldId="261"/>
            <ac:spMk id="1088" creationId="{5A0118C5-4F8D-4CF4-BADD-53FEACC6C42A}"/>
          </ac:spMkLst>
        </pc:spChg>
        <pc:grpChg chg="add del">
          <ac:chgData name="Beth Francis (1802113)" userId="02f27c38-9598-4d30-9aaf-15a493de4e76" providerId="ADAL" clId="{EF8F0076-BC98-3347-8C05-76C671339C96}" dt="2022-04-28T14:45:34.789" v="4396" actId="26606"/>
          <ac:grpSpMkLst>
            <pc:docMk/>
            <pc:sldMk cId="3498484668" sldId="261"/>
            <ac:grpSpMk id="79" creationId="{8997F1B7-1EE7-4EA5-A5A4-866F9A810C9F}"/>
          </ac:grpSpMkLst>
        </pc:grpChg>
        <pc:grpChg chg="add del">
          <ac:chgData name="Beth Francis (1802113)" userId="02f27c38-9598-4d30-9aaf-15a493de4e76" providerId="ADAL" clId="{EF8F0076-BC98-3347-8C05-76C671339C96}" dt="2022-04-28T14:45:34.789" v="4396" actId="26606"/>
          <ac:grpSpMkLst>
            <pc:docMk/>
            <pc:sldMk cId="3498484668" sldId="261"/>
            <ac:grpSpMk id="90" creationId="{5C880D58-0477-47F1-B3CB-4B301794116A}"/>
          </ac:grpSpMkLst>
        </pc:grpChg>
        <pc:grpChg chg="add del">
          <ac:chgData name="Beth Francis (1802113)" userId="02f27c38-9598-4d30-9aaf-15a493de4e76" providerId="ADAL" clId="{EF8F0076-BC98-3347-8C05-76C671339C96}" dt="2022-04-28T14:45:34.789" v="4396" actId="26606"/>
          <ac:grpSpMkLst>
            <pc:docMk/>
            <pc:sldMk cId="3498484668" sldId="261"/>
            <ac:grpSpMk id="98" creationId="{582A903B-6B78-4F0A-B7C9-3D80499020B8}"/>
          </ac:grpSpMkLst>
        </pc:grpChg>
        <pc:grpChg chg="add del">
          <ac:chgData name="Beth Francis (1802113)" userId="02f27c38-9598-4d30-9aaf-15a493de4e76" providerId="ADAL" clId="{EF8F0076-BC98-3347-8C05-76C671339C96}" dt="2022-04-28T14:45:40.496" v="4400" actId="26606"/>
          <ac:grpSpMkLst>
            <pc:docMk/>
            <pc:sldMk cId="3498484668" sldId="261"/>
            <ac:grpSpMk id="102" creationId="{0C156BF8-7FF7-440F-BE2B-417DFFE8BFA5}"/>
          </ac:grpSpMkLst>
        </pc:grpChg>
        <pc:grpChg chg="add del">
          <ac:chgData name="Beth Francis (1802113)" userId="02f27c38-9598-4d30-9aaf-15a493de4e76" providerId="ADAL" clId="{EF8F0076-BC98-3347-8C05-76C671339C96}" dt="2022-04-28T14:45:37.396" v="4398" actId="26606"/>
          <ac:grpSpMkLst>
            <pc:docMk/>
            <pc:sldMk cId="3498484668" sldId="261"/>
            <ac:grpSpMk id="105" creationId="{7BD27928-770C-41C1-B1E9-9FEB5A8010EC}"/>
          </ac:grpSpMkLst>
        </pc:grpChg>
        <pc:grpChg chg="add">
          <ac:chgData name="Beth Francis (1802113)" userId="02f27c38-9598-4d30-9aaf-15a493de4e76" providerId="ADAL" clId="{EF8F0076-BC98-3347-8C05-76C671339C96}" dt="2022-04-29T10:12:11.981" v="4498" actId="26606"/>
          <ac:grpSpMkLst>
            <pc:docMk/>
            <pc:sldMk cId="3498484668" sldId="261"/>
            <ac:grpSpMk id="177" creationId="{BCAEEEBD-779B-4609-A737-4BEFD64744BF}"/>
          </ac:grpSpMkLst>
        </pc:grpChg>
        <pc:grpChg chg="add del">
          <ac:chgData name="Beth Francis (1802113)" userId="02f27c38-9598-4d30-9aaf-15a493de4e76" providerId="ADAL" clId="{EF8F0076-BC98-3347-8C05-76C671339C96}" dt="2022-04-29T09:59:42.329" v="4420"/>
          <ac:grpSpMkLst>
            <pc:docMk/>
            <pc:sldMk cId="3498484668" sldId="261"/>
            <ac:grpSpMk id="207" creationId="{8997F1B7-1EE7-4EA5-A5A4-866F9A810C9F}"/>
          </ac:grpSpMkLst>
        </pc:grpChg>
        <pc:grpChg chg="add del">
          <ac:chgData name="Beth Francis (1802113)" userId="02f27c38-9598-4d30-9aaf-15a493de4e76" providerId="ADAL" clId="{EF8F0076-BC98-3347-8C05-76C671339C96}" dt="2022-04-29T09:59:42.329" v="4420"/>
          <ac:grpSpMkLst>
            <pc:docMk/>
            <pc:sldMk cId="3498484668" sldId="261"/>
            <ac:grpSpMk id="230" creationId="{0C156BF8-7FF7-440F-BE2B-417DFFE8BFA5}"/>
          </ac:grpSpMkLst>
        </pc:grpChg>
        <pc:grpChg chg="add del">
          <ac:chgData name="Beth Francis (1802113)" userId="02f27c38-9598-4d30-9aaf-15a493de4e76" providerId="ADAL" clId="{EF8F0076-BC98-3347-8C05-76C671339C96}" dt="2022-04-28T14:45:37.396" v="4398" actId="26606"/>
          <ac:grpSpMkLst>
            <pc:docMk/>
            <pc:sldMk cId="3498484668" sldId="261"/>
            <ac:grpSpMk id="1036" creationId="{8997F1B7-1EE7-4EA5-A5A4-866F9A810C9F}"/>
          </ac:grpSpMkLst>
        </pc:grpChg>
        <pc:grpChg chg="add del">
          <ac:chgData name="Beth Francis (1802113)" userId="02f27c38-9598-4d30-9aaf-15a493de4e76" providerId="ADAL" clId="{EF8F0076-BC98-3347-8C05-76C671339C96}" dt="2022-04-29T10:11:40.984" v="4493" actId="26606"/>
          <ac:grpSpMkLst>
            <pc:docMk/>
            <pc:sldMk cId="3498484668" sldId="261"/>
            <ac:grpSpMk id="1037" creationId="{BCAEEEBD-779B-4609-A737-4BEFD64744BF}"/>
          </ac:grpSpMkLst>
        </pc:grpChg>
        <pc:grpChg chg="add del">
          <ac:chgData name="Beth Francis (1802113)" userId="02f27c38-9598-4d30-9aaf-15a493de4e76" providerId="ADAL" clId="{EF8F0076-BC98-3347-8C05-76C671339C96}" dt="2022-04-28T14:45:37.396" v="4398" actId="26606"/>
          <ac:grpSpMkLst>
            <pc:docMk/>
            <pc:sldMk cId="3498484668" sldId="261"/>
            <ac:grpSpMk id="1044" creationId="{D92F9A1A-77F4-4E16-958B-64BB489FFEBC}"/>
          </ac:grpSpMkLst>
        </pc:grpChg>
        <pc:grpChg chg="add del">
          <ac:chgData name="Beth Francis (1802113)" userId="02f27c38-9598-4d30-9aaf-15a493de4e76" providerId="ADAL" clId="{EF8F0076-BC98-3347-8C05-76C671339C96}" dt="2022-04-29T10:12:11.981" v="4498" actId="26606"/>
          <ac:grpSpMkLst>
            <pc:docMk/>
            <pc:sldMk cId="3498484668" sldId="261"/>
            <ac:grpSpMk id="1051" creationId="{BCAEEEBD-779B-4609-A737-4BEFD64744BF}"/>
          </ac:grpSpMkLst>
        </pc:grpChg>
        <pc:grpChg chg="add del">
          <ac:chgData name="Beth Francis (1802113)" userId="02f27c38-9598-4d30-9aaf-15a493de4e76" providerId="ADAL" clId="{EF8F0076-BC98-3347-8C05-76C671339C96}" dt="2022-04-28T14:45:40.496" v="4400" actId="26606"/>
          <ac:grpSpMkLst>
            <pc:docMk/>
            <pc:sldMk cId="3498484668" sldId="261"/>
            <ac:grpSpMk id="1056" creationId="{8997F1B7-1EE7-4EA5-A5A4-866F9A810C9F}"/>
          </ac:grpSpMkLst>
        </pc:grpChg>
        <pc:grpChg chg="add del">
          <ac:chgData name="Beth Francis (1802113)" userId="02f27c38-9598-4d30-9aaf-15a493de4e76" providerId="ADAL" clId="{EF8F0076-BC98-3347-8C05-76C671339C96}" dt="2022-04-28T14:45:48.400" v="4402" actId="26606"/>
          <ac:grpSpMkLst>
            <pc:docMk/>
            <pc:sldMk cId="3498484668" sldId="261"/>
            <ac:grpSpMk id="1067" creationId="{8997F1B7-1EE7-4EA5-A5A4-866F9A810C9F}"/>
          </ac:grpSpMkLst>
        </pc:grpChg>
        <pc:grpChg chg="add del">
          <ac:chgData name="Beth Francis (1802113)" userId="02f27c38-9598-4d30-9aaf-15a493de4e76" providerId="ADAL" clId="{EF8F0076-BC98-3347-8C05-76C671339C96}" dt="2022-04-28T14:45:48.400" v="4402" actId="26606"/>
          <ac:grpSpMkLst>
            <pc:docMk/>
            <pc:sldMk cId="3498484668" sldId="261"/>
            <ac:grpSpMk id="1081" creationId="{0C156BF8-7FF7-440F-BE2B-417DFFE8BFA5}"/>
          </ac:grpSpMkLst>
        </pc:grpChg>
        <pc:grpChg chg="add del">
          <ac:chgData name="Beth Francis (1802113)" userId="02f27c38-9598-4d30-9aaf-15a493de4e76" providerId="ADAL" clId="{EF8F0076-BC98-3347-8C05-76C671339C96}" dt="2022-04-28T14:46:01.999" v="4405" actId="26606"/>
          <ac:grpSpMkLst>
            <pc:docMk/>
            <pc:sldMk cId="3498484668" sldId="261"/>
            <ac:grpSpMk id="1086" creationId="{8997F1B7-1EE7-4EA5-A5A4-866F9A810C9F}"/>
          </ac:grpSpMkLst>
        </pc:grpChg>
        <pc:grpChg chg="add del">
          <ac:chgData name="Beth Francis (1802113)" userId="02f27c38-9598-4d30-9aaf-15a493de4e76" providerId="ADAL" clId="{EF8F0076-BC98-3347-8C05-76C671339C96}" dt="2022-04-28T14:46:01.999" v="4405" actId="26606"/>
          <ac:grpSpMkLst>
            <pc:docMk/>
            <pc:sldMk cId="3498484668" sldId="261"/>
            <ac:grpSpMk id="1089" creationId="{D92F9A1A-77F4-4E16-958B-64BB489FFEBC}"/>
          </ac:grpSpMkLst>
        </pc:grpChg>
        <pc:grpChg chg="add del">
          <ac:chgData name="Beth Francis (1802113)" userId="02f27c38-9598-4d30-9aaf-15a493de4e76" providerId="ADAL" clId="{EF8F0076-BC98-3347-8C05-76C671339C96}" dt="2022-04-28T14:46:01.999" v="4405" actId="26606"/>
          <ac:grpSpMkLst>
            <pc:docMk/>
            <pc:sldMk cId="3498484668" sldId="261"/>
            <ac:grpSpMk id="1096" creationId="{7BD27928-770C-41C1-B1E9-9FEB5A8010EC}"/>
          </ac:grpSpMkLst>
        </pc:grpChg>
        <pc:picChg chg="del">
          <ac:chgData name="Beth Francis (1802113)" userId="02f27c38-9598-4d30-9aaf-15a493de4e76" providerId="ADAL" clId="{EF8F0076-BC98-3347-8C05-76C671339C96}" dt="2022-04-28T14:42:38.761" v="4385" actId="478"/>
          <ac:picMkLst>
            <pc:docMk/>
            <pc:sldMk cId="3498484668" sldId="261"/>
            <ac:picMk id="5" creationId="{994B3844-1E7E-D64C-BA09-1D0589AA470D}"/>
          </ac:picMkLst>
        </pc:picChg>
        <pc:picChg chg="add mod ord">
          <ac:chgData name="Beth Francis (1802113)" userId="02f27c38-9598-4d30-9aaf-15a493de4e76" providerId="ADAL" clId="{EF8F0076-BC98-3347-8C05-76C671339C96}" dt="2022-04-29T10:12:11.981" v="4498" actId="26606"/>
          <ac:picMkLst>
            <pc:docMk/>
            <pc:sldMk cId="3498484668" sldId="261"/>
            <ac:picMk id="1032" creationId="{E4B66B52-0F8E-E955-4797-B831F9E09577}"/>
          </ac:picMkLst>
        </pc:picChg>
        <pc:picChg chg="add mod ord">
          <ac:chgData name="Beth Francis (1802113)" userId="02f27c38-9598-4d30-9aaf-15a493de4e76" providerId="ADAL" clId="{EF8F0076-BC98-3347-8C05-76C671339C96}" dt="2022-05-11T15:48:51.762" v="32912" actId="1076"/>
          <ac:picMkLst>
            <pc:docMk/>
            <pc:sldMk cId="3498484668" sldId="261"/>
            <ac:picMk id="1034" creationId="{5D926D9A-4087-6018-687F-F0D7D72D0DD2}"/>
          </ac:picMkLst>
        </pc:picChg>
        <pc:cxnChg chg="add">
          <ac:chgData name="Beth Francis (1802113)" userId="02f27c38-9598-4d30-9aaf-15a493de4e76" providerId="ADAL" clId="{EF8F0076-BC98-3347-8C05-76C671339C96}" dt="2022-04-29T10:12:11.981" v="4498" actId="26606"/>
          <ac:cxnSpMkLst>
            <pc:docMk/>
            <pc:sldMk cId="3498484668" sldId="261"/>
            <ac:cxnSpMk id="189" creationId="{36CB27DD-D98C-4A82-9A5E-422827825769}"/>
          </ac:cxnSpMkLst>
        </pc:cxnChg>
        <pc:cxnChg chg="add del">
          <ac:chgData name="Beth Francis (1802113)" userId="02f27c38-9598-4d30-9aaf-15a493de4e76" providerId="ADAL" clId="{EF8F0076-BC98-3347-8C05-76C671339C96}" dt="2022-04-29T10:11:40.984" v="4493" actId="26606"/>
          <ac:cxnSpMkLst>
            <pc:docMk/>
            <pc:sldMk cId="3498484668" sldId="261"/>
            <ac:cxnSpMk id="1048" creationId="{36CB27DD-D98C-4A82-9A5E-422827825769}"/>
          </ac:cxnSpMkLst>
        </pc:cxnChg>
        <pc:cxnChg chg="add del">
          <ac:chgData name="Beth Francis (1802113)" userId="02f27c38-9598-4d30-9aaf-15a493de4e76" providerId="ADAL" clId="{EF8F0076-BC98-3347-8C05-76C671339C96}" dt="2022-04-29T10:12:11.981" v="4498" actId="26606"/>
          <ac:cxnSpMkLst>
            <pc:docMk/>
            <pc:sldMk cId="3498484668" sldId="261"/>
            <ac:cxnSpMk id="1068" creationId="{5A3C2A43-ABEE-4B08-B7AA-35E4BF5680C9}"/>
          </ac:cxnSpMkLst>
        </pc:cxnChg>
      </pc:sldChg>
      <pc:sldChg chg="addSp delSp modSp mod modTransition setBg modAnim delDesignElem modNotesTx">
        <pc:chgData name="Beth Francis (1802113)" userId="02f27c38-9598-4d30-9aaf-15a493de4e76" providerId="ADAL" clId="{EF8F0076-BC98-3347-8C05-76C671339C96}" dt="2022-05-11T18:38:43.557" v="35127" actId="20577"/>
        <pc:sldMkLst>
          <pc:docMk/>
          <pc:sldMk cId="2751857453" sldId="262"/>
        </pc:sldMkLst>
        <pc:spChg chg="mod">
          <ac:chgData name="Beth Francis (1802113)" userId="02f27c38-9598-4d30-9aaf-15a493de4e76" providerId="ADAL" clId="{EF8F0076-BC98-3347-8C05-76C671339C96}" dt="2022-04-28T13:07:21.242" v="4306" actId="26606"/>
          <ac:spMkLst>
            <pc:docMk/>
            <pc:sldMk cId="2751857453" sldId="262"/>
            <ac:spMk id="2" creationId="{8AF36B26-6C24-4842-B959-689051BF70C8}"/>
          </ac:spMkLst>
        </pc:spChg>
        <pc:spChg chg="del">
          <ac:chgData name="Beth Francis (1802113)" userId="02f27c38-9598-4d30-9aaf-15a493de4e76" providerId="ADAL" clId="{EF8F0076-BC98-3347-8C05-76C671339C96}" dt="2022-04-28T13:07:21.242" v="4306" actId="26606"/>
          <ac:spMkLst>
            <pc:docMk/>
            <pc:sldMk cId="2751857453" sldId="262"/>
            <ac:spMk id="3" creationId="{9DE8A9CB-4506-0241-8123-9E4328DAAD6A}"/>
          </ac:spMkLst>
        </pc:spChg>
        <pc:spChg chg="del mod">
          <ac:chgData name="Beth Francis (1802113)" userId="02f27c38-9598-4d30-9aaf-15a493de4e76" providerId="ADAL" clId="{EF8F0076-BC98-3347-8C05-76C671339C96}" dt="2022-04-28T13:07:21.242" v="4306" actId="26606"/>
          <ac:spMkLst>
            <pc:docMk/>
            <pc:sldMk cId="2751857453" sldId="262"/>
            <ac:spMk id="4" creationId="{8F7D9DB9-EBB6-2541-88CC-1F5F95B336F6}"/>
          </ac:spMkLst>
        </pc:spChg>
        <pc:spChg chg="add mod">
          <ac:chgData name="Beth Francis (1802113)" userId="02f27c38-9598-4d30-9aaf-15a493de4e76" providerId="ADAL" clId="{EF8F0076-BC98-3347-8C05-76C671339C96}" dt="2022-05-11T12:34:18.482" v="32089" actId="1076"/>
          <ac:spMkLst>
            <pc:docMk/>
            <pc:sldMk cId="2751857453" sldId="262"/>
            <ac:spMk id="4" creationId="{F7A8F65D-EA2C-14B0-2C52-1FB6085DFC7A}"/>
          </ac:spMkLst>
        </pc:spChg>
        <pc:spChg chg="add del">
          <ac:chgData name="Beth Francis (1802113)" userId="02f27c38-9598-4d30-9aaf-15a493de4e76" providerId="ADAL" clId="{EF8F0076-BC98-3347-8C05-76C671339C96}" dt="2022-04-29T09:59:42.329" v="4420"/>
          <ac:spMkLst>
            <pc:docMk/>
            <pc:sldMk cId="2751857453" sldId="262"/>
            <ac:spMk id="17" creationId="{104332FF-8349-42A5-B5C8-5EE3825CE252}"/>
          </ac:spMkLst>
        </pc:spChg>
        <pc:spChg chg="add del">
          <ac:chgData name="Beth Francis (1802113)" userId="02f27c38-9598-4d30-9aaf-15a493de4e76" providerId="ADAL" clId="{EF8F0076-BC98-3347-8C05-76C671339C96}" dt="2022-04-29T09:59:42.329" v="4420"/>
          <ac:spMkLst>
            <pc:docMk/>
            <pc:sldMk cId="2751857453" sldId="262"/>
            <ac:spMk id="19" creationId="{E5F17139-31EE-46AC-B04F-DBBD852DD6CB}"/>
          </ac:spMkLst>
        </pc:spChg>
        <pc:spChg chg="add del">
          <ac:chgData name="Beth Francis (1802113)" userId="02f27c38-9598-4d30-9aaf-15a493de4e76" providerId="ADAL" clId="{EF8F0076-BC98-3347-8C05-76C671339C96}" dt="2022-04-29T09:59:42.329" v="4420"/>
          <ac:spMkLst>
            <pc:docMk/>
            <pc:sldMk cId="2751857453" sldId="262"/>
            <ac:spMk id="29" creationId="{89D16701-DA76-4F72-BB63-E2C3FFBDFE0F}"/>
          </ac:spMkLst>
        </pc:spChg>
        <pc:spChg chg="add del">
          <ac:chgData name="Beth Francis (1802113)" userId="02f27c38-9598-4d30-9aaf-15a493de4e76" providerId="ADAL" clId="{EF8F0076-BC98-3347-8C05-76C671339C96}" dt="2022-04-29T09:59:42.329" v="4420"/>
          <ac:spMkLst>
            <pc:docMk/>
            <pc:sldMk cId="2751857453" sldId="262"/>
            <ac:spMk id="31" creationId="{1CC28BE1-9DC6-43FE-9582-39F091098D77}"/>
          </ac:spMkLst>
        </pc:spChg>
        <pc:grpChg chg="add del">
          <ac:chgData name="Beth Francis (1802113)" userId="02f27c38-9598-4d30-9aaf-15a493de4e76" providerId="ADAL" clId="{EF8F0076-BC98-3347-8C05-76C671339C96}" dt="2022-04-29T09:59:42.329" v="4420"/>
          <ac:grpSpMkLst>
            <pc:docMk/>
            <pc:sldMk cId="2751857453" sldId="262"/>
            <ac:grpSpMk id="10" creationId="{8997F1B7-1EE7-4EA5-A5A4-866F9A810C9F}"/>
          </ac:grpSpMkLst>
        </pc:grpChg>
        <pc:grpChg chg="add del">
          <ac:chgData name="Beth Francis (1802113)" userId="02f27c38-9598-4d30-9aaf-15a493de4e76" providerId="ADAL" clId="{EF8F0076-BC98-3347-8C05-76C671339C96}" dt="2022-04-29T09:59:42.329" v="4420"/>
          <ac:grpSpMkLst>
            <pc:docMk/>
            <pc:sldMk cId="2751857453" sldId="262"/>
            <ac:grpSpMk id="21" creationId="{7CF625D3-71A3-4F30-A096-8EF334E959D0}"/>
          </ac:grpSpMkLst>
        </pc:grpChg>
        <pc:grpChg chg="add del">
          <ac:chgData name="Beth Francis (1802113)" userId="02f27c38-9598-4d30-9aaf-15a493de4e76" providerId="ADAL" clId="{EF8F0076-BC98-3347-8C05-76C671339C96}" dt="2022-04-29T09:59:42.329" v="4420"/>
          <ac:grpSpMkLst>
            <pc:docMk/>
            <pc:sldMk cId="2751857453" sldId="262"/>
            <ac:grpSpMk id="25" creationId="{A8630B61-2CB6-4E0C-90A1-05A307F9CD6E}"/>
          </ac:grpSpMkLst>
        </pc:grpChg>
        <pc:grpChg chg="add del">
          <ac:chgData name="Beth Francis (1802113)" userId="02f27c38-9598-4d30-9aaf-15a493de4e76" providerId="ADAL" clId="{EF8F0076-BC98-3347-8C05-76C671339C96}" dt="2022-04-29T09:59:42.329" v="4420"/>
          <ac:grpSpMkLst>
            <pc:docMk/>
            <pc:sldMk cId="2751857453" sldId="262"/>
            <ac:grpSpMk id="33" creationId="{AF9AF3F3-CE0C-4125-BDD7-346487FA0B40}"/>
          </ac:grpSpMkLst>
        </pc:grpChg>
        <pc:graphicFrameChg chg="add">
          <ac:chgData name="Beth Francis (1802113)" userId="02f27c38-9598-4d30-9aaf-15a493de4e76" providerId="ADAL" clId="{EF8F0076-BC98-3347-8C05-76C671339C96}" dt="2022-04-28T13:07:21.242" v="4306" actId="26606"/>
          <ac:graphicFrameMkLst>
            <pc:docMk/>
            <pc:sldMk cId="2751857453" sldId="262"/>
            <ac:graphicFrameMk id="6" creationId="{AB1CD7C4-E309-1D60-E9AC-D69DF9EA1AC5}"/>
          </ac:graphicFrameMkLst>
        </pc:graphicFrameChg>
        <pc:picChg chg="add del">
          <ac:chgData name="Beth Francis (1802113)" userId="02f27c38-9598-4d30-9aaf-15a493de4e76" providerId="ADAL" clId="{EF8F0076-BC98-3347-8C05-76C671339C96}" dt="2022-04-28T13:07:17.040" v="4305" actId="478"/>
          <ac:picMkLst>
            <pc:docMk/>
            <pc:sldMk cId="2751857453" sldId="262"/>
            <ac:picMk id="1026" creationId="{1E612451-AF5E-8F85-A70B-B45BA192DD6C}"/>
          </ac:picMkLst>
        </pc:picChg>
      </pc:sldChg>
      <pc:sldChg chg="addSp delSp modSp new mod modTransition setBg modAnim delDesignElem modNotesTx">
        <pc:chgData name="Beth Francis (1802113)" userId="02f27c38-9598-4d30-9aaf-15a493de4e76" providerId="ADAL" clId="{EF8F0076-BC98-3347-8C05-76C671339C96}" dt="2022-05-11T18:41:10.631" v="35295" actId="20577"/>
        <pc:sldMkLst>
          <pc:docMk/>
          <pc:sldMk cId="421547468" sldId="263"/>
        </pc:sldMkLst>
        <pc:spChg chg="mod">
          <ac:chgData name="Beth Francis (1802113)" userId="02f27c38-9598-4d30-9aaf-15a493de4e76" providerId="ADAL" clId="{EF8F0076-BC98-3347-8C05-76C671339C96}" dt="2022-05-11T15:58:15.622" v="33192" actId="1076"/>
          <ac:spMkLst>
            <pc:docMk/>
            <pc:sldMk cId="421547468" sldId="263"/>
            <ac:spMk id="2" creationId="{25327071-42A9-C62D-7EF9-CD1F35B6950A}"/>
          </ac:spMkLst>
        </pc:spChg>
        <pc:spChg chg="del">
          <ac:chgData name="Beth Francis (1802113)" userId="02f27c38-9598-4d30-9aaf-15a493de4e76" providerId="ADAL" clId="{EF8F0076-BC98-3347-8C05-76C671339C96}" dt="2022-04-28T13:09:24.478" v="4307"/>
          <ac:spMkLst>
            <pc:docMk/>
            <pc:sldMk cId="421547468" sldId="263"/>
            <ac:spMk id="3" creationId="{62956733-CB8E-1DD0-14A0-F9DFA4A8EC74}"/>
          </ac:spMkLst>
        </pc:spChg>
        <pc:spChg chg="mod ord">
          <ac:chgData name="Beth Francis (1802113)" userId="02f27c38-9598-4d30-9aaf-15a493de4e76" providerId="ADAL" clId="{EF8F0076-BC98-3347-8C05-76C671339C96}" dt="2022-05-11T13:40:00.368" v="32284" actId="20577"/>
          <ac:spMkLst>
            <pc:docMk/>
            <pc:sldMk cId="421547468" sldId="263"/>
            <ac:spMk id="4" creationId="{21DBC23F-576A-D49A-6D4D-0EF234D0174A}"/>
          </ac:spMkLst>
        </pc:spChg>
        <pc:spChg chg="add del mod">
          <ac:chgData name="Beth Francis (1802113)" userId="02f27c38-9598-4d30-9aaf-15a493de4e76" providerId="ADAL" clId="{EF8F0076-BC98-3347-8C05-76C671339C96}" dt="2022-04-28T13:11:30.981" v="4324" actId="478"/>
          <ac:spMkLst>
            <pc:docMk/>
            <pc:sldMk cId="421547468" sldId="263"/>
            <ac:spMk id="6" creationId="{76EAEEF4-1CF1-0899-6AB8-C38E3F79F2E0}"/>
          </ac:spMkLst>
        </pc:spChg>
        <pc:spChg chg="add mod">
          <ac:chgData name="Beth Francis (1802113)" userId="02f27c38-9598-4d30-9aaf-15a493de4e76" providerId="ADAL" clId="{EF8F0076-BC98-3347-8C05-76C671339C96}" dt="2022-05-11T13:40:37.624" v="32370" actId="20577"/>
          <ac:spMkLst>
            <pc:docMk/>
            <pc:sldMk cId="421547468" sldId="263"/>
            <ac:spMk id="23" creationId="{CA8F1EB0-AD64-45AD-86FE-C08A553023E3}"/>
          </ac:spMkLst>
        </pc:spChg>
        <pc:spChg chg="add del">
          <ac:chgData name="Beth Francis (1802113)" userId="02f27c38-9598-4d30-9aaf-15a493de4e76" providerId="ADAL" clId="{EF8F0076-BC98-3347-8C05-76C671339C96}" dt="2022-04-28T13:09:48.527" v="4309" actId="26606"/>
          <ac:spMkLst>
            <pc:docMk/>
            <pc:sldMk cId="421547468" sldId="263"/>
            <ac:spMk id="78" creationId="{104332FF-8349-42A5-B5C8-5EE3825CE252}"/>
          </ac:spMkLst>
        </pc:spChg>
        <pc:spChg chg="add del">
          <ac:chgData name="Beth Francis (1802113)" userId="02f27c38-9598-4d30-9aaf-15a493de4e76" providerId="ADAL" clId="{EF8F0076-BC98-3347-8C05-76C671339C96}" dt="2022-04-28T13:09:48.527" v="4309" actId="26606"/>
          <ac:spMkLst>
            <pc:docMk/>
            <pc:sldMk cId="421547468" sldId="263"/>
            <ac:spMk id="80" creationId="{5A0118C5-4F8D-4CF4-BADD-53FEACC6C42A}"/>
          </ac:spMkLst>
        </pc:spChg>
        <pc:spChg chg="add del">
          <ac:chgData name="Beth Francis (1802113)" userId="02f27c38-9598-4d30-9aaf-15a493de4e76" providerId="ADAL" clId="{EF8F0076-BC98-3347-8C05-76C671339C96}" dt="2022-04-28T13:09:48.527" v="4309" actId="26606"/>
          <ac:spMkLst>
            <pc:docMk/>
            <pc:sldMk cId="421547468" sldId="263"/>
            <ac:spMk id="82" creationId="{058E97B8-3278-4D63-89EC-C4580EF7675A}"/>
          </ac:spMkLst>
        </pc:spChg>
        <pc:spChg chg="add del">
          <ac:chgData name="Beth Francis (1802113)" userId="02f27c38-9598-4d30-9aaf-15a493de4e76" providerId="ADAL" clId="{EF8F0076-BC98-3347-8C05-76C671339C96}" dt="2022-04-28T13:09:48.527" v="4309" actId="26606"/>
          <ac:spMkLst>
            <pc:docMk/>
            <pc:sldMk cId="421547468" sldId="263"/>
            <ac:spMk id="84" creationId="{B0168936-CE5E-45A4-9FAA-820681A7BA3C}"/>
          </ac:spMkLst>
        </pc:spChg>
        <pc:spChg chg="add del">
          <ac:chgData name="Beth Francis (1802113)" userId="02f27c38-9598-4d30-9aaf-15a493de4e76" providerId="ADAL" clId="{EF8F0076-BC98-3347-8C05-76C671339C96}" dt="2022-04-29T09:59:42.329" v="4420"/>
          <ac:spMkLst>
            <pc:docMk/>
            <pc:sldMk cId="421547468" sldId="263"/>
            <ac:spMk id="195" creationId="{104332FF-8349-42A5-B5C8-5EE3825CE252}"/>
          </ac:spMkLst>
        </pc:spChg>
        <pc:spChg chg="add del">
          <ac:chgData name="Beth Francis (1802113)" userId="02f27c38-9598-4d30-9aaf-15a493de4e76" providerId="ADAL" clId="{EF8F0076-BC98-3347-8C05-76C671339C96}" dt="2022-04-29T09:59:42.329" v="4420"/>
          <ac:spMkLst>
            <pc:docMk/>
            <pc:sldMk cId="421547468" sldId="263"/>
            <ac:spMk id="197" creationId="{5A0118C5-4F8D-4CF4-BADD-53FEACC6C42A}"/>
          </ac:spMkLst>
        </pc:spChg>
        <pc:spChg chg="add del">
          <ac:chgData name="Beth Francis (1802113)" userId="02f27c38-9598-4d30-9aaf-15a493de4e76" providerId="ADAL" clId="{EF8F0076-BC98-3347-8C05-76C671339C96}" dt="2022-04-29T09:59:42.329" v="4420"/>
          <ac:spMkLst>
            <pc:docMk/>
            <pc:sldMk cId="421547468" sldId="263"/>
            <ac:spMk id="203" creationId="{09645E15-CD1B-4EAA-B2F2-D41E53CA4E1C}"/>
          </ac:spMkLst>
        </pc:spChg>
        <pc:spChg chg="add del">
          <ac:chgData name="Beth Francis (1802113)" userId="02f27c38-9598-4d30-9aaf-15a493de4e76" providerId="ADAL" clId="{EF8F0076-BC98-3347-8C05-76C671339C96}" dt="2022-04-29T09:59:42.329" v="4420"/>
          <ac:spMkLst>
            <pc:docMk/>
            <pc:sldMk cId="421547468" sldId="263"/>
            <ac:spMk id="321" creationId="{0C571069-A359-469A-98CD-9458DBAA0D39}"/>
          </ac:spMkLst>
        </pc:spChg>
        <pc:spChg chg="add del">
          <ac:chgData name="Beth Francis (1802113)" userId="02f27c38-9598-4d30-9aaf-15a493de4e76" providerId="ADAL" clId="{EF8F0076-BC98-3347-8C05-76C671339C96}" dt="2022-04-28T13:09:57.505" v="4311" actId="26606"/>
          <ac:spMkLst>
            <pc:docMk/>
            <pc:sldMk cId="421547468" sldId="263"/>
            <ac:spMk id="2058" creationId="{104332FF-8349-42A5-B5C8-5EE3825CE252}"/>
          </ac:spMkLst>
        </pc:spChg>
        <pc:spChg chg="add del">
          <ac:chgData name="Beth Francis (1802113)" userId="02f27c38-9598-4d30-9aaf-15a493de4e76" providerId="ADAL" clId="{EF8F0076-BC98-3347-8C05-76C671339C96}" dt="2022-04-28T13:09:57.505" v="4311" actId="26606"/>
          <ac:spMkLst>
            <pc:docMk/>
            <pc:sldMk cId="421547468" sldId="263"/>
            <ac:spMk id="2059" creationId="{5A0118C5-4F8D-4CF4-BADD-53FEACC6C42A}"/>
          </ac:spMkLst>
        </pc:spChg>
        <pc:spChg chg="add del">
          <ac:chgData name="Beth Francis (1802113)" userId="02f27c38-9598-4d30-9aaf-15a493de4e76" providerId="ADAL" clId="{EF8F0076-BC98-3347-8C05-76C671339C96}" dt="2022-04-28T13:10:00.508" v="4313" actId="26606"/>
          <ac:spMkLst>
            <pc:docMk/>
            <pc:sldMk cId="421547468" sldId="263"/>
            <ac:spMk id="2077" creationId="{104332FF-8349-42A5-B5C8-5EE3825CE252}"/>
          </ac:spMkLst>
        </pc:spChg>
        <pc:spChg chg="add del">
          <ac:chgData name="Beth Francis (1802113)" userId="02f27c38-9598-4d30-9aaf-15a493de4e76" providerId="ADAL" clId="{EF8F0076-BC98-3347-8C05-76C671339C96}" dt="2022-04-28T13:10:00.508" v="4313" actId="26606"/>
          <ac:spMkLst>
            <pc:docMk/>
            <pc:sldMk cId="421547468" sldId="263"/>
            <ac:spMk id="2078" creationId="{5A0118C5-4F8D-4CF4-BADD-53FEACC6C42A}"/>
          </ac:spMkLst>
        </pc:spChg>
        <pc:spChg chg="add del">
          <ac:chgData name="Beth Francis (1802113)" userId="02f27c38-9598-4d30-9aaf-15a493de4e76" providerId="ADAL" clId="{EF8F0076-BC98-3347-8C05-76C671339C96}" dt="2022-04-28T13:10:00.508" v="4313" actId="26606"/>
          <ac:spMkLst>
            <pc:docMk/>
            <pc:sldMk cId="421547468" sldId="263"/>
            <ac:spMk id="2082" creationId="{4E0A5C5C-2A95-428E-9F6A-0D29EBD57C9F}"/>
          </ac:spMkLst>
        </pc:spChg>
        <pc:spChg chg="add del">
          <ac:chgData name="Beth Francis (1802113)" userId="02f27c38-9598-4d30-9aaf-15a493de4e76" providerId="ADAL" clId="{EF8F0076-BC98-3347-8C05-76C671339C96}" dt="2022-04-28T13:11:46.958" v="4327" actId="26606"/>
          <ac:spMkLst>
            <pc:docMk/>
            <pc:sldMk cId="421547468" sldId="263"/>
            <ac:spMk id="2090" creationId="{104332FF-8349-42A5-B5C8-5EE3825CE252}"/>
          </ac:spMkLst>
        </pc:spChg>
        <pc:spChg chg="add del">
          <ac:chgData name="Beth Francis (1802113)" userId="02f27c38-9598-4d30-9aaf-15a493de4e76" providerId="ADAL" clId="{EF8F0076-BC98-3347-8C05-76C671339C96}" dt="2022-04-28T13:11:46.958" v="4327" actId="26606"/>
          <ac:spMkLst>
            <pc:docMk/>
            <pc:sldMk cId="421547468" sldId="263"/>
            <ac:spMk id="2091" creationId="{5A0118C5-4F8D-4CF4-BADD-53FEACC6C42A}"/>
          </ac:spMkLst>
        </pc:spChg>
        <pc:spChg chg="add del">
          <ac:chgData name="Beth Francis (1802113)" userId="02f27c38-9598-4d30-9aaf-15a493de4e76" providerId="ADAL" clId="{EF8F0076-BC98-3347-8C05-76C671339C96}" dt="2022-04-28T13:11:46.958" v="4327" actId="26606"/>
          <ac:spMkLst>
            <pc:docMk/>
            <pc:sldMk cId="421547468" sldId="263"/>
            <ac:spMk id="2092" creationId="{058E97B8-3278-4D63-89EC-C4580EF7675A}"/>
          </ac:spMkLst>
        </pc:spChg>
        <pc:spChg chg="add del">
          <ac:chgData name="Beth Francis (1802113)" userId="02f27c38-9598-4d30-9aaf-15a493de4e76" providerId="ADAL" clId="{EF8F0076-BC98-3347-8C05-76C671339C96}" dt="2022-04-28T13:11:46.958" v="4327" actId="26606"/>
          <ac:spMkLst>
            <pc:docMk/>
            <pc:sldMk cId="421547468" sldId="263"/>
            <ac:spMk id="2093" creationId="{B0168936-CE5E-45A4-9FAA-820681A7BA3C}"/>
          </ac:spMkLst>
        </pc:spChg>
        <pc:grpChg chg="add del">
          <ac:chgData name="Beth Francis (1802113)" userId="02f27c38-9598-4d30-9aaf-15a493de4e76" providerId="ADAL" clId="{EF8F0076-BC98-3347-8C05-76C671339C96}" dt="2022-04-29T10:01:41.624" v="4472" actId="26606"/>
          <ac:grpSpMkLst>
            <pc:docMk/>
            <pc:sldMk cId="421547468" sldId="263"/>
            <ac:grpSpMk id="12" creationId="{D6280969-F024-466D-A1DB-4F848C51DEF6}"/>
          </ac:grpSpMkLst>
        </pc:grpChg>
        <pc:grpChg chg="add del">
          <ac:chgData name="Beth Francis (1802113)" userId="02f27c38-9598-4d30-9aaf-15a493de4e76" providerId="ADAL" clId="{EF8F0076-BC98-3347-8C05-76C671339C96}" dt="2022-04-29T10:01:56.005" v="4474" actId="26606"/>
          <ac:grpSpMkLst>
            <pc:docMk/>
            <pc:sldMk cId="421547468" sldId="263"/>
            <ac:grpSpMk id="24" creationId="{D6280969-F024-466D-A1DB-4F848C51DEF6}"/>
          </ac:grpSpMkLst>
        </pc:grpChg>
        <pc:grpChg chg="add del">
          <ac:chgData name="Beth Francis (1802113)" userId="02f27c38-9598-4d30-9aaf-15a493de4e76" providerId="ADAL" clId="{EF8F0076-BC98-3347-8C05-76C671339C96}" dt="2022-04-29T10:01:57.484" v="4476" actId="26606"/>
          <ac:grpSpMkLst>
            <pc:docMk/>
            <pc:sldMk cId="421547468" sldId="263"/>
            <ac:grpSpMk id="26" creationId="{D6280969-F024-466D-A1DB-4F848C51DEF6}"/>
          </ac:grpSpMkLst>
        </pc:grpChg>
        <pc:grpChg chg="add">
          <ac:chgData name="Beth Francis (1802113)" userId="02f27c38-9598-4d30-9aaf-15a493de4e76" providerId="ADAL" clId="{EF8F0076-BC98-3347-8C05-76C671339C96}" dt="2022-04-29T10:01:57.497" v="4477" actId="26606"/>
          <ac:grpSpMkLst>
            <pc:docMk/>
            <pc:sldMk cId="421547468" sldId="263"/>
            <ac:grpSpMk id="28" creationId="{D6280969-F024-466D-A1DB-4F848C51DEF6}"/>
          </ac:grpSpMkLst>
        </pc:grpChg>
        <pc:grpChg chg="add del">
          <ac:chgData name="Beth Francis (1802113)" userId="02f27c38-9598-4d30-9aaf-15a493de4e76" providerId="ADAL" clId="{EF8F0076-BC98-3347-8C05-76C671339C96}" dt="2022-04-28T13:09:48.527" v="4309" actId="26606"/>
          <ac:grpSpMkLst>
            <pc:docMk/>
            <pc:sldMk cId="421547468" sldId="263"/>
            <ac:grpSpMk id="71" creationId="{8997F1B7-1EE7-4EA5-A5A4-866F9A810C9F}"/>
          </ac:grpSpMkLst>
        </pc:grpChg>
        <pc:grpChg chg="add del">
          <ac:chgData name="Beth Francis (1802113)" userId="02f27c38-9598-4d30-9aaf-15a493de4e76" providerId="ADAL" clId="{EF8F0076-BC98-3347-8C05-76C671339C96}" dt="2022-04-28T13:09:48.527" v="4309" actId="26606"/>
          <ac:grpSpMkLst>
            <pc:docMk/>
            <pc:sldMk cId="421547468" sldId="263"/>
            <ac:grpSpMk id="86" creationId="{EB414A95-9CF6-4787-B6F4-736E75DFBB61}"/>
          </ac:grpSpMkLst>
        </pc:grpChg>
        <pc:grpChg chg="add del">
          <ac:chgData name="Beth Francis (1802113)" userId="02f27c38-9598-4d30-9aaf-15a493de4e76" providerId="ADAL" clId="{EF8F0076-BC98-3347-8C05-76C671339C96}" dt="2022-04-28T13:10:00.508" v="4313" actId="26606"/>
          <ac:grpSpMkLst>
            <pc:docMk/>
            <pc:sldMk cId="421547468" sldId="263"/>
            <ac:grpSpMk id="88" creationId="{3F219210-B16A-47B6-9AA8-207DAFF37E66}"/>
          </ac:grpSpMkLst>
        </pc:grpChg>
        <pc:grpChg chg="add del">
          <ac:chgData name="Beth Francis (1802113)" userId="02f27c38-9598-4d30-9aaf-15a493de4e76" providerId="ADAL" clId="{EF8F0076-BC98-3347-8C05-76C671339C96}" dt="2022-04-28T13:10:00.508" v="4313" actId="26606"/>
          <ac:grpSpMkLst>
            <pc:docMk/>
            <pc:sldMk cId="421547468" sldId="263"/>
            <ac:grpSpMk id="92" creationId="{582A903B-6B78-4F0A-B7C9-3D80499020B8}"/>
          </ac:grpSpMkLst>
        </pc:grpChg>
        <pc:grpChg chg="add del">
          <ac:chgData name="Beth Francis (1802113)" userId="02f27c38-9598-4d30-9aaf-15a493de4e76" providerId="ADAL" clId="{EF8F0076-BC98-3347-8C05-76C671339C96}" dt="2022-04-29T09:59:42.329" v="4420"/>
          <ac:grpSpMkLst>
            <pc:docMk/>
            <pc:sldMk cId="421547468" sldId="263"/>
            <ac:grpSpMk id="188" creationId="{8997F1B7-1EE7-4EA5-A5A4-866F9A810C9F}"/>
          </ac:grpSpMkLst>
        </pc:grpChg>
        <pc:grpChg chg="add del">
          <ac:chgData name="Beth Francis (1802113)" userId="02f27c38-9598-4d30-9aaf-15a493de4e76" providerId="ADAL" clId="{EF8F0076-BC98-3347-8C05-76C671339C96}" dt="2022-04-29T09:59:42.329" v="4420"/>
          <ac:grpSpMkLst>
            <pc:docMk/>
            <pc:sldMk cId="421547468" sldId="263"/>
            <ac:grpSpMk id="199" creationId="{9742E72B-7FDB-4BC3-84CE-9A8675647694}"/>
          </ac:grpSpMkLst>
        </pc:grpChg>
        <pc:grpChg chg="add del">
          <ac:chgData name="Beth Francis (1802113)" userId="02f27c38-9598-4d30-9aaf-15a493de4e76" providerId="ADAL" clId="{EF8F0076-BC98-3347-8C05-76C671339C96}" dt="2022-04-29T09:59:42.329" v="4420"/>
          <ac:grpSpMkLst>
            <pc:docMk/>
            <pc:sldMk cId="421547468" sldId="263"/>
            <ac:grpSpMk id="323" creationId="{A61BDD87-32CE-4DE2-AAE1-62C2F4793885}"/>
          </ac:grpSpMkLst>
        </pc:grpChg>
        <pc:grpChg chg="add del">
          <ac:chgData name="Beth Francis (1802113)" userId="02f27c38-9598-4d30-9aaf-15a493de4e76" providerId="ADAL" clId="{EF8F0076-BC98-3347-8C05-76C671339C96}" dt="2022-04-28T13:09:57.505" v="4311" actId="26606"/>
          <ac:grpSpMkLst>
            <pc:docMk/>
            <pc:sldMk cId="421547468" sldId="263"/>
            <ac:grpSpMk id="2052" creationId="{8997F1B7-1EE7-4EA5-A5A4-866F9A810C9F}"/>
          </ac:grpSpMkLst>
        </pc:grpChg>
        <pc:grpChg chg="add del">
          <ac:chgData name="Beth Francis (1802113)" userId="02f27c38-9598-4d30-9aaf-15a493de4e76" providerId="ADAL" clId="{EF8F0076-BC98-3347-8C05-76C671339C96}" dt="2022-04-28T13:09:57.505" v="4311" actId="26606"/>
          <ac:grpSpMkLst>
            <pc:docMk/>
            <pc:sldMk cId="421547468" sldId="263"/>
            <ac:grpSpMk id="2060" creationId="{20E21FE7-C859-4C40-AAB9-05C994892CB1}"/>
          </ac:grpSpMkLst>
        </pc:grpChg>
        <pc:grpChg chg="add del">
          <ac:chgData name="Beth Francis (1802113)" userId="02f27c38-9598-4d30-9aaf-15a493de4e76" providerId="ADAL" clId="{EF8F0076-BC98-3347-8C05-76C671339C96}" dt="2022-04-28T13:09:57.505" v="4311" actId="26606"/>
          <ac:grpSpMkLst>
            <pc:docMk/>
            <pc:sldMk cId="421547468" sldId="263"/>
            <ac:grpSpMk id="2062" creationId="{3A35C15A-135A-4FD3-BA11-A046CFA3907A}"/>
          </ac:grpSpMkLst>
        </pc:grpChg>
        <pc:grpChg chg="add del">
          <ac:chgData name="Beth Francis (1802113)" userId="02f27c38-9598-4d30-9aaf-15a493de4e76" providerId="ADAL" clId="{EF8F0076-BC98-3347-8C05-76C671339C96}" dt="2022-04-28T13:09:57.505" v="4311" actId="26606"/>
          <ac:grpSpMkLst>
            <pc:docMk/>
            <pc:sldMk cId="421547468" sldId="263"/>
            <ac:grpSpMk id="2069" creationId="{03AF83E4-4DE2-499C-9F36-0279E7E4FBBE}"/>
          </ac:grpSpMkLst>
        </pc:grpChg>
        <pc:grpChg chg="add del">
          <ac:chgData name="Beth Francis (1802113)" userId="02f27c38-9598-4d30-9aaf-15a493de4e76" providerId="ADAL" clId="{EF8F0076-BC98-3347-8C05-76C671339C96}" dt="2022-04-28T13:10:00.508" v="4313" actId="26606"/>
          <ac:grpSpMkLst>
            <pc:docMk/>
            <pc:sldMk cId="421547468" sldId="263"/>
            <ac:grpSpMk id="2076" creationId="{8997F1B7-1EE7-4EA5-A5A4-866F9A810C9F}"/>
          </ac:grpSpMkLst>
        </pc:grpChg>
        <pc:grpChg chg="add del">
          <ac:chgData name="Beth Francis (1802113)" userId="02f27c38-9598-4d30-9aaf-15a493de4e76" providerId="ADAL" clId="{EF8F0076-BC98-3347-8C05-76C671339C96}" dt="2022-04-28T13:10:00.508" v="4313" actId="26606"/>
          <ac:grpSpMkLst>
            <pc:docMk/>
            <pc:sldMk cId="421547468" sldId="263"/>
            <ac:grpSpMk id="2079" creationId="{2A638C7D-9088-41A9-88A0-7357157BC168}"/>
          </ac:grpSpMkLst>
        </pc:grpChg>
        <pc:grpChg chg="add del">
          <ac:chgData name="Beth Francis (1802113)" userId="02f27c38-9598-4d30-9aaf-15a493de4e76" providerId="ADAL" clId="{EF8F0076-BC98-3347-8C05-76C671339C96}" dt="2022-04-28T13:11:46.958" v="4327" actId="26606"/>
          <ac:grpSpMkLst>
            <pc:docMk/>
            <pc:sldMk cId="421547468" sldId="263"/>
            <ac:grpSpMk id="2084" creationId="{8997F1B7-1EE7-4EA5-A5A4-866F9A810C9F}"/>
          </ac:grpSpMkLst>
        </pc:grpChg>
        <pc:grpChg chg="add del">
          <ac:chgData name="Beth Francis (1802113)" userId="02f27c38-9598-4d30-9aaf-15a493de4e76" providerId="ADAL" clId="{EF8F0076-BC98-3347-8C05-76C671339C96}" dt="2022-04-28T13:11:46.958" v="4327" actId="26606"/>
          <ac:grpSpMkLst>
            <pc:docMk/>
            <pc:sldMk cId="421547468" sldId="263"/>
            <ac:grpSpMk id="2094" creationId="{EB414A95-9CF6-4787-B6F4-736E75DFBB61}"/>
          </ac:grpSpMkLst>
        </pc:grpChg>
        <pc:picChg chg="add mod">
          <ac:chgData name="Beth Francis (1802113)" userId="02f27c38-9598-4d30-9aaf-15a493de4e76" providerId="ADAL" clId="{EF8F0076-BC98-3347-8C05-76C671339C96}" dt="2022-04-29T10:01:57.497" v="4477" actId="26606"/>
          <ac:picMkLst>
            <pc:docMk/>
            <pc:sldMk cId="421547468" sldId="263"/>
            <ac:picMk id="7" creationId="{41326226-6EA6-BFCF-8C53-E71F45DB55B1}"/>
          </ac:picMkLst>
        </pc:picChg>
        <pc:picChg chg="add del mod">
          <ac:chgData name="Beth Francis (1802113)" userId="02f27c38-9598-4d30-9aaf-15a493de4e76" providerId="ADAL" clId="{EF8F0076-BC98-3347-8C05-76C671339C96}" dt="2022-04-28T13:11:15.759" v="4322" actId="478"/>
          <ac:picMkLst>
            <pc:docMk/>
            <pc:sldMk cId="421547468" sldId="263"/>
            <ac:picMk id="2050" creationId="{F360C821-5E44-F70A-616F-0027BB534646}"/>
          </ac:picMkLst>
        </pc:picChg>
      </pc:sldChg>
      <pc:sldChg chg="addSp delSp modSp new mod modTransition setBg modAnim delDesignElem modNotesTx">
        <pc:chgData name="Beth Francis (1802113)" userId="02f27c38-9598-4d30-9aaf-15a493de4e76" providerId="ADAL" clId="{EF8F0076-BC98-3347-8C05-76C671339C96}" dt="2022-05-11T16:52:36.215" v="34371" actId="20577"/>
        <pc:sldMkLst>
          <pc:docMk/>
          <pc:sldMk cId="2978810135" sldId="264"/>
        </pc:sldMkLst>
        <pc:spChg chg="mod">
          <ac:chgData name="Beth Francis (1802113)" userId="02f27c38-9598-4d30-9aaf-15a493de4e76" providerId="ADAL" clId="{EF8F0076-BC98-3347-8C05-76C671339C96}" dt="2022-04-29T10:01:00.776" v="4468" actId="26606"/>
          <ac:spMkLst>
            <pc:docMk/>
            <pc:sldMk cId="2978810135" sldId="264"/>
            <ac:spMk id="2" creationId="{3CE2413F-29B4-D122-453A-86B4A9D9D59D}"/>
          </ac:spMkLst>
        </pc:spChg>
        <pc:spChg chg="del">
          <ac:chgData name="Beth Francis (1802113)" userId="02f27c38-9598-4d30-9aaf-15a493de4e76" providerId="ADAL" clId="{EF8F0076-BC98-3347-8C05-76C671339C96}" dt="2022-04-28T13:16:00.383" v="4333" actId="478"/>
          <ac:spMkLst>
            <pc:docMk/>
            <pc:sldMk cId="2978810135" sldId="264"/>
            <ac:spMk id="3" creationId="{62FD2127-9752-F621-40F3-A55C980B9F38}"/>
          </ac:spMkLst>
        </pc:spChg>
        <pc:spChg chg="mod">
          <ac:chgData name="Beth Francis (1802113)" userId="02f27c38-9598-4d30-9aaf-15a493de4e76" providerId="ADAL" clId="{EF8F0076-BC98-3347-8C05-76C671339C96}" dt="2022-05-11T15:54:31.143" v="33079" actId="20577"/>
          <ac:spMkLst>
            <pc:docMk/>
            <pc:sldMk cId="2978810135" sldId="264"/>
            <ac:spMk id="4" creationId="{D555AA3E-39D5-B044-E92A-D00C9E672AD4}"/>
          </ac:spMkLst>
        </pc:spChg>
        <pc:spChg chg="add mod">
          <ac:chgData name="Beth Francis (1802113)" userId="02f27c38-9598-4d30-9aaf-15a493de4e76" providerId="ADAL" clId="{EF8F0076-BC98-3347-8C05-76C671339C96}" dt="2022-05-11T12:46:07.042" v="32152" actId="20577"/>
          <ac:spMkLst>
            <pc:docMk/>
            <pc:sldMk cId="2978810135" sldId="264"/>
            <ac:spMk id="5" creationId="{C8B213E3-E192-3C29-520D-5C0C0F3D8876}"/>
          </ac:spMkLst>
        </pc:spChg>
        <pc:spChg chg="add del">
          <ac:chgData name="Beth Francis (1802113)" userId="02f27c38-9598-4d30-9aaf-15a493de4e76" providerId="ADAL" clId="{EF8F0076-BC98-3347-8C05-76C671339C96}" dt="2022-04-29T09:59:42.329" v="4420"/>
          <ac:spMkLst>
            <pc:docMk/>
            <pc:sldMk cId="2978810135" sldId="264"/>
            <ac:spMk id="78" creationId="{104332FF-8349-42A5-B5C8-5EE3825CE252}"/>
          </ac:spMkLst>
        </pc:spChg>
        <pc:spChg chg="add del">
          <ac:chgData name="Beth Francis (1802113)" userId="02f27c38-9598-4d30-9aaf-15a493de4e76" providerId="ADAL" clId="{EF8F0076-BC98-3347-8C05-76C671339C96}" dt="2022-04-29T09:59:42.329" v="4420"/>
          <ac:spMkLst>
            <pc:docMk/>
            <pc:sldMk cId="2978810135" sldId="264"/>
            <ac:spMk id="80" creationId="{5A0118C5-4F8D-4CF4-BADD-53FEACC6C42A}"/>
          </ac:spMkLst>
        </pc:spChg>
        <pc:spChg chg="add del">
          <ac:chgData name="Beth Francis (1802113)" userId="02f27c38-9598-4d30-9aaf-15a493de4e76" providerId="ADAL" clId="{EF8F0076-BC98-3347-8C05-76C671339C96}" dt="2022-04-29T09:59:42.329" v="4420"/>
          <ac:spMkLst>
            <pc:docMk/>
            <pc:sldMk cId="2978810135" sldId="264"/>
            <ac:spMk id="82" creationId="{F98F79A4-A6C7-4101-B1E9-27E05CB7CFA0}"/>
          </ac:spMkLst>
        </pc:spChg>
        <pc:spChg chg="add del">
          <ac:chgData name="Beth Francis (1802113)" userId="02f27c38-9598-4d30-9aaf-15a493de4e76" providerId="ADAL" clId="{EF8F0076-BC98-3347-8C05-76C671339C96}" dt="2022-04-29T10:01:07.898" v="4470"/>
          <ac:spMkLst>
            <pc:docMk/>
            <pc:sldMk cId="2978810135" sldId="264"/>
            <ac:spMk id="83" creationId="{3BCB5F6A-9EB0-40B0-9D13-3023E9A20508}"/>
          </ac:spMkLst>
        </pc:spChg>
        <pc:spChg chg="add del">
          <ac:chgData name="Beth Francis (1802113)" userId="02f27c38-9598-4d30-9aaf-15a493de4e76" providerId="ADAL" clId="{EF8F0076-BC98-3347-8C05-76C671339C96}" dt="2022-04-29T09:59:42.329" v="4420"/>
          <ac:spMkLst>
            <pc:docMk/>
            <pc:sldMk cId="2978810135" sldId="264"/>
            <ac:spMk id="84" creationId="{79AFCB35-9C04-4524-A0B1-57FF6865D013}"/>
          </ac:spMkLst>
        </pc:spChg>
        <pc:spChg chg="add del">
          <ac:chgData name="Beth Francis (1802113)" userId="02f27c38-9598-4d30-9aaf-15a493de4e76" providerId="ADAL" clId="{EF8F0076-BC98-3347-8C05-76C671339C96}" dt="2022-04-29T09:59:42.329" v="4420"/>
          <ac:spMkLst>
            <pc:docMk/>
            <pc:sldMk cId="2978810135" sldId="264"/>
            <ac:spMk id="86" creationId="{D11AD2AD-0BA0-4DD3-8EEA-84686A0E718C}"/>
          </ac:spMkLst>
        </pc:spChg>
        <pc:spChg chg="add del">
          <ac:chgData name="Beth Francis (1802113)" userId="02f27c38-9598-4d30-9aaf-15a493de4e76" providerId="ADAL" clId="{EF8F0076-BC98-3347-8C05-76C671339C96}" dt="2022-04-29T09:59:42.329" v="4420"/>
          <ac:spMkLst>
            <pc:docMk/>
            <pc:sldMk cId="2978810135" sldId="264"/>
            <ac:spMk id="88" creationId="{83C8019B-3985-409B-9B87-494B974EE9A2}"/>
          </ac:spMkLst>
        </pc:spChg>
        <pc:spChg chg="add del">
          <ac:chgData name="Beth Francis (1802113)" userId="02f27c38-9598-4d30-9aaf-15a493de4e76" providerId="ADAL" clId="{EF8F0076-BC98-3347-8C05-76C671339C96}" dt="2022-04-29T09:59:42.329" v="4420"/>
          <ac:spMkLst>
            <pc:docMk/>
            <pc:sldMk cId="2978810135" sldId="264"/>
            <ac:spMk id="90" creationId="{9E5C5460-229E-46C8-A712-CC317985420F}"/>
          </ac:spMkLst>
        </pc:spChg>
        <pc:spChg chg="add del">
          <ac:chgData name="Beth Francis (1802113)" userId="02f27c38-9598-4d30-9aaf-15a493de4e76" providerId="ADAL" clId="{EF8F0076-BC98-3347-8C05-76C671339C96}" dt="2022-04-29T09:59:42.329" v="4420"/>
          <ac:spMkLst>
            <pc:docMk/>
            <pc:sldMk cId="2978810135" sldId="264"/>
            <ac:spMk id="92" creationId="{B85A4DB3-61AA-49A1-85A9-B3397CD519AB}"/>
          </ac:spMkLst>
        </pc:spChg>
        <pc:grpChg chg="add del">
          <ac:chgData name="Beth Francis (1802113)" userId="02f27c38-9598-4d30-9aaf-15a493de4e76" providerId="ADAL" clId="{EF8F0076-BC98-3347-8C05-76C671339C96}" dt="2022-04-29T09:59:42.329" v="4420"/>
          <ac:grpSpMkLst>
            <pc:docMk/>
            <pc:sldMk cId="2978810135" sldId="264"/>
            <ac:grpSpMk id="71" creationId="{8997F1B7-1EE7-4EA5-A5A4-866F9A810C9F}"/>
          </ac:grpSpMkLst>
        </pc:grpChg>
        <pc:grpChg chg="add del">
          <ac:chgData name="Beth Francis (1802113)" userId="02f27c38-9598-4d30-9aaf-15a493de4e76" providerId="ADAL" clId="{EF8F0076-BC98-3347-8C05-76C671339C96}" dt="2022-04-29T09:59:42.329" v="4420"/>
          <ac:grpSpMkLst>
            <pc:docMk/>
            <pc:sldMk cId="2978810135" sldId="264"/>
            <ac:grpSpMk id="94" creationId="{0C156BF8-7FF7-440F-BE2B-417DFFE8BFA5}"/>
          </ac:grpSpMkLst>
        </pc:grpChg>
        <pc:grpChg chg="add del">
          <ac:chgData name="Beth Francis (1802113)" userId="02f27c38-9598-4d30-9aaf-15a493de4e76" providerId="ADAL" clId="{EF8F0076-BC98-3347-8C05-76C671339C96}" dt="2022-04-29T10:01:07.898" v="4470"/>
          <ac:grpSpMkLst>
            <pc:docMk/>
            <pc:sldMk cId="2978810135" sldId="264"/>
            <ac:grpSpMk id="3076" creationId="{10BE40E3-5550-4CDD-B4FD-387C33EBF157}"/>
          </ac:grpSpMkLst>
        </pc:grpChg>
        <pc:picChg chg="add mod">
          <ac:chgData name="Beth Francis (1802113)" userId="02f27c38-9598-4d30-9aaf-15a493de4e76" providerId="ADAL" clId="{EF8F0076-BC98-3347-8C05-76C671339C96}" dt="2022-05-11T15:54:04.928" v="33071" actId="1076"/>
          <ac:picMkLst>
            <pc:docMk/>
            <pc:sldMk cId="2978810135" sldId="264"/>
            <ac:picMk id="3074" creationId="{78F8B83A-CAE2-DB37-A75F-1E91D0181D02}"/>
          </ac:picMkLst>
        </pc:picChg>
      </pc:sldChg>
      <pc:sldChg chg="addSp delSp modSp new mod modTransition setBg modAnim delDesignElem modNotesTx">
        <pc:chgData name="Beth Francis (1802113)" userId="02f27c38-9598-4d30-9aaf-15a493de4e76" providerId="ADAL" clId="{EF8F0076-BC98-3347-8C05-76C671339C96}" dt="2022-05-11T18:55:19.202" v="35296" actId="20577"/>
        <pc:sldMkLst>
          <pc:docMk/>
          <pc:sldMk cId="1485907953" sldId="265"/>
        </pc:sldMkLst>
        <pc:spChg chg="mod">
          <ac:chgData name="Beth Francis (1802113)" userId="02f27c38-9598-4d30-9aaf-15a493de4e76" providerId="ADAL" clId="{EF8F0076-BC98-3347-8C05-76C671339C96}" dt="2022-05-11T15:55:24.278" v="33119" actId="20577"/>
          <ac:spMkLst>
            <pc:docMk/>
            <pc:sldMk cId="1485907953" sldId="265"/>
            <ac:spMk id="2" creationId="{7AAFBB29-0D44-61E0-146E-7300152444A9}"/>
          </ac:spMkLst>
        </pc:spChg>
        <pc:spChg chg="del">
          <ac:chgData name="Beth Francis (1802113)" userId="02f27c38-9598-4d30-9aaf-15a493de4e76" providerId="ADAL" clId="{EF8F0076-BC98-3347-8C05-76C671339C96}" dt="2022-04-28T13:16:27.663" v="4339" actId="478"/>
          <ac:spMkLst>
            <pc:docMk/>
            <pc:sldMk cId="1485907953" sldId="265"/>
            <ac:spMk id="3" creationId="{A9860E66-C7F2-DF2E-A7FD-1082815D9F81}"/>
          </ac:spMkLst>
        </pc:spChg>
        <pc:spChg chg="mod ord">
          <ac:chgData name="Beth Francis (1802113)" userId="02f27c38-9598-4d30-9aaf-15a493de4e76" providerId="ADAL" clId="{EF8F0076-BC98-3347-8C05-76C671339C96}" dt="2022-05-08T15:40:29.606" v="30857" actId="255"/>
          <ac:spMkLst>
            <pc:docMk/>
            <pc:sldMk cId="1485907953" sldId="265"/>
            <ac:spMk id="4" creationId="{9CDEF721-A592-9ED1-CC0C-B4BFF2E4D8BC}"/>
          </ac:spMkLst>
        </pc:spChg>
        <pc:spChg chg="add del">
          <ac:chgData name="Beth Francis (1802113)" userId="02f27c38-9598-4d30-9aaf-15a493de4e76" providerId="ADAL" clId="{EF8F0076-BC98-3347-8C05-76C671339C96}" dt="2022-04-29T10:02:08.688" v="4479" actId="26606"/>
          <ac:spMkLst>
            <pc:docMk/>
            <pc:sldMk cId="1485907953" sldId="265"/>
            <ac:spMk id="22" creationId="{3BCB5F6A-9EB0-40B0-9D13-3023E9A20508}"/>
          </ac:spMkLst>
        </pc:spChg>
        <pc:spChg chg="add">
          <ac:chgData name="Beth Francis (1802113)" userId="02f27c38-9598-4d30-9aaf-15a493de4e76" providerId="ADAL" clId="{EF8F0076-BC98-3347-8C05-76C671339C96}" dt="2022-04-29T10:02:08.708" v="4480" actId="26606"/>
          <ac:spMkLst>
            <pc:docMk/>
            <pc:sldMk cId="1485907953" sldId="265"/>
            <ac:spMk id="26" creationId="{3F088236-D655-4F88-B238-E16762358025}"/>
          </ac:spMkLst>
        </pc:spChg>
        <pc:spChg chg="add">
          <ac:chgData name="Beth Francis (1802113)" userId="02f27c38-9598-4d30-9aaf-15a493de4e76" providerId="ADAL" clId="{EF8F0076-BC98-3347-8C05-76C671339C96}" dt="2022-04-29T10:02:08.708" v="4480" actId="26606"/>
          <ac:spMkLst>
            <pc:docMk/>
            <pc:sldMk cId="1485907953" sldId="265"/>
            <ac:spMk id="28" creationId="{3DAC0C92-199E-475C-9390-119A9B027276}"/>
          </ac:spMkLst>
        </pc:spChg>
        <pc:spChg chg="add mod">
          <ac:chgData name="Beth Francis (1802113)" userId="02f27c38-9598-4d30-9aaf-15a493de4e76" providerId="ADAL" clId="{EF8F0076-BC98-3347-8C05-76C671339C96}" dt="2022-05-11T14:30:31.978" v="32516" actId="20577"/>
          <ac:spMkLst>
            <pc:docMk/>
            <pc:sldMk cId="1485907953" sldId="265"/>
            <ac:spMk id="29" creationId="{298B7779-EAE2-01F6-E616-E7FF09C307B6}"/>
          </ac:spMkLst>
        </pc:spChg>
        <pc:spChg chg="add">
          <ac:chgData name="Beth Francis (1802113)" userId="02f27c38-9598-4d30-9aaf-15a493de4e76" providerId="ADAL" clId="{EF8F0076-BC98-3347-8C05-76C671339C96}" dt="2022-04-29T10:02:08.708" v="4480" actId="26606"/>
          <ac:spMkLst>
            <pc:docMk/>
            <pc:sldMk cId="1485907953" sldId="265"/>
            <ac:spMk id="30" creationId="{C4CFB339-0ED8-4FE2-9EF1-6D1375B8499B}"/>
          </ac:spMkLst>
        </pc:spChg>
        <pc:spChg chg="add">
          <ac:chgData name="Beth Francis (1802113)" userId="02f27c38-9598-4d30-9aaf-15a493de4e76" providerId="ADAL" clId="{EF8F0076-BC98-3347-8C05-76C671339C96}" dt="2022-04-29T10:02:08.708" v="4480" actId="26606"/>
          <ac:spMkLst>
            <pc:docMk/>
            <pc:sldMk cId="1485907953" sldId="265"/>
            <ac:spMk id="32" creationId="{31896C80-2069-4431-9C19-83B913734490}"/>
          </ac:spMkLst>
        </pc:spChg>
        <pc:spChg chg="add">
          <ac:chgData name="Beth Francis (1802113)" userId="02f27c38-9598-4d30-9aaf-15a493de4e76" providerId="ADAL" clId="{EF8F0076-BC98-3347-8C05-76C671339C96}" dt="2022-04-29T10:02:08.708" v="4480" actId="26606"/>
          <ac:spMkLst>
            <pc:docMk/>
            <pc:sldMk cId="1485907953" sldId="265"/>
            <ac:spMk id="34" creationId="{BF120A21-0841-4823-B0C4-28AEBCEF9B78}"/>
          </ac:spMkLst>
        </pc:spChg>
        <pc:spChg chg="add">
          <ac:chgData name="Beth Francis (1802113)" userId="02f27c38-9598-4d30-9aaf-15a493de4e76" providerId="ADAL" clId="{EF8F0076-BC98-3347-8C05-76C671339C96}" dt="2022-04-29T10:02:08.708" v="4480" actId="26606"/>
          <ac:spMkLst>
            <pc:docMk/>
            <pc:sldMk cId="1485907953" sldId="265"/>
            <ac:spMk id="36" creationId="{DBB05BAE-BBD3-4289-899F-A6851503C6B0}"/>
          </ac:spMkLst>
        </pc:spChg>
        <pc:spChg chg="add">
          <ac:chgData name="Beth Francis (1802113)" userId="02f27c38-9598-4d30-9aaf-15a493de4e76" providerId="ADAL" clId="{EF8F0076-BC98-3347-8C05-76C671339C96}" dt="2022-04-29T10:02:08.708" v="4480" actId="26606"/>
          <ac:spMkLst>
            <pc:docMk/>
            <pc:sldMk cId="1485907953" sldId="265"/>
            <ac:spMk id="38" creationId="{9874D11C-36F5-4BBE-A490-019A54E953B0}"/>
          </ac:spMkLst>
        </pc:spChg>
        <pc:spChg chg="add del">
          <ac:chgData name="Beth Francis (1802113)" userId="02f27c38-9598-4d30-9aaf-15a493de4e76" providerId="ADAL" clId="{EF8F0076-BC98-3347-8C05-76C671339C96}" dt="2022-04-28T13:18:26.464" v="4345" actId="26606"/>
          <ac:spMkLst>
            <pc:docMk/>
            <pc:sldMk cId="1485907953" sldId="265"/>
            <ac:spMk id="80" creationId="{104332FF-8349-42A5-B5C8-5EE3825CE252}"/>
          </ac:spMkLst>
        </pc:spChg>
        <pc:spChg chg="add del">
          <ac:chgData name="Beth Francis (1802113)" userId="02f27c38-9598-4d30-9aaf-15a493de4e76" providerId="ADAL" clId="{EF8F0076-BC98-3347-8C05-76C671339C96}" dt="2022-04-28T13:18:26.464" v="4345" actId="26606"/>
          <ac:spMkLst>
            <pc:docMk/>
            <pc:sldMk cId="1485907953" sldId="265"/>
            <ac:spMk id="82" creationId="{5A0118C5-4F8D-4CF4-BADD-53FEACC6C42A}"/>
          </ac:spMkLst>
        </pc:spChg>
        <pc:spChg chg="add del">
          <ac:chgData name="Beth Francis (1802113)" userId="02f27c38-9598-4d30-9aaf-15a493de4e76" providerId="ADAL" clId="{EF8F0076-BC98-3347-8C05-76C671339C96}" dt="2022-04-28T13:18:26.464" v="4345" actId="26606"/>
          <ac:spMkLst>
            <pc:docMk/>
            <pc:sldMk cId="1485907953" sldId="265"/>
            <ac:spMk id="84" creationId="{F98F79A4-A6C7-4101-B1E9-27E05CB7CFA0}"/>
          </ac:spMkLst>
        </pc:spChg>
        <pc:spChg chg="add del">
          <ac:chgData name="Beth Francis (1802113)" userId="02f27c38-9598-4d30-9aaf-15a493de4e76" providerId="ADAL" clId="{EF8F0076-BC98-3347-8C05-76C671339C96}" dt="2022-04-28T13:18:26.464" v="4345" actId="26606"/>
          <ac:spMkLst>
            <pc:docMk/>
            <pc:sldMk cId="1485907953" sldId="265"/>
            <ac:spMk id="86" creationId="{79AFCB35-9C04-4524-A0B1-57FF6865D013}"/>
          </ac:spMkLst>
        </pc:spChg>
        <pc:spChg chg="add del">
          <ac:chgData name="Beth Francis (1802113)" userId="02f27c38-9598-4d30-9aaf-15a493de4e76" providerId="ADAL" clId="{EF8F0076-BC98-3347-8C05-76C671339C96}" dt="2022-04-28T13:18:26.464" v="4345" actId="26606"/>
          <ac:spMkLst>
            <pc:docMk/>
            <pc:sldMk cId="1485907953" sldId="265"/>
            <ac:spMk id="88" creationId="{D11AD2AD-0BA0-4DD3-8EEA-84686A0E718C}"/>
          </ac:spMkLst>
        </pc:spChg>
        <pc:spChg chg="add del">
          <ac:chgData name="Beth Francis (1802113)" userId="02f27c38-9598-4d30-9aaf-15a493de4e76" providerId="ADAL" clId="{EF8F0076-BC98-3347-8C05-76C671339C96}" dt="2022-04-28T13:18:26.464" v="4345" actId="26606"/>
          <ac:spMkLst>
            <pc:docMk/>
            <pc:sldMk cId="1485907953" sldId="265"/>
            <ac:spMk id="90" creationId="{83C8019B-3985-409B-9B87-494B974EE9A2}"/>
          </ac:spMkLst>
        </pc:spChg>
        <pc:spChg chg="add del">
          <ac:chgData name="Beth Francis (1802113)" userId="02f27c38-9598-4d30-9aaf-15a493de4e76" providerId="ADAL" clId="{EF8F0076-BC98-3347-8C05-76C671339C96}" dt="2022-04-28T13:18:26.464" v="4345" actId="26606"/>
          <ac:spMkLst>
            <pc:docMk/>
            <pc:sldMk cId="1485907953" sldId="265"/>
            <ac:spMk id="92" creationId="{9E5C5460-229E-46C8-A712-CC317985420F}"/>
          </ac:spMkLst>
        </pc:spChg>
        <pc:spChg chg="add del">
          <ac:chgData name="Beth Francis (1802113)" userId="02f27c38-9598-4d30-9aaf-15a493de4e76" providerId="ADAL" clId="{EF8F0076-BC98-3347-8C05-76C671339C96}" dt="2022-04-28T13:18:26.464" v="4345" actId="26606"/>
          <ac:spMkLst>
            <pc:docMk/>
            <pc:sldMk cId="1485907953" sldId="265"/>
            <ac:spMk id="94" creationId="{B85A4DB3-61AA-49A1-85A9-B3397CD519AB}"/>
          </ac:spMkLst>
        </pc:spChg>
        <pc:spChg chg="add del">
          <ac:chgData name="Beth Francis (1802113)" userId="02f27c38-9598-4d30-9aaf-15a493de4e76" providerId="ADAL" clId="{EF8F0076-BC98-3347-8C05-76C671339C96}" dt="2022-04-29T09:59:42.329" v="4420"/>
          <ac:spMkLst>
            <pc:docMk/>
            <pc:sldMk cId="1485907953" sldId="265"/>
            <ac:spMk id="109" creationId="{104332FF-8349-42A5-B5C8-5EE3825CE252}"/>
          </ac:spMkLst>
        </pc:spChg>
        <pc:spChg chg="add del">
          <ac:chgData name="Beth Francis (1802113)" userId="02f27c38-9598-4d30-9aaf-15a493de4e76" providerId="ADAL" clId="{EF8F0076-BC98-3347-8C05-76C671339C96}" dt="2022-04-29T09:59:42.329" v="4420"/>
          <ac:spMkLst>
            <pc:docMk/>
            <pc:sldMk cId="1485907953" sldId="265"/>
            <ac:spMk id="110" creationId="{5A0118C5-4F8D-4CF4-BADD-53FEACC6C42A}"/>
          </ac:spMkLst>
        </pc:spChg>
        <pc:spChg chg="add del">
          <ac:chgData name="Beth Francis (1802113)" userId="02f27c38-9598-4d30-9aaf-15a493de4e76" providerId="ADAL" clId="{EF8F0076-BC98-3347-8C05-76C671339C96}" dt="2022-04-28T13:19:14.492" v="4349" actId="26606"/>
          <ac:spMkLst>
            <pc:docMk/>
            <pc:sldMk cId="1485907953" sldId="265"/>
            <ac:spMk id="4108" creationId="{104332FF-8349-42A5-B5C8-5EE3825CE252}"/>
          </ac:spMkLst>
        </pc:spChg>
        <pc:spChg chg="add del">
          <ac:chgData name="Beth Francis (1802113)" userId="02f27c38-9598-4d30-9aaf-15a493de4e76" providerId="ADAL" clId="{EF8F0076-BC98-3347-8C05-76C671339C96}" dt="2022-04-28T13:19:14.492" v="4349" actId="26606"/>
          <ac:spMkLst>
            <pc:docMk/>
            <pc:sldMk cId="1485907953" sldId="265"/>
            <ac:spMk id="4109" creationId="{5A0118C5-4F8D-4CF4-BADD-53FEACC6C42A}"/>
          </ac:spMkLst>
        </pc:spChg>
        <pc:grpChg chg="add del">
          <ac:chgData name="Beth Francis (1802113)" userId="02f27c38-9598-4d30-9aaf-15a493de4e76" providerId="ADAL" clId="{EF8F0076-BC98-3347-8C05-76C671339C96}" dt="2022-04-29T10:02:08.688" v="4479" actId="26606"/>
          <ac:grpSpMkLst>
            <pc:docMk/>
            <pc:sldMk cId="1485907953" sldId="265"/>
            <ac:grpSpMk id="10" creationId="{E4951899-B99C-47AB-9C7C-16264D7A14C5}"/>
          </ac:grpSpMkLst>
        </pc:grpChg>
        <pc:grpChg chg="add">
          <ac:chgData name="Beth Francis (1802113)" userId="02f27c38-9598-4d30-9aaf-15a493de4e76" providerId="ADAL" clId="{EF8F0076-BC98-3347-8C05-76C671339C96}" dt="2022-04-29T10:02:08.708" v="4480" actId="26606"/>
          <ac:grpSpMkLst>
            <pc:docMk/>
            <pc:sldMk cId="1485907953" sldId="265"/>
            <ac:grpSpMk id="25" creationId="{E4951899-B99C-47AB-9C7C-16264D7A14C5}"/>
          </ac:grpSpMkLst>
        </pc:grpChg>
        <pc:grpChg chg="add del">
          <ac:chgData name="Beth Francis (1802113)" userId="02f27c38-9598-4d30-9aaf-15a493de4e76" providerId="ADAL" clId="{EF8F0076-BC98-3347-8C05-76C671339C96}" dt="2022-04-28T13:18:26.464" v="4345" actId="26606"/>
          <ac:grpSpMkLst>
            <pc:docMk/>
            <pc:sldMk cId="1485907953" sldId="265"/>
            <ac:grpSpMk id="73" creationId="{8997F1B7-1EE7-4EA5-A5A4-866F9A810C9F}"/>
          </ac:grpSpMkLst>
        </pc:grpChg>
        <pc:grpChg chg="add del">
          <ac:chgData name="Beth Francis (1802113)" userId="02f27c38-9598-4d30-9aaf-15a493de4e76" providerId="ADAL" clId="{EF8F0076-BC98-3347-8C05-76C671339C96}" dt="2022-04-28T13:18:26.464" v="4345" actId="26606"/>
          <ac:grpSpMkLst>
            <pc:docMk/>
            <pc:sldMk cId="1485907953" sldId="265"/>
            <ac:grpSpMk id="96" creationId="{0C156BF8-7FF7-440F-BE2B-417DFFE8BFA5}"/>
          </ac:grpSpMkLst>
        </pc:grpChg>
        <pc:grpChg chg="add del">
          <ac:chgData name="Beth Francis (1802113)" userId="02f27c38-9598-4d30-9aaf-15a493de4e76" providerId="ADAL" clId="{EF8F0076-BC98-3347-8C05-76C671339C96}" dt="2022-04-29T09:59:42.329" v="4420"/>
          <ac:grpSpMkLst>
            <pc:docMk/>
            <pc:sldMk cId="1485907953" sldId="265"/>
            <ac:grpSpMk id="100" creationId="{8997F1B7-1EE7-4EA5-A5A4-866F9A810C9F}"/>
          </ac:grpSpMkLst>
        </pc:grpChg>
        <pc:grpChg chg="add del">
          <ac:chgData name="Beth Francis (1802113)" userId="02f27c38-9598-4d30-9aaf-15a493de4e76" providerId="ADAL" clId="{EF8F0076-BC98-3347-8C05-76C671339C96}" dt="2022-04-29T09:59:42.329" v="4420"/>
          <ac:grpSpMkLst>
            <pc:docMk/>
            <pc:sldMk cId="1485907953" sldId="265"/>
            <ac:grpSpMk id="111" creationId="{B894EFA8-F425-4D19-A94B-445388B31E20}"/>
          </ac:grpSpMkLst>
        </pc:grpChg>
        <pc:grpChg chg="add del">
          <ac:chgData name="Beth Francis (1802113)" userId="02f27c38-9598-4d30-9aaf-15a493de4e76" providerId="ADAL" clId="{EF8F0076-BC98-3347-8C05-76C671339C96}" dt="2022-04-29T09:59:42.329" v="4420"/>
          <ac:grpSpMkLst>
            <pc:docMk/>
            <pc:sldMk cId="1485907953" sldId="265"/>
            <ac:grpSpMk id="115" creationId="{C28CAB86-AA69-4EF8-A4E2-4E020497D0BB}"/>
          </ac:grpSpMkLst>
        </pc:grpChg>
        <pc:grpChg chg="add del">
          <ac:chgData name="Beth Francis (1802113)" userId="02f27c38-9598-4d30-9aaf-15a493de4e76" providerId="ADAL" clId="{EF8F0076-BC98-3347-8C05-76C671339C96}" dt="2022-04-29T09:59:42.329" v="4420"/>
          <ac:grpSpMkLst>
            <pc:docMk/>
            <pc:sldMk cId="1485907953" sldId="265"/>
            <ac:grpSpMk id="119" creationId="{617CAA5F-37E3-4DF6-9DD0-68A40D21611B}"/>
          </ac:grpSpMkLst>
        </pc:grpChg>
        <pc:grpChg chg="add del">
          <ac:chgData name="Beth Francis (1802113)" userId="02f27c38-9598-4d30-9aaf-15a493de4e76" providerId="ADAL" clId="{EF8F0076-BC98-3347-8C05-76C671339C96}" dt="2022-04-29T09:59:42.329" v="4420"/>
          <ac:grpSpMkLst>
            <pc:docMk/>
            <pc:sldMk cId="1485907953" sldId="265"/>
            <ac:grpSpMk id="126" creationId="{582A903B-6B78-4F0A-B7C9-3D80499020B8}"/>
          </ac:grpSpMkLst>
        </pc:grpChg>
        <pc:grpChg chg="add del">
          <ac:chgData name="Beth Francis (1802113)" userId="02f27c38-9598-4d30-9aaf-15a493de4e76" providerId="ADAL" clId="{EF8F0076-BC98-3347-8C05-76C671339C96}" dt="2022-04-28T13:19:14.492" v="4349" actId="26606"/>
          <ac:grpSpMkLst>
            <pc:docMk/>
            <pc:sldMk cId="1485907953" sldId="265"/>
            <ac:grpSpMk id="4102" creationId="{8997F1B7-1EE7-4EA5-A5A4-866F9A810C9F}"/>
          </ac:grpSpMkLst>
        </pc:grpChg>
        <pc:grpChg chg="add del">
          <ac:chgData name="Beth Francis (1802113)" userId="02f27c38-9598-4d30-9aaf-15a493de4e76" providerId="ADAL" clId="{EF8F0076-BC98-3347-8C05-76C671339C96}" dt="2022-04-28T13:19:14.492" v="4349" actId="26606"/>
          <ac:grpSpMkLst>
            <pc:docMk/>
            <pc:sldMk cId="1485907953" sldId="265"/>
            <ac:grpSpMk id="4110" creationId="{B894EFA8-F425-4D19-A94B-445388B31E20}"/>
          </ac:grpSpMkLst>
        </pc:grpChg>
        <pc:grpChg chg="add del">
          <ac:chgData name="Beth Francis (1802113)" userId="02f27c38-9598-4d30-9aaf-15a493de4e76" providerId="ADAL" clId="{EF8F0076-BC98-3347-8C05-76C671339C96}" dt="2022-04-28T13:19:14.492" v="4349" actId="26606"/>
          <ac:grpSpMkLst>
            <pc:docMk/>
            <pc:sldMk cId="1485907953" sldId="265"/>
            <ac:grpSpMk id="4112" creationId="{C28CAB86-AA69-4EF8-A4E2-4E020497D0BB}"/>
          </ac:grpSpMkLst>
        </pc:grpChg>
        <pc:grpChg chg="add del">
          <ac:chgData name="Beth Francis (1802113)" userId="02f27c38-9598-4d30-9aaf-15a493de4e76" providerId="ADAL" clId="{EF8F0076-BC98-3347-8C05-76C671339C96}" dt="2022-04-28T13:19:14.492" v="4349" actId="26606"/>
          <ac:grpSpMkLst>
            <pc:docMk/>
            <pc:sldMk cId="1485907953" sldId="265"/>
            <ac:grpSpMk id="4114" creationId="{617CAA5F-37E3-4DF6-9DD0-68A40D21611B}"/>
          </ac:grpSpMkLst>
        </pc:grpChg>
        <pc:grpChg chg="add del">
          <ac:chgData name="Beth Francis (1802113)" userId="02f27c38-9598-4d30-9aaf-15a493de4e76" providerId="ADAL" clId="{EF8F0076-BC98-3347-8C05-76C671339C96}" dt="2022-04-28T13:19:14.492" v="4349" actId="26606"/>
          <ac:grpSpMkLst>
            <pc:docMk/>
            <pc:sldMk cId="1485907953" sldId="265"/>
            <ac:grpSpMk id="4118" creationId="{582A903B-6B78-4F0A-B7C9-3D80499020B8}"/>
          </ac:grpSpMkLst>
        </pc:grpChg>
        <pc:picChg chg="add mod ord">
          <ac:chgData name="Beth Francis (1802113)" userId="02f27c38-9598-4d30-9aaf-15a493de4e76" providerId="ADAL" clId="{EF8F0076-BC98-3347-8C05-76C671339C96}" dt="2022-05-11T15:54:47.595" v="33082" actId="1076"/>
          <ac:picMkLst>
            <pc:docMk/>
            <pc:sldMk cId="1485907953" sldId="265"/>
            <ac:picMk id="5" creationId="{689A1A24-E20B-5030-142A-B817FF2913DC}"/>
          </ac:picMkLst>
        </pc:picChg>
        <pc:picChg chg="add del mod">
          <ac:chgData name="Beth Francis (1802113)" userId="02f27c38-9598-4d30-9aaf-15a493de4e76" providerId="ADAL" clId="{EF8F0076-BC98-3347-8C05-76C671339C96}" dt="2022-04-28T13:17:55.692" v="4342" actId="478"/>
          <ac:picMkLst>
            <pc:docMk/>
            <pc:sldMk cId="1485907953" sldId="265"/>
            <ac:picMk id="4098" creationId="{705386D6-B9F8-EDE5-B577-E0E34D53F88C}"/>
          </ac:picMkLst>
        </pc:picChg>
        <pc:picChg chg="add del mod">
          <ac:chgData name="Beth Francis (1802113)" userId="02f27c38-9598-4d30-9aaf-15a493de4e76" providerId="ADAL" clId="{EF8F0076-BC98-3347-8C05-76C671339C96}" dt="2022-04-28T13:18:43.165" v="4347" actId="478"/>
          <ac:picMkLst>
            <pc:docMk/>
            <pc:sldMk cId="1485907953" sldId="265"/>
            <ac:picMk id="4100" creationId="{A507B39A-B4CA-CBC3-CCA8-E4DA1A3B5BBB}"/>
          </ac:picMkLst>
        </pc:picChg>
        <pc:cxnChg chg="add">
          <ac:chgData name="Beth Francis (1802113)" userId="02f27c38-9598-4d30-9aaf-15a493de4e76" providerId="ADAL" clId="{EF8F0076-BC98-3347-8C05-76C671339C96}" dt="2022-04-29T10:02:08.708" v="4480" actId="26606"/>
          <ac:cxnSpMkLst>
            <pc:docMk/>
            <pc:sldMk cId="1485907953" sldId="265"/>
            <ac:cxnSpMk id="24" creationId="{2AFD8CBA-54A3-4363-991B-B9C631BBFA74}"/>
          </ac:cxnSpMkLst>
        </pc:cxnChg>
        <pc:cxnChg chg="add">
          <ac:chgData name="Beth Francis (1802113)" userId="02f27c38-9598-4d30-9aaf-15a493de4e76" providerId="ADAL" clId="{EF8F0076-BC98-3347-8C05-76C671339C96}" dt="2022-04-29T10:02:08.708" v="4480" actId="26606"/>
          <ac:cxnSpMkLst>
            <pc:docMk/>
            <pc:sldMk cId="1485907953" sldId="265"/>
            <ac:cxnSpMk id="27" creationId="{64FA5DFF-7FE6-4855-84E6-DFA78EE978BD}"/>
          </ac:cxnSpMkLst>
        </pc:cxnChg>
      </pc:sldChg>
      <pc:sldChg chg="addSp delSp modSp new mod modTransition setBg modAnim delDesignElem modNotesTx">
        <pc:chgData name="Beth Francis (1802113)" userId="02f27c38-9598-4d30-9aaf-15a493de4e76" providerId="ADAL" clId="{EF8F0076-BC98-3347-8C05-76C671339C96}" dt="2022-05-11T16:03:59.772" v="33323"/>
        <pc:sldMkLst>
          <pc:docMk/>
          <pc:sldMk cId="3719535378" sldId="266"/>
        </pc:sldMkLst>
        <pc:spChg chg="mod">
          <ac:chgData name="Beth Francis (1802113)" userId="02f27c38-9598-4d30-9aaf-15a493de4e76" providerId="ADAL" clId="{EF8F0076-BC98-3347-8C05-76C671339C96}" dt="2022-04-29T10:08:29.920" v="4481" actId="26606"/>
          <ac:spMkLst>
            <pc:docMk/>
            <pc:sldMk cId="3719535378" sldId="266"/>
            <ac:spMk id="2" creationId="{885E6665-FF70-F94D-18C1-5DA82F04EBB2}"/>
          </ac:spMkLst>
        </pc:spChg>
        <pc:spChg chg="del">
          <ac:chgData name="Beth Francis (1802113)" userId="02f27c38-9598-4d30-9aaf-15a493de4e76" providerId="ADAL" clId="{EF8F0076-BC98-3347-8C05-76C671339C96}" dt="2022-04-28T13:19:22.081" v="4350" actId="478"/>
          <ac:spMkLst>
            <pc:docMk/>
            <pc:sldMk cId="3719535378" sldId="266"/>
            <ac:spMk id="3" creationId="{3930DCAD-7978-9E4E-2939-B45E98C44DC5}"/>
          </ac:spMkLst>
        </pc:spChg>
        <pc:spChg chg="mod">
          <ac:chgData name="Beth Francis (1802113)" userId="02f27c38-9598-4d30-9aaf-15a493de4e76" providerId="ADAL" clId="{EF8F0076-BC98-3347-8C05-76C671339C96}" dt="2022-05-08T15:41:15.722" v="30858" actId="255"/>
          <ac:spMkLst>
            <pc:docMk/>
            <pc:sldMk cId="3719535378" sldId="266"/>
            <ac:spMk id="4" creationId="{6CDCE9E1-23C6-7618-9225-5DE033E91558}"/>
          </ac:spMkLst>
        </pc:spChg>
        <pc:spChg chg="add mod">
          <ac:chgData name="Beth Francis (1802113)" userId="02f27c38-9598-4d30-9aaf-15a493de4e76" providerId="ADAL" clId="{EF8F0076-BC98-3347-8C05-76C671339C96}" dt="2022-05-11T13:11:59.930" v="32196" actId="1076"/>
          <ac:spMkLst>
            <pc:docMk/>
            <pc:sldMk cId="3719535378" sldId="266"/>
            <ac:spMk id="27" creationId="{F4F380E6-9562-08B0-2B1D-F25BC695E936}"/>
          </ac:spMkLst>
        </pc:spChg>
        <pc:spChg chg="add del">
          <ac:chgData name="Beth Francis (1802113)" userId="02f27c38-9598-4d30-9aaf-15a493de4e76" providerId="ADAL" clId="{EF8F0076-BC98-3347-8C05-76C671339C96}" dt="2022-04-28T13:21:12.028" v="4353" actId="26606"/>
          <ac:spMkLst>
            <pc:docMk/>
            <pc:sldMk cId="3719535378" sldId="266"/>
            <ac:spMk id="78" creationId="{104332FF-8349-42A5-B5C8-5EE3825CE252}"/>
          </ac:spMkLst>
        </pc:spChg>
        <pc:spChg chg="add del">
          <ac:chgData name="Beth Francis (1802113)" userId="02f27c38-9598-4d30-9aaf-15a493de4e76" providerId="ADAL" clId="{EF8F0076-BC98-3347-8C05-76C671339C96}" dt="2022-04-28T13:21:12.028" v="4353" actId="26606"/>
          <ac:spMkLst>
            <pc:docMk/>
            <pc:sldMk cId="3719535378" sldId="266"/>
            <ac:spMk id="80" creationId="{5A0118C5-4F8D-4CF4-BADD-53FEACC6C42A}"/>
          </ac:spMkLst>
        </pc:spChg>
        <pc:spChg chg="add">
          <ac:chgData name="Beth Francis (1802113)" userId="02f27c38-9598-4d30-9aaf-15a493de4e76" providerId="ADAL" clId="{EF8F0076-BC98-3347-8C05-76C671339C96}" dt="2022-04-29T10:08:29.920" v="4481" actId="26606"/>
          <ac:spMkLst>
            <pc:docMk/>
            <pc:sldMk cId="3719535378" sldId="266"/>
            <ac:spMk id="83" creationId="{2A4588C6-4069-4731-BFB4-10F1E6D37842}"/>
          </ac:spMkLst>
        </pc:spChg>
        <pc:spChg chg="add">
          <ac:chgData name="Beth Francis (1802113)" userId="02f27c38-9598-4d30-9aaf-15a493de4e76" providerId="ADAL" clId="{EF8F0076-BC98-3347-8C05-76C671339C96}" dt="2022-04-29T10:08:29.920" v="4481" actId="26606"/>
          <ac:spMkLst>
            <pc:docMk/>
            <pc:sldMk cId="3719535378" sldId="266"/>
            <ac:spMk id="85" creationId="{23370524-0FE7-41B4-ABCF-7FB26B6CF1F6}"/>
          </ac:spMkLst>
        </pc:spChg>
        <pc:spChg chg="add del">
          <ac:chgData name="Beth Francis (1802113)" userId="02f27c38-9598-4d30-9aaf-15a493de4e76" providerId="ADAL" clId="{EF8F0076-BC98-3347-8C05-76C671339C96}" dt="2022-04-28T13:21:12.028" v="4353" actId="26606"/>
          <ac:spMkLst>
            <pc:docMk/>
            <pc:sldMk cId="3719535378" sldId="266"/>
            <ac:spMk id="90" creationId="{7665E5EC-40DD-4076-879B-B07223D5A7C1}"/>
          </ac:spMkLst>
        </pc:spChg>
        <pc:spChg chg="add del">
          <ac:chgData name="Beth Francis (1802113)" userId="02f27c38-9598-4d30-9aaf-15a493de4e76" providerId="ADAL" clId="{EF8F0076-BC98-3347-8C05-76C671339C96}" dt="2022-04-28T13:21:12.028" v="4353" actId="26606"/>
          <ac:spMkLst>
            <pc:docMk/>
            <pc:sldMk cId="3719535378" sldId="266"/>
            <ac:spMk id="92" creationId="{96F7F90D-227A-418D-9A0A-2E04468C6002}"/>
          </ac:spMkLst>
        </pc:spChg>
        <pc:spChg chg="add">
          <ac:chgData name="Beth Francis (1802113)" userId="02f27c38-9598-4d30-9aaf-15a493de4e76" providerId="ADAL" clId="{EF8F0076-BC98-3347-8C05-76C671339C96}" dt="2022-04-29T10:08:29.920" v="4481" actId="26606"/>
          <ac:spMkLst>
            <pc:docMk/>
            <pc:sldMk cId="3719535378" sldId="266"/>
            <ac:spMk id="93" creationId="{7CE87768-354E-4E3F-8202-9F387CF50590}"/>
          </ac:spMkLst>
        </pc:spChg>
        <pc:spChg chg="add">
          <ac:chgData name="Beth Francis (1802113)" userId="02f27c38-9598-4d30-9aaf-15a493de4e76" providerId="ADAL" clId="{EF8F0076-BC98-3347-8C05-76C671339C96}" dt="2022-04-29T10:08:29.920" v="4481" actId="26606"/>
          <ac:spMkLst>
            <pc:docMk/>
            <pc:sldMk cId="3719535378" sldId="266"/>
            <ac:spMk id="95" creationId="{09E5B98F-BD75-4A30-BF72-0A91074702FC}"/>
          </ac:spMkLst>
        </pc:spChg>
        <pc:spChg chg="add">
          <ac:chgData name="Beth Francis (1802113)" userId="02f27c38-9598-4d30-9aaf-15a493de4e76" providerId="ADAL" clId="{EF8F0076-BC98-3347-8C05-76C671339C96}" dt="2022-04-29T10:08:29.920" v="4481" actId="26606"/>
          <ac:spMkLst>
            <pc:docMk/>
            <pc:sldMk cId="3719535378" sldId="266"/>
            <ac:spMk id="97" creationId="{8AAB91E3-41BE-4478-BF23-A24D43E146C5}"/>
          </ac:spMkLst>
        </pc:spChg>
        <pc:spChg chg="add">
          <ac:chgData name="Beth Francis (1802113)" userId="02f27c38-9598-4d30-9aaf-15a493de4e76" providerId="ADAL" clId="{EF8F0076-BC98-3347-8C05-76C671339C96}" dt="2022-04-29T10:08:29.920" v="4481" actId="26606"/>
          <ac:spMkLst>
            <pc:docMk/>
            <pc:sldMk cId="3719535378" sldId="266"/>
            <ac:spMk id="99" creationId="{96DFC7EA-8516-41F1-8ED9-C0A8E1E0862A}"/>
          </ac:spMkLst>
        </pc:spChg>
        <pc:spChg chg="add">
          <ac:chgData name="Beth Francis (1802113)" userId="02f27c38-9598-4d30-9aaf-15a493de4e76" providerId="ADAL" clId="{EF8F0076-BC98-3347-8C05-76C671339C96}" dt="2022-04-29T10:08:29.920" v="4481" actId="26606"/>
          <ac:spMkLst>
            <pc:docMk/>
            <pc:sldMk cId="3719535378" sldId="266"/>
            <ac:spMk id="101" creationId="{E24E972C-8744-4CFA-B783-41EA3CC38199}"/>
          </ac:spMkLst>
        </pc:spChg>
        <pc:spChg chg="add">
          <ac:chgData name="Beth Francis (1802113)" userId="02f27c38-9598-4d30-9aaf-15a493de4e76" providerId="ADAL" clId="{EF8F0076-BC98-3347-8C05-76C671339C96}" dt="2022-04-29T10:08:29.920" v="4481" actId="26606"/>
          <ac:spMkLst>
            <pc:docMk/>
            <pc:sldMk cId="3719535378" sldId="266"/>
            <ac:spMk id="103" creationId="{C7C88F2E-E233-48BA-B85F-D06BA522B790}"/>
          </ac:spMkLst>
        </pc:spChg>
        <pc:spChg chg="add del">
          <ac:chgData name="Beth Francis (1802113)" userId="02f27c38-9598-4d30-9aaf-15a493de4e76" providerId="ADAL" clId="{EF8F0076-BC98-3347-8C05-76C671339C96}" dt="2022-04-29T09:59:42.329" v="4420"/>
          <ac:spMkLst>
            <pc:docMk/>
            <pc:sldMk cId="3719535378" sldId="266"/>
            <ac:spMk id="5130" creationId="{104332FF-8349-42A5-B5C8-5EE3825CE252}"/>
          </ac:spMkLst>
        </pc:spChg>
        <pc:spChg chg="add del">
          <ac:chgData name="Beth Francis (1802113)" userId="02f27c38-9598-4d30-9aaf-15a493de4e76" providerId="ADAL" clId="{EF8F0076-BC98-3347-8C05-76C671339C96}" dt="2022-04-29T09:59:42.329" v="4420"/>
          <ac:spMkLst>
            <pc:docMk/>
            <pc:sldMk cId="3719535378" sldId="266"/>
            <ac:spMk id="5131" creationId="{5A0118C5-4F8D-4CF4-BADD-53FEACC6C42A}"/>
          </ac:spMkLst>
        </pc:spChg>
        <pc:spChg chg="add">
          <ac:chgData name="Beth Francis (1802113)" userId="02f27c38-9598-4d30-9aaf-15a493de4e76" providerId="ADAL" clId="{EF8F0076-BC98-3347-8C05-76C671339C96}" dt="2022-04-29T10:08:29.920" v="4481" actId="26606"/>
          <ac:spMkLst>
            <pc:docMk/>
            <pc:sldMk cId="3719535378" sldId="266"/>
            <ac:spMk id="5168" creationId="{4E93B92B-0DD5-4277-9D69-972ABADC3559}"/>
          </ac:spMkLst>
        </pc:spChg>
        <pc:grpChg chg="add del">
          <ac:chgData name="Beth Francis (1802113)" userId="02f27c38-9598-4d30-9aaf-15a493de4e76" providerId="ADAL" clId="{EF8F0076-BC98-3347-8C05-76C671339C96}" dt="2022-04-28T13:21:12.028" v="4353" actId="26606"/>
          <ac:grpSpMkLst>
            <pc:docMk/>
            <pc:sldMk cId="3719535378" sldId="266"/>
            <ac:grpSpMk id="71" creationId="{8997F1B7-1EE7-4EA5-A5A4-866F9A810C9F}"/>
          </ac:grpSpMkLst>
        </pc:grpChg>
        <pc:grpChg chg="add del">
          <ac:chgData name="Beth Francis (1802113)" userId="02f27c38-9598-4d30-9aaf-15a493de4e76" providerId="ADAL" clId="{EF8F0076-BC98-3347-8C05-76C671339C96}" dt="2022-04-28T13:21:12.028" v="4353" actId="26606"/>
          <ac:grpSpMkLst>
            <pc:docMk/>
            <pc:sldMk cId="3719535378" sldId="266"/>
            <ac:grpSpMk id="82" creationId="{A3709225-45BD-4CB5-BED5-6A68EDA55548}"/>
          </ac:grpSpMkLst>
        </pc:grpChg>
        <pc:grpChg chg="add del">
          <ac:chgData name="Beth Francis (1802113)" userId="02f27c38-9598-4d30-9aaf-15a493de4e76" providerId="ADAL" clId="{EF8F0076-BC98-3347-8C05-76C671339C96}" dt="2022-04-28T13:21:12.028" v="4353" actId="26606"/>
          <ac:grpSpMkLst>
            <pc:docMk/>
            <pc:sldMk cId="3719535378" sldId="266"/>
            <ac:grpSpMk id="86" creationId="{BC9D362F-A0BC-46E8-B739-CC9BEBDA5B71}"/>
          </ac:grpSpMkLst>
        </pc:grpChg>
        <pc:grpChg chg="add del">
          <ac:chgData name="Beth Francis (1802113)" userId="02f27c38-9598-4d30-9aaf-15a493de4e76" providerId="ADAL" clId="{EF8F0076-BC98-3347-8C05-76C671339C96}" dt="2022-04-28T13:21:12.028" v="4353" actId="26606"/>
          <ac:grpSpMkLst>
            <pc:docMk/>
            <pc:sldMk cId="3719535378" sldId="266"/>
            <ac:grpSpMk id="94" creationId="{E2DB0E87-A743-40DF-A082-9D0767DC4250}"/>
          </ac:grpSpMkLst>
        </pc:grpChg>
        <pc:grpChg chg="add del">
          <ac:chgData name="Beth Francis (1802113)" userId="02f27c38-9598-4d30-9aaf-15a493de4e76" providerId="ADAL" clId="{EF8F0076-BC98-3347-8C05-76C671339C96}" dt="2022-04-28T13:21:12.028" v="4353" actId="26606"/>
          <ac:grpSpMkLst>
            <pc:docMk/>
            <pc:sldMk cId="3719535378" sldId="266"/>
            <ac:grpSpMk id="109" creationId="{AAA73A3E-7B86-4D04-B8D7-C566697E5293}"/>
          </ac:grpSpMkLst>
        </pc:grpChg>
        <pc:grpChg chg="add del">
          <ac:chgData name="Beth Francis (1802113)" userId="02f27c38-9598-4d30-9aaf-15a493de4e76" providerId="ADAL" clId="{EF8F0076-BC98-3347-8C05-76C671339C96}" dt="2022-04-29T09:59:42.329" v="4420"/>
          <ac:grpSpMkLst>
            <pc:docMk/>
            <pc:sldMk cId="3719535378" sldId="266"/>
            <ac:grpSpMk id="5124" creationId="{8997F1B7-1EE7-4EA5-A5A4-866F9A810C9F}"/>
          </ac:grpSpMkLst>
        </pc:grpChg>
        <pc:grpChg chg="add del">
          <ac:chgData name="Beth Francis (1802113)" userId="02f27c38-9598-4d30-9aaf-15a493de4e76" providerId="ADAL" clId="{EF8F0076-BC98-3347-8C05-76C671339C96}" dt="2022-04-29T09:59:42.329" v="4420"/>
          <ac:grpSpMkLst>
            <pc:docMk/>
            <pc:sldMk cId="3719535378" sldId="266"/>
            <ac:grpSpMk id="5132" creationId="{20E21FE7-C859-4C40-AAB9-05C994892CB1}"/>
          </ac:grpSpMkLst>
        </pc:grpChg>
        <pc:grpChg chg="add del">
          <ac:chgData name="Beth Francis (1802113)" userId="02f27c38-9598-4d30-9aaf-15a493de4e76" providerId="ADAL" clId="{EF8F0076-BC98-3347-8C05-76C671339C96}" dt="2022-04-29T09:59:42.329" v="4420"/>
          <ac:grpSpMkLst>
            <pc:docMk/>
            <pc:sldMk cId="3719535378" sldId="266"/>
            <ac:grpSpMk id="5135" creationId="{3A35C15A-135A-4FD3-BA11-A046CFA3907A}"/>
          </ac:grpSpMkLst>
        </pc:grpChg>
        <pc:grpChg chg="add">
          <ac:chgData name="Beth Francis (1802113)" userId="02f27c38-9598-4d30-9aaf-15a493de4e76" providerId="ADAL" clId="{EF8F0076-BC98-3347-8C05-76C671339C96}" dt="2022-04-29T10:08:29.920" v="4481" actId="26606"/>
          <ac:grpSpMkLst>
            <pc:docMk/>
            <pc:sldMk cId="3719535378" sldId="266"/>
            <ac:grpSpMk id="5136" creationId="{E4951899-B99C-47AB-9C7C-16264D7A14C5}"/>
          </ac:grpSpMkLst>
        </pc:grpChg>
        <pc:grpChg chg="add del">
          <ac:chgData name="Beth Francis (1802113)" userId="02f27c38-9598-4d30-9aaf-15a493de4e76" providerId="ADAL" clId="{EF8F0076-BC98-3347-8C05-76C671339C96}" dt="2022-04-29T09:59:42.329" v="4420"/>
          <ac:grpSpMkLst>
            <pc:docMk/>
            <pc:sldMk cId="3719535378" sldId="266"/>
            <ac:grpSpMk id="5140" creationId="{03AF83E4-4DE2-499C-9F36-0279E7E4FBBE}"/>
          </ac:grpSpMkLst>
        </pc:grpChg>
        <pc:picChg chg="add mod ord">
          <ac:chgData name="Beth Francis (1802113)" userId="02f27c38-9598-4d30-9aaf-15a493de4e76" providerId="ADAL" clId="{EF8F0076-BC98-3347-8C05-76C671339C96}" dt="2022-05-08T15:41:22.477" v="30860" actId="1076"/>
          <ac:picMkLst>
            <pc:docMk/>
            <pc:sldMk cId="3719535378" sldId="266"/>
            <ac:picMk id="5122" creationId="{BC2D83B5-D112-E787-E7C3-8896784E7E13}"/>
          </ac:picMkLst>
        </pc:picChg>
        <pc:cxnChg chg="add">
          <ac:chgData name="Beth Francis (1802113)" userId="02f27c38-9598-4d30-9aaf-15a493de4e76" providerId="ADAL" clId="{EF8F0076-BC98-3347-8C05-76C671339C96}" dt="2022-04-29T10:08:29.920" v="4481" actId="26606"/>
          <ac:cxnSpMkLst>
            <pc:docMk/>
            <pc:sldMk cId="3719535378" sldId="266"/>
            <ac:cxnSpMk id="87" creationId="{E0A9CA40-1F57-4A6D-ACDA-F720AA468CF6}"/>
          </ac:cxnSpMkLst>
        </pc:cxnChg>
        <pc:cxnChg chg="add">
          <ac:chgData name="Beth Francis (1802113)" userId="02f27c38-9598-4d30-9aaf-15a493de4e76" providerId="ADAL" clId="{EF8F0076-BC98-3347-8C05-76C671339C96}" dt="2022-04-29T10:08:29.920" v="4481" actId="26606"/>
          <ac:cxnSpMkLst>
            <pc:docMk/>
            <pc:sldMk cId="3719535378" sldId="266"/>
            <ac:cxnSpMk id="5142" creationId="{B2A94EDB-B0FE-4678-8E69-0F137AE3BE6C}"/>
          </ac:cxnSpMkLst>
        </pc:cxnChg>
      </pc:sldChg>
      <pc:sldChg chg="addSp delSp modSp new mod modTransition setBg modAnim delDesignElem modNotesTx">
        <pc:chgData name="Beth Francis (1802113)" userId="02f27c38-9598-4d30-9aaf-15a493de4e76" providerId="ADAL" clId="{EF8F0076-BC98-3347-8C05-76C671339C96}" dt="2022-05-11T18:17:52.051" v="35123" actId="20577"/>
        <pc:sldMkLst>
          <pc:docMk/>
          <pc:sldMk cId="2868119657" sldId="267"/>
        </pc:sldMkLst>
        <pc:spChg chg="mod">
          <ac:chgData name="Beth Francis (1802113)" userId="02f27c38-9598-4d30-9aaf-15a493de4e76" providerId="ADAL" clId="{EF8F0076-BC98-3347-8C05-76C671339C96}" dt="2022-05-11T15:56:53.072" v="33128" actId="1076"/>
          <ac:spMkLst>
            <pc:docMk/>
            <pc:sldMk cId="2868119657" sldId="267"/>
            <ac:spMk id="2" creationId="{F67374BC-0FF7-76D3-2F3C-8039C480D53F}"/>
          </ac:spMkLst>
        </pc:spChg>
        <pc:spChg chg="add del mod">
          <ac:chgData name="Beth Francis (1802113)" userId="02f27c38-9598-4d30-9aaf-15a493de4e76" providerId="ADAL" clId="{EF8F0076-BC98-3347-8C05-76C671339C96}" dt="2022-05-11T13:12:51.475" v="32197" actId="1076"/>
          <ac:spMkLst>
            <pc:docMk/>
            <pc:sldMk cId="2868119657" sldId="267"/>
            <ac:spMk id="3" creationId="{D64556EE-D097-73D4-795B-F08E72654245}"/>
          </ac:spMkLst>
        </pc:spChg>
        <pc:spChg chg="del">
          <ac:chgData name="Beth Francis (1802113)" userId="02f27c38-9598-4d30-9aaf-15a493de4e76" providerId="ADAL" clId="{EF8F0076-BC98-3347-8C05-76C671339C96}" dt="2022-04-28T13:21:59.066" v="4357" actId="478"/>
          <ac:spMkLst>
            <pc:docMk/>
            <pc:sldMk cId="2868119657" sldId="267"/>
            <ac:spMk id="3" creationId="{F83AB07F-6265-7B22-BD98-8ECCB0847167}"/>
          </ac:spMkLst>
        </pc:spChg>
        <pc:spChg chg="del mod ord">
          <ac:chgData name="Beth Francis (1802113)" userId="02f27c38-9598-4d30-9aaf-15a493de4e76" providerId="ADAL" clId="{EF8F0076-BC98-3347-8C05-76C671339C96}" dt="2022-04-29T10:09:06.373" v="4482" actId="26606"/>
          <ac:spMkLst>
            <pc:docMk/>
            <pc:sldMk cId="2868119657" sldId="267"/>
            <ac:spMk id="4" creationId="{BD7E0B21-397C-B919-9A82-978934DB77D6}"/>
          </ac:spMkLst>
        </pc:spChg>
        <pc:spChg chg="add del">
          <ac:chgData name="Beth Francis (1802113)" userId="02f27c38-9598-4d30-9aaf-15a493de4e76" providerId="ADAL" clId="{EF8F0076-BC98-3347-8C05-76C671339C96}" dt="2022-04-28T13:22:19.935" v="4360" actId="26606"/>
          <ac:spMkLst>
            <pc:docMk/>
            <pc:sldMk cId="2868119657" sldId="267"/>
            <ac:spMk id="78" creationId="{104332FF-8349-42A5-B5C8-5EE3825CE252}"/>
          </ac:spMkLst>
        </pc:spChg>
        <pc:spChg chg="add del">
          <ac:chgData name="Beth Francis (1802113)" userId="02f27c38-9598-4d30-9aaf-15a493de4e76" providerId="ADAL" clId="{EF8F0076-BC98-3347-8C05-76C671339C96}" dt="2022-04-28T13:22:19.935" v="4360" actId="26606"/>
          <ac:spMkLst>
            <pc:docMk/>
            <pc:sldMk cId="2868119657" sldId="267"/>
            <ac:spMk id="80" creationId="{5A0118C5-4F8D-4CF4-BADD-53FEACC6C42A}"/>
          </ac:spMkLst>
        </pc:spChg>
        <pc:spChg chg="add del">
          <ac:chgData name="Beth Francis (1802113)" userId="02f27c38-9598-4d30-9aaf-15a493de4e76" providerId="ADAL" clId="{EF8F0076-BC98-3347-8C05-76C671339C96}" dt="2022-04-28T13:22:19.935" v="4360" actId="26606"/>
          <ac:spMkLst>
            <pc:docMk/>
            <pc:sldMk cId="2868119657" sldId="267"/>
            <ac:spMk id="90" creationId="{D9FE21DE-050D-4E27-A007-AAE4EF8427F1}"/>
          </ac:spMkLst>
        </pc:spChg>
        <pc:spChg chg="add del">
          <ac:chgData name="Beth Francis (1802113)" userId="02f27c38-9598-4d30-9aaf-15a493de4e76" providerId="ADAL" clId="{EF8F0076-BC98-3347-8C05-76C671339C96}" dt="2022-04-28T13:22:19.935" v="4360" actId="26606"/>
          <ac:spMkLst>
            <pc:docMk/>
            <pc:sldMk cId="2868119657" sldId="267"/>
            <ac:spMk id="92" creationId="{77EF10EC-D135-4F55-A642-AFA283DD9640}"/>
          </ac:spMkLst>
        </pc:spChg>
        <pc:spChg chg="add del">
          <ac:chgData name="Beth Francis (1802113)" userId="02f27c38-9598-4d30-9aaf-15a493de4e76" providerId="ADAL" clId="{EF8F0076-BC98-3347-8C05-76C671339C96}" dt="2022-04-28T13:22:21.421" v="4362" actId="26606"/>
          <ac:spMkLst>
            <pc:docMk/>
            <pc:sldMk cId="2868119657" sldId="267"/>
            <ac:spMk id="6154" creationId="{104332FF-8349-42A5-B5C8-5EE3825CE252}"/>
          </ac:spMkLst>
        </pc:spChg>
        <pc:spChg chg="add del">
          <ac:chgData name="Beth Francis (1802113)" userId="02f27c38-9598-4d30-9aaf-15a493de4e76" providerId="ADAL" clId="{EF8F0076-BC98-3347-8C05-76C671339C96}" dt="2022-04-28T13:22:21.421" v="4362" actId="26606"/>
          <ac:spMkLst>
            <pc:docMk/>
            <pc:sldMk cId="2868119657" sldId="267"/>
            <ac:spMk id="6155" creationId="{5A0118C5-4F8D-4CF4-BADD-53FEACC6C42A}"/>
          </ac:spMkLst>
        </pc:spChg>
        <pc:spChg chg="add del">
          <ac:chgData name="Beth Francis (1802113)" userId="02f27c38-9598-4d30-9aaf-15a493de4e76" providerId="ADAL" clId="{EF8F0076-BC98-3347-8C05-76C671339C96}" dt="2022-04-28T13:22:21.421" v="4362" actId="26606"/>
          <ac:spMkLst>
            <pc:docMk/>
            <pc:sldMk cId="2868119657" sldId="267"/>
            <ac:spMk id="6156" creationId="{058E97B8-3278-4D63-89EC-C4580EF7675A}"/>
          </ac:spMkLst>
        </pc:spChg>
        <pc:spChg chg="add del">
          <ac:chgData name="Beth Francis (1802113)" userId="02f27c38-9598-4d30-9aaf-15a493de4e76" providerId="ADAL" clId="{EF8F0076-BC98-3347-8C05-76C671339C96}" dt="2022-04-28T13:22:21.421" v="4362" actId="26606"/>
          <ac:spMkLst>
            <pc:docMk/>
            <pc:sldMk cId="2868119657" sldId="267"/>
            <ac:spMk id="6157" creationId="{B0168936-CE5E-45A4-9FAA-820681A7BA3C}"/>
          </ac:spMkLst>
        </pc:spChg>
        <pc:spChg chg="add del">
          <ac:chgData name="Beth Francis (1802113)" userId="02f27c38-9598-4d30-9aaf-15a493de4e76" providerId="ADAL" clId="{EF8F0076-BC98-3347-8C05-76C671339C96}" dt="2022-04-28T13:22:26.003" v="4364" actId="26606"/>
          <ac:spMkLst>
            <pc:docMk/>
            <pc:sldMk cId="2868119657" sldId="267"/>
            <ac:spMk id="6171" creationId="{104332FF-8349-42A5-B5C8-5EE3825CE252}"/>
          </ac:spMkLst>
        </pc:spChg>
        <pc:spChg chg="add del">
          <ac:chgData name="Beth Francis (1802113)" userId="02f27c38-9598-4d30-9aaf-15a493de4e76" providerId="ADAL" clId="{EF8F0076-BC98-3347-8C05-76C671339C96}" dt="2022-04-28T13:22:26.003" v="4364" actId="26606"/>
          <ac:spMkLst>
            <pc:docMk/>
            <pc:sldMk cId="2868119657" sldId="267"/>
            <ac:spMk id="6172" creationId="{5A0118C5-4F8D-4CF4-BADD-53FEACC6C42A}"/>
          </ac:spMkLst>
        </pc:spChg>
        <pc:spChg chg="add del">
          <ac:chgData name="Beth Francis (1802113)" userId="02f27c38-9598-4d30-9aaf-15a493de4e76" providerId="ADAL" clId="{EF8F0076-BC98-3347-8C05-76C671339C96}" dt="2022-04-28T13:22:28.448" v="4366" actId="26606"/>
          <ac:spMkLst>
            <pc:docMk/>
            <pc:sldMk cId="2868119657" sldId="267"/>
            <ac:spMk id="6188" creationId="{104332FF-8349-42A5-B5C8-5EE3825CE252}"/>
          </ac:spMkLst>
        </pc:spChg>
        <pc:spChg chg="add del">
          <ac:chgData name="Beth Francis (1802113)" userId="02f27c38-9598-4d30-9aaf-15a493de4e76" providerId="ADAL" clId="{EF8F0076-BC98-3347-8C05-76C671339C96}" dt="2022-04-28T13:22:28.448" v="4366" actId="26606"/>
          <ac:spMkLst>
            <pc:docMk/>
            <pc:sldMk cId="2868119657" sldId="267"/>
            <ac:spMk id="6189" creationId="{5A0118C5-4F8D-4CF4-BADD-53FEACC6C42A}"/>
          </ac:spMkLst>
        </pc:spChg>
        <pc:spChg chg="add del">
          <ac:chgData name="Beth Francis (1802113)" userId="02f27c38-9598-4d30-9aaf-15a493de4e76" providerId="ADAL" clId="{EF8F0076-BC98-3347-8C05-76C671339C96}" dt="2022-04-28T13:22:28.448" v="4366" actId="26606"/>
          <ac:spMkLst>
            <pc:docMk/>
            <pc:sldMk cId="2868119657" sldId="267"/>
            <ac:spMk id="6196" creationId="{3F785A8F-002E-4E7C-A4EE-0423F24488BB}"/>
          </ac:spMkLst>
        </pc:spChg>
        <pc:spChg chg="add del">
          <ac:chgData name="Beth Francis (1802113)" userId="02f27c38-9598-4d30-9aaf-15a493de4e76" providerId="ADAL" clId="{EF8F0076-BC98-3347-8C05-76C671339C96}" dt="2022-04-28T13:22:28.448" v="4366" actId="26606"/>
          <ac:spMkLst>
            <pc:docMk/>
            <pc:sldMk cId="2868119657" sldId="267"/>
            <ac:spMk id="6197" creationId="{5552F9A4-B078-4FA2-A29A-E70F604511FF}"/>
          </ac:spMkLst>
        </pc:spChg>
        <pc:spChg chg="add del">
          <ac:chgData name="Beth Francis (1802113)" userId="02f27c38-9598-4d30-9aaf-15a493de4e76" providerId="ADAL" clId="{EF8F0076-BC98-3347-8C05-76C671339C96}" dt="2022-04-28T13:22:32.163" v="4368" actId="26606"/>
          <ac:spMkLst>
            <pc:docMk/>
            <pc:sldMk cId="2868119657" sldId="267"/>
            <ac:spMk id="6207" creationId="{104332FF-8349-42A5-B5C8-5EE3825CE252}"/>
          </ac:spMkLst>
        </pc:spChg>
        <pc:spChg chg="add del">
          <ac:chgData name="Beth Francis (1802113)" userId="02f27c38-9598-4d30-9aaf-15a493de4e76" providerId="ADAL" clId="{EF8F0076-BC98-3347-8C05-76C671339C96}" dt="2022-04-28T13:22:32.163" v="4368" actId="26606"/>
          <ac:spMkLst>
            <pc:docMk/>
            <pc:sldMk cId="2868119657" sldId="267"/>
            <ac:spMk id="6208" creationId="{5A0118C5-4F8D-4CF4-BADD-53FEACC6C42A}"/>
          </ac:spMkLst>
        </pc:spChg>
        <pc:spChg chg="add del">
          <ac:chgData name="Beth Francis (1802113)" userId="02f27c38-9598-4d30-9aaf-15a493de4e76" providerId="ADAL" clId="{EF8F0076-BC98-3347-8C05-76C671339C96}" dt="2022-04-28T13:22:32.163" v="4368" actId="26606"/>
          <ac:spMkLst>
            <pc:docMk/>
            <pc:sldMk cId="2868119657" sldId="267"/>
            <ac:spMk id="6211" creationId="{D9FE21DE-050D-4E27-A007-AAE4EF8427F1}"/>
          </ac:spMkLst>
        </pc:spChg>
        <pc:spChg chg="add del">
          <ac:chgData name="Beth Francis (1802113)" userId="02f27c38-9598-4d30-9aaf-15a493de4e76" providerId="ADAL" clId="{EF8F0076-BC98-3347-8C05-76C671339C96}" dt="2022-04-28T13:22:32.163" v="4368" actId="26606"/>
          <ac:spMkLst>
            <pc:docMk/>
            <pc:sldMk cId="2868119657" sldId="267"/>
            <ac:spMk id="6212" creationId="{77EF10EC-D135-4F55-A642-AFA283DD9640}"/>
          </ac:spMkLst>
        </pc:spChg>
        <pc:spChg chg="add del">
          <ac:chgData name="Beth Francis (1802113)" userId="02f27c38-9598-4d30-9aaf-15a493de4e76" providerId="ADAL" clId="{EF8F0076-BC98-3347-8C05-76C671339C96}" dt="2022-04-28T13:22:34.801" v="4370" actId="26606"/>
          <ac:spMkLst>
            <pc:docMk/>
            <pc:sldMk cId="2868119657" sldId="267"/>
            <ac:spMk id="6243" creationId="{104332FF-8349-42A5-B5C8-5EE3825CE252}"/>
          </ac:spMkLst>
        </pc:spChg>
        <pc:spChg chg="add del">
          <ac:chgData name="Beth Francis (1802113)" userId="02f27c38-9598-4d30-9aaf-15a493de4e76" providerId="ADAL" clId="{EF8F0076-BC98-3347-8C05-76C671339C96}" dt="2022-04-28T13:22:34.801" v="4370" actId="26606"/>
          <ac:spMkLst>
            <pc:docMk/>
            <pc:sldMk cId="2868119657" sldId="267"/>
            <ac:spMk id="6244" creationId="{5A0118C5-4F8D-4CF4-BADD-53FEACC6C42A}"/>
          </ac:spMkLst>
        </pc:spChg>
        <pc:spChg chg="add del">
          <ac:chgData name="Beth Francis (1802113)" userId="02f27c38-9598-4d30-9aaf-15a493de4e76" providerId="ADAL" clId="{EF8F0076-BC98-3347-8C05-76C671339C96}" dt="2022-04-28T13:22:34.801" v="4370" actId="26606"/>
          <ac:spMkLst>
            <pc:docMk/>
            <pc:sldMk cId="2868119657" sldId="267"/>
            <ac:spMk id="6245" creationId="{F98F79A4-A6C7-4101-B1E9-27E05CB7CFA0}"/>
          </ac:spMkLst>
        </pc:spChg>
        <pc:spChg chg="add del">
          <ac:chgData name="Beth Francis (1802113)" userId="02f27c38-9598-4d30-9aaf-15a493de4e76" providerId="ADAL" clId="{EF8F0076-BC98-3347-8C05-76C671339C96}" dt="2022-04-28T13:22:34.801" v="4370" actId="26606"/>
          <ac:spMkLst>
            <pc:docMk/>
            <pc:sldMk cId="2868119657" sldId="267"/>
            <ac:spMk id="6246" creationId="{79AFCB35-9C04-4524-A0B1-57FF6865D013}"/>
          </ac:spMkLst>
        </pc:spChg>
        <pc:spChg chg="add del">
          <ac:chgData name="Beth Francis (1802113)" userId="02f27c38-9598-4d30-9aaf-15a493de4e76" providerId="ADAL" clId="{EF8F0076-BC98-3347-8C05-76C671339C96}" dt="2022-04-28T13:22:34.801" v="4370" actId="26606"/>
          <ac:spMkLst>
            <pc:docMk/>
            <pc:sldMk cId="2868119657" sldId="267"/>
            <ac:spMk id="6247" creationId="{D11AD2AD-0BA0-4DD3-8EEA-84686A0E718C}"/>
          </ac:spMkLst>
        </pc:spChg>
        <pc:spChg chg="add del">
          <ac:chgData name="Beth Francis (1802113)" userId="02f27c38-9598-4d30-9aaf-15a493de4e76" providerId="ADAL" clId="{EF8F0076-BC98-3347-8C05-76C671339C96}" dt="2022-04-28T13:22:34.801" v="4370" actId="26606"/>
          <ac:spMkLst>
            <pc:docMk/>
            <pc:sldMk cId="2868119657" sldId="267"/>
            <ac:spMk id="6248" creationId="{83C8019B-3985-409B-9B87-494B974EE9A2}"/>
          </ac:spMkLst>
        </pc:spChg>
        <pc:spChg chg="add del">
          <ac:chgData name="Beth Francis (1802113)" userId="02f27c38-9598-4d30-9aaf-15a493de4e76" providerId="ADAL" clId="{EF8F0076-BC98-3347-8C05-76C671339C96}" dt="2022-04-28T13:22:34.801" v="4370" actId="26606"/>
          <ac:spMkLst>
            <pc:docMk/>
            <pc:sldMk cId="2868119657" sldId="267"/>
            <ac:spMk id="6249" creationId="{9E5C5460-229E-46C8-A712-CC317985420F}"/>
          </ac:spMkLst>
        </pc:spChg>
        <pc:spChg chg="add del">
          <ac:chgData name="Beth Francis (1802113)" userId="02f27c38-9598-4d30-9aaf-15a493de4e76" providerId="ADAL" clId="{EF8F0076-BC98-3347-8C05-76C671339C96}" dt="2022-04-28T13:22:34.801" v="4370" actId="26606"/>
          <ac:spMkLst>
            <pc:docMk/>
            <pc:sldMk cId="2868119657" sldId="267"/>
            <ac:spMk id="6250" creationId="{B85A4DB3-61AA-49A1-85A9-B3397CD519AB}"/>
          </ac:spMkLst>
        </pc:spChg>
        <pc:spChg chg="add del">
          <ac:chgData name="Beth Francis (1802113)" userId="02f27c38-9598-4d30-9aaf-15a493de4e76" providerId="ADAL" clId="{EF8F0076-BC98-3347-8C05-76C671339C96}" dt="2022-04-28T13:22:37.788" v="4372" actId="26606"/>
          <ac:spMkLst>
            <pc:docMk/>
            <pc:sldMk cId="2868119657" sldId="267"/>
            <ac:spMk id="6259" creationId="{104332FF-8349-42A5-B5C8-5EE3825CE252}"/>
          </ac:spMkLst>
        </pc:spChg>
        <pc:spChg chg="add del">
          <ac:chgData name="Beth Francis (1802113)" userId="02f27c38-9598-4d30-9aaf-15a493de4e76" providerId="ADAL" clId="{EF8F0076-BC98-3347-8C05-76C671339C96}" dt="2022-04-28T13:22:37.788" v="4372" actId="26606"/>
          <ac:spMkLst>
            <pc:docMk/>
            <pc:sldMk cId="2868119657" sldId="267"/>
            <ac:spMk id="6260" creationId="{5A0118C5-4F8D-4CF4-BADD-53FEACC6C42A}"/>
          </ac:spMkLst>
        </pc:spChg>
        <pc:spChg chg="add del">
          <ac:chgData name="Beth Francis (1802113)" userId="02f27c38-9598-4d30-9aaf-15a493de4e76" providerId="ADAL" clId="{EF8F0076-BC98-3347-8C05-76C671339C96}" dt="2022-04-29T09:59:42.329" v="4420"/>
          <ac:spMkLst>
            <pc:docMk/>
            <pc:sldMk cId="2868119657" sldId="267"/>
            <ac:spMk id="6273" creationId="{104332FF-8349-42A5-B5C8-5EE3825CE252}"/>
          </ac:spMkLst>
        </pc:spChg>
        <pc:spChg chg="add del">
          <ac:chgData name="Beth Francis (1802113)" userId="02f27c38-9598-4d30-9aaf-15a493de4e76" providerId="ADAL" clId="{EF8F0076-BC98-3347-8C05-76C671339C96}" dt="2022-04-29T09:59:42.329" v="4420"/>
          <ac:spMkLst>
            <pc:docMk/>
            <pc:sldMk cId="2868119657" sldId="267"/>
            <ac:spMk id="6274" creationId="{5A0118C5-4F8D-4CF4-BADD-53FEACC6C42A}"/>
          </ac:spMkLst>
        </pc:spChg>
        <pc:spChg chg="add del">
          <ac:chgData name="Beth Francis (1802113)" userId="02f27c38-9598-4d30-9aaf-15a493de4e76" providerId="ADAL" clId="{EF8F0076-BC98-3347-8C05-76C671339C96}" dt="2022-04-29T09:59:42.329" v="4420"/>
          <ac:spMkLst>
            <pc:docMk/>
            <pc:sldMk cId="2868119657" sldId="267"/>
            <ac:spMk id="6278" creationId="{09645E15-CD1B-4EAA-B2F2-D41E53CA4E1C}"/>
          </ac:spMkLst>
        </pc:spChg>
        <pc:spChg chg="add del">
          <ac:chgData name="Beth Francis (1802113)" userId="02f27c38-9598-4d30-9aaf-15a493de4e76" providerId="ADAL" clId="{EF8F0076-BC98-3347-8C05-76C671339C96}" dt="2022-04-29T09:59:42.329" v="4420"/>
          <ac:spMkLst>
            <pc:docMk/>
            <pc:sldMk cId="2868119657" sldId="267"/>
            <ac:spMk id="6279" creationId="{0C571069-A359-469A-98CD-9458DBAA0D39}"/>
          </ac:spMkLst>
        </pc:spChg>
        <pc:grpChg chg="add del">
          <ac:chgData name="Beth Francis (1802113)" userId="02f27c38-9598-4d30-9aaf-15a493de4e76" providerId="ADAL" clId="{EF8F0076-BC98-3347-8C05-76C671339C96}" dt="2022-04-28T13:22:19.935" v="4360" actId="26606"/>
          <ac:grpSpMkLst>
            <pc:docMk/>
            <pc:sldMk cId="2868119657" sldId="267"/>
            <ac:grpSpMk id="71" creationId="{8997F1B7-1EE7-4EA5-A5A4-866F9A810C9F}"/>
          </ac:grpSpMkLst>
        </pc:grpChg>
        <pc:grpChg chg="add del">
          <ac:chgData name="Beth Francis (1802113)" userId="02f27c38-9598-4d30-9aaf-15a493de4e76" providerId="ADAL" clId="{EF8F0076-BC98-3347-8C05-76C671339C96}" dt="2022-04-28T13:22:19.935" v="4360" actId="26606"/>
          <ac:grpSpMkLst>
            <pc:docMk/>
            <pc:sldMk cId="2868119657" sldId="267"/>
            <ac:grpSpMk id="82" creationId="{35C37387-FC74-4DFB-841A-B7688148CD05}"/>
          </ac:grpSpMkLst>
        </pc:grpChg>
        <pc:grpChg chg="add del">
          <ac:chgData name="Beth Francis (1802113)" userId="02f27c38-9598-4d30-9aaf-15a493de4e76" providerId="ADAL" clId="{EF8F0076-BC98-3347-8C05-76C671339C96}" dt="2022-04-28T13:22:19.935" v="4360" actId="26606"/>
          <ac:grpSpMkLst>
            <pc:docMk/>
            <pc:sldMk cId="2868119657" sldId="267"/>
            <ac:grpSpMk id="86" creationId="{CD0F749C-1D4C-430F-B946-6DAF4C30982D}"/>
          </ac:grpSpMkLst>
        </pc:grpChg>
        <pc:grpChg chg="add del">
          <ac:chgData name="Beth Francis (1802113)" userId="02f27c38-9598-4d30-9aaf-15a493de4e76" providerId="ADAL" clId="{EF8F0076-BC98-3347-8C05-76C671339C96}" dt="2022-04-28T13:22:19.935" v="4360" actId="26606"/>
          <ac:grpSpMkLst>
            <pc:docMk/>
            <pc:sldMk cId="2868119657" sldId="267"/>
            <ac:grpSpMk id="94" creationId="{89D47E22-F192-4DEC-AE19-484993AE8598}"/>
          </ac:grpSpMkLst>
        </pc:grpChg>
        <pc:grpChg chg="add del">
          <ac:chgData name="Beth Francis (1802113)" userId="02f27c38-9598-4d30-9aaf-15a493de4e76" providerId="ADAL" clId="{EF8F0076-BC98-3347-8C05-76C671339C96}" dt="2022-04-28T13:22:37.788" v="4372" actId="26606"/>
          <ac:grpSpMkLst>
            <pc:docMk/>
            <pc:sldMk cId="2868119657" sldId="267"/>
            <ac:grpSpMk id="97" creationId="{582A903B-6B78-4F0A-B7C9-3D80499020B8}"/>
          </ac:grpSpMkLst>
        </pc:grpChg>
        <pc:grpChg chg="add del">
          <ac:chgData name="Beth Francis (1802113)" userId="02f27c38-9598-4d30-9aaf-15a493de4e76" providerId="ADAL" clId="{EF8F0076-BC98-3347-8C05-76C671339C96}" dt="2022-04-28T13:22:19.935" v="4360" actId="26606"/>
          <ac:grpSpMkLst>
            <pc:docMk/>
            <pc:sldMk cId="2868119657" sldId="267"/>
            <ac:grpSpMk id="109" creationId="{8546F01E-28C6-4D97-ACC0-50485CD546E4}"/>
          </ac:grpSpMkLst>
        </pc:grpChg>
        <pc:grpChg chg="add del">
          <ac:chgData name="Beth Francis (1802113)" userId="02f27c38-9598-4d30-9aaf-15a493de4e76" providerId="ADAL" clId="{EF8F0076-BC98-3347-8C05-76C671339C96}" dt="2022-04-28T13:22:21.421" v="4362" actId="26606"/>
          <ac:grpSpMkLst>
            <pc:docMk/>
            <pc:sldMk cId="2868119657" sldId="267"/>
            <ac:grpSpMk id="6148" creationId="{8997F1B7-1EE7-4EA5-A5A4-866F9A810C9F}"/>
          </ac:grpSpMkLst>
        </pc:grpChg>
        <pc:grpChg chg="add del">
          <ac:chgData name="Beth Francis (1802113)" userId="02f27c38-9598-4d30-9aaf-15a493de4e76" providerId="ADAL" clId="{EF8F0076-BC98-3347-8C05-76C671339C96}" dt="2022-04-28T13:22:21.421" v="4362" actId="26606"/>
          <ac:grpSpMkLst>
            <pc:docMk/>
            <pc:sldMk cId="2868119657" sldId="267"/>
            <ac:grpSpMk id="6158" creationId="{EB414A95-9CF6-4787-B6F4-736E75DFBB61}"/>
          </ac:grpSpMkLst>
        </pc:grpChg>
        <pc:grpChg chg="add del">
          <ac:chgData name="Beth Francis (1802113)" userId="02f27c38-9598-4d30-9aaf-15a493de4e76" providerId="ADAL" clId="{EF8F0076-BC98-3347-8C05-76C671339C96}" dt="2022-04-28T13:22:26.003" v="4364" actId="26606"/>
          <ac:grpSpMkLst>
            <pc:docMk/>
            <pc:sldMk cId="2868119657" sldId="267"/>
            <ac:grpSpMk id="6170" creationId="{8997F1B7-1EE7-4EA5-A5A4-866F9A810C9F}"/>
          </ac:grpSpMkLst>
        </pc:grpChg>
        <pc:grpChg chg="add del">
          <ac:chgData name="Beth Francis (1802113)" userId="02f27c38-9598-4d30-9aaf-15a493de4e76" providerId="ADAL" clId="{EF8F0076-BC98-3347-8C05-76C671339C96}" dt="2022-04-28T13:22:26.003" v="4364" actId="26606"/>
          <ac:grpSpMkLst>
            <pc:docMk/>
            <pc:sldMk cId="2868119657" sldId="267"/>
            <ac:grpSpMk id="6173" creationId="{81BD5961-0F42-4962-9733-6F5C6D1DDAEF}"/>
          </ac:grpSpMkLst>
        </pc:grpChg>
        <pc:grpChg chg="add del">
          <ac:chgData name="Beth Francis (1802113)" userId="02f27c38-9598-4d30-9aaf-15a493de4e76" providerId="ADAL" clId="{EF8F0076-BC98-3347-8C05-76C671339C96}" dt="2022-04-28T13:22:26.003" v="4364" actId="26606"/>
          <ac:grpSpMkLst>
            <pc:docMk/>
            <pc:sldMk cId="2868119657" sldId="267"/>
            <ac:grpSpMk id="6174" creationId="{A6DDA534-C87C-457B-A8D4-2E01B5497BD8}"/>
          </ac:grpSpMkLst>
        </pc:grpChg>
        <pc:grpChg chg="add del">
          <ac:chgData name="Beth Francis (1802113)" userId="02f27c38-9598-4d30-9aaf-15a493de4e76" providerId="ADAL" clId="{EF8F0076-BC98-3347-8C05-76C671339C96}" dt="2022-04-28T13:22:28.448" v="4366" actId="26606"/>
          <ac:grpSpMkLst>
            <pc:docMk/>
            <pc:sldMk cId="2868119657" sldId="267"/>
            <ac:grpSpMk id="6182" creationId="{8997F1B7-1EE7-4EA5-A5A4-866F9A810C9F}"/>
          </ac:grpSpMkLst>
        </pc:grpChg>
        <pc:grpChg chg="add del">
          <ac:chgData name="Beth Francis (1802113)" userId="02f27c38-9598-4d30-9aaf-15a493de4e76" providerId="ADAL" clId="{EF8F0076-BC98-3347-8C05-76C671339C96}" dt="2022-04-28T13:22:28.448" v="4366" actId="26606"/>
          <ac:grpSpMkLst>
            <pc:docMk/>
            <pc:sldMk cId="2868119657" sldId="267"/>
            <ac:grpSpMk id="6190" creationId="{7F54B1E7-DA9D-4422-98EA-A4C079A0C4AB}"/>
          </ac:grpSpMkLst>
        </pc:grpChg>
        <pc:grpChg chg="add del">
          <ac:chgData name="Beth Francis (1802113)" userId="02f27c38-9598-4d30-9aaf-15a493de4e76" providerId="ADAL" clId="{EF8F0076-BC98-3347-8C05-76C671339C96}" dt="2022-04-28T13:22:28.448" v="4366" actId="26606"/>
          <ac:grpSpMkLst>
            <pc:docMk/>
            <pc:sldMk cId="2868119657" sldId="267"/>
            <ac:grpSpMk id="6193" creationId="{1311CB1A-9AC1-4FB7-9A52-638777EF82D6}"/>
          </ac:grpSpMkLst>
        </pc:grpChg>
        <pc:grpChg chg="add del">
          <ac:chgData name="Beth Francis (1802113)" userId="02f27c38-9598-4d30-9aaf-15a493de4e76" providerId="ADAL" clId="{EF8F0076-BC98-3347-8C05-76C671339C96}" dt="2022-04-28T13:22:28.448" v="4366" actId="26606"/>
          <ac:grpSpMkLst>
            <pc:docMk/>
            <pc:sldMk cId="2868119657" sldId="267"/>
            <ac:grpSpMk id="6198" creationId="{E7EEFC47-5A1A-4BC0-9CCE-8E2F1C883779}"/>
          </ac:grpSpMkLst>
        </pc:grpChg>
        <pc:grpChg chg="add del">
          <ac:chgData name="Beth Francis (1802113)" userId="02f27c38-9598-4d30-9aaf-15a493de4e76" providerId="ADAL" clId="{EF8F0076-BC98-3347-8C05-76C671339C96}" dt="2022-04-28T13:22:28.448" v="4366" actId="26606"/>
          <ac:grpSpMkLst>
            <pc:docMk/>
            <pc:sldMk cId="2868119657" sldId="267"/>
            <ac:grpSpMk id="6204" creationId="{1FF507E3-BA7A-40FD-AA5A-25D99D470B3D}"/>
          </ac:grpSpMkLst>
        </pc:grpChg>
        <pc:grpChg chg="add del">
          <ac:chgData name="Beth Francis (1802113)" userId="02f27c38-9598-4d30-9aaf-15a493de4e76" providerId="ADAL" clId="{EF8F0076-BC98-3347-8C05-76C671339C96}" dt="2022-04-28T13:22:32.163" v="4368" actId="26606"/>
          <ac:grpSpMkLst>
            <pc:docMk/>
            <pc:sldMk cId="2868119657" sldId="267"/>
            <ac:grpSpMk id="6206" creationId="{8997F1B7-1EE7-4EA5-A5A4-866F9A810C9F}"/>
          </ac:grpSpMkLst>
        </pc:grpChg>
        <pc:grpChg chg="add del">
          <ac:chgData name="Beth Francis (1802113)" userId="02f27c38-9598-4d30-9aaf-15a493de4e76" providerId="ADAL" clId="{EF8F0076-BC98-3347-8C05-76C671339C96}" dt="2022-04-28T13:22:32.163" v="4368" actId="26606"/>
          <ac:grpSpMkLst>
            <pc:docMk/>
            <pc:sldMk cId="2868119657" sldId="267"/>
            <ac:grpSpMk id="6209" creationId="{35C37387-FC74-4DFB-841A-B7688148CD05}"/>
          </ac:grpSpMkLst>
        </pc:grpChg>
        <pc:grpChg chg="add del">
          <ac:chgData name="Beth Francis (1802113)" userId="02f27c38-9598-4d30-9aaf-15a493de4e76" providerId="ADAL" clId="{EF8F0076-BC98-3347-8C05-76C671339C96}" dt="2022-04-28T13:22:32.163" v="4368" actId="26606"/>
          <ac:grpSpMkLst>
            <pc:docMk/>
            <pc:sldMk cId="2868119657" sldId="267"/>
            <ac:grpSpMk id="6210" creationId="{CD0F749C-1D4C-430F-B946-6DAF4C30982D}"/>
          </ac:grpSpMkLst>
        </pc:grpChg>
        <pc:grpChg chg="add del">
          <ac:chgData name="Beth Francis (1802113)" userId="02f27c38-9598-4d30-9aaf-15a493de4e76" providerId="ADAL" clId="{EF8F0076-BC98-3347-8C05-76C671339C96}" dt="2022-04-28T13:22:32.163" v="4368" actId="26606"/>
          <ac:grpSpMkLst>
            <pc:docMk/>
            <pc:sldMk cId="2868119657" sldId="267"/>
            <ac:grpSpMk id="6213" creationId="{89D47E22-F192-4DEC-AE19-484993AE8598}"/>
          </ac:grpSpMkLst>
        </pc:grpChg>
        <pc:grpChg chg="add del">
          <ac:chgData name="Beth Francis (1802113)" userId="02f27c38-9598-4d30-9aaf-15a493de4e76" providerId="ADAL" clId="{EF8F0076-BC98-3347-8C05-76C671339C96}" dt="2022-04-28T13:22:32.163" v="4368" actId="26606"/>
          <ac:grpSpMkLst>
            <pc:docMk/>
            <pc:sldMk cId="2868119657" sldId="267"/>
            <ac:grpSpMk id="6222" creationId="{8546F01E-28C6-4D97-ACC0-50485CD546E4}"/>
          </ac:grpSpMkLst>
        </pc:grpChg>
        <pc:grpChg chg="add del">
          <ac:chgData name="Beth Francis (1802113)" userId="02f27c38-9598-4d30-9aaf-15a493de4e76" providerId="ADAL" clId="{EF8F0076-BC98-3347-8C05-76C671339C96}" dt="2022-04-28T13:22:34.801" v="4370" actId="26606"/>
          <ac:grpSpMkLst>
            <pc:docMk/>
            <pc:sldMk cId="2868119657" sldId="267"/>
            <ac:grpSpMk id="6237" creationId="{8997F1B7-1EE7-4EA5-A5A4-866F9A810C9F}"/>
          </ac:grpSpMkLst>
        </pc:grpChg>
        <pc:grpChg chg="add del">
          <ac:chgData name="Beth Francis (1802113)" userId="02f27c38-9598-4d30-9aaf-15a493de4e76" providerId="ADAL" clId="{EF8F0076-BC98-3347-8C05-76C671339C96}" dt="2022-04-28T13:22:34.801" v="4370" actId="26606"/>
          <ac:grpSpMkLst>
            <pc:docMk/>
            <pc:sldMk cId="2868119657" sldId="267"/>
            <ac:grpSpMk id="6251" creationId="{0C156BF8-7FF7-440F-BE2B-417DFFE8BFA5}"/>
          </ac:grpSpMkLst>
        </pc:grpChg>
        <pc:grpChg chg="add del">
          <ac:chgData name="Beth Francis (1802113)" userId="02f27c38-9598-4d30-9aaf-15a493de4e76" providerId="ADAL" clId="{EF8F0076-BC98-3347-8C05-76C671339C96}" dt="2022-04-28T13:22:37.788" v="4372" actId="26606"/>
          <ac:grpSpMkLst>
            <pc:docMk/>
            <pc:sldMk cId="2868119657" sldId="267"/>
            <ac:grpSpMk id="6258" creationId="{8997F1B7-1EE7-4EA5-A5A4-866F9A810C9F}"/>
          </ac:grpSpMkLst>
        </pc:grpChg>
        <pc:grpChg chg="add del">
          <ac:chgData name="Beth Francis (1802113)" userId="02f27c38-9598-4d30-9aaf-15a493de4e76" providerId="ADAL" clId="{EF8F0076-BC98-3347-8C05-76C671339C96}" dt="2022-04-28T13:22:37.788" v="4372" actId="26606"/>
          <ac:grpSpMkLst>
            <pc:docMk/>
            <pc:sldMk cId="2868119657" sldId="267"/>
            <ac:grpSpMk id="6261" creationId="{B894EFA8-F425-4D19-A94B-445388B31E20}"/>
          </ac:grpSpMkLst>
        </pc:grpChg>
        <pc:grpChg chg="add del">
          <ac:chgData name="Beth Francis (1802113)" userId="02f27c38-9598-4d30-9aaf-15a493de4e76" providerId="ADAL" clId="{EF8F0076-BC98-3347-8C05-76C671339C96}" dt="2022-04-28T13:22:37.788" v="4372" actId="26606"/>
          <ac:grpSpMkLst>
            <pc:docMk/>
            <pc:sldMk cId="2868119657" sldId="267"/>
            <ac:grpSpMk id="6262" creationId="{C28CAB86-AA69-4EF8-A4E2-4E020497D0BB}"/>
          </ac:grpSpMkLst>
        </pc:grpChg>
        <pc:grpChg chg="add del">
          <ac:chgData name="Beth Francis (1802113)" userId="02f27c38-9598-4d30-9aaf-15a493de4e76" providerId="ADAL" clId="{EF8F0076-BC98-3347-8C05-76C671339C96}" dt="2022-04-28T13:22:37.788" v="4372" actId="26606"/>
          <ac:grpSpMkLst>
            <pc:docMk/>
            <pc:sldMk cId="2868119657" sldId="267"/>
            <ac:grpSpMk id="6263" creationId="{617CAA5F-37E3-4DF6-9DD0-68A40D21611B}"/>
          </ac:grpSpMkLst>
        </pc:grpChg>
        <pc:grpChg chg="add del">
          <ac:chgData name="Beth Francis (1802113)" userId="02f27c38-9598-4d30-9aaf-15a493de4e76" providerId="ADAL" clId="{EF8F0076-BC98-3347-8C05-76C671339C96}" dt="2022-04-29T09:59:42.329" v="4420"/>
          <ac:grpSpMkLst>
            <pc:docMk/>
            <pc:sldMk cId="2868119657" sldId="267"/>
            <ac:grpSpMk id="6267" creationId="{8997F1B7-1EE7-4EA5-A5A4-866F9A810C9F}"/>
          </ac:grpSpMkLst>
        </pc:grpChg>
        <pc:grpChg chg="add del">
          <ac:chgData name="Beth Francis (1802113)" userId="02f27c38-9598-4d30-9aaf-15a493de4e76" providerId="ADAL" clId="{EF8F0076-BC98-3347-8C05-76C671339C96}" dt="2022-04-29T09:59:42.329" v="4420"/>
          <ac:grpSpMkLst>
            <pc:docMk/>
            <pc:sldMk cId="2868119657" sldId="267"/>
            <ac:grpSpMk id="6275" creationId="{9742E72B-7FDB-4BC3-84CE-9A8675647694}"/>
          </ac:grpSpMkLst>
        </pc:grpChg>
        <pc:grpChg chg="add del">
          <ac:chgData name="Beth Francis (1802113)" userId="02f27c38-9598-4d30-9aaf-15a493de4e76" providerId="ADAL" clId="{EF8F0076-BC98-3347-8C05-76C671339C96}" dt="2022-04-29T09:59:42.329" v="4420"/>
          <ac:grpSpMkLst>
            <pc:docMk/>
            <pc:sldMk cId="2868119657" sldId="267"/>
            <ac:grpSpMk id="6280" creationId="{A61BDD87-32CE-4DE2-AAE1-62C2F4793885}"/>
          </ac:grpSpMkLst>
        </pc:grpChg>
        <pc:graphicFrameChg chg="add mod">
          <ac:chgData name="Beth Francis (1802113)" userId="02f27c38-9598-4d30-9aaf-15a493de4e76" providerId="ADAL" clId="{EF8F0076-BC98-3347-8C05-76C671339C96}" dt="2022-05-11T15:56:48.689" v="33127" actId="1076"/>
          <ac:graphicFrameMkLst>
            <pc:docMk/>
            <pc:sldMk cId="2868119657" sldId="267"/>
            <ac:graphicFrameMk id="6149" creationId="{1E416527-E74A-CEDE-8B08-EBD93596062E}"/>
          </ac:graphicFrameMkLst>
        </pc:graphicFrameChg>
        <pc:picChg chg="add mod">
          <ac:chgData name="Beth Francis (1802113)" userId="02f27c38-9598-4d30-9aaf-15a493de4e76" providerId="ADAL" clId="{EF8F0076-BC98-3347-8C05-76C671339C96}" dt="2022-05-11T15:56:59.893" v="33131" actId="1076"/>
          <ac:picMkLst>
            <pc:docMk/>
            <pc:sldMk cId="2868119657" sldId="267"/>
            <ac:picMk id="6146" creationId="{0A122C9F-6346-B2AE-AD81-A85059A26CDB}"/>
          </ac:picMkLst>
        </pc:picChg>
      </pc:sldChg>
      <pc:sldChg chg="addSp delSp modSp new mod modTransition setBg modAnim delDesignElem modNotesTx">
        <pc:chgData name="Beth Francis (1802113)" userId="02f27c38-9598-4d30-9aaf-15a493de4e76" providerId="ADAL" clId="{EF8F0076-BC98-3347-8C05-76C671339C96}" dt="2022-05-11T16:04:03.066" v="33325"/>
        <pc:sldMkLst>
          <pc:docMk/>
          <pc:sldMk cId="1879712279" sldId="268"/>
        </pc:sldMkLst>
        <pc:spChg chg="mod">
          <ac:chgData name="Beth Francis (1802113)" userId="02f27c38-9598-4d30-9aaf-15a493de4e76" providerId="ADAL" clId="{EF8F0076-BC98-3347-8C05-76C671339C96}" dt="2022-05-11T15:57:21.302" v="33155" actId="313"/>
          <ac:spMkLst>
            <pc:docMk/>
            <pc:sldMk cId="1879712279" sldId="268"/>
            <ac:spMk id="2" creationId="{30C56034-14FD-2B82-BECC-EAE9C21F7007}"/>
          </ac:spMkLst>
        </pc:spChg>
        <pc:spChg chg="del">
          <ac:chgData name="Beth Francis (1802113)" userId="02f27c38-9598-4d30-9aaf-15a493de4e76" providerId="ADAL" clId="{EF8F0076-BC98-3347-8C05-76C671339C96}" dt="2022-04-28T13:22:53.596" v="4377" actId="478"/>
          <ac:spMkLst>
            <pc:docMk/>
            <pc:sldMk cId="1879712279" sldId="268"/>
            <ac:spMk id="3" creationId="{84A1AE3C-FDD7-7B61-CF5D-989A5464A097}"/>
          </ac:spMkLst>
        </pc:spChg>
        <pc:spChg chg="del mod">
          <ac:chgData name="Beth Francis (1802113)" userId="02f27c38-9598-4d30-9aaf-15a493de4e76" providerId="ADAL" clId="{EF8F0076-BC98-3347-8C05-76C671339C96}" dt="2022-04-28T13:22:59.412" v="4378" actId="26606"/>
          <ac:spMkLst>
            <pc:docMk/>
            <pc:sldMk cId="1879712279" sldId="268"/>
            <ac:spMk id="4" creationId="{C26C7F31-54C6-B17E-D1F5-0F423EE6C129}"/>
          </ac:spMkLst>
        </pc:spChg>
        <pc:spChg chg="add del">
          <ac:chgData name="Beth Francis (1802113)" userId="02f27c38-9598-4d30-9aaf-15a493de4e76" providerId="ADAL" clId="{EF8F0076-BC98-3347-8C05-76C671339C96}" dt="2022-04-29T09:59:42.329" v="4420"/>
          <ac:spMkLst>
            <pc:docMk/>
            <pc:sldMk cId="1879712279" sldId="268"/>
            <ac:spMk id="17" creationId="{104332FF-8349-42A5-B5C8-5EE3825CE252}"/>
          </ac:spMkLst>
        </pc:spChg>
        <pc:spChg chg="add del">
          <ac:chgData name="Beth Francis (1802113)" userId="02f27c38-9598-4d30-9aaf-15a493de4e76" providerId="ADAL" clId="{EF8F0076-BC98-3347-8C05-76C671339C96}" dt="2022-04-29T09:59:42.329" v="4420"/>
          <ac:spMkLst>
            <pc:docMk/>
            <pc:sldMk cId="1879712279" sldId="268"/>
            <ac:spMk id="19" creationId="{E5F17139-31EE-46AC-B04F-DBBD852DD6CB}"/>
          </ac:spMkLst>
        </pc:spChg>
        <pc:spChg chg="add mod">
          <ac:chgData name="Beth Francis (1802113)" userId="02f27c38-9598-4d30-9aaf-15a493de4e76" providerId="ADAL" clId="{EF8F0076-BC98-3347-8C05-76C671339C96}" dt="2022-05-11T14:57:41.942" v="32614" actId="1076"/>
          <ac:spMkLst>
            <pc:docMk/>
            <pc:sldMk cId="1879712279" sldId="268"/>
            <ac:spMk id="26" creationId="{FECB3CD2-0866-37EC-E1F5-5397DC1EC615}"/>
          </ac:spMkLst>
        </pc:spChg>
        <pc:spChg chg="add">
          <ac:chgData name="Beth Francis (1802113)" userId="02f27c38-9598-4d30-9aaf-15a493de4e76" providerId="ADAL" clId="{EF8F0076-BC98-3347-8C05-76C671339C96}" dt="2022-04-29T10:09:20.120" v="4483" actId="26606"/>
          <ac:spMkLst>
            <pc:docMk/>
            <pc:sldMk cId="1879712279" sldId="268"/>
            <ac:spMk id="35" creationId="{23370524-0FE7-41B4-ABCF-7FB26B6CF1F6}"/>
          </ac:spMkLst>
        </pc:spChg>
        <pc:spChg chg="add del">
          <ac:chgData name="Beth Francis (1802113)" userId="02f27c38-9598-4d30-9aaf-15a493de4e76" providerId="ADAL" clId="{EF8F0076-BC98-3347-8C05-76C671339C96}" dt="2022-04-29T09:59:42.329" v="4420"/>
          <ac:spMkLst>
            <pc:docMk/>
            <pc:sldMk cId="1879712279" sldId="268"/>
            <ac:spMk id="36" creationId="{3CCA69EF-E8B5-4598-BEAD-258F15765D44}"/>
          </ac:spMkLst>
        </pc:spChg>
        <pc:spChg chg="add del">
          <ac:chgData name="Beth Francis (1802113)" userId="02f27c38-9598-4d30-9aaf-15a493de4e76" providerId="ADAL" clId="{EF8F0076-BC98-3347-8C05-76C671339C96}" dt="2022-04-29T09:59:42.329" v="4420"/>
          <ac:spMkLst>
            <pc:docMk/>
            <pc:sldMk cId="1879712279" sldId="268"/>
            <ac:spMk id="38" creationId="{685D65ED-8248-4E7D-AF41-C2685CAE7021}"/>
          </ac:spMkLst>
        </pc:spChg>
        <pc:spChg chg="add">
          <ac:chgData name="Beth Francis (1802113)" userId="02f27c38-9598-4d30-9aaf-15a493de4e76" providerId="ADAL" clId="{EF8F0076-BC98-3347-8C05-76C671339C96}" dt="2022-04-29T10:09:20.120" v="4483" actId="26606"/>
          <ac:spMkLst>
            <pc:docMk/>
            <pc:sldMk cId="1879712279" sldId="268"/>
            <ac:spMk id="41" creationId="{4E93B92B-0DD5-4277-9D69-972ABADC3559}"/>
          </ac:spMkLst>
        </pc:spChg>
        <pc:spChg chg="add">
          <ac:chgData name="Beth Francis (1802113)" userId="02f27c38-9598-4d30-9aaf-15a493de4e76" providerId="ADAL" clId="{EF8F0076-BC98-3347-8C05-76C671339C96}" dt="2022-04-29T10:09:20.120" v="4483" actId="26606"/>
          <ac:spMkLst>
            <pc:docMk/>
            <pc:sldMk cId="1879712279" sldId="268"/>
            <ac:spMk id="43" creationId="{7CE87768-354E-4E3F-8202-9F387CF50590}"/>
          </ac:spMkLst>
        </pc:spChg>
        <pc:spChg chg="add">
          <ac:chgData name="Beth Francis (1802113)" userId="02f27c38-9598-4d30-9aaf-15a493de4e76" providerId="ADAL" clId="{EF8F0076-BC98-3347-8C05-76C671339C96}" dt="2022-04-29T10:09:20.120" v="4483" actId="26606"/>
          <ac:spMkLst>
            <pc:docMk/>
            <pc:sldMk cId="1879712279" sldId="268"/>
            <ac:spMk id="45" creationId="{09E5B98F-BD75-4A30-BF72-0A91074702FC}"/>
          </ac:spMkLst>
        </pc:spChg>
        <pc:spChg chg="add">
          <ac:chgData name="Beth Francis (1802113)" userId="02f27c38-9598-4d30-9aaf-15a493de4e76" providerId="ADAL" clId="{EF8F0076-BC98-3347-8C05-76C671339C96}" dt="2022-04-29T10:09:20.120" v="4483" actId="26606"/>
          <ac:spMkLst>
            <pc:docMk/>
            <pc:sldMk cId="1879712279" sldId="268"/>
            <ac:spMk id="47" creationId="{8AAB91E3-41BE-4478-BF23-A24D43E146C5}"/>
          </ac:spMkLst>
        </pc:spChg>
        <pc:spChg chg="add">
          <ac:chgData name="Beth Francis (1802113)" userId="02f27c38-9598-4d30-9aaf-15a493de4e76" providerId="ADAL" clId="{EF8F0076-BC98-3347-8C05-76C671339C96}" dt="2022-04-29T10:09:20.120" v="4483" actId="26606"/>
          <ac:spMkLst>
            <pc:docMk/>
            <pc:sldMk cId="1879712279" sldId="268"/>
            <ac:spMk id="49" creationId="{96DFC7EA-8516-41F1-8ED9-C0A8E1E0862A}"/>
          </ac:spMkLst>
        </pc:spChg>
        <pc:spChg chg="add">
          <ac:chgData name="Beth Francis (1802113)" userId="02f27c38-9598-4d30-9aaf-15a493de4e76" providerId="ADAL" clId="{EF8F0076-BC98-3347-8C05-76C671339C96}" dt="2022-04-29T10:09:20.120" v="4483" actId="26606"/>
          <ac:spMkLst>
            <pc:docMk/>
            <pc:sldMk cId="1879712279" sldId="268"/>
            <ac:spMk id="51" creationId="{E24E972C-8744-4CFA-B783-41EA3CC38199}"/>
          </ac:spMkLst>
        </pc:spChg>
        <pc:spChg chg="add">
          <ac:chgData name="Beth Francis (1802113)" userId="02f27c38-9598-4d30-9aaf-15a493de4e76" providerId="ADAL" clId="{EF8F0076-BC98-3347-8C05-76C671339C96}" dt="2022-04-29T10:09:20.120" v="4483" actId="26606"/>
          <ac:spMkLst>
            <pc:docMk/>
            <pc:sldMk cId="1879712279" sldId="268"/>
            <ac:spMk id="53" creationId="{C7C88F2E-E233-48BA-B85F-D06BA522B790}"/>
          </ac:spMkLst>
        </pc:spChg>
        <pc:spChg chg="add">
          <ac:chgData name="Beth Francis (1802113)" userId="02f27c38-9598-4d30-9aaf-15a493de4e76" providerId="ADAL" clId="{EF8F0076-BC98-3347-8C05-76C671339C96}" dt="2022-04-29T10:09:20.120" v="4483" actId="26606"/>
          <ac:spMkLst>
            <pc:docMk/>
            <pc:sldMk cId="1879712279" sldId="268"/>
            <ac:spMk id="56" creationId="{2A4588C6-4069-4731-BFB4-10F1E6D37842}"/>
          </ac:spMkLst>
        </pc:spChg>
        <pc:grpChg chg="del mod">
          <ac:chgData name="Beth Francis (1802113)" userId="02f27c38-9598-4d30-9aaf-15a493de4e76" providerId="ADAL" clId="{EF8F0076-BC98-3347-8C05-76C671339C96}" dt="2022-04-28T12:54:31.028" v="3759"/>
          <ac:grpSpMkLst>
            <pc:docMk/>
            <pc:sldMk cId="1879712279" sldId="268"/>
            <ac:grpSpMk id="7" creationId="{3B90B867-3B55-040B-84E3-73B3C4F8F778}"/>
          </ac:grpSpMkLst>
        </pc:grpChg>
        <pc:grpChg chg="del mod">
          <ac:chgData name="Beth Francis (1802113)" userId="02f27c38-9598-4d30-9aaf-15a493de4e76" providerId="ADAL" clId="{EF8F0076-BC98-3347-8C05-76C671339C96}" dt="2022-04-28T12:54:39.226" v="3761"/>
          <ac:grpSpMkLst>
            <pc:docMk/>
            <pc:sldMk cId="1879712279" sldId="268"/>
            <ac:grpSpMk id="9" creationId="{9F6D426D-8A4B-B4B4-B119-09A3C0F80A6A}"/>
          </ac:grpSpMkLst>
        </pc:grpChg>
        <pc:grpChg chg="add del">
          <ac:chgData name="Beth Francis (1802113)" userId="02f27c38-9598-4d30-9aaf-15a493de4e76" providerId="ADAL" clId="{EF8F0076-BC98-3347-8C05-76C671339C96}" dt="2022-04-29T09:59:42.329" v="4420"/>
          <ac:grpSpMkLst>
            <pc:docMk/>
            <pc:sldMk cId="1879712279" sldId="268"/>
            <ac:grpSpMk id="10" creationId="{8997F1B7-1EE7-4EA5-A5A4-866F9A810C9F}"/>
          </ac:grpSpMkLst>
        </pc:grpChg>
        <pc:grpChg chg="add">
          <ac:chgData name="Beth Francis (1802113)" userId="02f27c38-9598-4d30-9aaf-15a493de4e76" providerId="ADAL" clId="{EF8F0076-BC98-3347-8C05-76C671339C96}" dt="2022-04-29T10:09:20.120" v="4483" actId="26606"/>
          <ac:grpSpMkLst>
            <pc:docMk/>
            <pc:sldMk cId="1879712279" sldId="268"/>
            <ac:grpSpMk id="18" creationId="{E4951899-B99C-47AB-9C7C-16264D7A14C5}"/>
          </ac:grpSpMkLst>
        </pc:grpChg>
        <pc:grpChg chg="add del">
          <ac:chgData name="Beth Francis (1802113)" userId="02f27c38-9598-4d30-9aaf-15a493de4e76" providerId="ADAL" clId="{EF8F0076-BC98-3347-8C05-76C671339C96}" dt="2022-04-29T09:59:42.329" v="4420"/>
          <ac:grpSpMkLst>
            <pc:docMk/>
            <pc:sldMk cId="1879712279" sldId="268"/>
            <ac:grpSpMk id="21" creationId="{CB73D287-48F0-41E2-8B0B-DE4C7D175EAE}"/>
          </ac:grpSpMkLst>
        </pc:grpChg>
        <pc:graphicFrameChg chg="add mod">
          <ac:chgData name="Beth Francis (1802113)" userId="02f27c38-9598-4d30-9aaf-15a493de4e76" providerId="ADAL" clId="{EF8F0076-BC98-3347-8C05-76C671339C96}" dt="2022-05-11T15:58:50.556" v="33193" actId="1076"/>
          <ac:graphicFrameMkLst>
            <pc:docMk/>
            <pc:sldMk cId="1879712279" sldId="268"/>
            <ac:graphicFrameMk id="16" creationId="{12D1D3B9-165E-AD70-B6F9-0D7EE9344B41}"/>
          </ac:graphicFrameMkLst>
        </pc:graphicFrameChg>
        <pc:inkChg chg="add del mod">
          <ac:chgData name="Beth Francis (1802113)" userId="02f27c38-9598-4d30-9aaf-15a493de4e76" providerId="ADAL" clId="{EF8F0076-BC98-3347-8C05-76C671339C96}" dt="2022-04-28T12:54:39.226" v="3761"/>
          <ac:inkMkLst>
            <pc:docMk/>
            <pc:sldMk cId="1879712279" sldId="268"/>
            <ac:inkMk id="5" creationId="{2C77E44C-2DBA-2685-B5AE-A5CCAE50E57C}"/>
          </ac:inkMkLst>
        </pc:inkChg>
        <pc:inkChg chg="add del mod">
          <ac:chgData name="Beth Francis (1802113)" userId="02f27c38-9598-4d30-9aaf-15a493de4e76" providerId="ADAL" clId="{EF8F0076-BC98-3347-8C05-76C671339C96}" dt="2022-04-28T12:54:40.609" v="3762"/>
          <ac:inkMkLst>
            <pc:docMk/>
            <pc:sldMk cId="1879712279" sldId="268"/>
            <ac:inkMk id="6" creationId="{B663A0AA-3DA2-4339-9CDA-C2CCB965822D}"/>
          </ac:inkMkLst>
        </pc:inkChg>
        <pc:inkChg chg="add del mod">
          <ac:chgData name="Beth Francis (1802113)" userId="02f27c38-9598-4d30-9aaf-15a493de4e76" providerId="ADAL" clId="{EF8F0076-BC98-3347-8C05-76C671339C96}" dt="2022-04-28T12:54:39.225" v="3760"/>
          <ac:inkMkLst>
            <pc:docMk/>
            <pc:sldMk cId="1879712279" sldId="268"/>
            <ac:inkMk id="8" creationId="{A3626B3B-9738-1D88-318F-96008612B469}"/>
          </ac:inkMkLst>
        </pc:inkChg>
        <pc:cxnChg chg="add">
          <ac:chgData name="Beth Francis (1802113)" userId="02f27c38-9598-4d30-9aaf-15a493de4e76" providerId="ADAL" clId="{EF8F0076-BC98-3347-8C05-76C671339C96}" dt="2022-04-29T10:09:20.120" v="4483" actId="26606"/>
          <ac:cxnSpMkLst>
            <pc:docMk/>
            <pc:sldMk cId="1879712279" sldId="268"/>
            <ac:cxnSpMk id="37" creationId="{E0A9CA40-1F57-4A6D-ACDA-F720AA468CF6}"/>
          </ac:cxnSpMkLst>
        </pc:cxnChg>
        <pc:cxnChg chg="add">
          <ac:chgData name="Beth Francis (1802113)" userId="02f27c38-9598-4d30-9aaf-15a493de4e76" providerId="ADAL" clId="{EF8F0076-BC98-3347-8C05-76C671339C96}" dt="2022-04-29T10:09:20.120" v="4483" actId="26606"/>
          <ac:cxnSpMkLst>
            <pc:docMk/>
            <pc:sldMk cId="1879712279" sldId="268"/>
            <ac:cxnSpMk id="39" creationId="{B2A94EDB-B0FE-4678-8E69-0F137AE3BE6C}"/>
          </ac:cxnSpMkLst>
        </pc:cxnChg>
      </pc:sldChg>
      <pc:sldChg chg="addSp delSp modSp new mod modTransition setBg modAnim delDesignElem modNotesTx">
        <pc:chgData name="Beth Francis (1802113)" userId="02f27c38-9598-4d30-9aaf-15a493de4e76" providerId="ADAL" clId="{EF8F0076-BC98-3347-8C05-76C671339C96}" dt="2022-05-11T16:04:04.933" v="33326"/>
        <pc:sldMkLst>
          <pc:docMk/>
          <pc:sldMk cId="415483903" sldId="269"/>
        </pc:sldMkLst>
        <pc:spChg chg="mod">
          <ac:chgData name="Beth Francis (1802113)" userId="02f27c38-9598-4d30-9aaf-15a493de4e76" providerId="ADAL" clId="{EF8F0076-BC98-3347-8C05-76C671339C96}" dt="2022-04-29T10:10:44.665" v="4491" actId="26606"/>
          <ac:spMkLst>
            <pc:docMk/>
            <pc:sldMk cId="415483903" sldId="269"/>
            <ac:spMk id="2" creationId="{03EAD9D7-0E53-48F2-A218-8CDB4892A3A8}"/>
          </ac:spMkLst>
        </pc:spChg>
        <pc:spChg chg="del">
          <ac:chgData name="Beth Francis (1802113)" userId="02f27c38-9598-4d30-9aaf-15a493de4e76" providerId="ADAL" clId="{EF8F0076-BC98-3347-8C05-76C671339C96}" dt="2022-04-28T13:23:07.438" v="4379" actId="478"/>
          <ac:spMkLst>
            <pc:docMk/>
            <pc:sldMk cId="415483903" sldId="269"/>
            <ac:spMk id="3" creationId="{9334D410-8B6A-8280-4FE4-F0CE58F18194}"/>
          </ac:spMkLst>
        </pc:spChg>
        <pc:spChg chg="mod ord">
          <ac:chgData name="Beth Francis (1802113)" userId="02f27c38-9598-4d30-9aaf-15a493de4e76" providerId="ADAL" clId="{EF8F0076-BC98-3347-8C05-76C671339C96}" dt="2022-05-08T16:01:04.784" v="31302" actId="255"/>
          <ac:spMkLst>
            <pc:docMk/>
            <pc:sldMk cId="415483903" sldId="269"/>
            <ac:spMk id="4" creationId="{AD63BF15-C7D3-6518-3A7C-39486AAF1F14}"/>
          </ac:spMkLst>
        </pc:spChg>
        <pc:spChg chg="add mod">
          <ac:chgData name="Beth Francis (1802113)" userId="02f27c38-9598-4d30-9aaf-15a493de4e76" providerId="ADAL" clId="{EF8F0076-BC98-3347-8C05-76C671339C96}" dt="2022-05-11T15:19:14.208" v="32743" actId="1076"/>
          <ac:spMkLst>
            <pc:docMk/>
            <pc:sldMk cId="415483903" sldId="269"/>
            <ac:spMk id="16" creationId="{B26E6284-72C3-D4E5-F267-F6BC9BD578A4}"/>
          </ac:spMkLst>
        </pc:spChg>
        <pc:spChg chg="add del">
          <ac:chgData name="Beth Francis (1802113)" userId="02f27c38-9598-4d30-9aaf-15a493de4e76" providerId="ADAL" clId="{EF8F0076-BC98-3347-8C05-76C671339C96}" dt="2022-04-29T09:59:42.329" v="4420"/>
          <ac:spMkLst>
            <pc:docMk/>
            <pc:sldMk cId="415483903" sldId="269"/>
            <ac:spMk id="78" creationId="{104332FF-8349-42A5-B5C8-5EE3825CE252}"/>
          </ac:spMkLst>
        </pc:spChg>
        <pc:spChg chg="add del">
          <ac:chgData name="Beth Francis (1802113)" userId="02f27c38-9598-4d30-9aaf-15a493de4e76" providerId="ADAL" clId="{EF8F0076-BC98-3347-8C05-76C671339C96}" dt="2022-04-29T09:59:42.329" v="4420"/>
          <ac:spMkLst>
            <pc:docMk/>
            <pc:sldMk cId="415483903" sldId="269"/>
            <ac:spMk id="80" creationId="{5A0118C5-4F8D-4CF4-BADD-53FEACC6C42A}"/>
          </ac:spMkLst>
        </pc:spChg>
        <pc:spChg chg="add del">
          <ac:chgData name="Beth Francis (1802113)" userId="02f27c38-9598-4d30-9aaf-15a493de4e76" providerId="ADAL" clId="{EF8F0076-BC98-3347-8C05-76C671339C96}" dt="2022-04-29T10:10:32.751" v="4486" actId="26606"/>
          <ac:spMkLst>
            <pc:docMk/>
            <pc:sldMk cId="415483903" sldId="269"/>
            <ac:spMk id="85" creationId="{1D4F4279-6CB8-4935-B70E-47B0D4BF7E33}"/>
          </ac:spMkLst>
        </pc:spChg>
        <pc:spChg chg="add del">
          <ac:chgData name="Beth Francis (1802113)" userId="02f27c38-9598-4d30-9aaf-15a493de4e76" providerId="ADAL" clId="{EF8F0076-BC98-3347-8C05-76C671339C96}" dt="2022-04-29T09:59:42.329" v="4420"/>
          <ac:spMkLst>
            <pc:docMk/>
            <pc:sldMk cId="415483903" sldId="269"/>
            <ac:spMk id="86" creationId="{09645E15-CD1B-4EAA-B2F2-D41E53CA4E1C}"/>
          </ac:spMkLst>
        </pc:spChg>
        <pc:spChg chg="add del">
          <ac:chgData name="Beth Francis (1802113)" userId="02f27c38-9598-4d30-9aaf-15a493de4e76" providerId="ADAL" clId="{EF8F0076-BC98-3347-8C05-76C671339C96}" dt="2022-04-29T09:59:42.329" v="4420"/>
          <ac:spMkLst>
            <pc:docMk/>
            <pc:sldMk cId="415483903" sldId="269"/>
            <ac:spMk id="88" creationId="{0C571069-A359-469A-98CD-9458DBAA0D39}"/>
          </ac:spMkLst>
        </pc:spChg>
        <pc:spChg chg="add del">
          <ac:chgData name="Beth Francis (1802113)" userId="02f27c38-9598-4d30-9aaf-15a493de4e76" providerId="ADAL" clId="{EF8F0076-BC98-3347-8C05-76C671339C96}" dt="2022-04-29T10:10:32.751" v="4486" actId="26606"/>
          <ac:spMkLst>
            <pc:docMk/>
            <pc:sldMk cId="415483903" sldId="269"/>
            <ac:spMk id="7180" creationId="{31AF5A33-5C3E-4B00-B636-470C37CD0793}"/>
          </ac:spMkLst>
        </pc:spChg>
        <pc:spChg chg="add del">
          <ac:chgData name="Beth Francis (1802113)" userId="02f27c38-9598-4d30-9aaf-15a493de4e76" providerId="ADAL" clId="{EF8F0076-BC98-3347-8C05-76C671339C96}" dt="2022-04-29T10:10:32.751" v="4486" actId="26606"/>
          <ac:spMkLst>
            <pc:docMk/>
            <pc:sldMk cId="415483903" sldId="269"/>
            <ac:spMk id="7181" creationId="{BD4BEF6F-1F5D-425B-B942-CE0EC90D3760}"/>
          </ac:spMkLst>
        </pc:spChg>
        <pc:spChg chg="add del">
          <ac:chgData name="Beth Francis (1802113)" userId="02f27c38-9598-4d30-9aaf-15a493de4e76" providerId="ADAL" clId="{EF8F0076-BC98-3347-8C05-76C671339C96}" dt="2022-04-29T10:10:32.751" v="4486" actId="26606"/>
          <ac:spMkLst>
            <pc:docMk/>
            <pc:sldMk cId="415483903" sldId="269"/>
            <ac:spMk id="7182" creationId="{17D310E3-BA9A-4243-B504-0D1F6220659B}"/>
          </ac:spMkLst>
        </pc:spChg>
        <pc:spChg chg="add del">
          <ac:chgData name="Beth Francis (1802113)" userId="02f27c38-9598-4d30-9aaf-15a493de4e76" providerId="ADAL" clId="{EF8F0076-BC98-3347-8C05-76C671339C96}" dt="2022-04-29T10:10:32.751" v="4486" actId="26606"/>
          <ac:spMkLst>
            <pc:docMk/>
            <pc:sldMk cId="415483903" sldId="269"/>
            <ac:spMk id="7183" creationId="{E866FCBB-59B5-4CDF-BEE6-633824440939}"/>
          </ac:spMkLst>
        </pc:spChg>
        <pc:spChg chg="add del">
          <ac:chgData name="Beth Francis (1802113)" userId="02f27c38-9598-4d30-9aaf-15a493de4e76" providerId="ADAL" clId="{EF8F0076-BC98-3347-8C05-76C671339C96}" dt="2022-04-29T10:10:32.751" v="4486" actId="26606"/>
          <ac:spMkLst>
            <pc:docMk/>
            <pc:sldMk cId="415483903" sldId="269"/>
            <ac:spMk id="7184" creationId="{6AC675E8-14B6-40FA-B3B3-C1E2E39D26EC}"/>
          </ac:spMkLst>
        </pc:spChg>
        <pc:spChg chg="add del">
          <ac:chgData name="Beth Francis (1802113)" userId="02f27c38-9598-4d30-9aaf-15a493de4e76" providerId="ADAL" clId="{EF8F0076-BC98-3347-8C05-76C671339C96}" dt="2022-04-29T10:10:32.751" v="4486" actId="26606"/>
          <ac:spMkLst>
            <pc:docMk/>
            <pc:sldMk cId="415483903" sldId="269"/>
            <ac:spMk id="7185" creationId="{56989EBF-8722-45B6-80BA-3B62833E4F59}"/>
          </ac:spMkLst>
        </pc:spChg>
        <pc:spChg chg="add del">
          <ac:chgData name="Beth Francis (1802113)" userId="02f27c38-9598-4d30-9aaf-15a493de4e76" providerId="ADAL" clId="{EF8F0076-BC98-3347-8C05-76C671339C96}" dt="2022-04-29T10:10:32.751" v="4486" actId="26606"/>
          <ac:spMkLst>
            <pc:docMk/>
            <pc:sldMk cId="415483903" sldId="269"/>
            <ac:spMk id="7186" creationId="{7C9F3575-4D35-4C55-93E6-A0BB647C5A1F}"/>
          </ac:spMkLst>
        </pc:spChg>
        <pc:spChg chg="add del">
          <ac:chgData name="Beth Francis (1802113)" userId="02f27c38-9598-4d30-9aaf-15a493de4e76" providerId="ADAL" clId="{EF8F0076-BC98-3347-8C05-76C671339C96}" dt="2022-04-29T10:10:32.751" v="4486" actId="26606"/>
          <ac:spMkLst>
            <pc:docMk/>
            <pc:sldMk cId="415483903" sldId="269"/>
            <ac:spMk id="7187" creationId="{868C8FD7-A917-4543-8961-F5EB09C27570}"/>
          </ac:spMkLst>
        </pc:spChg>
        <pc:spChg chg="add del">
          <ac:chgData name="Beth Francis (1802113)" userId="02f27c38-9598-4d30-9aaf-15a493de4e76" providerId="ADAL" clId="{EF8F0076-BC98-3347-8C05-76C671339C96}" dt="2022-04-29T10:10:44.657" v="4490" actId="26606"/>
          <ac:spMkLst>
            <pc:docMk/>
            <pc:sldMk cId="415483903" sldId="269"/>
            <ac:spMk id="7206" creationId="{2A4588C6-4069-4731-BFB4-10F1E6D37842}"/>
          </ac:spMkLst>
        </pc:spChg>
        <pc:spChg chg="add del">
          <ac:chgData name="Beth Francis (1802113)" userId="02f27c38-9598-4d30-9aaf-15a493de4e76" providerId="ADAL" clId="{EF8F0076-BC98-3347-8C05-76C671339C96}" dt="2022-04-29T10:10:44.657" v="4490" actId="26606"/>
          <ac:spMkLst>
            <pc:docMk/>
            <pc:sldMk cId="415483903" sldId="269"/>
            <ac:spMk id="7207" creationId="{23370524-0FE7-41B4-ABCF-7FB26B6CF1F6}"/>
          </ac:spMkLst>
        </pc:spChg>
        <pc:spChg chg="add del">
          <ac:chgData name="Beth Francis (1802113)" userId="02f27c38-9598-4d30-9aaf-15a493de4e76" providerId="ADAL" clId="{EF8F0076-BC98-3347-8C05-76C671339C96}" dt="2022-04-29T10:10:44.657" v="4490" actId="26606"/>
          <ac:spMkLst>
            <pc:docMk/>
            <pc:sldMk cId="415483903" sldId="269"/>
            <ac:spMk id="7210" creationId="{4E93B92B-0DD5-4277-9D69-972ABADC3559}"/>
          </ac:spMkLst>
        </pc:spChg>
        <pc:spChg chg="add del">
          <ac:chgData name="Beth Francis (1802113)" userId="02f27c38-9598-4d30-9aaf-15a493de4e76" providerId="ADAL" clId="{EF8F0076-BC98-3347-8C05-76C671339C96}" dt="2022-04-29T10:10:44.657" v="4490" actId="26606"/>
          <ac:spMkLst>
            <pc:docMk/>
            <pc:sldMk cId="415483903" sldId="269"/>
            <ac:spMk id="7211" creationId="{7CE87768-354E-4E3F-8202-9F387CF50590}"/>
          </ac:spMkLst>
        </pc:spChg>
        <pc:spChg chg="add del">
          <ac:chgData name="Beth Francis (1802113)" userId="02f27c38-9598-4d30-9aaf-15a493de4e76" providerId="ADAL" clId="{EF8F0076-BC98-3347-8C05-76C671339C96}" dt="2022-04-29T10:10:44.657" v="4490" actId="26606"/>
          <ac:spMkLst>
            <pc:docMk/>
            <pc:sldMk cId="415483903" sldId="269"/>
            <ac:spMk id="7212" creationId="{09E5B98F-BD75-4A30-BF72-0A91074702FC}"/>
          </ac:spMkLst>
        </pc:spChg>
        <pc:spChg chg="add del">
          <ac:chgData name="Beth Francis (1802113)" userId="02f27c38-9598-4d30-9aaf-15a493de4e76" providerId="ADAL" clId="{EF8F0076-BC98-3347-8C05-76C671339C96}" dt="2022-04-29T10:10:44.657" v="4490" actId="26606"/>
          <ac:spMkLst>
            <pc:docMk/>
            <pc:sldMk cId="415483903" sldId="269"/>
            <ac:spMk id="7213" creationId="{8AAB91E3-41BE-4478-BF23-A24D43E146C5}"/>
          </ac:spMkLst>
        </pc:spChg>
        <pc:spChg chg="add del">
          <ac:chgData name="Beth Francis (1802113)" userId="02f27c38-9598-4d30-9aaf-15a493de4e76" providerId="ADAL" clId="{EF8F0076-BC98-3347-8C05-76C671339C96}" dt="2022-04-29T10:10:44.657" v="4490" actId="26606"/>
          <ac:spMkLst>
            <pc:docMk/>
            <pc:sldMk cId="415483903" sldId="269"/>
            <ac:spMk id="7214" creationId="{96DFC7EA-8516-41F1-8ED9-C0A8E1E0862A}"/>
          </ac:spMkLst>
        </pc:spChg>
        <pc:spChg chg="add del">
          <ac:chgData name="Beth Francis (1802113)" userId="02f27c38-9598-4d30-9aaf-15a493de4e76" providerId="ADAL" clId="{EF8F0076-BC98-3347-8C05-76C671339C96}" dt="2022-04-29T10:10:44.657" v="4490" actId="26606"/>
          <ac:spMkLst>
            <pc:docMk/>
            <pc:sldMk cId="415483903" sldId="269"/>
            <ac:spMk id="7215" creationId="{E24E972C-8744-4CFA-B783-41EA3CC38199}"/>
          </ac:spMkLst>
        </pc:spChg>
        <pc:spChg chg="add del">
          <ac:chgData name="Beth Francis (1802113)" userId="02f27c38-9598-4d30-9aaf-15a493de4e76" providerId="ADAL" clId="{EF8F0076-BC98-3347-8C05-76C671339C96}" dt="2022-04-29T10:10:44.657" v="4490" actId="26606"/>
          <ac:spMkLst>
            <pc:docMk/>
            <pc:sldMk cId="415483903" sldId="269"/>
            <ac:spMk id="7216" creationId="{C7C88F2E-E233-48BA-B85F-D06BA522B790}"/>
          </ac:spMkLst>
        </pc:spChg>
        <pc:grpChg chg="add del">
          <ac:chgData name="Beth Francis (1802113)" userId="02f27c38-9598-4d30-9aaf-15a493de4e76" providerId="ADAL" clId="{EF8F0076-BC98-3347-8C05-76C671339C96}" dt="2022-04-29T09:59:42.329" v="4420"/>
          <ac:grpSpMkLst>
            <pc:docMk/>
            <pc:sldMk cId="415483903" sldId="269"/>
            <ac:grpSpMk id="71" creationId="{8997F1B7-1EE7-4EA5-A5A4-866F9A810C9F}"/>
          </ac:grpSpMkLst>
        </pc:grpChg>
        <pc:grpChg chg="add del">
          <ac:chgData name="Beth Francis (1802113)" userId="02f27c38-9598-4d30-9aaf-15a493de4e76" providerId="ADAL" clId="{EF8F0076-BC98-3347-8C05-76C671339C96}" dt="2022-04-29T09:59:42.329" v="4420"/>
          <ac:grpSpMkLst>
            <pc:docMk/>
            <pc:sldMk cId="415483903" sldId="269"/>
            <ac:grpSpMk id="82" creationId="{9742E72B-7FDB-4BC3-84CE-9A8675647694}"/>
          </ac:grpSpMkLst>
        </pc:grpChg>
        <pc:grpChg chg="add del">
          <ac:chgData name="Beth Francis (1802113)" userId="02f27c38-9598-4d30-9aaf-15a493de4e76" providerId="ADAL" clId="{EF8F0076-BC98-3347-8C05-76C671339C96}" dt="2022-04-29T09:59:42.329" v="4420"/>
          <ac:grpSpMkLst>
            <pc:docMk/>
            <pc:sldMk cId="415483903" sldId="269"/>
            <ac:grpSpMk id="90" creationId="{A61BDD87-32CE-4DE2-AAE1-62C2F4793885}"/>
          </ac:grpSpMkLst>
        </pc:grpChg>
        <pc:grpChg chg="add del">
          <ac:chgData name="Beth Francis (1802113)" userId="02f27c38-9598-4d30-9aaf-15a493de4e76" providerId="ADAL" clId="{EF8F0076-BC98-3347-8C05-76C671339C96}" dt="2022-04-29T10:10:32.751" v="4486" actId="26606"/>
          <ac:grpSpMkLst>
            <pc:docMk/>
            <pc:sldMk cId="415483903" sldId="269"/>
            <ac:grpSpMk id="7172" creationId="{E4951899-B99C-47AB-9C7C-16264D7A14C5}"/>
          </ac:grpSpMkLst>
        </pc:grpChg>
        <pc:grpChg chg="add del">
          <ac:chgData name="Beth Francis (1802113)" userId="02f27c38-9598-4d30-9aaf-15a493de4e76" providerId="ADAL" clId="{EF8F0076-BC98-3347-8C05-76C671339C96}" dt="2022-04-29T10:10:38.143" v="4488" actId="26606"/>
          <ac:grpSpMkLst>
            <pc:docMk/>
            <pc:sldMk cId="415483903" sldId="269"/>
            <ac:grpSpMk id="7189" creationId="{E4951899-B99C-47AB-9C7C-16264D7A14C5}"/>
          </ac:grpSpMkLst>
        </pc:grpChg>
        <pc:grpChg chg="add del">
          <ac:chgData name="Beth Francis (1802113)" userId="02f27c38-9598-4d30-9aaf-15a493de4e76" providerId="ADAL" clId="{EF8F0076-BC98-3347-8C05-76C671339C96}" dt="2022-04-29T10:10:44.657" v="4490" actId="26606"/>
          <ac:grpSpMkLst>
            <pc:docMk/>
            <pc:sldMk cId="415483903" sldId="269"/>
            <ac:grpSpMk id="7198" creationId="{E4951899-B99C-47AB-9C7C-16264D7A14C5}"/>
          </ac:grpSpMkLst>
        </pc:grpChg>
        <pc:grpChg chg="add">
          <ac:chgData name="Beth Francis (1802113)" userId="02f27c38-9598-4d30-9aaf-15a493de4e76" providerId="ADAL" clId="{EF8F0076-BC98-3347-8C05-76C671339C96}" dt="2022-04-29T10:10:44.665" v="4491" actId="26606"/>
          <ac:grpSpMkLst>
            <pc:docMk/>
            <pc:sldMk cId="415483903" sldId="269"/>
            <ac:grpSpMk id="7218" creationId="{E4951899-B99C-47AB-9C7C-16264D7A14C5}"/>
          </ac:grpSpMkLst>
        </pc:grpChg>
        <pc:picChg chg="add mod ord">
          <ac:chgData name="Beth Francis (1802113)" userId="02f27c38-9598-4d30-9aaf-15a493de4e76" providerId="ADAL" clId="{EF8F0076-BC98-3347-8C05-76C671339C96}" dt="2022-04-29T10:10:44.665" v="4491" actId="26606"/>
          <ac:picMkLst>
            <pc:docMk/>
            <pc:sldMk cId="415483903" sldId="269"/>
            <ac:picMk id="7170" creationId="{342221CA-3646-0A3A-6BEA-24DD696D5361}"/>
          </ac:picMkLst>
        </pc:picChg>
        <pc:cxnChg chg="add del">
          <ac:chgData name="Beth Francis (1802113)" userId="02f27c38-9598-4d30-9aaf-15a493de4e76" providerId="ADAL" clId="{EF8F0076-BC98-3347-8C05-76C671339C96}" dt="2022-04-29T10:10:32.751" v="4486" actId="26606"/>
          <ac:cxnSpMkLst>
            <pc:docMk/>
            <pc:sldMk cId="415483903" sldId="269"/>
            <ac:cxnSpMk id="87" creationId="{126709FF-BC45-4BDA-88FE-6727BCBD9750}"/>
          </ac:cxnSpMkLst>
        </pc:cxnChg>
        <pc:cxnChg chg="add del">
          <ac:chgData name="Beth Francis (1802113)" userId="02f27c38-9598-4d30-9aaf-15a493de4e76" providerId="ADAL" clId="{EF8F0076-BC98-3347-8C05-76C671339C96}" dt="2022-04-29T10:10:32.751" v="4486" actId="26606"/>
          <ac:cxnSpMkLst>
            <pc:docMk/>
            <pc:sldMk cId="415483903" sldId="269"/>
            <ac:cxnSpMk id="89" creationId="{43B53C46-807E-496A-8ACD-66372ECA6533}"/>
          </ac:cxnSpMkLst>
        </pc:cxnChg>
        <pc:cxnChg chg="add del">
          <ac:chgData name="Beth Francis (1802113)" userId="02f27c38-9598-4d30-9aaf-15a493de4e76" providerId="ADAL" clId="{EF8F0076-BC98-3347-8C05-76C671339C96}" dt="2022-04-29T10:10:44.657" v="4490" actId="26606"/>
          <ac:cxnSpMkLst>
            <pc:docMk/>
            <pc:sldMk cId="415483903" sldId="269"/>
            <ac:cxnSpMk id="7208" creationId="{E0A9CA40-1F57-4A6D-ACDA-F720AA468CF6}"/>
          </ac:cxnSpMkLst>
        </pc:cxnChg>
        <pc:cxnChg chg="add del">
          <ac:chgData name="Beth Francis (1802113)" userId="02f27c38-9598-4d30-9aaf-15a493de4e76" providerId="ADAL" clId="{EF8F0076-BC98-3347-8C05-76C671339C96}" dt="2022-04-29T10:10:44.657" v="4490" actId="26606"/>
          <ac:cxnSpMkLst>
            <pc:docMk/>
            <pc:sldMk cId="415483903" sldId="269"/>
            <ac:cxnSpMk id="7209" creationId="{B2A94EDB-B0FE-4678-8E69-0F137AE3BE6C}"/>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7A0DA-6F59-4338-A425-93A66106CD1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D29C0F7-7699-4508-9F22-C54708782CC2}">
      <dgm:prSet/>
      <dgm:spPr/>
      <dgm:t>
        <a:bodyPr/>
        <a:lstStyle/>
        <a:p>
          <a:r>
            <a:rPr lang="en-US"/>
            <a:t>Operating for 20 years in Europe </a:t>
          </a:r>
        </a:p>
      </dgm:t>
    </dgm:pt>
    <dgm:pt modelId="{062CE8DD-AEB5-4572-8D2D-C6029FDB840D}" type="parTrans" cxnId="{B98C5376-8F80-4A5E-86C1-C215479F5518}">
      <dgm:prSet/>
      <dgm:spPr/>
      <dgm:t>
        <a:bodyPr/>
        <a:lstStyle/>
        <a:p>
          <a:endParaRPr lang="en-US"/>
        </a:p>
      </dgm:t>
    </dgm:pt>
    <dgm:pt modelId="{CCB24D5F-51E8-435D-8FCA-17A115C787A6}" type="sibTrans" cxnId="{B98C5376-8F80-4A5E-86C1-C215479F5518}">
      <dgm:prSet/>
      <dgm:spPr/>
      <dgm:t>
        <a:bodyPr/>
        <a:lstStyle/>
        <a:p>
          <a:endParaRPr lang="en-US"/>
        </a:p>
      </dgm:t>
    </dgm:pt>
    <dgm:pt modelId="{D9DD55B9-4E00-4CAF-95A2-54A8CA2F117C}">
      <dgm:prSet/>
      <dgm:spPr/>
      <dgm:t>
        <a:bodyPr/>
        <a:lstStyle/>
        <a:p>
          <a:r>
            <a:rPr lang="en-US"/>
            <a:t>Complex cross border investigations </a:t>
          </a:r>
        </a:p>
      </dgm:t>
    </dgm:pt>
    <dgm:pt modelId="{B561FB6B-2130-4265-B79E-35423B4C43CE}" type="parTrans" cxnId="{046282AB-9A08-4162-AE2F-953997F0E6A1}">
      <dgm:prSet/>
      <dgm:spPr/>
      <dgm:t>
        <a:bodyPr/>
        <a:lstStyle/>
        <a:p>
          <a:endParaRPr lang="en-US"/>
        </a:p>
      </dgm:t>
    </dgm:pt>
    <dgm:pt modelId="{6F0D2B23-EC94-452E-BE6F-B1DF3C678897}" type="sibTrans" cxnId="{046282AB-9A08-4162-AE2F-953997F0E6A1}">
      <dgm:prSet/>
      <dgm:spPr/>
      <dgm:t>
        <a:bodyPr/>
        <a:lstStyle/>
        <a:p>
          <a:endParaRPr lang="en-US"/>
        </a:p>
      </dgm:t>
    </dgm:pt>
    <dgm:pt modelId="{BBDCB5DD-5114-4FA6-8AB7-3AFED6E64511}">
      <dgm:prSet/>
      <dgm:spPr/>
      <dgm:t>
        <a:bodyPr/>
        <a:lstStyle/>
        <a:p>
          <a:r>
            <a:rPr lang="en-US"/>
            <a:t>Easy exchange of information and evidence </a:t>
          </a:r>
        </a:p>
      </dgm:t>
    </dgm:pt>
    <dgm:pt modelId="{307C41C7-2AE2-4477-860F-7C041C567D01}" type="parTrans" cxnId="{3AF83B1F-9289-46DF-B41E-B73343DDF85B}">
      <dgm:prSet/>
      <dgm:spPr/>
      <dgm:t>
        <a:bodyPr/>
        <a:lstStyle/>
        <a:p>
          <a:endParaRPr lang="en-US"/>
        </a:p>
      </dgm:t>
    </dgm:pt>
    <dgm:pt modelId="{A1476949-1619-4477-8D2D-19C75A0160CB}" type="sibTrans" cxnId="{3AF83B1F-9289-46DF-B41E-B73343DDF85B}">
      <dgm:prSet/>
      <dgm:spPr/>
      <dgm:t>
        <a:bodyPr/>
        <a:lstStyle/>
        <a:p>
          <a:endParaRPr lang="en-US"/>
        </a:p>
      </dgm:t>
    </dgm:pt>
    <dgm:pt modelId="{6996B155-6CED-45CB-96AE-D49F482E8F70}">
      <dgm:prSet/>
      <dgm:spPr/>
      <dgm:t>
        <a:bodyPr/>
        <a:lstStyle/>
        <a:p>
          <a:r>
            <a:rPr lang="en-US"/>
            <a:t>Shared instantly among participating members </a:t>
          </a:r>
        </a:p>
      </dgm:t>
    </dgm:pt>
    <dgm:pt modelId="{B3EEEE30-3F36-499F-9142-72BE24C1D997}" type="parTrans" cxnId="{AA752C49-F478-4705-B211-88DC1A639F4F}">
      <dgm:prSet/>
      <dgm:spPr/>
      <dgm:t>
        <a:bodyPr/>
        <a:lstStyle/>
        <a:p>
          <a:endParaRPr lang="en-US"/>
        </a:p>
      </dgm:t>
    </dgm:pt>
    <dgm:pt modelId="{B940CB9B-5C61-4731-9123-C84D3F68E6E7}" type="sibTrans" cxnId="{AA752C49-F478-4705-B211-88DC1A639F4F}">
      <dgm:prSet/>
      <dgm:spPr/>
      <dgm:t>
        <a:bodyPr/>
        <a:lstStyle/>
        <a:p>
          <a:endParaRPr lang="en-US"/>
        </a:p>
      </dgm:t>
    </dgm:pt>
    <dgm:pt modelId="{591D69FF-A8D1-4A94-A600-17D2F276B615}">
      <dgm:prSet/>
      <dgm:spPr/>
      <dgm:t>
        <a:bodyPr/>
        <a:lstStyle/>
        <a:p>
          <a:r>
            <a:rPr lang="en-US"/>
            <a:t>Allowing conduction of joint operations </a:t>
          </a:r>
        </a:p>
      </dgm:t>
    </dgm:pt>
    <dgm:pt modelId="{3FD6DF86-4B52-4581-9111-6E7930C44588}" type="parTrans" cxnId="{267E4DC2-35E7-4040-85F9-03F7C70BD3CE}">
      <dgm:prSet/>
      <dgm:spPr/>
      <dgm:t>
        <a:bodyPr/>
        <a:lstStyle/>
        <a:p>
          <a:endParaRPr lang="en-US"/>
        </a:p>
      </dgm:t>
    </dgm:pt>
    <dgm:pt modelId="{0FD7B05A-F4AF-4270-A5CC-74E02E9421E5}" type="sibTrans" cxnId="{267E4DC2-35E7-4040-85F9-03F7C70BD3CE}">
      <dgm:prSet/>
      <dgm:spPr/>
      <dgm:t>
        <a:bodyPr/>
        <a:lstStyle/>
        <a:p>
          <a:endParaRPr lang="en-US"/>
        </a:p>
      </dgm:t>
    </dgm:pt>
    <dgm:pt modelId="{BD76CB44-B950-419D-BDD2-A7D2D985CC2A}">
      <dgm:prSet/>
      <dgm:spPr/>
      <dgm:t>
        <a:bodyPr/>
        <a:lstStyle/>
        <a:p>
          <a:r>
            <a:rPr lang="en-US"/>
            <a:t>Professionals to be present in other states</a:t>
          </a:r>
        </a:p>
      </dgm:t>
    </dgm:pt>
    <dgm:pt modelId="{B9A5A45A-1250-4B3F-B8F9-22AE3777FADE}" type="parTrans" cxnId="{8E1129D6-879D-4680-80DA-E8DCA38A7F6F}">
      <dgm:prSet/>
      <dgm:spPr/>
      <dgm:t>
        <a:bodyPr/>
        <a:lstStyle/>
        <a:p>
          <a:endParaRPr lang="en-US"/>
        </a:p>
      </dgm:t>
    </dgm:pt>
    <dgm:pt modelId="{47B40AB9-BDE5-484E-97DD-910053909015}" type="sibTrans" cxnId="{8E1129D6-879D-4680-80DA-E8DCA38A7F6F}">
      <dgm:prSet/>
      <dgm:spPr/>
      <dgm:t>
        <a:bodyPr/>
        <a:lstStyle/>
        <a:p>
          <a:endParaRPr lang="en-US"/>
        </a:p>
      </dgm:t>
    </dgm:pt>
    <dgm:pt modelId="{8DCB0756-136E-4A75-987B-F005E6ECAFB9}">
      <dgm:prSet/>
      <dgm:spPr/>
      <dgm:t>
        <a:bodyPr/>
        <a:lstStyle/>
        <a:p>
          <a:r>
            <a:rPr lang="en-US"/>
            <a:t>Attend crime scenes and use powers of arrest  </a:t>
          </a:r>
        </a:p>
      </dgm:t>
    </dgm:pt>
    <dgm:pt modelId="{3CD42AD0-5004-429D-B524-EECCCD9235CC}" type="parTrans" cxnId="{7CC554CA-B2FD-49AE-9C01-F587D6A548DB}">
      <dgm:prSet/>
      <dgm:spPr/>
      <dgm:t>
        <a:bodyPr/>
        <a:lstStyle/>
        <a:p>
          <a:endParaRPr lang="en-US"/>
        </a:p>
      </dgm:t>
    </dgm:pt>
    <dgm:pt modelId="{08B1E3C4-9528-49C0-AC22-02007201C3BA}" type="sibTrans" cxnId="{7CC554CA-B2FD-49AE-9C01-F587D6A548DB}">
      <dgm:prSet/>
      <dgm:spPr/>
      <dgm:t>
        <a:bodyPr/>
        <a:lstStyle/>
        <a:p>
          <a:endParaRPr lang="en-US"/>
        </a:p>
      </dgm:t>
    </dgm:pt>
    <dgm:pt modelId="{8BD70181-5DE2-4520-83AC-941053CFE5F6}">
      <dgm:prSet/>
      <dgm:spPr/>
      <dgm:t>
        <a:bodyPr/>
        <a:lstStyle/>
        <a:p>
          <a:r>
            <a:rPr lang="en-US"/>
            <a:t>Eurojust provide financial support </a:t>
          </a:r>
        </a:p>
      </dgm:t>
    </dgm:pt>
    <dgm:pt modelId="{341EF553-1100-47F2-9909-BFCD74F9D661}" type="parTrans" cxnId="{11842CF2-9027-4AC5-AF5A-A2CDFFA0F1A1}">
      <dgm:prSet/>
      <dgm:spPr/>
      <dgm:t>
        <a:bodyPr/>
        <a:lstStyle/>
        <a:p>
          <a:endParaRPr lang="en-US"/>
        </a:p>
      </dgm:t>
    </dgm:pt>
    <dgm:pt modelId="{10A2E4EC-616F-4090-9C1D-E4B8726C6803}" type="sibTrans" cxnId="{11842CF2-9027-4AC5-AF5A-A2CDFFA0F1A1}">
      <dgm:prSet/>
      <dgm:spPr/>
      <dgm:t>
        <a:bodyPr/>
        <a:lstStyle/>
        <a:p>
          <a:endParaRPr lang="en-US"/>
        </a:p>
      </dgm:t>
    </dgm:pt>
    <dgm:pt modelId="{6D58FF2D-B8A7-4DA6-985C-83DC27335864}">
      <dgm:prSet/>
      <dgm:spPr/>
      <dgm:t>
        <a:bodyPr/>
        <a:lstStyle/>
        <a:p>
          <a:r>
            <a:rPr lang="en-US"/>
            <a:t>1</a:t>
          </a:r>
          <a:r>
            <a:rPr lang="en-US" baseline="30000"/>
            <a:t>st</a:t>
          </a:r>
          <a:r>
            <a:rPr lang="en-US"/>
            <a:t> January 2021 UK permitted to join as Third country </a:t>
          </a:r>
        </a:p>
      </dgm:t>
    </dgm:pt>
    <dgm:pt modelId="{8B4F909F-87FE-4EC9-A232-1FCF99959A1C}" type="parTrans" cxnId="{42136F65-E3A6-49AA-9E07-90C1025B569D}">
      <dgm:prSet/>
      <dgm:spPr/>
      <dgm:t>
        <a:bodyPr/>
        <a:lstStyle/>
        <a:p>
          <a:endParaRPr lang="en-US"/>
        </a:p>
      </dgm:t>
    </dgm:pt>
    <dgm:pt modelId="{BCD6D97F-9FB1-4101-B96D-F9EB4343779C}" type="sibTrans" cxnId="{42136F65-E3A6-49AA-9E07-90C1025B569D}">
      <dgm:prSet/>
      <dgm:spPr/>
      <dgm:t>
        <a:bodyPr/>
        <a:lstStyle/>
        <a:p>
          <a:endParaRPr lang="en-US"/>
        </a:p>
      </dgm:t>
    </dgm:pt>
    <dgm:pt modelId="{166FA0A6-BD15-ED49-A0F2-1790B6BC1255}" type="pres">
      <dgm:prSet presAssocID="{4287A0DA-6F59-4338-A425-93A66106CD1C}" presName="diagram" presStyleCnt="0">
        <dgm:presLayoutVars>
          <dgm:dir/>
          <dgm:resizeHandles val="exact"/>
        </dgm:presLayoutVars>
      </dgm:prSet>
      <dgm:spPr/>
    </dgm:pt>
    <dgm:pt modelId="{3C2322D3-AB50-E94E-B741-D6BB7F18FD40}" type="pres">
      <dgm:prSet presAssocID="{7D29C0F7-7699-4508-9F22-C54708782CC2}" presName="node" presStyleLbl="node1" presStyleIdx="0" presStyleCnt="9">
        <dgm:presLayoutVars>
          <dgm:bulletEnabled val="1"/>
        </dgm:presLayoutVars>
      </dgm:prSet>
      <dgm:spPr/>
    </dgm:pt>
    <dgm:pt modelId="{BE9C9A0C-F793-FA4D-99EB-EB3943F52A6A}" type="pres">
      <dgm:prSet presAssocID="{CCB24D5F-51E8-435D-8FCA-17A115C787A6}" presName="sibTrans" presStyleCnt="0"/>
      <dgm:spPr/>
    </dgm:pt>
    <dgm:pt modelId="{9AAA7B70-0DB9-7E4F-B078-8FDE03BCBAC8}" type="pres">
      <dgm:prSet presAssocID="{D9DD55B9-4E00-4CAF-95A2-54A8CA2F117C}" presName="node" presStyleLbl="node1" presStyleIdx="1" presStyleCnt="9">
        <dgm:presLayoutVars>
          <dgm:bulletEnabled val="1"/>
        </dgm:presLayoutVars>
      </dgm:prSet>
      <dgm:spPr/>
    </dgm:pt>
    <dgm:pt modelId="{E1B4ABF1-A7BE-3F48-81CF-337475BFC898}" type="pres">
      <dgm:prSet presAssocID="{6F0D2B23-EC94-452E-BE6F-B1DF3C678897}" presName="sibTrans" presStyleCnt="0"/>
      <dgm:spPr/>
    </dgm:pt>
    <dgm:pt modelId="{9FAA1066-5837-3540-89B6-83FD226311FF}" type="pres">
      <dgm:prSet presAssocID="{BBDCB5DD-5114-4FA6-8AB7-3AFED6E64511}" presName="node" presStyleLbl="node1" presStyleIdx="2" presStyleCnt="9">
        <dgm:presLayoutVars>
          <dgm:bulletEnabled val="1"/>
        </dgm:presLayoutVars>
      </dgm:prSet>
      <dgm:spPr/>
    </dgm:pt>
    <dgm:pt modelId="{CF094B87-4758-B041-8ABE-8B32177FCBC5}" type="pres">
      <dgm:prSet presAssocID="{A1476949-1619-4477-8D2D-19C75A0160CB}" presName="sibTrans" presStyleCnt="0"/>
      <dgm:spPr/>
    </dgm:pt>
    <dgm:pt modelId="{6212A63A-8E3D-964B-BF10-6E6F52928CBE}" type="pres">
      <dgm:prSet presAssocID="{6996B155-6CED-45CB-96AE-D49F482E8F70}" presName="node" presStyleLbl="node1" presStyleIdx="3" presStyleCnt="9">
        <dgm:presLayoutVars>
          <dgm:bulletEnabled val="1"/>
        </dgm:presLayoutVars>
      </dgm:prSet>
      <dgm:spPr/>
    </dgm:pt>
    <dgm:pt modelId="{E3C00F36-D902-064E-AB75-981D7897E063}" type="pres">
      <dgm:prSet presAssocID="{B940CB9B-5C61-4731-9123-C84D3F68E6E7}" presName="sibTrans" presStyleCnt="0"/>
      <dgm:spPr/>
    </dgm:pt>
    <dgm:pt modelId="{57E298AE-8012-CD4C-876A-76B2910169E8}" type="pres">
      <dgm:prSet presAssocID="{591D69FF-A8D1-4A94-A600-17D2F276B615}" presName="node" presStyleLbl="node1" presStyleIdx="4" presStyleCnt="9">
        <dgm:presLayoutVars>
          <dgm:bulletEnabled val="1"/>
        </dgm:presLayoutVars>
      </dgm:prSet>
      <dgm:spPr/>
    </dgm:pt>
    <dgm:pt modelId="{E0E28D56-D360-234F-9972-F9AC7BAC15C8}" type="pres">
      <dgm:prSet presAssocID="{0FD7B05A-F4AF-4270-A5CC-74E02E9421E5}" presName="sibTrans" presStyleCnt="0"/>
      <dgm:spPr/>
    </dgm:pt>
    <dgm:pt modelId="{103F1881-F9E9-1F4C-805D-94DE9F2B56E2}" type="pres">
      <dgm:prSet presAssocID="{BD76CB44-B950-419D-BDD2-A7D2D985CC2A}" presName="node" presStyleLbl="node1" presStyleIdx="5" presStyleCnt="9">
        <dgm:presLayoutVars>
          <dgm:bulletEnabled val="1"/>
        </dgm:presLayoutVars>
      </dgm:prSet>
      <dgm:spPr/>
    </dgm:pt>
    <dgm:pt modelId="{C039C286-9858-194B-9DDF-C90DCC3733E1}" type="pres">
      <dgm:prSet presAssocID="{47B40AB9-BDE5-484E-97DD-910053909015}" presName="sibTrans" presStyleCnt="0"/>
      <dgm:spPr/>
    </dgm:pt>
    <dgm:pt modelId="{36DAA26C-F174-1F41-92F6-609097D1FB93}" type="pres">
      <dgm:prSet presAssocID="{8DCB0756-136E-4A75-987B-F005E6ECAFB9}" presName="node" presStyleLbl="node1" presStyleIdx="6" presStyleCnt="9">
        <dgm:presLayoutVars>
          <dgm:bulletEnabled val="1"/>
        </dgm:presLayoutVars>
      </dgm:prSet>
      <dgm:spPr/>
    </dgm:pt>
    <dgm:pt modelId="{4404FEE9-27B8-5B4F-AA54-FBB06A3C0888}" type="pres">
      <dgm:prSet presAssocID="{08B1E3C4-9528-49C0-AC22-02007201C3BA}" presName="sibTrans" presStyleCnt="0"/>
      <dgm:spPr/>
    </dgm:pt>
    <dgm:pt modelId="{1D10F641-15E6-EF47-9A6C-A1C533BA2520}" type="pres">
      <dgm:prSet presAssocID="{8BD70181-5DE2-4520-83AC-941053CFE5F6}" presName="node" presStyleLbl="node1" presStyleIdx="7" presStyleCnt="9">
        <dgm:presLayoutVars>
          <dgm:bulletEnabled val="1"/>
        </dgm:presLayoutVars>
      </dgm:prSet>
      <dgm:spPr/>
    </dgm:pt>
    <dgm:pt modelId="{42176F1D-C4B1-C84F-AE05-BAB31E0F2CF3}" type="pres">
      <dgm:prSet presAssocID="{10A2E4EC-616F-4090-9C1D-E4B8726C6803}" presName="sibTrans" presStyleCnt="0"/>
      <dgm:spPr/>
    </dgm:pt>
    <dgm:pt modelId="{A0791BC7-B0DD-994B-94F0-0D658BC0DF8B}" type="pres">
      <dgm:prSet presAssocID="{6D58FF2D-B8A7-4DA6-985C-83DC27335864}" presName="node" presStyleLbl="node1" presStyleIdx="8" presStyleCnt="9">
        <dgm:presLayoutVars>
          <dgm:bulletEnabled val="1"/>
        </dgm:presLayoutVars>
      </dgm:prSet>
      <dgm:spPr/>
    </dgm:pt>
  </dgm:ptLst>
  <dgm:cxnLst>
    <dgm:cxn modelId="{FFB9111D-E4C4-A54E-B9AC-B04A3B26A55C}" type="presOf" srcId="{6996B155-6CED-45CB-96AE-D49F482E8F70}" destId="{6212A63A-8E3D-964B-BF10-6E6F52928CBE}" srcOrd="0" destOrd="0" presId="urn:microsoft.com/office/officeart/2005/8/layout/default"/>
    <dgm:cxn modelId="{3AF83B1F-9289-46DF-B41E-B73343DDF85B}" srcId="{4287A0DA-6F59-4338-A425-93A66106CD1C}" destId="{BBDCB5DD-5114-4FA6-8AB7-3AFED6E64511}" srcOrd="2" destOrd="0" parTransId="{307C41C7-2AE2-4477-860F-7C041C567D01}" sibTransId="{A1476949-1619-4477-8D2D-19C75A0160CB}"/>
    <dgm:cxn modelId="{88FC523C-C58F-564F-A684-37A0F0BC903A}" type="presOf" srcId="{8DCB0756-136E-4A75-987B-F005E6ECAFB9}" destId="{36DAA26C-F174-1F41-92F6-609097D1FB93}" srcOrd="0" destOrd="0" presId="urn:microsoft.com/office/officeart/2005/8/layout/default"/>
    <dgm:cxn modelId="{AA752C49-F478-4705-B211-88DC1A639F4F}" srcId="{4287A0DA-6F59-4338-A425-93A66106CD1C}" destId="{6996B155-6CED-45CB-96AE-D49F482E8F70}" srcOrd="3" destOrd="0" parTransId="{B3EEEE30-3F36-499F-9142-72BE24C1D997}" sibTransId="{B940CB9B-5C61-4731-9123-C84D3F68E6E7}"/>
    <dgm:cxn modelId="{7E659C5B-48BE-3B4B-9B94-6CD1183A5E4F}" type="presOf" srcId="{7D29C0F7-7699-4508-9F22-C54708782CC2}" destId="{3C2322D3-AB50-E94E-B741-D6BB7F18FD40}" srcOrd="0" destOrd="0" presId="urn:microsoft.com/office/officeart/2005/8/layout/default"/>
    <dgm:cxn modelId="{42136F65-E3A6-49AA-9E07-90C1025B569D}" srcId="{4287A0DA-6F59-4338-A425-93A66106CD1C}" destId="{6D58FF2D-B8A7-4DA6-985C-83DC27335864}" srcOrd="8" destOrd="0" parTransId="{8B4F909F-87FE-4EC9-A232-1FCF99959A1C}" sibTransId="{BCD6D97F-9FB1-4101-B96D-F9EB4343779C}"/>
    <dgm:cxn modelId="{5774EA6C-5BA4-3041-84D2-D7A06F0B57E9}" type="presOf" srcId="{6D58FF2D-B8A7-4DA6-985C-83DC27335864}" destId="{A0791BC7-B0DD-994B-94F0-0D658BC0DF8B}" srcOrd="0" destOrd="0" presId="urn:microsoft.com/office/officeart/2005/8/layout/default"/>
    <dgm:cxn modelId="{B98C5376-8F80-4A5E-86C1-C215479F5518}" srcId="{4287A0DA-6F59-4338-A425-93A66106CD1C}" destId="{7D29C0F7-7699-4508-9F22-C54708782CC2}" srcOrd="0" destOrd="0" parTransId="{062CE8DD-AEB5-4572-8D2D-C6029FDB840D}" sibTransId="{CCB24D5F-51E8-435D-8FCA-17A115C787A6}"/>
    <dgm:cxn modelId="{F3512D84-8B57-D04A-A6F8-9BD2E4D4E07F}" type="presOf" srcId="{8BD70181-5DE2-4520-83AC-941053CFE5F6}" destId="{1D10F641-15E6-EF47-9A6C-A1C533BA2520}" srcOrd="0" destOrd="0" presId="urn:microsoft.com/office/officeart/2005/8/layout/default"/>
    <dgm:cxn modelId="{BFE4338E-DFC3-734C-AB43-C9F42B3F32A5}" type="presOf" srcId="{4287A0DA-6F59-4338-A425-93A66106CD1C}" destId="{166FA0A6-BD15-ED49-A0F2-1790B6BC1255}" srcOrd="0" destOrd="0" presId="urn:microsoft.com/office/officeart/2005/8/layout/default"/>
    <dgm:cxn modelId="{2F926A9B-B527-AB4F-88A3-E827B1301F4E}" type="presOf" srcId="{D9DD55B9-4E00-4CAF-95A2-54A8CA2F117C}" destId="{9AAA7B70-0DB9-7E4F-B078-8FDE03BCBAC8}" srcOrd="0" destOrd="0" presId="urn:microsoft.com/office/officeart/2005/8/layout/default"/>
    <dgm:cxn modelId="{046282AB-9A08-4162-AE2F-953997F0E6A1}" srcId="{4287A0DA-6F59-4338-A425-93A66106CD1C}" destId="{D9DD55B9-4E00-4CAF-95A2-54A8CA2F117C}" srcOrd="1" destOrd="0" parTransId="{B561FB6B-2130-4265-B79E-35423B4C43CE}" sibTransId="{6F0D2B23-EC94-452E-BE6F-B1DF3C678897}"/>
    <dgm:cxn modelId="{188D1FAE-DF51-DA4E-9FC9-21473EE2821A}" type="presOf" srcId="{BBDCB5DD-5114-4FA6-8AB7-3AFED6E64511}" destId="{9FAA1066-5837-3540-89B6-83FD226311FF}" srcOrd="0" destOrd="0" presId="urn:microsoft.com/office/officeart/2005/8/layout/default"/>
    <dgm:cxn modelId="{267E4DC2-35E7-4040-85F9-03F7C70BD3CE}" srcId="{4287A0DA-6F59-4338-A425-93A66106CD1C}" destId="{591D69FF-A8D1-4A94-A600-17D2F276B615}" srcOrd="4" destOrd="0" parTransId="{3FD6DF86-4B52-4581-9111-6E7930C44588}" sibTransId="{0FD7B05A-F4AF-4270-A5CC-74E02E9421E5}"/>
    <dgm:cxn modelId="{7CC554CA-B2FD-49AE-9C01-F587D6A548DB}" srcId="{4287A0DA-6F59-4338-A425-93A66106CD1C}" destId="{8DCB0756-136E-4A75-987B-F005E6ECAFB9}" srcOrd="6" destOrd="0" parTransId="{3CD42AD0-5004-429D-B524-EECCCD9235CC}" sibTransId="{08B1E3C4-9528-49C0-AC22-02007201C3BA}"/>
    <dgm:cxn modelId="{8E1129D6-879D-4680-80DA-E8DCA38A7F6F}" srcId="{4287A0DA-6F59-4338-A425-93A66106CD1C}" destId="{BD76CB44-B950-419D-BDD2-A7D2D985CC2A}" srcOrd="5" destOrd="0" parTransId="{B9A5A45A-1250-4B3F-B8F9-22AE3777FADE}" sibTransId="{47B40AB9-BDE5-484E-97DD-910053909015}"/>
    <dgm:cxn modelId="{11842CF2-9027-4AC5-AF5A-A2CDFFA0F1A1}" srcId="{4287A0DA-6F59-4338-A425-93A66106CD1C}" destId="{8BD70181-5DE2-4520-83AC-941053CFE5F6}" srcOrd="7" destOrd="0" parTransId="{341EF553-1100-47F2-9909-BFCD74F9D661}" sibTransId="{10A2E4EC-616F-4090-9C1D-E4B8726C6803}"/>
    <dgm:cxn modelId="{186E8CFC-8BD6-6544-924D-6BA214F817BD}" type="presOf" srcId="{BD76CB44-B950-419D-BDD2-A7D2D985CC2A}" destId="{103F1881-F9E9-1F4C-805D-94DE9F2B56E2}" srcOrd="0" destOrd="0" presId="urn:microsoft.com/office/officeart/2005/8/layout/default"/>
    <dgm:cxn modelId="{71CE2EFD-09F6-5B41-8121-3DE471660938}" type="presOf" srcId="{591D69FF-A8D1-4A94-A600-17D2F276B615}" destId="{57E298AE-8012-CD4C-876A-76B2910169E8}" srcOrd="0" destOrd="0" presId="urn:microsoft.com/office/officeart/2005/8/layout/default"/>
    <dgm:cxn modelId="{67B91712-2F12-854E-8607-2DE26BA232C2}" type="presParOf" srcId="{166FA0A6-BD15-ED49-A0F2-1790B6BC1255}" destId="{3C2322D3-AB50-E94E-B741-D6BB7F18FD40}" srcOrd="0" destOrd="0" presId="urn:microsoft.com/office/officeart/2005/8/layout/default"/>
    <dgm:cxn modelId="{24FEDB0A-AC28-FB45-A1E3-AFCC7F5D5948}" type="presParOf" srcId="{166FA0A6-BD15-ED49-A0F2-1790B6BC1255}" destId="{BE9C9A0C-F793-FA4D-99EB-EB3943F52A6A}" srcOrd="1" destOrd="0" presId="urn:microsoft.com/office/officeart/2005/8/layout/default"/>
    <dgm:cxn modelId="{C47E7232-0D39-4C4A-979D-84787CF6AB01}" type="presParOf" srcId="{166FA0A6-BD15-ED49-A0F2-1790B6BC1255}" destId="{9AAA7B70-0DB9-7E4F-B078-8FDE03BCBAC8}" srcOrd="2" destOrd="0" presId="urn:microsoft.com/office/officeart/2005/8/layout/default"/>
    <dgm:cxn modelId="{89720751-AA40-EA47-AB71-E1B5E2840C71}" type="presParOf" srcId="{166FA0A6-BD15-ED49-A0F2-1790B6BC1255}" destId="{E1B4ABF1-A7BE-3F48-81CF-337475BFC898}" srcOrd="3" destOrd="0" presId="urn:microsoft.com/office/officeart/2005/8/layout/default"/>
    <dgm:cxn modelId="{4D5CB49D-BC7F-9342-9826-B40DFB6E736E}" type="presParOf" srcId="{166FA0A6-BD15-ED49-A0F2-1790B6BC1255}" destId="{9FAA1066-5837-3540-89B6-83FD226311FF}" srcOrd="4" destOrd="0" presId="urn:microsoft.com/office/officeart/2005/8/layout/default"/>
    <dgm:cxn modelId="{A84CE23F-9534-6C47-803A-089DD0D46744}" type="presParOf" srcId="{166FA0A6-BD15-ED49-A0F2-1790B6BC1255}" destId="{CF094B87-4758-B041-8ABE-8B32177FCBC5}" srcOrd="5" destOrd="0" presId="urn:microsoft.com/office/officeart/2005/8/layout/default"/>
    <dgm:cxn modelId="{914940FF-460C-7343-8464-263BD11EB6CF}" type="presParOf" srcId="{166FA0A6-BD15-ED49-A0F2-1790B6BC1255}" destId="{6212A63A-8E3D-964B-BF10-6E6F52928CBE}" srcOrd="6" destOrd="0" presId="urn:microsoft.com/office/officeart/2005/8/layout/default"/>
    <dgm:cxn modelId="{2E994167-6858-2747-84E4-69B3D52A17FD}" type="presParOf" srcId="{166FA0A6-BD15-ED49-A0F2-1790B6BC1255}" destId="{E3C00F36-D902-064E-AB75-981D7897E063}" srcOrd="7" destOrd="0" presId="urn:microsoft.com/office/officeart/2005/8/layout/default"/>
    <dgm:cxn modelId="{B08F43CF-651C-844F-9F50-E4F2368FA680}" type="presParOf" srcId="{166FA0A6-BD15-ED49-A0F2-1790B6BC1255}" destId="{57E298AE-8012-CD4C-876A-76B2910169E8}" srcOrd="8" destOrd="0" presId="urn:microsoft.com/office/officeart/2005/8/layout/default"/>
    <dgm:cxn modelId="{0781A220-589A-C140-9D7F-5376B36287C0}" type="presParOf" srcId="{166FA0A6-BD15-ED49-A0F2-1790B6BC1255}" destId="{E0E28D56-D360-234F-9972-F9AC7BAC15C8}" srcOrd="9" destOrd="0" presId="urn:microsoft.com/office/officeart/2005/8/layout/default"/>
    <dgm:cxn modelId="{811C6FFD-8949-B541-BE53-EE90D8A25207}" type="presParOf" srcId="{166FA0A6-BD15-ED49-A0F2-1790B6BC1255}" destId="{103F1881-F9E9-1F4C-805D-94DE9F2B56E2}" srcOrd="10" destOrd="0" presId="urn:microsoft.com/office/officeart/2005/8/layout/default"/>
    <dgm:cxn modelId="{078BE48D-3C72-0341-A20A-424AC6CC37C1}" type="presParOf" srcId="{166FA0A6-BD15-ED49-A0F2-1790B6BC1255}" destId="{C039C286-9858-194B-9DDF-C90DCC3733E1}" srcOrd="11" destOrd="0" presId="urn:microsoft.com/office/officeart/2005/8/layout/default"/>
    <dgm:cxn modelId="{1B98FFFB-BF2A-D545-B245-F9527E95AD77}" type="presParOf" srcId="{166FA0A6-BD15-ED49-A0F2-1790B6BC1255}" destId="{36DAA26C-F174-1F41-92F6-609097D1FB93}" srcOrd="12" destOrd="0" presId="urn:microsoft.com/office/officeart/2005/8/layout/default"/>
    <dgm:cxn modelId="{8198C9D8-CC6B-2A4F-92B8-25819A2E6A85}" type="presParOf" srcId="{166FA0A6-BD15-ED49-A0F2-1790B6BC1255}" destId="{4404FEE9-27B8-5B4F-AA54-FBB06A3C0888}" srcOrd="13" destOrd="0" presId="urn:microsoft.com/office/officeart/2005/8/layout/default"/>
    <dgm:cxn modelId="{A7C06CE2-0E6D-164D-8008-B735B4588AF5}" type="presParOf" srcId="{166FA0A6-BD15-ED49-A0F2-1790B6BC1255}" destId="{1D10F641-15E6-EF47-9A6C-A1C533BA2520}" srcOrd="14" destOrd="0" presId="urn:microsoft.com/office/officeart/2005/8/layout/default"/>
    <dgm:cxn modelId="{DCC63330-438A-A843-954C-16A18BBEE102}" type="presParOf" srcId="{166FA0A6-BD15-ED49-A0F2-1790B6BC1255}" destId="{42176F1D-C4B1-C84F-AE05-BAB31E0F2CF3}" srcOrd="15" destOrd="0" presId="urn:microsoft.com/office/officeart/2005/8/layout/default"/>
    <dgm:cxn modelId="{C02F651B-6076-1841-B227-1B75655BD5A9}" type="presParOf" srcId="{166FA0A6-BD15-ED49-A0F2-1790B6BC1255}" destId="{A0791BC7-B0DD-994B-94F0-0D658BC0DF8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992002-C2CE-4BEC-B411-E9CE8E68DA9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1DC5502-E11B-4C03-8FD9-23E4FF18D67A}">
      <dgm:prSet/>
      <dgm:spPr/>
      <dgm:t>
        <a:bodyPr/>
        <a:lstStyle/>
        <a:p>
          <a:r>
            <a:rPr lang="en-US" dirty="0"/>
            <a:t>Ireland surrendered 247 people to UK since 2009</a:t>
          </a:r>
        </a:p>
      </dgm:t>
    </dgm:pt>
    <dgm:pt modelId="{A6DEA496-2802-441D-9865-9DE7E91F447A}" type="parTrans" cxnId="{3EB513B9-8CE1-4267-9A26-E798E5617B7A}">
      <dgm:prSet/>
      <dgm:spPr/>
      <dgm:t>
        <a:bodyPr/>
        <a:lstStyle/>
        <a:p>
          <a:endParaRPr lang="en-US"/>
        </a:p>
      </dgm:t>
    </dgm:pt>
    <dgm:pt modelId="{A302ED11-6BBA-4217-B869-EA20EB79B6F1}" type="sibTrans" cxnId="{3EB513B9-8CE1-4267-9A26-E798E5617B7A}">
      <dgm:prSet/>
      <dgm:spPr/>
      <dgm:t>
        <a:bodyPr/>
        <a:lstStyle/>
        <a:p>
          <a:endParaRPr lang="en-US"/>
        </a:p>
      </dgm:t>
    </dgm:pt>
    <dgm:pt modelId="{42B9C0C9-1EDE-4912-AB53-BB9BD1D339D6}">
      <dgm:prSet/>
      <dgm:spPr/>
      <dgm:t>
        <a:bodyPr/>
        <a:lstStyle/>
        <a:p>
          <a:r>
            <a:rPr lang="en-US" dirty="0"/>
            <a:t>UK surrendered 537 individuals to Ireland since 2009 </a:t>
          </a:r>
        </a:p>
      </dgm:t>
    </dgm:pt>
    <dgm:pt modelId="{4827F09E-A277-45A0-8B34-1249A9E9ABD5}" type="parTrans" cxnId="{4F89A270-62EC-4223-8136-60BB25D3CAD3}">
      <dgm:prSet/>
      <dgm:spPr/>
      <dgm:t>
        <a:bodyPr/>
        <a:lstStyle/>
        <a:p>
          <a:endParaRPr lang="en-US"/>
        </a:p>
      </dgm:t>
    </dgm:pt>
    <dgm:pt modelId="{A83FD32C-70D8-4F12-AD7A-C0500DA72DD9}" type="sibTrans" cxnId="{4F89A270-62EC-4223-8136-60BB25D3CAD3}">
      <dgm:prSet/>
      <dgm:spPr/>
      <dgm:t>
        <a:bodyPr/>
        <a:lstStyle/>
        <a:p>
          <a:endParaRPr lang="en-US"/>
        </a:p>
      </dgm:t>
    </dgm:pt>
    <dgm:pt modelId="{18DA0AB5-A9FB-4932-8D47-F9DED7E067AC}">
      <dgm:prSet/>
      <dgm:spPr/>
      <dgm:t>
        <a:bodyPr/>
        <a:lstStyle/>
        <a:p>
          <a:r>
            <a:rPr lang="en-US"/>
            <a:t>Ireland primary country for EAW traffic </a:t>
          </a:r>
        </a:p>
      </dgm:t>
    </dgm:pt>
    <dgm:pt modelId="{6BBBB5B7-2B93-4EC7-8922-2EE4F4FC4B7E}" type="parTrans" cxnId="{BAE371C4-9CC0-4613-AF6A-7068803C9A62}">
      <dgm:prSet/>
      <dgm:spPr/>
      <dgm:t>
        <a:bodyPr/>
        <a:lstStyle/>
        <a:p>
          <a:endParaRPr lang="en-US"/>
        </a:p>
      </dgm:t>
    </dgm:pt>
    <dgm:pt modelId="{4D6976D7-2C03-4061-B0B7-5CD65DB331AE}" type="sibTrans" cxnId="{BAE371C4-9CC0-4613-AF6A-7068803C9A62}">
      <dgm:prSet/>
      <dgm:spPr/>
      <dgm:t>
        <a:bodyPr/>
        <a:lstStyle/>
        <a:p>
          <a:endParaRPr lang="en-US"/>
        </a:p>
      </dgm:t>
    </dgm:pt>
    <dgm:pt modelId="{40470DD1-D27E-4C25-AA35-762653112233}">
      <dgm:prSet/>
      <dgm:spPr/>
      <dgm:t>
        <a:bodyPr/>
        <a:lstStyle/>
        <a:p>
          <a:r>
            <a:rPr lang="en-US"/>
            <a:t>Nature of the Irish border </a:t>
          </a:r>
        </a:p>
      </dgm:t>
    </dgm:pt>
    <dgm:pt modelId="{5D59DDB8-0630-4E39-B7E3-D1DD690F2EF7}" type="parTrans" cxnId="{FFAD5750-2977-440E-B3F5-5E9B12964E31}">
      <dgm:prSet/>
      <dgm:spPr/>
      <dgm:t>
        <a:bodyPr/>
        <a:lstStyle/>
        <a:p>
          <a:endParaRPr lang="en-US"/>
        </a:p>
      </dgm:t>
    </dgm:pt>
    <dgm:pt modelId="{6907756F-4AC9-434E-8112-0D2161987429}" type="sibTrans" cxnId="{FFAD5750-2977-440E-B3F5-5E9B12964E31}">
      <dgm:prSet/>
      <dgm:spPr/>
      <dgm:t>
        <a:bodyPr/>
        <a:lstStyle/>
        <a:p>
          <a:endParaRPr lang="en-US"/>
        </a:p>
      </dgm:t>
    </dgm:pt>
    <dgm:pt modelId="{165D8217-2E1B-476D-860C-5C27738EBF5C}">
      <dgm:prSet/>
      <dgm:spPr/>
      <dgm:t>
        <a:bodyPr/>
        <a:lstStyle/>
        <a:p>
          <a:r>
            <a:rPr lang="en-US"/>
            <a:t>Problematic on the side of Ireland and national security </a:t>
          </a:r>
        </a:p>
      </dgm:t>
    </dgm:pt>
    <dgm:pt modelId="{A3ADF3F8-FB3B-4AD8-B6E5-EECE95DB6640}" type="parTrans" cxnId="{3AB59DF4-9699-4745-8E3B-46EF87390A3F}">
      <dgm:prSet/>
      <dgm:spPr/>
      <dgm:t>
        <a:bodyPr/>
        <a:lstStyle/>
        <a:p>
          <a:endParaRPr lang="en-US"/>
        </a:p>
      </dgm:t>
    </dgm:pt>
    <dgm:pt modelId="{3022ED04-1E37-4516-A5BD-0466BE3E7E20}" type="sibTrans" cxnId="{3AB59DF4-9699-4745-8E3B-46EF87390A3F}">
      <dgm:prSet/>
      <dgm:spPr/>
      <dgm:t>
        <a:bodyPr/>
        <a:lstStyle/>
        <a:p>
          <a:endParaRPr lang="en-US"/>
        </a:p>
      </dgm:t>
    </dgm:pt>
    <dgm:pt modelId="{027B59F6-2BA1-4FA2-A06F-64E719D783C9}">
      <dgm:prSet/>
      <dgm:spPr/>
      <dgm:t>
        <a:bodyPr/>
        <a:lstStyle/>
        <a:p>
          <a:r>
            <a:rPr lang="en-US"/>
            <a:t>Potential harm to UK nationals in EU countries </a:t>
          </a:r>
        </a:p>
      </dgm:t>
    </dgm:pt>
    <dgm:pt modelId="{11B0E0BB-9572-4001-A799-8F05F6297F20}" type="parTrans" cxnId="{51CB2C88-3CD8-4E08-9EB7-B1121A578E2A}">
      <dgm:prSet/>
      <dgm:spPr/>
      <dgm:t>
        <a:bodyPr/>
        <a:lstStyle/>
        <a:p>
          <a:endParaRPr lang="en-US"/>
        </a:p>
      </dgm:t>
    </dgm:pt>
    <dgm:pt modelId="{80C74330-3FB3-45BB-8AB4-02FD0E84D032}" type="sibTrans" cxnId="{51CB2C88-3CD8-4E08-9EB7-B1121A578E2A}">
      <dgm:prSet/>
      <dgm:spPr/>
      <dgm:t>
        <a:bodyPr/>
        <a:lstStyle/>
        <a:p>
          <a:endParaRPr lang="en-US"/>
        </a:p>
      </dgm:t>
    </dgm:pt>
    <dgm:pt modelId="{FC2C2189-BE0D-498B-AD13-A6A2AD442E6C}">
      <dgm:prSet/>
      <dgm:spPr/>
      <dgm:t>
        <a:bodyPr/>
        <a:lstStyle/>
        <a:p>
          <a:r>
            <a:rPr lang="en-US"/>
            <a:t>UK policing standards could slip </a:t>
          </a:r>
        </a:p>
      </dgm:t>
    </dgm:pt>
    <dgm:pt modelId="{FAFAD722-7465-40E9-8309-37013D167858}" type="parTrans" cxnId="{1ED6D00D-5236-45FA-8E60-D85566C9AA7D}">
      <dgm:prSet/>
      <dgm:spPr/>
      <dgm:t>
        <a:bodyPr/>
        <a:lstStyle/>
        <a:p>
          <a:endParaRPr lang="en-US"/>
        </a:p>
      </dgm:t>
    </dgm:pt>
    <dgm:pt modelId="{E62D8F24-C9DC-420F-BFBB-64A645894105}" type="sibTrans" cxnId="{1ED6D00D-5236-45FA-8E60-D85566C9AA7D}">
      <dgm:prSet/>
      <dgm:spPr/>
      <dgm:t>
        <a:bodyPr/>
        <a:lstStyle/>
        <a:p>
          <a:endParaRPr lang="en-US"/>
        </a:p>
      </dgm:t>
    </dgm:pt>
    <dgm:pt modelId="{ABD57A53-FB89-994D-A2C1-703C1A258FA4}" type="pres">
      <dgm:prSet presAssocID="{40992002-C2CE-4BEC-B411-E9CE8E68DA96}" presName="vert0" presStyleCnt="0">
        <dgm:presLayoutVars>
          <dgm:dir/>
          <dgm:animOne val="branch"/>
          <dgm:animLvl val="lvl"/>
        </dgm:presLayoutVars>
      </dgm:prSet>
      <dgm:spPr/>
    </dgm:pt>
    <dgm:pt modelId="{CB12202B-D035-1F44-8BDF-89CCBB8E0BAA}" type="pres">
      <dgm:prSet presAssocID="{91DC5502-E11B-4C03-8FD9-23E4FF18D67A}" presName="thickLine" presStyleLbl="alignNode1" presStyleIdx="0" presStyleCnt="7"/>
      <dgm:spPr/>
    </dgm:pt>
    <dgm:pt modelId="{509B6D9E-9F9A-0A4F-9C0F-E2C9D370F9E7}" type="pres">
      <dgm:prSet presAssocID="{91DC5502-E11B-4C03-8FD9-23E4FF18D67A}" presName="horz1" presStyleCnt="0"/>
      <dgm:spPr/>
    </dgm:pt>
    <dgm:pt modelId="{F8603DBC-DFEF-D54A-A9F4-EF4B74BE6427}" type="pres">
      <dgm:prSet presAssocID="{91DC5502-E11B-4C03-8FD9-23E4FF18D67A}" presName="tx1" presStyleLbl="revTx" presStyleIdx="0" presStyleCnt="7"/>
      <dgm:spPr/>
    </dgm:pt>
    <dgm:pt modelId="{9AE47002-41F1-9143-9095-A79B66AD0B19}" type="pres">
      <dgm:prSet presAssocID="{91DC5502-E11B-4C03-8FD9-23E4FF18D67A}" presName="vert1" presStyleCnt="0"/>
      <dgm:spPr/>
    </dgm:pt>
    <dgm:pt modelId="{39370C24-5F51-CE4C-87ED-89EEC8CFDFDE}" type="pres">
      <dgm:prSet presAssocID="{42B9C0C9-1EDE-4912-AB53-BB9BD1D339D6}" presName="thickLine" presStyleLbl="alignNode1" presStyleIdx="1" presStyleCnt="7"/>
      <dgm:spPr/>
    </dgm:pt>
    <dgm:pt modelId="{BAB2B991-4003-B845-A95C-E157773EE1F6}" type="pres">
      <dgm:prSet presAssocID="{42B9C0C9-1EDE-4912-AB53-BB9BD1D339D6}" presName="horz1" presStyleCnt="0"/>
      <dgm:spPr/>
    </dgm:pt>
    <dgm:pt modelId="{0314B41C-F019-9147-BBE8-04DE14618A2C}" type="pres">
      <dgm:prSet presAssocID="{42B9C0C9-1EDE-4912-AB53-BB9BD1D339D6}" presName="tx1" presStyleLbl="revTx" presStyleIdx="1" presStyleCnt="7"/>
      <dgm:spPr/>
    </dgm:pt>
    <dgm:pt modelId="{250337A6-F703-334F-9783-201E27C99045}" type="pres">
      <dgm:prSet presAssocID="{42B9C0C9-1EDE-4912-AB53-BB9BD1D339D6}" presName="vert1" presStyleCnt="0"/>
      <dgm:spPr/>
    </dgm:pt>
    <dgm:pt modelId="{0E2B909A-C645-AA4C-8487-448D5C2BE225}" type="pres">
      <dgm:prSet presAssocID="{18DA0AB5-A9FB-4932-8D47-F9DED7E067AC}" presName="thickLine" presStyleLbl="alignNode1" presStyleIdx="2" presStyleCnt="7"/>
      <dgm:spPr/>
    </dgm:pt>
    <dgm:pt modelId="{776EB41B-EA80-2442-B9EB-7C5D1F6817AF}" type="pres">
      <dgm:prSet presAssocID="{18DA0AB5-A9FB-4932-8D47-F9DED7E067AC}" presName="horz1" presStyleCnt="0"/>
      <dgm:spPr/>
    </dgm:pt>
    <dgm:pt modelId="{EFD6D59A-BDC6-2844-A8A1-3BEC94F3F8F4}" type="pres">
      <dgm:prSet presAssocID="{18DA0AB5-A9FB-4932-8D47-F9DED7E067AC}" presName="tx1" presStyleLbl="revTx" presStyleIdx="2" presStyleCnt="7"/>
      <dgm:spPr/>
    </dgm:pt>
    <dgm:pt modelId="{6ACB5F76-680E-A149-81B3-F0BA0D12E483}" type="pres">
      <dgm:prSet presAssocID="{18DA0AB5-A9FB-4932-8D47-F9DED7E067AC}" presName="vert1" presStyleCnt="0"/>
      <dgm:spPr/>
    </dgm:pt>
    <dgm:pt modelId="{3C245705-ED01-6D4A-B66E-2307DF413DD7}" type="pres">
      <dgm:prSet presAssocID="{40470DD1-D27E-4C25-AA35-762653112233}" presName="thickLine" presStyleLbl="alignNode1" presStyleIdx="3" presStyleCnt="7"/>
      <dgm:spPr/>
    </dgm:pt>
    <dgm:pt modelId="{9ADB824C-AEB7-FC48-AC77-E5283B675A21}" type="pres">
      <dgm:prSet presAssocID="{40470DD1-D27E-4C25-AA35-762653112233}" presName="horz1" presStyleCnt="0"/>
      <dgm:spPr/>
    </dgm:pt>
    <dgm:pt modelId="{B6EF48A1-EDDA-3D4C-9F2F-FDB7CC256F83}" type="pres">
      <dgm:prSet presAssocID="{40470DD1-D27E-4C25-AA35-762653112233}" presName="tx1" presStyleLbl="revTx" presStyleIdx="3" presStyleCnt="7"/>
      <dgm:spPr/>
    </dgm:pt>
    <dgm:pt modelId="{0A4B20FD-99E7-0247-898F-6557065EFE1B}" type="pres">
      <dgm:prSet presAssocID="{40470DD1-D27E-4C25-AA35-762653112233}" presName="vert1" presStyleCnt="0"/>
      <dgm:spPr/>
    </dgm:pt>
    <dgm:pt modelId="{AC757395-DFF1-024F-8002-FC32BAE57207}" type="pres">
      <dgm:prSet presAssocID="{165D8217-2E1B-476D-860C-5C27738EBF5C}" presName="thickLine" presStyleLbl="alignNode1" presStyleIdx="4" presStyleCnt="7"/>
      <dgm:spPr/>
    </dgm:pt>
    <dgm:pt modelId="{C15FB79C-8560-F64C-BF59-E16C7578B3C6}" type="pres">
      <dgm:prSet presAssocID="{165D8217-2E1B-476D-860C-5C27738EBF5C}" presName="horz1" presStyleCnt="0"/>
      <dgm:spPr/>
    </dgm:pt>
    <dgm:pt modelId="{BED69FFB-5E45-3B48-8B1F-464F6C809A19}" type="pres">
      <dgm:prSet presAssocID="{165D8217-2E1B-476D-860C-5C27738EBF5C}" presName="tx1" presStyleLbl="revTx" presStyleIdx="4" presStyleCnt="7"/>
      <dgm:spPr/>
    </dgm:pt>
    <dgm:pt modelId="{A58B711B-3227-1F40-9ACC-2B7B9CA0ED38}" type="pres">
      <dgm:prSet presAssocID="{165D8217-2E1B-476D-860C-5C27738EBF5C}" presName="vert1" presStyleCnt="0"/>
      <dgm:spPr/>
    </dgm:pt>
    <dgm:pt modelId="{0A69329C-353B-C345-A104-97DBC8D9CEDA}" type="pres">
      <dgm:prSet presAssocID="{027B59F6-2BA1-4FA2-A06F-64E719D783C9}" presName="thickLine" presStyleLbl="alignNode1" presStyleIdx="5" presStyleCnt="7"/>
      <dgm:spPr/>
    </dgm:pt>
    <dgm:pt modelId="{04D239FE-9DC7-954C-9250-963FB83A374F}" type="pres">
      <dgm:prSet presAssocID="{027B59F6-2BA1-4FA2-A06F-64E719D783C9}" presName="horz1" presStyleCnt="0"/>
      <dgm:spPr/>
    </dgm:pt>
    <dgm:pt modelId="{1F5E4CD7-F02C-5C47-A309-6C0D02B7FD82}" type="pres">
      <dgm:prSet presAssocID="{027B59F6-2BA1-4FA2-A06F-64E719D783C9}" presName="tx1" presStyleLbl="revTx" presStyleIdx="5" presStyleCnt="7"/>
      <dgm:spPr/>
    </dgm:pt>
    <dgm:pt modelId="{B8284150-03D2-1243-A697-B6D495E9007E}" type="pres">
      <dgm:prSet presAssocID="{027B59F6-2BA1-4FA2-A06F-64E719D783C9}" presName="vert1" presStyleCnt="0"/>
      <dgm:spPr/>
    </dgm:pt>
    <dgm:pt modelId="{C3C7A4EF-BDA0-A248-84F5-0C9999766390}" type="pres">
      <dgm:prSet presAssocID="{FC2C2189-BE0D-498B-AD13-A6A2AD442E6C}" presName="thickLine" presStyleLbl="alignNode1" presStyleIdx="6" presStyleCnt="7"/>
      <dgm:spPr/>
    </dgm:pt>
    <dgm:pt modelId="{257B27CB-6B17-DD44-A752-222FE7688142}" type="pres">
      <dgm:prSet presAssocID="{FC2C2189-BE0D-498B-AD13-A6A2AD442E6C}" presName="horz1" presStyleCnt="0"/>
      <dgm:spPr/>
    </dgm:pt>
    <dgm:pt modelId="{06A75C1E-BD34-F041-8377-FC00500E98C2}" type="pres">
      <dgm:prSet presAssocID="{FC2C2189-BE0D-498B-AD13-A6A2AD442E6C}" presName="tx1" presStyleLbl="revTx" presStyleIdx="6" presStyleCnt="7"/>
      <dgm:spPr/>
    </dgm:pt>
    <dgm:pt modelId="{7B7AFF9C-259B-CF45-8188-4D23112A0778}" type="pres">
      <dgm:prSet presAssocID="{FC2C2189-BE0D-498B-AD13-A6A2AD442E6C}" presName="vert1" presStyleCnt="0"/>
      <dgm:spPr/>
    </dgm:pt>
  </dgm:ptLst>
  <dgm:cxnLst>
    <dgm:cxn modelId="{6C7A0F04-ACDF-3747-BE6D-20F9387E9210}" type="presOf" srcId="{FC2C2189-BE0D-498B-AD13-A6A2AD442E6C}" destId="{06A75C1E-BD34-F041-8377-FC00500E98C2}" srcOrd="0" destOrd="0" presId="urn:microsoft.com/office/officeart/2008/layout/LinedList"/>
    <dgm:cxn modelId="{1ED6D00D-5236-45FA-8E60-D85566C9AA7D}" srcId="{40992002-C2CE-4BEC-B411-E9CE8E68DA96}" destId="{FC2C2189-BE0D-498B-AD13-A6A2AD442E6C}" srcOrd="6" destOrd="0" parTransId="{FAFAD722-7465-40E9-8309-37013D167858}" sibTransId="{E62D8F24-C9DC-420F-BFBB-64A645894105}"/>
    <dgm:cxn modelId="{E73AE23C-478B-344B-A974-40491BD9294C}" type="presOf" srcId="{027B59F6-2BA1-4FA2-A06F-64E719D783C9}" destId="{1F5E4CD7-F02C-5C47-A309-6C0D02B7FD82}" srcOrd="0" destOrd="0" presId="urn:microsoft.com/office/officeart/2008/layout/LinedList"/>
    <dgm:cxn modelId="{9EC03A42-2B71-D148-A553-460B4C17E53D}" type="presOf" srcId="{165D8217-2E1B-476D-860C-5C27738EBF5C}" destId="{BED69FFB-5E45-3B48-8B1F-464F6C809A19}" srcOrd="0" destOrd="0" presId="urn:microsoft.com/office/officeart/2008/layout/LinedList"/>
    <dgm:cxn modelId="{FFAD5750-2977-440E-B3F5-5E9B12964E31}" srcId="{40992002-C2CE-4BEC-B411-E9CE8E68DA96}" destId="{40470DD1-D27E-4C25-AA35-762653112233}" srcOrd="3" destOrd="0" parTransId="{5D59DDB8-0630-4E39-B7E3-D1DD690F2EF7}" sibTransId="{6907756F-4AC9-434E-8112-0D2161987429}"/>
    <dgm:cxn modelId="{2D24085D-759B-E74F-8A33-C6CEE62A27D7}" type="presOf" srcId="{18DA0AB5-A9FB-4932-8D47-F9DED7E067AC}" destId="{EFD6D59A-BDC6-2844-A8A1-3BEC94F3F8F4}" srcOrd="0" destOrd="0" presId="urn:microsoft.com/office/officeart/2008/layout/LinedList"/>
    <dgm:cxn modelId="{17B1AA6D-11ED-A54C-A8E0-1DC07D9A35F3}" type="presOf" srcId="{91DC5502-E11B-4C03-8FD9-23E4FF18D67A}" destId="{F8603DBC-DFEF-D54A-A9F4-EF4B74BE6427}" srcOrd="0" destOrd="0" presId="urn:microsoft.com/office/officeart/2008/layout/LinedList"/>
    <dgm:cxn modelId="{4F89A270-62EC-4223-8136-60BB25D3CAD3}" srcId="{40992002-C2CE-4BEC-B411-E9CE8E68DA96}" destId="{42B9C0C9-1EDE-4912-AB53-BB9BD1D339D6}" srcOrd="1" destOrd="0" parTransId="{4827F09E-A277-45A0-8B34-1249A9E9ABD5}" sibTransId="{A83FD32C-70D8-4F12-AD7A-C0500DA72DD9}"/>
    <dgm:cxn modelId="{16ECD577-7987-4F4F-A6D6-DA88464E8DF9}" type="presOf" srcId="{40470DD1-D27E-4C25-AA35-762653112233}" destId="{B6EF48A1-EDDA-3D4C-9F2F-FDB7CC256F83}" srcOrd="0" destOrd="0" presId="urn:microsoft.com/office/officeart/2008/layout/LinedList"/>
    <dgm:cxn modelId="{51CB2C88-3CD8-4E08-9EB7-B1121A578E2A}" srcId="{40992002-C2CE-4BEC-B411-E9CE8E68DA96}" destId="{027B59F6-2BA1-4FA2-A06F-64E719D783C9}" srcOrd="5" destOrd="0" parTransId="{11B0E0BB-9572-4001-A799-8F05F6297F20}" sibTransId="{80C74330-3FB3-45BB-8AB4-02FD0E84D032}"/>
    <dgm:cxn modelId="{3EB513B9-8CE1-4267-9A26-E798E5617B7A}" srcId="{40992002-C2CE-4BEC-B411-E9CE8E68DA96}" destId="{91DC5502-E11B-4C03-8FD9-23E4FF18D67A}" srcOrd="0" destOrd="0" parTransId="{A6DEA496-2802-441D-9865-9DE7E91F447A}" sibTransId="{A302ED11-6BBA-4217-B869-EA20EB79B6F1}"/>
    <dgm:cxn modelId="{6EA874BB-8AE5-F64F-B9EF-351317230F95}" type="presOf" srcId="{40992002-C2CE-4BEC-B411-E9CE8E68DA96}" destId="{ABD57A53-FB89-994D-A2C1-703C1A258FA4}" srcOrd="0" destOrd="0" presId="urn:microsoft.com/office/officeart/2008/layout/LinedList"/>
    <dgm:cxn modelId="{BAE371C4-9CC0-4613-AF6A-7068803C9A62}" srcId="{40992002-C2CE-4BEC-B411-E9CE8E68DA96}" destId="{18DA0AB5-A9FB-4932-8D47-F9DED7E067AC}" srcOrd="2" destOrd="0" parTransId="{6BBBB5B7-2B93-4EC7-8922-2EE4F4FC4B7E}" sibTransId="{4D6976D7-2C03-4061-B0B7-5CD65DB331AE}"/>
    <dgm:cxn modelId="{8587BCCD-DAF7-454C-92B5-30D101D20896}" type="presOf" srcId="{42B9C0C9-1EDE-4912-AB53-BB9BD1D339D6}" destId="{0314B41C-F019-9147-BBE8-04DE14618A2C}" srcOrd="0" destOrd="0" presId="urn:microsoft.com/office/officeart/2008/layout/LinedList"/>
    <dgm:cxn modelId="{3AB59DF4-9699-4745-8E3B-46EF87390A3F}" srcId="{40992002-C2CE-4BEC-B411-E9CE8E68DA96}" destId="{165D8217-2E1B-476D-860C-5C27738EBF5C}" srcOrd="4" destOrd="0" parTransId="{A3ADF3F8-FB3B-4AD8-B6E5-EECE95DB6640}" sibTransId="{3022ED04-1E37-4516-A5BD-0466BE3E7E20}"/>
    <dgm:cxn modelId="{507C4AE0-565D-CF45-AD5C-2C3BEAB7B338}" type="presParOf" srcId="{ABD57A53-FB89-994D-A2C1-703C1A258FA4}" destId="{CB12202B-D035-1F44-8BDF-89CCBB8E0BAA}" srcOrd="0" destOrd="0" presId="urn:microsoft.com/office/officeart/2008/layout/LinedList"/>
    <dgm:cxn modelId="{7ACFA5EB-A4D0-4540-A238-257A8095BD7F}" type="presParOf" srcId="{ABD57A53-FB89-994D-A2C1-703C1A258FA4}" destId="{509B6D9E-9F9A-0A4F-9C0F-E2C9D370F9E7}" srcOrd="1" destOrd="0" presId="urn:microsoft.com/office/officeart/2008/layout/LinedList"/>
    <dgm:cxn modelId="{746F3886-AD72-5A4E-854B-B2642FE5F95D}" type="presParOf" srcId="{509B6D9E-9F9A-0A4F-9C0F-E2C9D370F9E7}" destId="{F8603DBC-DFEF-D54A-A9F4-EF4B74BE6427}" srcOrd="0" destOrd="0" presId="urn:microsoft.com/office/officeart/2008/layout/LinedList"/>
    <dgm:cxn modelId="{A3FD6FD9-F73C-D04B-9161-97A935F77515}" type="presParOf" srcId="{509B6D9E-9F9A-0A4F-9C0F-E2C9D370F9E7}" destId="{9AE47002-41F1-9143-9095-A79B66AD0B19}" srcOrd="1" destOrd="0" presId="urn:microsoft.com/office/officeart/2008/layout/LinedList"/>
    <dgm:cxn modelId="{E89B113D-9BD8-0B4E-BB3C-96577AA609B7}" type="presParOf" srcId="{ABD57A53-FB89-994D-A2C1-703C1A258FA4}" destId="{39370C24-5F51-CE4C-87ED-89EEC8CFDFDE}" srcOrd="2" destOrd="0" presId="urn:microsoft.com/office/officeart/2008/layout/LinedList"/>
    <dgm:cxn modelId="{80C9B1C8-4BE9-A046-8791-7A02FAEBC1F1}" type="presParOf" srcId="{ABD57A53-FB89-994D-A2C1-703C1A258FA4}" destId="{BAB2B991-4003-B845-A95C-E157773EE1F6}" srcOrd="3" destOrd="0" presId="urn:microsoft.com/office/officeart/2008/layout/LinedList"/>
    <dgm:cxn modelId="{8E6F0C5D-D69D-DA42-A4A9-42BE2CB5104E}" type="presParOf" srcId="{BAB2B991-4003-B845-A95C-E157773EE1F6}" destId="{0314B41C-F019-9147-BBE8-04DE14618A2C}" srcOrd="0" destOrd="0" presId="urn:microsoft.com/office/officeart/2008/layout/LinedList"/>
    <dgm:cxn modelId="{166A91B2-F2E9-9444-844D-337C1FF098F1}" type="presParOf" srcId="{BAB2B991-4003-B845-A95C-E157773EE1F6}" destId="{250337A6-F703-334F-9783-201E27C99045}" srcOrd="1" destOrd="0" presId="urn:microsoft.com/office/officeart/2008/layout/LinedList"/>
    <dgm:cxn modelId="{220E0155-EF32-B949-965E-6B0898036633}" type="presParOf" srcId="{ABD57A53-FB89-994D-A2C1-703C1A258FA4}" destId="{0E2B909A-C645-AA4C-8487-448D5C2BE225}" srcOrd="4" destOrd="0" presId="urn:microsoft.com/office/officeart/2008/layout/LinedList"/>
    <dgm:cxn modelId="{994E1138-ECA9-DA42-838A-EF2528DA8FA3}" type="presParOf" srcId="{ABD57A53-FB89-994D-A2C1-703C1A258FA4}" destId="{776EB41B-EA80-2442-B9EB-7C5D1F6817AF}" srcOrd="5" destOrd="0" presId="urn:microsoft.com/office/officeart/2008/layout/LinedList"/>
    <dgm:cxn modelId="{969E9C07-223D-1C46-B1FF-33B4504DAC4D}" type="presParOf" srcId="{776EB41B-EA80-2442-B9EB-7C5D1F6817AF}" destId="{EFD6D59A-BDC6-2844-A8A1-3BEC94F3F8F4}" srcOrd="0" destOrd="0" presId="urn:microsoft.com/office/officeart/2008/layout/LinedList"/>
    <dgm:cxn modelId="{CEF52C23-8EC5-1048-83DE-78A0CA093896}" type="presParOf" srcId="{776EB41B-EA80-2442-B9EB-7C5D1F6817AF}" destId="{6ACB5F76-680E-A149-81B3-F0BA0D12E483}" srcOrd="1" destOrd="0" presId="urn:microsoft.com/office/officeart/2008/layout/LinedList"/>
    <dgm:cxn modelId="{ACAC18ED-A3E6-CA4A-8FCD-8807C17674BE}" type="presParOf" srcId="{ABD57A53-FB89-994D-A2C1-703C1A258FA4}" destId="{3C245705-ED01-6D4A-B66E-2307DF413DD7}" srcOrd="6" destOrd="0" presId="urn:microsoft.com/office/officeart/2008/layout/LinedList"/>
    <dgm:cxn modelId="{6D7AF646-0482-EE42-A890-FF4C9302235F}" type="presParOf" srcId="{ABD57A53-FB89-994D-A2C1-703C1A258FA4}" destId="{9ADB824C-AEB7-FC48-AC77-E5283B675A21}" srcOrd="7" destOrd="0" presId="urn:microsoft.com/office/officeart/2008/layout/LinedList"/>
    <dgm:cxn modelId="{AFC38661-0691-EB4F-A463-3D2BA1CBA6B0}" type="presParOf" srcId="{9ADB824C-AEB7-FC48-AC77-E5283B675A21}" destId="{B6EF48A1-EDDA-3D4C-9F2F-FDB7CC256F83}" srcOrd="0" destOrd="0" presId="urn:microsoft.com/office/officeart/2008/layout/LinedList"/>
    <dgm:cxn modelId="{A3456F79-4D32-FA41-B2EA-9E7D9D4E8A7D}" type="presParOf" srcId="{9ADB824C-AEB7-FC48-AC77-E5283B675A21}" destId="{0A4B20FD-99E7-0247-898F-6557065EFE1B}" srcOrd="1" destOrd="0" presId="urn:microsoft.com/office/officeart/2008/layout/LinedList"/>
    <dgm:cxn modelId="{1D14EF60-E33A-2441-9D5D-BDB90158E2CE}" type="presParOf" srcId="{ABD57A53-FB89-994D-A2C1-703C1A258FA4}" destId="{AC757395-DFF1-024F-8002-FC32BAE57207}" srcOrd="8" destOrd="0" presId="urn:microsoft.com/office/officeart/2008/layout/LinedList"/>
    <dgm:cxn modelId="{082D1F19-09D1-9643-996A-40E94A72C50B}" type="presParOf" srcId="{ABD57A53-FB89-994D-A2C1-703C1A258FA4}" destId="{C15FB79C-8560-F64C-BF59-E16C7578B3C6}" srcOrd="9" destOrd="0" presId="urn:microsoft.com/office/officeart/2008/layout/LinedList"/>
    <dgm:cxn modelId="{77EF1DD4-C54A-1742-B422-36351D84A5B4}" type="presParOf" srcId="{C15FB79C-8560-F64C-BF59-E16C7578B3C6}" destId="{BED69FFB-5E45-3B48-8B1F-464F6C809A19}" srcOrd="0" destOrd="0" presId="urn:microsoft.com/office/officeart/2008/layout/LinedList"/>
    <dgm:cxn modelId="{C3169154-E288-464A-9290-566C18E91FED}" type="presParOf" srcId="{C15FB79C-8560-F64C-BF59-E16C7578B3C6}" destId="{A58B711B-3227-1F40-9ACC-2B7B9CA0ED38}" srcOrd="1" destOrd="0" presId="urn:microsoft.com/office/officeart/2008/layout/LinedList"/>
    <dgm:cxn modelId="{02C4F21B-5E0C-A047-A058-4972B9C7F10D}" type="presParOf" srcId="{ABD57A53-FB89-994D-A2C1-703C1A258FA4}" destId="{0A69329C-353B-C345-A104-97DBC8D9CEDA}" srcOrd="10" destOrd="0" presId="urn:microsoft.com/office/officeart/2008/layout/LinedList"/>
    <dgm:cxn modelId="{B09119CD-D466-5A4F-82AC-6335AD39F9E2}" type="presParOf" srcId="{ABD57A53-FB89-994D-A2C1-703C1A258FA4}" destId="{04D239FE-9DC7-954C-9250-963FB83A374F}" srcOrd="11" destOrd="0" presId="urn:microsoft.com/office/officeart/2008/layout/LinedList"/>
    <dgm:cxn modelId="{50E11E7E-C3F1-064E-AD82-E946E2A5D2AD}" type="presParOf" srcId="{04D239FE-9DC7-954C-9250-963FB83A374F}" destId="{1F5E4CD7-F02C-5C47-A309-6C0D02B7FD82}" srcOrd="0" destOrd="0" presId="urn:microsoft.com/office/officeart/2008/layout/LinedList"/>
    <dgm:cxn modelId="{68A22D59-FFDC-A242-8C6D-F37EFC95B58C}" type="presParOf" srcId="{04D239FE-9DC7-954C-9250-963FB83A374F}" destId="{B8284150-03D2-1243-A697-B6D495E9007E}" srcOrd="1" destOrd="0" presId="urn:microsoft.com/office/officeart/2008/layout/LinedList"/>
    <dgm:cxn modelId="{184DF822-D0F1-594C-A5A5-2EF26A1176A8}" type="presParOf" srcId="{ABD57A53-FB89-994D-A2C1-703C1A258FA4}" destId="{C3C7A4EF-BDA0-A248-84F5-0C9999766390}" srcOrd="12" destOrd="0" presId="urn:microsoft.com/office/officeart/2008/layout/LinedList"/>
    <dgm:cxn modelId="{2ECE62CF-DB56-474F-BA9D-EFBD1AAABD85}" type="presParOf" srcId="{ABD57A53-FB89-994D-A2C1-703C1A258FA4}" destId="{257B27CB-6B17-DD44-A752-222FE7688142}" srcOrd="13" destOrd="0" presId="urn:microsoft.com/office/officeart/2008/layout/LinedList"/>
    <dgm:cxn modelId="{A80620B2-0A7A-DF47-B5A0-C092796C05CF}" type="presParOf" srcId="{257B27CB-6B17-DD44-A752-222FE7688142}" destId="{06A75C1E-BD34-F041-8377-FC00500E98C2}" srcOrd="0" destOrd="0" presId="urn:microsoft.com/office/officeart/2008/layout/LinedList"/>
    <dgm:cxn modelId="{6FBF76F9-BDD1-C44C-AC99-B4A22A6DD469}" type="presParOf" srcId="{257B27CB-6B17-DD44-A752-222FE7688142}" destId="{7B7AFF9C-259B-CF45-8188-4D23112A077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DE7A72-2EDC-4C5C-BBFE-782951A5407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0EDB7B6-E2C2-4469-9B50-307590E1BB7C}">
      <dgm:prSet/>
      <dgm:spPr/>
      <dgm:t>
        <a:bodyPr/>
        <a:lstStyle/>
        <a:p>
          <a:r>
            <a:rPr lang="en-US" dirty="0"/>
            <a:t>Impacts to how policing cooperation is achieved </a:t>
          </a:r>
        </a:p>
      </dgm:t>
    </dgm:pt>
    <dgm:pt modelId="{89450B6F-E9C5-419F-8B67-477D9DBA80CB}" type="parTrans" cxnId="{A1CFAD14-DDF1-4D9F-9B2C-7E4D76C100C9}">
      <dgm:prSet/>
      <dgm:spPr/>
      <dgm:t>
        <a:bodyPr/>
        <a:lstStyle/>
        <a:p>
          <a:endParaRPr lang="en-US"/>
        </a:p>
      </dgm:t>
    </dgm:pt>
    <dgm:pt modelId="{9D926E3F-2320-4E85-A706-7439396FB79B}" type="sibTrans" cxnId="{A1CFAD14-DDF1-4D9F-9B2C-7E4D76C100C9}">
      <dgm:prSet/>
      <dgm:spPr/>
      <dgm:t>
        <a:bodyPr/>
        <a:lstStyle/>
        <a:p>
          <a:endParaRPr lang="en-US"/>
        </a:p>
      </dgm:t>
    </dgm:pt>
    <dgm:pt modelId="{39B5C4BE-9288-42AE-879D-7FA3C3A40A3F}">
      <dgm:prSet/>
      <dgm:spPr/>
      <dgm:t>
        <a:bodyPr/>
        <a:lstStyle/>
        <a:p>
          <a:r>
            <a:rPr lang="en-US"/>
            <a:t>Greater regulatory divergence between states </a:t>
          </a:r>
        </a:p>
      </dgm:t>
    </dgm:pt>
    <dgm:pt modelId="{30925573-46C3-4E52-ACDA-60D0E6196A9C}" type="parTrans" cxnId="{B7701381-8CA5-4AD6-8827-2EDF729ABA3A}">
      <dgm:prSet/>
      <dgm:spPr/>
      <dgm:t>
        <a:bodyPr/>
        <a:lstStyle/>
        <a:p>
          <a:endParaRPr lang="en-US"/>
        </a:p>
      </dgm:t>
    </dgm:pt>
    <dgm:pt modelId="{27DEB6BD-1C95-47C1-8359-38FD15CAA1AD}" type="sibTrans" cxnId="{B7701381-8CA5-4AD6-8827-2EDF729ABA3A}">
      <dgm:prSet/>
      <dgm:spPr/>
      <dgm:t>
        <a:bodyPr/>
        <a:lstStyle/>
        <a:p>
          <a:endParaRPr lang="en-US"/>
        </a:p>
      </dgm:t>
    </dgm:pt>
    <dgm:pt modelId="{8A413221-D45D-480C-93A7-C71CF7217256}">
      <dgm:prSet/>
      <dgm:spPr/>
      <dgm:t>
        <a:bodyPr/>
        <a:lstStyle/>
        <a:p>
          <a:r>
            <a:rPr lang="en-US"/>
            <a:t>Consistency is needed </a:t>
          </a:r>
        </a:p>
      </dgm:t>
    </dgm:pt>
    <dgm:pt modelId="{29F8C699-BAAF-416A-A829-951DFF5AAB3F}" type="parTrans" cxnId="{6D04C906-0205-499F-B7D2-6E4E77C34DA5}">
      <dgm:prSet/>
      <dgm:spPr/>
      <dgm:t>
        <a:bodyPr/>
        <a:lstStyle/>
        <a:p>
          <a:endParaRPr lang="en-US"/>
        </a:p>
      </dgm:t>
    </dgm:pt>
    <dgm:pt modelId="{90699A49-1C99-433F-A15C-E3DC3C7963BB}" type="sibTrans" cxnId="{6D04C906-0205-499F-B7D2-6E4E77C34DA5}">
      <dgm:prSet/>
      <dgm:spPr/>
      <dgm:t>
        <a:bodyPr/>
        <a:lstStyle/>
        <a:p>
          <a:endParaRPr lang="en-US"/>
        </a:p>
      </dgm:t>
    </dgm:pt>
    <dgm:pt modelId="{EDD5950B-761F-4002-BF67-FA67ABF35C4E}">
      <dgm:prSet/>
      <dgm:spPr/>
      <dgm:t>
        <a:bodyPr/>
        <a:lstStyle/>
        <a:p>
          <a:r>
            <a:rPr lang="en-US" dirty="0"/>
            <a:t>Potential increase in Northern Ireland Related Terrorism and loyalist groups </a:t>
          </a:r>
        </a:p>
      </dgm:t>
    </dgm:pt>
    <dgm:pt modelId="{073021B8-0CA1-4122-A83D-5D10C460D494}" type="parTrans" cxnId="{394CFB1E-EA83-414B-AE1A-D93F3FA9F29D}">
      <dgm:prSet/>
      <dgm:spPr/>
      <dgm:t>
        <a:bodyPr/>
        <a:lstStyle/>
        <a:p>
          <a:endParaRPr lang="en-US"/>
        </a:p>
      </dgm:t>
    </dgm:pt>
    <dgm:pt modelId="{DAE44ED9-090E-4DD2-B380-E1ABBF6F1119}" type="sibTrans" cxnId="{394CFB1E-EA83-414B-AE1A-D93F3FA9F29D}">
      <dgm:prSet/>
      <dgm:spPr/>
      <dgm:t>
        <a:bodyPr/>
        <a:lstStyle/>
        <a:p>
          <a:endParaRPr lang="en-US"/>
        </a:p>
      </dgm:t>
    </dgm:pt>
    <dgm:pt modelId="{95E129BC-4EE4-4A9B-9DD6-81DD484A684C}">
      <dgm:prSet/>
      <dgm:spPr/>
      <dgm:t>
        <a:bodyPr/>
        <a:lstStyle/>
        <a:p>
          <a:r>
            <a:rPr lang="en-US"/>
            <a:t>UK have access to </a:t>
          </a:r>
          <a:r>
            <a:rPr lang="en-GB"/>
            <a:t>Prüm </a:t>
          </a:r>
          <a:endParaRPr lang="en-US"/>
        </a:p>
      </dgm:t>
    </dgm:pt>
    <dgm:pt modelId="{4753F3DC-7144-41FF-89BC-90B12A19F8A6}" type="parTrans" cxnId="{272DA45E-9FDD-4F7E-A2E1-D352100DDD27}">
      <dgm:prSet/>
      <dgm:spPr/>
      <dgm:t>
        <a:bodyPr/>
        <a:lstStyle/>
        <a:p>
          <a:endParaRPr lang="en-US"/>
        </a:p>
      </dgm:t>
    </dgm:pt>
    <dgm:pt modelId="{BFE96446-68EA-4D58-A079-367717A9882E}" type="sibTrans" cxnId="{272DA45E-9FDD-4F7E-A2E1-D352100DDD27}">
      <dgm:prSet/>
      <dgm:spPr/>
      <dgm:t>
        <a:bodyPr/>
        <a:lstStyle/>
        <a:p>
          <a:endParaRPr lang="en-US"/>
        </a:p>
      </dgm:t>
    </dgm:pt>
    <dgm:pt modelId="{E259DDB8-9FB0-45BF-BF83-9EA898E39FFA}">
      <dgm:prSet/>
      <dgm:spPr/>
      <dgm:t>
        <a:bodyPr/>
        <a:lstStyle/>
        <a:p>
          <a:r>
            <a:rPr lang="en-GB"/>
            <a:t>DNA, Fingerprints and vehicle registration </a:t>
          </a:r>
          <a:endParaRPr lang="en-US"/>
        </a:p>
      </dgm:t>
    </dgm:pt>
    <dgm:pt modelId="{4617F610-A640-4CD6-BCD6-320EDAC260DB}" type="parTrans" cxnId="{8F4AA98B-6A7C-4E06-B590-8CC2A74B3927}">
      <dgm:prSet/>
      <dgm:spPr/>
      <dgm:t>
        <a:bodyPr/>
        <a:lstStyle/>
        <a:p>
          <a:endParaRPr lang="en-US"/>
        </a:p>
      </dgm:t>
    </dgm:pt>
    <dgm:pt modelId="{BA075920-A7B2-4ACD-81A6-BE84B11284D5}" type="sibTrans" cxnId="{8F4AA98B-6A7C-4E06-B590-8CC2A74B3927}">
      <dgm:prSet/>
      <dgm:spPr/>
      <dgm:t>
        <a:bodyPr/>
        <a:lstStyle/>
        <a:p>
          <a:endParaRPr lang="en-US"/>
        </a:p>
      </dgm:t>
    </dgm:pt>
    <dgm:pt modelId="{ED2696BA-A77D-4BFD-9601-741A6258CD2B}">
      <dgm:prSet/>
      <dgm:spPr/>
      <dgm:t>
        <a:bodyPr/>
        <a:lstStyle/>
        <a:p>
          <a:r>
            <a:rPr lang="en-GB"/>
            <a:t>Member states inform country of origin </a:t>
          </a:r>
          <a:endParaRPr lang="en-US"/>
        </a:p>
      </dgm:t>
    </dgm:pt>
    <dgm:pt modelId="{93906248-229B-467F-9ED6-0B1ECE44DD5F}" type="parTrans" cxnId="{C03AABF4-FF96-458C-BFF8-D54B3E7C1A18}">
      <dgm:prSet/>
      <dgm:spPr/>
      <dgm:t>
        <a:bodyPr/>
        <a:lstStyle/>
        <a:p>
          <a:endParaRPr lang="en-US"/>
        </a:p>
      </dgm:t>
    </dgm:pt>
    <dgm:pt modelId="{00DCB4C8-8079-4F64-824D-7612706F26C8}" type="sibTrans" cxnId="{C03AABF4-FF96-458C-BFF8-D54B3E7C1A18}">
      <dgm:prSet/>
      <dgm:spPr/>
      <dgm:t>
        <a:bodyPr/>
        <a:lstStyle/>
        <a:p>
          <a:endParaRPr lang="en-US"/>
        </a:p>
      </dgm:t>
    </dgm:pt>
    <dgm:pt modelId="{C13E7EA7-BF55-D145-953F-C6E85126953C}" type="pres">
      <dgm:prSet presAssocID="{77DE7A72-2EDC-4C5C-BBFE-782951A5407A}" presName="diagram" presStyleCnt="0">
        <dgm:presLayoutVars>
          <dgm:dir/>
          <dgm:resizeHandles val="exact"/>
        </dgm:presLayoutVars>
      </dgm:prSet>
      <dgm:spPr/>
    </dgm:pt>
    <dgm:pt modelId="{976D7DA9-B046-2E4B-892C-6814F3D590C4}" type="pres">
      <dgm:prSet presAssocID="{90EDB7B6-E2C2-4469-9B50-307590E1BB7C}" presName="node" presStyleLbl="node1" presStyleIdx="0" presStyleCnt="7">
        <dgm:presLayoutVars>
          <dgm:bulletEnabled val="1"/>
        </dgm:presLayoutVars>
      </dgm:prSet>
      <dgm:spPr/>
    </dgm:pt>
    <dgm:pt modelId="{27707DF1-510C-EE44-B45D-50D57CE4C635}" type="pres">
      <dgm:prSet presAssocID="{9D926E3F-2320-4E85-A706-7439396FB79B}" presName="sibTrans" presStyleCnt="0"/>
      <dgm:spPr/>
    </dgm:pt>
    <dgm:pt modelId="{C851786A-7929-8F43-A884-9511327BA7EA}" type="pres">
      <dgm:prSet presAssocID="{39B5C4BE-9288-42AE-879D-7FA3C3A40A3F}" presName="node" presStyleLbl="node1" presStyleIdx="1" presStyleCnt="7">
        <dgm:presLayoutVars>
          <dgm:bulletEnabled val="1"/>
        </dgm:presLayoutVars>
      </dgm:prSet>
      <dgm:spPr/>
    </dgm:pt>
    <dgm:pt modelId="{EB65E58C-C3AB-4D4F-9CE6-A9E4D8DF8826}" type="pres">
      <dgm:prSet presAssocID="{27DEB6BD-1C95-47C1-8359-38FD15CAA1AD}" presName="sibTrans" presStyleCnt="0"/>
      <dgm:spPr/>
    </dgm:pt>
    <dgm:pt modelId="{EC8F7B94-2DF4-BE48-845B-C0E8610BB330}" type="pres">
      <dgm:prSet presAssocID="{8A413221-D45D-480C-93A7-C71CF7217256}" presName="node" presStyleLbl="node1" presStyleIdx="2" presStyleCnt="7">
        <dgm:presLayoutVars>
          <dgm:bulletEnabled val="1"/>
        </dgm:presLayoutVars>
      </dgm:prSet>
      <dgm:spPr/>
    </dgm:pt>
    <dgm:pt modelId="{EA3EEED6-3734-4642-8577-BD2309BFF9A2}" type="pres">
      <dgm:prSet presAssocID="{90699A49-1C99-433F-A15C-E3DC3C7963BB}" presName="sibTrans" presStyleCnt="0"/>
      <dgm:spPr/>
    </dgm:pt>
    <dgm:pt modelId="{286B27DA-4E7D-BC49-AEBC-D5154028C2BC}" type="pres">
      <dgm:prSet presAssocID="{EDD5950B-761F-4002-BF67-FA67ABF35C4E}" presName="node" presStyleLbl="node1" presStyleIdx="3" presStyleCnt="7">
        <dgm:presLayoutVars>
          <dgm:bulletEnabled val="1"/>
        </dgm:presLayoutVars>
      </dgm:prSet>
      <dgm:spPr/>
    </dgm:pt>
    <dgm:pt modelId="{5260B436-600E-8947-8B77-A65617052F5F}" type="pres">
      <dgm:prSet presAssocID="{DAE44ED9-090E-4DD2-B380-E1ABBF6F1119}" presName="sibTrans" presStyleCnt="0"/>
      <dgm:spPr/>
    </dgm:pt>
    <dgm:pt modelId="{7BC12157-502D-9A4A-8DA1-3A6F0410ED56}" type="pres">
      <dgm:prSet presAssocID="{95E129BC-4EE4-4A9B-9DD6-81DD484A684C}" presName="node" presStyleLbl="node1" presStyleIdx="4" presStyleCnt="7">
        <dgm:presLayoutVars>
          <dgm:bulletEnabled val="1"/>
        </dgm:presLayoutVars>
      </dgm:prSet>
      <dgm:spPr/>
    </dgm:pt>
    <dgm:pt modelId="{479A3E8E-49D4-B74A-ADF0-3CBAEE33DC5B}" type="pres">
      <dgm:prSet presAssocID="{BFE96446-68EA-4D58-A079-367717A9882E}" presName="sibTrans" presStyleCnt="0"/>
      <dgm:spPr/>
    </dgm:pt>
    <dgm:pt modelId="{232CC2DE-EA72-8B47-A3BD-296D6451511C}" type="pres">
      <dgm:prSet presAssocID="{E259DDB8-9FB0-45BF-BF83-9EA898E39FFA}" presName="node" presStyleLbl="node1" presStyleIdx="5" presStyleCnt="7">
        <dgm:presLayoutVars>
          <dgm:bulletEnabled val="1"/>
        </dgm:presLayoutVars>
      </dgm:prSet>
      <dgm:spPr/>
    </dgm:pt>
    <dgm:pt modelId="{1FB85708-63FD-1746-AC37-EBE3FBAE1A13}" type="pres">
      <dgm:prSet presAssocID="{BA075920-A7B2-4ACD-81A6-BE84B11284D5}" presName="sibTrans" presStyleCnt="0"/>
      <dgm:spPr/>
    </dgm:pt>
    <dgm:pt modelId="{31D25F7B-F475-C64F-9075-8FAFE5E1AE4D}" type="pres">
      <dgm:prSet presAssocID="{ED2696BA-A77D-4BFD-9601-741A6258CD2B}" presName="node" presStyleLbl="node1" presStyleIdx="6" presStyleCnt="7">
        <dgm:presLayoutVars>
          <dgm:bulletEnabled val="1"/>
        </dgm:presLayoutVars>
      </dgm:prSet>
      <dgm:spPr/>
    </dgm:pt>
  </dgm:ptLst>
  <dgm:cxnLst>
    <dgm:cxn modelId="{6D04C906-0205-499F-B7D2-6E4E77C34DA5}" srcId="{77DE7A72-2EDC-4C5C-BBFE-782951A5407A}" destId="{8A413221-D45D-480C-93A7-C71CF7217256}" srcOrd="2" destOrd="0" parTransId="{29F8C699-BAAF-416A-A829-951DFF5AAB3F}" sibTransId="{90699A49-1C99-433F-A15C-E3DC3C7963BB}"/>
    <dgm:cxn modelId="{A1CFAD14-DDF1-4D9F-9B2C-7E4D76C100C9}" srcId="{77DE7A72-2EDC-4C5C-BBFE-782951A5407A}" destId="{90EDB7B6-E2C2-4469-9B50-307590E1BB7C}" srcOrd="0" destOrd="0" parTransId="{89450B6F-E9C5-419F-8B67-477D9DBA80CB}" sibTransId="{9D926E3F-2320-4E85-A706-7439396FB79B}"/>
    <dgm:cxn modelId="{394CFB1E-EA83-414B-AE1A-D93F3FA9F29D}" srcId="{77DE7A72-2EDC-4C5C-BBFE-782951A5407A}" destId="{EDD5950B-761F-4002-BF67-FA67ABF35C4E}" srcOrd="3" destOrd="0" parTransId="{073021B8-0CA1-4122-A83D-5D10C460D494}" sibTransId="{DAE44ED9-090E-4DD2-B380-E1ABBF6F1119}"/>
    <dgm:cxn modelId="{5A55E62F-28B6-E746-B68B-02880BE26B21}" type="presOf" srcId="{EDD5950B-761F-4002-BF67-FA67ABF35C4E}" destId="{286B27DA-4E7D-BC49-AEBC-D5154028C2BC}" srcOrd="0" destOrd="0" presId="urn:microsoft.com/office/officeart/2005/8/layout/default"/>
    <dgm:cxn modelId="{381DA35A-13F9-BC45-80BA-F52CEFB60C8D}" type="presOf" srcId="{ED2696BA-A77D-4BFD-9601-741A6258CD2B}" destId="{31D25F7B-F475-C64F-9075-8FAFE5E1AE4D}" srcOrd="0" destOrd="0" presId="urn:microsoft.com/office/officeart/2005/8/layout/default"/>
    <dgm:cxn modelId="{272DA45E-9FDD-4F7E-A2E1-D352100DDD27}" srcId="{77DE7A72-2EDC-4C5C-BBFE-782951A5407A}" destId="{95E129BC-4EE4-4A9B-9DD6-81DD484A684C}" srcOrd="4" destOrd="0" parTransId="{4753F3DC-7144-41FF-89BC-90B12A19F8A6}" sibTransId="{BFE96446-68EA-4D58-A079-367717A9882E}"/>
    <dgm:cxn modelId="{46A77D6D-C026-B846-AAD8-5F22E6467E2E}" type="presOf" srcId="{8A413221-D45D-480C-93A7-C71CF7217256}" destId="{EC8F7B94-2DF4-BE48-845B-C0E8610BB330}" srcOrd="0" destOrd="0" presId="urn:microsoft.com/office/officeart/2005/8/layout/default"/>
    <dgm:cxn modelId="{B7701381-8CA5-4AD6-8827-2EDF729ABA3A}" srcId="{77DE7A72-2EDC-4C5C-BBFE-782951A5407A}" destId="{39B5C4BE-9288-42AE-879D-7FA3C3A40A3F}" srcOrd="1" destOrd="0" parTransId="{30925573-46C3-4E52-ACDA-60D0E6196A9C}" sibTransId="{27DEB6BD-1C95-47C1-8359-38FD15CAA1AD}"/>
    <dgm:cxn modelId="{5A919188-C0B8-4C42-9A31-CEF99113BCE1}" type="presOf" srcId="{90EDB7B6-E2C2-4469-9B50-307590E1BB7C}" destId="{976D7DA9-B046-2E4B-892C-6814F3D590C4}" srcOrd="0" destOrd="0" presId="urn:microsoft.com/office/officeart/2005/8/layout/default"/>
    <dgm:cxn modelId="{8F4AA98B-6A7C-4E06-B590-8CC2A74B3927}" srcId="{77DE7A72-2EDC-4C5C-BBFE-782951A5407A}" destId="{E259DDB8-9FB0-45BF-BF83-9EA898E39FFA}" srcOrd="5" destOrd="0" parTransId="{4617F610-A640-4CD6-BCD6-320EDAC260DB}" sibTransId="{BA075920-A7B2-4ACD-81A6-BE84B11284D5}"/>
    <dgm:cxn modelId="{D2F0EA8D-D65D-EB40-9975-CB32C8DAC9F7}" type="presOf" srcId="{95E129BC-4EE4-4A9B-9DD6-81DD484A684C}" destId="{7BC12157-502D-9A4A-8DA1-3A6F0410ED56}" srcOrd="0" destOrd="0" presId="urn:microsoft.com/office/officeart/2005/8/layout/default"/>
    <dgm:cxn modelId="{3550F590-A133-6B4B-8B92-107A7E7ED558}" type="presOf" srcId="{77DE7A72-2EDC-4C5C-BBFE-782951A5407A}" destId="{C13E7EA7-BF55-D145-953F-C6E85126953C}" srcOrd="0" destOrd="0" presId="urn:microsoft.com/office/officeart/2005/8/layout/default"/>
    <dgm:cxn modelId="{DB654B96-7D40-E341-9D05-C2C71E0DEDC7}" type="presOf" srcId="{39B5C4BE-9288-42AE-879D-7FA3C3A40A3F}" destId="{C851786A-7929-8F43-A884-9511327BA7EA}" srcOrd="0" destOrd="0" presId="urn:microsoft.com/office/officeart/2005/8/layout/default"/>
    <dgm:cxn modelId="{24CAD2D4-F306-C24E-99CC-96EFC69D8CAE}" type="presOf" srcId="{E259DDB8-9FB0-45BF-BF83-9EA898E39FFA}" destId="{232CC2DE-EA72-8B47-A3BD-296D6451511C}" srcOrd="0" destOrd="0" presId="urn:microsoft.com/office/officeart/2005/8/layout/default"/>
    <dgm:cxn modelId="{C03AABF4-FF96-458C-BFF8-D54B3E7C1A18}" srcId="{77DE7A72-2EDC-4C5C-BBFE-782951A5407A}" destId="{ED2696BA-A77D-4BFD-9601-741A6258CD2B}" srcOrd="6" destOrd="0" parTransId="{93906248-229B-467F-9ED6-0B1ECE44DD5F}" sibTransId="{00DCB4C8-8079-4F64-824D-7612706F26C8}"/>
    <dgm:cxn modelId="{1FDD8FF3-16FE-C342-A1B9-1BA6A904CA47}" type="presParOf" srcId="{C13E7EA7-BF55-D145-953F-C6E85126953C}" destId="{976D7DA9-B046-2E4B-892C-6814F3D590C4}" srcOrd="0" destOrd="0" presId="urn:microsoft.com/office/officeart/2005/8/layout/default"/>
    <dgm:cxn modelId="{711EF546-4C76-3340-B6FB-28BDDF04EE21}" type="presParOf" srcId="{C13E7EA7-BF55-D145-953F-C6E85126953C}" destId="{27707DF1-510C-EE44-B45D-50D57CE4C635}" srcOrd="1" destOrd="0" presId="urn:microsoft.com/office/officeart/2005/8/layout/default"/>
    <dgm:cxn modelId="{F1F862DF-BD2C-D944-B709-10A296D17E79}" type="presParOf" srcId="{C13E7EA7-BF55-D145-953F-C6E85126953C}" destId="{C851786A-7929-8F43-A884-9511327BA7EA}" srcOrd="2" destOrd="0" presId="urn:microsoft.com/office/officeart/2005/8/layout/default"/>
    <dgm:cxn modelId="{253D6ADD-CABD-0E49-B4C6-C9F93BFD0648}" type="presParOf" srcId="{C13E7EA7-BF55-D145-953F-C6E85126953C}" destId="{EB65E58C-C3AB-4D4F-9CE6-A9E4D8DF8826}" srcOrd="3" destOrd="0" presId="urn:microsoft.com/office/officeart/2005/8/layout/default"/>
    <dgm:cxn modelId="{5D6744C8-400D-5046-A86A-186301EA1E1E}" type="presParOf" srcId="{C13E7EA7-BF55-D145-953F-C6E85126953C}" destId="{EC8F7B94-2DF4-BE48-845B-C0E8610BB330}" srcOrd="4" destOrd="0" presId="urn:microsoft.com/office/officeart/2005/8/layout/default"/>
    <dgm:cxn modelId="{3DE44DF6-6EC9-BD4B-B3A9-EA1EE5BB8ED5}" type="presParOf" srcId="{C13E7EA7-BF55-D145-953F-C6E85126953C}" destId="{EA3EEED6-3734-4642-8577-BD2309BFF9A2}" srcOrd="5" destOrd="0" presId="urn:microsoft.com/office/officeart/2005/8/layout/default"/>
    <dgm:cxn modelId="{4DC55876-B347-6247-AD94-43AF6EB728C9}" type="presParOf" srcId="{C13E7EA7-BF55-D145-953F-C6E85126953C}" destId="{286B27DA-4E7D-BC49-AEBC-D5154028C2BC}" srcOrd="6" destOrd="0" presId="urn:microsoft.com/office/officeart/2005/8/layout/default"/>
    <dgm:cxn modelId="{621EE112-9C9F-F34A-A6F9-0DA0C1B906B3}" type="presParOf" srcId="{C13E7EA7-BF55-D145-953F-C6E85126953C}" destId="{5260B436-600E-8947-8B77-A65617052F5F}" srcOrd="7" destOrd="0" presId="urn:microsoft.com/office/officeart/2005/8/layout/default"/>
    <dgm:cxn modelId="{0B06760D-B9D2-3F46-A310-5FD783038140}" type="presParOf" srcId="{C13E7EA7-BF55-D145-953F-C6E85126953C}" destId="{7BC12157-502D-9A4A-8DA1-3A6F0410ED56}" srcOrd="8" destOrd="0" presId="urn:microsoft.com/office/officeart/2005/8/layout/default"/>
    <dgm:cxn modelId="{CF74421F-3AF5-1C43-8E38-F3E4EC893EA4}" type="presParOf" srcId="{C13E7EA7-BF55-D145-953F-C6E85126953C}" destId="{479A3E8E-49D4-B74A-ADF0-3CBAEE33DC5B}" srcOrd="9" destOrd="0" presId="urn:microsoft.com/office/officeart/2005/8/layout/default"/>
    <dgm:cxn modelId="{14AA3A10-3904-AD40-8D35-98984EFA2396}" type="presParOf" srcId="{C13E7EA7-BF55-D145-953F-C6E85126953C}" destId="{232CC2DE-EA72-8B47-A3BD-296D6451511C}" srcOrd="10" destOrd="0" presId="urn:microsoft.com/office/officeart/2005/8/layout/default"/>
    <dgm:cxn modelId="{6F325B1B-D0B9-584F-9386-94FBC960F4B6}" type="presParOf" srcId="{C13E7EA7-BF55-D145-953F-C6E85126953C}" destId="{1FB85708-63FD-1746-AC37-EBE3FBAE1A13}" srcOrd="11" destOrd="0" presId="urn:microsoft.com/office/officeart/2005/8/layout/default"/>
    <dgm:cxn modelId="{2F7C2DCA-E09B-9941-9377-C789647528E8}" type="presParOf" srcId="{C13E7EA7-BF55-D145-953F-C6E85126953C}" destId="{31D25F7B-F475-C64F-9075-8FAFE5E1AE4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2322D3-AB50-E94E-B741-D6BB7F18FD40}">
      <dsp:nvSpPr>
        <dsp:cNvPr id="0" name=""/>
        <dsp:cNvSpPr/>
      </dsp:nvSpPr>
      <dsp:spPr>
        <a:xfrm>
          <a:off x="0" y="811276"/>
          <a:ext cx="2053566" cy="123213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Operating for 20 years in Europe </a:t>
          </a:r>
        </a:p>
      </dsp:txBody>
      <dsp:txXfrm>
        <a:off x="0" y="811276"/>
        <a:ext cx="2053566" cy="1232139"/>
      </dsp:txXfrm>
    </dsp:sp>
    <dsp:sp modelId="{9AAA7B70-0DB9-7E4F-B078-8FDE03BCBAC8}">
      <dsp:nvSpPr>
        <dsp:cNvPr id="0" name=""/>
        <dsp:cNvSpPr/>
      </dsp:nvSpPr>
      <dsp:spPr>
        <a:xfrm>
          <a:off x="2258923" y="811276"/>
          <a:ext cx="2053566" cy="123213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Complex cross border investigations </a:t>
          </a:r>
        </a:p>
      </dsp:txBody>
      <dsp:txXfrm>
        <a:off x="2258923" y="811276"/>
        <a:ext cx="2053566" cy="1232139"/>
      </dsp:txXfrm>
    </dsp:sp>
    <dsp:sp modelId="{9FAA1066-5837-3540-89B6-83FD226311FF}">
      <dsp:nvSpPr>
        <dsp:cNvPr id="0" name=""/>
        <dsp:cNvSpPr/>
      </dsp:nvSpPr>
      <dsp:spPr>
        <a:xfrm>
          <a:off x="4517846" y="811276"/>
          <a:ext cx="2053566" cy="123213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Easy exchange of information and evidence </a:t>
          </a:r>
        </a:p>
      </dsp:txBody>
      <dsp:txXfrm>
        <a:off x="4517846" y="811276"/>
        <a:ext cx="2053566" cy="1232139"/>
      </dsp:txXfrm>
    </dsp:sp>
    <dsp:sp modelId="{6212A63A-8E3D-964B-BF10-6E6F52928CBE}">
      <dsp:nvSpPr>
        <dsp:cNvPr id="0" name=""/>
        <dsp:cNvSpPr/>
      </dsp:nvSpPr>
      <dsp:spPr>
        <a:xfrm>
          <a:off x="0" y="2248773"/>
          <a:ext cx="2053566" cy="123213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Shared instantly among participating members </a:t>
          </a:r>
        </a:p>
      </dsp:txBody>
      <dsp:txXfrm>
        <a:off x="0" y="2248773"/>
        <a:ext cx="2053566" cy="1232139"/>
      </dsp:txXfrm>
    </dsp:sp>
    <dsp:sp modelId="{57E298AE-8012-CD4C-876A-76B2910169E8}">
      <dsp:nvSpPr>
        <dsp:cNvPr id="0" name=""/>
        <dsp:cNvSpPr/>
      </dsp:nvSpPr>
      <dsp:spPr>
        <a:xfrm>
          <a:off x="2258923" y="2248773"/>
          <a:ext cx="2053566" cy="123213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Allowing conduction of joint operations </a:t>
          </a:r>
        </a:p>
      </dsp:txBody>
      <dsp:txXfrm>
        <a:off x="2258923" y="2248773"/>
        <a:ext cx="2053566" cy="1232139"/>
      </dsp:txXfrm>
    </dsp:sp>
    <dsp:sp modelId="{103F1881-F9E9-1F4C-805D-94DE9F2B56E2}">
      <dsp:nvSpPr>
        <dsp:cNvPr id="0" name=""/>
        <dsp:cNvSpPr/>
      </dsp:nvSpPr>
      <dsp:spPr>
        <a:xfrm>
          <a:off x="4517846" y="2248773"/>
          <a:ext cx="2053566" cy="123213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Professionals to be present in other states</a:t>
          </a:r>
        </a:p>
      </dsp:txBody>
      <dsp:txXfrm>
        <a:off x="4517846" y="2248773"/>
        <a:ext cx="2053566" cy="1232139"/>
      </dsp:txXfrm>
    </dsp:sp>
    <dsp:sp modelId="{36DAA26C-F174-1F41-92F6-609097D1FB93}">
      <dsp:nvSpPr>
        <dsp:cNvPr id="0" name=""/>
        <dsp:cNvSpPr/>
      </dsp:nvSpPr>
      <dsp:spPr>
        <a:xfrm>
          <a:off x="0" y="3686269"/>
          <a:ext cx="2053566" cy="123213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Attend crime scenes and use powers of arrest  </a:t>
          </a:r>
        </a:p>
      </dsp:txBody>
      <dsp:txXfrm>
        <a:off x="0" y="3686269"/>
        <a:ext cx="2053566" cy="1232139"/>
      </dsp:txXfrm>
    </dsp:sp>
    <dsp:sp modelId="{1D10F641-15E6-EF47-9A6C-A1C533BA2520}">
      <dsp:nvSpPr>
        <dsp:cNvPr id="0" name=""/>
        <dsp:cNvSpPr/>
      </dsp:nvSpPr>
      <dsp:spPr>
        <a:xfrm>
          <a:off x="2258923" y="3686269"/>
          <a:ext cx="2053566" cy="123213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Eurojust provide financial support </a:t>
          </a:r>
        </a:p>
      </dsp:txBody>
      <dsp:txXfrm>
        <a:off x="2258923" y="3686269"/>
        <a:ext cx="2053566" cy="1232139"/>
      </dsp:txXfrm>
    </dsp:sp>
    <dsp:sp modelId="{A0791BC7-B0DD-994B-94F0-0D658BC0DF8B}">
      <dsp:nvSpPr>
        <dsp:cNvPr id="0" name=""/>
        <dsp:cNvSpPr/>
      </dsp:nvSpPr>
      <dsp:spPr>
        <a:xfrm>
          <a:off x="4517846" y="3686269"/>
          <a:ext cx="2053566" cy="123213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a:t>
          </a:r>
          <a:r>
            <a:rPr lang="en-US" sz="2000" kern="1200" baseline="30000"/>
            <a:t>st</a:t>
          </a:r>
          <a:r>
            <a:rPr lang="en-US" sz="2000" kern="1200"/>
            <a:t> January 2021 UK permitted to join as Third country </a:t>
          </a:r>
        </a:p>
      </dsp:txBody>
      <dsp:txXfrm>
        <a:off x="4517846" y="3686269"/>
        <a:ext cx="2053566" cy="1232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12202B-D035-1F44-8BDF-89CCBB8E0BAA}">
      <dsp:nvSpPr>
        <dsp:cNvPr id="0" name=""/>
        <dsp:cNvSpPr/>
      </dsp:nvSpPr>
      <dsp:spPr>
        <a:xfrm>
          <a:off x="0" y="531"/>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603DBC-DFEF-D54A-A9F4-EF4B74BE6427}">
      <dsp:nvSpPr>
        <dsp:cNvPr id="0" name=""/>
        <dsp:cNvSpPr/>
      </dsp:nvSpPr>
      <dsp:spPr>
        <a:xfrm>
          <a:off x="0" y="531"/>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Ireland surrendered 247 people to UK since 2009</a:t>
          </a:r>
        </a:p>
      </dsp:txBody>
      <dsp:txXfrm>
        <a:off x="0" y="531"/>
        <a:ext cx="5217173" cy="621467"/>
      </dsp:txXfrm>
    </dsp:sp>
    <dsp:sp modelId="{39370C24-5F51-CE4C-87ED-89EEC8CFDFDE}">
      <dsp:nvSpPr>
        <dsp:cNvPr id="0" name=""/>
        <dsp:cNvSpPr/>
      </dsp:nvSpPr>
      <dsp:spPr>
        <a:xfrm>
          <a:off x="0" y="621999"/>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14B41C-F019-9147-BBE8-04DE14618A2C}">
      <dsp:nvSpPr>
        <dsp:cNvPr id="0" name=""/>
        <dsp:cNvSpPr/>
      </dsp:nvSpPr>
      <dsp:spPr>
        <a:xfrm>
          <a:off x="0" y="621999"/>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UK surrendered 537 individuals to Ireland since 2009 </a:t>
          </a:r>
        </a:p>
      </dsp:txBody>
      <dsp:txXfrm>
        <a:off x="0" y="621999"/>
        <a:ext cx="5217173" cy="621467"/>
      </dsp:txXfrm>
    </dsp:sp>
    <dsp:sp modelId="{0E2B909A-C645-AA4C-8487-448D5C2BE225}">
      <dsp:nvSpPr>
        <dsp:cNvPr id="0" name=""/>
        <dsp:cNvSpPr/>
      </dsp:nvSpPr>
      <dsp:spPr>
        <a:xfrm>
          <a:off x="0" y="1243467"/>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D6D59A-BDC6-2844-A8A1-3BEC94F3F8F4}">
      <dsp:nvSpPr>
        <dsp:cNvPr id="0" name=""/>
        <dsp:cNvSpPr/>
      </dsp:nvSpPr>
      <dsp:spPr>
        <a:xfrm>
          <a:off x="0" y="1243467"/>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Ireland primary country for EAW traffic </a:t>
          </a:r>
        </a:p>
      </dsp:txBody>
      <dsp:txXfrm>
        <a:off x="0" y="1243467"/>
        <a:ext cx="5217173" cy="621467"/>
      </dsp:txXfrm>
    </dsp:sp>
    <dsp:sp modelId="{3C245705-ED01-6D4A-B66E-2307DF413DD7}">
      <dsp:nvSpPr>
        <dsp:cNvPr id="0" name=""/>
        <dsp:cNvSpPr/>
      </dsp:nvSpPr>
      <dsp:spPr>
        <a:xfrm>
          <a:off x="0" y="1864935"/>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F48A1-EDDA-3D4C-9F2F-FDB7CC256F83}">
      <dsp:nvSpPr>
        <dsp:cNvPr id="0" name=""/>
        <dsp:cNvSpPr/>
      </dsp:nvSpPr>
      <dsp:spPr>
        <a:xfrm>
          <a:off x="0" y="1864935"/>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Nature of the Irish border </a:t>
          </a:r>
        </a:p>
      </dsp:txBody>
      <dsp:txXfrm>
        <a:off x="0" y="1864935"/>
        <a:ext cx="5217173" cy="621467"/>
      </dsp:txXfrm>
    </dsp:sp>
    <dsp:sp modelId="{AC757395-DFF1-024F-8002-FC32BAE57207}">
      <dsp:nvSpPr>
        <dsp:cNvPr id="0" name=""/>
        <dsp:cNvSpPr/>
      </dsp:nvSpPr>
      <dsp:spPr>
        <a:xfrm>
          <a:off x="0" y="2486402"/>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D69FFB-5E45-3B48-8B1F-464F6C809A19}">
      <dsp:nvSpPr>
        <dsp:cNvPr id="0" name=""/>
        <dsp:cNvSpPr/>
      </dsp:nvSpPr>
      <dsp:spPr>
        <a:xfrm>
          <a:off x="0" y="2486402"/>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Problematic on the side of Ireland and national security </a:t>
          </a:r>
        </a:p>
      </dsp:txBody>
      <dsp:txXfrm>
        <a:off x="0" y="2486402"/>
        <a:ext cx="5217173" cy="621467"/>
      </dsp:txXfrm>
    </dsp:sp>
    <dsp:sp modelId="{0A69329C-353B-C345-A104-97DBC8D9CEDA}">
      <dsp:nvSpPr>
        <dsp:cNvPr id="0" name=""/>
        <dsp:cNvSpPr/>
      </dsp:nvSpPr>
      <dsp:spPr>
        <a:xfrm>
          <a:off x="0" y="3107870"/>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5E4CD7-F02C-5C47-A309-6C0D02B7FD82}">
      <dsp:nvSpPr>
        <dsp:cNvPr id="0" name=""/>
        <dsp:cNvSpPr/>
      </dsp:nvSpPr>
      <dsp:spPr>
        <a:xfrm>
          <a:off x="0" y="3107870"/>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Potential harm to UK nationals in EU countries </a:t>
          </a:r>
        </a:p>
      </dsp:txBody>
      <dsp:txXfrm>
        <a:off x="0" y="3107870"/>
        <a:ext cx="5217173" cy="621467"/>
      </dsp:txXfrm>
    </dsp:sp>
    <dsp:sp modelId="{C3C7A4EF-BDA0-A248-84F5-0C9999766390}">
      <dsp:nvSpPr>
        <dsp:cNvPr id="0" name=""/>
        <dsp:cNvSpPr/>
      </dsp:nvSpPr>
      <dsp:spPr>
        <a:xfrm>
          <a:off x="0" y="3729338"/>
          <a:ext cx="52171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A75C1E-BD34-F041-8377-FC00500E98C2}">
      <dsp:nvSpPr>
        <dsp:cNvPr id="0" name=""/>
        <dsp:cNvSpPr/>
      </dsp:nvSpPr>
      <dsp:spPr>
        <a:xfrm>
          <a:off x="0" y="3729338"/>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UK policing standards could slip </a:t>
          </a:r>
        </a:p>
      </dsp:txBody>
      <dsp:txXfrm>
        <a:off x="0" y="3729338"/>
        <a:ext cx="5217173" cy="6214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D7DA9-B046-2E4B-892C-6814F3D590C4}">
      <dsp:nvSpPr>
        <dsp:cNvPr id="0" name=""/>
        <dsp:cNvSpPr/>
      </dsp:nvSpPr>
      <dsp:spPr>
        <a:xfrm>
          <a:off x="141924" y="2397"/>
          <a:ext cx="1938783" cy="116327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Impacts to how policing cooperation is achieved </a:t>
          </a:r>
        </a:p>
      </dsp:txBody>
      <dsp:txXfrm>
        <a:off x="141924" y="2397"/>
        <a:ext cx="1938783" cy="1163270"/>
      </dsp:txXfrm>
    </dsp:sp>
    <dsp:sp modelId="{C851786A-7929-8F43-A884-9511327BA7EA}">
      <dsp:nvSpPr>
        <dsp:cNvPr id="0" name=""/>
        <dsp:cNvSpPr/>
      </dsp:nvSpPr>
      <dsp:spPr>
        <a:xfrm>
          <a:off x="2274585" y="2397"/>
          <a:ext cx="1938783" cy="116327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Greater regulatory divergence between states </a:t>
          </a:r>
        </a:p>
      </dsp:txBody>
      <dsp:txXfrm>
        <a:off x="2274585" y="2397"/>
        <a:ext cx="1938783" cy="1163270"/>
      </dsp:txXfrm>
    </dsp:sp>
    <dsp:sp modelId="{EC8F7B94-2DF4-BE48-845B-C0E8610BB330}">
      <dsp:nvSpPr>
        <dsp:cNvPr id="0" name=""/>
        <dsp:cNvSpPr/>
      </dsp:nvSpPr>
      <dsp:spPr>
        <a:xfrm>
          <a:off x="4407247" y="2397"/>
          <a:ext cx="1938783" cy="116327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Consistency is needed </a:t>
          </a:r>
        </a:p>
      </dsp:txBody>
      <dsp:txXfrm>
        <a:off x="4407247" y="2397"/>
        <a:ext cx="1938783" cy="1163270"/>
      </dsp:txXfrm>
    </dsp:sp>
    <dsp:sp modelId="{286B27DA-4E7D-BC49-AEBC-D5154028C2BC}">
      <dsp:nvSpPr>
        <dsp:cNvPr id="0" name=""/>
        <dsp:cNvSpPr/>
      </dsp:nvSpPr>
      <dsp:spPr>
        <a:xfrm>
          <a:off x="141924" y="1359545"/>
          <a:ext cx="1938783" cy="116327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Potential increase in Northern Ireland Related Terrorism and loyalist groups </a:t>
          </a:r>
        </a:p>
      </dsp:txBody>
      <dsp:txXfrm>
        <a:off x="141924" y="1359545"/>
        <a:ext cx="1938783" cy="1163270"/>
      </dsp:txXfrm>
    </dsp:sp>
    <dsp:sp modelId="{7BC12157-502D-9A4A-8DA1-3A6F0410ED56}">
      <dsp:nvSpPr>
        <dsp:cNvPr id="0" name=""/>
        <dsp:cNvSpPr/>
      </dsp:nvSpPr>
      <dsp:spPr>
        <a:xfrm>
          <a:off x="2274585" y="1359545"/>
          <a:ext cx="1938783" cy="116327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UK have access to </a:t>
          </a:r>
          <a:r>
            <a:rPr lang="en-GB" sz="1600" kern="1200"/>
            <a:t>Prüm </a:t>
          </a:r>
          <a:endParaRPr lang="en-US" sz="1600" kern="1200"/>
        </a:p>
      </dsp:txBody>
      <dsp:txXfrm>
        <a:off x="2274585" y="1359545"/>
        <a:ext cx="1938783" cy="1163270"/>
      </dsp:txXfrm>
    </dsp:sp>
    <dsp:sp modelId="{232CC2DE-EA72-8B47-A3BD-296D6451511C}">
      <dsp:nvSpPr>
        <dsp:cNvPr id="0" name=""/>
        <dsp:cNvSpPr/>
      </dsp:nvSpPr>
      <dsp:spPr>
        <a:xfrm>
          <a:off x="4407247" y="1359545"/>
          <a:ext cx="1938783" cy="116327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DNA, Fingerprints and vehicle registration </a:t>
          </a:r>
          <a:endParaRPr lang="en-US" sz="1600" kern="1200"/>
        </a:p>
      </dsp:txBody>
      <dsp:txXfrm>
        <a:off x="4407247" y="1359545"/>
        <a:ext cx="1938783" cy="1163270"/>
      </dsp:txXfrm>
    </dsp:sp>
    <dsp:sp modelId="{31D25F7B-F475-C64F-9075-8FAFE5E1AE4D}">
      <dsp:nvSpPr>
        <dsp:cNvPr id="0" name=""/>
        <dsp:cNvSpPr/>
      </dsp:nvSpPr>
      <dsp:spPr>
        <a:xfrm>
          <a:off x="2274585" y="2716694"/>
          <a:ext cx="1938783" cy="116327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Member states inform country of origin </a:t>
          </a:r>
          <a:endParaRPr lang="en-US" sz="1600" kern="1200"/>
        </a:p>
      </dsp:txBody>
      <dsp:txXfrm>
        <a:off x="2274585" y="2716694"/>
        <a:ext cx="1938783" cy="11632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CA2215-DB65-3940-B299-FF5E3F1774E8}" type="datetimeFigureOut">
              <a:rPr lang="en-US" smtClean="0"/>
              <a:t>5/5/22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8CCA30-02E2-9849-A64F-E5FCCD170FF0}" type="slidenum">
              <a:rPr lang="en-US" smtClean="0"/>
              <a:t>‹#›</a:t>
            </a:fld>
            <a:endParaRPr lang="en-US"/>
          </a:p>
        </p:txBody>
      </p:sp>
    </p:spTree>
    <p:extLst>
      <p:ext uri="{BB962C8B-B14F-4D97-AF65-F5344CB8AC3E}">
        <p14:creationId xmlns:p14="http://schemas.microsoft.com/office/powerpoint/2010/main" val="624225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23rd June 2016 the UK held a national referendum on if the UK should leave the European Union.  This resulted in the UK withdrawing from the EU.</a:t>
            </a:r>
          </a:p>
          <a:p>
            <a:endParaRPr lang="en-US" dirty="0"/>
          </a:p>
          <a:p>
            <a:r>
              <a:rPr lang="en-US" dirty="0"/>
              <a:t>The polls were close as 51.9% of the population voted to leave. 48.1% wanted to remain as members of the EU. </a:t>
            </a:r>
          </a:p>
          <a:p>
            <a:endParaRPr lang="en-US" dirty="0"/>
          </a:p>
          <a:p>
            <a:r>
              <a:rPr lang="en-US" dirty="0"/>
              <a:t>The campaigns run by both remain and leave were seen as political warfare. </a:t>
            </a:r>
          </a:p>
          <a:p>
            <a:endParaRPr lang="en-US" dirty="0"/>
          </a:p>
          <a:p>
            <a:r>
              <a:rPr lang="en-US" dirty="0"/>
              <a:t>Reasons to leave the EU were largely centered around immigration.</a:t>
            </a:r>
          </a:p>
          <a:p>
            <a:endParaRPr lang="en-US" dirty="0"/>
          </a:p>
          <a:p>
            <a:r>
              <a:rPr lang="en-US" dirty="0"/>
              <a:t>High focus on national autonomy as many wanted the UK to be fully independent in making its own decisions regarding laws and trade deals as the EU reduced these freedoms. </a:t>
            </a:r>
          </a:p>
          <a:p>
            <a:endParaRPr lang="en-US" dirty="0"/>
          </a:p>
          <a:p>
            <a:r>
              <a:rPr lang="en-US" dirty="0"/>
              <a:t>Many people also campaigned for the remain side the reasons included the free migration that we had within the EU meaning that we could travel to and from EU countries without issue or need for visa. </a:t>
            </a:r>
          </a:p>
          <a:p>
            <a:endParaRPr lang="en-US" dirty="0"/>
          </a:p>
          <a:p>
            <a:r>
              <a:rPr lang="en-US" dirty="0"/>
              <a:t>Little attention was put on security and the police during the talking points it became an after thought as to how the UK will be safe after Brexit and as to how the UK would police both nationally and transnationally without the support of the EU.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2</a:t>
            </a:fld>
            <a:endParaRPr lang="en-US"/>
          </a:p>
        </p:txBody>
      </p:sp>
    </p:spTree>
    <p:extLst>
      <p:ext uri="{BB962C8B-B14F-4D97-AF65-F5344CB8AC3E}">
        <p14:creationId xmlns:p14="http://schemas.microsoft.com/office/powerpoint/2010/main" val="3685359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few countries that have a national police service, meaning one police service for the entirety of the country. </a:t>
            </a:r>
          </a:p>
          <a:p>
            <a:endParaRPr lang="en-US" dirty="0"/>
          </a:p>
          <a:p>
            <a:r>
              <a:rPr lang="en-US" dirty="0"/>
              <a:t>In the UK this is not the case as. </a:t>
            </a:r>
          </a:p>
          <a:p>
            <a:r>
              <a:rPr lang="en-US" dirty="0"/>
              <a:t> </a:t>
            </a:r>
          </a:p>
          <a:p>
            <a:r>
              <a:rPr lang="en-US" dirty="0"/>
              <a:t>There are 44 police forces in England and Wales, 1 in Scotland and 1 in Northern Ireland. Indicating that there is not one formal national police force in the UK.  </a:t>
            </a:r>
          </a:p>
          <a:p>
            <a:endParaRPr lang="en-US" dirty="0"/>
          </a:p>
          <a:p>
            <a:r>
              <a:rPr lang="en-US" dirty="0"/>
              <a:t>There is ways in which the UK responds nationally to crime however such as the National Crime Agency. To have a national response to serious and organized crime.</a:t>
            </a:r>
          </a:p>
          <a:p>
            <a:endParaRPr lang="en-US" dirty="0"/>
          </a:p>
          <a:p>
            <a:r>
              <a:rPr lang="en-US" dirty="0"/>
              <a:t>The UK also has the National Police Chiefs Council. They bring the police forces in the UK together to help coordinate operations.</a:t>
            </a:r>
          </a:p>
          <a:p>
            <a:endParaRPr lang="en-US" dirty="0"/>
          </a:p>
          <a:p>
            <a:r>
              <a:rPr lang="en-US" dirty="0"/>
              <a:t>The key functions of this is for coordination of national operations and how all the police forces work together. They command counter terrorism operations.</a:t>
            </a:r>
          </a:p>
          <a:p>
            <a:endParaRPr lang="en-US" dirty="0"/>
          </a:p>
          <a:p>
            <a:r>
              <a:rPr lang="en-US" dirty="0"/>
              <a:t>National policing is how the UK polices within the UK.  National security refers to the security of the whole nation of the UK so Scotland, Ireland, Wales and England. </a:t>
            </a:r>
          </a:p>
          <a:p>
            <a:endParaRPr lang="en-US" dirty="0"/>
          </a:p>
          <a:p>
            <a:r>
              <a:rPr lang="en-US" dirty="0"/>
              <a:t>Transnational policing refers to how the UK polices beyond the borders of the UK. </a:t>
            </a:r>
          </a:p>
          <a:p>
            <a:endParaRPr lang="en-US" dirty="0"/>
          </a:p>
          <a:p>
            <a:r>
              <a:rPr lang="en-US" dirty="0"/>
              <a:t>It is international cooperation that enables national policing agencies to operate beyond its own jurisdiction. </a:t>
            </a:r>
          </a:p>
          <a:p>
            <a:endParaRPr lang="en-US" dirty="0"/>
          </a:p>
          <a:p>
            <a:r>
              <a:rPr lang="en-US" dirty="0"/>
              <a:t>It is essentially the UK working with other police forces that are not within the UK but rather on a global scale. </a:t>
            </a:r>
          </a:p>
          <a:p>
            <a:endParaRPr lang="en-US" dirty="0"/>
          </a:p>
          <a:p>
            <a:r>
              <a:rPr lang="en-US" dirty="0"/>
              <a:t>Policing across borders for the benefit of the nations involved. </a:t>
            </a:r>
          </a:p>
          <a:p>
            <a:endParaRPr lang="en-US" dirty="0"/>
          </a:p>
          <a:p>
            <a:r>
              <a:rPr lang="en-US" dirty="0"/>
              <a:t>Both National and Transnational policing may have to change when and now that the UK has left the EU.  </a:t>
            </a:r>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3</a:t>
            </a:fld>
            <a:endParaRPr lang="en-US"/>
          </a:p>
        </p:txBody>
      </p:sp>
    </p:spTree>
    <p:extLst>
      <p:ext uri="{BB962C8B-B14F-4D97-AF65-F5344CB8AC3E}">
        <p14:creationId xmlns:p14="http://schemas.microsoft.com/office/powerpoint/2010/main" val="1671613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Northern Ireland is part of the UK and as a result will be leaving the EU as a result of the referendum. The issue is the close link it has with the Republic of Ireland which is a member of the EU. </a:t>
            </a:r>
          </a:p>
          <a:p>
            <a:endParaRPr lang="en-US" dirty="0"/>
          </a:p>
          <a:p>
            <a:r>
              <a:rPr lang="en-US" dirty="0"/>
              <a:t>There is a fear that Brexit will impact on the Good Friday Agreement that was introduced in 1998 after the troubles in Northern Ireland and the Republic of Ireland. </a:t>
            </a:r>
          </a:p>
          <a:p>
            <a:endParaRPr lang="en-US" dirty="0"/>
          </a:p>
          <a:p>
            <a:r>
              <a:rPr lang="en-US" dirty="0"/>
              <a:t>The Good Friday Agreement was the start of modern context cooperation between the UK and Ireland.  </a:t>
            </a:r>
          </a:p>
          <a:p>
            <a:endParaRPr lang="en-US" dirty="0"/>
          </a:p>
          <a:p>
            <a:r>
              <a:rPr lang="en-US" dirty="0"/>
              <a:t>There were issues with the hard border seen in Ireland at the time of the troubles as it became a target for terrorist incidents, and this is what the Republic of Ireland fear. </a:t>
            </a:r>
          </a:p>
          <a:p>
            <a:endParaRPr lang="en-US" dirty="0"/>
          </a:p>
          <a:p>
            <a:r>
              <a:rPr lang="en-US" dirty="0"/>
              <a:t>When the agreement was made both were part of the EU so both countries were heading in the same direction, in relation to cross border movement ad security. </a:t>
            </a:r>
          </a:p>
          <a:p>
            <a:endParaRPr lang="en-US" dirty="0"/>
          </a:p>
          <a:p>
            <a:r>
              <a:rPr lang="en-US" dirty="0"/>
              <a:t>Public policy and cross border cooperation were all aligned with a shared future in the EU and strengthened the Good Friday Agreement. </a:t>
            </a:r>
          </a:p>
          <a:p>
            <a:endParaRPr lang="en-US" dirty="0"/>
          </a:p>
          <a:p>
            <a:r>
              <a:rPr lang="en-US" dirty="0"/>
              <a:t>The main issue is that seeing a physical border for those in Ireland is a signal to troubling times where terrorist activity and criminality was running riot. </a:t>
            </a:r>
          </a:p>
          <a:p>
            <a:endParaRPr lang="en-US" dirty="0"/>
          </a:p>
          <a:p>
            <a:r>
              <a:rPr lang="en-US" dirty="0"/>
              <a:t>It could also be a target for terrorist attacks in the future if the hard border is to be put in place as a result of the UK leaving the EU.  </a:t>
            </a:r>
          </a:p>
          <a:p>
            <a:endParaRPr lang="en-US" dirty="0"/>
          </a:p>
          <a:p>
            <a:r>
              <a:rPr lang="en-US" dirty="0"/>
              <a:t>This is why the UK and the Republic of Ireland need to focus on how to help police both nationally and transnationally on both sides to ensure that the troubles do not happen again and that the same level of information sharing can be had so that the UK and Ireland are on the same terms of what type of criminal activity is happening at the border. </a:t>
            </a:r>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4</a:t>
            </a:fld>
            <a:endParaRPr lang="en-US"/>
          </a:p>
        </p:txBody>
      </p:sp>
    </p:spTree>
    <p:extLst>
      <p:ext uri="{BB962C8B-B14F-4D97-AF65-F5344CB8AC3E}">
        <p14:creationId xmlns:p14="http://schemas.microsoft.com/office/powerpoint/2010/main" val="3618574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are an international cooperation tool based on an agreement between two or more authorities. </a:t>
            </a:r>
          </a:p>
          <a:p>
            <a:endParaRPr lang="en-US" dirty="0"/>
          </a:p>
          <a:p>
            <a:r>
              <a:rPr lang="en-US" dirty="0"/>
              <a:t>In order to carry out complex criminal investigations across borders, between EU member states.</a:t>
            </a:r>
          </a:p>
          <a:p>
            <a:endParaRPr lang="en-US" dirty="0"/>
          </a:p>
          <a:p>
            <a:r>
              <a:rPr lang="en-US" dirty="0"/>
              <a:t>JIT have to be established by mutual agreement between 2 or more member states of the EU. </a:t>
            </a:r>
          </a:p>
          <a:p>
            <a:endParaRPr lang="en-US" dirty="0"/>
          </a:p>
          <a:p>
            <a:r>
              <a:rPr lang="en-US" dirty="0"/>
              <a:t>The main aim of the team is for the execution of criminal investigations taking place in one or more member states. </a:t>
            </a:r>
          </a:p>
          <a:p>
            <a:endParaRPr lang="en-US" dirty="0"/>
          </a:p>
          <a:p>
            <a:r>
              <a:rPr lang="en-US" dirty="0"/>
              <a:t>The location of the JIT is important as the team itself will act in accordance with the laws of that country where it operates. </a:t>
            </a:r>
          </a:p>
          <a:p>
            <a:endParaRPr lang="en-US" dirty="0"/>
          </a:p>
          <a:p>
            <a:r>
              <a:rPr lang="en-US" dirty="0"/>
              <a:t>JIT are known to be efficient and effective form of cooperation tool for the countries involved who are tackling cross border crime. </a:t>
            </a:r>
          </a:p>
          <a:p>
            <a:endParaRPr lang="en-US" dirty="0"/>
          </a:p>
          <a:p>
            <a:r>
              <a:rPr lang="en-US" dirty="0"/>
              <a:t>JIT allow for better information sharing and countries to be closer when carrying out criminal investigations. </a:t>
            </a:r>
          </a:p>
          <a:p>
            <a:endParaRPr lang="en-US" dirty="0"/>
          </a:p>
          <a:p>
            <a:r>
              <a:rPr lang="en-US" dirty="0"/>
              <a:t>The sharing of information can be instant  allowing them to act instantly on information gathered. </a:t>
            </a:r>
          </a:p>
          <a:p>
            <a:endParaRPr lang="en-US" dirty="0"/>
          </a:p>
          <a:p>
            <a:r>
              <a:rPr lang="en-US" dirty="0"/>
              <a:t>The UK will no longer be able to participate in JIT after Brexit unless under a Third country or party. </a:t>
            </a:r>
          </a:p>
          <a:p>
            <a:endParaRPr lang="en-US" dirty="0"/>
          </a:p>
          <a:p>
            <a:r>
              <a:rPr lang="en-US" dirty="0"/>
              <a:t>The lack of JIT will affect policing and security both nationally and transnationally.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5</a:t>
            </a:fld>
            <a:endParaRPr lang="en-US"/>
          </a:p>
        </p:txBody>
      </p:sp>
    </p:spTree>
    <p:extLst>
      <p:ext uri="{BB962C8B-B14F-4D97-AF65-F5344CB8AC3E}">
        <p14:creationId xmlns:p14="http://schemas.microsoft.com/office/powerpoint/2010/main" val="425472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Ireland has only taken part in a small number of JIT, one being in 2019 with the Garda police service so police force of Republic of Ireland and the PSNI so the Police Service of Northern Ireland. </a:t>
            </a:r>
          </a:p>
          <a:p>
            <a:endParaRPr lang="en-US" dirty="0"/>
          </a:p>
          <a:p>
            <a:r>
              <a:rPr lang="en-US" dirty="0"/>
              <a:t>The case of Quinn holdings came to a high point when Kevin </a:t>
            </a:r>
            <a:r>
              <a:rPr lang="en-US" dirty="0" err="1"/>
              <a:t>Lunney</a:t>
            </a:r>
            <a:r>
              <a:rPr lang="en-US" dirty="0"/>
              <a:t> was abducted near his home in </a:t>
            </a:r>
            <a:r>
              <a:rPr lang="en-US" dirty="0" err="1"/>
              <a:t>Derrylin</a:t>
            </a:r>
            <a:r>
              <a:rPr lang="en-US" dirty="0"/>
              <a:t> Northern Ireland, this is located 5 miles away from the border of the Republic of Ireland. </a:t>
            </a:r>
          </a:p>
          <a:p>
            <a:endParaRPr lang="en-US" dirty="0"/>
          </a:p>
          <a:p>
            <a:r>
              <a:rPr lang="en-US" dirty="0"/>
              <a:t>He was driven across the border into County </a:t>
            </a:r>
            <a:r>
              <a:rPr lang="en-US" dirty="0" err="1"/>
              <a:t>Cavan</a:t>
            </a:r>
            <a:r>
              <a:rPr lang="en-US" dirty="0"/>
              <a:t> in the Republic of Ireland. Where he sustained a brutal attack and was left with severe injuries. </a:t>
            </a:r>
          </a:p>
          <a:p>
            <a:endParaRPr lang="en-US" dirty="0"/>
          </a:p>
          <a:p>
            <a:r>
              <a:rPr lang="en-US" dirty="0"/>
              <a:t>His attackers dumped him on the side of the road, it was the latest attack in a series of criminal offences against QIH executives. </a:t>
            </a:r>
          </a:p>
          <a:p>
            <a:endParaRPr lang="en-US" dirty="0"/>
          </a:p>
          <a:p>
            <a:r>
              <a:rPr lang="en-US" dirty="0"/>
              <a:t>On the 8</a:t>
            </a:r>
            <a:r>
              <a:rPr lang="en-US" baseline="30000" dirty="0"/>
              <a:t>th</a:t>
            </a:r>
            <a:r>
              <a:rPr lang="en-US" dirty="0"/>
              <a:t> November 2019 Garda, PSNI and Derbyshire Constabulary carried out coordinated searches as part of the police investigation. </a:t>
            </a:r>
          </a:p>
          <a:p>
            <a:endParaRPr lang="en-US" dirty="0"/>
          </a:p>
          <a:p>
            <a:r>
              <a:rPr lang="en-US" dirty="0"/>
              <a:t>Search in </a:t>
            </a:r>
            <a:r>
              <a:rPr lang="en-US" dirty="0" err="1"/>
              <a:t>Derbishire</a:t>
            </a:r>
            <a:r>
              <a:rPr lang="en-US" dirty="0"/>
              <a:t> found a suspect but during being handcuffed he died of a suspected heart attack.  Later that day the Garda and PSNI announced JIT into the </a:t>
            </a:r>
            <a:r>
              <a:rPr lang="en-US" dirty="0" err="1"/>
              <a:t>Lunney</a:t>
            </a:r>
            <a:r>
              <a:rPr lang="en-US" dirty="0"/>
              <a:t> attack. </a:t>
            </a:r>
          </a:p>
          <a:p>
            <a:endParaRPr lang="en-US" dirty="0"/>
          </a:p>
          <a:p>
            <a:r>
              <a:rPr lang="en-US" dirty="0"/>
              <a:t>If the UK police forces were not a part of this, then there could have been serious criminal individuals operating in Northern Ireland without any knowledge. </a:t>
            </a:r>
          </a:p>
          <a:p>
            <a:endParaRPr lang="en-US" dirty="0"/>
          </a:p>
          <a:p>
            <a:r>
              <a:rPr lang="en-US" dirty="0"/>
              <a:t>Transnational: </a:t>
            </a:r>
          </a:p>
          <a:p>
            <a:r>
              <a:rPr lang="en-US" dirty="0"/>
              <a:t>Allowed for transnational communication and ease of information sharing for action to be taken on the spot.</a:t>
            </a:r>
          </a:p>
          <a:p>
            <a:endParaRPr lang="en-US" dirty="0"/>
          </a:p>
          <a:p>
            <a:r>
              <a:rPr lang="en-US" dirty="0"/>
              <a:t>The smoothness in which the </a:t>
            </a:r>
            <a:r>
              <a:rPr lang="en-US" dirty="0" err="1"/>
              <a:t>Lunnely</a:t>
            </a:r>
            <a:r>
              <a:rPr lang="en-US" dirty="0"/>
              <a:t> operation was had will no longer be able to happen. </a:t>
            </a:r>
          </a:p>
          <a:p>
            <a:endParaRPr lang="en-US" dirty="0"/>
          </a:p>
          <a:p>
            <a:r>
              <a:rPr lang="en-US" dirty="0"/>
              <a:t>National: </a:t>
            </a:r>
          </a:p>
          <a:p>
            <a:endParaRPr lang="en-US" dirty="0"/>
          </a:p>
          <a:p>
            <a:r>
              <a:rPr lang="en-US" dirty="0"/>
              <a:t>The UK can no longer initiate JIT.</a:t>
            </a:r>
          </a:p>
          <a:p>
            <a:endParaRPr lang="en-US" dirty="0"/>
          </a:p>
          <a:p>
            <a:r>
              <a:rPr lang="en-US" dirty="0"/>
              <a:t>The UK can not ask for countries in the EU to help them if a crime has crossed borders into the UK in such an easy way.  </a:t>
            </a:r>
          </a:p>
          <a:p>
            <a:endParaRPr lang="en-US" dirty="0"/>
          </a:p>
          <a:p>
            <a:r>
              <a:rPr lang="en-US" dirty="0"/>
              <a:t>International letters of request will slow international cooperation down for the police and as a result slow national and transnational policing down for all involved. </a:t>
            </a:r>
          </a:p>
          <a:p>
            <a:endParaRPr lang="en-US" dirty="0"/>
          </a:p>
          <a:p>
            <a:r>
              <a:rPr lang="en-US" dirty="0"/>
              <a:t>Being unable to help police forces at such a close border could become harmful in the future when terrorist incidents happen, and police need to carryout joint investigations it makes them harder. </a:t>
            </a:r>
          </a:p>
          <a:p>
            <a:endParaRPr lang="en-US" dirty="0"/>
          </a:p>
          <a:p>
            <a:r>
              <a:rPr lang="en-US" dirty="0"/>
              <a:t>  </a:t>
            </a:r>
          </a:p>
        </p:txBody>
      </p:sp>
      <p:sp>
        <p:nvSpPr>
          <p:cNvPr id="4" name="Slide Number Placeholder 3"/>
          <p:cNvSpPr>
            <a:spLocks noGrp="1"/>
          </p:cNvSpPr>
          <p:nvPr>
            <p:ph type="sldNum" sz="quarter" idx="5"/>
          </p:nvPr>
        </p:nvSpPr>
        <p:spPr/>
        <p:txBody>
          <a:bodyPr/>
          <a:lstStyle/>
          <a:p>
            <a:fld id="{CE8CCA30-02E2-9849-A64F-E5FCCD170FF0}" type="slidenum">
              <a:rPr lang="en-US" smtClean="0"/>
              <a:t>6</a:t>
            </a:fld>
            <a:endParaRPr lang="en-US"/>
          </a:p>
        </p:txBody>
      </p:sp>
    </p:spTree>
    <p:extLst>
      <p:ext uri="{BB962C8B-B14F-4D97-AF65-F5344CB8AC3E}">
        <p14:creationId xmlns:p14="http://schemas.microsoft.com/office/powerpoint/2010/main" val="1731280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Schengen Information System or SIS is and important security measure for combating crime, illegal immigration and terrorism. </a:t>
            </a:r>
          </a:p>
          <a:p>
            <a:endParaRPr lang="en-US" dirty="0"/>
          </a:p>
          <a:p>
            <a:r>
              <a:rPr lang="en-US" dirty="0"/>
              <a:t>SIS helps boost border security as the countries are able to share information easily. This information system is maintained by the European commission. </a:t>
            </a:r>
          </a:p>
          <a:p>
            <a:endParaRPr lang="en-US" dirty="0"/>
          </a:p>
          <a:p>
            <a:r>
              <a:rPr lang="en-US" dirty="0"/>
              <a:t>The SIS operates in three ways, for border control cooperation meaning the member states can create alerts regarding nationals or non-members trying to enter </a:t>
            </a:r>
          </a:p>
          <a:p>
            <a:endParaRPr lang="en-US" dirty="0"/>
          </a:p>
          <a:p>
            <a:r>
              <a:rPr lang="en-US" dirty="0"/>
              <a:t>Reason two to allow for law enforcement cooperation, this means putting out alerts for missing persons, individuals and objects that are of interest to criminal investigations. </a:t>
            </a:r>
          </a:p>
          <a:p>
            <a:endParaRPr lang="en-US" dirty="0"/>
          </a:p>
          <a:p>
            <a:r>
              <a:rPr lang="en-US" dirty="0"/>
              <a:t>The final reason for being for cooperation of vehicle registration, this involves information on vehicles, number plates and registration certificates. </a:t>
            </a:r>
          </a:p>
          <a:p>
            <a:endParaRPr lang="en-US" dirty="0"/>
          </a:p>
          <a:p>
            <a:r>
              <a:rPr lang="en-US" dirty="0"/>
              <a:t>It allows for the sharing of information across borders easily and quickly, so that participating countries are aware of those who are wanted for arrest, missing persons and to check who is entering the borders. </a:t>
            </a:r>
          </a:p>
          <a:p>
            <a:endParaRPr lang="en-US" dirty="0"/>
          </a:p>
          <a:p>
            <a:r>
              <a:rPr lang="en-US" dirty="0"/>
              <a:t>At the end of 2019 SIS was accessed over 6.6 billion times by member states. There were 91 million alerts produced by member states.  As a total there were 283,713 hits form SIS in 2019. </a:t>
            </a:r>
          </a:p>
          <a:p>
            <a:endParaRPr lang="en-US" dirty="0"/>
          </a:p>
          <a:p>
            <a:r>
              <a:rPr lang="en-US" dirty="0"/>
              <a:t>There are changes to the system that came into force in 2021 that include the introduction of biometrics such as fingerprints and DNA. </a:t>
            </a:r>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7</a:t>
            </a:fld>
            <a:endParaRPr lang="en-US"/>
          </a:p>
        </p:txBody>
      </p:sp>
    </p:spTree>
    <p:extLst>
      <p:ext uri="{BB962C8B-B14F-4D97-AF65-F5344CB8AC3E}">
        <p14:creationId xmlns:p14="http://schemas.microsoft.com/office/powerpoint/2010/main" val="3508650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could gain access to SIS as a third country, this could be hard as the UK has stated many times that it wises to cut ties with the EU. </a:t>
            </a:r>
          </a:p>
          <a:p>
            <a:endParaRPr lang="en-US" dirty="0"/>
          </a:p>
          <a:p>
            <a:r>
              <a:rPr lang="en-US"/>
              <a:t>The </a:t>
            </a:r>
            <a:r>
              <a:rPr lang="en-US" dirty="0"/>
              <a:t>lack of SIS causes big issues for border security within the UK as it no longer has the same amount of information available to them, it no longer has the international ties and information that the UK had form the EU is no longer there for them to access. </a:t>
            </a:r>
          </a:p>
          <a:p>
            <a:endParaRPr lang="en-US" dirty="0"/>
          </a:p>
          <a:p>
            <a:r>
              <a:rPr lang="en-US" dirty="0"/>
              <a:t>Transnationally: </a:t>
            </a:r>
          </a:p>
          <a:p>
            <a:endParaRPr lang="en-US" dirty="0"/>
          </a:p>
          <a:p>
            <a:r>
              <a:rPr lang="en-US" dirty="0"/>
              <a:t>Unable to send alerts to other countries. UK not alerted to criminal or terrorist ongoings within the EU. Vulnerable to terrorist attacks as the UK will have lack of knowledge.</a:t>
            </a:r>
          </a:p>
          <a:p>
            <a:endParaRPr lang="en-US" dirty="0"/>
          </a:p>
          <a:p>
            <a:r>
              <a:rPr lang="en-US" dirty="0"/>
              <a:t>Unless able to access other form of security alert system. Border left open to security threats as UK no longer have access to same standard of alert. </a:t>
            </a:r>
          </a:p>
          <a:p>
            <a:endParaRPr lang="en-US" dirty="0"/>
          </a:p>
          <a:p>
            <a:r>
              <a:rPr lang="en-US" dirty="0"/>
              <a:t>National: </a:t>
            </a:r>
          </a:p>
          <a:p>
            <a:endParaRPr lang="en-US" dirty="0"/>
          </a:p>
          <a:p>
            <a:r>
              <a:rPr lang="en-US" dirty="0"/>
              <a:t>At a national level the UK could be allowing criminals into the country unknowingly.  Leaving the police with a lack of knowledge as to what types of crime they are dealing with. </a:t>
            </a:r>
          </a:p>
          <a:p>
            <a:endParaRPr lang="en-US" dirty="0"/>
          </a:p>
          <a:p>
            <a:r>
              <a:rPr lang="en-US" dirty="0"/>
              <a:t>UK is unable to alert the EU on any wanted individuals so it would also be a threat transnationally and also to other countries the UK would be causing a threat to other countries. </a:t>
            </a:r>
          </a:p>
          <a:p>
            <a:endParaRPr lang="en-US" dirty="0"/>
          </a:p>
          <a:p>
            <a:r>
              <a:rPr lang="en-US" dirty="0"/>
              <a:t>The UK could also see an abuse of powers at the border of Ireland especially, as under the Counter Terrorism and Border Security Act 2019. </a:t>
            </a:r>
          </a:p>
          <a:p>
            <a:endParaRPr lang="en-US" dirty="0"/>
          </a:p>
          <a:p>
            <a:r>
              <a:rPr lang="en-US" dirty="0"/>
              <a:t>Under this act it allows the stop, search, detention and questioning of an individual at a border or port area without reasonable suspicion there are also specific powers under this act aimed at Northern Ireland.  </a:t>
            </a:r>
          </a:p>
          <a:p>
            <a:endParaRPr lang="en-US" dirty="0"/>
          </a:p>
          <a:p>
            <a:r>
              <a:rPr lang="en-US" dirty="0"/>
              <a:t>This could cause issue within Ireland after the troubles and because of the border issues surrounding Ireland.  At a national policing level this could result in the police using powers more in order to better security by force rather than by implementing a different security system. </a:t>
            </a:r>
          </a:p>
          <a:p>
            <a:r>
              <a:rPr lang="en-US" dirty="0"/>
              <a:t> </a:t>
            </a:r>
          </a:p>
        </p:txBody>
      </p:sp>
      <p:sp>
        <p:nvSpPr>
          <p:cNvPr id="4" name="Slide Number Placeholder 3"/>
          <p:cNvSpPr>
            <a:spLocks noGrp="1"/>
          </p:cNvSpPr>
          <p:nvPr>
            <p:ph type="sldNum" sz="quarter" idx="5"/>
          </p:nvPr>
        </p:nvSpPr>
        <p:spPr/>
        <p:txBody>
          <a:bodyPr/>
          <a:lstStyle/>
          <a:p>
            <a:fld id="{CE8CCA30-02E2-9849-A64F-E5FCCD170FF0}" type="slidenum">
              <a:rPr lang="en-US" smtClean="0"/>
              <a:t>8</a:t>
            </a:fld>
            <a:endParaRPr lang="en-US"/>
          </a:p>
        </p:txBody>
      </p:sp>
    </p:spTree>
    <p:extLst>
      <p:ext uri="{BB962C8B-B14F-4D97-AF65-F5344CB8AC3E}">
        <p14:creationId xmlns:p14="http://schemas.microsoft.com/office/powerpoint/2010/main" val="2500630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European Arrest Warrants were introduced to the EU in 2004. </a:t>
            </a:r>
          </a:p>
          <a:p>
            <a:endParaRPr lang="en-US" dirty="0"/>
          </a:p>
          <a:p>
            <a:r>
              <a:rPr lang="en-US" dirty="0"/>
              <a:t>They allow for the extradition of an individual from one country to another. </a:t>
            </a:r>
          </a:p>
          <a:p>
            <a:endParaRPr lang="en-US" dirty="0"/>
          </a:p>
          <a:p>
            <a:r>
              <a:rPr lang="en-US" dirty="0"/>
              <a:t>Extradition is the legal process to allow the transfer of an individual suspected or convicted of committing a crime. From one jurisdiction to another. </a:t>
            </a:r>
          </a:p>
          <a:p>
            <a:endParaRPr lang="en-US" dirty="0"/>
          </a:p>
          <a:p>
            <a:r>
              <a:rPr lang="en-US" dirty="0"/>
              <a:t>This may be for criminal prosecution, to  carry out custodial sentence or for a detention order. </a:t>
            </a:r>
          </a:p>
          <a:p>
            <a:endParaRPr lang="en-US" dirty="0"/>
          </a:p>
          <a:p>
            <a:r>
              <a:rPr lang="en-US" dirty="0"/>
              <a:t>Each state has legal authority over the people residing within the state, so they may have extradition agreements in place with other countries. </a:t>
            </a:r>
          </a:p>
          <a:p>
            <a:endParaRPr lang="en-US" dirty="0"/>
          </a:p>
          <a:p>
            <a:r>
              <a:rPr lang="en-US" dirty="0"/>
              <a:t>When a member of the EU you use the EAW. </a:t>
            </a:r>
          </a:p>
          <a:p>
            <a:endParaRPr lang="en-US" dirty="0"/>
          </a:p>
          <a:p>
            <a:r>
              <a:rPr lang="en-US" dirty="0"/>
              <a:t>Which is region wide. It allows countries to request as well as approve cross border transfers. Without fear of political involvement. </a:t>
            </a:r>
          </a:p>
          <a:p>
            <a:endParaRPr lang="en-US" dirty="0"/>
          </a:p>
          <a:p>
            <a:r>
              <a:rPr lang="en-US" dirty="0"/>
              <a:t>It simplified the cross border judicial surrender procedure. </a:t>
            </a:r>
          </a:p>
          <a:p>
            <a:endParaRPr lang="en-US" dirty="0"/>
          </a:p>
          <a:p>
            <a:r>
              <a:rPr lang="en-US" dirty="0"/>
              <a:t>It relies heavily on trust and recognition of trust by all involved in the EU and EAW. </a:t>
            </a:r>
          </a:p>
          <a:p>
            <a:endParaRPr lang="en-US" dirty="0"/>
          </a:p>
          <a:p>
            <a:r>
              <a:rPr lang="en-US" dirty="0"/>
              <a:t>In 2020 there were 13,211 requests made under EAW, 1,246 arrests, 563 surrenders. This was prior to the UK access to SIS being ceased on December 31</a:t>
            </a:r>
            <a:r>
              <a:rPr lang="en-US" baseline="30000" dirty="0"/>
              <a:t>st</a:t>
            </a:r>
            <a:r>
              <a:rPr lang="en-US" dirty="0"/>
              <a:t> 2020.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9</a:t>
            </a:fld>
            <a:endParaRPr lang="en-US"/>
          </a:p>
        </p:txBody>
      </p:sp>
    </p:spTree>
    <p:extLst>
      <p:ext uri="{BB962C8B-B14F-4D97-AF65-F5344CB8AC3E}">
        <p14:creationId xmlns:p14="http://schemas.microsoft.com/office/powerpoint/2010/main" val="1368570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UK’s full participation in EAW was always going to be problematic after Brexit.</a:t>
            </a:r>
          </a:p>
          <a:p>
            <a:endParaRPr lang="en-US" dirty="0"/>
          </a:p>
          <a:p>
            <a:r>
              <a:rPr lang="en-US" dirty="0"/>
              <a:t>However, at the start the UK did think it was still possible to be involved in some aspect of EU law and criminal justice such as the EAW and wished to continue a close relationship for the reason of EAW. </a:t>
            </a:r>
          </a:p>
          <a:p>
            <a:endParaRPr lang="en-US" dirty="0"/>
          </a:p>
          <a:p>
            <a:r>
              <a:rPr lang="en-US" dirty="0"/>
              <a:t>EAW based upon mutual trust between the member states involved, linked to the free movement of people as well as the shared respect for fundamental rights between the member states. </a:t>
            </a:r>
          </a:p>
          <a:p>
            <a:endParaRPr lang="en-US" dirty="0"/>
          </a:p>
          <a:p>
            <a:r>
              <a:rPr lang="en-US" dirty="0"/>
              <a:t>During Brexit and even after still the UK consistently stated that Brexit meant the end of free movement of people as well as the Charter of Fundamental Rights. </a:t>
            </a:r>
          </a:p>
          <a:p>
            <a:endParaRPr lang="en-US" dirty="0"/>
          </a:p>
          <a:p>
            <a:r>
              <a:rPr lang="en-US" dirty="0"/>
              <a:t>These red lines meant that the UK could no longer take part in EAW, they shot themselves in the foot. </a:t>
            </a:r>
          </a:p>
          <a:p>
            <a:endParaRPr lang="en-US" dirty="0"/>
          </a:p>
          <a:p>
            <a:r>
              <a:rPr lang="en-US" dirty="0"/>
              <a:t>Ireland has surrendered 247 individuals to the UK since 2009, 34 in 2019 under the EAW.  The UK has surrendered 537 individuals to Ireland since 2009, 58 people in 2019. </a:t>
            </a:r>
          </a:p>
          <a:p>
            <a:endParaRPr lang="en-US" dirty="0"/>
          </a:p>
          <a:p>
            <a:r>
              <a:rPr lang="en-US" dirty="0"/>
              <a:t>The UK is the state which Ireland has the greatest interaction with due to how close the borders are.  Showing just how vital the EAW was between the UK and Ireland. </a:t>
            </a:r>
          </a:p>
          <a:p>
            <a:endParaRPr lang="en-US" dirty="0"/>
          </a:p>
          <a:p>
            <a:r>
              <a:rPr lang="en-US" dirty="0"/>
              <a:t>Transnational: </a:t>
            </a:r>
          </a:p>
          <a:p>
            <a:endParaRPr lang="en-US" dirty="0"/>
          </a:p>
          <a:p>
            <a:r>
              <a:rPr lang="en-US" dirty="0"/>
              <a:t>This is an important tool in transnational policing for the UK in such a close border for the context of combating organized crime and terrorism. </a:t>
            </a:r>
          </a:p>
          <a:p>
            <a:endParaRPr lang="en-US" dirty="0"/>
          </a:p>
          <a:p>
            <a:r>
              <a:rPr lang="en-US" dirty="0"/>
              <a:t>The fact that the two states will no longer be able to safely and quickly extradite individuals across borders could become and issue for terrorist incidents and those wanting to run from conviction in the UK as Ireland holds no responsibility to send the individual back to the UK like they did under EAW. </a:t>
            </a:r>
          </a:p>
          <a:p>
            <a:endParaRPr lang="en-US" dirty="0"/>
          </a:p>
          <a:p>
            <a:r>
              <a:rPr lang="en-US" dirty="0"/>
              <a:t>There could also be issue with the fundamental rights of UK nationals now not being respected in EU countries as there is no longer framework in place for UK nationals. </a:t>
            </a:r>
          </a:p>
          <a:p>
            <a:endParaRPr lang="en-US" dirty="0"/>
          </a:p>
          <a:p>
            <a:r>
              <a:rPr lang="en-US" dirty="0"/>
              <a:t>National: </a:t>
            </a:r>
          </a:p>
          <a:p>
            <a:endParaRPr lang="en-US" dirty="0"/>
          </a:p>
          <a:p>
            <a:r>
              <a:rPr lang="en-US" dirty="0"/>
              <a:t>Important at national level as brining individuals back to the country for conviction and punishment. Posing a threat for crimes going unpunished as UK will lose out on this system. </a:t>
            </a:r>
          </a:p>
          <a:p>
            <a:endParaRPr lang="en-US" dirty="0"/>
          </a:p>
          <a:p>
            <a:r>
              <a:rPr lang="en-US" dirty="0"/>
              <a:t>The UK is unable to request the sending back of individuals who have committed crimes in the UK.  This causes issues for victims, police, security, and the criminal justice system as a whole. </a:t>
            </a:r>
          </a:p>
          <a:p>
            <a:endParaRPr lang="en-US" dirty="0"/>
          </a:p>
          <a:p>
            <a:r>
              <a:rPr lang="en-US" dirty="0"/>
              <a:t>This could also be used as a political bargaining chip and individuals could be held in countries for extradition until demands are met, posing a security risk for those who wish to travel. </a:t>
            </a:r>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10</a:t>
            </a:fld>
            <a:endParaRPr lang="en-US"/>
          </a:p>
        </p:txBody>
      </p:sp>
    </p:spTree>
    <p:extLst>
      <p:ext uri="{BB962C8B-B14F-4D97-AF65-F5344CB8AC3E}">
        <p14:creationId xmlns:p14="http://schemas.microsoft.com/office/powerpoint/2010/main" val="1037503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Loosing all of these tools because of Brexit impacts how policing cooperation is achieved.  </a:t>
            </a:r>
          </a:p>
          <a:p>
            <a:endParaRPr lang="en-US" dirty="0"/>
          </a:p>
          <a:p>
            <a:r>
              <a:rPr lang="en-US" dirty="0"/>
              <a:t>There will be grater regulatory divergence between states, so consistency is needed from security and police both nationally and transnationally. </a:t>
            </a:r>
          </a:p>
          <a:p>
            <a:endParaRPr lang="en-US" dirty="0"/>
          </a:p>
          <a:p>
            <a:r>
              <a:rPr lang="en-US" dirty="0"/>
              <a:t>There is a potential issue with an increase in Northern Ireland related terrorism and loyalist groups that can cause  a security threat now that the UK may be seen as vulnerable. </a:t>
            </a:r>
          </a:p>
          <a:p>
            <a:endParaRPr lang="en-US" dirty="0"/>
          </a:p>
          <a:p>
            <a:r>
              <a:rPr lang="en-US" dirty="0"/>
              <a:t>The UK could gain access to </a:t>
            </a:r>
            <a:r>
              <a:rPr lang="en-US" dirty="0" err="1"/>
              <a:t>Prum</a:t>
            </a:r>
            <a:r>
              <a:rPr lang="en-US" dirty="0"/>
              <a:t>, which is similar to SIS can be used for DNA, fingerprints and vehicle registration.  Also allows member states to inform countries of origin if an individual has committed a crime in a country. </a:t>
            </a:r>
          </a:p>
          <a:p>
            <a:endParaRPr lang="en-US" dirty="0"/>
          </a:p>
          <a:p>
            <a:r>
              <a:rPr lang="en-US" dirty="0"/>
              <a:t>The UK has lost vital tools for policing transnationally unable to share or gain information from the EU. The UK is still part of Europe it is still ties to Europe, so it is important that security or some level of information sharing is maintained, to protect the individuals of the UK at a national level and those in other countries so transnationally. </a:t>
            </a:r>
          </a:p>
          <a:p>
            <a:endParaRPr lang="en-US" dirty="0"/>
          </a:p>
          <a:p>
            <a:r>
              <a:rPr lang="en-US" dirty="0"/>
              <a:t>At a national level the government need to consider alternatives to SIS like </a:t>
            </a:r>
            <a:r>
              <a:rPr lang="en-US" dirty="0" err="1"/>
              <a:t>Prum</a:t>
            </a:r>
            <a:r>
              <a:rPr lang="en-US" dirty="0"/>
              <a:t> and also EAW in order for the police to have information so they are able to police nationally but also so that national security is maintained in the UK. </a:t>
            </a:r>
          </a:p>
          <a:p>
            <a:endParaRPr lang="en-US" dirty="0"/>
          </a:p>
          <a:p>
            <a:endParaRPr lang="en-US" dirty="0"/>
          </a:p>
        </p:txBody>
      </p:sp>
      <p:sp>
        <p:nvSpPr>
          <p:cNvPr id="4" name="Slide Number Placeholder 3"/>
          <p:cNvSpPr>
            <a:spLocks noGrp="1"/>
          </p:cNvSpPr>
          <p:nvPr>
            <p:ph type="sldNum" sz="quarter" idx="5"/>
          </p:nvPr>
        </p:nvSpPr>
        <p:spPr/>
        <p:txBody>
          <a:bodyPr/>
          <a:lstStyle/>
          <a:p>
            <a:fld id="{CE8CCA30-02E2-9849-A64F-E5FCCD170FF0}" type="slidenum">
              <a:rPr lang="en-US" smtClean="0"/>
              <a:t>11</a:t>
            </a:fld>
            <a:endParaRPr lang="en-US"/>
          </a:p>
        </p:txBody>
      </p:sp>
    </p:spTree>
    <p:extLst>
      <p:ext uri="{BB962C8B-B14F-4D97-AF65-F5344CB8AC3E}">
        <p14:creationId xmlns:p14="http://schemas.microsoft.com/office/powerpoint/2010/main" val="24989617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benefit of the stakeholders of the UK it is important to consider the safety and the security of the UK after Brexit. </a:t>
            </a:r>
          </a:p>
          <a:p>
            <a:endParaRPr lang="en-US" dirty="0"/>
          </a:p>
          <a:p>
            <a:r>
              <a:rPr lang="en-US" dirty="0"/>
              <a:t>Without the tools that the EU provide the UK there is a potential of being left vulnerable and open to threat both nationally and transnationally. </a:t>
            </a:r>
          </a:p>
          <a:p>
            <a:endParaRPr lang="en-US" dirty="0"/>
          </a:p>
          <a:p>
            <a:r>
              <a:rPr lang="en-US" dirty="0"/>
              <a:t>So it may be of use that the UK and Ireland partner together and create their own JIT or the UK seek out joining as a third country. </a:t>
            </a:r>
          </a:p>
          <a:p>
            <a:endParaRPr lang="en-US" dirty="0"/>
          </a:p>
          <a:p>
            <a:r>
              <a:rPr lang="en-US" dirty="0"/>
              <a:t>To ensure that the fundamental rights of individuals are being respected as well as cooperation across such a close border is able to be maintained. </a:t>
            </a:r>
          </a:p>
          <a:p>
            <a:endParaRPr lang="en-US" dirty="0"/>
          </a:p>
          <a:p>
            <a:r>
              <a:rPr lang="en-US" dirty="0"/>
              <a:t>For the public who are the main stakeholder of the UK it is important that a good relationship is maintained with public and police as well as the government. </a:t>
            </a:r>
          </a:p>
          <a:p>
            <a:endParaRPr lang="en-US" dirty="0"/>
          </a:p>
          <a:p>
            <a:r>
              <a:rPr lang="en-US" dirty="0"/>
              <a:t>This is both to avoid further conflict in the Republic of Ireland and even Northern Ireland as a safe well policed border where security is able to share information should be of the highest priority to those invested in the future of the UK. </a:t>
            </a:r>
          </a:p>
        </p:txBody>
      </p:sp>
      <p:sp>
        <p:nvSpPr>
          <p:cNvPr id="4" name="Slide Number Placeholder 3"/>
          <p:cNvSpPr>
            <a:spLocks noGrp="1"/>
          </p:cNvSpPr>
          <p:nvPr>
            <p:ph type="sldNum" sz="quarter" idx="5"/>
          </p:nvPr>
        </p:nvSpPr>
        <p:spPr/>
        <p:txBody>
          <a:bodyPr/>
          <a:lstStyle/>
          <a:p>
            <a:fld id="{CE8CCA30-02E2-9849-A64F-E5FCCD170FF0}" type="slidenum">
              <a:rPr lang="en-US" smtClean="0"/>
              <a:t>12</a:t>
            </a:fld>
            <a:endParaRPr lang="en-US"/>
          </a:p>
        </p:txBody>
      </p:sp>
    </p:spTree>
    <p:extLst>
      <p:ext uri="{BB962C8B-B14F-4D97-AF65-F5344CB8AC3E}">
        <p14:creationId xmlns:p14="http://schemas.microsoft.com/office/powerpoint/2010/main" val="818026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7BFF81C-1FCB-4DBA-8044-F1A0FCFD45A6}" type="datetime1">
              <a:rPr lang="en-US" smtClean="0"/>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4055866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9583294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E150C1-1D78-4D80-810D-E9E86F6E88AB}" type="datetime1">
              <a:rPr lang="en-US" smtClean="0"/>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199038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543EDD-D0D2-447F-B24F-3717AF4B109D}" type="datetime1">
              <a:rPr lang="en-US" smtClean="0"/>
              <a:pPr/>
              <a:t>5/5/22</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4160565660"/>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A543EDD-D0D2-447F-B24F-3717AF4B109D}" type="datetime1">
              <a:rPr lang="en-US" smtClean="0"/>
              <a:pPr/>
              <a:t>5/5/22</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521331637"/>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2701A64-483B-4532-94FB-D8F90CB6DEE0}" type="datetime1">
              <a:rPr lang="en-US" smtClean="0"/>
              <a:t>5/5/22</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3620588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18FB39-20FB-4E2E-B861-45B709B9C3C5}" type="datetime1">
              <a:rPr lang="en-US" smtClean="0"/>
              <a:t>5/5/22</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57425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543EDD-D0D2-447F-B24F-3717AF4B109D}" type="datetime1">
              <a:rPr lang="en-US" smtClean="0"/>
              <a:pPr/>
              <a:t>5/5/22</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1993158834"/>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3450C42-9A0B-4425-92C2-70FCF7C45734}" type="slidenum">
              <a:rPr lang="en-US" smtClean="0"/>
              <a:t>‹#›</a:t>
            </a:fld>
            <a:endParaRPr lang="en-US" dirty="0"/>
          </a:p>
        </p:txBody>
      </p:sp>
      <p:sp>
        <p:nvSpPr>
          <p:cNvPr id="5" name="Date Placeholder 4"/>
          <p:cNvSpPr>
            <a:spLocks noGrp="1"/>
          </p:cNvSpPr>
          <p:nvPr>
            <p:ph type="dt" sz="half" idx="10"/>
          </p:nvPr>
        </p:nvSpPr>
        <p:spPr/>
        <p:txBody>
          <a:bodyPr/>
          <a:lstStyle/>
          <a:p>
            <a:fld id="{F3F68C53-8AD1-4F09-9486-FB3406B99CFA}" type="datetime1">
              <a:rPr lang="en-US" smtClean="0"/>
              <a:t>5/5/22</a:t>
            </a:fld>
            <a:endParaRPr lang="en-US" dirty="0"/>
          </a:p>
        </p:txBody>
      </p:sp>
    </p:spTree>
    <p:extLst>
      <p:ext uri="{BB962C8B-B14F-4D97-AF65-F5344CB8AC3E}">
        <p14:creationId xmlns:p14="http://schemas.microsoft.com/office/powerpoint/2010/main" val="1346555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120774860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368413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12606366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20899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394310690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5736822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543EDD-D0D2-447F-B24F-3717AF4B109D}" type="datetime1">
              <a:rPr lang="en-US" smtClean="0"/>
              <a:pPr/>
              <a:t>5/5/22</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28292821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543EDD-D0D2-447F-B24F-3717AF4B109D}" type="datetime1">
              <a:rPr lang="en-US" smtClean="0"/>
              <a:pPr/>
              <a:t>5/5/22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532416440"/>
      </p:ext>
    </p:extLst>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 id="2147484090" r:id="rId12"/>
    <p:sldLayoutId id="2147484091" r:id="rId13"/>
    <p:sldLayoutId id="2147484092" r:id="rId14"/>
    <p:sldLayoutId id="2147484093" r:id="rId15"/>
    <p:sldLayoutId id="214748409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783D9-B802-2A44-9702-4F87DF3176E0}"/>
              </a:ext>
            </a:extLst>
          </p:cNvPr>
          <p:cNvSpPr>
            <a:spLocks noGrp="1"/>
          </p:cNvSpPr>
          <p:nvPr>
            <p:ph type="ctrTitle"/>
          </p:nvPr>
        </p:nvSpPr>
        <p:spPr>
          <a:xfrm>
            <a:off x="985969" y="4473227"/>
            <a:ext cx="8288032" cy="1096648"/>
          </a:xfrm>
        </p:spPr>
        <p:txBody>
          <a:bodyPr>
            <a:normAutofit/>
          </a:bodyPr>
          <a:lstStyle/>
          <a:p>
            <a:pPr algn="l">
              <a:lnSpc>
                <a:spcPct val="90000"/>
              </a:lnSpc>
            </a:pPr>
            <a:r>
              <a:rPr lang="en-US" sz="3400" b="0" spc="0">
                <a:cs typeface="Calibri" panose="020F0502020204030204" pitchFamily="34" charset="0"/>
              </a:rPr>
              <a:t>Policing and Brexit</a:t>
            </a:r>
            <a:br>
              <a:rPr lang="en-US" sz="3400" b="0" spc="0">
                <a:cs typeface="Calibri" panose="020F0502020204030204" pitchFamily="34" charset="0"/>
              </a:rPr>
            </a:br>
            <a:endParaRPr lang="en-US" sz="3400" b="0" spc="0">
              <a:cs typeface="Calibri" panose="020F0502020204030204" pitchFamily="34" charset="0"/>
            </a:endParaRPr>
          </a:p>
        </p:txBody>
      </p:sp>
      <p:sp>
        <p:nvSpPr>
          <p:cNvPr id="3" name="Subtitle 2">
            <a:extLst>
              <a:ext uri="{FF2B5EF4-FFF2-40B4-BE49-F238E27FC236}">
                <a16:creationId xmlns:a16="http://schemas.microsoft.com/office/drawing/2014/main" id="{599CE350-7BDD-A74A-BDDD-034FD55EFEFC}"/>
              </a:ext>
            </a:extLst>
          </p:cNvPr>
          <p:cNvSpPr>
            <a:spLocks noGrp="1"/>
          </p:cNvSpPr>
          <p:nvPr>
            <p:ph type="subTitle" idx="1"/>
          </p:nvPr>
        </p:nvSpPr>
        <p:spPr>
          <a:xfrm>
            <a:off x="985969" y="5569874"/>
            <a:ext cx="8288032" cy="701677"/>
          </a:xfrm>
        </p:spPr>
        <p:txBody>
          <a:bodyPr>
            <a:normAutofit/>
          </a:bodyPr>
          <a:lstStyle/>
          <a:p>
            <a:pPr algn="l"/>
            <a:r>
              <a:rPr lang="en-US" dirty="0"/>
              <a:t>By Bethan Francis 1802113 </a:t>
            </a:r>
          </a:p>
        </p:txBody>
      </p:sp>
      <p:pic>
        <p:nvPicPr>
          <p:cNvPr id="2050" name="Picture 2" descr="No-deal Brexit may make Britain less safe, British police chief warns">
            <a:extLst>
              <a:ext uri="{FF2B5EF4-FFF2-40B4-BE49-F238E27FC236}">
                <a16:creationId xmlns:a16="http://schemas.microsoft.com/office/drawing/2014/main" id="{D65060D3-850F-452C-A705-F222FBA44D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383" r="2" b="2122"/>
          <a:stretch/>
        </p:blipFill>
        <p:spPr bwMode="auto">
          <a:xfrm>
            <a:off x="677334" y="468621"/>
            <a:ext cx="8274669" cy="3635025"/>
          </a:xfrm>
          <a:custGeom>
            <a:avLst/>
            <a:gdLst/>
            <a:ahLst/>
            <a:cxnLst/>
            <a:rect l="l" t="t" r="r" b="b"/>
            <a:pathLst>
              <a:path w="8274669" h="3635025">
                <a:moveTo>
                  <a:pt x="540554" y="0"/>
                </a:moveTo>
                <a:lnTo>
                  <a:pt x="8274669" y="0"/>
                </a:lnTo>
                <a:lnTo>
                  <a:pt x="8274669" y="3635025"/>
                </a:lnTo>
                <a:lnTo>
                  <a:pt x="0" y="363502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8609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7" name="Group 146">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8" name="Straight Connector 147">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9" name="Straight Connector 148">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0"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Isosceles Triangle 151">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Isosceles Triangle 155">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70DAECF-DE1F-FA45-A724-3ECC82D5D0D4}"/>
              </a:ext>
            </a:extLst>
          </p:cNvPr>
          <p:cNvSpPr>
            <a:spLocks noGrp="1"/>
          </p:cNvSpPr>
          <p:nvPr>
            <p:ph type="title"/>
          </p:nvPr>
        </p:nvSpPr>
        <p:spPr>
          <a:xfrm>
            <a:off x="676746" y="609600"/>
            <a:ext cx="3729076" cy="1320800"/>
          </a:xfrm>
        </p:spPr>
        <p:txBody>
          <a:bodyPr vert="horz" lIns="91440" tIns="45720" rIns="91440" bIns="45720" rtlCol="0" anchor="ctr">
            <a:normAutofit/>
          </a:bodyPr>
          <a:lstStyle/>
          <a:p>
            <a:r>
              <a:rPr lang="en-US" sz="3600" dirty="0"/>
              <a:t>Brexit </a:t>
            </a:r>
          </a:p>
        </p:txBody>
      </p:sp>
      <p:sp>
        <p:nvSpPr>
          <p:cNvPr id="4" name="Text Placeholder 3">
            <a:extLst>
              <a:ext uri="{FF2B5EF4-FFF2-40B4-BE49-F238E27FC236}">
                <a16:creationId xmlns:a16="http://schemas.microsoft.com/office/drawing/2014/main" id="{1365C045-73E7-EE4B-BA58-87BB92BAD2C5}"/>
              </a:ext>
            </a:extLst>
          </p:cNvPr>
          <p:cNvSpPr>
            <a:spLocks noGrp="1"/>
          </p:cNvSpPr>
          <p:nvPr>
            <p:ph type="body" sz="half" idx="2"/>
          </p:nvPr>
        </p:nvSpPr>
        <p:spPr>
          <a:xfrm>
            <a:off x="697876" y="1644399"/>
            <a:ext cx="3720916" cy="3560733"/>
          </a:xfrm>
        </p:spPr>
        <p:txBody>
          <a:bodyPr vert="horz" lIns="91440" tIns="45720" rIns="91440" bIns="45720" rtlCol="0">
            <a:noAutofit/>
          </a:bodyPr>
          <a:lstStyle/>
          <a:p>
            <a:pPr marL="285750" indent="-285750">
              <a:buFont typeface="Wingdings 3" charset="2"/>
              <a:buChar char=""/>
            </a:pPr>
            <a:r>
              <a:rPr lang="en-US" sz="1600" dirty="0"/>
              <a:t>European Union membership referendum 23</a:t>
            </a:r>
            <a:r>
              <a:rPr lang="en-US" sz="1600" baseline="30000" dirty="0"/>
              <a:t>rd</a:t>
            </a:r>
            <a:r>
              <a:rPr lang="en-US" sz="1600" dirty="0"/>
              <a:t> June 2016.</a:t>
            </a:r>
          </a:p>
          <a:p>
            <a:pPr marL="57150" indent="-285750">
              <a:buFont typeface="Wingdings 3" charset="2"/>
              <a:buChar char=""/>
            </a:pPr>
            <a:r>
              <a:rPr lang="en-US" sz="1600" dirty="0"/>
              <a:t>51.9% wanting to leave EU.</a:t>
            </a:r>
          </a:p>
          <a:p>
            <a:pPr marL="57150" indent="-285750">
              <a:buFont typeface="Wingdings 3" charset="2"/>
              <a:buChar char=""/>
            </a:pPr>
            <a:r>
              <a:rPr lang="en-US" sz="1600" dirty="0"/>
              <a:t>48.1% wanting to remain in the EU.</a:t>
            </a:r>
          </a:p>
          <a:p>
            <a:pPr marL="57150" indent="-285750">
              <a:buFont typeface="Wingdings 3" charset="2"/>
              <a:buChar char=""/>
            </a:pPr>
            <a:r>
              <a:rPr lang="en-US" sz="1600" dirty="0"/>
              <a:t>Many reasons for wanting to leave  the EU. </a:t>
            </a:r>
          </a:p>
          <a:p>
            <a:pPr marL="57150" indent="-285750">
              <a:buFont typeface="Wingdings 3" charset="2"/>
              <a:buChar char=""/>
            </a:pPr>
            <a:r>
              <a:rPr lang="en-US" sz="1600" dirty="0"/>
              <a:t>Immigration </a:t>
            </a:r>
          </a:p>
          <a:p>
            <a:pPr marL="57150" indent="-285750">
              <a:buFont typeface="Wingdings 3" charset="2"/>
              <a:buChar char=""/>
            </a:pPr>
            <a:r>
              <a:rPr lang="en-US" sz="1600" dirty="0"/>
              <a:t>National Autonomy </a:t>
            </a:r>
          </a:p>
          <a:p>
            <a:pPr marL="57150" indent="-285750">
              <a:buFont typeface="Wingdings 3" charset="2"/>
              <a:buChar char=""/>
            </a:pPr>
            <a:r>
              <a:rPr lang="en-US" sz="1600" dirty="0"/>
              <a:t>Reasons for Remaining</a:t>
            </a:r>
          </a:p>
          <a:p>
            <a:pPr marL="57150" indent="-285750">
              <a:buFont typeface="Wingdings 3" charset="2"/>
              <a:buChar char=""/>
            </a:pPr>
            <a:r>
              <a:rPr lang="en-US" sz="1600" dirty="0"/>
              <a:t>Free migration </a:t>
            </a:r>
          </a:p>
          <a:p>
            <a:pPr marL="57150" indent="-285750">
              <a:buFont typeface="Wingdings 3" charset="2"/>
              <a:buChar char=""/>
            </a:pPr>
            <a:r>
              <a:rPr lang="en-US" sz="1600" dirty="0"/>
              <a:t>Single Market</a:t>
            </a:r>
          </a:p>
        </p:txBody>
      </p:sp>
      <p:pic>
        <p:nvPicPr>
          <p:cNvPr id="3074" name="Picture 2" descr="No-deal Brexit">
            <a:extLst>
              <a:ext uri="{FF2B5EF4-FFF2-40B4-BE49-F238E27FC236}">
                <a16:creationId xmlns:a16="http://schemas.microsoft.com/office/drawing/2014/main" id="{A9CCE27C-D927-274C-BEC9-6F46BFF1D8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035" y="1703855"/>
            <a:ext cx="4602747" cy="294575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6642419-4421-3085-6564-90A843465D2A}"/>
              </a:ext>
            </a:extLst>
          </p:cNvPr>
          <p:cNvSpPr txBox="1"/>
          <p:nvPr/>
        </p:nvSpPr>
        <p:spPr>
          <a:xfrm>
            <a:off x="9504218" y="6098930"/>
            <a:ext cx="2397101" cy="830997"/>
          </a:xfrm>
          <a:prstGeom prst="rect">
            <a:avLst/>
          </a:prstGeom>
          <a:noFill/>
        </p:spPr>
        <p:txBody>
          <a:bodyPr wrap="square" rtlCol="0">
            <a:spAutoFit/>
          </a:bodyPr>
          <a:lstStyle/>
          <a:p>
            <a:r>
              <a:rPr lang="en-US" sz="1200" dirty="0"/>
              <a:t>(</a:t>
            </a:r>
            <a:r>
              <a:rPr lang="en-US" sz="1200" dirty="0" err="1"/>
              <a:t>Arnorsson</a:t>
            </a:r>
            <a:r>
              <a:rPr lang="en-US" sz="1200" dirty="0"/>
              <a:t> and </a:t>
            </a:r>
            <a:r>
              <a:rPr lang="en-US" sz="1200" dirty="0" err="1"/>
              <a:t>Zoega</a:t>
            </a:r>
            <a:r>
              <a:rPr lang="en-US" sz="1200" dirty="0"/>
              <a:t>, 2018 )</a:t>
            </a:r>
          </a:p>
          <a:p>
            <a:r>
              <a:rPr lang="en-US" sz="1200" dirty="0"/>
              <a:t>(Dennison, </a:t>
            </a:r>
            <a:r>
              <a:rPr lang="en-US" sz="1200" dirty="0" err="1"/>
              <a:t>Davisov</a:t>
            </a:r>
            <a:r>
              <a:rPr lang="en-US" sz="1200" dirty="0"/>
              <a:t> and </a:t>
            </a:r>
            <a:r>
              <a:rPr lang="en-US" sz="1200" dirty="0" err="1"/>
              <a:t>Seddig</a:t>
            </a:r>
            <a:r>
              <a:rPr lang="en-US" sz="1200" dirty="0"/>
              <a:t>, 2020)</a:t>
            </a:r>
          </a:p>
          <a:p>
            <a:endParaRPr lang="en-US" sz="1200" dirty="0"/>
          </a:p>
        </p:txBody>
      </p:sp>
    </p:spTree>
    <p:extLst>
      <p:ext uri="{BB962C8B-B14F-4D97-AF65-F5344CB8AC3E}">
        <p14:creationId xmlns:p14="http://schemas.microsoft.com/office/powerpoint/2010/main" val="2534050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74"/>
                                        </p:tgtEl>
                                        <p:attrNameLst>
                                          <p:attrName>style.visibility</p:attrName>
                                        </p:attrNameLst>
                                      </p:cBhvr>
                                      <p:to>
                                        <p:strVal val="visible"/>
                                      </p:to>
                                    </p:set>
                                    <p:anim calcmode="lin" valueType="num">
                                      <p:cBhvr additive="base">
                                        <p:cTn id="13" dur="500" fill="hold"/>
                                        <p:tgtEl>
                                          <p:spTgt spid="3074"/>
                                        </p:tgtEl>
                                        <p:attrNameLst>
                                          <p:attrName>ppt_x</p:attrName>
                                        </p:attrNameLst>
                                      </p:cBhvr>
                                      <p:tavLst>
                                        <p:tav tm="0">
                                          <p:val>
                                            <p:strVal val="#ppt_x"/>
                                          </p:val>
                                        </p:tav>
                                        <p:tav tm="100000">
                                          <p:val>
                                            <p:strVal val="#ppt_x"/>
                                          </p:val>
                                        </p:tav>
                                      </p:tavLst>
                                    </p:anim>
                                    <p:anim calcmode="lin" valueType="num">
                                      <p:cBhvr additive="base">
                                        <p:cTn id="14"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 calcmode="lin" valueType="num">
                                      <p:cBhvr additive="base">
                                        <p:cTn id="5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7" end="7"/>
                                            </p:txEl>
                                          </p:spTgt>
                                        </p:tgtEl>
                                        <p:attrNameLst>
                                          <p:attrName>style.visibility</p:attrName>
                                        </p:attrNameLst>
                                      </p:cBhvr>
                                      <p:to>
                                        <p:strVal val="visible"/>
                                      </p:to>
                                    </p:set>
                                    <p:anim calcmode="lin" valueType="num">
                                      <p:cBhvr additive="base">
                                        <p:cTn id="6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8" end="8"/>
                                            </p:txEl>
                                          </p:spTgt>
                                        </p:tgtEl>
                                        <p:attrNameLst>
                                          <p:attrName>style.visibility</p:attrName>
                                        </p:attrNameLst>
                                      </p:cBhvr>
                                      <p:to>
                                        <p:strVal val="visible"/>
                                      </p:to>
                                    </p:set>
                                    <p:anim calcmode="lin" valueType="num">
                                      <p:cBhvr additive="base">
                                        <p:cTn id="67"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 calcmode="lin" valueType="num">
                                      <p:cBhvr additive="base">
                                        <p:cTn id="73" dur="500" fill="hold"/>
                                        <p:tgtEl>
                                          <p:spTgt spid="16"/>
                                        </p:tgtEl>
                                        <p:attrNameLst>
                                          <p:attrName>ppt_x</p:attrName>
                                        </p:attrNameLst>
                                      </p:cBhvr>
                                      <p:tavLst>
                                        <p:tav tm="0">
                                          <p:val>
                                            <p:strVal val="#ppt_x"/>
                                          </p:val>
                                        </p:tav>
                                        <p:tav tm="100000">
                                          <p:val>
                                            <p:strVal val="#ppt_x"/>
                                          </p:val>
                                        </p:tav>
                                      </p:tavLst>
                                    </p:anim>
                                    <p:anim calcmode="lin" valueType="num">
                                      <p:cBhvr additive="base">
                                        <p:cTn id="7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E5C4D7-F180-DC4E-811D-A333193F4334}"/>
              </a:ext>
            </a:extLst>
          </p:cNvPr>
          <p:cNvSpPr>
            <a:spLocks noGrp="1"/>
          </p:cNvSpPr>
          <p:nvPr>
            <p:ph type="title"/>
          </p:nvPr>
        </p:nvSpPr>
        <p:spPr>
          <a:xfrm>
            <a:off x="2105766" y="382093"/>
            <a:ext cx="4834021" cy="1314996"/>
          </a:xfrm>
        </p:spPr>
        <p:txBody>
          <a:bodyPr vert="horz" lIns="91440" tIns="45720" rIns="91440" bIns="45720" rtlCol="0" anchor="b">
            <a:normAutofit fontScale="90000"/>
          </a:bodyPr>
          <a:lstStyle/>
          <a:p>
            <a:r>
              <a:rPr lang="en-US" sz="4400" dirty="0"/>
              <a:t>Transnational and National Policing </a:t>
            </a:r>
          </a:p>
        </p:txBody>
      </p:sp>
      <p:pic>
        <p:nvPicPr>
          <p:cNvPr id="3" name="Graphic 2" descr="Police female with solid fill">
            <a:extLst>
              <a:ext uri="{FF2B5EF4-FFF2-40B4-BE49-F238E27FC236}">
                <a16:creationId xmlns:a16="http://schemas.microsoft.com/office/drawing/2014/main" id="{F09FA144-4D06-0641-8483-3D4164EF8F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49135" y="320265"/>
            <a:ext cx="1438652" cy="1438652"/>
          </a:xfrm>
          <a:prstGeom prst="rect">
            <a:avLst/>
          </a:prstGeom>
        </p:spPr>
      </p:pic>
      <p:pic>
        <p:nvPicPr>
          <p:cNvPr id="11" name="Graphic 10" descr="Earth globe: Americas with solid fill">
            <a:extLst>
              <a:ext uri="{FF2B5EF4-FFF2-40B4-BE49-F238E27FC236}">
                <a16:creationId xmlns:a16="http://schemas.microsoft.com/office/drawing/2014/main" id="{0A74C726-05F4-B64B-BDA5-E599D76DF93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49133" y="1886210"/>
            <a:ext cx="1438653" cy="1438653"/>
          </a:xfrm>
          <a:prstGeom prst="rect">
            <a:avLst/>
          </a:prstGeom>
        </p:spPr>
      </p:pic>
      <p:pic>
        <p:nvPicPr>
          <p:cNvPr id="8" name="Graphic 7" descr="Handcuffs with solid fill">
            <a:extLst>
              <a:ext uri="{FF2B5EF4-FFF2-40B4-BE49-F238E27FC236}">
                <a16:creationId xmlns:a16="http://schemas.microsoft.com/office/drawing/2014/main" id="{9231AABF-6498-5D44-A5D6-12FF5C0155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49085" y="3452156"/>
            <a:ext cx="1438653" cy="1438653"/>
          </a:xfrm>
          <a:prstGeom prst="rect">
            <a:avLst/>
          </a:prstGeom>
        </p:spPr>
      </p:pic>
      <p:pic>
        <p:nvPicPr>
          <p:cNvPr id="5" name="Graphic 4" descr="Siren with solid fill">
            <a:extLst>
              <a:ext uri="{FF2B5EF4-FFF2-40B4-BE49-F238E27FC236}">
                <a16:creationId xmlns:a16="http://schemas.microsoft.com/office/drawing/2014/main" id="{64B9BBD5-2949-AA49-B2AF-FA8C587BC21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49087" y="5018102"/>
            <a:ext cx="1438652" cy="1438652"/>
          </a:xfrm>
          <a:prstGeom prst="rect">
            <a:avLst/>
          </a:prstGeom>
        </p:spPr>
      </p:pic>
      <p:sp>
        <p:nvSpPr>
          <p:cNvPr id="22" name="Text Placeholder 3">
            <a:extLst>
              <a:ext uri="{FF2B5EF4-FFF2-40B4-BE49-F238E27FC236}">
                <a16:creationId xmlns:a16="http://schemas.microsoft.com/office/drawing/2014/main" id="{48C042DD-07D9-36D7-177D-62825DD4ACC8}"/>
              </a:ext>
            </a:extLst>
          </p:cNvPr>
          <p:cNvSpPr>
            <a:spLocks noGrp="1"/>
          </p:cNvSpPr>
          <p:nvPr>
            <p:ph type="body" sz="half" idx="2"/>
          </p:nvPr>
        </p:nvSpPr>
        <p:spPr>
          <a:xfrm>
            <a:off x="2017986" y="1917740"/>
            <a:ext cx="6316717" cy="3939424"/>
          </a:xfrm>
        </p:spPr>
        <p:txBody>
          <a:bodyPr vert="horz" lIns="91440" tIns="45720" rIns="91440" bIns="45720" rtlCol="0">
            <a:noAutofit/>
          </a:bodyPr>
          <a:lstStyle/>
          <a:p>
            <a:pPr marL="285750" indent="-285750">
              <a:buFont typeface="Wingdings 3" charset="2"/>
              <a:buChar char=""/>
            </a:pPr>
            <a:r>
              <a:rPr lang="en-US" sz="1600" dirty="0"/>
              <a:t>Few countries have a centralized National Police Force </a:t>
            </a:r>
          </a:p>
          <a:p>
            <a:pPr marL="285750" indent="-285750">
              <a:buFont typeface="Wingdings 3" charset="2"/>
              <a:buChar char=""/>
            </a:pPr>
            <a:r>
              <a:rPr lang="en-US" sz="1600" dirty="0"/>
              <a:t>UK does not have one formal National Police Force </a:t>
            </a:r>
          </a:p>
          <a:p>
            <a:pPr marL="285750" indent="-285750">
              <a:buFont typeface="Wingdings 3" charset="2"/>
              <a:buChar char=""/>
            </a:pPr>
            <a:r>
              <a:rPr lang="en-US" sz="1600" dirty="0"/>
              <a:t>UK does have a National Crime Agency </a:t>
            </a:r>
          </a:p>
          <a:p>
            <a:pPr marL="285750" indent="-285750">
              <a:buFont typeface="Wingdings 3" charset="2"/>
              <a:buChar char=""/>
            </a:pPr>
            <a:r>
              <a:rPr lang="en-US" sz="1600" dirty="0"/>
              <a:t>UK fight against serious crimes and organized crime </a:t>
            </a:r>
          </a:p>
          <a:p>
            <a:pPr marL="285750" indent="-285750">
              <a:buFont typeface="Wingdings 3" charset="2"/>
              <a:buChar char=""/>
            </a:pPr>
            <a:r>
              <a:rPr lang="en-US" sz="1600" dirty="0"/>
              <a:t>National refers to the whole of the UK </a:t>
            </a:r>
          </a:p>
          <a:p>
            <a:pPr marL="285750" indent="-285750">
              <a:buFont typeface="Wingdings 3" charset="2"/>
              <a:buChar char=""/>
            </a:pPr>
            <a:r>
              <a:rPr lang="en-US" sz="1600" dirty="0"/>
              <a:t>Also have a National Police Chiefs Council </a:t>
            </a:r>
          </a:p>
          <a:p>
            <a:pPr marL="285750" indent="-285750">
              <a:buFont typeface="Wingdings 3" charset="2"/>
              <a:buChar char=""/>
            </a:pPr>
            <a:r>
              <a:rPr lang="en-US" sz="1600" dirty="0"/>
              <a:t>Transnational refers to international cooperation that allows</a:t>
            </a:r>
          </a:p>
          <a:p>
            <a:pPr marL="285750" indent="-285750">
              <a:buFont typeface="Wingdings 3" charset="2"/>
              <a:buChar char=""/>
            </a:pPr>
            <a:r>
              <a:rPr lang="en-US" sz="1600" dirty="0"/>
              <a:t>Police to operate beyond their own jurisdictions </a:t>
            </a:r>
          </a:p>
          <a:p>
            <a:pPr marL="285750" indent="-285750">
              <a:buFont typeface="Wingdings 3" charset="2"/>
              <a:buChar char=""/>
            </a:pPr>
            <a:r>
              <a:rPr lang="en-US" sz="1600" dirty="0"/>
              <a:t>Essentially policing across borders  </a:t>
            </a:r>
          </a:p>
          <a:p>
            <a:pPr marL="285750" indent="-285750">
              <a:buFont typeface="Wingdings 3" charset="2"/>
              <a:buChar char=""/>
            </a:pPr>
            <a:r>
              <a:rPr lang="en-US" sz="1600" dirty="0"/>
              <a:t>In order to work with other nations globally </a:t>
            </a:r>
          </a:p>
        </p:txBody>
      </p:sp>
      <p:sp>
        <p:nvSpPr>
          <p:cNvPr id="9" name="TextBox 8">
            <a:extLst>
              <a:ext uri="{FF2B5EF4-FFF2-40B4-BE49-F238E27FC236}">
                <a16:creationId xmlns:a16="http://schemas.microsoft.com/office/drawing/2014/main" id="{82E33E74-BC5E-0F57-FABA-27B282A529DE}"/>
              </a:ext>
            </a:extLst>
          </p:cNvPr>
          <p:cNvSpPr txBox="1"/>
          <p:nvPr/>
        </p:nvSpPr>
        <p:spPr>
          <a:xfrm>
            <a:off x="0" y="5922106"/>
            <a:ext cx="4295173" cy="1123384"/>
          </a:xfrm>
          <a:prstGeom prst="rect">
            <a:avLst/>
          </a:prstGeom>
          <a:noFill/>
        </p:spPr>
        <p:txBody>
          <a:bodyPr wrap="square" rtlCol="0">
            <a:spAutoFit/>
          </a:bodyPr>
          <a:lstStyle/>
          <a:p>
            <a:r>
              <a:rPr lang="en-US" sz="1100" dirty="0"/>
              <a:t>(Newburn, 2011)</a:t>
            </a:r>
          </a:p>
          <a:p>
            <a:r>
              <a:rPr lang="en-US" sz="1100" dirty="0"/>
              <a:t>(INTERPOL, 2022)</a:t>
            </a:r>
          </a:p>
          <a:p>
            <a:r>
              <a:rPr lang="en-US" sz="1100" dirty="0"/>
              <a:t>(Wakefield and Fleming, 2009)</a:t>
            </a:r>
          </a:p>
          <a:p>
            <a:r>
              <a:rPr lang="en-US" sz="1100" dirty="0"/>
              <a:t>(National Crime Agency, 2022)</a:t>
            </a:r>
          </a:p>
          <a:p>
            <a:r>
              <a:rPr lang="en-US" sz="1100" dirty="0"/>
              <a:t>(National Police Chiefs Council, 2022)</a:t>
            </a:r>
          </a:p>
          <a:p>
            <a:endParaRPr lang="en-US" sz="1200" dirty="0"/>
          </a:p>
        </p:txBody>
      </p:sp>
    </p:spTree>
    <p:extLst>
      <p:ext uri="{BB962C8B-B14F-4D97-AF65-F5344CB8AC3E}">
        <p14:creationId xmlns:p14="http://schemas.microsoft.com/office/powerpoint/2010/main" val="28973014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2">
                                            <p:txEl>
                                              <p:pRg st="0" end="0"/>
                                            </p:txEl>
                                          </p:spTgt>
                                        </p:tgtEl>
                                        <p:attrNameLst>
                                          <p:attrName>style.visibility</p:attrName>
                                        </p:attrNameLst>
                                      </p:cBhvr>
                                      <p:to>
                                        <p:strVal val="visible"/>
                                      </p:to>
                                    </p:set>
                                    <p:anim calcmode="lin" valueType="num">
                                      <p:cBhvr additive="base">
                                        <p:cTn id="37"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2">
                                            <p:txEl>
                                              <p:pRg st="1" end="1"/>
                                            </p:txEl>
                                          </p:spTgt>
                                        </p:tgtEl>
                                        <p:attrNameLst>
                                          <p:attrName>style.visibility</p:attrName>
                                        </p:attrNameLst>
                                      </p:cBhvr>
                                      <p:to>
                                        <p:strVal val="visible"/>
                                      </p:to>
                                    </p:set>
                                    <p:anim calcmode="lin" valueType="num">
                                      <p:cBhvr additive="base">
                                        <p:cTn id="43" dur="500" fill="hold"/>
                                        <p:tgtEl>
                                          <p:spTgt spid="22">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2">
                                            <p:txEl>
                                              <p:pRg st="2" end="2"/>
                                            </p:txEl>
                                          </p:spTgt>
                                        </p:tgtEl>
                                        <p:attrNameLst>
                                          <p:attrName>style.visibility</p:attrName>
                                        </p:attrNameLst>
                                      </p:cBhvr>
                                      <p:to>
                                        <p:strVal val="visible"/>
                                      </p:to>
                                    </p:set>
                                    <p:anim calcmode="lin" valueType="num">
                                      <p:cBhvr additive="base">
                                        <p:cTn id="49" dur="500" fill="hold"/>
                                        <p:tgtEl>
                                          <p:spTgt spid="22">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2">
                                            <p:txEl>
                                              <p:pRg st="3" end="3"/>
                                            </p:txEl>
                                          </p:spTgt>
                                        </p:tgtEl>
                                        <p:attrNameLst>
                                          <p:attrName>style.visibility</p:attrName>
                                        </p:attrNameLst>
                                      </p:cBhvr>
                                      <p:to>
                                        <p:strVal val="visible"/>
                                      </p:to>
                                    </p:set>
                                    <p:anim calcmode="lin" valueType="num">
                                      <p:cBhvr additive="base">
                                        <p:cTn id="55" dur="500" fill="hold"/>
                                        <p:tgtEl>
                                          <p:spTgt spid="22">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2">
                                            <p:txEl>
                                              <p:pRg st="4" end="4"/>
                                            </p:txEl>
                                          </p:spTgt>
                                        </p:tgtEl>
                                        <p:attrNameLst>
                                          <p:attrName>style.visibility</p:attrName>
                                        </p:attrNameLst>
                                      </p:cBhvr>
                                      <p:to>
                                        <p:strVal val="visible"/>
                                      </p:to>
                                    </p:set>
                                    <p:anim calcmode="lin" valueType="num">
                                      <p:cBhvr additive="base">
                                        <p:cTn id="61" dur="500" fill="hold"/>
                                        <p:tgtEl>
                                          <p:spTgt spid="22">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2">
                                            <p:txEl>
                                              <p:pRg st="5" end="5"/>
                                            </p:txEl>
                                          </p:spTgt>
                                        </p:tgtEl>
                                        <p:attrNameLst>
                                          <p:attrName>style.visibility</p:attrName>
                                        </p:attrNameLst>
                                      </p:cBhvr>
                                      <p:to>
                                        <p:strVal val="visible"/>
                                      </p:to>
                                    </p:set>
                                    <p:anim calcmode="lin" valueType="num">
                                      <p:cBhvr additive="base">
                                        <p:cTn id="67" dur="500" fill="hold"/>
                                        <p:tgtEl>
                                          <p:spTgt spid="22">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2">
                                            <p:txEl>
                                              <p:pRg st="6" end="6"/>
                                            </p:txEl>
                                          </p:spTgt>
                                        </p:tgtEl>
                                        <p:attrNameLst>
                                          <p:attrName>style.visibility</p:attrName>
                                        </p:attrNameLst>
                                      </p:cBhvr>
                                      <p:to>
                                        <p:strVal val="visible"/>
                                      </p:to>
                                    </p:set>
                                    <p:anim calcmode="lin" valueType="num">
                                      <p:cBhvr additive="base">
                                        <p:cTn id="73" dur="500" fill="hold"/>
                                        <p:tgtEl>
                                          <p:spTgt spid="22">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2">
                                            <p:txEl>
                                              <p:pRg st="7" end="7"/>
                                            </p:txEl>
                                          </p:spTgt>
                                        </p:tgtEl>
                                        <p:attrNameLst>
                                          <p:attrName>style.visibility</p:attrName>
                                        </p:attrNameLst>
                                      </p:cBhvr>
                                      <p:to>
                                        <p:strVal val="visible"/>
                                      </p:to>
                                    </p:set>
                                    <p:anim calcmode="lin" valueType="num">
                                      <p:cBhvr additive="base">
                                        <p:cTn id="79" dur="500" fill="hold"/>
                                        <p:tgtEl>
                                          <p:spTgt spid="22">
                                            <p:txEl>
                                              <p:pRg st="7" end="7"/>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2">
                                            <p:txEl>
                                              <p:pRg st="8" end="8"/>
                                            </p:txEl>
                                          </p:spTgt>
                                        </p:tgtEl>
                                        <p:attrNameLst>
                                          <p:attrName>style.visibility</p:attrName>
                                        </p:attrNameLst>
                                      </p:cBhvr>
                                      <p:to>
                                        <p:strVal val="visible"/>
                                      </p:to>
                                    </p:set>
                                    <p:anim calcmode="lin" valueType="num">
                                      <p:cBhvr additive="base">
                                        <p:cTn id="85" dur="500" fill="hold"/>
                                        <p:tgtEl>
                                          <p:spTgt spid="22">
                                            <p:txEl>
                                              <p:pRg st="8" end="8"/>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2">
                                            <p:txEl>
                                              <p:pRg st="9" end="9"/>
                                            </p:txEl>
                                          </p:spTgt>
                                        </p:tgtEl>
                                        <p:attrNameLst>
                                          <p:attrName>style.visibility</p:attrName>
                                        </p:attrNameLst>
                                      </p:cBhvr>
                                      <p:to>
                                        <p:strVal val="visible"/>
                                      </p:to>
                                    </p:set>
                                    <p:anim calcmode="lin" valueType="num">
                                      <p:cBhvr additive="base">
                                        <p:cTn id="91" dur="500" fill="hold"/>
                                        <p:tgtEl>
                                          <p:spTgt spid="22">
                                            <p:txEl>
                                              <p:pRg st="9" end="9"/>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9"/>
                                        </p:tgtEl>
                                        <p:attrNameLst>
                                          <p:attrName>style.visibility</p:attrName>
                                        </p:attrNameLst>
                                      </p:cBhvr>
                                      <p:to>
                                        <p:strVal val="visible"/>
                                      </p:to>
                                    </p:set>
                                    <p:anim calcmode="lin" valueType="num">
                                      <p:cBhvr additive="base">
                                        <p:cTn id="97" dur="500" fill="hold"/>
                                        <p:tgtEl>
                                          <p:spTgt spid="9"/>
                                        </p:tgtEl>
                                        <p:attrNameLst>
                                          <p:attrName>ppt_x</p:attrName>
                                        </p:attrNameLst>
                                      </p:cBhvr>
                                      <p:tavLst>
                                        <p:tav tm="0">
                                          <p:val>
                                            <p:strVal val="#ppt_x"/>
                                          </p:val>
                                        </p:tav>
                                        <p:tav tm="100000">
                                          <p:val>
                                            <p:strVal val="#ppt_x"/>
                                          </p:val>
                                        </p:tav>
                                      </p:tavLst>
                                    </p:anim>
                                    <p:anim calcmode="lin" valueType="num">
                                      <p:cBhvr additive="base">
                                        <p:cTn id="9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2" grpId="0" build="p"/>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7" name="Group 176">
            <a:extLst>
              <a:ext uri="{FF2B5EF4-FFF2-40B4-BE49-F238E27FC236}">
                <a16:creationId xmlns:a16="http://schemas.microsoft.com/office/drawing/2014/main" id="{BCAEEEBD-779B-4609-A737-4BEFD64744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8" name="Straight Connector 177">
              <a:extLst>
                <a:ext uri="{FF2B5EF4-FFF2-40B4-BE49-F238E27FC236}">
                  <a16:creationId xmlns:a16="http://schemas.microsoft.com/office/drawing/2014/main" id="{9F865128-9162-4A93-BA38-3EDA100D0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9" name="Straight Connector 178">
              <a:extLst>
                <a:ext uri="{FF2B5EF4-FFF2-40B4-BE49-F238E27FC236}">
                  <a16:creationId xmlns:a16="http://schemas.microsoft.com/office/drawing/2014/main" id="{97FAD7EB-2975-48FE-9C11-06D44B0DB0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0" name="Rectangle 23">
              <a:extLst>
                <a:ext uri="{FF2B5EF4-FFF2-40B4-BE49-F238E27FC236}">
                  <a16:creationId xmlns:a16="http://schemas.microsoft.com/office/drawing/2014/main" id="{8F958341-3D13-40CF-B851-BBFE57BD4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1" name="Rectangle 25">
              <a:extLst>
                <a:ext uri="{FF2B5EF4-FFF2-40B4-BE49-F238E27FC236}">
                  <a16:creationId xmlns:a16="http://schemas.microsoft.com/office/drawing/2014/main" id="{E52E91BF-6028-4758-83D2-479E08BC6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2" name="Isosceles Triangle 181">
              <a:extLst>
                <a:ext uri="{FF2B5EF4-FFF2-40B4-BE49-F238E27FC236}">
                  <a16:creationId xmlns:a16="http://schemas.microsoft.com/office/drawing/2014/main" id="{BB6FFE21-EADD-48B3-B3A3-7D6CEBD0A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3" name="Rectangle 27">
              <a:extLst>
                <a:ext uri="{FF2B5EF4-FFF2-40B4-BE49-F238E27FC236}">
                  <a16:creationId xmlns:a16="http://schemas.microsoft.com/office/drawing/2014/main" id="{1DC66C91-0E5F-44BB-A970-EBE30BD37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4" name="Rectangle 28">
              <a:extLst>
                <a:ext uri="{FF2B5EF4-FFF2-40B4-BE49-F238E27FC236}">
                  <a16:creationId xmlns:a16="http://schemas.microsoft.com/office/drawing/2014/main" id="{B94AAD67-2A87-45F4-89D1-050773C99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5" name="Rectangle 29">
              <a:extLst>
                <a:ext uri="{FF2B5EF4-FFF2-40B4-BE49-F238E27FC236}">
                  <a16:creationId xmlns:a16="http://schemas.microsoft.com/office/drawing/2014/main" id="{7051A6E4-D760-437F-8BB3-F99D4A20F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6" name="Isosceles Triangle 185">
              <a:extLst>
                <a:ext uri="{FF2B5EF4-FFF2-40B4-BE49-F238E27FC236}">
                  <a16:creationId xmlns:a16="http://schemas.microsoft.com/office/drawing/2014/main" id="{2A6C2BC1-D612-48ED-923C-0F0024DB0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7" name="Isosceles Triangle 186">
              <a:extLst>
                <a:ext uri="{FF2B5EF4-FFF2-40B4-BE49-F238E27FC236}">
                  <a16:creationId xmlns:a16="http://schemas.microsoft.com/office/drawing/2014/main" id="{3EC7FFC4-633F-4F2A-AB36-3D953B16B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34" name="Picture 10" descr="Brexit border controls disrupt Northern Ireland business, provoke  pro-British backlash - Marketplace">
            <a:extLst>
              <a:ext uri="{FF2B5EF4-FFF2-40B4-BE49-F238E27FC236}">
                <a16:creationId xmlns:a16="http://schemas.microsoft.com/office/drawing/2014/main" id="{5D926D9A-4087-6018-687F-F0D7D72D0D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339"/>
          <a:stretch/>
        </p:blipFill>
        <p:spPr bwMode="auto">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F36B26-6C24-4842-B959-689051BF70C8}"/>
              </a:ext>
            </a:extLst>
          </p:cNvPr>
          <p:cNvSpPr>
            <a:spLocks noGrp="1"/>
          </p:cNvSpPr>
          <p:nvPr>
            <p:ph type="title"/>
          </p:nvPr>
        </p:nvSpPr>
        <p:spPr>
          <a:xfrm>
            <a:off x="4159225" y="609600"/>
            <a:ext cx="5114776" cy="1320800"/>
          </a:xfrm>
        </p:spPr>
        <p:txBody>
          <a:bodyPr vert="horz" lIns="91440" tIns="45720" rIns="91440" bIns="45720" rtlCol="0" anchor="t">
            <a:normAutofit/>
          </a:bodyPr>
          <a:lstStyle/>
          <a:p>
            <a:r>
              <a:rPr lang="en-US" sz="3600" dirty="0"/>
              <a:t>Brexit and the Irish  Border </a:t>
            </a:r>
          </a:p>
        </p:txBody>
      </p:sp>
      <p:pic>
        <p:nvPicPr>
          <p:cNvPr id="1032" name="Picture 8" descr="Map&#10;&#10;Description automatically generated">
            <a:extLst>
              <a:ext uri="{FF2B5EF4-FFF2-40B4-BE49-F238E27FC236}">
                <a16:creationId xmlns:a16="http://schemas.microsoft.com/office/drawing/2014/main" id="{E4B66B52-0F8E-E955-4797-B831F9E0957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470" r="-2" b="18228"/>
          <a:stretch/>
        </p:blipFill>
        <p:spPr bwMode="auto">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a:noFill/>
          <a:extLst>
            <a:ext uri="{909E8E84-426E-40DD-AFC4-6F175D3DCCD1}">
              <a14:hiddenFill xmlns:a14="http://schemas.microsoft.com/office/drawing/2010/main">
                <a:solidFill>
                  <a:srgbClr val="FFFFFF"/>
                </a:solidFill>
              </a14:hiddenFill>
            </a:ext>
          </a:extLst>
        </p:spPr>
      </p:pic>
      <p:cxnSp>
        <p:nvCxnSpPr>
          <p:cNvPr id="189" name="Straight Connector 188">
            <a:extLst>
              <a:ext uri="{FF2B5EF4-FFF2-40B4-BE49-F238E27FC236}">
                <a16:creationId xmlns:a16="http://schemas.microsoft.com/office/drawing/2014/main" id="{36CB27DD-D98C-4A82-9A5E-42282782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1" name="Isosceles Triangle 30">
            <a:extLst>
              <a:ext uri="{FF2B5EF4-FFF2-40B4-BE49-F238E27FC236}">
                <a16:creationId xmlns:a16="http://schemas.microsoft.com/office/drawing/2014/main" id="{A912E26A-2737-4A42-92C0-4ED8933C8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8F7D9DB9-EBB6-2541-88CC-1F5F95B336F6}"/>
              </a:ext>
            </a:extLst>
          </p:cNvPr>
          <p:cNvSpPr>
            <a:spLocks noGrp="1"/>
          </p:cNvSpPr>
          <p:nvPr>
            <p:ph type="body" sz="half" idx="2"/>
          </p:nvPr>
        </p:nvSpPr>
        <p:spPr>
          <a:xfrm>
            <a:off x="4159225" y="2160589"/>
            <a:ext cx="5114776" cy="3880773"/>
          </a:xfrm>
        </p:spPr>
        <p:txBody>
          <a:bodyPr vert="horz" lIns="91440" tIns="45720" rIns="91440" bIns="45720" rtlCol="0">
            <a:normAutofit/>
          </a:bodyPr>
          <a:lstStyle/>
          <a:p>
            <a:pPr indent="-228600">
              <a:buFont typeface="Wingdings 3" charset="2"/>
              <a:buChar char=""/>
            </a:pPr>
            <a:r>
              <a:rPr lang="en-US" sz="1800" dirty="0"/>
              <a:t>Impact on the Good Friday Agreement 1998 </a:t>
            </a:r>
          </a:p>
          <a:p>
            <a:pPr indent="-228600">
              <a:buFont typeface="Wingdings 3" charset="2"/>
              <a:buChar char=""/>
            </a:pPr>
            <a:r>
              <a:rPr lang="en-US" sz="1800" dirty="0"/>
              <a:t> Called for an end to the troubles in Northern Ireland </a:t>
            </a:r>
          </a:p>
          <a:p>
            <a:pPr indent="-228600">
              <a:buFont typeface="Wingdings 3" charset="2"/>
              <a:buChar char=""/>
            </a:pPr>
            <a:r>
              <a:rPr lang="en-US" sz="1800" dirty="0"/>
              <a:t>Post Brexit border issues with Northern Ireland and the Republic of Ireland </a:t>
            </a:r>
          </a:p>
          <a:p>
            <a:pPr indent="-228600">
              <a:buFont typeface="Wingdings 3" charset="2"/>
              <a:buChar char=""/>
            </a:pPr>
            <a:r>
              <a:rPr lang="en-US" sz="1800" dirty="0"/>
              <a:t>Unable to have a hard border due to the troubles </a:t>
            </a:r>
          </a:p>
          <a:p>
            <a:pPr indent="-228600">
              <a:buFont typeface="Wingdings 3" charset="2"/>
              <a:buChar char=""/>
            </a:pPr>
            <a:r>
              <a:rPr lang="en-US" sz="1800" dirty="0"/>
              <a:t>Could cause an increased risk of criminality</a:t>
            </a:r>
          </a:p>
          <a:p>
            <a:pPr indent="-228600">
              <a:buFont typeface="Wingdings 3" charset="2"/>
              <a:buChar char=""/>
            </a:pPr>
            <a:r>
              <a:rPr lang="en-US" sz="1800" dirty="0"/>
              <a:t>Immigration, smuggling and terrorist violence  </a:t>
            </a:r>
          </a:p>
          <a:p>
            <a:pPr indent="-228600">
              <a:buFont typeface="Wingdings 3" charset="2"/>
              <a:buChar char=""/>
            </a:pPr>
            <a:r>
              <a:rPr lang="en-US" sz="1800" dirty="0"/>
              <a:t>Need to continue cross border cooperation </a:t>
            </a:r>
          </a:p>
        </p:txBody>
      </p:sp>
      <p:sp>
        <p:nvSpPr>
          <p:cNvPr id="19" name="TextBox 18">
            <a:extLst>
              <a:ext uri="{FF2B5EF4-FFF2-40B4-BE49-F238E27FC236}">
                <a16:creationId xmlns:a16="http://schemas.microsoft.com/office/drawing/2014/main" id="{9DE266A8-8E40-86F8-F4C0-C554E98B7D75}"/>
              </a:ext>
            </a:extLst>
          </p:cNvPr>
          <p:cNvSpPr txBox="1"/>
          <p:nvPr/>
        </p:nvSpPr>
        <p:spPr>
          <a:xfrm>
            <a:off x="9640804" y="6119329"/>
            <a:ext cx="2397101" cy="830997"/>
          </a:xfrm>
          <a:prstGeom prst="rect">
            <a:avLst/>
          </a:prstGeom>
          <a:noFill/>
        </p:spPr>
        <p:txBody>
          <a:bodyPr wrap="square" rtlCol="0">
            <a:spAutoFit/>
          </a:bodyPr>
          <a:lstStyle/>
          <a:p>
            <a:r>
              <a:rPr lang="en-US" sz="1200" dirty="0"/>
              <a:t>(Stevenson, 2017)</a:t>
            </a:r>
          </a:p>
          <a:p>
            <a:r>
              <a:rPr lang="en-US" sz="1200" dirty="0"/>
              <a:t>(Gormley-</a:t>
            </a:r>
            <a:r>
              <a:rPr lang="en-US" sz="1200" dirty="0" err="1"/>
              <a:t>Heenan</a:t>
            </a:r>
            <a:r>
              <a:rPr lang="en-US" sz="1200" dirty="0"/>
              <a:t> and </a:t>
            </a:r>
            <a:r>
              <a:rPr lang="en-US" sz="1200" dirty="0" err="1"/>
              <a:t>Aughey</a:t>
            </a:r>
            <a:r>
              <a:rPr lang="en-US" sz="1200" dirty="0"/>
              <a:t>, 2017)</a:t>
            </a:r>
          </a:p>
          <a:p>
            <a:endParaRPr lang="en-US" sz="1200" dirty="0"/>
          </a:p>
        </p:txBody>
      </p:sp>
    </p:spTree>
    <p:extLst>
      <p:ext uri="{BB962C8B-B14F-4D97-AF65-F5344CB8AC3E}">
        <p14:creationId xmlns:p14="http://schemas.microsoft.com/office/powerpoint/2010/main" val="349848466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2"/>
                                        </p:tgtEl>
                                        <p:attrNameLst>
                                          <p:attrName>style.visibility</p:attrName>
                                        </p:attrNameLst>
                                      </p:cBhvr>
                                      <p:to>
                                        <p:strVal val="visible"/>
                                      </p:to>
                                    </p:set>
                                    <p:anim calcmode="lin" valueType="num">
                                      <p:cBhvr additive="base">
                                        <p:cTn id="13" dur="500" fill="hold"/>
                                        <p:tgtEl>
                                          <p:spTgt spid="1032"/>
                                        </p:tgtEl>
                                        <p:attrNameLst>
                                          <p:attrName>ppt_x</p:attrName>
                                        </p:attrNameLst>
                                      </p:cBhvr>
                                      <p:tavLst>
                                        <p:tav tm="0">
                                          <p:val>
                                            <p:strVal val="#ppt_x"/>
                                          </p:val>
                                        </p:tav>
                                        <p:tav tm="100000">
                                          <p:val>
                                            <p:strVal val="#ppt_x"/>
                                          </p:val>
                                        </p:tav>
                                      </p:tavLst>
                                    </p:anim>
                                    <p:anim calcmode="lin" valueType="num">
                                      <p:cBhvr additive="base">
                                        <p:cTn id="14" dur="500" fill="hold"/>
                                        <p:tgtEl>
                                          <p:spTgt spid="103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34"/>
                                        </p:tgtEl>
                                        <p:attrNameLst>
                                          <p:attrName>style.visibility</p:attrName>
                                        </p:attrNameLst>
                                      </p:cBhvr>
                                      <p:to>
                                        <p:strVal val="visible"/>
                                      </p:to>
                                    </p:set>
                                    <p:anim calcmode="lin" valueType="num">
                                      <p:cBhvr additive="base">
                                        <p:cTn id="19" dur="500" fill="hold"/>
                                        <p:tgtEl>
                                          <p:spTgt spid="1034"/>
                                        </p:tgtEl>
                                        <p:attrNameLst>
                                          <p:attrName>ppt_x</p:attrName>
                                        </p:attrNameLst>
                                      </p:cBhvr>
                                      <p:tavLst>
                                        <p:tav tm="0">
                                          <p:val>
                                            <p:strVal val="#ppt_x"/>
                                          </p:val>
                                        </p:tav>
                                        <p:tav tm="100000">
                                          <p:val>
                                            <p:strVal val="#ppt_x"/>
                                          </p:val>
                                        </p:tav>
                                      </p:tavLst>
                                    </p:anim>
                                    <p:anim calcmode="lin" valueType="num">
                                      <p:cBhvr additive="base">
                                        <p:cTn id="20" dur="500" fill="hold"/>
                                        <p:tgtEl>
                                          <p:spTgt spid="103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ppt_x"/>
                                          </p:val>
                                        </p:tav>
                                        <p:tav tm="100000">
                                          <p:val>
                                            <p:strVal val="#ppt_x"/>
                                          </p:val>
                                        </p:tav>
                                      </p:tavLst>
                                    </p:anim>
                                    <p:anim calcmode="lin" valueType="num">
                                      <p:cBhvr additive="base">
                                        <p:cTn id="6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36B26-6C24-4842-B959-689051BF70C8}"/>
              </a:ext>
            </a:extLst>
          </p:cNvPr>
          <p:cNvSpPr>
            <a:spLocks noGrp="1"/>
          </p:cNvSpPr>
          <p:nvPr>
            <p:ph type="title"/>
          </p:nvPr>
        </p:nvSpPr>
        <p:spPr>
          <a:xfrm>
            <a:off x="838200" y="1195697"/>
            <a:ext cx="3200400" cy="4238118"/>
          </a:xfrm>
        </p:spPr>
        <p:txBody>
          <a:bodyPr vert="horz" lIns="91440" tIns="45720" rIns="91440" bIns="45720" rtlCol="0" anchor="ctr">
            <a:normAutofit/>
          </a:bodyPr>
          <a:lstStyle/>
          <a:p>
            <a:r>
              <a:rPr lang="en-US" sz="4100" dirty="0"/>
              <a:t>Joint Investigation Teams (JIT)</a:t>
            </a:r>
          </a:p>
        </p:txBody>
      </p:sp>
      <p:graphicFrame>
        <p:nvGraphicFramePr>
          <p:cNvPr id="6" name="Text Placeholder 3">
            <a:extLst>
              <a:ext uri="{FF2B5EF4-FFF2-40B4-BE49-F238E27FC236}">
                <a16:creationId xmlns:a16="http://schemas.microsoft.com/office/drawing/2014/main" id="{AB1CD7C4-E309-1D60-E9AC-D69DF9EA1AC5}"/>
              </a:ext>
            </a:extLst>
          </p:cNvPr>
          <p:cNvGraphicFramePr/>
          <p:nvPr>
            <p:extLst>
              <p:ext uri="{D42A27DB-BD31-4B8C-83A1-F6EECF244321}">
                <p14:modId xmlns:p14="http://schemas.microsoft.com/office/powerpoint/2010/main" val="186150659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7A8F65D-EA2C-14B0-2C52-1FB6085DFC7A}"/>
              </a:ext>
            </a:extLst>
          </p:cNvPr>
          <p:cNvSpPr txBox="1"/>
          <p:nvPr/>
        </p:nvSpPr>
        <p:spPr>
          <a:xfrm>
            <a:off x="10889673" y="6410723"/>
            <a:ext cx="2092301" cy="646331"/>
          </a:xfrm>
          <a:prstGeom prst="rect">
            <a:avLst/>
          </a:prstGeom>
          <a:noFill/>
        </p:spPr>
        <p:txBody>
          <a:bodyPr wrap="square" rtlCol="0">
            <a:spAutoFit/>
          </a:bodyPr>
          <a:lstStyle/>
          <a:p>
            <a:r>
              <a:rPr lang="en-US" sz="1200" dirty="0"/>
              <a:t>(</a:t>
            </a:r>
            <a:r>
              <a:rPr lang="en-US" sz="1200" dirty="0" err="1"/>
              <a:t>Rijken</a:t>
            </a:r>
            <a:r>
              <a:rPr lang="en-US" sz="1200" dirty="0"/>
              <a:t>, 2006)</a:t>
            </a:r>
          </a:p>
          <a:p>
            <a:r>
              <a:rPr lang="en-US" sz="1200" dirty="0"/>
              <a:t>(Nagy, 2009)</a:t>
            </a:r>
          </a:p>
          <a:p>
            <a:endParaRPr lang="en-US" sz="1200" dirty="0"/>
          </a:p>
        </p:txBody>
      </p:sp>
    </p:spTree>
    <p:extLst>
      <p:ext uri="{BB962C8B-B14F-4D97-AF65-F5344CB8AC3E}">
        <p14:creationId xmlns:p14="http://schemas.microsoft.com/office/powerpoint/2010/main" val="27518574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11">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5327071-42A9-C62D-7EF9-CD1F35B6950A}"/>
              </a:ext>
            </a:extLst>
          </p:cNvPr>
          <p:cNvSpPr>
            <a:spLocks noGrp="1"/>
          </p:cNvSpPr>
          <p:nvPr>
            <p:ph type="title"/>
          </p:nvPr>
        </p:nvSpPr>
        <p:spPr>
          <a:xfrm>
            <a:off x="706082" y="966788"/>
            <a:ext cx="8596668" cy="1320800"/>
          </a:xfrm>
        </p:spPr>
        <p:txBody>
          <a:bodyPr vert="horz" lIns="91440" tIns="45720" rIns="91440" bIns="45720" rtlCol="0" anchor="t">
            <a:normAutofit/>
          </a:bodyPr>
          <a:lstStyle/>
          <a:p>
            <a:r>
              <a:rPr lang="en-US" sz="3600" dirty="0"/>
              <a:t>JIT Post-Brexit Issues  </a:t>
            </a:r>
          </a:p>
        </p:txBody>
      </p:sp>
      <p:pic>
        <p:nvPicPr>
          <p:cNvPr id="7" name="Picture 4" descr="JITs Network | Eurojust | European Union Agency for Criminal Justice  Cooperation">
            <a:extLst>
              <a:ext uri="{FF2B5EF4-FFF2-40B4-BE49-F238E27FC236}">
                <a16:creationId xmlns:a16="http://schemas.microsoft.com/office/drawing/2014/main" id="{41326226-6EA6-BFCF-8C53-E71F45DB55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9814" y="2159331"/>
            <a:ext cx="3854481" cy="2823406"/>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21DBC23F-576A-D49A-6D4D-0EF234D0174A}"/>
              </a:ext>
            </a:extLst>
          </p:cNvPr>
          <p:cNvSpPr>
            <a:spLocks noGrp="1"/>
          </p:cNvSpPr>
          <p:nvPr>
            <p:ph type="body" sz="half" idx="2"/>
          </p:nvPr>
        </p:nvSpPr>
        <p:spPr>
          <a:xfrm>
            <a:off x="4860323" y="2160589"/>
            <a:ext cx="4410676" cy="3768573"/>
          </a:xfrm>
        </p:spPr>
        <p:txBody>
          <a:bodyPr vert="horz" lIns="91440" tIns="45720" rIns="91440" bIns="45720" rtlCol="0">
            <a:normAutofit/>
          </a:bodyPr>
          <a:lstStyle/>
          <a:p>
            <a:pPr marL="400050" indent="-285750">
              <a:buFont typeface="Wingdings 3" charset="2"/>
              <a:buChar char=""/>
            </a:pPr>
            <a:r>
              <a:rPr lang="en-US" sz="1400" dirty="0"/>
              <a:t>Ireland only taken part in a small number of JIT</a:t>
            </a:r>
          </a:p>
          <a:p>
            <a:pPr marL="400050" indent="-285750">
              <a:buFont typeface="Wingdings 3" charset="2"/>
              <a:buChar char=""/>
            </a:pPr>
            <a:r>
              <a:rPr lang="en-US" sz="1400" dirty="0"/>
              <a:t>One in 2019 between Garda and PSNI </a:t>
            </a:r>
          </a:p>
          <a:p>
            <a:pPr marL="400050" indent="-285750">
              <a:buFont typeface="Wingdings 3" charset="2"/>
              <a:buChar char=""/>
            </a:pPr>
            <a:r>
              <a:rPr lang="en-US" sz="1400" dirty="0"/>
              <a:t>Assault of directors of Quinn holdings on the border </a:t>
            </a:r>
          </a:p>
          <a:p>
            <a:pPr marL="400050" indent="-285750">
              <a:buFont typeface="Wingdings 3" charset="2"/>
              <a:buChar char=""/>
            </a:pPr>
            <a:r>
              <a:rPr lang="en-US" sz="1400" dirty="0"/>
              <a:t>Brexit means that these will decrease </a:t>
            </a:r>
          </a:p>
          <a:p>
            <a:pPr marL="400050" indent="-285750">
              <a:buFont typeface="Wingdings 3" charset="2"/>
              <a:buChar char=""/>
            </a:pPr>
            <a:r>
              <a:rPr lang="en-US" sz="1400" dirty="0"/>
              <a:t>When it could have benefited both </a:t>
            </a:r>
          </a:p>
          <a:p>
            <a:pPr marL="400050" indent="-285750">
              <a:buFont typeface="Wingdings 3" charset="2"/>
              <a:buChar char=""/>
            </a:pPr>
            <a:r>
              <a:rPr lang="en-US" sz="1400" dirty="0"/>
              <a:t>UK unable to lead or initiate </a:t>
            </a:r>
          </a:p>
          <a:p>
            <a:pPr marL="400050" indent="-285750">
              <a:buFont typeface="Wingdings 3" charset="2"/>
              <a:buChar char=""/>
            </a:pPr>
            <a:r>
              <a:rPr lang="en-US" sz="1400" dirty="0"/>
              <a:t>Revert to International Letters of Request </a:t>
            </a:r>
          </a:p>
          <a:p>
            <a:pPr marL="285750" indent="-228600">
              <a:buFont typeface="Wingdings 3" charset="2"/>
              <a:buChar char=""/>
            </a:pPr>
            <a:endParaRPr lang="en-US" dirty="0"/>
          </a:p>
        </p:txBody>
      </p:sp>
      <p:sp>
        <p:nvSpPr>
          <p:cNvPr id="23" name="TextBox 22">
            <a:extLst>
              <a:ext uri="{FF2B5EF4-FFF2-40B4-BE49-F238E27FC236}">
                <a16:creationId xmlns:a16="http://schemas.microsoft.com/office/drawing/2014/main" id="{CA8F1EB0-AD64-45AD-86FE-C08A553023E3}"/>
              </a:ext>
            </a:extLst>
          </p:cNvPr>
          <p:cNvSpPr txBox="1"/>
          <p:nvPr/>
        </p:nvSpPr>
        <p:spPr>
          <a:xfrm>
            <a:off x="9809018" y="6098930"/>
            <a:ext cx="2092301" cy="646331"/>
          </a:xfrm>
          <a:prstGeom prst="rect">
            <a:avLst/>
          </a:prstGeom>
          <a:noFill/>
        </p:spPr>
        <p:txBody>
          <a:bodyPr wrap="square" rtlCol="0">
            <a:spAutoFit/>
          </a:bodyPr>
          <a:lstStyle/>
          <a:p>
            <a:r>
              <a:rPr lang="en-US" sz="1200" dirty="0"/>
              <a:t>(Hufnagel, 2016 )</a:t>
            </a:r>
          </a:p>
          <a:p>
            <a:r>
              <a:rPr lang="en-US" sz="1200" dirty="0"/>
              <a:t>(Fowler, 2021)</a:t>
            </a:r>
          </a:p>
          <a:p>
            <a:endParaRPr lang="en-US" sz="1200" dirty="0"/>
          </a:p>
        </p:txBody>
      </p:sp>
    </p:spTree>
    <p:extLst>
      <p:ext uri="{BB962C8B-B14F-4D97-AF65-F5344CB8AC3E}">
        <p14:creationId xmlns:p14="http://schemas.microsoft.com/office/powerpoint/2010/main" val="42154746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 calcmode="lin" valueType="num">
                                      <p:cBhvr additive="base">
                                        <p:cTn id="5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3"/>
                                        </p:tgtEl>
                                        <p:attrNameLst>
                                          <p:attrName>style.visibility</p:attrName>
                                        </p:attrNameLst>
                                      </p:cBhvr>
                                      <p:to>
                                        <p:strVal val="visible"/>
                                      </p:to>
                                    </p:set>
                                    <p:anim calcmode="lin" valueType="num">
                                      <p:cBhvr additive="base">
                                        <p:cTn id="61" dur="500" fill="hold"/>
                                        <p:tgtEl>
                                          <p:spTgt spid="23"/>
                                        </p:tgtEl>
                                        <p:attrNameLst>
                                          <p:attrName>ppt_x</p:attrName>
                                        </p:attrNameLst>
                                      </p:cBhvr>
                                      <p:tavLst>
                                        <p:tav tm="0">
                                          <p:val>
                                            <p:strVal val="#ppt_x"/>
                                          </p:val>
                                        </p:tav>
                                        <p:tav tm="100000">
                                          <p:val>
                                            <p:strVal val="#ppt_x"/>
                                          </p:val>
                                        </p:tav>
                                      </p:tavLst>
                                    </p:anim>
                                    <p:anim calcmode="lin" valueType="num">
                                      <p:cBhvr additive="base">
                                        <p:cTn id="62"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2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413F-29B4-D122-453A-86B4A9D9D59D}"/>
              </a:ext>
            </a:extLst>
          </p:cNvPr>
          <p:cNvSpPr>
            <a:spLocks noGrp="1"/>
          </p:cNvSpPr>
          <p:nvPr>
            <p:ph type="title"/>
          </p:nvPr>
        </p:nvSpPr>
        <p:spPr>
          <a:xfrm>
            <a:off x="5536734" y="609600"/>
            <a:ext cx="3737268" cy="1320800"/>
          </a:xfrm>
        </p:spPr>
        <p:txBody>
          <a:bodyPr vert="horz" lIns="91440" tIns="45720" rIns="91440" bIns="45720" rtlCol="0" anchor="t">
            <a:normAutofit/>
          </a:bodyPr>
          <a:lstStyle/>
          <a:p>
            <a:pPr>
              <a:lnSpc>
                <a:spcPct val="90000"/>
              </a:lnSpc>
            </a:pPr>
            <a:r>
              <a:rPr lang="en-US" sz="2800" dirty="0"/>
              <a:t>Schengen Information System (SIS)</a:t>
            </a:r>
          </a:p>
        </p:txBody>
      </p:sp>
      <p:sp>
        <p:nvSpPr>
          <p:cNvPr id="4" name="Text Placeholder 3">
            <a:extLst>
              <a:ext uri="{FF2B5EF4-FFF2-40B4-BE49-F238E27FC236}">
                <a16:creationId xmlns:a16="http://schemas.microsoft.com/office/drawing/2014/main" id="{D555AA3E-39D5-B044-E92A-D00C9E672AD4}"/>
              </a:ext>
            </a:extLst>
          </p:cNvPr>
          <p:cNvSpPr>
            <a:spLocks noGrp="1"/>
          </p:cNvSpPr>
          <p:nvPr>
            <p:ph type="body" sz="half" idx="2"/>
          </p:nvPr>
        </p:nvSpPr>
        <p:spPr>
          <a:xfrm>
            <a:off x="5394960" y="1930400"/>
            <a:ext cx="4064439" cy="3935411"/>
          </a:xfrm>
        </p:spPr>
        <p:txBody>
          <a:bodyPr vert="horz" lIns="91440" tIns="45720" rIns="91440" bIns="45720" rtlCol="0">
            <a:noAutofit/>
          </a:bodyPr>
          <a:lstStyle/>
          <a:p>
            <a:pPr marL="342900" indent="-285750">
              <a:buFont typeface="Wingdings 3" charset="2"/>
              <a:buChar char=""/>
            </a:pPr>
            <a:r>
              <a:rPr lang="en-US" sz="1400" dirty="0"/>
              <a:t>Biggest information sharing system in Europe </a:t>
            </a:r>
          </a:p>
          <a:p>
            <a:pPr marL="342900" indent="-285750">
              <a:buFont typeface="Wingdings 3" charset="2"/>
              <a:buChar char=""/>
            </a:pPr>
            <a:r>
              <a:rPr lang="en-US" sz="1400" dirty="0"/>
              <a:t>Security and border management </a:t>
            </a:r>
          </a:p>
          <a:p>
            <a:pPr marL="342900" indent="-285750">
              <a:buFont typeface="Wingdings 3" charset="2"/>
              <a:buChar char=""/>
            </a:pPr>
            <a:r>
              <a:rPr lang="en-US" sz="1400" dirty="0"/>
              <a:t>Border control cooperation </a:t>
            </a:r>
          </a:p>
          <a:p>
            <a:pPr marL="342900" indent="-285750">
              <a:buFont typeface="Wingdings 3" charset="2"/>
              <a:buChar char=""/>
            </a:pPr>
            <a:r>
              <a:rPr lang="en-US" sz="1400" dirty="0"/>
              <a:t>Law enforcement cooperation </a:t>
            </a:r>
          </a:p>
          <a:p>
            <a:pPr marL="342900" indent="-285750">
              <a:buFont typeface="Wingdings 3" charset="2"/>
              <a:buChar char=""/>
            </a:pPr>
            <a:r>
              <a:rPr lang="en-US" sz="1400" dirty="0"/>
              <a:t>Vehicle registration cooperation </a:t>
            </a:r>
          </a:p>
          <a:p>
            <a:pPr marL="342900" indent="-285750">
              <a:buFont typeface="Wingdings 3" charset="2"/>
              <a:buChar char=""/>
            </a:pPr>
            <a:r>
              <a:rPr lang="en-US" sz="1400" dirty="0"/>
              <a:t>At the end of 2019 SIS was </a:t>
            </a:r>
          </a:p>
          <a:p>
            <a:pPr marL="342900" indent="-285750">
              <a:buFont typeface="Wingdings 3" charset="2"/>
              <a:buChar char=""/>
            </a:pPr>
            <a:r>
              <a:rPr lang="en-US" sz="1400" dirty="0"/>
              <a:t>Accessed over 6.6 billion times </a:t>
            </a:r>
          </a:p>
          <a:p>
            <a:pPr marL="342900" indent="-285750">
              <a:buFont typeface="Wingdings 3" charset="2"/>
              <a:buChar char=""/>
            </a:pPr>
            <a:r>
              <a:rPr lang="en-US" sz="1400" dirty="0"/>
              <a:t>Had over 91 million alerts </a:t>
            </a:r>
          </a:p>
          <a:p>
            <a:pPr marL="342900" indent="-285750">
              <a:buFont typeface="Wingdings 3" charset="2"/>
              <a:buChar char=""/>
            </a:pPr>
            <a:r>
              <a:rPr lang="en-US" sz="1400" dirty="0"/>
              <a:t>Over 283,713 hits </a:t>
            </a:r>
          </a:p>
          <a:p>
            <a:pPr marL="342900" indent="-285750">
              <a:buFont typeface="Wingdings 3" charset="2"/>
              <a:buChar char=""/>
            </a:pPr>
            <a:r>
              <a:rPr lang="en-US" sz="1400" dirty="0"/>
              <a:t>Changes in 2021 </a:t>
            </a:r>
          </a:p>
          <a:p>
            <a:pPr marL="342900" indent="-285750">
              <a:buFont typeface="Wingdings 3" charset="2"/>
              <a:buChar char=""/>
            </a:pPr>
            <a:r>
              <a:rPr lang="en-US" sz="1400" dirty="0"/>
              <a:t>Biometrics </a:t>
            </a:r>
          </a:p>
          <a:p>
            <a:pPr marL="342900" indent="-285750">
              <a:buFont typeface="Wingdings 3" charset="2"/>
              <a:buChar char=""/>
            </a:pPr>
            <a:r>
              <a:rPr lang="en-US" sz="1400" dirty="0"/>
              <a:t>EU responsible for governance </a:t>
            </a:r>
          </a:p>
        </p:txBody>
      </p:sp>
      <p:pic>
        <p:nvPicPr>
          <p:cNvPr id="3074" name="Picture 2" descr="The Schengen Information System: Keeping Europe Safe">
            <a:extLst>
              <a:ext uri="{FF2B5EF4-FFF2-40B4-BE49-F238E27FC236}">
                <a16:creationId xmlns:a16="http://schemas.microsoft.com/office/drawing/2014/main" id="{78F8B83A-CAE2-DB37-A75F-1E91D0181D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97" r="19940" b="1"/>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8B213E3-E192-3C29-520D-5C0C0F3D8876}"/>
              </a:ext>
            </a:extLst>
          </p:cNvPr>
          <p:cNvSpPr txBox="1"/>
          <p:nvPr/>
        </p:nvSpPr>
        <p:spPr>
          <a:xfrm>
            <a:off x="9809018" y="6098930"/>
            <a:ext cx="2092301" cy="830997"/>
          </a:xfrm>
          <a:prstGeom prst="rect">
            <a:avLst/>
          </a:prstGeom>
          <a:noFill/>
        </p:spPr>
        <p:txBody>
          <a:bodyPr wrap="square" rtlCol="0">
            <a:spAutoFit/>
          </a:bodyPr>
          <a:lstStyle/>
          <a:p>
            <a:r>
              <a:rPr lang="en-US" sz="1200" dirty="0"/>
              <a:t>(EU LISA, 2020 )</a:t>
            </a:r>
          </a:p>
          <a:p>
            <a:r>
              <a:rPr lang="en-US" sz="1200" dirty="0"/>
              <a:t>(</a:t>
            </a:r>
            <a:r>
              <a:rPr lang="en-US" sz="1200" dirty="0" err="1"/>
              <a:t>Bellanova</a:t>
            </a:r>
            <a:r>
              <a:rPr lang="en-US" sz="1200" dirty="0"/>
              <a:t> and </a:t>
            </a:r>
            <a:r>
              <a:rPr lang="en-US" sz="1200" dirty="0" err="1"/>
              <a:t>Glouftsios</a:t>
            </a:r>
            <a:r>
              <a:rPr lang="en-US" sz="1200" dirty="0"/>
              <a:t>, 2022)</a:t>
            </a:r>
          </a:p>
          <a:p>
            <a:endParaRPr lang="en-US" sz="1200" dirty="0"/>
          </a:p>
        </p:txBody>
      </p:sp>
    </p:spTree>
    <p:extLst>
      <p:ext uri="{BB962C8B-B14F-4D97-AF65-F5344CB8AC3E}">
        <p14:creationId xmlns:p14="http://schemas.microsoft.com/office/powerpoint/2010/main" val="29788101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74"/>
                                        </p:tgtEl>
                                        <p:attrNameLst>
                                          <p:attrName>style.visibility</p:attrName>
                                        </p:attrNameLst>
                                      </p:cBhvr>
                                      <p:to>
                                        <p:strVal val="visible"/>
                                      </p:to>
                                    </p:set>
                                    <p:anim calcmode="lin" valueType="num">
                                      <p:cBhvr additive="base">
                                        <p:cTn id="13" dur="500" fill="hold"/>
                                        <p:tgtEl>
                                          <p:spTgt spid="3074"/>
                                        </p:tgtEl>
                                        <p:attrNameLst>
                                          <p:attrName>ppt_x</p:attrName>
                                        </p:attrNameLst>
                                      </p:cBhvr>
                                      <p:tavLst>
                                        <p:tav tm="0">
                                          <p:val>
                                            <p:strVal val="#ppt_x"/>
                                          </p:val>
                                        </p:tav>
                                        <p:tav tm="100000">
                                          <p:val>
                                            <p:strVal val="#ppt_x"/>
                                          </p:val>
                                        </p:tav>
                                      </p:tavLst>
                                    </p:anim>
                                    <p:anim calcmode="lin" valueType="num">
                                      <p:cBhvr additive="base">
                                        <p:cTn id="14"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 calcmode="lin" valueType="num">
                                      <p:cBhvr additive="base">
                                        <p:cTn id="5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7" end="7"/>
                                            </p:txEl>
                                          </p:spTgt>
                                        </p:tgtEl>
                                        <p:attrNameLst>
                                          <p:attrName>style.visibility</p:attrName>
                                        </p:attrNameLst>
                                      </p:cBhvr>
                                      <p:to>
                                        <p:strVal val="visible"/>
                                      </p:to>
                                    </p:set>
                                    <p:anim calcmode="lin" valueType="num">
                                      <p:cBhvr additive="base">
                                        <p:cTn id="6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8" end="8"/>
                                            </p:txEl>
                                          </p:spTgt>
                                        </p:tgtEl>
                                        <p:attrNameLst>
                                          <p:attrName>style.visibility</p:attrName>
                                        </p:attrNameLst>
                                      </p:cBhvr>
                                      <p:to>
                                        <p:strVal val="visible"/>
                                      </p:to>
                                    </p:set>
                                    <p:anim calcmode="lin" valueType="num">
                                      <p:cBhvr additive="base">
                                        <p:cTn id="67"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9" end="9"/>
                                            </p:txEl>
                                          </p:spTgt>
                                        </p:tgtEl>
                                        <p:attrNameLst>
                                          <p:attrName>style.visibility</p:attrName>
                                        </p:attrNameLst>
                                      </p:cBhvr>
                                      <p:to>
                                        <p:strVal val="visible"/>
                                      </p:to>
                                    </p:set>
                                    <p:anim calcmode="lin" valueType="num">
                                      <p:cBhvr additive="base">
                                        <p:cTn id="7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10" end="10"/>
                                            </p:txEl>
                                          </p:spTgt>
                                        </p:tgtEl>
                                        <p:attrNameLst>
                                          <p:attrName>style.visibility</p:attrName>
                                        </p:attrNameLst>
                                      </p:cBhvr>
                                      <p:to>
                                        <p:strVal val="visible"/>
                                      </p:to>
                                    </p:set>
                                    <p:anim calcmode="lin" valueType="num">
                                      <p:cBhvr additive="base">
                                        <p:cTn id="79"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11" end="11"/>
                                            </p:txEl>
                                          </p:spTgt>
                                        </p:tgtEl>
                                        <p:attrNameLst>
                                          <p:attrName>style.visibility</p:attrName>
                                        </p:attrNameLst>
                                      </p:cBhvr>
                                      <p:to>
                                        <p:strVal val="visible"/>
                                      </p:to>
                                    </p:set>
                                    <p:anim calcmode="lin" valueType="num">
                                      <p:cBhvr additive="base">
                                        <p:cTn id="85"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gtEl>
                                        <p:attrNameLst>
                                          <p:attrName>style.visibility</p:attrName>
                                        </p:attrNameLst>
                                      </p:cBhvr>
                                      <p:to>
                                        <p:strVal val="visible"/>
                                      </p:to>
                                    </p:set>
                                    <p:anim calcmode="lin" valueType="num">
                                      <p:cBhvr additive="base">
                                        <p:cTn id="91" dur="500" fill="hold"/>
                                        <p:tgtEl>
                                          <p:spTgt spid="5"/>
                                        </p:tgtEl>
                                        <p:attrNameLst>
                                          <p:attrName>ppt_x</p:attrName>
                                        </p:attrNameLst>
                                      </p:cBhvr>
                                      <p:tavLst>
                                        <p:tav tm="0">
                                          <p:val>
                                            <p:strVal val="#ppt_x"/>
                                          </p:val>
                                        </p:tav>
                                        <p:tav tm="100000">
                                          <p:val>
                                            <p:strVal val="#ppt_x"/>
                                          </p:val>
                                        </p:tav>
                                      </p:tavLst>
                                    </p:anim>
                                    <p:anim calcmode="lin" valueType="num">
                                      <p:cBhvr additive="base">
                                        <p:cTn id="9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9">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6" descr="Interoperability of EU information systems will be enhanced">
            <a:extLst>
              <a:ext uri="{FF2B5EF4-FFF2-40B4-BE49-F238E27FC236}">
                <a16:creationId xmlns:a16="http://schemas.microsoft.com/office/drawing/2014/main" id="{689A1A24-E20B-5030-142A-B817FF2913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92" r="17429"/>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AAFBB29-0D44-61E0-146E-7300152444A9}"/>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dirty="0"/>
              <a:t>Problems with security in the UK without SIS</a:t>
            </a:r>
          </a:p>
        </p:txBody>
      </p:sp>
      <p:sp>
        <p:nvSpPr>
          <p:cNvPr id="4" name="Text Placeholder 3">
            <a:extLst>
              <a:ext uri="{FF2B5EF4-FFF2-40B4-BE49-F238E27FC236}">
                <a16:creationId xmlns:a16="http://schemas.microsoft.com/office/drawing/2014/main" id="{9CDEF721-A592-9ED1-CC0C-B4BFF2E4D8BC}"/>
              </a:ext>
            </a:extLst>
          </p:cNvPr>
          <p:cNvSpPr>
            <a:spLocks noGrp="1"/>
          </p:cNvSpPr>
          <p:nvPr>
            <p:ph type="body" sz="half" idx="2"/>
          </p:nvPr>
        </p:nvSpPr>
        <p:spPr>
          <a:xfrm>
            <a:off x="677334" y="2160589"/>
            <a:ext cx="3851122" cy="3880773"/>
          </a:xfrm>
        </p:spPr>
        <p:txBody>
          <a:bodyPr vert="horz" lIns="91440" tIns="45720" rIns="91440" bIns="45720" rtlCol="0">
            <a:normAutofit/>
          </a:bodyPr>
          <a:lstStyle/>
          <a:p>
            <a:pPr marL="342900" indent="-285750">
              <a:buFont typeface="Wingdings 3" charset="2"/>
              <a:buChar char=""/>
            </a:pPr>
            <a:r>
              <a:rPr lang="en-US" sz="1400" dirty="0"/>
              <a:t>UK could gain access as third country </a:t>
            </a:r>
          </a:p>
          <a:p>
            <a:pPr marL="342900" indent="-285750">
              <a:buFont typeface="Wingdings 3" charset="2"/>
              <a:buChar char=""/>
            </a:pPr>
            <a:r>
              <a:rPr lang="en-US" sz="1400" dirty="0"/>
              <a:t>Lack of SIS causes issue for border security </a:t>
            </a:r>
          </a:p>
          <a:p>
            <a:pPr marL="342900" indent="-285750">
              <a:buFont typeface="Wingdings 3" charset="2"/>
              <a:buChar char=""/>
            </a:pPr>
            <a:r>
              <a:rPr lang="en-US" sz="1400" dirty="0"/>
              <a:t>Use and abuse of the Counter Terrorism and Border Security Act 2019 </a:t>
            </a:r>
          </a:p>
          <a:p>
            <a:pPr marL="342900" indent="-285750">
              <a:buFont typeface="Wingdings 3" charset="2"/>
              <a:buChar char=""/>
            </a:pPr>
            <a:r>
              <a:rPr lang="en-US" sz="1400" dirty="0"/>
              <a:t>Stop, search, detain, and question at port or border area </a:t>
            </a:r>
          </a:p>
          <a:p>
            <a:pPr marL="342900" indent="-285750">
              <a:buFont typeface="Wingdings 3" charset="2"/>
              <a:buChar char=""/>
            </a:pPr>
            <a:r>
              <a:rPr lang="en-US" sz="1400" dirty="0"/>
              <a:t>Without reasonable suspicion</a:t>
            </a:r>
          </a:p>
          <a:p>
            <a:pPr marL="342900" indent="-285750">
              <a:buFont typeface="Wingdings 3" charset="2"/>
              <a:buChar char=""/>
            </a:pPr>
            <a:r>
              <a:rPr lang="en-US" sz="1400" dirty="0"/>
              <a:t>Also, specific powers under this act for Northern Ireland  </a:t>
            </a:r>
          </a:p>
          <a:p>
            <a:pPr marL="342900" indent="-285750">
              <a:buFont typeface="Wingdings 3" charset="2"/>
              <a:buChar char=""/>
            </a:pPr>
            <a:r>
              <a:rPr lang="en-US" sz="1400" dirty="0"/>
              <a:t>Knowledge week investigations </a:t>
            </a:r>
          </a:p>
          <a:p>
            <a:pPr marL="342900" indent="-285750">
              <a:buFont typeface="Wingdings 3" charset="2"/>
              <a:buChar char=""/>
            </a:pPr>
            <a:r>
              <a:rPr lang="en-US" sz="1400" dirty="0"/>
              <a:t>Organized crime increase as lack of detection across borders  </a:t>
            </a:r>
          </a:p>
        </p:txBody>
      </p:sp>
      <p:cxnSp>
        <p:nvCxnSpPr>
          <p:cNvPr id="27"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TextBox 28">
            <a:extLst>
              <a:ext uri="{FF2B5EF4-FFF2-40B4-BE49-F238E27FC236}">
                <a16:creationId xmlns:a16="http://schemas.microsoft.com/office/drawing/2014/main" id="{298B7779-EAE2-01F6-E616-E7FF09C307B6}"/>
              </a:ext>
            </a:extLst>
          </p:cNvPr>
          <p:cNvSpPr txBox="1"/>
          <p:nvPr/>
        </p:nvSpPr>
        <p:spPr>
          <a:xfrm>
            <a:off x="0" y="6340824"/>
            <a:ext cx="2092301" cy="830997"/>
          </a:xfrm>
          <a:prstGeom prst="rect">
            <a:avLst/>
          </a:prstGeom>
          <a:noFill/>
        </p:spPr>
        <p:txBody>
          <a:bodyPr wrap="square" rtlCol="0">
            <a:spAutoFit/>
          </a:bodyPr>
          <a:lstStyle/>
          <a:p>
            <a:r>
              <a:rPr lang="en-US" sz="1200" dirty="0"/>
              <a:t>(Conway, 2020)</a:t>
            </a:r>
          </a:p>
          <a:p>
            <a:r>
              <a:rPr lang="en-US" sz="1200" dirty="0"/>
              <a:t>(Inkster, 2018)</a:t>
            </a:r>
          </a:p>
          <a:p>
            <a:endParaRPr lang="en-US" sz="1200" dirty="0"/>
          </a:p>
          <a:p>
            <a:endParaRPr lang="en-US" sz="1200" dirty="0"/>
          </a:p>
        </p:txBody>
      </p:sp>
    </p:spTree>
    <p:extLst>
      <p:ext uri="{BB962C8B-B14F-4D97-AF65-F5344CB8AC3E}">
        <p14:creationId xmlns:p14="http://schemas.microsoft.com/office/powerpoint/2010/main" val="14859079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 calcmode="lin" valueType="num">
                                      <p:cBhvr additive="base">
                                        <p:cTn id="5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7" end="7"/>
                                            </p:txEl>
                                          </p:spTgt>
                                        </p:tgtEl>
                                        <p:attrNameLst>
                                          <p:attrName>style.visibility</p:attrName>
                                        </p:attrNameLst>
                                      </p:cBhvr>
                                      <p:to>
                                        <p:strVal val="visible"/>
                                      </p:to>
                                    </p:set>
                                    <p:anim calcmode="lin" valueType="num">
                                      <p:cBhvr additive="base">
                                        <p:cTn id="6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9"/>
                                        </p:tgtEl>
                                        <p:attrNameLst>
                                          <p:attrName>style.visibility</p:attrName>
                                        </p:attrNameLst>
                                      </p:cBhvr>
                                      <p:to>
                                        <p:strVal val="visible"/>
                                      </p:to>
                                    </p:set>
                                    <p:anim calcmode="lin" valueType="num">
                                      <p:cBhvr additive="base">
                                        <p:cTn id="67" dur="500" fill="hold"/>
                                        <p:tgtEl>
                                          <p:spTgt spid="29"/>
                                        </p:tgtEl>
                                        <p:attrNameLst>
                                          <p:attrName>ppt_x</p:attrName>
                                        </p:attrNameLst>
                                      </p:cBhvr>
                                      <p:tavLst>
                                        <p:tav tm="0">
                                          <p:val>
                                            <p:strVal val="#ppt_x"/>
                                          </p:val>
                                        </p:tav>
                                        <p:tav tm="100000">
                                          <p:val>
                                            <p:strVal val="#ppt_x"/>
                                          </p:val>
                                        </p:tav>
                                      </p:tavLst>
                                    </p:anim>
                                    <p:anim calcmode="lin" valueType="num">
                                      <p:cBhvr additive="base">
                                        <p:cTn id="6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36" name="Group 70">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38"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41" name="Isosceles Triangle 79">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122" name="Picture 2" descr="Staying in the European Arrest Warrant is a compromise too far |  BrexitCentral">
            <a:extLst>
              <a:ext uri="{FF2B5EF4-FFF2-40B4-BE49-F238E27FC236}">
                <a16:creationId xmlns:a16="http://schemas.microsoft.com/office/drawing/2014/main" id="{BC2D83B5-D112-E787-E7C3-8896784E7E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98" b="10974"/>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Parallelogram 84">
            <a:extLst>
              <a:ext uri="{FF2B5EF4-FFF2-40B4-BE49-F238E27FC236}">
                <a16:creationId xmlns:a16="http://schemas.microsoft.com/office/drawing/2014/main" id="{23370524-0FE7-41B4-ABCF-7FB26B6CF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87" name="Straight Connector 8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42" name="Straight Connector 8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68"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85E6665-FF70-F94D-18C1-5DA82F04EBB2}"/>
              </a:ext>
            </a:extLst>
          </p:cNvPr>
          <p:cNvSpPr>
            <a:spLocks noGrp="1"/>
          </p:cNvSpPr>
          <p:nvPr>
            <p:ph type="title"/>
          </p:nvPr>
        </p:nvSpPr>
        <p:spPr>
          <a:xfrm>
            <a:off x="2786047" y="609600"/>
            <a:ext cx="6487955" cy="1320800"/>
          </a:xfrm>
        </p:spPr>
        <p:txBody>
          <a:bodyPr vert="horz" lIns="91440" tIns="45720" rIns="91440" bIns="45720" rtlCol="0" anchor="t">
            <a:normAutofit/>
          </a:bodyPr>
          <a:lstStyle/>
          <a:p>
            <a:r>
              <a:rPr lang="en-US" sz="3600" dirty="0"/>
              <a:t>European Arrest Warrant (EAW)</a:t>
            </a:r>
          </a:p>
        </p:txBody>
      </p:sp>
      <p:sp>
        <p:nvSpPr>
          <p:cNvPr id="9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CDCE9E1-23C6-7618-9225-5DE033E91558}"/>
              </a:ext>
            </a:extLst>
          </p:cNvPr>
          <p:cNvSpPr>
            <a:spLocks noGrp="1"/>
          </p:cNvSpPr>
          <p:nvPr>
            <p:ph type="body" sz="half" idx="2"/>
          </p:nvPr>
        </p:nvSpPr>
        <p:spPr>
          <a:xfrm>
            <a:off x="2786047" y="2159000"/>
            <a:ext cx="6487955" cy="3882362"/>
          </a:xfrm>
        </p:spPr>
        <p:txBody>
          <a:bodyPr vert="horz" lIns="91440" tIns="45720" rIns="91440" bIns="45720" rtlCol="0">
            <a:noAutofit/>
          </a:bodyPr>
          <a:lstStyle/>
          <a:p>
            <a:pPr marL="342900" indent="-285750">
              <a:buFont typeface="Wingdings 3" charset="2"/>
              <a:buChar char=""/>
            </a:pPr>
            <a:r>
              <a:rPr lang="en-US" sz="1400" dirty="0"/>
              <a:t>Enforced in the EU in 2004 </a:t>
            </a:r>
          </a:p>
          <a:p>
            <a:pPr marL="342900" indent="-285750">
              <a:buFont typeface="Wingdings 3" charset="2"/>
              <a:buChar char=""/>
            </a:pPr>
            <a:r>
              <a:rPr lang="en-US" sz="1400" dirty="0"/>
              <a:t>Allow for the extradition of an individual </a:t>
            </a:r>
          </a:p>
          <a:p>
            <a:pPr marL="342900" indent="-285750">
              <a:buFont typeface="Wingdings 3" charset="2"/>
              <a:buChar char=""/>
            </a:pPr>
            <a:r>
              <a:rPr lang="en-US" sz="1400" dirty="0"/>
              <a:t>From one country to another  </a:t>
            </a:r>
          </a:p>
          <a:p>
            <a:pPr marL="342900" indent="-285750">
              <a:buFont typeface="Wingdings 3" charset="2"/>
              <a:buChar char=""/>
            </a:pPr>
            <a:r>
              <a:rPr lang="en-US" sz="1400" dirty="0"/>
              <a:t>Member state wants to prosecute for an offence the carries a minimum of 1 year in prison </a:t>
            </a:r>
          </a:p>
          <a:p>
            <a:pPr marL="342900" indent="-285750">
              <a:buFont typeface="Wingdings 3" charset="2"/>
              <a:buChar char=""/>
            </a:pPr>
            <a:r>
              <a:rPr lang="en-US" sz="1400" dirty="0"/>
              <a:t>Member state sentenced a person to at least 4 months of custodial sanction or detention order</a:t>
            </a:r>
          </a:p>
          <a:p>
            <a:pPr marL="342900" indent="-285750">
              <a:buFont typeface="Wingdings 3" charset="2"/>
              <a:buChar char=""/>
            </a:pPr>
            <a:r>
              <a:rPr lang="en-US" sz="1400" dirty="0"/>
              <a:t>Member states of the EU use the EAW allows efficiency and simplification </a:t>
            </a:r>
          </a:p>
          <a:p>
            <a:pPr marL="342900" indent="-285750">
              <a:buFont typeface="Wingdings 3" charset="2"/>
              <a:buChar char=""/>
            </a:pPr>
            <a:r>
              <a:rPr lang="en-US" sz="1400" dirty="0"/>
              <a:t>Uses principle of recognition and trust </a:t>
            </a:r>
          </a:p>
          <a:p>
            <a:pPr marL="342900" indent="-285750">
              <a:buFont typeface="Wingdings 3" charset="2"/>
              <a:buChar char=""/>
            </a:pPr>
            <a:r>
              <a:rPr lang="en-US" sz="1400" dirty="0"/>
              <a:t>13,211 Requests </a:t>
            </a:r>
          </a:p>
          <a:p>
            <a:pPr marL="342900" indent="-285750">
              <a:buFont typeface="Wingdings 3" charset="2"/>
              <a:buChar char=""/>
            </a:pPr>
            <a:r>
              <a:rPr lang="en-US" sz="1400" dirty="0"/>
              <a:t>1,246 Arrests </a:t>
            </a:r>
          </a:p>
          <a:p>
            <a:pPr marL="342900" indent="-285750">
              <a:buFont typeface="Wingdings 3" charset="2"/>
              <a:buChar char=""/>
            </a:pPr>
            <a:r>
              <a:rPr lang="en-US" sz="1400" dirty="0"/>
              <a:t>563 Surrenders </a:t>
            </a:r>
          </a:p>
          <a:p>
            <a:pPr marL="342900" indent="-285750">
              <a:buFont typeface="Wingdings 3" charset="2"/>
              <a:buChar char=""/>
            </a:pPr>
            <a:r>
              <a:rPr lang="en-US" sz="1400" dirty="0"/>
              <a:t>Also allows the fundamental rights of an individual </a:t>
            </a:r>
          </a:p>
        </p:txBody>
      </p:sp>
      <p:sp>
        <p:nvSpPr>
          <p:cNvPr id="9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10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TextBox 26">
            <a:extLst>
              <a:ext uri="{FF2B5EF4-FFF2-40B4-BE49-F238E27FC236}">
                <a16:creationId xmlns:a16="http://schemas.microsoft.com/office/drawing/2014/main" id="{F4F380E6-9562-08B0-2B1D-F25BC695E936}"/>
              </a:ext>
            </a:extLst>
          </p:cNvPr>
          <p:cNvSpPr txBox="1"/>
          <p:nvPr/>
        </p:nvSpPr>
        <p:spPr>
          <a:xfrm>
            <a:off x="9793938" y="6244705"/>
            <a:ext cx="2627317" cy="830997"/>
          </a:xfrm>
          <a:prstGeom prst="rect">
            <a:avLst/>
          </a:prstGeom>
          <a:noFill/>
        </p:spPr>
        <p:txBody>
          <a:bodyPr wrap="square" rtlCol="0">
            <a:spAutoFit/>
          </a:bodyPr>
          <a:lstStyle/>
          <a:p>
            <a:r>
              <a:rPr lang="en-US" sz="1200" dirty="0"/>
              <a:t>(National Crime Agency, 2021)</a:t>
            </a:r>
          </a:p>
          <a:p>
            <a:r>
              <a:rPr lang="en-US" sz="1200" dirty="0"/>
              <a:t>(</a:t>
            </a:r>
            <a:r>
              <a:rPr lang="en-US" sz="1200" dirty="0" err="1"/>
              <a:t>Nohlen</a:t>
            </a:r>
            <a:r>
              <a:rPr lang="en-US" sz="1200" dirty="0"/>
              <a:t>, 2008)</a:t>
            </a:r>
          </a:p>
          <a:p>
            <a:r>
              <a:rPr lang="en-US" sz="1200" dirty="0"/>
              <a:t>(Padfield, 2007)</a:t>
            </a:r>
          </a:p>
          <a:p>
            <a:endParaRPr lang="en-US" sz="1200" dirty="0"/>
          </a:p>
        </p:txBody>
      </p:sp>
    </p:spTree>
    <p:extLst>
      <p:ext uri="{BB962C8B-B14F-4D97-AF65-F5344CB8AC3E}">
        <p14:creationId xmlns:p14="http://schemas.microsoft.com/office/powerpoint/2010/main" val="37195353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 calcmode="lin" valueType="num">
                                      <p:cBhvr additive="base">
                                        <p:cTn id="4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anim calcmode="lin" valueType="num">
                                      <p:cBhvr additive="base">
                                        <p:cTn id="5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8" end="8"/>
                                            </p:txEl>
                                          </p:spTgt>
                                        </p:tgtEl>
                                        <p:attrNameLst>
                                          <p:attrName>style.visibility</p:attrName>
                                        </p:attrNameLst>
                                      </p:cBhvr>
                                      <p:to>
                                        <p:strVal val="visible"/>
                                      </p:to>
                                    </p:set>
                                    <p:anim calcmode="lin" valueType="num">
                                      <p:cBhvr additive="base">
                                        <p:cTn id="6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9" end="9"/>
                                            </p:txEl>
                                          </p:spTgt>
                                        </p:tgtEl>
                                        <p:attrNameLst>
                                          <p:attrName>style.visibility</p:attrName>
                                        </p:attrNameLst>
                                      </p:cBhvr>
                                      <p:to>
                                        <p:strVal val="visible"/>
                                      </p:to>
                                    </p:set>
                                    <p:anim calcmode="lin" valueType="num">
                                      <p:cBhvr additive="base">
                                        <p:cTn id="6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10" end="10"/>
                                            </p:txEl>
                                          </p:spTgt>
                                        </p:tgtEl>
                                        <p:attrNameLst>
                                          <p:attrName>style.visibility</p:attrName>
                                        </p:attrNameLst>
                                      </p:cBhvr>
                                      <p:to>
                                        <p:strVal val="visible"/>
                                      </p:to>
                                    </p:set>
                                    <p:anim calcmode="lin" valueType="num">
                                      <p:cBhvr additive="base">
                                        <p:cTn id="73"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374BC-0FF7-76D3-2F3C-8039C480D53F}"/>
              </a:ext>
            </a:extLst>
          </p:cNvPr>
          <p:cNvSpPr>
            <a:spLocks noGrp="1"/>
          </p:cNvSpPr>
          <p:nvPr>
            <p:ph type="title"/>
          </p:nvPr>
        </p:nvSpPr>
        <p:spPr>
          <a:xfrm>
            <a:off x="5411962" y="493099"/>
            <a:ext cx="5217172" cy="1158857"/>
          </a:xfrm>
        </p:spPr>
        <p:txBody>
          <a:bodyPr vert="horz" lIns="91440" tIns="45720" rIns="91440" bIns="45720" rtlCol="0" anchor="b">
            <a:normAutofit fontScale="90000"/>
          </a:bodyPr>
          <a:lstStyle/>
          <a:p>
            <a:r>
              <a:rPr lang="en-US" sz="3700" dirty="0"/>
              <a:t>Losing EAW issue for police and security </a:t>
            </a:r>
          </a:p>
        </p:txBody>
      </p:sp>
      <p:pic>
        <p:nvPicPr>
          <p:cNvPr id="6146" name="Picture 2" descr="The UK is leaving the European Arrest Warrant – and extraditing criminals  could be more difficult as a result">
            <a:extLst>
              <a:ext uri="{FF2B5EF4-FFF2-40B4-BE49-F238E27FC236}">
                <a16:creationId xmlns:a16="http://schemas.microsoft.com/office/drawing/2014/main" id="{0A122C9F-6346-B2AE-AD81-A85059A26C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0701" y="1870369"/>
            <a:ext cx="4181164" cy="291374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149" name="Text Placeholder 3">
            <a:extLst>
              <a:ext uri="{FF2B5EF4-FFF2-40B4-BE49-F238E27FC236}">
                <a16:creationId xmlns:a16="http://schemas.microsoft.com/office/drawing/2014/main" id="{1E416527-E74A-CEDE-8B08-EBD93596062E}"/>
              </a:ext>
            </a:extLst>
          </p:cNvPr>
          <p:cNvGraphicFramePr/>
          <p:nvPr>
            <p:extLst>
              <p:ext uri="{D42A27DB-BD31-4B8C-83A1-F6EECF244321}">
                <p14:modId xmlns:p14="http://schemas.microsoft.com/office/powerpoint/2010/main" val="2906665929"/>
              </p:ext>
            </p:extLst>
          </p:nvPr>
        </p:nvGraphicFramePr>
        <p:xfrm>
          <a:off x="5411961" y="1870369"/>
          <a:ext cx="5217173"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64556EE-D097-73D4-795B-F08E72654245}"/>
              </a:ext>
            </a:extLst>
          </p:cNvPr>
          <p:cNvSpPr txBox="1"/>
          <p:nvPr/>
        </p:nvSpPr>
        <p:spPr>
          <a:xfrm>
            <a:off x="0" y="6223621"/>
            <a:ext cx="2951283" cy="830997"/>
          </a:xfrm>
          <a:prstGeom prst="rect">
            <a:avLst/>
          </a:prstGeom>
          <a:noFill/>
        </p:spPr>
        <p:txBody>
          <a:bodyPr wrap="square" rtlCol="0">
            <a:spAutoFit/>
          </a:bodyPr>
          <a:lstStyle/>
          <a:p>
            <a:r>
              <a:rPr lang="en-US" sz="1200" dirty="0"/>
              <a:t>(Davies and Arnell, 2020)</a:t>
            </a:r>
          </a:p>
          <a:p>
            <a:r>
              <a:rPr lang="en-US" sz="1200" dirty="0"/>
              <a:t>(</a:t>
            </a:r>
            <a:r>
              <a:rPr lang="en-GB" sz="1200" dirty="0" err="1">
                <a:latin typeface="Calibri" panose="020F0502020204030204" pitchFamily="34" charset="0"/>
                <a:ea typeface="Calibri" panose="020F0502020204030204" pitchFamily="34" charset="0"/>
                <a:cs typeface="Times New Roman" panose="02020603050405020304" pitchFamily="18" charset="0"/>
              </a:rPr>
              <a:t>MacParthol</a:t>
            </a:r>
            <a:r>
              <a:rPr lang="en-GB" sz="1200" dirty="0" err="1">
                <a:latin typeface="Calibri" panose="020F0502020204030204" pitchFamily="34" charset="0"/>
                <a:ea typeface="Calibri" panose="020F0502020204030204" pitchFamily="34" charset="0"/>
              </a:rPr>
              <a:t>á</a:t>
            </a:r>
            <a:r>
              <a:rPr lang="en-GB" sz="1200" dirty="0" err="1">
                <a:latin typeface="Calibri" panose="020F0502020204030204" pitchFamily="34" charset="0"/>
                <a:ea typeface="Calibri" panose="020F0502020204030204" pitchFamily="34" charset="0"/>
                <a:cs typeface="Times New Roman" panose="02020603050405020304" pitchFamily="18" charset="0"/>
              </a:rPr>
              <a:t>n</a:t>
            </a:r>
            <a:r>
              <a:rPr lang="en-GB" sz="1200" dirty="0">
                <a:latin typeface="Calibri" panose="020F0502020204030204" pitchFamily="34" charset="0"/>
                <a:ea typeface="Calibri" panose="020F0502020204030204" pitchFamily="34" charset="0"/>
                <a:cs typeface="Times New Roman" panose="02020603050405020304" pitchFamily="18" charset="0"/>
              </a:rPr>
              <a:t>, 2020)</a:t>
            </a:r>
          </a:p>
          <a:p>
            <a:r>
              <a:rPr lang="en-GB" sz="1200" dirty="0">
                <a:latin typeface="Calibri" panose="020F0502020204030204" pitchFamily="34" charset="0"/>
                <a:cs typeface="Times New Roman" panose="02020603050405020304" pitchFamily="18" charset="0"/>
              </a:rPr>
              <a:t>(Kramer and Dickson, 2020)</a:t>
            </a:r>
            <a:endParaRPr lang="en-US" sz="1200" dirty="0"/>
          </a:p>
          <a:p>
            <a:endParaRPr lang="en-US" sz="1200" dirty="0"/>
          </a:p>
        </p:txBody>
      </p:sp>
    </p:spTree>
    <p:extLst>
      <p:ext uri="{BB962C8B-B14F-4D97-AF65-F5344CB8AC3E}">
        <p14:creationId xmlns:p14="http://schemas.microsoft.com/office/powerpoint/2010/main" val="28681196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146"/>
                                        </p:tgtEl>
                                        <p:attrNameLst>
                                          <p:attrName>style.visibility</p:attrName>
                                        </p:attrNameLst>
                                      </p:cBhvr>
                                      <p:to>
                                        <p:strVal val="visible"/>
                                      </p:to>
                                    </p:set>
                                    <p:anim calcmode="lin" valueType="num">
                                      <p:cBhvr additive="base">
                                        <p:cTn id="13" dur="500" fill="hold"/>
                                        <p:tgtEl>
                                          <p:spTgt spid="6146"/>
                                        </p:tgtEl>
                                        <p:attrNameLst>
                                          <p:attrName>ppt_x</p:attrName>
                                        </p:attrNameLst>
                                      </p:cBhvr>
                                      <p:tavLst>
                                        <p:tav tm="0">
                                          <p:val>
                                            <p:strVal val="#ppt_x"/>
                                          </p:val>
                                        </p:tav>
                                        <p:tav tm="100000">
                                          <p:val>
                                            <p:strVal val="#ppt_x"/>
                                          </p:val>
                                        </p:tav>
                                      </p:tavLst>
                                    </p:anim>
                                    <p:anim calcmode="lin" valueType="num">
                                      <p:cBhvr additive="base">
                                        <p:cTn id="14"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9"/>
                                        </p:tgtEl>
                                        <p:attrNameLst>
                                          <p:attrName>style.visibility</p:attrName>
                                        </p:attrNameLst>
                                      </p:cBhvr>
                                      <p:to>
                                        <p:strVal val="visible"/>
                                      </p:to>
                                    </p:set>
                                    <p:anim calcmode="lin" valueType="num">
                                      <p:cBhvr additive="base">
                                        <p:cTn id="19" dur="500" fill="hold"/>
                                        <p:tgtEl>
                                          <p:spTgt spid="6149"/>
                                        </p:tgtEl>
                                        <p:attrNameLst>
                                          <p:attrName>ppt_x</p:attrName>
                                        </p:attrNameLst>
                                      </p:cBhvr>
                                      <p:tavLst>
                                        <p:tav tm="0">
                                          <p:val>
                                            <p:strVal val="#ppt_x"/>
                                          </p:val>
                                        </p:tav>
                                        <p:tav tm="100000">
                                          <p:val>
                                            <p:strVal val="#ppt_x"/>
                                          </p:val>
                                        </p:tav>
                                      </p:tavLst>
                                    </p:anim>
                                    <p:anim calcmode="lin" valueType="num">
                                      <p:cBhvr additive="base">
                                        <p:cTn id="20" dur="500" fill="hold"/>
                                        <p:tgtEl>
                                          <p:spTgt spid="614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149" grpId="0">
        <p:bldAsOne/>
      </p:bldGraphic>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20">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 name="Straight Connector 21">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22">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5">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29">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30">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6" name="Isosceles Triangle 3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Parallelogram 34">
            <a:extLst>
              <a:ext uri="{FF2B5EF4-FFF2-40B4-BE49-F238E27FC236}">
                <a16:creationId xmlns:a16="http://schemas.microsoft.com/office/drawing/2014/main" id="{23370524-0FE7-41B4-ABCF-7FB26B6CF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0C56034-14FD-2B82-BECC-EAE9C21F7007}"/>
              </a:ext>
            </a:extLst>
          </p:cNvPr>
          <p:cNvSpPr>
            <a:spLocks noGrp="1"/>
          </p:cNvSpPr>
          <p:nvPr>
            <p:ph type="title"/>
          </p:nvPr>
        </p:nvSpPr>
        <p:spPr>
          <a:xfrm>
            <a:off x="2786047" y="609600"/>
            <a:ext cx="6487955" cy="1320800"/>
          </a:xfrm>
        </p:spPr>
        <p:txBody>
          <a:bodyPr vert="horz" lIns="91440" tIns="45720" rIns="91440" bIns="45720" rtlCol="0" anchor="t">
            <a:normAutofit fontScale="90000"/>
          </a:bodyPr>
          <a:lstStyle/>
          <a:p>
            <a:pPr algn="ctr"/>
            <a:r>
              <a:rPr lang="en-US" sz="3600" dirty="0"/>
              <a:t>Why losing these security measures is problematic for the UK </a:t>
            </a:r>
          </a:p>
        </p:txBody>
      </p:sp>
      <p:sp>
        <p:nvSpPr>
          <p:cNvPr id="4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6" name="Text Placeholder 3">
            <a:extLst>
              <a:ext uri="{FF2B5EF4-FFF2-40B4-BE49-F238E27FC236}">
                <a16:creationId xmlns:a16="http://schemas.microsoft.com/office/drawing/2014/main" id="{12D1D3B9-165E-AD70-B6F9-0D7EE9344B41}"/>
              </a:ext>
            </a:extLst>
          </p:cNvPr>
          <p:cNvGraphicFramePr/>
          <p:nvPr>
            <p:extLst>
              <p:ext uri="{D42A27DB-BD31-4B8C-83A1-F6EECF244321}">
                <p14:modId xmlns:p14="http://schemas.microsoft.com/office/powerpoint/2010/main" val="3431446503"/>
              </p:ext>
            </p:extLst>
          </p:nvPr>
        </p:nvGraphicFramePr>
        <p:xfrm>
          <a:off x="2786047" y="2322521"/>
          <a:ext cx="6487955" cy="3882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TextBox 25">
            <a:extLst>
              <a:ext uri="{FF2B5EF4-FFF2-40B4-BE49-F238E27FC236}">
                <a16:creationId xmlns:a16="http://schemas.microsoft.com/office/drawing/2014/main" id="{FECB3CD2-0866-37EC-E1F5-5397DC1EC615}"/>
              </a:ext>
            </a:extLst>
          </p:cNvPr>
          <p:cNvSpPr txBox="1"/>
          <p:nvPr/>
        </p:nvSpPr>
        <p:spPr>
          <a:xfrm>
            <a:off x="-3174" y="6250656"/>
            <a:ext cx="2786047" cy="1015663"/>
          </a:xfrm>
          <a:prstGeom prst="rect">
            <a:avLst/>
          </a:prstGeom>
          <a:noFill/>
        </p:spPr>
        <p:txBody>
          <a:bodyPr wrap="square" rtlCol="0">
            <a:spAutoFit/>
          </a:bodyPr>
          <a:lstStyle/>
          <a:p>
            <a:r>
              <a:rPr lang="en-US" sz="1200" dirty="0"/>
              <a:t>(</a:t>
            </a:r>
            <a:r>
              <a:rPr lang="en-US" sz="1200" dirty="0" err="1"/>
              <a:t>Luckner</a:t>
            </a:r>
            <a:r>
              <a:rPr lang="en-US" sz="1200" dirty="0"/>
              <a:t>, 2021)</a:t>
            </a:r>
          </a:p>
          <a:p>
            <a:r>
              <a:rPr lang="en-US" sz="1200" dirty="0"/>
              <a:t>(Intelligence and Security Committee of Parliament, 2020)</a:t>
            </a:r>
          </a:p>
          <a:p>
            <a:endParaRPr lang="en-US" sz="1200" dirty="0"/>
          </a:p>
          <a:p>
            <a:endParaRPr lang="en-US" sz="1200" dirty="0"/>
          </a:p>
        </p:txBody>
      </p:sp>
    </p:spTree>
    <p:extLst>
      <p:ext uri="{BB962C8B-B14F-4D97-AF65-F5344CB8AC3E}">
        <p14:creationId xmlns:p14="http://schemas.microsoft.com/office/powerpoint/2010/main" val="18797122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ppt_x"/>
                                          </p:val>
                                        </p:tav>
                                        <p:tav tm="100000">
                                          <p:val>
                                            <p:strVal val="#ppt_x"/>
                                          </p:val>
                                        </p:tav>
                                      </p:tavLst>
                                    </p:anim>
                                    <p:anim calcmode="lin" valueType="num">
                                      <p:cBhvr additive="base">
                                        <p:cTn id="2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6" grpId="0">
        <p:bldAsOne/>
      </p:bldGraphic>
      <p:bldP spid="2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18" name="Group 70">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19" name="Straight Connector 71">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220" name="Straight Connector 72">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22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2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23" name="Isosceles Triangle 75">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24"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25" name="Isosceles Triangle 79">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3EAD9D7-0E53-48F2-A218-8CDB4892A3A8}"/>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dirty="0"/>
              <a:t>Stakeholders and future security arrangements </a:t>
            </a:r>
          </a:p>
        </p:txBody>
      </p:sp>
      <p:sp>
        <p:nvSpPr>
          <p:cNvPr id="4" name="Text Placeholder 3">
            <a:extLst>
              <a:ext uri="{FF2B5EF4-FFF2-40B4-BE49-F238E27FC236}">
                <a16:creationId xmlns:a16="http://schemas.microsoft.com/office/drawing/2014/main" id="{AD63BF15-C7D3-6518-3A7C-39486AAF1F14}"/>
              </a:ext>
            </a:extLst>
          </p:cNvPr>
          <p:cNvSpPr>
            <a:spLocks noGrp="1"/>
          </p:cNvSpPr>
          <p:nvPr>
            <p:ph type="body" sz="half" idx="2"/>
          </p:nvPr>
        </p:nvSpPr>
        <p:spPr>
          <a:xfrm>
            <a:off x="6336287" y="2160589"/>
            <a:ext cx="2934714" cy="3880773"/>
          </a:xfrm>
        </p:spPr>
        <p:txBody>
          <a:bodyPr vert="horz" lIns="91440" tIns="45720" rIns="91440" bIns="45720" rtlCol="0">
            <a:normAutofit/>
          </a:bodyPr>
          <a:lstStyle/>
          <a:p>
            <a:pPr marL="342900" indent="-285750">
              <a:buFont typeface="Wingdings 3" charset="2"/>
              <a:buChar char=""/>
            </a:pPr>
            <a:r>
              <a:rPr lang="en-US" sz="1400" dirty="0"/>
              <a:t>Stakeholders such as UK and Ireland create own JIT </a:t>
            </a:r>
          </a:p>
          <a:p>
            <a:pPr marL="342900" indent="-285750">
              <a:buFont typeface="Wingdings 3" charset="2"/>
              <a:buChar char=""/>
            </a:pPr>
            <a:r>
              <a:rPr lang="en-US" sz="1400" dirty="0"/>
              <a:t>Ensure fundamental rights being respected </a:t>
            </a:r>
          </a:p>
          <a:p>
            <a:pPr marL="342900" indent="-285750">
              <a:buFont typeface="Wingdings 3" charset="2"/>
              <a:buChar char=""/>
            </a:pPr>
            <a:r>
              <a:rPr lang="en-US" sz="1400" dirty="0"/>
              <a:t>Cooperation across such a close border can be maintained </a:t>
            </a:r>
          </a:p>
          <a:p>
            <a:pPr marL="342900" indent="-285750">
              <a:buFont typeface="Wingdings 3" charset="2"/>
              <a:buChar char=""/>
            </a:pPr>
            <a:r>
              <a:rPr lang="en-US" sz="1400" dirty="0"/>
              <a:t>Important to maintain good relationship with public police and government post Brexit. </a:t>
            </a:r>
          </a:p>
          <a:p>
            <a:pPr marL="342900" indent="-285750">
              <a:buFont typeface="Wingdings 3" charset="2"/>
              <a:buChar char=""/>
            </a:pPr>
            <a:r>
              <a:rPr lang="en-US" sz="1400" dirty="0"/>
              <a:t>To avoid further conflict  </a:t>
            </a:r>
          </a:p>
        </p:txBody>
      </p:sp>
      <p:pic>
        <p:nvPicPr>
          <p:cNvPr id="7170" name="Picture 2" descr="Cartoonists draw Brexit – POLITICO">
            <a:extLst>
              <a:ext uri="{FF2B5EF4-FFF2-40B4-BE49-F238E27FC236}">
                <a16:creationId xmlns:a16="http://schemas.microsoft.com/office/drawing/2014/main" id="{342221CA-3646-0A3A-6BEA-24DD696D53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09" r="15213"/>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B26E6284-72C3-D4E5-F267-F6BC9BD578A4}"/>
              </a:ext>
            </a:extLst>
          </p:cNvPr>
          <p:cNvSpPr txBox="1"/>
          <p:nvPr/>
        </p:nvSpPr>
        <p:spPr>
          <a:xfrm>
            <a:off x="0" y="6442501"/>
            <a:ext cx="2786047" cy="830997"/>
          </a:xfrm>
          <a:prstGeom prst="rect">
            <a:avLst/>
          </a:prstGeom>
          <a:noFill/>
        </p:spPr>
        <p:txBody>
          <a:bodyPr wrap="square" rtlCol="0">
            <a:spAutoFit/>
          </a:bodyPr>
          <a:lstStyle/>
          <a:p>
            <a:r>
              <a:rPr lang="en-US" sz="1200" dirty="0"/>
              <a:t>(</a:t>
            </a:r>
            <a:r>
              <a:rPr lang="en-US" sz="1200" dirty="0" err="1"/>
              <a:t>Martill</a:t>
            </a:r>
            <a:r>
              <a:rPr lang="en-US" sz="1200" dirty="0"/>
              <a:t> and Sus, 2021)</a:t>
            </a:r>
          </a:p>
          <a:p>
            <a:r>
              <a:rPr lang="en-US" sz="1200" dirty="0"/>
              <a:t>(Hayward and Murphy, 2018)</a:t>
            </a:r>
          </a:p>
          <a:p>
            <a:endParaRPr lang="en-US" sz="1200" dirty="0"/>
          </a:p>
          <a:p>
            <a:endParaRPr lang="en-US" sz="1200" dirty="0"/>
          </a:p>
        </p:txBody>
      </p:sp>
    </p:spTree>
    <p:extLst>
      <p:ext uri="{BB962C8B-B14F-4D97-AF65-F5344CB8AC3E}">
        <p14:creationId xmlns:p14="http://schemas.microsoft.com/office/powerpoint/2010/main" val="4154839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170"/>
                                        </p:tgtEl>
                                        <p:attrNameLst>
                                          <p:attrName>style.visibility</p:attrName>
                                        </p:attrNameLst>
                                      </p:cBhvr>
                                      <p:to>
                                        <p:strVal val="visible"/>
                                      </p:to>
                                    </p:set>
                                    <p:anim calcmode="lin" valueType="num">
                                      <p:cBhvr additive="base">
                                        <p:cTn id="13" dur="500" fill="hold"/>
                                        <p:tgtEl>
                                          <p:spTgt spid="7170"/>
                                        </p:tgtEl>
                                        <p:attrNameLst>
                                          <p:attrName>ppt_x</p:attrName>
                                        </p:attrNameLst>
                                      </p:cBhvr>
                                      <p:tavLst>
                                        <p:tav tm="0">
                                          <p:val>
                                            <p:strVal val="#ppt_x"/>
                                          </p:val>
                                        </p:tav>
                                        <p:tav tm="100000">
                                          <p:val>
                                            <p:strVal val="#ppt_x"/>
                                          </p:val>
                                        </p:tav>
                                      </p:tavLst>
                                    </p:anim>
                                    <p:anim calcmode="lin" valueType="num">
                                      <p:cBhvr additive="base">
                                        <p:cTn id="14"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618E1C-6275-0F47-AE60-A3305F57536E}"/>
              </a:ext>
            </a:extLst>
          </p:cNvPr>
          <p:cNvSpPr>
            <a:spLocks noGrp="1"/>
          </p:cNvSpPr>
          <p:nvPr>
            <p:ph type="title"/>
          </p:nvPr>
        </p:nvSpPr>
        <p:spPr>
          <a:xfrm>
            <a:off x="0" y="0"/>
            <a:ext cx="6748398" cy="475893"/>
          </a:xfrm>
        </p:spPr>
        <p:txBody>
          <a:bodyPr>
            <a:normAutofit/>
          </a:bodyPr>
          <a:lstStyle/>
          <a:p>
            <a:r>
              <a:rPr lang="en-US" sz="1200" dirty="0"/>
              <a:t>Refence</a:t>
            </a:r>
            <a:r>
              <a:rPr lang="en-US" sz="1400" dirty="0"/>
              <a:t> List </a:t>
            </a:r>
          </a:p>
        </p:txBody>
      </p:sp>
      <p:sp>
        <p:nvSpPr>
          <p:cNvPr id="6" name="Content Placeholder 5">
            <a:extLst>
              <a:ext uri="{FF2B5EF4-FFF2-40B4-BE49-F238E27FC236}">
                <a16:creationId xmlns:a16="http://schemas.microsoft.com/office/drawing/2014/main" id="{032AC966-D3E5-174A-9421-75139874F5A9}"/>
              </a:ext>
            </a:extLst>
          </p:cNvPr>
          <p:cNvSpPr>
            <a:spLocks noGrp="1"/>
          </p:cNvSpPr>
          <p:nvPr>
            <p:ph idx="1"/>
          </p:nvPr>
        </p:nvSpPr>
        <p:spPr>
          <a:xfrm>
            <a:off x="0" y="256639"/>
            <a:ext cx="11461075" cy="5963138"/>
          </a:xfrm>
        </p:spPr>
        <p:txBody>
          <a:bodyPr>
            <a:normAutofit fontScale="25000" lnSpcReduction="20000"/>
          </a:bodyPr>
          <a:lstStyle/>
          <a:p>
            <a:r>
              <a:rPr lang="en-US" sz="3200" dirty="0" err="1"/>
              <a:t>Arnorsson</a:t>
            </a:r>
            <a:r>
              <a:rPr lang="en-US" sz="3200" dirty="0"/>
              <a:t>, A. and </a:t>
            </a:r>
            <a:r>
              <a:rPr lang="en-US" sz="3200" dirty="0" err="1"/>
              <a:t>Zoega</a:t>
            </a:r>
            <a:r>
              <a:rPr lang="en-US" sz="3200" dirty="0"/>
              <a:t>, G. (2018) ‘On the Causes of Brexit’, European Journal of Political Economy, 55, pp. 301-323. DOI: 10.1016/j.ejpoleco.2018.02.001. </a:t>
            </a:r>
          </a:p>
          <a:p>
            <a:r>
              <a:rPr lang="en-US" sz="3200" dirty="0" err="1"/>
              <a:t>Bellanova</a:t>
            </a:r>
            <a:r>
              <a:rPr lang="en-US" sz="3200" dirty="0"/>
              <a:t>, R. and </a:t>
            </a:r>
            <a:r>
              <a:rPr lang="en-US" sz="3200" dirty="0" err="1"/>
              <a:t>Glouftsios</a:t>
            </a:r>
            <a:r>
              <a:rPr lang="en-US" sz="3200" dirty="0"/>
              <a:t>, G. (2022) ‘Controlling the Schengen Information Systems (SIS II): The Information Politics of Fragility and Maintenance’, Geopolitics, 27(1), pp.160-184. DOI: 10.1080/14650045.2020.1830765. </a:t>
            </a:r>
          </a:p>
          <a:p>
            <a:r>
              <a:rPr lang="en-US" sz="3200" dirty="0"/>
              <a:t>Conway, V. (2020) Cross Border Police Cooperation on the Island of Ireland Post-Brexit. Available at: https://</a:t>
            </a:r>
            <a:r>
              <a:rPr lang="en-US" sz="3200" dirty="0" err="1"/>
              <a:t>ssrn.com</a:t>
            </a:r>
            <a:r>
              <a:rPr lang="en-US" sz="3200" dirty="0"/>
              <a:t>/abstract=3734459 (Accessed: 8th May 2022). </a:t>
            </a:r>
          </a:p>
          <a:p>
            <a:r>
              <a:rPr lang="en-US" sz="3200" dirty="0"/>
              <a:t>Davies, G. and Arnell, P. (2020) ‘Extradition Between the UK and Ireland After Brexit Understanding the Past and Present to Prepare for the Future’, The Journal of Criminal Law, 85(2), pp.98-120. DOI: 10.1177/0022018320977531. </a:t>
            </a:r>
          </a:p>
          <a:p>
            <a:r>
              <a:rPr lang="en-US" sz="3200" dirty="0"/>
              <a:t>Dennison, J. and Davidov, E. and </a:t>
            </a:r>
            <a:r>
              <a:rPr lang="en-US" sz="3200" dirty="0" err="1"/>
              <a:t>Seddig</a:t>
            </a:r>
            <a:r>
              <a:rPr lang="en-US" sz="3200" dirty="0"/>
              <a:t>, D. (2020) ‘Explaining Voting in the UK’s 2016 EU Referendum: Values, Attitudes to Immigration, European Identity and Political Trust’, Social Science Research, 92, pp.102476-102476. DOI: 10.1016/j.ssresearch.2020.102476.</a:t>
            </a:r>
          </a:p>
          <a:p>
            <a:r>
              <a:rPr lang="en-US" sz="3200" dirty="0"/>
              <a:t>EU LISA. (2020) SIS II – 2019 Statistics March 2020. Available at: https://</a:t>
            </a:r>
            <a:r>
              <a:rPr lang="en-US" sz="3200" dirty="0" err="1"/>
              <a:t>www.eulisa.europa.eu</a:t>
            </a:r>
            <a:r>
              <a:rPr lang="en-US" sz="3200" dirty="0"/>
              <a:t>/Publications/Reports/SIS%20II%20-%202019%20-%20Statistics.pdf (Accessed: 8th May 2022). </a:t>
            </a:r>
          </a:p>
          <a:p>
            <a:r>
              <a:rPr lang="en-US" sz="3200" dirty="0" err="1"/>
              <a:t>Flowler</a:t>
            </a:r>
            <a:r>
              <a:rPr lang="en-US" sz="3200" dirty="0"/>
              <a:t>, J. (2021) Kevin </a:t>
            </a:r>
            <a:r>
              <a:rPr lang="en-US" sz="3200" dirty="0" err="1"/>
              <a:t>Lunney</a:t>
            </a:r>
            <a:r>
              <a:rPr lang="en-US" sz="3200" dirty="0"/>
              <a:t>: Questions Remain Over Barbaric Kidnap and Attack. Available at: https://</a:t>
            </a:r>
            <a:r>
              <a:rPr lang="en-US" sz="3200" dirty="0" err="1"/>
              <a:t>www.bbc.co.uk</a:t>
            </a:r>
            <a:r>
              <a:rPr lang="en-US" sz="3200" dirty="0"/>
              <a:t>/news/uk-northern-ireland-59725911 (Accessed: 8th May 2022). </a:t>
            </a:r>
          </a:p>
          <a:p>
            <a:r>
              <a:rPr lang="en-US" sz="3200" dirty="0"/>
              <a:t>Gormley-</a:t>
            </a:r>
            <a:r>
              <a:rPr lang="en-US" sz="3200" dirty="0" err="1"/>
              <a:t>Heenan</a:t>
            </a:r>
            <a:r>
              <a:rPr lang="en-US" sz="3200" dirty="0"/>
              <a:t>, C. and </a:t>
            </a:r>
            <a:r>
              <a:rPr lang="en-US" sz="3200" dirty="0" err="1"/>
              <a:t>Aughey</a:t>
            </a:r>
            <a:r>
              <a:rPr lang="en-US" sz="3200" dirty="0"/>
              <a:t>, A. (2017) ‘Northern Ireland and Brexit: Three Effects on ‘the Border in the Mind’’, The British Journal of Politics and International Relations, 19(3), pp.497-511. DOI: 10.1177/1369148117711060. </a:t>
            </a:r>
          </a:p>
          <a:p>
            <a:r>
              <a:rPr lang="en-US" sz="3200" dirty="0"/>
              <a:t>Hayward, K. and Murphy, M. (2018) ‘The EU’s Influence on the Peace Process and Agreements in Northern Ireland in Light of Brexit’, Ethnopolitics, 17(3), pp.276-291. DOI: 10.1080/17449057.2018.1472426.  </a:t>
            </a:r>
          </a:p>
          <a:p>
            <a:r>
              <a:rPr lang="en-US" sz="3200" dirty="0"/>
              <a:t>Hufnagel, S. (2016) ‘’Third Party’ Status in EU Policing and Security- Comparing the Position of Norway with the UK before and after the ‘Brexit’’, Nordisk </a:t>
            </a:r>
            <a:r>
              <a:rPr lang="en-US" sz="3200" dirty="0" err="1"/>
              <a:t>Politiforskning</a:t>
            </a:r>
            <a:r>
              <a:rPr lang="en-US" sz="3200" dirty="0"/>
              <a:t>, 3(2), pp.165-180. DOI: 10.18261/issn.1894-8693- 2016-02-07. </a:t>
            </a:r>
          </a:p>
          <a:p>
            <a:r>
              <a:rPr lang="en-US" sz="3200" dirty="0"/>
              <a:t>Inkster, N. (2018) ‘Brexit and Security’, Survival, 60(6), pp.27-34. DOI: 10.1080/00396338.2018.1542797.</a:t>
            </a:r>
          </a:p>
          <a:p>
            <a:r>
              <a:rPr lang="en-US" sz="3200" dirty="0"/>
              <a:t>Intelligence and Security Committee of Parliament. (2020) Northern Ireland – Related Terrorism. Available at: https://</a:t>
            </a:r>
            <a:r>
              <a:rPr lang="en-US" sz="3200" dirty="0" err="1"/>
              <a:t>isc.independent.gov.uk</a:t>
            </a:r>
            <a:r>
              <a:rPr lang="en-US" sz="3200" dirty="0"/>
              <a:t>/wp-content/uploads/2021/01/20201005_CCS207_CCS0920226370-001_Northern_Ireland-related_terrorism_final.pdf (Accessed: 8th May 2022). </a:t>
            </a:r>
          </a:p>
          <a:p>
            <a:r>
              <a:rPr lang="en-US" sz="3200" dirty="0"/>
              <a:t>INTERPOL. (2022) How INTERPOL Supports the UK to Tackle </a:t>
            </a:r>
            <a:r>
              <a:rPr lang="en-US" sz="3200" dirty="0" err="1"/>
              <a:t>Organised</a:t>
            </a:r>
            <a:r>
              <a:rPr lang="en-US" sz="3200" dirty="0"/>
              <a:t> Crime. Available at: https://</a:t>
            </a:r>
            <a:r>
              <a:rPr lang="en-US" sz="3200" dirty="0" err="1"/>
              <a:t>www.interpol.int</a:t>
            </a:r>
            <a:r>
              <a:rPr lang="en-US" sz="3200" dirty="0"/>
              <a:t>/</a:t>
            </a:r>
            <a:r>
              <a:rPr lang="en-US" sz="3200" dirty="0" err="1"/>
              <a:t>en</a:t>
            </a:r>
            <a:r>
              <a:rPr lang="en-US" sz="3200" dirty="0"/>
              <a:t>/Who-we-are/Member-countries/Europe/UNITED-KINGDOM (Accessed: 8th May 2022).</a:t>
            </a:r>
          </a:p>
          <a:p>
            <a:r>
              <a:rPr lang="en-US" sz="3200" dirty="0"/>
              <a:t>Kramer, A. and Dickson, R. (2020) The UK is Leaving the European Arrest Warrant and Extraditing Criminals Could be More Difficult as a Result. Available at: https://</a:t>
            </a:r>
            <a:r>
              <a:rPr lang="en-US" sz="3200" dirty="0" err="1"/>
              <a:t>theconversation.com</a:t>
            </a:r>
            <a:r>
              <a:rPr lang="en-US" sz="3200" dirty="0"/>
              <a:t>/the-uk-is-leaving-the-european-arrest-warrant-and-extraditing-criminals-could-be-more-difficult-as-a-result-133579 (Accessed: 8th May 2022). </a:t>
            </a:r>
          </a:p>
          <a:p>
            <a:r>
              <a:rPr lang="en-US" sz="3200" dirty="0" err="1"/>
              <a:t>Luckner</a:t>
            </a:r>
            <a:r>
              <a:rPr lang="en-US" sz="3200" dirty="0"/>
              <a:t>, J.G. (2021) ‘A Brexit Last Call: The Strange Practice of Pre-Brexit Opt-Ins’, Maastricht Journal of European and Comparative Law, 28(4), pp.556-572. DOI: 10.1177/1023263X211024990. </a:t>
            </a:r>
          </a:p>
          <a:p>
            <a:r>
              <a:rPr lang="en-US" sz="3200" dirty="0" err="1"/>
              <a:t>MacPartholán</a:t>
            </a:r>
            <a:r>
              <a:rPr lang="en-US" sz="3200" dirty="0"/>
              <a:t>, C, (2020) ‘Arresting Developments: The Post-Brexit Future of European Arrest Warrants’, The Journal of Criminal Law, 84(2), pp. 124-141. DOI: 10.1177/0022018319897144.</a:t>
            </a:r>
          </a:p>
          <a:p>
            <a:r>
              <a:rPr lang="en-US" sz="3200" dirty="0" err="1"/>
              <a:t>Martill</a:t>
            </a:r>
            <a:r>
              <a:rPr lang="en-US" sz="3200" dirty="0"/>
              <a:t>, B. and Sus, M. (2021) ‘When Politics Trumps Strategy: UK-EU Security Collaboration After Brexit’, International Political Science Review, 00(0), pp.1-14. DOI: 10.1177/01925121211003789. </a:t>
            </a:r>
          </a:p>
          <a:p>
            <a:r>
              <a:rPr lang="en-US" sz="3200" dirty="0"/>
              <a:t>Nagy, J. (2009) ‘About Joint Investigation Teams in a Nutshell’, Issues of Business and Law, 2, pp.141-159. DOI: 10.2478/vl0088-010-0010-0.</a:t>
            </a:r>
          </a:p>
          <a:p>
            <a:r>
              <a:rPr lang="en-US" sz="3200" dirty="0"/>
              <a:t>National Crime Agency (2022) Our Mission. Available at: https://</a:t>
            </a:r>
            <a:r>
              <a:rPr lang="en-US" sz="3200" dirty="0" err="1"/>
              <a:t>www.nationalcrimeagency.gov.uk</a:t>
            </a:r>
            <a:r>
              <a:rPr lang="en-US" sz="3200" dirty="0"/>
              <a:t>/who-we-are/our-mission (Accessed: 8th May 2022). </a:t>
            </a:r>
          </a:p>
          <a:p>
            <a:r>
              <a:rPr lang="en-US" sz="3200" dirty="0"/>
              <a:t>National Crime Agency. (2021) Wanted from the UK: European Arrest Warrant Statistics, Financial Year 2020- 21. Available at: https://</a:t>
            </a:r>
            <a:r>
              <a:rPr lang="en-US" sz="3200" dirty="0" err="1"/>
              <a:t>nationalcrimeagency.gov.uk</a:t>
            </a:r>
            <a:r>
              <a:rPr lang="en-US" sz="3200" dirty="0"/>
              <a:t>/who-we-are/publications/532-wanted-from-the-uk-european-arrest-warrant-statistics-financial-year-2020-21/file (Accessed: 8th May 2022). </a:t>
            </a:r>
          </a:p>
          <a:p>
            <a:r>
              <a:rPr lang="en-US" sz="3200" dirty="0"/>
              <a:t>National Police Chiefs Council. (2022) What We Do and Why?.  Available at: https://</a:t>
            </a:r>
            <a:r>
              <a:rPr lang="en-US" sz="3200" dirty="0" err="1"/>
              <a:t>www.npcc.police.uk</a:t>
            </a:r>
            <a:r>
              <a:rPr lang="en-US" sz="3200" dirty="0"/>
              <a:t>/About/</a:t>
            </a:r>
            <a:r>
              <a:rPr lang="en-US" sz="3200" dirty="0" err="1"/>
              <a:t>AboutNPCC.aspx</a:t>
            </a:r>
            <a:r>
              <a:rPr lang="en-US" sz="3200" dirty="0"/>
              <a:t> (Accessed: 8th May 2022). </a:t>
            </a:r>
          </a:p>
          <a:p>
            <a:r>
              <a:rPr lang="en-US" sz="3200" dirty="0"/>
              <a:t>Newburn, T. (2011) Handbook of Policing. 2nd </a:t>
            </a:r>
            <a:r>
              <a:rPr lang="en-US" sz="3200" dirty="0" err="1"/>
              <a:t>edn</a:t>
            </a:r>
            <a:r>
              <a:rPr lang="en-US" sz="3200" dirty="0"/>
              <a:t>. Oxon: Routledge. </a:t>
            </a:r>
          </a:p>
          <a:p>
            <a:r>
              <a:rPr lang="en-US" sz="3200" dirty="0" err="1"/>
              <a:t>Nohlen</a:t>
            </a:r>
            <a:r>
              <a:rPr lang="en-US" sz="3200" dirty="0"/>
              <a:t>, N (2008) ‘Germany: The European Arrest Warrant Case’, International Journal of Constitutional Law, 6(1), pp.153-161. DOI: 10.1093/icon/mom041. </a:t>
            </a:r>
          </a:p>
          <a:p>
            <a:r>
              <a:rPr lang="en-US" sz="3200" dirty="0"/>
              <a:t>Padfield, N. (2007) ‘The European Arrest Warrant: Between Trust, Democracy and the Rules of Law: The Implementation of the European Arrest Warrant in England and Wales’, European Constitutional Law Review, 3(2), pp.253-268. DOI: 10.1017/S1574019607002532. </a:t>
            </a:r>
          </a:p>
          <a:p>
            <a:r>
              <a:rPr lang="en-US" sz="3200" dirty="0" err="1"/>
              <a:t>Rijken</a:t>
            </a:r>
            <a:r>
              <a:rPr lang="en-US" sz="3200" dirty="0"/>
              <a:t>, C. (2006) ‘Joint Investigation Teams: Principles, Practice, and Problems. Lessons Learnt from First Efforts to Establish a JIT’, Utrecht Law Review, 2(2), pp. 99-118. DOI:  10.18352/ulr.28.</a:t>
            </a:r>
          </a:p>
          <a:p>
            <a:r>
              <a:rPr lang="en-US" sz="3200" dirty="0"/>
              <a:t>Stevenson, J. (2017) ‘Does Brexit Threaten Peace in Northern Ireland?’, Survival, 59(3), pp.111-128. DOI: 10.1080/00396338.2017.1325606.</a:t>
            </a:r>
          </a:p>
          <a:p>
            <a:r>
              <a:rPr lang="en-US" sz="3200" dirty="0"/>
              <a:t>Wakefield, A. and Flemings, J. (2009) The SAGE Dictionary of Policing. Los Angeles: SAGE. </a:t>
            </a:r>
          </a:p>
          <a:p>
            <a:endParaRPr lang="en-US" dirty="0"/>
          </a:p>
        </p:txBody>
      </p:sp>
    </p:spTree>
    <p:extLst>
      <p:ext uri="{BB962C8B-B14F-4D97-AF65-F5344CB8AC3E}">
        <p14:creationId xmlns:p14="http://schemas.microsoft.com/office/powerpoint/2010/main" val="24244203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9" end="9"/>
                                            </p:txEl>
                                          </p:spTgt>
                                        </p:tgtEl>
                                        <p:attrNameLst>
                                          <p:attrName>style.visibility</p:attrName>
                                        </p:attrNameLst>
                                      </p:cBhvr>
                                      <p:to>
                                        <p:strVal val="visible"/>
                                      </p:to>
                                    </p:set>
                                    <p:anim calcmode="lin" valueType="num">
                                      <p:cBhvr additive="base">
                                        <p:cTn id="61"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10" end="10"/>
                                            </p:txEl>
                                          </p:spTgt>
                                        </p:tgtEl>
                                        <p:attrNameLst>
                                          <p:attrName>style.visibility</p:attrName>
                                        </p:attrNameLst>
                                      </p:cBhvr>
                                      <p:to>
                                        <p:strVal val="visible"/>
                                      </p:to>
                                    </p:set>
                                    <p:anim calcmode="lin" valueType="num">
                                      <p:cBhvr additive="base">
                                        <p:cTn id="6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11" end="11"/>
                                            </p:txEl>
                                          </p:spTgt>
                                        </p:tgtEl>
                                        <p:attrNameLst>
                                          <p:attrName>style.visibility</p:attrName>
                                        </p:attrNameLst>
                                      </p:cBhvr>
                                      <p:to>
                                        <p:strVal val="visible"/>
                                      </p:to>
                                    </p:set>
                                    <p:anim calcmode="lin" valueType="num">
                                      <p:cBhvr additive="base">
                                        <p:cTn id="7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xEl>
                                              <p:pRg st="12" end="12"/>
                                            </p:txEl>
                                          </p:spTgt>
                                        </p:tgtEl>
                                        <p:attrNameLst>
                                          <p:attrName>style.visibility</p:attrName>
                                        </p:attrNameLst>
                                      </p:cBhvr>
                                      <p:to>
                                        <p:strVal val="visible"/>
                                      </p:to>
                                    </p:set>
                                    <p:anim calcmode="lin" valueType="num">
                                      <p:cBhvr additive="base">
                                        <p:cTn id="7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6">
                                            <p:txEl>
                                              <p:pRg st="13" end="13"/>
                                            </p:txEl>
                                          </p:spTgt>
                                        </p:tgtEl>
                                        <p:attrNameLst>
                                          <p:attrName>style.visibility</p:attrName>
                                        </p:attrNameLst>
                                      </p:cBhvr>
                                      <p:to>
                                        <p:strVal val="visible"/>
                                      </p:to>
                                    </p:set>
                                    <p:anim calcmode="lin" valueType="num">
                                      <p:cBhvr additive="base">
                                        <p:cTn id="85"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6">
                                            <p:txEl>
                                              <p:pRg st="14" end="14"/>
                                            </p:txEl>
                                          </p:spTgt>
                                        </p:tgtEl>
                                        <p:attrNameLst>
                                          <p:attrName>style.visibility</p:attrName>
                                        </p:attrNameLst>
                                      </p:cBhvr>
                                      <p:to>
                                        <p:strVal val="visible"/>
                                      </p:to>
                                    </p:set>
                                    <p:anim calcmode="lin" valueType="num">
                                      <p:cBhvr additive="base">
                                        <p:cTn id="91"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6">
                                            <p:txEl>
                                              <p:pRg st="15" end="15"/>
                                            </p:txEl>
                                          </p:spTgt>
                                        </p:tgtEl>
                                        <p:attrNameLst>
                                          <p:attrName>style.visibility</p:attrName>
                                        </p:attrNameLst>
                                      </p:cBhvr>
                                      <p:to>
                                        <p:strVal val="visible"/>
                                      </p:to>
                                    </p:set>
                                    <p:anim calcmode="lin" valueType="num">
                                      <p:cBhvr additive="base">
                                        <p:cTn id="97" dur="500" fill="hold"/>
                                        <p:tgtEl>
                                          <p:spTgt spid="6">
                                            <p:txEl>
                                              <p:pRg st="15" end="1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6">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6">
                                            <p:txEl>
                                              <p:pRg st="16" end="16"/>
                                            </p:txEl>
                                          </p:spTgt>
                                        </p:tgtEl>
                                        <p:attrNameLst>
                                          <p:attrName>style.visibility</p:attrName>
                                        </p:attrNameLst>
                                      </p:cBhvr>
                                      <p:to>
                                        <p:strVal val="visible"/>
                                      </p:to>
                                    </p:set>
                                    <p:anim calcmode="lin" valueType="num">
                                      <p:cBhvr additive="base">
                                        <p:cTn id="103" dur="500" fill="hold"/>
                                        <p:tgtEl>
                                          <p:spTgt spid="6">
                                            <p:txEl>
                                              <p:pRg st="16" end="16"/>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6">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6">
                                            <p:txEl>
                                              <p:pRg st="17" end="17"/>
                                            </p:txEl>
                                          </p:spTgt>
                                        </p:tgtEl>
                                        <p:attrNameLst>
                                          <p:attrName>style.visibility</p:attrName>
                                        </p:attrNameLst>
                                      </p:cBhvr>
                                      <p:to>
                                        <p:strVal val="visible"/>
                                      </p:to>
                                    </p:set>
                                    <p:anim calcmode="lin" valueType="num">
                                      <p:cBhvr additive="base">
                                        <p:cTn id="109" dur="500" fill="hold"/>
                                        <p:tgtEl>
                                          <p:spTgt spid="6">
                                            <p:txEl>
                                              <p:pRg st="17" end="17"/>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6">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6">
                                            <p:txEl>
                                              <p:pRg st="18" end="18"/>
                                            </p:txEl>
                                          </p:spTgt>
                                        </p:tgtEl>
                                        <p:attrNameLst>
                                          <p:attrName>style.visibility</p:attrName>
                                        </p:attrNameLst>
                                      </p:cBhvr>
                                      <p:to>
                                        <p:strVal val="visible"/>
                                      </p:to>
                                    </p:set>
                                    <p:anim calcmode="lin" valueType="num">
                                      <p:cBhvr additive="base">
                                        <p:cTn id="115" dur="500" fill="hold"/>
                                        <p:tgtEl>
                                          <p:spTgt spid="6">
                                            <p:txEl>
                                              <p:pRg st="18" end="18"/>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6">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6">
                                            <p:txEl>
                                              <p:pRg st="19" end="19"/>
                                            </p:txEl>
                                          </p:spTgt>
                                        </p:tgtEl>
                                        <p:attrNameLst>
                                          <p:attrName>style.visibility</p:attrName>
                                        </p:attrNameLst>
                                      </p:cBhvr>
                                      <p:to>
                                        <p:strVal val="visible"/>
                                      </p:to>
                                    </p:set>
                                    <p:anim calcmode="lin" valueType="num">
                                      <p:cBhvr additive="base">
                                        <p:cTn id="121" dur="500" fill="hold"/>
                                        <p:tgtEl>
                                          <p:spTgt spid="6">
                                            <p:txEl>
                                              <p:pRg st="19" end="19"/>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6">
                                            <p:txEl>
                                              <p:pRg st="19" end="19"/>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6">
                                            <p:txEl>
                                              <p:pRg st="20" end="20"/>
                                            </p:txEl>
                                          </p:spTgt>
                                        </p:tgtEl>
                                        <p:attrNameLst>
                                          <p:attrName>style.visibility</p:attrName>
                                        </p:attrNameLst>
                                      </p:cBhvr>
                                      <p:to>
                                        <p:strVal val="visible"/>
                                      </p:to>
                                    </p:set>
                                    <p:anim calcmode="lin" valueType="num">
                                      <p:cBhvr additive="base">
                                        <p:cTn id="127" dur="500" fill="hold"/>
                                        <p:tgtEl>
                                          <p:spTgt spid="6">
                                            <p:txEl>
                                              <p:pRg st="20" end="20"/>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6">
                                            <p:txEl>
                                              <p:pRg st="20" end="20"/>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6">
                                            <p:txEl>
                                              <p:pRg st="21" end="21"/>
                                            </p:txEl>
                                          </p:spTgt>
                                        </p:tgtEl>
                                        <p:attrNameLst>
                                          <p:attrName>style.visibility</p:attrName>
                                        </p:attrNameLst>
                                      </p:cBhvr>
                                      <p:to>
                                        <p:strVal val="visible"/>
                                      </p:to>
                                    </p:set>
                                    <p:anim calcmode="lin" valueType="num">
                                      <p:cBhvr additive="base">
                                        <p:cTn id="133" dur="500" fill="hold"/>
                                        <p:tgtEl>
                                          <p:spTgt spid="6">
                                            <p:txEl>
                                              <p:pRg st="21" end="21"/>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6">
                                            <p:txEl>
                                              <p:pRg st="21" end="21"/>
                                            </p:txEl>
                                          </p:spTgt>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6">
                                            <p:txEl>
                                              <p:pRg st="22" end="22"/>
                                            </p:txEl>
                                          </p:spTgt>
                                        </p:tgtEl>
                                        <p:attrNameLst>
                                          <p:attrName>style.visibility</p:attrName>
                                        </p:attrNameLst>
                                      </p:cBhvr>
                                      <p:to>
                                        <p:strVal val="visible"/>
                                      </p:to>
                                    </p:set>
                                    <p:anim calcmode="lin" valueType="num">
                                      <p:cBhvr additive="base">
                                        <p:cTn id="139" dur="500" fill="hold"/>
                                        <p:tgtEl>
                                          <p:spTgt spid="6">
                                            <p:txEl>
                                              <p:pRg st="22" end="22"/>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6">
                                            <p:txEl>
                                              <p:pRg st="22" end="22"/>
                                            </p:txEl>
                                          </p:spTgt>
                                        </p:tgtEl>
                                        <p:attrNameLst>
                                          <p:attrName>ppt_y</p:attrName>
                                        </p:attrNameLst>
                                      </p:cBhvr>
                                      <p:tavLst>
                                        <p:tav tm="0">
                                          <p:val>
                                            <p:strVal val="1+#ppt_h/2"/>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6">
                                            <p:txEl>
                                              <p:pRg st="23" end="23"/>
                                            </p:txEl>
                                          </p:spTgt>
                                        </p:tgtEl>
                                        <p:attrNameLst>
                                          <p:attrName>style.visibility</p:attrName>
                                        </p:attrNameLst>
                                      </p:cBhvr>
                                      <p:to>
                                        <p:strVal val="visible"/>
                                      </p:to>
                                    </p:set>
                                    <p:anim calcmode="lin" valueType="num">
                                      <p:cBhvr additive="base">
                                        <p:cTn id="145" dur="500" fill="hold"/>
                                        <p:tgtEl>
                                          <p:spTgt spid="6">
                                            <p:txEl>
                                              <p:pRg st="23" end="23"/>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6">
                                            <p:txEl>
                                              <p:pRg st="23" end="23"/>
                                            </p:txEl>
                                          </p:spTgt>
                                        </p:tgtEl>
                                        <p:attrNameLst>
                                          <p:attrName>ppt_y</p:attrName>
                                        </p:attrNameLst>
                                      </p:cBhvr>
                                      <p:tavLst>
                                        <p:tav tm="0">
                                          <p:val>
                                            <p:strVal val="1+#ppt_h/2"/>
                                          </p:val>
                                        </p:tav>
                                        <p:tav tm="100000">
                                          <p:val>
                                            <p:strVal val="#ppt_y"/>
                                          </p:val>
                                        </p:tav>
                                      </p:tavLst>
                                    </p:anim>
                                  </p:childTnLst>
                                </p:cTn>
                              </p:par>
                            </p:childTnLst>
                          </p:cTn>
                        </p:par>
                      </p:childTnLst>
                    </p:cTn>
                  </p:par>
                  <p:par>
                    <p:cTn id="147" fill="hold">
                      <p:stCondLst>
                        <p:cond delay="indefinite"/>
                      </p:stCondLst>
                      <p:childTnLst>
                        <p:par>
                          <p:cTn id="148" fill="hold">
                            <p:stCondLst>
                              <p:cond delay="0"/>
                            </p:stCondLst>
                            <p:childTnLst>
                              <p:par>
                                <p:cTn id="149" presetID="2" presetClass="entr" presetSubtype="4" fill="hold" grpId="0" nodeType="clickEffect">
                                  <p:stCondLst>
                                    <p:cond delay="0"/>
                                  </p:stCondLst>
                                  <p:childTnLst>
                                    <p:set>
                                      <p:cBhvr>
                                        <p:cTn id="150" dur="1" fill="hold">
                                          <p:stCondLst>
                                            <p:cond delay="0"/>
                                          </p:stCondLst>
                                        </p:cTn>
                                        <p:tgtEl>
                                          <p:spTgt spid="6">
                                            <p:txEl>
                                              <p:pRg st="24" end="24"/>
                                            </p:txEl>
                                          </p:spTgt>
                                        </p:tgtEl>
                                        <p:attrNameLst>
                                          <p:attrName>style.visibility</p:attrName>
                                        </p:attrNameLst>
                                      </p:cBhvr>
                                      <p:to>
                                        <p:strVal val="visible"/>
                                      </p:to>
                                    </p:set>
                                    <p:anim calcmode="lin" valueType="num">
                                      <p:cBhvr additive="base">
                                        <p:cTn id="151" dur="500" fill="hold"/>
                                        <p:tgtEl>
                                          <p:spTgt spid="6">
                                            <p:txEl>
                                              <p:pRg st="24" end="24"/>
                                            </p:txEl>
                                          </p:spTgt>
                                        </p:tgtEl>
                                        <p:attrNameLst>
                                          <p:attrName>ppt_x</p:attrName>
                                        </p:attrNameLst>
                                      </p:cBhvr>
                                      <p:tavLst>
                                        <p:tav tm="0">
                                          <p:val>
                                            <p:strVal val="#ppt_x"/>
                                          </p:val>
                                        </p:tav>
                                        <p:tav tm="100000">
                                          <p:val>
                                            <p:strVal val="#ppt_x"/>
                                          </p:val>
                                        </p:tav>
                                      </p:tavLst>
                                    </p:anim>
                                    <p:anim calcmode="lin" valueType="num">
                                      <p:cBhvr additive="base">
                                        <p:cTn id="152" dur="500" fill="hold"/>
                                        <p:tgtEl>
                                          <p:spTgt spid="6">
                                            <p:txEl>
                                              <p:pRg st="24" end="24"/>
                                            </p:txEl>
                                          </p:spTgt>
                                        </p:tgtEl>
                                        <p:attrNameLst>
                                          <p:attrName>ppt_y</p:attrName>
                                        </p:attrNameLst>
                                      </p:cBhvr>
                                      <p:tavLst>
                                        <p:tav tm="0">
                                          <p:val>
                                            <p:strVal val="1+#ppt_h/2"/>
                                          </p:val>
                                        </p:tav>
                                        <p:tav tm="100000">
                                          <p:val>
                                            <p:strVal val="#ppt_y"/>
                                          </p:val>
                                        </p:tav>
                                      </p:tavLst>
                                    </p:anim>
                                  </p:childTnLst>
                                </p:cTn>
                              </p:par>
                            </p:childTnLst>
                          </p:cTn>
                        </p:par>
                      </p:childTnLst>
                    </p:cTn>
                  </p:par>
                  <p:par>
                    <p:cTn id="153" fill="hold">
                      <p:stCondLst>
                        <p:cond delay="indefinite"/>
                      </p:stCondLst>
                      <p:childTnLst>
                        <p:par>
                          <p:cTn id="154" fill="hold">
                            <p:stCondLst>
                              <p:cond delay="0"/>
                            </p:stCondLst>
                            <p:childTnLst>
                              <p:par>
                                <p:cTn id="155" presetID="2" presetClass="entr" presetSubtype="4" fill="hold" grpId="0" nodeType="clickEffect">
                                  <p:stCondLst>
                                    <p:cond delay="0"/>
                                  </p:stCondLst>
                                  <p:childTnLst>
                                    <p:set>
                                      <p:cBhvr>
                                        <p:cTn id="156" dur="1" fill="hold">
                                          <p:stCondLst>
                                            <p:cond delay="0"/>
                                          </p:stCondLst>
                                        </p:cTn>
                                        <p:tgtEl>
                                          <p:spTgt spid="6">
                                            <p:txEl>
                                              <p:pRg st="25" end="25"/>
                                            </p:txEl>
                                          </p:spTgt>
                                        </p:tgtEl>
                                        <p:attrNameLst>
                                          <p:attrName>style.visibility</p:attrName>
                                        </p:attrNameLst>
                                      </p:cBhvr>
                                      <p:to>
                                        <p:strVal val="visible"/>
                                      </p:to>
                                    </p:set>
                                    <p:anim calcmode="lin" valueType="num">
                                      <p:cBhvr additive="base">
                                        <p:cTn id="157" dur="500" fill="hold"/>
                                        <p:tgtEl>
                                          <p:spTgt spid="6">
                                            <p:txEl>
                                              <p:pRg st="25" end="25"/>
                                            </p:txEl>
                                          </p:spTgt>
                                        </p:tgtEl>
                                        <p:attrNameLst>
                                          <p:attrName>ppt_x</p:attrName>
                                        </p:attrNameLst>
                                      </p:cBhvr>
                                      <p:tavLst>
                                        <p:tav tm="0">
                                          <p:val>
                                            <p:strVal val="#ppt_x"/>
                                          </p:val>
                                        </p:tav>
                                        <p:tav tm="100000">
                                          <p:val>
                                            <p:strVal val="#ppt_x"/>
                                          </p:val>
                                        </p:tav>
                                      </p:tavLst>
                                    </p:anim>
                                    <p:anim calcmode="lin" valueType="num">
                                      <p:cBhvr additive="base">
                                        <p:cTn id="158" dur="500" fill="hold"/>
                                        <p:tgtEl>
                                          <p:spTgt spid="6">
                                            <p:txEl>
                                              <p:pRg st="25" end="25"/>
                                            </p:txEl>
                                          </p:spTgt>
                                        </p:tgtEl>
                                        <p:attrNameLst>
                                          <p:attrName>ppt_y</p:attrName>
                                        </p:attrNameLst>
                                      </p:cBhvr>
                                      <p:tavLst>
                                        <p:tav tm="0">
                                          <p:val>
                                            <p:strVal val="1+#ppt_h/2"/>
                                          </p:val>
                                        </p:tav>
                                        <p:tav tm="100000">
                                          <p:val>
                                            <p:strVal val="#ppt_y"/>
                                          </p:val>
                                        </p:tav>
                                      </p:tavLst>
                                    </p:anim>
                                  </p:childTnLst>
                                </p:cTn>
                              </p:par>
                            </p:childTnLst>
                          </p:cTn>
                        </p:par>
                      </p:childTnLst>
                    </p:cTn>
                  </p:par>
                  <p:par>
                    <p:cTn id="159" fill="hold">
                      <p:stCondLst>
                        <p:cond delay="indefinite"/>
                      </p:stCondLst>
                      <p:childTnLst>
                        <p:par>
                          <p:cTn id="160" fill="hold">
                            <p:stCondLst>
                              <p:cond delay="0"/>
                            </p:stCondLst>
                            <p:childTnLst>
                              <p:par>
                                <p:cTn id="161" presetID="2" presetClass="entr" presetSubtype="4" fill="hold" grpId="0" nodeType="clickEffect">
                                  <p:stCondLst>
                                    <p:cond delay="0"/>
                                  </p:stCondLst>
                                  <p:childTnLst>
                                    <p:set>
                                      <p:cBhvr>
                                        <p:cTn id="162" dur="1" fill="hold">
                                          <p:stCondLst>
                                            <p:cond delay="0"/>
                                          </p:stCondLst>
                                        </p:cTn>
                                        <p:tgtEl>
                                          <p:spTgt spid="6">
                                            <p:txEl>
                                              <p:pRg st="26" end="26"/>
                                            </p:txEl>
                                          </p:spTgt>
                                        </p:tgtEl>
                                        <p:attrNameLst>
                                          <p:attrName>style.visibility</p:attrName>
                                        </p:attrNameLst>
                                      </p:cBhvr>
                                      <p:to>
                                        <p:strVal val="visible"/>
                                      </p:to>
                                    </p:set>
                                    <p:anim calcmode="lin" valueType="num">
                                      <p:cBhvr additive="base">
                                        <p:cTn id="163" dur="500" fill="hold"/>
                                        <p:tgtEl>
                                          <p:spTgt spid="6">
                                            <p:txEl>
                                              <p:pRg st="26" end="26"/>
                                            </p:txEl>
                                          </p:spTgt>
                                        </p:tgtEl>
                                        <p:attrNameLst>
                                          <p:attrName>ppt_x</p:attrName>
                                        </p:attrNameLst>
                                      </p:cBhvr>
                                      <p:tavLst>
                                        <p:tav tm="0">
                                          <p:val>
                                            <p:strVal val="#ppt_x"/>
                                          </p:val>
                                        </p:tav>
                                        <p:tav tm="100000">
                                          <p:val>
                                            <p:strVal val="#ppt_x"/>
                                          </p:val>
                                        </p:tav>
                                      </p:tavLst>
                                    </p:anim>
                                    <p:anim calcmode="lin" valueType="num">
                                      <p:cBhvr additive="base">
                                        <p:cTn id="164" dur="500" fill="hold"/>
                                        <p:tgtEl>
                                          <p:spTgt spid="6">
                                            <p:txEl>
                                              <p:pRg st="26" end="26"/>
                                            </p:txEl>
                                          </p:spTgt>
                                        </p:tgtEl>
                                        <p:attrNameLst>
                                          <p:attrName>ppt_y</p:attrName>
                                        </p:attrNameLst>
                                      </p:cBhvr>
                                      <p:tavLst>
                                        <p:tav tm="0">
                                          <p:val>
                                            <p:strVal val="1+#ppt_h/2"/>
                                          </p:val>
                                        </p:tav>
                                        <p:tav tm="100000">
                                          <p:val>
                                            <p:strVal val="#ppt_y"/>
                                          </p:val>
                                        </p:tav>
                                      </p:tavLst>
                                    </p:anim>
                                  </p:childTnLst>
                                </p:cTn>
                              </p:par>
                            </p:childTnLst>
                          </p:cTn>
                        </p:par>
                      </p:childTnLst>
                    </p:cTn>
                  </p:par>
                  <p:par>
                    <p:cTn id="165" fill="hold">
                      <p:stCondLst>
                        <p:cond delay="indefinite"/>
                      </p:stCondLst>
                      <p:childTnLst>
                        <p:par>
                          <p:cTn id="166" fill="hold">
                            <p:stCondLst>
                              <p:cond delay="0"/>
                            </p:stCondLst>
                            <p:childTnLst>
                              <p:par>
                                <p:cTn id="167" presetID="2" presetClass="entr" presetSubtype="4" fill="hold" grpId="0" nodeType="clickEffect">
                                  <p:stCondLst>
                                    <p:cond delay="0"/>
                                  </p:stCondLst>
                                  <p:childTnLst>
                                    <p:set>
                                      <p:cBhvr>
                                        <p:cTn id="168" dur="1" fill="hold">
                                          <p:stCondLst>
                                            <p:cond delay="0"/>
                                          </p:stCondLst>
                                        </p:cTn>
                                        <p:tgtEl>
                                          <p:spTgt spid="5"/>
                                        </p:tgtEl>
                                        <p:attrNameLst>
                                          <p:attrName>style.visibility</p:attrName>
                                        </p:attrNameLst>
                                      </p:cBhvr>
                                      <p:to>
                                        <p:strVal val="visible"/>
                                      </p:to>
                                    </p:set>
                                    <p:anim calcmode="lin" valueType="num">
                                      <p:cBhvr additive="base">
                                        <p:cTn id="169" dur="500" fill="hold"/>
                                        <p:tgtEl>
                                          <p:spTgt spid="5"/>
                                        </p:tgtEl>
                                        <p:attrNameLst>
                                          <p:attrName>ppt_x</p:attrName>
                                        </p:attrNameLst>
                                      </p:cBhvr>
                                      <p:tavLst>
                                        <p:tav tm="0">
                                          <p:val>
                                            <p:strVal val="#ppt_x"/>
                                          </p:val>
                                        </p:tav>
                                        <p:tav tm="100000">
                                          <p:val>
                                            <p:strVal val="#ppt_x"/>
                                          </p:val>
                                        </p:tav>
                                      </p:tavLst>
                                    </p:anim>
                                    <p:anim calcmode="lin" valueType="num">
                                      <p:cBhvr additive="base">
                                        <p:cTn id="17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{015D8964-F84B-9848-B174-E2E936FFBD93}tf10001060</Template>
  <TotalTime>41011</TotalTime>
  <Words>4831</Words>
  <Application>Microsoft Macintosh PowerPoint</Application>
  <PresentationFormat>Widescreen</PresentationFormat>
  <Paragraphs>385</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Policing and Brexit </vt:lpstr>
      <vt:lpstr>Brexit </vt:lpstr>
      <vt:lpstr>Transnational and National Policing </vt:lpstr>
      <vt:lpstr>Brexit and the Irish  Border </vt:lpstr>
      <vt:lpstr>Joint Investigation Teams (JIT)</vt:lpstr>
      <vt:lpstr>JIT Post-Brexit Issues  </vt:lpstr>
      <vt:lpstr>Schengen Information System (SIS)</vt:lpstr>
      <vt:lpstr>Problems with security in the UK without SIS</vt:lpstr>
      <vt:lpstr>European Arrest Warrant (EAW)</vt:lpstr>
      <vt:lpstr>Losing EAW issue for police and security </vt:lpstr>
      <vt:lpstr>Why losing these security measures is problematic for the UK </vt:lpstr>
      <vt:lpstr>Stakeholders and future security arrangements </vt:lpstr>
      <vt:lpstr>Refence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Brexit </dc:title>
  <dc:creator>Beth Francis (1802113)</dc:creator>
  <cp:lastModifiedBy>Beth Francis (1802113)</cp:lastModifiedBy>
  <cp:revision>3</cp:revision>
  <dcterms:created xsi:type="dcterms:W3CDTF">2022-03-21T13:55:26Z</dcterms:created>
  <dcterms:modified xsi:type="dcterms:W3CDTF">2022-05-11T18:55:29Z</dcterms:modified>
</cp:coreProperties>
</file>