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3AEEF2-EA8E-59B8-E746-0A92240F2D07}" v="2122" dt="2023-09-28T14:35:28.501"/>
    <p1510:client id="{4FAC23AD-3D73-2B3C-C021-2D5F5B7A76BF}" v="1158" dt="2023-09-28T16:16:01.247"/>
    <p1510:client id="{693E97B4-7010-9AC4-1E65-A8C7C29D61E6}" v="82" dt="2023-09-26T19:40:23.969"/>
    <p1510:client id="{6E4A08AF-A4B2-4CB5-A578-1A28EE0004CC}" v="18" dt="2023-09-25T17:49:17.411"/>
    <p1510:client id="{D5E2356D-3248-BB28-F415-2E59BCB1A18E}" v="396" dt="2023-09-30T07:45:04.249"/>
    <p1510:client id="{ED57D27B-24D7-2FDA-8672-F3B17D98948E}" v="11" dt="2023-09-30T08:42:01.8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4FAC23AD-3D73-2B3C-C021-2D5F5B7A76BF}"/>
    <pc:docChg chg="modSld">
      <pc:chgData name="" userId="" providerId="" clId="Web-{4FAC23AD-3D73-2B3C-C021-2D5F5B7A76BF}" dt="2023-09-28T14:41:38.284" v="0" actId="1076"/>
      <pc:docMkLst>
        <pc:docMk/>
      </pc:docMkLst>
      <pc:sldChg chg="modSp">
        <pc:chgData name="" userId="" providerId="" clId="Web-{4FAC23AD-3D73-2B3C-C021-2D5F5B7A76BF}" dt="2023-09-28T14:41:38.284" v="0" actId="1076"/>
        <pc:sldMkLst>
          <pc:docMk/>
          <pc:sldMk cId="812381565" sldId="257"/>
        </pc:sldMkLst>
        <pc:spChg chg="mod">
          <ac:chgData name="" userId="" providerId="" clId="Web-{4FAC23AD-3D73-2B3C-C021-2D5F5B7A76BF}" dt="2023-09-28T14:41:38.284" v="0" actId="1076"/>
          <ac:spMkLst>
            <pc:docMk/>
            <pc:sldMk cId="812381565" sldId="257"/>
            <ac:spMk id="3" creationId="{A16D1BB9-CD45-B565-556D-D54FD521DEE9}"/>
          </ac:spMkLst>
        </pc:spChg>
      </pc:sldChg>
    </pc:docChg>
  </pc:docChgLst>
  <pc:docChgLst>
    <pc:chgData name="Saadia Iqbal (2312234)" userId="S::2312234@student.uwtsd.ac.uk::ebbcf319-196d-4ab7-a336-27c4e68dc7de" providerId="AD" clId="Web-{4FAC23AD-3D73-2B3C-C021-2D5F5B7A76BF}"/>
    <pc:docChg chg="modSld">
      <pc:chgData name="Saadia Iqbal (2312234)" userId="S::2312234@student.uwtsd.ac.uk::ebbcf319-196d-4ab7-a336-27c4e68dc7de" providerId="AD" clId="Web-{4FAC23AD-3D73-2B3C-C021-2D5F5B7A76BF}" dt="2023-09-28T16:16:01.247" v="1138" actId="20577"/>
      <pc:docMkLst>
        <pc:docMk/>
      </pc:docMkLst>
      <pc:sldChg chg="addSp modSp">
        <pc:chgData name="Saadia Iqbal (2312234)" userId="S::2312234@student.uwtsd.ac.uk::ebbcf319-196d-4ab7-a336-27c4e68dc7de" providerId="AD" clId="Web-{4FAC23AD-3D73-2B3C-C021-2D5F5B7A76BF}" dt="2023-09-28T16:16:01.247" v="1138" actId="20577"/>
        <pc:sldMkLst>
          <pc:docMk/>
          <pc:sldMk cId="812381565" sldId="257"/>
        </pc:sldMkLst>
        <pc:spChg chg="mod">
          <ac:chgData name="Saadia Iqbal (2312234)" userId="S::2312234@student.uwtsd.ac.uk::ebbcf319-196d-4ab7-a336-27c4e68dc7de" providerId="AD" clId="Web-{4FAC23AD-3D73-2B3C-C021-2D5F5B7A76BF}" dt="2023-09-28T14:53:09.031" v="267" actId="1076"/>
          <ac:spMkLst>
            <pc:docMk/>
            <pc:sldMk cId="812381565" sldId="257"/>
            <ac:spMk id="2" creationId="{BD6E4994-3ABC-849D-4EB4-5A0C80670BF2}"/>
          </ac:spMkLst>
        </pc:spChg>
        <pc:spChg chg="mod">
          <ac:chgData name="Saadia Iqbal (2312234)" userId="S::2312234@student.uwtsd.ac.uk::ebbcf319-196d-4ab7-a336-27c4e68dc7de" providerId="AD" clId="Web-{4FAC23AD-3D73-2B3C-C021-2D5F5B7A76BF}" dt="2023-09-28T15:14:07.070" v="627" actId="1076"/>
          <ac:spMkLst>
            <pc:docMk/>
            <pc:sldMk cId="812381565" sldId="257"/>
            <ac:spMk id="3" creationId="{A16D1BB9-CD45-B565-556D-D54FD521DEE9}"/>
          </ac:spMkLst>
        </pc:spChg>
        <pc:spChg chg="add mod">
          <ac:chgData name="Saadia Iqbal (2312234)" userId="S::2312234@student.uwtsd.ac.uk::ebbcf319-196d-4ab7-a336-27c4e68dc7de" providerId="AD" clId="Web-{4FAC23AD-3D73-2B3C-C021-2D5F5B7A76BF}" dt="2023-09-28T15:14:14.695" v="629" actId="1076"/>
          <ac:spMkLst>
            <pc:docMk/>
            <pc:sldMk cId="812381565" sldId="257"/>
            <ac:spMk id="5" creationId="{53DA9780-AFAD-D6AB-DFF1-BD043C6A6898}"/>
          </ac:spMkLst>
        </pc:spChg>
        <pc:spChg chg="mod">
          <ac:chgData name="Saadia Iqbal (2312234)" userId="S::2312234@student.uwtsd.ac.uk::ebbcf319-196d-4ab7-a336-27c4e68dc7de" providerId="AD" clId="Web-{4FAC23AD-3D73-2B3C-C021-2D5F5B7A76BF}" dt="2023-09-28T15:47:39.654" v="880" actId="20577"/>
          <ac:spMkLst>
            <pc:docMk/>
            <pc:sldMk cId="812381565" sldId="257"/>
            <ac:spMk id="11" creationId="{C330E188-7478-BEAC-1E7F-409BCA12B3CE}"/>
          </ac:spMkLst>
        </pc:spChg>
        <pc:spChg chg="mod">
          <ac:chgData name="Saadia Iqbal (2312234)" userId="S::2312234@student.uwtsd.ac.uk::ebbcf319-196d-4ab7-a336-27c4e68dc7de" providerId="AD" clId="Web-{4FAC23AD-3D73-2B3C-C021-2D5F5B7A76BF}" dt="2023-09-28T16:12:41.306" v="893" actId="20577"/>
          <ac:spMkLst>
            <pc:docMk/>
            <pc:sldMk cId="812381565" sldId="257"/>
            <ac:spMk id="14" creationId="{1AF27521-4491-15AB-13D9-32E58C42E844}"/>
          </ac:spMkLst>
        </pc:spChg>
        <pc:spChg chg="mod">
          <ac:chgData name="Saadia Iqbal (2312234)" userId="S::2312234@student.uwtsd.ac.uk::ebbcf319-196d-4ab7-a336-27c4e68dc7de" providerId="AD" clId="Web-{4FAC23AD-3D73-2B3C-C021-2D5F5B7A76BF}" dt="2023-09-28T16:16:01.247" v="1138" actId="20577"/>
          <ac:spMkLst>
            <pc:docMk/>
            <pc:sldMk cId="812381565" sldId="257"/>
            <ac:spMk id="15" creationId="{2100B5DE-3B45-64FE-5D3E-D9AF3473CE5F}"/>
          </ac:spMkLst>
        </pc:spChg>
        <pc:picChg chg="mod">
          <ac:chgData name="Saadia Iqbal (2312234)" userId="S::2312234@student.uwtsd.ac.uk::ebbcf319-196d-4ab7-a336-27c4e68dc7de" providerId="AD" clId="Web-{4FAC23AD-3D73-2B3C-C021-2D5F5B7A76BF}" dt="2023-09-28T15:14:10.164" v="628" actId="1076"/>
          <ac:picMkLst>
            <pc:docMk/>
            <pc:sldMk cId="812381565" sldId="257"/>
            <ac:picMk id="4" creationId="{594E11B2-4F70-A65E-E44E-3E08AB8129B0}"/>
          </ac:picMkLst>
        </pc:picChg>
      </pc:sldChg>
    </pc:docChg>
  </pc:docChgLst>
  <pc:docChgLst>
    <pc:chgData name="Saadia Iqbal (2312234)" userId="S::2312234@student.uwtsd.ac.uk::ebbcf319-196d-4ab7-a336-27c4e68dc7de" providerId="AD" clId="Web-{ED57D27B-24D7-2FDA-8672-F3B17D98948E}"/>
    <pc:docChg chg="modSld">
      <pc:chgData name="Saadia Iqbal (2312234)" userId="S::2312234@student.uwtsd.ac.uk::ebbcf319-196d-4ab7-a336-27c4e68dc7de" providerId="AD" clId="Web-{ED57D27B-24D7-2FDA-8672-F3B17D98948E}" dt="2023-09-30T08:42:01.887" v="10" actId="20577"/>
      <pc:docMkLst>
        <pc:docMk/>
      </pc:docMkLst>
      <pc:sldChg chg="modSp">
        <pc:chgData name="Saadia Iqbal (2312234)" userId="S::2312234@student.uwtsd.ac.uk::ebbcf319-196d-4ab7-a336-27c4e68dc7de" providerId="AD" clId="Web-{ED57D27B-24D7-2FDA-8672-F3B17D98948E}" dt="2023-09-30T08:41:52.667" v="6" actId="20577"/>
        <pc:sldMkLst>
          <pc:docMk/>
          <pc:sldMk cId="812381565" sldId="257"/>
        </pc:sldMkLst>
        <pc:spChg chg="mod">
          <ac:chgData name="Saadia Iqbal (2312234)" userId="S::2312234@student.uwtsd.ac.uk::ebbcf319-196d-4ab7-a336-27c4e68dc7de" providerId="AD" clId="Web-{ED57D27B-24D7-2FDA-8672-F3B17D98948E}" dt="2023-09-30T08:41:52.667" v="6" actId="20577"/>
          <ac:spMkLst>
            <pc:docMk/>
            <pc:sldMk cId="812381565" sldId="257"/>
            <ac:spMk id="14" creationId="{1AF27521-4491-15AB-13D9-32E58C42E844}"/>
          </ac:spMkLst>
        </pc:spChg>
      </pc:sldChg>
      <pc:sldChg chg="modSp">
        <pc:chgData name="Saadia Iqbal (2312234)" userId="S::2312234@student.uwtsd.ac.uk::ebbcf319-196d-4ab7-a336-27c4e68dc7de" providerId="AD" clId="Web-{ED57D27B-24D7-2FDA-8672-F3B17D98948E}" dt="2023-09-30T08:42:01.887" v="10" actId="20577"/>
        <pc:sldMkLst>
          <pc:docMk/>
          <pc:sldMk cId="1899462029" sldId="258"/>
        </pc:sldMkLst>
        <pc:spChg chg="mod">
          <ac:chgData name="Saadia Iqbal (2312234)" userId="S::2312234@student.uwtsd.ac.uk::ebbcf319-196d-4ab7-a336-27c4e68dc7de" providerId="AD" clId="Web-{ED57D27B-24D7-2FDA-8672-F3B17D98948E}" dt="2023-09-30T08:42:01.887" v="10" actId="20577"/>
          <ac:spMkLst>
            <pc:docMk/>
            <pc:sldMk cId="1899462029" sldId="258"/>
            <ac:spMk id="3" creationId="{0AFF22B9-509B-82C3-20D8-E96DC2FCEC22}"/>
          </ac:spMkLst>
        </pc:spChg>
      </pc:sldChg>
    </pc:docChg>
  </pc:docChgLst>
  <pc:docChgLst>
    <pc:chgData name="Saadia Iqbal (2312234)" userId="S::2312234@student.uwtsd.ac.uk::ebbcf319-196d-4ab7-a336-27c4e68dc7de" providerId="AD" clId="Web-{D5E2356D-3248-BB28-F415-2E59BCB1A18E}"/>
    <pc:docChg chg="modSld">
      <pc:chgData name="Saadia Iqbal (2312234)" userId="S::2312234@student.uwtsd.ac.uk::ebbcf319-196d-4ab7-a336-27c4e68dc7de" providerId="AD" clId="Web-{D5E2356D-3248-BB28-F415-2E59BCB1A18E}" dt="2023-09-30T07:45:04.249" v="395" actId="1076"/>
      <pc:docMkLst>
        <pc:docMk/>
      </pc:docMkLst>
      <pc:sldChg chg="modSp">
        <pc:chgData name="Saadia Iqbal (2312234)" userId="S::2312234@student.uwtsd.ac.uk::ebbcf319-196d-4ab7-a336-27c4e68dc7de" providerId="AD" clId="Web-{D5E2356D-3248-BB28-F415-2E59BCB1A18E}" dt="2023-09-30T07:45:04.249" v="395" actId="1076"/>
        <pc:sldMkLst>
          <pc:docMk/>
          <pc:sldMk cId="812381565" sldId="257"/>
        </pc:sldMkLst>
        <pc:spChg chg="mod">
          <ac:chgData name="Saadia Iqbal (2312234)" userId="S::2312234@student.uwtsd.ac.uk::ebbcf319-196d-4ab7-a336-27c4e68dc7de" providerId="AD" clId="Web-{D5E2356D-3248-BB28-F415-2E59BCB1A18E}" dt="2023-09-30T07:45:04.249" v="395" actId="1076"/>
          <ac:spMkLst>
            <pc:docMk/>
            <pc:sldMk cId="812381565" sldId="257"/>
            <ac:spMk id="3" creationId="{A16D1BB9-CD45-B565-556D-D54FD521DEE9}"/>
          </ac:spMkLst>
        </pc:spChg>
        <pc:spChg chg="mod">
          <ac:chgData name="Saadia Iqbal (2312234)" userId="S::2312234@student.uwtsd.ac.uk::ebbcf319-196d-4ab7-a336-27c4e68dc7de" providerId="AD" clId="Web-{D5E2356D-3248-BB28-F415-2E59BCB1A18E}" dt="2023-09-30T07:23:59.446" v="152" actId="20577"/>
          <ac:spMkLst>
            <pc:docMk/>
            <pc:sldMk cId="812381565" sldId="257"/>
            <ac:spMk id="11" creationId="{C330E188-7478-BEAC-1E7F-409BCA12B3CE}"/>
          </ac:spMkLst>
        </pc:spChg>
        <pc:spChg chg="mod">
          <ac:chgData name="Saadia Iqbal (2312234)" userId="S::2312234@student.uwtsd.ac.uk::ebbcf319-196d-4ab7-a336-27c4e68dc7de" providerId="AD" clId="Web-{D5E2356D-3248-BB28-F415-2E59BCB1A18E}" dt="2023-09-30T07:24:44.212" v="154" actId="20577"/>
          <ac:spMkLst>
            <pc:docMk/>
            <pc:sldMk cId="812381565" sldId="257"/>
            <ac:spMk id="15" creationId="{2100B5DE-3B45-64FE-5D3E-D9AF3473CE5F}"/>
          </ac:spMkLst>
        </pc:spChg>
      </pc:sldChg>
    </pc:docChg>
  </pc:docChgLst>
  <pc:docChgLst>
    <pc:chgData name="Saadia Iqbal (2312234)" userId="S::2312234@student.uwtsd.ac.uk::ebbcf319-196d-4ab7-a336-27c4e68dc7de" providerId="AD" clId="Web-{253AEEF2-EA8E-59B8-E746-0A92240F2D07}"/>
    <pc:docChg chg="addSld modSld">
      <pc:chgData name="Saadia Iqbal (2312234)" userId="S::2312234@student.uwtsd.ac.uk::ebbcf319-196d-4ab7-a336-27c4e68dc7de" providerId="AD" clId="Web-{253AEEF2-EA8E-59B8-E746-0A92240F2D07}" dt="2023-09-28T14:35:28.501" v="2044"/>
      <pc:docMkLst>
        <pc:docMk/>
      </pc:docMkLst>
      <pc:sldChg chg="addSp delSp modSp">
        <pc:chgData name="Saadia Iqbal (2312234)" userId="S::2312234@student.uwtsd.ac.uk::ebbcf319-196d-4ab7-a336-27c4e68dc7de" providerId="AD" clId="Web-{253AEEF2-EA8E-59B8-E746-0A92240F2D07}" dt="2023-09-28T14:35:28.501" v="2044"/>
        <pc:sldMkLst>
          <pc:docMk/>
          <pc:sldMk cId="812381565" sldId="257"/>
        </pc:sldMkLst>
        <pc:spChg chg="mod">
          <ac:chgData name="Saadia Iqbal (2312234)" userId="S::2312234@student.uwtsd.ac.uk::ebbcf319-196d-4ab7-a336-27c4e68dc7de" providerId="AD" clId="Web-{253AEEF2-EA8E-59B8-E746-0A92240F2D07}" dt="2023-09-27T14:40:13.696" v="306" actId="20577"/>
          <ac:spMkLst>
            <pc:docMk/>
            <pc:sldMk cId="812381565" sldId="257"/>
            <ac:spMk id="2" creationId="{BD6E4994-3ABC-849D-4EB4-5A0C80670BF2}"/>
          </ac:spMkLst>
        </pc:spChg>
        <pc:spChg chg="del mod">
          <ac:chgData name="Saadia Iqbal (2312234)" userId="S::2312234@student.uwtsd.ac.uk::ebbcf319-196d-4ab7-a336-27c4e68dc7de" providerId="AD" clId="Web-{253AEEF2-EA8E-59B8-E746-0A92240F2D07}" dt="2023-09-27T14:12:06.012" v="59"/>
          <ac:spMkLst>
            <pc:docMk/>
            <pc:sldMk cId="812381565" sldId="257"/>
            <ac:spMk id="3" creationId="{4DF28425-9FC3-9181-961A-6FAC1BA45ADF}"/>
          </ac:spMkLst>
        </pc:spChg>
        <pc:spChg chg="add mod">
          <ac:chgData name="Saadia Iqbal (2312234)" userId="S::2312234@student.uwtsd.ac.uk::ebbcf319-196d-4ab7-a336-27c4e68dc7de" providerId="AD" clId="Web-{253AEEF2-EA8E-59B8-E746-0A92240F2D07}" dt="2023-09-28T14:35:28.501" v="2044"/>
          <ac:spMkLst>
            <pc:docMk/>
            <pc:sldMk cId="812381565" sldId="257"/>
            <ac:spMk id="3" creationId="{A16D1BB9-CD45-B565-556D-D54FD521DEE9}"/>
          </ac:spMkLst>
        </pc:spChg>
        <pc:spChg chg="add del mod">
          <ac:chgData name="Saadia Iqbal (2312234)" userId="S::2312234@student.uwtsd.ac.uk::ebbcf319-196d-4ab7-a336-27c4e68dc7de" providerId="AD" clId="Web-{253AEEF2-EA8E-59B8-E746-0A92240F2D07}" dt="2023-09-27T14:11:46.916" v="54"/>
          <ac:spMkLst>
            <pc:docMk/>
            <pc:sldMk cId="812381565" sldId="257"/>
            <ac:spMk id="4" creationId="{AD90DB26-C01C-E753-45BF-09B8845B0199}"/>
          </ac:spMkLst>
        </pc:spChg>
        <pc:spChg chg="del mod">
          <ac:chgData name="Saadia Iqbal (2312234)" userId="S::2312234@student.uwtsd.ac.uk::ebbcf319-196d-4ab7-a336-27c4e68dc7de" providerId="AD" clId="Web-{253AEEF2-EA8E-59B8-E746-0A92240F2D07}" dt="2023-09-27T14:11:51.495" v="55"/>
          <ac:spMkLst>
            <pc:docMk/>
            <pc:sldMk cId="812381565" sldId="257"/>
            <ac:spMk id="5" creationId="{14EE11DE-0392-4F14-5A0F-9449140E0DAF}"/>
          </ac:spMkLst>
        </pc:spChg>
        <pc:spChg chg="del mod">
          <ac:chgData name="Saadia Iqbal (2312234)" userId="S::2312234@student.uwtsd.ac.uk::ebbcf319-196d-4ab7-a336-27c4e68dc7de" providerId="AD" clId="Web-{253AEEF2-EA8E-59B8-E746-0A92240F2D07}" dt="2023-09-27T14:11:45.495" v="53"/>
          <ac:spMkLst>
            <pc:docMk/>
            <pc:sldMk cId="812381565" sldId="257"/>
            <ac:spMk id="6" creationId="{978FF08B-9A45-28BC-DF8F-FD30095C4709}"/>
          </ac:spMkLst>
        </pc:spChg>
        <pc:spChg chg="add mod">
          <ac:chgData name="Saadia Iqbal (2312234)" userId="S::2312234@student.uwtsd.ac.uk::ebbcf319-196d-4ab7-a336-27c4e68dc7de" providerId="AD" clId="Web-{253AEEF2-EA8E-59B8-E746-0A92240F2D07}" dt="2023-09-27T14:20:26.610" v="142" actId="1076"/>
          <ac:spMkLst>
            <pc:docMk/>
            <pc:sldMk cId="812381565" sldId="257"/>
            <ac:spMk id="8" creationId="{651B8ADD-6F75-74C4-E1E4-1F9FD7F48A8D}"/>
          </ac:spMkLst>
        </pc:spChg>
        <pc:spChg chg="add del mod">
          <ac:chgData name="Saadia Iqbal (2312234)" userId="S::2312234@student.uwtsd.ac.uk::ebbcf319-196d-4ab7-a336-27c4e68dc7de" providerId="AD" clId="Web-{253AEEF2-EA8E-59B8-E746-0A92240F2D07}" dt="2023-09-27T14:13:05.438" v="67"/>
          <ac:spMkLst>
            <pc:docMk/>
            <pc:sldMk cId="812381565" sldId="257"/>
            <ac:spMk id="9" creationId="{25BC5EB4-F023-24CB-FC15-7911BA2034B1}"/>
          </ac:spMkLst>
        </pc:spChg>
        <pc:spChg chg="add mod">
          <ac:chgData name="Saadia Iqbal (2312234)" userId="S::2312234@student.uwtsd.ac.uk::ebbcf319-196d-4ab7-a336-27c4e68dc7de" providerId="AD" clId="Web-{253AEEF2-EA8E-59B8-E746-0A92240F2D07}" dt="2023-09-27T14:22:43.901" v="186" actId="14100"/>
          <ac:spMkLst>
            <pc:docMk/>
            <pc:sldMk cId="812381565" sldId="257"/>
            <ac:spMk id="11" creationId="{C330E188-7478-BEAC-1E7F-409BCA12B3CE}"/>
          </ac:spMkLst>
        </pc:spChg>
        <pc:spChg chg="add del mod">
          <ac:chgData name="Saadia Iqbal (2312234)" userId="S::2312234@student.uwtsd.ac.uk::ebbcf319-196d-4ab7-a336-27c4e68dc7de" providerId="AD" clId="Web-{253AEEF2-EA8E-59B8-E746-0A92240F2D07}" dt="2023-09-27T14:12:10.778" v="61"/>
          <ac:spMkLst>
            <pc:docMk/>
            <pc:sldMk cId="812381565" sldId="257"/>
            <ac:spMk id="13" creationId="{2CE2E433-EABE-E9B8-E3B9-63AD8C840905}"/>
          </ac:spMkLst>
        </pc:spChg>
        <pc:spChg chg="add mod">
          <ac:chgData name="Saadia Iqbal (2312234)" userId="S::2312234@student.uwtsd.ac.uk::ebbcf319-196d-4ab7-a336-27c4e68dc7de" providerId="AD" clId="Web-{253AEEF2-EA8E-59B8-E746-0A92240F2D07}" dt="2023-09-28T14:23:29.828" v="1928" actId="20577"/>
          <ac:spMkLst>
            <pc:docMk/>
            <pc:sldMk cId="812381565" sldId="257"/>
            <ac:spMk id="14" creationId="{1AF27521-4491-15AB-13D9-32E58C42E844}"/>
          </ac:spMkLst>
        </pc:spChg>
        <pc:spChg chg="add mod">
          <ac:chgData name="Saadia Iqbal (2312234)" userId="S::2312234@student.uwtsd.ac.uk::ebbcf319-196d-4ab7-a336-27c4e68dc7de" providerId="AD" clId="Web-{253AEEF2-EA8E-59B8-E746-0A92240F2D07}" dt="2023-09-28T14:23:24.844" v="1926" actId="20577"/>
          <ac:spMkLst>
            <pc:docMk/>
            <pc:sldMk cId="812381565" sldId="257"/>
            <ac:spMk id="15" creationId="{2100B5DE-3B45-64FE-5D3E-D9AF3473CE5F}"/>
          </ac:spMkLst>
        </pc:spChg>
        <pc:spChg chg="add mod">
          <ac:chgData name="Saadia Iqbal (2312234)" userId="S::2312234@student.uwtsd.ac.uk::ebbcf319-196d-4ab7-a336-27c4e68dc7de" providerId="AD" clId="Web-{253AEEF2-EA8E-59B8-E746-0A92240F2D07}" dt="2023-09-27T14:38:30.595" v="288" actId="20577"/>
          <ac:spMkLst>
            <pc:docMk/>
            <pc:sldMk cId="812381565" sldId="257"/>
            <ac:spMk id="16" creationId="{9C1A052F-C394-E6A2-9685-6D3FA6803441}"/>
          </ac:spMkLst>
        </pc:spChg>
        <pc:picChg chg="add mod">
          <ac:chgData name="Saadia Iqbal (2312234)" userId="S::2312234@student.uwtsd.ac.uk::ebbcf319-196d-4ab7-a336-27c4e68dc7de" providerId="AD" clId="Web-{253AEEF2-EA8E-59B8-E746-0A92240F2D07}" dt="2023-09-28T14:29:16.696" v="2035" actId="1076"/>
          <ac:picMkLst>
            <pc:docMk/>
            <pc:sldMk cId="812381565" sldId="257"/>
            <ac:picMk id="4" creationId="{594E11B2-4F70-A65E-E44E-3E08AB8129B0}"/>
          </ac:picMkLst>
        </pc:picChg>
        <pc:picChg chg="add del mod ord">
          <ac:chgData name="Saadia Iqbal (2312234)" userId="S::2312234@student.uwtsd.ac.uk::ebbcf319-196d-4ab7-a336-27c4e68dc7de" providerId="AD" clId="Web-{253AEEF2-EA8E-59B8-E746-0A92240F2D07}" dt="2023-09-27T14:08:52.998" v="18"/>
          <ac:picMkLst>
            <pc:docMk/>
            <pc:sldMk cId="812381565" sldId="257"/>
            <ac:picMk id="7" creationId="{87E7E8C4-59BC-8629-4724-F9C6A970D747}"/>
          </ac:picMkLst>
        </pc:picChg>
      </pc:sldChg>
      <pc:sldChg chg="modSp new">
        <pc:chgData name="Saadia Iqbal (2312234)" userId="S::2312234@student.uwtsd.ac.uk::ebbcf319-196d-4ab7-a336-27c4e68dc7de" providerId="AD" clId="Web-{253AEEF2-EA8E-59B8-E746-0A92240F2D07}" dt="2023-09-28T14:33:49.546" v="2043" actId="20577"/>
        <pc:sldMkLst>
          <pc:docMk/>
          <pc:sldMk cId="1899462029" sldId="258"/>
        </pc:sldMkLst>
        <pc:spChg chg="mod">
          <ac:chgData name="Saadia Iqbal (2312234)" userId="S::2312234@student.uwtsd.ac.uk::ebbcf319-196d-4ab7-a336-27c4e68dc7de" providerId="AD" clId="Web-{253AEEF2-EA8E-59B8-E746-0A92240F2D07}" dt="2023-09-28T13:27:02.016" v="1212" actId="20577"/>
          <ac:spMkLst>
            <pc:docMk/>
            <pc:sldMk cId="1899462029" sldId="258"/>
            <ac:spMk id="2" creationId="{CCAE7DE2-D10D-409A-185E-A64FA00BB592}"/>
          </ac:spMkLst>
        </pc:spChg>
        <pc:spChg chg="mod">
          <ac:chgData name="Saadia Iqbal (2312234)" userId="S::2312234@student.uwtsd.ac.uk::ebbcf319-196d-4ab7-a336-27c4e68dc7de" providerId="AD" clId="Web-{253AEEF2-EA8E-59B8-E746-0A92240F2D07}" dt="2023-09-28T14:33:49.546" v="2043" actId="20577"/>
          <ac:spMkLst>
            <pc:docMk/>
            <pc:sldMk cId="1899462029" sldId="258"/>
            <ac:spMk id="3" creationId="{0AFF22B9-509B-82C3-20D8-E96DC2FCEC2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9/30/2023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9/30/2023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9/30/2023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9/30/2023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9/30/2023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9/30/2023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9/30/2023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9/30/2023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9/30/2023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9/30/2023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9/30/2023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9/30/2023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E4994-3ABC-849D-4EB4-5A0C80670BF2}"/>
              </a:ext>
            </a:extLst>
          </p:cNvPr>
          <p:cNvSpPr>
            <a:spLocks noGrp="1"/>
          </p:cNvSpPr>
          <p:nvPr>
            <p:ph type="title"/>
          </p:nvPr>
        </p:nvSpPr>
        <p:spPr>
          <a:xfrm>
            <a:off x="149675" y="537653"/>
            <a:ext cx="10731260" cy="966130"/>
          </a:xfrm>
          <a:solidFill>
            <a:schemeClr val="accent3">
              <a:lumMod val="20000"/>
              <a:lumOff val="80000"/>
            </a:schemeClr>
          </a:solidFill>
        </p:spPr>
        <p:style>
          <a:lnRef idx="1">
            <a:schemeClr val="accent3"/>
          </a:lnRef>
          <a:fillRef idx="2">
            <a:schemeClr val="accent3"/>
          </a:fillRef>
          <a:effectRef idx="1">
            <a:schemeClr val="accent3"/>
          </a:effectRef>
          <a:fontRef idx="minor">
            <a:schemeClr val="dk1"/>
          </a:fontRef>
        </p:style>
        <p:txBody>
          <a:bodyPr>
            <a:normAutofit/>
          </a:bodyPr>
          <a:lstStyle/>
          <a:p>
            <a:r>
              <a:rPr lang="en-US" sz="1400">
                <a:latin typeface="Arial"/>
                <a:ea typeface="Calibri Light"/>
                <a:cs typeface="Calibri Light"/>
              </a:rPr>
              <a:t>Introduction: </a:t>
            </a:r>
            <a:br>
              <a:rPr lang="en-US" sz="1400">
                <a:latin typeface="Arial"/>
                <a:ea typeface="Calibri Light"/>
                <a:cs typeface="Calibri Light"/>
              </a:rPr>
            </a:br>
            <a:r>
              <a:rPr lang="en-US" sz="1400">
                <a:latin typeface="Arial"/>
                <a:ea typeface="Calibri Light"/>
                <a:cs typeface="Calibri Light"/>
              </a:rPr>
              <a:t>In my presentation today I will be discussing the following academic skills; Note-taking, time management and plagiarism. I will take you step by step through each of them to analyse and to evaluate. </a:t>
            </a:r>
            <a:endParaRPr lang="en-US" sz="1400">
              <a:latin typeface="Arial"/>
              <a:ea typeface="Calibri" panose="020F0502020204030204"/>
              <a:cs typeface="Calibri" panose="020F0502020204030204"/>
            </a:endParaRPr>
          </a:p>
        </p:txBody>
      </p:sp>
      <p:sp>
        <p:nvSpPr>
          <p:cNvPr id="8" name="TextBox 7">
            <a:extLst>
              <a:ext uri="{FF2B5EF4-FFF2-40B4-BE49-F238E27FC236}">
                <a16:creationId xmlns:a16="http://schemas.microsoft.com/office/drawing/2014/main" id="{651B8ADD-6F75-74C4-E1E4-1F9FD7F48A8D}"/>
              </a:ext>
            </a:extLst>
          </p:cNvPr>
          <p:cNvSpPr txBox="1"/>
          <p:nvPr/>
        </p:nvSpPr>
        <p:spPr>
          <a:xfrm>
            <a:off x="1173193" y="123646"/>
            <a:ext cx="8278481"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400" u="sng">
                <a:latin typeface="Arial"/>
                <a:ea typeface="+mj-ea"/>
                <a:cs typeface="Arial"/>
              </a:rPr>
              <a:t>Skills and personal qualities that contribute to the development of academic writing. </a:t>
            </a:r>
            <a:endParaRPr lang="en-US" sz="1400" u="sng">
              <a:ea typeface="Calibri" panose="020F0502020204030204"/>
              <a:cs typeface="Calibri" panose="020F0502020204030204"/>
            </a:endParaRPr>
          </a:p>
        </p:txBody>
      </p:sp>
      <p:sp>
        <p:nvSpPr>
          <p:cNvPr id="11" name="Content Placeholder 10">
            <a:extLst>
              <a:ext uri="{FF2B5EF4-FFF2-40B4-BE49-F238E27FC236}">
                <a16:creationId xmlns:a16="http://schemas.microsoft.com/office/drawing/2014/main" id="{C330E188-7478-BEAC-1E7F-409BCA12B3CE}"/>
              </a:ext>
            </a:extLst>
          </p:cNvPr>
          <p:cNvSpPr>
            <a:spLocks noGrp="1"/>
          </p:cNvSpPr>
          <p:nvPr>
            <p:ph sz="half" idx="2"/>
          </p:nvPr>
        </p:nvSpPr>
        <p:spPr>
          <a:xfrm>
            <a:off x="149675" y="5955640"/>
            <a:ext cx="11872013" cy="809116"/>
          </a:xfrm>
          <a:solidFill>
            <a:schemeClr val="accent3">
              <a:lumMod val="20000"/>
              <a:lumOff val="80000"/>
            </a:schemeClr>
          </a:solidFill>
        </p:spPr>
        <p:txBody>
          <a:bodyPr vert="horz" lIns="91440" tIns="45720" rIns="91440" bIns="45720" rtlCol="0" anchor="t">
            <a:normAutofit lnSpcReduction="10000"/>
          </a:bodyPr>
          <a:lstStyle/>
          <a:p>
            <a:pPr marL="0" indent="0">
              <a:buNone/>
            </a:pPr>
            <a:r>
              <a:rPr lang="en-US" sz="1400">
                <a:latin typeface="Arial"/>
                <a:ea typeface="Calibri" panose="020F0502020204030204"/>
                <a:cs typeface="Calibri" panose="020F0502020204030204"/>
              </a:rPr>
              <a:t>Conclusion: In conclusion, to the 3 academic skills I have discussed in my presentation today. I feel students will need all three skills above as they are crucial skills and will be used in every students study.  As a new student these skills will play a vital role in my future academic studies. They have given me the ability to structure and </a:t>
            </a:r>
            <a:r>
              <a:rPr lang="en-US" sz="1400" err="1">
                <a:latin typeface="Arial"/>
                <a:ea typeface="Calibri" panose="020F0502020204030204"/>
                <a:cs typeface="Calibri" panose="020F0502020204030204"/>
              </a:rPr>
              <a:t>utilise</a:t>
            </a:r>
            <a:r>
              <a:rPr lang="en-US" sz="1400">
                <a:latin typeface="Arial"/>
                <a:ea typeface="Calibri" panose="020F0502020204030204"/>
                <a:cs typeface="Calibri" panose="020F0502020204030204"/>
              </a:rPr>
              <a:t> my time effectively. By doing this poster I have learnt that I had the basic understanding of the 3 academic skills needed by students like myself to progress further on in education and in the working sector. </a:t>
            </a:r>
            <a:endParaRPr lang="en-US"/>
          </a:p>
        </p:txBody>
      </p:sp>
      <p:sp>
        <p:nvSpPr>
          <p:cNvPr id="14" name="Callout: Right Arrow 13">
            <a:extLst>
              <a:ext uri="{FF2B5EF4-FFF2-40B4-BE49-F238E27FC236}">
                <a16:creationId xmlns:a16="http://schemas.microsoft.com/office/drawing/2014/main" id="{1AF27521-4491-15AB-13D9-32E58C42E844}"/>
              </a:ext>
            </a:extLst>
          </p:cNvPr>
          <p:cNvSpPr/>
          <p:nvPr/>
        </p:nvSpPr>
        <p:spPr>
          <a:xfrm flipH="1">
            <a:off x="7345983" y="1597578"/>
            <a:ext cx="4672642" cy="4255698"/>
          </a:xfrm>
          <a:prstGeom prst="rightArrowCallou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t"/>
          <a:lstStyle/>
          <a:p>
            <a:r>
              <a:rPr lang="en-US" sz="1000">
                <a:solidFill>
                  <a:schemeClr val="tx1"/>
                </a:solidFill>
                <a:latin typeface="Arial"/>
                <a:ea typeface="Calibri"/>
                <a:cs typeface="Calibri"/>
              </a:rPr>
              <a:t>Note taking: Note taking is an essential part of academic studying. Without notetaking how will one be able to recall certain parts of a presentation, or lectures as well as discussions. Being able to take notes effectively is a personal quality that supports academic study. There are a variety of different strategies you are able to apply in note taking for example; Highlighting, using bullet points and mind mapping . When notetaking it is important to avoid lengthy sentences and to write shorter phrases. </a:t>
            </a:r>
          </a:p>
          <a:p>
            <a:endParaRPr lang="en-US" sz="1000">
              <a:solidFill>
                <a:schemeClr val="tx1"/>
              </a:solidFill>
              <a:latin typeface="Arial"/>
              <a:ea typeface="Calibri"/>
              <a:cs typeface="Calibri"/>
            </a:endParaRPr>
          </a:p>
          <a:p>
            <a:pPr lvl="1"/>
            <a:r>
              <a:rPr lang="en-US" sz="1000">
                <a:solidFill>
                  <a:schemeClr val="tx1"/>
                </a:solidFill>
                <a:latin typeface="Arial"/>
                <a:ea typeface="Calibri"/>
                <a:cs typeface="Arial"/>
              </a:rPr>
              <a:t> There is no right or wrong way of taking     notes. However, try to keep your notes       brief and succinct. There is no benefit         gained from trying to write everything         down- your notes should reflect the main themes and the areas you have identified as important. (The open university, 2021).  </a:t>
            </a:r>
          </a:p>
          <a:p>
            <a:endParaRPr lang="en-US" sz="1000">
              <a:solidFill>
                <a:schemeClr val="tx1"/>
              </a:solidFill>
              <a:latin typeface="Arial"/>
              <a:ea typeface="Calibri"/>
              <a:cs typeface="Arial"/>
            </a:endParaRPr>
          </a:p>
          <a:p>
            <a:r>
              <a:rPr lang="en-US" sz="1000">
                <a:solidFill>
                  <a:schemeClr val="tx1"/>
                </a:solidFill>
                <a:latin typeface="Arial"/>
                <a:ea typeface="Calibri"/>
                <a:cs typeface="Arial"/>
              </a:rPr>
              <a:t>Everyone learns in their own ways, and everyone has their own structures and strategies for note taking. I find it easier to bullet point however, someone else may find it easier to use the mapping method. Highlighting key information is a great way for you to indicate what is important.</a:t>
            </a:r>
          </a:p>
        </p:txBody>
      </p:sp>
      <p:sp>
        <p:nvSpPr>
          <p:cNvPr id="15" name="Callout: Left Arrow 14">
            <a:extLst>
              <a:ext uri="{FF2B5EF4-FFF2-40B4-BE49-F238E27FC236}">
                <a16:creationId xmlns:a16="http://schemas.microsoft.com/office/drawing/2014/main" id="{2100B5DE-3B45-64FE-5D3E-D9AF3473CE5F}"/>
              </a:ext>
            </a:extLst>
          </p:cNvPr>
          <p:cNvSpPr/>
          <p:nvPr/>
        </p:nvSpPr>
        <p:spPr>
          <a:xfrm flipH="1">
            <a:off x="145183" y="1598142"/>
            <a:ext cx="4744527" cy="4255697"/>
          </a:xfrm>
          <a:prstGeom prst="leftArrowCallou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t"/>
          <a:lstStyle/>
          <a:p>
            <a:r>
              <a:rPr lang="en-US" sz="1050">
                <a:solidFill>
                  <a:schemeClr val="tx1"/>
                </a:solidFill>
                <a:latin typeface="Arial"/>
                <a:ea typeface="Calibri"/>
                <a:cs typeface="Calibri"/>
              </a:rPr>
              <a:t>Plagiarism: Plagiarism is taking someone else's work and using it as your own without referencing it. For example; You could find a piece of information and paraphrase it into your own words however you would still need to reference this as it is someone else's work. </a:t>
            </a:r>
            <a:endParaRPr lang="en-US" sz="1050">
              <a:solidFill>
                <a:schemeClr val="tx1"/>
              </a:solidFill>
              <a:latin typeface="Calibri" panose="020F0502020204030204"/>
              <a:ea typeface="Calibri"/>
              <a:cs typeface="Calibri"/>
            </a:endParaRPr>
          </a:p>
          <a:p>
            <a:pPr lvl="1"/>
            <a:r>
              <a:rPr lang="en-US" sz="1400">
                <a:solidFill>
                  <a:schemeClr val="tx1"/>
                </a:solidFill>
                <a:latin typeface="Arial"/>
                <a:ea typeface="Calibri"/>
                <a:cs typeface="Calibri"/>
              </a:rPr>
              <a:t> </a:t>
            </a:r>
            <a:r>
              <a:rPr lang="en-US" sz="1000">
                <a:solidFill>
                  <a:schemeClr val="tx1"/>
                </a:solidFill>
                <a:latin typeface="Arial"/>
                <a:ea typeface="Calibri"/>
                <a:cs typeface="Calibri"/>
              </a:rPr>
              <a:t>A student could be committing plagiarism if they had read and drew upon parts of this statement in their essay, without referring to the original source. The student would also be committing plagiarism if they did refer to the original source, but their wording was too close to that of the original. (Day, 2018, p.159).</a:t>
            </a:r>
          </a:p>
          <a:p>
            <a:pPr lvl="1"/>
            <a:endParaRPr lang="en-US" sz="1000">
              <a:solidFill>
                <a:schemeClr val="tx1"/>
              </a:solidFill>
              <a:latin typeface="Arial"/>
              <a:ea typeface="Calibri"/>
              <a:cs typeface="Calibri"/>
            </a:endParaRPr>
          </a:p>
          <a:p>
            <a:r>
              <a:rPr lang="en-US" sz="1000">
                <a:solidFill>
                  <a:schemeClr val="tx1"/>
                </a:solidFill>
                <a:latin typeface="Arial"/>
                <a:ea typeface="Calibri"/>
                <a:cs typeface="Calibri"/>
              </a:rPr>
              <a:t>Another thing is if you was to use your own previous assignments and did not cite that, it would be called "self-plagiarism" as you are still using a piece of information without showing where that information has come from.</a:t>
            </a:r>
          </a:p>
          <a:p>
            <a:endParaRPr lang="en-US" sz="1000">
              <a:solidFill>
                <a:schemeClr val="tx1"/>
              </a:solidFill>
              <a:latin typeface="Arial"/>
              <a:ea typeface="Calibri"/>
              <a:cs typeface="Calibri"/>
            </a:endParaRPr>
          </a:p>
          <a:p>
            <a:r>
              <a:rPr lang="en-US" sz="1000">
                <a:solidFill>
                  <a:schemeClr val="tx1"/>
                </a:solidFill>
                <a:latin typeface="Arial"/>
                <a:ea typeface="Calibri"/>
                <a:cs typeface="Calibri"/>
              </a:rPr>
              <a:t>You should try avoiding plagiarism as there are severe consequences for students who </a:t>
            </a:r>
            <a:r>
              <a:rPr lang="en-US" sz="1000" err="1">
                <a:solidFill>
                  <a:schemeClr val="tx1"/>
                </a:solidFill>
                <a:latin typeface="Arial"/>
                <a:ea typeface="Calibri"/>
                <a:cs typeface="Calibri"/>
              </a:rPr>
              <a:t>plagiarise</a:t>
            </a:r>
            <a:r>
              <a:rPr lang="en-US" sz="1000">
                <a:solidFill>
                  <a:schemeClr val="tx1"/>
                </a:solidFill>
                <a:latin typeface="Arial"/>
                <a:ea typeface="Calibri"/>
                <a:cs typeface="Calibri"/>
              </a:rPr>
              <a:t> others work. This show a lack of initiative that you cannot work independently and you do not have the ability to complete your own work without having to rely on other people's work. </a:t>
            </a:r>
          </a:p>
        </p:txBody>
      </p:sp>
      <p:sp>
        <p:nvSpPr>
          <p:cNvPr id="16" name="TextBox 15">
            <a:extLst>
              <a:ext uri="{FF2B5EF4-FFF2-40B4-BE49-F238E27FC236}">
                <a16:creationId xmlns:a16="http://schemas.microsoft.com/office/drawing/2014/main" id="{9C1A052F-C394-E6A2-9685-6D3FA6803441}"/>
              </a:ext>
            </a:extLst>
          </p:cNvPr>
          <p:cNvSpPr txBox="1"/>
          <p:nvPr/>
        </p:nvSpPr>
        <p:spPr>
          <a:xfrm>
            <a:off x="11147528" y="2819"/>
            <a:ext cx="1044190"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ea typeface="Calibri"/>
                <a:cs typeface="Calibri"/>
              </a:rPr>
              <a:t>-Saadia Iqbal </a:t>
            </a:r>
          </a:p>
          <a:p>
            <a:r>
              <a:rPr lang="en-US" sz="1000">
                <a:ea typeface="Calibri"/>
                <a:cs typeface="Calibri"/>
              </a:rPr>
              <a:t>-2312234</a:t>
            </a:r>
          </a:p>
          <a:p>
            <a:r>
              <a:rPr lang="en-US" sz="1000">
                <a:ea typeface="Calibri"/>
                <a:cs typeface="Calibri"/>
              </a:rPr>
              <a:t>-Developing effective study skills</a:t>
            </a:r>
          </a:p>
          <a:p>
            <a:r>
              <a:rPr lang="en-US" sz="1000">
                <a:ea typeface="Calibri"/>
                <a:cs typeface="Calibri"/>
              </a:rPr>
              <a:t>-ECEY4008</a:t>
            </a:r>
          </a:p>
          <a:p>
            <a:r>
              <a:rPr lang="en-US" sz="1000">
                <a:ea typeface="Calibri"/>
                <a:cs typeface="Calibri"/>
              </a:rPr>
              <a:t>-….words</a:t>
            </a:r>
          </a:p>
          <a:p>
            <a:endParaRPr lang="en-US">
              <a:ea typeface="Calibri"/>
              <a:cs typeface="Calibri"/>
            </a:endParaRPr>
          </a:p>
        </p:txBody>
      </p:sp>
      <p:sp>
        <p:nvSpPr>
          <p:cNvPr id="3" name="Rectangle 2">
            <a:extLst>
              <a:ext uri="{FF2B5EF4-FFF2-40B4-BE49-F238E27FC236}">
                <a16:creationId xmlns:a16="http://schemas.microsoft.com/office/drawing/2014/main" id="{A16D1BB9-CD45-B565-556D-D54FD521DEE9}"/>
              </a:ext>
            </a:extLst>
          </p:cNvPr>
          <p:cNvSpPr/>
          <p:nvPr/>
        </p:nvSpPr>
        <p:spPr>
          <a:xfrm>
            <a:off x="4488664" y="1649936"/>
            <a:ext cx="3372554" cy="4164106"/>
          </a:xfrm>
          <a:prstGeom prst="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t"/>
          <a:lstStyle/>
          <a:p>
            <a:r>
              <a:rPr lang="en-US" sz="1000">
                <a:solidFill>
                  <a:schemeClr val="tx1"/>
                </a:solidFill>
                <a:latin typeface="Arial"/>
                <a:cs typeface="Arial"/>
              </a:rPr>
              <a:t>Time management: Time management is a vital skill which means prioritizing what really needs doing and for you to focus on your main responsibilities. You need to manage your time wisely and productively in order to complete everything to that needs doing. </a:t>
            </a:r>
          </a:p>
          <a:p>
            <a:endParaRPr lang="en-US" sz="1000">
              <a:solidFill>
                <a:schemeClr val="tx1"/>
              </a:solidFill>
              <a:latin typeface="Arial"/>
              <a:cs typeface="Arial"/>
            </a:endParaRPr>
          </a:p>
          <a:p>
            <a:pPr lvl="1"/>
            <a:r>
              <a:rPr lang="en-US" sz="1000">
                <a:solidFill>
                  <a:schemeClr val="tx1"/>
                </a:solidFill>
                <a:latin typeface="Arial"/>
                <a:cs typeface="Arial"/>
              </a:rPr>
              <a:t>Time management is a bit like dieting or exercise; you know you should be doing it, but put off starting, or soon give up. With time management, the half-hearted know they should have a plan, and that they should stick to it. But without strong motivation to succeed, they find it difficult to stick to any plan for too long. (Moore, 2010, p. 133). </a:t>
            </a:r>
            <a:endParaRPr lang="en-US">
              <a:solidFill>
                <a:schemeClr val="tx1"/>
              </a:solidFill>
              <a:ea typeface="Calibri" panose="020F0502020204030204"/>
              <a:cs typeface="Calibri" panose="020F0502020204030204"/>
            </a:endParaRPr>
          </a:p>
          <a:p>
            <a:endParaRPr lang="en-US" sz="1000">
              <a:solidFill>
                <a:schemeClr val="tx1"/>
              </a:solidFill>
              <a:latin typeface="Arial"/>
              <a:cs typeface="Arial"/>
            </a:endParaRPr>
          </a:p>
          <a:p>
            <a:r>
              <a:rPr lang="en-US" sz="1000">
                <a:solidFill>
                  <a:schemeClr val="tx1"/>
                </a:solidFill>
                <a:latin typeface="Arial"/>
                <a:cs typeface="Arial"/>
              </a:rPr>
              <a:t>Poor time management is allowing yourself to get distracted for example: talking to your peers during a lecture or scrolling on your phone. Poor time management can cause you unnecessary stress so to avoid this give yourself extra time to complete tasks so you're not rushing yourself and are able to complete it to your full potential. </a:t>
            </a:r>
          </a:p>
          <a:p>
            <a:r>
              <a:rPr lang="en-US" sz="1000">
                <a:solidFill>
                  <a:schemeClr val="tx1"/>
                </a:solidFill>
                <a:latin typeface="Arial"/>
                <a:cs typeface="Arial"/>
              </a:rPr>
              <a:t>Good time management is required in everyone's life's not just students. For example, giving yourself a deadline to complete a task but not focusing on it enough to have it complete on time, that us poor time management. </a:t>
            </a:r>
          </a:p>
          <a:p>
            <a:endParaRPr lang="en-US" sz="1200">
              <a:solidFill>
                <a:schemeClr val="tx1"/>
              </a:solidFill>
              <a:latin typeface="Arial"/>
              <a:cs typeface="Arial"/>
            </a:endParaRPr>
          </a:p>
          <a:p>
            <a:r>
              <a:rPr lang="en-US" sz="1200">
                <a:solidFill>
                  <a:schemeClr val="tx1"/>
                </a:solidFill>
                <a:latin typeface="Arial"/>
                <a:cs typeface="Arial"/>
              </a:rPr>
              <a:t>                                     </a:t>
            </a:r>
            <a:endParaRPr lang="en-US" sz="1200">
              <a:solidFill>
                <a:schemeClr val="tx1"/>
              </a:solidFill>
              <a:latin typeface="Arial"/>
              <a:ea typeface="Calibri"/>
              <a:cs typeface="Arial"/>
            </a:endParaRPr>
          </a:p>
          <a:p>
            <a:endParaRPr lang="en-US" sz="1200">
              <a:solidFill>
                <a:schemeClr val="tx1"/>
              </a:solidFill>
              <a:latin typeface="Arial"/>
              <a:cs typeface="Arial"/>
            </a:endParaRPr>
          </a:p>
          <a:p>
            <a:r>
              <a:rPr lang="en-US" sz="1200">
                <a:solidFill>
                  <a:schemeClr val="tx1"/>
                </a:solidFill>
                <a:latin typeface="Arial"/>
                <a:cs typeface="Arial"/>
              </a:rPr>
              <a:t>                                 </a:t>
            </a:r>
            <a:endParaRPr lang="en-US" sz="1000">
              <a:solidFill>
                <a:schemeClr val="tx1"/>
              </a:solidFill>
              <a:latin typeface="Arial"/>
              <a:ea typeface="Calibri"/>
              <a:cs typeface="Arial"/>
            </a:endParaRPr>
          </a:p>
        </p:txBody>
      </p:sp>
      <p:pic>
        <p:nvPicPr>
          <p:cNvPr id="4" name="Picture 3">
            <a:extLst>
              <a:ext uri="{FF2B5EF4-FFF2-40B4-BE49-F238E27FC236}">
                <a16:creationId xmlns:a16="http://schemas.microsoft.com/office/drawing/2014/main" id="{594E11B2-4F70-A65E-E44E-3E08AB8129B0}"/>
              </a:ext>
            </a:extLst>
          </p:cNvPr>
          <p:cNvPicPr>
            <a:picLocks noChangeAspect="1"/>
          </p:cNvPicPr>
          <p:nvPr/>
        </p:nvPicPr>
        <p:blipFill>
          <a:blip r:embed="rId2"/>
          <a:stretch>
            <a:fillRect/>
          </a:stretch>
        </p:blipFill>
        <p:spPr>
          <a:xfrm>
            <a:off x="3319147" y="1597857"/>
            <a:ext cx="1130539" cy="1115896"/>
          </a:xfrm>
          <a:prstGeom prst="rect">
            <a:avLst/>
          </a:prstGeom>
        </p:spPr>
      </p:pic>
      <p:sp>
        <p:nvSpPr>
          <p:cNvPr id="5" name="TextBox 4">
            <a:extLst>
              <a:ext uri="{FF2B5EF4-FFF2-40B4-BE49-F238E27FC236}">
                <a16:creationId xmlns:a16="http://schemas.microsoft.com/office/drawing/2014/main" id="{53DA9780-AFAD-D6AB-DFF1-BD043C6A6898}"/>
              </a:ext>
            </a:extLst>
          </p:cNvPr>
          <p:cNvSpPr txBox="1"/>
          <p:nvPr/>
        </p:nvSpPr>
        <p:spPr>
          <a:xfrm>
            <a:off x="3250410" y="2724932"/>
            <a:ext cx="1228557"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US" sz="1000">
                <a:latin typeface="Arial"/>
                <a:ea typeface="Calibri"/>
                <a:cs typeface="Calibri"/>
              </a:rPr>
              <a:t>(Admin and Admin, 2016)</a:t>
            </a:r>
            <a:endParaRPr lang="en-US" sz="1100">
              <a:latin typeface="Arial"/>
              <a:cs typeface="Arial"/>
            </a:endParaRPr>
          </a:p>
        </p:txBody>
      </p:sp>
    </p:spTree>
    <p:extLst>
      <p:ext uri="{BB962C8B-B14F-4D97-AF65-F5344CB8AC3E}">
        <p14:creationId xmlns:p14="http://schemas.microsoft.com/office/powerpoint/2010/main" val="8123815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AE7DE2-D10D-409A-185E-A64FA00BB592}"/>
              </a:ext>
            </a:extLst>
          </p:cNvPr>
          <p:cNvSpPr>
            <a:spLocks noGrp="1"/>
          </p:cNvSpPr>
          <p:nvPr>
            <p:ph type="title"/>
          </p:nvPr>
        </p:nvSpPr>
        <p:spPr/>
        <p:txBody>
          <a:bodyPr>
            <a:normAutofit/>
          </a:bodyPr>
          <a:lstStyle/>
          <a:p>
            <a:r>
              <a:rPr lang="en-US" sz="3600" b="1">
                <a:latin typeface="Arial"/>
                <a:ea typeface="Calibri Light"/>
                <a:cs typeface="Calibri Light"/>
              </a:rPr>
              <a:t>Reference List: </a:t>
            </a:r>
            <a:endParaRPr lang="en-US" b="1">
              <a:latin typeface="Arial"/>
              <a:cs typeface="Arial"/>
            </a:endParaRPr>
          </a:p>
        </p:txBody>
      </p:sp>
      <p:sp>
        <p:nvSpPr>
          <p:cNvPr id="3" name="Content Placeholder 2">
            <a:extLst>
              <a:ext uri="{FF2B5EF4-FFF2-40B4-BE49-F238E27FC236}">
                <a16:creationId xmlns:a16="http://schemas.microsoft.com/office/drawing/2014/main" id="{0AFF22B9-509B-82C3-20D8-E96DC2FCEC22}"/>
              </a:ext>
            </a:extLst>
          </p:cNvPr>
          <p:cNvSpPr>
            <a:spLocks noGrp="1"/>
          </p:cNvSpPr>
          <p:nvPr>
            <p:ph idx="1"/>
          </p:nvPr>
        </p:nvSpPr>
        <p:spPr/>
        <p:txBody>
          <a:bodyPr vert="horz" lIns="91440" tIns="45720" rIns="91440" bIns="45720" rtlCol="0" anchor="t">
            <a:normAutofit/>
          </a:bodyPr>
          <a:lstStyle/>
          <a:p>
            <a:r>
              <a:rPr lang="en-US" sz="2000">
                <a:latin typeface="Arial"/>
                <a:ea typeface="Calibri"/>
                <a:cs typeface="Calibri"/>
              </a:rPr>
              <a:t>Admin and Admin (2016) '8 ways you’re managing your time badly | Tyrrell Accountants,' Tyrrell Accountants [Preprint]. https://tyrrellaccountants.com/2016/01/08/time-management/.</a:t>
            </a:r>
          </a:p>
          <a:p>
            <a:r>
              <a:rPr lang="en-US" sz="2000">
                <a:latin typeface="Arial"/>
                <a:ea typeface="Calibri"/>
                <a:cs typeface="Calibri"/>
              </a:rPr>
              <a:t>Moore, S. (2010) </a:t>
            </a:r>
            <a:r>
              <a:rPr lang="en-US" sz="2000" i="1">
                <a:latin typeface="Arial"/>
                <a:ea typeface="Calibri"/>
                <a:cs typeface="Calibri"/>
              </a:rPr>
              <a:t>The Ultimate Study Skills Handbook</a:t>
            </a:r>
            <a:r>
              <a:rPr lang="en-US" sz="2000">
                <a:latin typeface="Arial"/>
                <a:ea typeface="Calibri"/>
                <a:cs typeface="Calibri"/>
              </a:rPr>
              <a:t>. Maidenhead, England: Open University Press. </a:t>
            </a:r>
            <a:endParaRPr lang="en-US"/>
          </a:p>
          <a:p>
            <a:r>
              <a:rPr lang="en-US" sz="2000">
                <a:latin typeface="Arial"/>
                <a:ea typeface="Calibri"/>
                <a:cs typeface="Calibri"/>
              </a:rPr>
              <a:t>Day, T. (2018) </a:t>
            </a:r>
            <a:r>
              <a:rPr lang="en-US" sz="2000" i="1">
                <a:latin typeface="Arial"/>
                <a:ea typeface="Calibri"/>
                <a:cs typeface="Calibri"/>
              </a:rPr>
              <a:t>Success in academic writing</a:t>
            </a:r>
            <a:r>
              <a:rPr lang="en-US" sz="2000">
                <a:latin typeface="Arial"/>
                <a:ea typeface="Calibri"/>
                <a:cs typeface="Calibri"/>
              </a:rPr>
              <a:t>. Basingstoke, Hampshire: Palgrave Macmillan.</a:t>
            </a:r>
          </a:p>
          <a:p>
            <a:r>
              <a:rPr lang="en-US" sz="2000" i="1">
                <a:latin typeface="Arial"/>
                <a:ea typeface="Calibri"/>
                <a:cs typeface="Calibri"/>
              </a:rPr>
              <a:t>The open University</a:t>
            </a:r>
            <a:r>
              <a:rPr lang="en-US" sz="2000">
                <a:latin typeface="Arial"/>
                <a:ea typeface="Calibri"/>
                <a:cs typeface="Calibri"/>
              </a:rPr>
              <a:t> (2021) Available at: https://help.open.ac.uk/notetaking-techniques (Accessed: 26 September 2023).</a:t>
            </a:r>
          </a:p>
          <a:p>
            <a:endParaRPr lang="en-US" sz="2000">
              <a:latin typeface="Arial"/>
              <a:ea typeface="Calibri"/>
              <a:cs typeface="Calibri"/>
            </a:endParaRPr>
          </a:p>
          <a:p>
            <a:endParaRPr lang="en-US" sz="2000">
              <a:latin typeface="Arial"/>
              <a:ea typeface="Calibri"/>
              <a:cs typeface="Calibri"/>
            </a:endParaRPr>
          </a:p>
          <a:p>
            <a:pPr marL="0" indent="0">
              <a:buNone/>
            </a:pPr>
            <a:endParaRPr lang="en-US" sz="2000">
              <a:latin typeface="Arial"/>
              <a:ea typeface="Calibri"/>
              <a:cs typeface="Calibri"/>
            </a:endParaRPr>
          </a:p>
          <a:p>
            <a:endParaRPr lang="en-US" sz="2000">
              <a:latin typeface="Arial"/>
              <a:ea typeface="Calibri"/>
              <a:cs typeface="Calibri"/>
            </a:endParaRPr>
          </a:p>
          <a:p>
            <a:endParaRPr lang="en-US">
              <a:ea typeface="Calibri"/>
              <a:cs typeface="Calibri"/>
            </a:endParaRPr>
          </a:p>
        </p:txBody>
      </p:sp>
    </p:spTree>
    <p:extLst>
      <p:ext uri="{BB962C8B-B14F-4D97-AF65-F5344CB8AC3E}">
        <p14:creationId xmlns:p14="http://schemas.microsoft.com/office/powerpoint/2010/main" val="189946202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Slides>
  <Notes>0</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Introduction:  In my presentation today I will be discussing the following academic skills; Note-taking, time management and plagiarism. I will take you step by step through each of them to analyse and to evaluate.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2023-09-25T17:46:57Z</dcterms:created>
  <dcterms:modified xsi:type="dcterms:W3CDTF">2023-09-30T08:42:06Z</dcterms:modified>
</cp:coreProperties>
</file>