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6" r:id="rId1"/>
  </p:sldMasterIdLst>
  <p:sldIdLst>
    <p:sldId id="271" r:id="rId2"/>
    <p:sldId id="257" r:id="rId3"/>
    <p:sldId id="264" r:id="rId4"/>
    <p:sldId id="260" r:id="rId5"/>
    <p:sldId id="261" r:id="rId6"/>
    <p:sldId id="262" r:id="rId7"/>
    <p:sldId id="265" r:id="rId8"/>
    <p:sldId id="266" r:id="rId9"/>
    <p:sldId id="270" r:id="rId10"/>
    <p:sldId id="269" r:id="rId11"/>
    <p:sldId id="27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3D4997C-0754-3527-55BA-DB68D78C52B5}" v="263" dt="2026-04-08T14:25:32.02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14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1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urany Prado-Correa (2425604)" userId="S::2425604@student.uwtsd.ac.uk::caf4b177-59ce-4358-8032-2265dfd82b62" providerId="AD" clId="Web-{EAFBE954-72E0-DD5C-FE5A-3EEE49A0D7DB}"/>
    <pc:docChg chg="mod delSld modSld addMainMaster delMainMaster">
      <pc:chgData name="Yurany Prado-Correa (2425604)" userId="S::2425604@student.uwtsd.ac.uk::caf4b177-59ce-4358-8032-2265dfd82b62" providerId="AD" clId="Web-{EAFBE954-72E0-DD5C-FE5A-3EEE49A0D7DB}" dt="2026-03-30T15:01:40.768" v="1078" actId="20577"/>
      <pc:docMkLst>
        <pc:docMk/>
      </pc:docMkLst>
      <pc:sldChg chg="addSp delSp modSp mod modClrScheme delDesignElem chgLayout">
        <pc:chgData name="Yurany Prado-Correa (2425604)" userId="S::2425604@student.uwtsd.ac.uk::caf4b177-59ce-4358-8032-2265dfd82b62" providerId="AD" clId="Web-{EAFBE954-72E0-DD5C-FE5A-3EEE49A0D7DB}" dt="2026-03-30T14:57:24.413" v="1055" actId="20577"/>
        <pc:sldMkLst>
          <pc:docMk/>
          <pc:sldMk cId="1638440873" sldId="257"/>
        </pc:sldMkLst>
        <pc:spChg chg="mod">
          <ac:chgData name="Yurany Prado-Correa (2425604)" userId="S::2425604@student.uwtsd.ac.uk::caf4b177-59ce-4358-8032-2265dfd82b62" providerId="AD" clId="Web-{EAFBE954-72E0-DD5C-FE5A-3EEE49A0D7DB}" dt="2026-03-30T14:57:24.413" v="1055" actId="20577"/>
          <ac:spMkLst>
            <pc:docMk/>
            <pc:sldMk cId="1638440873" sldId="257"/>
            <ac:spMk id="8" creationId="{024403A7-2E71-9A11-E69C-6E386276D4A5}"/>
          </ac:spMkLst>
        </pc:spChg>
        <pc:picChg chg="add mod">
          <ac:chgData name="Yurany Prado-Correa (2425604)" userId="S::2425604@student.uwtsd.ac.uk::caf4b177-59ce-4358-8032-2265dfd82b62" providerId="AD" clId="Web-{EAFBE954-72E0-DD5C-FE5A-3EEE49A0D7DB}" dt="2026-03-30T13:16:41.795" v="4" actId="1076"/>
          <ac:picMkLst>
            <pc:docMk/>
            <pc:sldMk cId="1638440873" sldId="257"/>
            <ac:picMk id="2" creationId="{A0C8C8BF-3480-F528-C402-98599C48EAA0}"/>
          </ac:picMkLst>
        </pc:picChg>
      </pc:sldChg>
      <pc:sldChg chg="addSp delSp modSp mod modClrScheme chgLayout">
        <pc:chgData name="Yurany Prado-Correa (2425604)" userId="S::2425604@student.uwtsd.ac.uk::caf4b177-59ce-4358-8032-2265dfd82b62" providerId="AD" clId="Web-{EAFBE954-72E0-DD5C-FE5A-3EEE49A0D7DB}" dt="2026-03-30T14:36:36.470" v="770"/>
        <pc:sldMkLst>
          <pc:docMk/>
          <pc:sldMk cId="1496910734" sldId="260"/>
        </pc:sldMkLst>
        <pc:spChg chg="mod">
          <ac:chgData name="Yurany Prado-Correa (2425604)" userId="S::2425604@student.uwtsd.ac.uk::caf4b177-59ce-4358-8032-2265dfd82b62" providerId="AD" clId="Web-{EAFBE954-72E0-DD5C-FE5A-3EEE49A0D7DB}" dt="2026-03-30T14:08:40.976" v="210" actId="20577"/>
          <ac:spMkLst>
            <pc:docMk/>
            <pc:sldMk cId="1496910734" sldId="260"/>
            <ac:spMk id="2" creationId="{F0229E8B-D8FF-15A2-0FF5-9078E3CF6DE1}"/>
          </ac:spMkLst>
        </pc:spChg>
        <pc:spChg chg="add mod">
          <ac:chgData name="Yurany Prado-Correa (2425604)" userId="S::2425604@student.uwtsd.ac.uk::caf4b177-59ce-4358-8032-2265dfd82b62" providerId="AD" clId="Web-{EAFBE954-72E0-DD5C-FE5A-3EEE49A0D7DB}" dt="2026-03-30T14:00:40.949" v="65" actId="14100"/>
          <ac:spMkLst>
            <pc:docMk/>
            <pc:sldMk cId="1496910734" sldId="260"/>
            <ac:spMk id="3" creationId="{C7E48A1F-D864-A5C6-3A26-BD8D158F5BF3}"/>
          </ac:spMkLst>
        </pc:spChg>
        <pc:spChg chg="mod">
          <ac:chgData name="Yurany Prado-Correa (2425604)" userId="S::2425604@student.uwtsd.ac.uk::caf4b177-59ce-4358-8032-2265dfd82b62" providerId="AD" clId="Web-{EAFBE954-72E0-DD5C-FE5A-3EEE49A0D7DB}" dt="2026-03-30T14:08:50.758" v="211"/>
          <ac:spMkLst>
            <pc:docMk/>
            <pc:sldMk cId="1496910734" sldId="260"/>
            <ac:spMk id="5" creationId="{6FFC4633-A756-52CE-ABD2-1901B8445998}"/>
          </ac:spMkLst>
        </pc:spChg>
        <pc:spChg chg="mod">
          <ac:chgData name="Yurany Prado-Correa (2425604)" userId="S::2425604@student.uwtsd.ac.uk::caf4b177-59ce-4358-8032-2265dfd82b62" providerId="AD" clId="Web-{EAFBE954-72E0-DD5C-FE5A-3EEE49A0D7DB}" dt="2026-03-30T14:08:50.867" v="212"/>
          <ac:spMkLst>
            <pc:docMk/>
            <pc:sldMk cId="1496910734" sldId="260"/>
            <ac:spMk id="6" creationId="{EDB6503C-18F1-5051-98B4-C5A0F09E68BE}"/>
          </ac:spMkLst>
        </pc:spChg>
        <pc:spChg chg="mod">
          <ac:chgData name="Yurany Prado-Correa (2425604)" userId="S::2425604@student.uwtsd.ac.uk::caf4b177-59ce-4358-8032-2265dfd82b62" providerId="AD" clId="Web-{EAFBE954-72E0-DD5C-FE5A-3EEE49A0D7DB}" dt="2026-03-30T14:08:50.992" v="213"/>
          <ac:spMkLst>
            <pc:docMk/>
            <pc:sldMk cId="1496910734" sldId="260"/>
            <ac:spMk id="7" creationId="{DD099779-E469-6D15-663B-1EA75004051B}"/>
          </ac:spMkLst>
        </pc:spChg>
        <pc:spChg chg="mod">
          <ac:chgData name="Yurany Prado-Correa (2425604)" userId="S::2425604@student.uwtsd.ac.uk::caf4b177-59ce-4358-8032-2265dfd82b62" providerId="AD" clId="Web-{EAFBE954-72E0-DD5C-FE5A-3EEE49A0D7DB}" dt="2026-03-30T14:08:51.101" v="214"/>
          <ac:spMkLst>
            <pc:docMk/>
            <pc:sldMk cId="1496910734" sldId="260"/>
            <ac:spMk id="8" creationId="{6D57846E-91F7-D853-1B45-D1A06D302651}"/>
          </ac:spMkLst>
        </pc:spChg>
        <pc:spChg chg="mod">
          <ac:chgData name="Yurany Prado-Correa (2425604)" userId="S::2425604@student.uwtsd.ac.uk::caf4b177-59ce-4358-8032-2265dfd82b62" providerId="AD" clId="Web-{EAFBE954-72E0-DD5C-FE5A-3EEE49A0D7DB}" dt="2026-03-30T14:08:51.226" v="215"/>
          <ac:spMkLst>
            <pc:docMk/>
            <pc:sldMk cId="1496910734" sldId="260"/>
            <ac:spMk id="9" creationId="{CF5D59B8-6B4D-C963-5738-6070E8372269}"/>
          </ac:spMkLst>
        </pc:spChg>
        <pc:spChg chg="mod">
          <ac:chgData name="Yurany Prado-Correa (2425604)" userId="S::2425604@student.uwtsd.ac.uk::caf4b177-59ce-4358-8032-2265dfd82b62" providerId="AD" clId="Web-{EAFBE954-72E0-DD5C-FE5A-3EEE49A0D7DB}" dt="2026-03-30T14:08:51.320" v="216"/>
          <ac:spMkLst>
            <pc:docMk/>
            <pc:sldMk cId="1496910734" sldId="260"/>
            <ac:spMk id="10" creationId="{6655E417-C4D5-B99B-530D-A79D9F61C6C0}"/>
          </ac:spMkLst>
        </pc:spChg>
        <pc:spChg chg="mod">
          <ac:chgData name="Yurany Prado-Correa (2425604)" userId="S::2425604@student.uwtsd.ac.uk::caf4b177-59ce-4358-8032-2265dfd82b62" providerId="AD" clId="Web-{EAFBE954-72E0-DD5C-FE5A-3EEE49A0D7DB}" dt="2026-03-30T14:08:51.445" v="217"/>
          <ac:spMkLst>
            <pc:docMk/>
            <pc:sldMk cId="1496910734" sldId="260"/>
            <ac:spMk id="11" creationId="{E43A24E4-4C77-3BF5-7A26-57C8638D5F89}"/>
          </ac:spMkLst>
        </pc:spChg>
        <pc:spChg chg="mod">
          <ac:chgData name="Yurany Prado-Correa (2425604)" userId="S::2425604@student.uwtsd.ac.uk::caf4b177-59ce-4358-8032-2265dfd82b62" providerId="AD" clId="Web-{EAFBE954-72E0-DD5C-FE5A-3EEE49A0D7DB}" dt="2026-03-30T14:08:51.555" v="218"/>
          <ac:spMkLst>
            <pc:docMk/>
            <pc:sldMk cId="1496910734" sldId="260"/>
            <ac:spMk id="12" creationId="{20644AD4-30E9-0111-BC7C-43579887B795}"/>
          </ac:spMkLst>
        </pc:spChg>
        <pc:spChg chg="mod">
          <ac:chgData name="Yurany Prado-Correa (2425604)" userId="S::2425604@student.uwtsd.ac.uk::caf4b177-59ce-4358-8032-2265dfd82b62" providerId="AD" clId="Web-{EAFBE954-72E0-DD5C-FE5A-3EEE49A0D7DB}" dt="2026-03-30T14:08:51.664" v="219"/>
          <ac:spMkLst>
            <pc:docMk/>
            <pc:sldMk cId="1496910734" sldId="260"/>
            <ac:spMk id="13" creationId="{C7F56DD5-1DAE-459A-B011-7AAB5C409244}"/>
          </ac:spMkLst>
        </pc:spChg>
        <pc:spChg chg="mod">
          <ac:chgData name="Yurany Prado-Correa (2425604)" userId="S::2425604@student.uwtsd.ac.uk::caf4b177-59ce-4358-8032-2265dfd82b62" providerId="AD" clId="Web-{EAFBE954-72E0-DD5C-FE5A-3EEE49A0D7DB}" dt="2026-03-30T14:08:51.773" v="220"/>
          <ac:spMkLst>
            <pc:docMk/>
            <pc:sldMk cId="1496910734" sldId="260"/>
            <ac:spMk id="14" creationId="{AA02ECFF-FEAB-B9A8-4F61-55BFC77C03C7}"/>
          </ac:spMkLst>
        </pc:spChg>
        <pc:spChg chg="mod">
          <ac:chgData name="Yurany Prado-Correa (2425604)" userId="S::2425604@student.uwtsd.ac.uk::caf4b177-59ce-4358-8032-2265dfd82b62" providerId="AD" clId="Web-{EAFBE954-72E0-DD5C-FE5A-3EEE49A0D7DB}" dt="2026-03-30T14:08:51.867" v="221"/>
          <ac:spMkLst>
            <pc:docMk/>
            <pc:sldMk cId="1496910734" sldId="260"/>
            <ac:spMk id="15" creationId="{BF17E8E1-1111-1117-7803-DFE45C89A42C}"/>
          </ac:spMkLst>
        </pc:spChg>
        <pc:spChg chg="mod">
          <ac:chgData name="Yurany Prado-Correa (2425604)" userId="S::2425604@student.uwtsd.ac.uk::caf4b177-59ce-4358-8032-2265dfd82b62" providerId="AD" clId="Web-{EAFBE954-72E0-DD5C-FE5A-3EEE49A0D7DB}" dt="2026-03-30T14:08:51.992" v="222"/>
          <ac:spMkLst>
            <pc:docMk/>
            <pc:sldMk cId="1496910734" sldId="260"/>
            <ac:spMk id="16" creationId="{181352DA-BD2F-05FC-5675-31349F177C66}"/>
          </ac:spMkLst>
        </pc:spChg>
        <pc:spChg chg="mod">
          <ac:chgData name="Yurany Prado-Correa (2425604)" userId="S::2425604@student.uwtsd.ac.uk::caf4b177-59ce-4358-8032-2265dfd82b62" providerId="AD" clId="Web-{EAFBE954-72E0-DD5C-FE5A-3EEE49A0D7DB}" dt="2026-03-30T14:08:52.086" v="223"/>
          <ac:spMkLst>
            <pc:docMk/>
            <pc:sldMk cId="1496910734" sldId="260"/>
            <ac:spMk id="17" creationId="{58971C8E-CC1F-E08D-A57A-4CB4AAE360F9}"/>
          </ac:spMkLst>
        </pc:spChg>
        <pc:spChg chg="mod">
          <ac:chgData name="Yurany Prado-Correa (2425604)" userId="S::2425604@student.uwtsd.ac.uk::caf4b177-59ce-4358-8032-2265dfd82b62" providerId="AD" clId="Web-{EAFBE954-72E0-DD5C-FE5A-3EEE49A0D7DB}" dt="2026-03-30T14:08:52.195" v="224"/>
          <ac:spMkLst>
            <pc:docMk/>
            <pc:sldMk cId="1496910734" sldId="260"/>
            <ac:spMk id="18" creationId="{ADBBDEA8-49D1-5466-482B-87F1793A8BAC}"/>
          </ac:spMkLst>
        </pc:spChg>
        <pc:spChg chg="mod">
          <ac:chgData name="Yurany Prado-Correa (2425604)" userId="S::2425604@student.uwtsd.ac.uk::caf4b177-59ce-4358-8032-2265dfd82b62" providerId="AD" clId="Web-{EAFBE954-72E0-DD5C-FE5A-3EEE49A0D7DB}" dt="2026-03-30T14:08:52.289" v="225"/>
          <ac:spMkLst>
            <pc:docMk/>
            <pc:sldMk cId="1496910734" sldId="260"/>
            <ac:spMk id="19" creationId="{58A36D93-4DF8-F86E-0386-BA2BA8CA791C}"/>
          </ac:spMkLst>
        </pc:spChg>
        <pc:spChg chg="mod">
          <ac:chgData name="Yurany Prado-Correa (2425604)" userId="S::2425604@student.uwtsd.ac.uk::caf4b177-59ce-4358-8032-2265dfd82b62" providerId="AD" clId="Web-{EAFBE954-72E0-DD5C-FE5A-3EEE49A0D7DB}" dt="2026-03-30T14:08:52.398" v="226"/>
          <ac:spMkLst>
            <pc:docMk/>
            <pc:sldMk cId="1496910734" sldId="260"/>
            <ac:spMk id="20" creationId="{1D78C42C-156E-6352-32CB-62EF5443AB8A}"/>
          </ac:spMkLst>
        </pc:spChg>
        <pc:spChg chg="mod">
          <ac:chgData name="Yurany Prado-Correa (2425604)" userId="S::2425604@student.uwtsd.ac.uk::caf4b177-59ce-4358-8032-2265dfd82b62" providerId="AD" clId="Web-{EAFBE954-72E0-DD5C-FE5A-3EEE49A0D7DB}" dt="2026-03-30T14:08:52.508" v="227"/>
          <ac:spMkLst>
            <pc:docMk/>
            <pc:sldMk cId="1496910734" sldId="260"/>
            <ac:spMk id="21" creationId="{AFCFA2DF-1287-76A2-15C8-1E9B60EE9FEF}"/>
          </ac:spMkLst>
        </pc:spChg>
        <pc:spChg chg="mod">
          <ac:chgData name="Yurany Prado-Correa (2425604)" userId="S::2425604@student.uwtsd.ac.uk::caf4b177-59ce-4358-8032-2265dfd82b62" providerId="AD" clId="Web-{EAFBE954-72E0-DD5C-FE5A-3EEE49A0D7DB}" dt="2026-03-30T14:08:52.617" v="228"/>
          <ac:spMkLst>
            <pc:docMk/>
            <pc:sldMk cId="1496910734" sldId="260"/>
            <ac:spMk id="22" creationId="{54BDDE90-86C3-2616-55FB-EF1E02F9CD9E}"/>
          </ac:spMkLst>
        </pc:spChg>
        <pc:grpChg chg="mod">
          <ac:chgData name="Yurany Prado-Correa (2425604)" userId="S::2425604@student.uwtsd.ac.uk::caf4b177-59ce-4358-8032-2265dfd82b62" providerId="AD" clId="Web-{EAFBE954-72E0-DD5C-FE5A-3EEE49A0D7DB}" dt="2026-03-30T14:02:40.088" v="109" actId="1076"/>
          <ac:grpSpMkLst>
            <pc:docMk/>
            <pc:sldMk cId="1496910734" sldId="260"/>
            <ac:grpSpMk id="25" creationId="{6DF18E78-2DB2-9C51-E103-3014C8CEB799}"/>
          </ac:grpSpMkLst>
        </pc:grpChg>
      </pc:sldChg>
      <pc:sldChg chg="addSp delSp modSp mod setBg modClrScheme delDesignElem chgLayout">
        <pc:chgData name="Yurany Prado-Correa (2425604)" userId="S::2425604@student.uwtsd.ac.uk::caf4b177-59ce-4358-8032-2265dfd82b62" providerId="AD" clId="Web-{EAFBE954-72E0-DD5C-FE5A-3EEE49A0D7DB}" dt="2026-03-30T14:36:36.470" v="770"/>
        <pc:sldMkLst>
          <pc:docMk/>
          <pc:sldMk cId="3588196470" sldId="261"/>
        </pc:sldMkLst>
        <pc:spChg chg="mod ord">
          <ac:chgData name="Yurany Prado-Correa (2425604)" userId="S::2425604@student.uwtsd.ac.uk::caf4b177-59ce-4358-8032-2265dfd82b62" providerId="AD" clId="Web-{EAFBE954-72E0-DD5C-FE5A-3EEE49A0D7DB}" dt="2026-03-30T14:14:18.573" v="248"/>
          <ac:spMkLst>
            <pc:docMk/>
            <pc:sldMk cId="3588196470" sldId="261"/>
            <ac:spMk id="6" creationId="{C599F9F1-E2A7-1F3C-5C54-B3789F35FA3E}"/>
          </ac:spMkLst>
        </pc:spChg>
        <pc:picChg chg="add mod">
          <ac:chgData name="Yurany Prado-Correa (2425604)" userId="S::2425604@student.uwtsd.ac.uk::caf4b177-59ce-4358-8032-2265dfd82b62" providerId="AD" clId="Web-{EAFBE954-72E0-DD5C-FE5A-3EEE49A0D7DB}" dt="2026-03-30T14:13:17.211" v="241"/>
          <ac:picMkLst>
            <pc:docMk/>
            <pc:sldMk cId="3588196470" sldId="261"/>
            <ac:picMk id="2" creationId="{12FEDE41-DB50-1AE0-C741-3BD3551E8AF4}"/>
          </ac:picMkLst>
        </pc:picChg>
        <pc:picChg chg="add mod">
          <ac:chgData name="Yurany Prado-Correa (2425604)" userId="S::2425604@student.uwtsd.ac.uk::caf4b177-59ce-4358-8032-2265dfd82b62" providerId="AD" clId="Web-{EAFBE954-72E0-DD5C-FE5A-3EEE49A0D7DB}" dt="2026-03-30T14:13:17.571" v="242"/>
          <ac:picMkLst>
            <pc:docMk/>
            <pc:sldMk cId="3588196470" sldId="261"/>
            <ac:picMk id="4" creationId="{C5D19C2A-ED6B-120E-46CA-312D5E3945E1}"/>
          </ac:picMkLst>
        </pc:picChg>
        <pc:picChg chg="add mod">
          <ac:chgData name="Yurany Prado-Correa (2425604)" userId="S::2425604@student.uwtsd.ac.uk::caf4b177-59ce-4358-8032-2265dfd82b62" providerId="AD" clId="Web-{EAFBE954-72E0-DD5C-FE5A-3EEE49A0D7DB}" dt="2026-03-30T14:13:17.899" v="243"/>
          <ac:picMkLst>
            <pc:docMk/>
            <pc:sldMk cId="3588196470" sldId="261"/>
            <ac:picMk id="5" creationId="{F8D25337-F83C-B30C-3D6A-0513987D3769}"/>
          </ac:picMkLst>
        </pc:picChg>
      </pc:sldChg>
      <pc:sldChg chg="modSp mod modClrScheme chgLayout">
        <pc:chgData name="Yurany Prado-Correa (2425604)" userId="S::2425604@student.uwtsd.ac.uk::caf4b177-59ce-4358-8032-2265dfd82b62" providerId="AD" clId="Web-{EAFBE954-72E0-DD5C-FE5A-3EEE49A0D7DB}" dt="2026-03-30T15:00:54.314" v="1076"/>
        <pc:sldMkLst>
          <pc:docMk/>
          <pc:sldMk cId="4052902021" sldId="262"/>
        </pc:sldMkLst>
        <pc:spChg chg="mod">
          <ac:chgData name="Yurany Prado-Correa (2425604)" userId="S::2425604@student.uwtsd.ac.uk::caf4b177-59ce-4358-8032-2265dfd82b62" providerId="AD" clId="Web-{EAFBE954-72E0-DD5C-FE5A-3EEE49A0D7DB}" dt="2026-03-30T14:17:25.094" v="252" actId="20577"/>
          <ac:spMkLst>
            <pc:docMk/>
            <pc:sldMk cId="4052902021" sldId="262"/>
            <ac:spMk id="4" creationId="{746BC9F2-2E87-3963-B457-BCA5DB1AF9AE}"/>
          </ac:spMkLst>
        </pc:spChg>
        <pc:graphicFrameChg chg="mod modGraphic">
          <ac:chgData name="Yurany Prado-Correa (2425604)" userId="S::2425604@student.uwtsd.ac.uk::caf4b177-59ce-4358-8032-2265dfd82b62" providerId="AD" clId="Web-{EAFBE954-72E0-DD5C-FE5A-3EEE49A0D7DB}" dt="2026-03-30T15:00:54.314" v="1076"/>
          <ac:graphicFrameMkLst>
            <pc:docMk/>
            <pc:sldMk cId="4052902021" sldId="262"/>
            <ac:graphicFrameMk id="3" creationId="{546EAE32-E1E7-84A4-1FBD-02A48B6D94CF}"/>
          </ac:graphicFrameMkLst>
        </pc:graphicFrameChg>
      </pc:sldChg>
      <pc:sldChg chg="modSp mod modClrScheme chgLayout">
        <pc:chgData name="Yurany Prado-Correa (2425604)" userId="S::2425604@student.uwtsd.ac.uk::caf4b177-59ce-4358-8032-2265dfd82b62" providerId="AD" clId="Web-{EAFBE954-72E0-DD5C-FE5A-3EEE49A0D7DB}" dt="2026-03-30T14:49:36.939" v="1006" actId="20577"/>
        <pc:sldMkLst>
          <pc:docMk/>
          <pc:sldMk cId="2677064605" sldId="264"/>
        </pc:sldMkLst>
        <pc:spChg chg="mod">
          <ac:chgData name="Yurany Prado-Correa (2425604)" userId="S::2425604@student.uwtsd.ac.uk::caf4b177-59ce-4358-8032-2265dfd82b62" providerId="AD" clId="Web-{EAFBE954-72E0-DD5C-FE5A-3EEE49A0D7DB}" dt="2026-03-30T14:49:36.939" v="1006" actId="20577"/>
          <ac:spMkLst>
            <pc:docMk/>
            <pc:sldMk cId="2677064605" sldId="264"/>
            <ac:spMk id="4" creationId="{5A761DD8-6346-7D7A-B9C0-9999A9F44A1A}"/>
          </ac:spMkLst>
        </pc:spChg>
        <pc:graphicFrameChg chg="modGraphic">
          <ac:chgData name="Yurany Prado-Correa (2425604)" userId="S::2425604@student.uwtsd.ac.uk::caf4b177-59ce-4358-8032-2265dfd82b62" providerId="AD" clId="Web-{EAFBE954-72E0-DD5C-FE5A-3EEE49A0D7DB}" dt="2026-03-30T14:44:06.342" v="847" actId="20577"/>
          <ac:graphicFrameMkLst>
            <pc:docMk/>
            <pc:sldMk cId="2677064605" sldId="264"/>
            <ac:graphicFrameMk id="2" creationId="{6CEF8E83-6655-473A-35AC-181CE729498A}"/>
          </ac:graphicFrameMkLst>
        </pc:graphicFrameChg>
      </pc:sldChg>
      <pc:sldChg chg="mod modClrScheme chgLayout">
        <pc:chgData name="Yurany Prado-Correa (2425604)" userId="S::2425604@student.uwtsd.ac.uk::caf4b177-59ce-4358-8032-2265dfd82b62" providerId="AD" clId="Web-{EAFBE954-72E0-DD5C-FE5A-3EEE49A0D7DB}" dt="2026-03-30T14:36:36.470" v="770"/>
        <pc:sldMkLst>
          <pc:docMk/>
          <pc:sldMk cId="2841256103" sldId="265"/>
        </pc:sldMkLst>
      </pc:sldChg>
      <pc:sldChg chg="modSp mod modClrScheme chgLayout">
        <pc:chgData name="Yurany Prado-Correa (2425604)" userId="S::2425604@student.uwtsd.ac.uk::caf4b177-59ce-4358-8032-2265dfd82b62" providerId="AD" clId="Web-{EAFBE954-72E0-DD5C-FE5A-3EEE49A0D7DB}" dt="2026-03-30T14:50:34.908" v="1019" actId="20577"/>
        <pc:sldMkLst>
          <pc:docMk/>
          <pc:sldMk cId="2470215461" sldId="266"/>
        </pc:sldMkLst>
        <pc:spChg chg="mod">
          <ac:chgData name="Yurany Prado-Correa (2425604)" userId="S::2425604@student.uwtsd.ac.uk::caf4b177-59ce-4358-8032-2265dfd82b62" providerId="AD" clId="Web-{EAFBE954-72E0-DD5C-FE5A-3EEE49A0D7DB}" dt="2026-03-30T14:50:34.908" v="1019" actId="20577"/>
          <ac:spMkLst>
            <pc:docMk/>
            <pc:sldMk cId="2470215461" sldId="266"/>
            <ac:spMk id="5" creationId="{500D0929-3A48-FECA-9266-CF05038AA7B2}"/>
          </ac:spMkLst>
        </pc:spChg>
      </pc:sldChg>
      <pc:sldChg chg="modSp mod modClrScheme chgLayout">
        <pc:chgData name="Yurany Prado-Correa (2425604)" userId="S::2425604@student.uwtsd.ac.uk::caf4b177-59ce-4358-8032-2265dfd82b62" providerId="AD" clId="Web-{EAFBE954-72E0-DD5C-FE5A-3EEE49A0D7DB}" dt="2026-03-30T15:01:40.768" v="1078" actId="20577"/>
        <pc:sldMkLst>
          <pc:docMk/>
          <pc:sldMk cId="3830354555" sldId="269"/>
        </pc:sldMkLst>
        <pc:spChg chg="mod">
          <ac:chgData name="Yurany Prado-Correa (2425604)" userId="S::2425604@student.uwtsd.ac.uk::caf4b177-59ce-4358-8032-2265dfd82b62" providerId="AD" clId="Web-{EAFBE954-72E0-DD5C-FE5A-3EEE49A0D7DB}" dt="2026-03-30T15:01:40.768" v="1078" actId="20577"/>
          <ac:spMkLst>
            <pc:docMk/>
            <pc:sldMk cId="3830354555" sldId="269"/>
            <ac:spMk id="5" creationId="{C7EB3796-A447-2737-56D9-A306ACC45673}"/>
          </ac:spMkLst>
        </pc:spChg>
        <pc:spChg chg="mod">
          <ac:chgData name="Yurany Prado-Correa (2425604)" userId="S::2425604@student.uwtsd.ac.uk::caf4b177-59ce-4358-8032-2265dfd82b62" providerId="AD" clId="Web-{EAFBE954-72E0-DD5C-FE5A-3EEE49A0D7DB}" dt="2026-03-30T14:42:08.809" v="779"/>
          <ac:spMkLst>
            <pc:docMk/>
            <pc:sldMk cId="3830354555" sldId="269"/>
            <ac:spMk id="7" creationId="{DDDFE281-51CE-C37E-EAF4-CD974E5EFD0F}"/>
          </ac:spMkLst>
        </pc:spChg>
      </pc:sldChg>
    </pc:docChg>
  </pc:docChgLst>
  <pc:docChgLst>
    <pc:chgData name="Yurany Prado-Correa (2425604)" userId="S::2425604@student.uwtsd.ac.uk::caf4b177-59ce-4358-8032-2265dfd82b62" providerId="AD" clId="Web-{616DC44B-9B47-A00C-F6DF-9064FC18D168}"/>
    <pc:docChg chg="modSld">
      <pc:chgData name="Yurany Prado-Correa (2425604)" userId="S::2425604@student.uwtsd.ac.uk::caf4b177-59ce-4358-8032-2265dfd82b62" providerId="AD" clId="Web-{616DC44B-9B47-A00C-F6DF-9064FC18D168}" dt="2026-04-01T14:04:59.659" v="96" actId="1076"/>
      <pc:docMkLst>
        <pc:docMk/>
      </pc:docMkLst>
      <pc:sldChg chg="modSp">
        <pc:chgData name="Yurany Prado-Correa (2425604)" userId="S::2425604@student.uwtsd.ac.uk::caf4b177-59ce-4358-8032-2265dfd82b62" providerId="AD" clId="Web-{616DC44B-9B47-A00C-F6DF-9064FC18D168}" dt="2026-04-01T14:01:22.011" v="95"/>
        <pc:sldMkLst>
          <pc:docMk/>
          <pc:sldMk cId="3588196470" sldId="261"/>
        </pc:sldMkLst>
        <pc:spChg chg="mod">
          <ac:chgData name="Yurany Prado-Correa (2425604)" userId="S::2425604@student.uwtsd.ac.uk::caf4b177-59ce-4358-8032-2265dfd82b62" providerId="AD" clId="Web-{616DC44B-9B47-A00C-F6DF-9064FC18D168}" dt="2026-04-01T14:01:22.011" v="95"/>
          <ac:spMkLst>
            <pc:docMk/>
            <pc:sldMk cId="3588196470" sldId="261"/>
            <ac:spMk id="6" creationId="{C599F9F1-E2A7-1F3C-5C54-B3789F35FA3E}"/>
          </ac:spMkLst>
        </pc:spChg>
      </pc:sldChg>
      <pc:sldChg chg="modSp">
        <pc:chgData name="Yurany Prado-Correa (2425604)" userId="S::2425604@student.uwtsd.ac.uk::caf4b177-59ce-4358-8032-2265dfd82b62" providerId="AD" clId="Web-{616DC44B-9B47-A00C-F6DF-9064FC18D168}" dt="2026-04-01T14:04:59.659" v="96" actId="1076"/>
        <pc:sldMkLst>
          <pc:docMk/>
          <pc:sldMk cId="2677064605" sldId="264"/>
        </pc:sldMkLst>
        <pc:spChg chg="mod">
          <ac:chgData name="Yurany Prado-Correa (2425604)" userId="S::2425604@student.uwtsd.ac.uk::caf4b177-59ce-4358-8032-2265dfd82b62" providerId="AD" clId="Web-{616DC44B-9B47-A00C-F6DF-9064FC18D168}" dt="2026-04-01T14:04:59.659" v="96" actId="1076"/>
          <ac:spMkLst>
            <pc:docMk/>
            <pc:sldMk cId="2677064605" sldId="264"/>
            <ac:spMk id="4" creationId="{5A761DD8-6346-7D7A-B9C0-9999A9F44A1A}"/>
          </ac:spMkLst>
        </pc:spChg>
      </pc:sldChg>
      <pc:sldChg chg="modSp">
        <pc:chgData name="Yurany Prado-Correa (2425604)" userId="S::2425604@student.uwtsd.ac.uk::caf4b177-59ce-4358-8032-2265dfd82b62" providerId="AD" clId="Web-{616DC44B-9B47-A00C-F6DF-9064FC18D168}" dt="2026-04-01T13:54:56.501" v="94" actId="20577"/>
        <pc:sldMkLst>
          <pc:docMk/>
          <pc:sldMk cId="2470215461" sldId="266"/>
        </pc:sldMkLst>
      </pc:sldChg>
    </pc:docChg>
  </pc:docChgLst>
  <pc:docChgLst>
    <pc:chgData name="Yurany Prado-Correa (2425604)" userId="S::2425604@student.uwtsd.ac.uk::caf4b177-59ce-4358-8032-2265dfd82b62" providerId="AD" clId="Web-{28DA6E62-865A-2CF7-E99C-0753FA34AD2C}"/>
    <pc:docChg chg="delSld modSld sldOrd">
      <pc:chgData name="Yurany Prado-Correa (2425604)" userId="S::2425604@student.uwtsd.ac.uk::caf4b177-59ce-4358-8032-2265dfd82b62" providerId="AD" clId="Web-{28DA6E62-865A-2CF7-E99C-0753FA34AD2C}" dt="2026-04-01T16:05:41.512" v="71"/>
      <pc:docMkLst>
        <pc:docMk/>
      </pc:docMkLst>
      <pc:sldChg chg="modSp">
        <pc:chgData name="Yurany Prado-Correa (2425604)" userId="S::2425604@student.uwtsd.ac.uk::caf4b177-59ce-4358-8032-2265dfd82b62" providerId="AD" clId="Web-{28DA6E62-865A-2CF7-E99C-0753FA34AD2C}" dt="2026-04-01T15:49:18.867" v="8" actId="1076"/>
        <pc:sldMkLst>
          <pc:docMk/>
          <pc:sldMk cId="1638440873" sldId="257"/>
        </pc:sldMkLst>
        <pc:spChg chg="mod">
          <ac:chgData name="Yurany Prado-Correa (2425604)" userId="S::2425604@student.uwtsd.ac.uk::caf4b177-59ce-4358-8032-2265dfd82b62" providerId="AD" clId="Web-{28DA6E62-865A-2CF7-E99C-0753FA34AD2C}" dt="2026-04-01T15:49:05.617" v="6" actId="20577"/>
          <ac:spMkLst>
            <pc:docMk/>
            <pc:sldMk cId="1638440873" sldId="257"/>
            <ac:spMk id="8" creationId="{024403A7-2E71-9A11-E69C-6E386276D4A5}"/>
          </ac:spMkLst>
        </pc:spChg>
        <pc:picChg chg="mod">
          <ac:chgData name="Yurany Prado-Correa (2425604)" userId="S::2425604@student.uwtsd.ac.uk::caf4b177-59ce-4358-8032-2265dfd82b62" providerId="AD" clId="Web-{28DA6E62-865A-2CF7-E99C-0753FA34AD2C}" dt="2026-04-01T15:49:18.867" v="8" actId="1076"/>
          <ac:picMkLst>
            <pc:docMk/>
            <pc:sldMk cId="1638440873" sldId="257"/>
            <ac:picMk id="2" creationId="{A0C8C8BF-3480-F528-C402-98599C48EAA0}"/>
          </ac:picMkLst>
        </pc:picChg>
      </pc:sldChg>
      <pc:sldChg chg="ord">
        <pc:chgData name="Yurany Prado-Correa (2425604)" userId="S::2425604@student.uwtsd.ac.uk::caf4b177-59ce-4358-8032-2265dfd82b62" providerId="AD" clId="Web-{28DA6E62-865A-2CF7-E99C-0753FA34AD2C}" dt="2026-04-01T15:49:41.258" v="10"/>
        <pc:sldMkLst>
          <pc:docMk/>
          <pc:sldMk cId="1496910734" sldId="260"/>
        </pc:sldMkLst>
      </pc:sldChg>
      <pc:sldChg chg="modSp">
        <pc:chgData name="Yurany Prado-Correa (2425604)" userId="S::2425604@student.uwtsd.ac.uk::caf4b177-59ce-4358-8032-2265dfd82b62" providerId="AD" clId="Web-{28DA6E62-865A-2CF7-E99C-0753FA34AD2C}" dt="2026-04-01T15:57:22.293" v="47" actId="1076"/>
        <pc:sldMkLst>
          <pc:docMk/>
          <pc:sldMk cId="4052902021" sldId="262"/>
        </pc:sldMkLst>
        <pc:spChg chg="mod">
          <ac:chgData name="Yurany Prado-Correa (2425604)" userId="S::2425604@student.uwtsd.ac.uk::caf4b177-59ce-4358-8032-2265dfd82b62" providerId="AD" clId="Web-{28DA6E62-865A-2CF7-E99C-0753FA34AD2C}" dt="2026-04-01T15:57:22.293" v="47" actId="1076"/>
          <ac:spMkLst>
            <pc:docMk/>
            <pc:sldMk cId="4052902021" sldId="262"/>
            <ac:spMk id="4" creationId="{746BC9F2-2E87-3963-B457-BCA5DB1AF9AE}"/>
          </ac:spMkLst>
        </pc:spChg>
        <pc:graphicFrameChg chg="mod modGraphic">
          <ac:chgData name="Yurany Prado-Correa (2425604)" userId="S::2425604@student.uwtsd.ac.uk::caf4b177-59ce-4358-8032-2265dfd82b62" providerId="AD" clId="Web-{28DA6E62-865A-2CF7-E99C-0753FA34AD2C}" dt="2026-04-01T15:57:16.559" v="46" actId="1076"/>
          <ac:graphicFrameMkLst>
            <pc:docMk/>
            <pc:sldMk cId="4052902021" sldId="262"/>
            <ac:graphicFrameMk id="3" creationId="{546EAE32-E1E7-84A4-1FBD-02A48B6D94CF}"/>
          </ac:graphicFrameMkLst>
        </pc:graphicFrameChg>
      </pc:sldChg>
      <pc:sldChg chg="modSp ord">
        <pc:chgData name="Yurany Prado-Correa (2425604)" userId="S::2425604@student.uwtsd.ac.uk::caf4b177-59ce-4358-8032-2265dfd82b62" providerId="AD" clId="Web-{28DA6E62-865A-2CF7-E99C-0753FA34AD2C}" dt="2026-04-01T15:56:38.806" v="44" actId="20577"/>
        <pc:sldMkLst>
          <pc:docMk/>
          <pc:sldMk cId="2677064605" sldId="264"/>
        </pc:sldMkLst>
        <pc:spChg chg="mod">
          <ac:chgData name="Yurany Prado-Correa (2425604)" userId="S::2425604@student.uwtsd.ac.uk::caf4b177-59ce-4358-8032-2265dfd82b62" providerId="AD" clId="Web-{28DA6E62-865A-2CF7-E99C-0753FA34AD2C}" dt="2026-04-01T15:55:46.130" v="27" actId="20577"/>
          <ac:spMkLst>
            <pc:docMk/>
            <pc:sldMk cId="2677064605" sldId="264"/>
            <ac:spMk id="3" creationId="{516C1109-40B8-9D01-0875-4B8BC37CF254}"/>
          </ac:spMkLst>
        </pc:spChg>
        <pc:spChg chg="mod">
          <ac:chgData name="Yurany Prado-Correa (2425604)" userId="S::2425604@student.uwtsd.ac.uk::caf4b177-59ce-4358-8032-2265dfd82b62" providerId="AD" clId="Web-{28DA6E62-865A-2CF7-E99C-0753FA34AD2C}" dt="2026-04-01T15:56:38.806" v="44" actId="20577"/>
          <ac:spMkLst>
            <pc:docMk/>
            <pc:sldMk cId="2677064605" sldId="264"/>
            <ac:spMk id="4" creationId="{5A761DD8-6346-7D7A-B9C0-9999A9F44A1A}"/>
          </ac:spMkLst>
        </pc:spChg>
      </pc:sldChg>
      <pc:sldChg chg="ord">
        <pc:chgData name="Yurany Prado-Correa (2425604)" userId="S::2425604@student.uwtsd.ac.uk::caf4b177-59ce-4358-8032-2265dfd82b62" providerId="AD" clId="Web-{28DA6E62-865A-2CF7-E99C-0753FA34AD2C}" dt="2026-04-01T15:50:03.399" v="12"/>
        <pc:sldMkLst>
          <pc:docMk/>
          <pc:sldMk cId="4223449153" sldId="270"/>
        </pc:sldMkLst>
      </pc:sldChg>
      <pc:sldChg chg="modSp">
        <pc:chgData name="Yurany Prado-Correa (2425604)" userId="S::2425604@student.uwtsd.ac.uk::caf4b177-59ce-4358-8032-2265dfd82b62" providerId="AD" clId="Web-{28DA6E62-865A-2CF7-E99C-0753FA34AD2C}" dt="2026-04-01T15:52:26.228" v="15" actId="20577"/>
        <pc:sldMkLst>
          <pc:docMk/>
          <pc:sldMk cId="3229626332" sldId="271"/>
        </pc:sldMkLst>
        <pc:spChg chg="mod">
          <ac:chgData name="Yurany Prado-Correa (2425604)" userId="S::2425604@student.uwtsd.ac.uk::caf4b177-59ce-4358-8032-2265dfd82b62" providerId="AD" clId="Web-{28DA6E62-865A-2CF7-E99C-0753FA34AD2C}" dt="2026-04-01T15:52:26.228" v="15" actId="20577"/>
          <ac:spMkLst>
            <pc:docMk/>
            <pc:sldMk cId="3229626332" sldId="271"/>
            <ac:spMk id="2" creationId="{5DC12809-326D-32F3-AF9D-B7B590C14851}"/>
          </ac:spMkLst>
        </pc:spChg>
      </pc:sldChg>
    </pc:docChg>
  </pc:docChgLst>
  <pc:docChgLst>
    <pc:chgData name="Yurany Prado-Correa (2425604)" userId="S::2425604@student.uwtsd.ac.uk::caf4b177-59ce-4358-8032-2265dfd82b62" providerId="AD" clId="Web-{53D4997C-0754-3527-55BA-DB68D78C52B5}"/>
    <pc:docChg chg="addSld delSld modSld sldOrd">
      <pc:chgData name="Yurany Prado-Correa (2425604)" userId="S::2425604@student.uwtsd.ac.uk::caf4b177-59ce-4358-8032-2265dfd82b62" providerId="AD" clId="Web-{53D4997C-0754-3527-55BA-DB68D78C52B5}" dt="2026-04-08T14:25:32.024" v="160" actId="20577"/>
      <pc:docMkLst>
        <pc:docMk/>
      </pc:docMkLst>
      <pc:sldChg chg="modSp">
        <pc:chgData name="Yurany Prado-Correa (2425604)" userId="S::2425604@student.uwtsd.ac.uk::caf4b177-59ce-4358-8032-2265dfd82b62" providerId="AD" clId="Web-{53D4997C-0754-3527-55BA-DB68D78C52B5}" dt="2026-04-08T14:21:32.207" v="143" actId="20577"/>
        <pc:sldMkLst>
          <pc:docMk/>
          <pc:sldMk cId="1638440873" sldId="257"/>
        </pc:sldMkLst>
        <pc:spChg chg="mod">
          <ac:chgData name="Yurany Prado-Correa (2425604)" userId="S::2425604@student.uwtsd.ac.uk::caf4b177-59ce-4358-8032-2265dfd82b62" providerId="AD" clId="Web-{53D4997C-0754-3527-55BA-DB68D78C52B5}" dt="2026-04-08T14:21:32.207" v="143" actId="20577"/>
          <ac:spMkLst>
            <pc:docMk/>
            <pc:sldMk cId="1638440873" sldId="257"/>
            <ac:spMk id="8" creationId="{024403A7-2E71-9A11-E69C-6E386276D4A5}"/>
          </ac:spMkLst>
        </pc:spChg>
      </pc:sldChg>
      <pc:sldChg chg="modSp">
        <pc:chgData name="Yurany Prado-Correa (2425604)" userId="S::2425604@student.uwtsd.ac.uk::caf4b177-59ce-4358-8032-2265dfd82b62" providerId="AD" clId="Web-{53D4997C-0754-3527-55BA-DB68D78C52B5}" dt="2026-04-08T14:25:32.024" v="160" actId="20577"/>
        <pc:sldMkLst>
          <pc:docMk/>
          <pc:sldMk cId="3588196470" sldId="261"/>
        </pc:sldMkLst>
        <pc:spChg chg="mod">
          <ac:chgData name="Yurany Prado-Correa (2425604)" userId="S::2425604@student.uwtsd.ac.uk::caf4b177-59ce-4358-8032-2265dfd82b62" providerId="AD" clId="Web-{53D4997C-0754-3527-55BA-DB68D78C52B5}" dt="2026-04-08T14:25:32.024" v="160" actId="20577"/>
          <ac:spMkLst>
            <pc:docMk/>
            <pc:sldMk cId="3588196470" sldId="261"/>
            <ac:spMk id="6" creationId="{C599F9F1-E2A7-1F3C-5C54-B3789F35FA3E}"/>
          </ac:spMkLst>
        </pc:spChg>
      </pc:sldChg>
      <pc:sldChg chg="del">
        <pc:chgData name="Yurany Prado-Correa (2425604)" userId="S::2425604@student.uwtsd.ac.uk::caf4b177-59ce-4358-8032-2265dfd82b62" providerId="AD" clId="Web-{53D4997C-0754-3527-55BA-DB68D78C52B5}" dt="2026-04-08T13:21:55.601" v="0"/>
        <pc:sldMkLst>
          <pc:docMk/>
          <pc:sldMk cId="3333021736" sldId="263"/>
        </pc:sldMkLst>
      </pc:sldChg>
      <pc:sldChg chg="modSp">
        <pc:chgData name="Yurany Prado-Correa (2425604)" userId="S::2425604@student.uwtsd.ac.uk::caf4b177-59ce-4358-8032-2265dfd82b62" providerId="AD" clId="Web-{53D4997C-0754-3527-55BA-DB68D78C52B5}" dt="2026-04-08T14:19:38.633" v="139" actId="20577"/>
        <pc:sldMkLst>
          <pc:docMk/>
          <pc:sldMk cId="2677064605" sldId="264"/>
        </pc:sldMkLst>
        <pc:spChg chg="mod">
          <ac:chgData name="Yurany Prado-Correa (2425604)" userId="S::2425604@student.uwtsd.ac.uk::caf4b177-59ce-4358-8032-2265dfd82b62" providerId="AD" clId="Web-{53D4997C-0754-3527-55BA-DB68D78C52B5}" dt="2026-04-08T14:19:38.633" v="139" actId="20577"/>
          <ac:spMkLst>
            <pc:docMk/>
            <pc:sldMk cId="2677064605" sldId="264"/>
            <ac:spMk id="4" creationId="{5A761DD8-6346-7D7A-B9C0-9999A9F44A1A}"/>
          </ac:spMkLst>
        </pc:spChg>
      </pc:sldChg>
      <pc:sldChg chg="addSp delSp modSp ord">
        <pc:chgData name="Yurany Prado-Correa (2425604)" userId="S::2425604@student.uwtsd.ac.uk::caf4b177-59ce-4358-8032-2265dfd82b62" providerId="AD" clId="Web-{53D4997C-0754-3527-55BA-DB68D78C52B5}" dt="2026-04-08T13:31:42.892" v="122" actId="20577"/>
        <pc:sldMkLst>
          <pc:docMk/>
          <pc:sldMk cId="4223449153" sldId="270"/>
        </pc:sldMkLst>
        <pc:spChg chg="del">
          <ac:chgData name="Yurany Prado-Correa (2425604)" userId="S::2425604@student.uwtsd.ac.uk::caf4b177-59ce-4358-8032-2265dfd82b62" providerId="AD" clId="Web-{53D4997C-0754-3527-55BA-DB68D78C52B5}" dt="2026-04-08T13:22:51.777" v="2"/>
          <ac:spMkLst>
            <pc:docMk/>
            <pc:sldMk cId="4223449153" sldId="270"/>
            <ac:spMk id="2" creationId="{7D1DD670-3706-163F-41BA-7DEB21032244}"/>
          </ac:spMkLst>
        </pc:spChg>
        <pc:spChg chg="add mod">
          <ac:chgData name="Yurany Prado-Correa (2425604)" userId="S::2425604@student.uwtsd.ac.uk::caf4b177-59ce-4358-8032-2265dfd82b62" providerId="AD" clId="Web-{53D4997C-0754-3527-55BA-DB68D78C52B5}" dt="2026-04-08T13:26:17.123" v="17" actId="20577"/>
          <ac:spMkLst>
            <pc:docMk/>
            <pc:sldMk cId="4223449153" sldId="270"/>
            <ac:spMk id="3" creationId="{F5833736-E700-2C23-3113-530B1508EC8E}"/>
          </ac:spMkLst>
        </pc:spChg>
        <pc:spChg chg="add del">
          <ac:chgData name="Yurany Prado-Correa (2425604)" userId="S::2425604@student.uwtsd.ac.uk::caf4b177-59ce-4358-8032-2265dfd82b62" providerId="AD" clId="Web-{53D4997C-0754-3527-55BA-DB68D78C52B5}" dt="2026-04-08T13:26:26.827" v="19"/>
          <ac:spMkLst>
            <pc:docMk/>
            <pc:sldMk cId="4223449153" sldId="270"/>
            <ac:spMk id="4" creationId="{CE3F80B3-090F-F98B-4A68-1D534784B962}"/>
          </ac:spMkLst>
        </pc:spChg>
        <pc:spChg chg="add mod">
          <ac:chgData name="Yurany Prado-Correa (2425604)" userId="S::2425604@student.uwtsd.ac.uk::caf4b177-59ce-4358-8032-2265dfd82b62" providerId="AD" clId="Web-{53D4997C-0754-3527-55BA-DB68D78C52B5}" dt="2026-04-08T13:31:42.892" v="122" actId="20577"/>
          <ac:spMkLst>
            <pc:docMk/>
            <pc:sldMk cId="4223449153" sldId="270"/>
            <ac:spMk id="5" creationId="{A17FA22F-DE84-6789-599A-BBECEA95B55D}"/>
          </ac:spMkLst>
        </pc:spChg>
      </pc:sldChg>
      <pc:sldChg chg="addSp modSp new">
        <pc:chgData name="Yurany Prado-Correa (2425604)" userId="S::2425604@student.uwtsd.ac.uk::caf4b177-59ce-4358-8032-2265dfd82b62" providerId="AD" clId="Web-{53D4997C-0754-3527-55BA-DB68D78C52B5}" dt="2026-04-08T13:57:37.635" v="128" actId="20577"/>
        <pc:sldMkLst>
          <pc:docMk/>
          <pc:sldMk cId="2972520783" sldId="272"/>
        </pc:sldMkLst>
        <pc:spChg chg="add mod">
          <ac:chgData name="Yurany Prado-Correa (2425604)" userId="S::2425604@student.uwtsd.ac.uk::caf4b177-59ce-4358-8032-2265dfd82b62" providerId="AD" clId="Web-{53D4997C-0754-3527-55BA-DB68D78C52B5}" dt="2026-04-08T13:57:37.635" v="128" actId="20577"/>
          <ac:spMkLst>
            <pc:docMk/>
            <pc:sldMk cId="2972520783" sldId="272"/>
            <ac:spMk id="2" creationId="{712C6421-6D44-3AF8-BDE5-30DF01ECFDEF}"/>
          </ac:spMkLst>
        </pc:spChg>
      </pc:sldChg>
    </pc:docChg>
  </pc:docChgLst>
  <pc:docChgLst>
    <pc:chgData clId="Web-{EAFBE954-72E0-DD5C-FE5A-3EEE49A0D7DB}"/>
    <pc:docChg chg="delSld">
      <pc:chgData name="" userId="" providerId="" clId="Web-{EAFBE954-72E0-DD5C-FE5A-3EEE49A0D7DB}" dt="2026-03-30T13:14:06.901" v="0"/>
      <pc:docMkLst>
        <pc:docMk/>
      </pc:docMkLst>
    </pc:docChg>
  </pc:docChgLst>
  <pc:docChgLst>
    <pc:chgData name="Yurany Prado-Correa (2425604)" userId="S::2425604@student.uwtsd.ac.uk::caf4b177-59ce-4358-8032-2265dfd82b62" providerId="AD" clId="Web-{07691096-A6DE-2B66-0836-EAB84A03E6F3}"/>
    <pc:docChg chg="mod addSld delSld modSld sldOrd addMainMaster delMainMaster">
      <pc:chgData name="Yurany Prado-Correa (2425604)" userId="S::2425604@student.uwtsd.ac.uk::caf4b177-59ce-4358-8032-2265dfd82b62" providerId="AD" clId="Web-{07691096-A6DE-2B66-0836-EAB84A03E6F3}" dt="2026-04-01T15:47:00.958" v="1070" actId="1076"/>
      <pc:docMkLst>
        <pc:docMk/>
      </pc:docMkLst>
      <pc:sldChg chg="modSp mod modClrScheme chgLayout">
        <pc:chgData name="Yurany Prado-Correa (2425604)" userId="S::2425604@student.uwtsd.ac.uk::caf4b177-59ce-4358-8032-2265dfd82b62" providerId="AD" clId="Web-{07691096-A6DE-2B66-0836-EAB84A03E6F3}" dt="2026-04-01T15:47:00.958" v="1070" actId="1076"/>
        <pc:sldMkLst>
          <pc:docMk/>
          <pc:sldMk cId="1638440873" sldId="257"/>
        </pc:sldMkLst>
        <pc:spChg chg="mod">
          <ac:chgData name="Yurany Prado-Correa (2425604)" userId="S::2425604@student.uwtsd.ac.uk::caf4b177-59ce-4358-8032-2265dfd82b62" providerId="AD" clId="Web-{07691096-A6DE-2B66-0836-EAB84A03E6F3}" dt="2026-04-01T15:46:36.911" v="1064" actId="20577"/>
          <ac:spMkLst>
            <pc:docMk/>
            <pc:sldMk cId="1638440873" sldId="257"/>
            <ac:spMk id="8" creationId="{024403A7-2E71-9A11-E69C-6E386276D4A5}"/>
          </ac:spMkLst>
        </pc:spChg>
        <pc:picChg chg="mod">
          <ac:chgData name="Yurany Prado-Correa (2425604)" userId="S::2425604@student.uwtsd.ac.uk::caf4b177-59ce-4358-8032-2265dfd82b62" providerId="AD" clId="Web-{07691096-A6DE-2B66-0836-EAB84A03E6F3}" dt="2026-04-01T15:47:00.958" v="1070" actId="1076"/>
          <ac:picMkLst>
            <pc:docMk/>
            <pc:sldMk cId="1638440873" sldId="257"/>
            <ac:picMk id="2" creationId="{A0C8C8BF-3480-F528-C402-98599C48EAA0}"/>
          </ac:picMkLst>
        </pc:picChg>
      </pc:sldChg>
      <pc:sldChg chg="mod modClrScheme chgLayout">
        <pc:chgData name="Yurany Prado-Correa (2425604)" userId="S::2425604@student.uwtsd.ac.uk::caf4b177-59ce-4358-8032-2265dfd82b62" providerId="AD" clId="Web-{07691096-A6DE-2B66-0836-EAB84A03E6F3}" dt="2026-04-01T14:09:51.278" v="2"/>
        <pc:sldMkLst>
          <pc:docMk/>
          <pc:sldMk cId="1496910734" sldId="260"/>
        </pc:sldMkLst>
      </pc:sldChg>
      <pc:sldChg chg="modSp mod modClrScheme chgLayout">
        <pc:chgData name="Yurany Prado-Correa (2425604)" userId="S::2425604@student.uwtsd.ac.uk::caf4b177-59ce-4358-8032-2265dfd82b62" providerId="AD" clId="Web-{07691096-A6DE-2B66-0836-EAB84A03E6F3}" dt="2026-04-01T15:12:07.201" v="845" actId="20577"/>
        <pc:sldMkLst>
          <pc:docMk/>
          <pc:sldMk cId="3588196470" sldId="261"/>
        </pc:sldMkLst>
        <pc:spChg chg="mod">
          <ac:chgData name="Yurany Prado-Correa (2425604)" userId="S::2425604@student.uwtsd.ac.uk::caf4b177-59ce-4358-8032-2265dfd82b62" providerId="AD" clId="Web-{07691096-A6DE-2B66-0836-EAB84A03E6F3}" dt="2026-04-01T15:12:07.201" v="845" actId="20577"/>
          <ac:spMkLst>
            <pc:docMk/>
            <pc:sldMk cId="3588196470" sldId="261"/>
            <ac:spMk id="6" creationId="{C599F9F1-E2A7-1F3C-5C54-B3789F35FA3E}"/>
          </ac:spMkLst>
        </pc:spChg>
      </pc:sldChg>
      <pc:sldChg chg="modSp mod modClrScheme chgLayout">
        <pc:chgData name="Yurany Prado-Correa (2425604)" userId="S::2425604@student.uwtsd.ac.uk::caf4b177-59ce-4358-8032-2265dfd82b62" providerId="AD" clId="Web-{07691096-A6DE-2B66-0836-EAB84A03E6F3}" dt="2026-04-01T15:43:32.128" v="1043" actId="20577"/>
        <pc:sldMkLst>
          <pc:docMk/>
          <pc:sldMk cId="4052902021" sldId="262"/>
        </pc:sldMkLst>
        <pc:spChg chg="mod">
          <ac:chgData name="Yurany Prado-Correa (2425604)" userId="S::2425604@student.uwtsd.ac.uk::caf4b177-59ce-4358-8032-2265dfd82b62" providerId="AD" clId="Web-{07691096-A6DE-2B66-0836-EAB84A03E6F3}" dt="2026-04-01T15:43:32.128" v="1043" actId="20577"/>
          <ac:spMkLst>
            <pc:docMk/>
            <pc:sldMk cId="4052902021" sldId="262"/>
            <ac:spMk id="4" creationId="{746BC9F2-2E87-3963-B457-BCA5DB1AF9AE}"/>
          </ac:spMkLst>
        </pc:spChg>
        <pc:graphicFrameChg chg="mod modGraphic">
          <ac:chgData name="Yurany Prado-Correa (2425604)" userId="S::2425604@student.uwtsd.ac.uk::caf4b177-59ce-4358-8032-2265dfd82b62" providerId="AD" clId="Web-{07691096-A6DE-2B66-0836-EAB84A03E6F3}" dt="2026-04-01T15:43:00.237" v="1038" actId="1076"/>
          <ac:graphicFrameMkLst>
            <pc:docMk/>
            <pc:sldMk cId="4052902021" sldId="262"/>
            <ac:graphicFrameMk id="3" creationId="{546EAE32-E1E7-84A4-1FBD-02A48B6D94CF}"/>
          </ac:graphicFrameMkLst>
        </pc:graphicFrameChg>
      </pc:sldChg>
      <pc:sldChg chg="modSp mod ord modClrScheme chgLayout">
        <pc:chgData name="Yurany Prado-Correa (2425604)" userId="S::2425604@student.uwtsd.ac.uk::caf4b177-59ce-4358-8032-2265dfd82b62" providerId="AD" clId="Web-{07691096-A6DE-2B66-0836-EAB84A03E6F3}" dt="2026-04-01T15:38:03.700" v="993"/>
        <pc:sldMkLst>
          <pc:docMk/>
          <pc:sldMk cId="2677064605" sldId="264"/>
        </pc:sldMkLst>
        <pc:spChg chg="mod">
          <ac:chgData name="Yurany Prado-Correa (2425604)" userId="S::2425604@student.uwtsd.ac.uk::caf4b177-59ce-4358-8032-2265dfd82b62" providerId="AD" clId="Web-{07691096-A6DE-2B66-0836-EAB84A03E6F3}" dt="2026-04-01T14:10:50.591" v="6" actId="20577"/>
          <ac:spMkLst>
            <pc:docMk/>
            <pc:sldMk cId="2677064605" sldId="264"/>
            <ac:spMk id="4" creationId="{5A761DD8-6346-7D7A-B9C0-9999A9F44A1A}"/>
          </ac:spMkLst>
        </pc:spChg>
      </pc:sldChg>
      <pc:sldChg chg="addSp delSp modSp add del mod ord modClrScheme chgLayout">
        <pc:chgData name="Yurany Prado-Correa (2425604)" userId="S::2425604@student.uwtsd.ac.uk::caf4b177-59ce-4358-8032-2265dfd82b62" providerId="AD" clId="Web-{07691096-A6DE-2B66-0836-EAB84A03E6F3}" dt="2026-04-01T15:39:39.093" v="1014" actId="1076"/>
        <pc:sldMkLst>
          <pc:docMk/>
          <pc:sldMk cId="2841256103" sldId="265"/>
        </pc:sldMkLst>
        <pc:spChg chg="mod">
          <ac:chgData name="Yurany Prado-Correa (2425604)" userId="S::2425604@student.uwtsd.ac.uk::caf4b177-59ce-4358-8032-2265dfd82b62" providerId="AD" clId="Web-{07691096-A6DE-2B66-0836-EAB84A03E6F3}" dt="2026-04-01T14:49:39.981" v="543" actId="1076"/>
          <ac:spMkLst>
            <pc:docMk/>
            <pc:sldMk cId="2841256103" sldId="265"/>
            <ac:spMk id="3" creationId="{CA3F4E3D-F3A3-0B26-2310-340FB0EFA8D8}"/>
          </ac:spMkLst>
        </pc:spChg>
        <pc:spChg chg="mod">
          <ac:chgData name="Yurany Prado-Correa (2425604)" userId="S::2425604@student.uwtsd.ac.uk::caf4b177-59ce-4358-8032-2265dfd82b62" providerId="AD" clId="Web-{07691096-A6DE-2B66-0836-EAB84A03E6F3}" dt="2026-04-01T15:39:30.109" v="1011" actId="20577"/>
          <ac:spMkLst>
            <pc:docMk/>
            <pc:sldMk cId="2841256103" sldId="265"/>
            <ac:spMk id="5" creationId="{C7FB68FF-4D8C-1A37-C437-CC3E5420EA37}"/>
          </ac:spMkLst>
        </pc:spChg>
        <pc:spChg chg="add del mod">
          <ac:chgData name="Yurany Prado-Correa (2425604)" userId="S::2425604@student.uwtsd.ac.uk::caf4b177-59ce-4358-8032-2265dfd82b62" providerId="AD" clId="Web-{07691096-A6DE-2B66-0836-EAB84A03E6F3}" dt="2026-04-01T15:39:39.093" v="1014" actId="1076"/>
          <ac:spMkLst>
            <pc:docMk/>
            <pc:sldMk cId="2841256103" sldId="265"/>
            <ac:spMk id="7" creationId="{41E321F9-DE7C-91FC-482C-367FCC33CAA6}"/>
          </ac:spMkLst>
        </pc:spChg>
      </pc:sldChg>
      <pc:sldChg chg="delSp modSp mod modClrScheme chgLayout">
        <pc:chgData name="Yurany Prado-Correa (2425604)" userId="S::2425604@student.uwtsd.ac.uk::caf4b177-59ce-4358-8032-2265dfd82b62" providerId="AD" clId="Web-{07691096-A6DE-2B66-0836-EAB84A03E6F3}" dt="2026-04-01T15:41:19.204" v="1033" actId="20577"/>
        <pc:sldMkLst>
          <pc:docMk/>
          <pc:sldMk cId="2470215461" sldId="266"/>
        </pc:sldMkLst>
        <pc:spChg chg="mod">
          <ac:chgData name="Yurany Prado-Correa (2425604)" userId="S::2425604@student.uwtsd.ac.uk::caf4b177-59ce-4358-8032-2265dfd82b62" providerId="AD" clId="Web-{07691096-A6DE-2B66-0836-EAB84A03E6F3}" dt="2026-04-01T15:41:19.204" v="1033" actId="20577"/>
          <ac:spMkLst>
            <pc:docMk/>
            <pc:sldMk cId="2470215461" sldId="266"/>
            <ac:spMk id="5" creationId="{500D0929-3A48-FECA-9266-CF05038AA7B2}"/>
          </ac:spMkLst>
        </pc:spChg>
      </pc:sldChg>
      <pc:sldChg chg="modSp mod ord modClrScheme chgLayout">
        <pc:chgData name="Yurany Prado-Correa (2425604)" userId="S::2425604@student.uwtsd.ac.uk::caf4b177-59ce-4358-8032-2265dfd82b62" providerId="AD" clId="Web-{07691096-A6DE-2B66-0836-EAB84A03E6F3}" dt="2026-04-01T15:44:46.707" v="1044"/>
        <pc:sldMkLst>
          <pc:docMk/>
          <pc:sldMk cId="3830354555" sldId="269"/>
        </pc:sldMkLst>
        <pc:spChg chg="mod">
          <ac:chgData name="Yurany Prado-Correa (2425604)" userId="S::2425604@student.uwtsd.ac.uk::caf4b177-59ce-4358-8032-2265dfd82b62" providerId="AD" clId="Web-{07691096-A6DE-2B66-0836-EAB84A03E6F3}" dt="2026-04-01T14:56:47.983" v="575" actId="20577"/>
          <ac:spMkLst>
            <pc:docMk/>
            <pc:sldMk cId="3830354555" sldId="269"/>
            <ac:spMk id="5" creationId="{C7EB3796-A447-2737-56D9-A306ACC45673}"/>
          </ac:spMkLst>
        </pc:spChg>
      </pc:sldChg>
      <pc:sldChg chg="addSp modSp new ord">
        <pc:chgData name="Yurany Prado-Correa (2425604)" userId="S::2425604@student.uwtsd.ac.uk::caf4b177-59ce-4358-8032-2265dfd82b62" providerId="AD" clId="Web-{07691096-A6DE-2B66-0836-EAB84A03E6F3}" dt="2026-04-01T14:58:44.906" v="617" actId="20577"/>
        <pc:sldMkLst>
          <pc:docMk/>
          <pc:sldMk cId="4223449153" sldId="270"/>
        </pc:sldMkLst>
      </pc:sldChg>
      <pc:sldChg chg="addSp modSp new ord">
        <pc:chgData name="Yurany Prado-Correa (2425604)" userId="S::2425604@student.uwtsd.ac.uk::caf4b177-59ce-4358-8032-2265dfd82b62" providerId="AD" clId="Web-{07691096-A6DE-2B66-0836-EAB84A03E6F3}" dt="2026-04-01T15:46:47.395" v="1068" actId="20577"/>
        <pc:sldMkLst>
          <pc:docMk/>
          <pc:sldMk cId="3229626332" sldId="271"/>
        </pc:sldMkLst>
        <pc:spChg chg="add mod">
          <ac:chgData name="Yurany Prado-Correa (2425604)" userId="S::2425604@student.uwtsd.ac.uk::caf4b177-59ce-4358-8032-2265dfd82b62" providerId="AD" clId="Web-{07691096-A6DE-2B66-0836-EAB84A03E6F3}" dt="2026-04-01T15:46:47.395" v="1068" actId="20577"/>
          <ac:spMkLst>
            <pc:docMk/>
            <pc:sldMk cId="3229626332" sldId="271"/>
            <ac:spMk id="2" creationId="{5DC12809-326D-32F3-AF9D-B7B590C14851}"/>
          </ac:spMkLst>
        </pc:spChg>
      </pc:sldChg>
      <pc:sldMasterChg chg="add addSldLayout modSldLayout">
        <pc:chgData name="Yurany Prado-Correa (2425604)" userId="S::2425604@student.uwtsd.ac.uk::caf4b177-59ce-4358-8032-2265dfd82b62" providerId="AD" clId="Web-{07691096-A6DE-2B66-0836-EAB84A03E6F3}" dt="2026-04-01T14:09:51.278" v="2"/>
        <pc:sldMasterMkLst>
          <pc:docMk/>
          <pc:sldMasterMk cId="1379913554" sldId="2147483786"/>
        </pc:sldMasterMkLst>
        <pc:sldLayoutChg chg="add mod replId">
          <pc:chgData name="Yurany Prado-Correa (2425604)" userId="S::2425604@student.uwtsd.ac.uk::caf4b177-59ce-4358-8032-2265dfd82b62" providerId="AD" clId="Web-{07691096-A6DE-2B66-0836-EAB84A03E6F3}" dt="2026-04-01T14:09:51.278" v="2"/>
          <pc:sldLayoutMkLst>
            <pc:docMk/>
            <pc:sldMasterMk cId="1379913554" sldId="2147483786"/>
            <pc:sldLayoutMk cId="2785787833" sldId="2147483787"/>
          </pc:sldLayoutMkLst>
        </pc:sldLayoutChg>
        <pc:sldLayoutChg chg="add mod replId">
          <pc:chgData name="Yurany Prado-Correa (2425604)" userId="S::2425604@student.uwtsd.ac.uk::caf4b177-59ce-4358-8032-2265dfd82b62" providerId="AD" clId="Web-{07691096-A6DE-2B66-0836-EAB84A03E6F3}" dt="2026-04-01T14:09:51.278" v="2"/>
          <pc:sldLayoutMkLst>
            <pc:docMk/>
            <pc:sldMasterMk cId="1379913554" sldId="2147483786"/>
            <pc:sldLayoutMk cId="1826514357" sldId="2147483788"/>
          </pc:sldLayoutMkLst>
        </pc:sldLayoutChg>
        <pc:sldLayoutChg chg="add mod replId">
          <pc:chgData name="Yurany Prado-Correa (2425604)" userId="S::2425604@student.uwtsd.ac.uk::caf4b177-59ce-4358-8032-2265dfd82b62" providerId="AD" clId="Web-{07691096-A6DE-2B66-0836-EAB84A03E6F3}" dt="2026-04-01T14:09:51.278" v="2"/>
          <pc:sldLayoutMkLst>
            <pc:docMk/>
            <pc:sldMasterMk cId="1379913554" sldId="2147483786"/>
            <pc:sldLayoutMk cId="3832199705" sldId="2147483789"/>
          </pc:sldLayoutMkLst>
        </pc:sldLayoutChg>
        <pc:sldLayoutChg chg="add mod replId">
          <pc:chgData name="Yurany Prado-Correa (2425604)" userId="S::2425604@student.uwtsd.ac.uk::caf4b177-59ce-4358-8032-2265dfd82b62" providerId="AD" clId="Web-{07691096-A6DE-2B66-0836-EAB84A03E6F3}" dt="2026-04-01T14:09:51.278" v="2"/>
          <pc:sldLayoutMkLst>
            <pc:docMk/>
            <pc:sldMasterMk cId="1379913554" sldId="2147483786"/>
            <pc:sldLayoutMk cId="3438876078" sldId="2147483790"/>
          </pc:sldLayoutMkLst>
        </pc:sldLayoutChg>
        <pc:sldLayoutChg chg="add mod replId">
          <pc:chgData name="Yurany Prado-Correa (2425604)" userId="S::2425604@student.uwtsd.ac.uk::caf4b177-59ce-4358-8032-2265dfd82b62" providerId="AD" clId="Web-{07691096-A6DE-2B66-0836-EAB84A03E6F3}" dt="2026-04-01T14:09:51.278" v="2"/>
          <pc:sldLayoutMkLst>
            <pc:docMk/>
            <pc:sldMasterMk cId="1379913554" sldId="2147483786"/>
            <pc:sldLayoutMk cId="3466816793" sldId="2147483791"/>
          </pc:sldLayoutMkLst>
        </pc:sldLayoutChg>
        <pc:sldLayoutChg chg="add mod replId">
          <pc:chgData name="Yurany Prado-Correa (2425604)" userId="S::2425604@student.uwtsd.ac.uk::caf4b177-59ce-4358-8032-2265dfd82b62" providerId="AD" clId="Web-{07691096-A6DE-2B66-0836-EAB84A03E6F3}" dt="2026-04-01T14:09:51.278" v="2"/>
          <pc:sldLayoutMkLst>
            <pc:docMk/>
            <pc:sldMasterMk cId="1379913554" sldId="2147483786"/>
            <pc:sldLayoutMk cId="2190231420" sldId="2147483792"/>
          </pc:sldLayoutMkLst>
        </pc:sldLayoutChg>
        <pc:sldLayoutChg chg="add mod replId">
          <pc:chgData name="Yurany Prado-Correa (2425604)" userId="S::2425604@student.uwtsd.ac.uk::caf4b177-59ce-4358-8032-2265dfd82b62" providerId="AD" clId="Web-{07691096-A6DE-2B66-0836-EAB84A03E6F3}" dt="2026-04-01T14:09:51.278" v="2"/>
          <pc:sldLayoutMkLst>
            <pc:docMk/>
            <pc:sldMasterMk cId="1379913554" sldId="2147483786"/>
            <pc:sldLayoutMk cId="2557409101" sldId="2147483793"/>
          </pc:sldLayoutMkLst>
        </pc:sldLayoutChg>
        <pc:sldLayoutChg chg="add mod replId">
          <pc:chgData name="Yurany Prado-Correa (2425604)" userId="S::2425604@student.uwtsd.ac.uk::caf4b177-59ce-4358-8032-2265dfd82b62" providerId="AD" clId="Web-{07691096-A6DE-2B66-0836-EAB84A03E6F3}" dt="2026-04-01T14:09:51.278" v="2"/>
          <pc:sldLayoutMkLst>
            <pc:docMk/>
            <pc:sldMasterMk cId="1379913554" sldId="2147483786"/>
            <pc:sldLayoutMk cId="3040073737" sldId="2147483794"/>
          </pc:sldLayoutMkLst>
        </pc:sldLayoutChg>
        <pc:sldLayoutChg chg="add mod replId">
          <pc:chgData name="Yurany Prado-Correa (2425604)" userId="S::2425604@student.uwtsd.ac.uk::caf4b177-59ce-4358-8032-2265dfd82b62" providerId="AD" clId="Web-{07691096-A6DE-2B66-0836-EAB84A03E6F3}" dt="2026-04-01T14:09:51.278" v="2"/>
          <pc:sldLayoutMkLst>
            <pc:docMk/>
            <pc:sldMasterMk cId="1379913554" sldId="2147483786"/>
            <pc:sldLayoutMk cId="3112110899" sldId="2147483795"/>
          </pc:sldLayoutMkLst>
        </pc:sldLayoutChg>
        <pc:sldLayoutChg chg="add mod replId">
          <pc:chgData name="Yurany Prado-Correa (2425604)" userId="S::2425604@student.uwtsd.ac.uk::caf4b177-59ce-4358-8032-2265dfd82b62" providerId="AD" clId="Web-{07691096-A6DE-2B66-0836-EAB84A03E6F3}" dt="2026-04-01T14:09:51.278" v="2"/>
          <pc:sldLayoutMkLst>
            <pc:docMk/>
            <pc:sldMasterMk cId="1379913554" sldId="2147483786"/>
            <pc:sldLayoutMk cId="3517522009" sldId="2147483796"/>
          </pc:sldLayoutMkLst>
        </pc:sldLayoutChg>
        <pc:sldLayoutChg chg="add mod replId">
          <pc:chgData name="Yurany Prado-Correa (2425604)" userId="S::2425604@student.uwtsd.ac.uk::caf4b177-59ce-4358-8032-2265dfd82b62" providerId="AD" clId="Web-{07691096-A6DE-2B66-0836-EAB84A03E6F3}" dt="2026-04-01T14:09:51.278" v="2"/>
          <pc:sldLayoutMkLst>
            <pc:docMk/>
            <pc:sldMasterMk cId="1379913554" sldId="2147483786"/>
            <pc:sldLayoutMk cId="3559967869" sldId="2147483797"/>
          </pc:sldLayoutMkLst>
        </pc:sldLayoutChg>
        <pc:sldLayoutChg chg="add mod replId">
          <pc:chgData name="Yurany Prado-Correa (2425604)" userId="S::2425604@student.uwtsd.ac.uk::caf4b177-59ce-4358-8032-2265dfd82b62" providerId="AD" clId="Web-{07691096-A6DE-2B66-0836-EAB84A03E6F3}" dt="2026-04-01T14:09:51.278" v="2"/>
          <pc:sldLayoutMkLst>
            <pc:docMk/>
            <pc:sldMasterMk cId="1379913554" sldId="2147483786"/>
            <pc:sldLayoutMk cId="1003816719" sldId="2147483798"/>
          </pc:sldLayoutMkLst>
        </pc:sldLayoutChg>
        <pc:sldLayoutChg chg="add mod replId">
          <pc:chgData name="Yurany Prado-Correa (2425604)" userId="S::2425604@student.uwtsd.ac.uk::caf4b177-59ce-4358-8032-2265dfd82b62" providerId="AD" clId="Web-{07691096-A6DE-2B66-0836-EAB84A03E6F3}" dt="2026-04-01T14:09:51.278" v="2"/>
          <pc:sldLayoutMkLst>
            <pc:docMk/>
            <pc:sldMasterMk cId="1379913554" sldId="2147483786"/>
            <pc:sldLayoutMk cId="1517440904" sldId="2147483799"/>
          </pc:sldLayoutMkLst>
        </pc:sldLayoutChg>
        <pc:sldLayoutChg chg="add mod replId">
          <pc:chgData name="Yurany Prado-Correa (2425604)" userId="S::2425604@student.uwtsd.ac.uk::caf4b177-59ce-4358-8032-2265dfd82b62" providerId="AD" clId="Web-{07691096-A6DE-2B66-0836-EAB84A03E6F3}" dt="2026-04-01T14:09:51.278" v="2"/>
          <pc:sldLayoutMkLst>
            <pc:docMk/>
            <pc:sldMasterMk cId="1379913554" sldId="2147483786"/>
            <pc:sldLayoutMk cId="2957849573" sldId="2147483800"/>
          </pc:sldLayoutMkLst>
        </pc:sldLayoutChg>
        <pc:sldLayoutChg chg="add mod replId">
          <pc:chgData name="Yurany Prado-Correa (2425604)" userId="S::2425604@student.uwtsd.ac.uk::caf4b177-59ce-4358-8032-2265dfd82b62" providerId="AD" clId="Web-{07691096-A6DE-2B66-0836-EAB84A03E6F3}" dt="2026-04-01T14:09:51.278" v="2"/>
          <pc:sldLayoutMkLst>
            <pc:docMk/>
            <pc:sldMasterMk cId="1379913554" sldId="2147483786"/>
            <pc:sldLayoutMk cId="3380306034" sldId="2147483801"/>
          </pc:sldLayoutMkLst>
        </pc:sldLayoutChg>
        <pc:sldLayoutChg chg="add mod replId">
          <pc:chgData name="Yurany Prado-Correa (2425604)" userId="S::2425604@student.uwtsd.ac.uk::caf4b177-59ce-4358-8032-2265dfd82b62" providerId="AD" clId="Web-{07691096-A6DE-2B66-0836-EAB84A03E6F3}" dt="2026-04-01T14:09:51.278" v="2"/>
          <pc:sldLayoutMkLst>
            <pc:docMk/>
            <pc:sldMasterMk cId="1379913554" sldId="2147483786"/>
            <pc:sldLayoutMk cId="1919268539" sldId="2147483802"/>
          </pc:sldLayoutMkLst>
        </pc:sldLayoutChg>
        <pc:sldLayoutChg chg="add mod replId">
          <pc:chgData name="Yurany Prado-Correa (2425604)" userId="S::2425604@student.uwtsd.ac.uk::caf4b177-59ce-4358-8032-2265dfd82b62" providerId="AD" clId="Web-{07691096-A6DE-2B66-0836-EAB84A03E6F3}" dt="2026-04-01T14:09:51.278" v="2"/>
          <pc:sldLayoutMkLst>
            <pc:docMk/>
            <pc:sldMasterMk cId="1379913554" sldId="2147483786"/>
            <pc:sldLayoutMk cId="1410577639" sldId="2147483803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7BD3FE-5E83-442D-BE0F-9F2BE7D32943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91038C2-8AA4-4DD3-9843-0382610B4C16}">
      <dgm:prSet phldrT="[Texto]"/>
      <dgm:spPr/>
      <dgm:t>
        <a:bodyPr/>
        <a:lstStyle/>
        <a:p>
          <a:r>
            <a:rPr lang="en-GB" dirty="0"/>
            <a:t>Owner Manager</a:t>
          </a:r>
        </a:p>
      </dgm:t>
    </dgm:pt>
    <dgm:pt modelId="{19D5C788-7F06-4FB4-BE63-1C224262B819}" type="parTrans" cxnId="{58990D36-75AD-4C19-8123-3DAF524FBEDC}">
      <dgm:prSet/>
      <dgm:spPr/>
      <dgm:t>
        <a:bodyPr/>
        <a:lstStyle/>
        <a:p>
          <a:endParaRPr lang="en-GB"/>
        </a:p>
      </dgm:t>
    </dgm:pt>
    <dgm:pt modelId="{9E92F98F-ACF9-4857-8E42-1019CD87B39E}" type="sibTrans" cxnId="{58990D36-75AD-4C19-8123-3DAF524FBEDC}">
      <dgm:prSet/>
      <dgm:spPr/>
      <dgm:t>
        <a:bodyPr/>
        <a:lstStyle/>
        <a:p>
          <a:endParaRPr lang="en-GB"/>
        </a:p>
      </dgm:t>
    </dgm:pt>
    <dgm:pt modelId="{3E2F56E0-6F43-456F-B74D-59CF648B2ACB}" type="asst">
      <dgm:prSet phldrT="[Texto]"/>
      <dgm:spPr/>
      <dgm:t>
        <a:bodyPr/>
        <a:lstStyle/>
        <a:p>
          <a:r>
            <a:rPr lang="en-GB"/>
            <a:t>Manager</a:t>
          </a:r>
        </a:p>
      </dgm:t>
    </dgm:pt>
    <dgm:pt modelId="{026DC4DD-C1AD-476C-A8A8-EE1472ED2230}" type="parTrans" cxnId="{83AD997D-0A66-4D75-9E32-D0265F1A74A0}">
      <dgm:prSet/>
      <dgm:spPr/>
      <dgm:t>
        <a:bodyPr/>
        <a:lstStyle/>
        <a:p>
          <a:endParaRPr lang="en-GB"/>
        </a:p>
      </dgm:t>
    </dgm:pt>
    <dgm:pt modelId="{CCE27AC5-AF93-41A4-837D-B752E19F7BAD}" type="sibTrans" cxnId="{83AD997D-0A66-4D75-9E32-D0265F1A74A0}">
      <dgm:prSet/>
      <dgm:spPr/>
      <dgm:t>
        <a:bodyPr/>
        <a:lstStyle/>
        <a:p>
          <a:endParaRPr lang="en-GB"/>
        </a:p>
      </dgm:t>
    </dgm:pt>
    <dgm:pt modelId="{0C36B5E2-C237-41C2-8479-736B82CC77DD}">
      <dgm:prSet phldrT="[Texto]" phldr="0"/>
      <dgm:spPr/>
      <dgm:t>
        <a:bodyPr/>
        <a:lstStyle/>
        <a:p>
          <a:r>
            <a:rPr lang="en-GB" dirty="0" err="1">
              <a:latin typeface="Grandview Display"/>
            </a:rPr>
            <a:t>Supervicer</a:t>
          </a:r>
          <a:endParaRPr lang="en-GB" dirty="0" err="1"/>
        </a:p>
      </dgm:t>
    </dgm:pt>
    <dgm:pt modelId="{3CB39E8B-0EED-4528-88EF-3E7064F274A6}" type="parTrans" cxnId="{39E853E5-F10F-4D03-8BF5-06108284E5C9}">
      <dgm:prSet/>
      <dgm:spPr/>
      <dgm:t>
        <a:bodyPr/>
        <a:lstStyle/>
        <a:p>
          <a:endParaRPr lang="en-GB"/>
        </a:p>
      </dgm:t>
    </dgm:pt>
    <dgm:pt modelId="{C2C6E257-AA4D-4ECF-A9BD-30F4D4231063}" type="sibTrans" cxnId="{39E853E5-F10F-4D03-8BF5-06108284E5C9}">
      <dgm:prSet/>
      <dgm:spPr/>
      <dgm:t>
        <a:bodyPr/>
        <a:lstStyle/>
        <a:p>
          <a:endParaRPr lang="en-GB"/>
        </a:p>
      </dgm:t>
    </dgm:pt>
    <dgm:pt modelId="{80EB4402-993A-455D-87C8-82D8D1AC4B2D}">
      <dgm:prSet phldrT="[Texto]"/>
      <dgm:spPr/>
      <dgm:t>
        <a:bodyPr/>
        <a:lstStyle/>
        <a:p>
          <a:r>
            <a:rPr lang="en-GB"/>
            <a:t>Accounting </a:t>
          </a:r>
        </a:p>
      </dgm:t>
    </dgm:pt>
    <dgm:pt modelId="{4DD68323-19AC-491F-B58F-94B648329D4C}" type="parTrans" cxnId="{79A569FD-B6F2-4331-AAD2-88C76DF6A110}">
      <dgm:prSet/>
      <dgm:spPr/>
      <dgm:t>
        <a:bodyPr/>
        <a:lstStyle/>
        <a:p>
          <a:endParaRPr lang="en-GB"/>
        </a:p>
      </dgm:t>
    </dgm:pt>
    <dgm:pt modelId="{461E43E7-AF38-4EFF-9778-83FB23D2E835}" type="sibTrans" cxnId="{79A569FD-B6F2-4331-AAD2-88C76DF6A110}">
      <dgm:prSet/>
      <dgm:spPr/>
      <dgm:t>
        <a:bodyPr/>
        <a:lstStyle/>
        <a:p>
          <a:endParaRPr lang="en-GB"/>
        </a:p>
      </dgm:t>
    </dgm:pt>
    <dgm:pt modelId="{90023498-F8D1-4684-B61E-C6EC86D9F0DB}">
      <dgm:prSet phldr="0"/>
      <dgm:spPr/>
      <dgm:t>
        <a:bodyPr/>
        <a:lstStyle/>
        <a:p>
          <a:r>
            <a:rPr lang="en-GB" dirty="0">
              <a:latin typeface="Grandview Display"/>
            </a:rPr>
            <a:t>Staff</a:t>
          </a:r>
        </a:p>
      </dgm:t>
    </dgm:pt>
    <dgm:pt modelId="{0834DC2C-0ED5-4CF1-BAD9-0ED1703D2991}" type="parTrans" cxnId="{95A501C7-FEF8-4ACD-A05B-446E63F5D704}">
      <dgm:prSet/>
      <dgm:spPr/>
    </dgm:pt>
    <dgm:pt modelId="{E9556CD5-8335-4D32-B013-103FFEA584D2}" type="sibTrans" cxnId="{95A501C7-FEF8-4ACD-A05B-446E63F5D704}">
      <dgm:prSet/>
      <dgm:spPr/>
    </dgm:pt>
    <dgm:pt modelId="{3D233019-D3BB-4A66-AE1C-CBBA7A7FE6B6}" type="pres">
      <dgm:prSet presAssocID="{997BD3FE-5E83-442D-BE0F-9F2BE7D3294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E9E5E83E-2476-4A72-B30F-32681D3D62A0}" type="pres">
      <dgm:prSet presAssocID="{091038C2-8AA4-4DD3-9843-0382610B4C16}" presName="hierRoot1" presStyleCnt="0">
        <dgm:presLayoutVars>
          <dgm:hierBranch val="init"/>
        </dgm:presLayoutVars>
      </dgm:prSet>
      <dgm:spPr/>
    </dgm:pt>
    <dgm:pt modelId="{7EF2AE15-872C-4B67-8373-2F8953707751}" type="pres">
      <dgm:prSet presAssocID="{091038C2-8AA4-4DD3-9843-0382610B4C16}" presName="rootComposite1" presStyleCnt="0"/>
      <dgm:spPr/>
    </dgm:pt>
    <dgm:pt modelId="{12058AEC-E745-4D60-B21E-7105C6457CC2}" type="pres">
      <dgm:prSet presAssocID="{091038C2-8AA4-4DD3-9843-0382610B4C16}" presName="rootText1" presStyleLbl="node0" presStyleIdx="0" presStyleCnt="1">
        <dgm:presLayoutVars>
          <dgm:chPref val="3"/>
        </dgm:presLayoutVars>
      </dgm:prSet>
      <dgm:spPr/>
    </dgm:pt>
    <dgm:pt modelId="{97080FDF-565B-42FE-BDED-6688414B5371}" type="pres">
      <dgm:prSet presAssocID="{091038C2-8AA4-4DD3-9843-0382610B4C16}" presName="rootConnector1" presStyleLbl="node1" presStyleIdx="0" presStyleCnt="0"/>
      <dgm:spPr/>
    </dgm:pt>
    <dgm:pt modelId="{18DD23ED-6283-43AC-87C1-2D24CB60D6A8}" type="pres">
      <dgm:prSet presAssocID="{091038C2-8AA4-4DD3-9843-0382610B4C16}" presName="hierChild2" presStyleCnt="0"/>
      <dgm:spPr/>
    </dgm:pt>
    <dgm:pt modelId="{5A1E56BE-91D3-49AB-BC36-5C8E71D8F7D0}" type="pres">
      <dgm:prSet presAssocID="{3CB39E8B-0EED-4528-88EF-3E7064F274A6}" presName="Name37" presStyleLbl="parChTrans1D2" presStyleIdx="0" presStyleCnt="4"/>
      <dgm:spPr/>
    </dgm:pt>
    <dgm:pt modelId="{E28076B6-361F-470B-99E0-62318C01866D}" type="pres">
      <dgm:prSet presAssocID="{0C36B5E2-C237-41C2-8479-736B82CC77DD}" presName="hierRoot2" presStyleCnt="0">
        <dgm:presLayoutVars>
          <dgm:hierBranch val="init"/>
        </dgm:presLayoutVars>
      </dgm:prSet>
      <dgm:spPr/>
    </dgm:pt>
    <dgm:pt modelId="{BC9268BA-918A-4B70-B746-FA806E3483D0}" type="pres">
      <dgm:prSet presAssocID="{0C36B5E2-C237-41C2-8479-736B82CC77DD}" presName="rootComposite" presStyleCnt="0"/>
      <dgm:spPr/>
    </dgm:pt>
    <dgm:pt modelId="{7B6D1165-0914-47EB-8719-62501E76074C}" type="pres">
      <dgm:prSet presAssocID="{0C36B5E2-C237-41C2-8479-736B82CC77DD}" presName="rootText" presStyleLbl="node2" presStyleIdx="0" presStyleCnt="3">
        <dgm:presLayoutVars>
          <dgm:chPref val="3"/>
        </dgm:presLayoutVars>
      </dgm:prSet>
      <dgm:spPr/>
    </dgm:pt>
    <dgm:pt modelId="{5ED23F80-967C-4E7B-BEBF-0B837CB197D5}" type="pres">
      <dgm:prSet presAssocID="{0C36B5E2-C237-41C2-8479-736B82CC77DD}" presName="rootConnector" presStyleLbl="node2" presStyleIdx="0" presStyleCnt="3"/>
      <dgm:spPr/>
    </dgm:pt>
    <dgm:pt modelId="{781BC5AA-E678-42F1-AA8E-B0E948A965B1}" type="pres">
      <dgm:prSet presAssocID="{0C36B5E2-C237-41C2-8479-736B82CC77DD}" presName="hierChild4" presStyleCnt="0"/>
      <dgm:spPr/>
    </dgm:pt>
    <dgm:pt modelId="{CFAC58AC-3F8F-41D6-9964-62ECCC4A89A3}" type="pres">
      <dgm:prSet presAssocID="{0C36B5E2-C237-41C2-8479-736B82CC77DD}" presName="hierChild5" presStyleCnt="0"/>
      <dgm:spPr/>
    </dgm:pt>
    <dgm:pt modelId="{66B508F2-D066-4063-9546-C825E6A7BEC6}" type="pres">
      <dgm:prSet presAssocID="{0834DC2C-0ED5-4CF1-BAD9-0ED1703D2991}" presName="Name37" presStyleLbl="parChTrans1D2" presStyleIdx="1" presStyleCnt="4"/>
      <dgm:spPr/>
    </dgm:pt>
    <dgm:pt modelId="{C6071564-5FDB-46E7-99DF-77EE0F5AFC31}" type="pres">
      <dgm:prSet presAssocID="{90023498-F8D1-4684-B61E-C6EC86D9F0DB}" presName="hierRoot2" presStyleCnt="0">
        <dgm:presLayoutVars>
          <dgm:hierBranch val="init"/>
        </dgm:presLayoutVars>
      </dgm:prSet>
      <dgm:spPr/>
    </dgm:pt>
    <dgm:pt modelId="{BFB5D038-1AD9-4F74-8E0F-D7557B65F198}" type="pres">
      <dgm:prSet presAssocID="{90023498-F8D1-4684-B61E-C6EC86D9F0DB}" presName="rootComposite" presStyleCnt="0"/>
      <dgm:spPr/>
    </dgm:pt>
    <dgm:pt modelId="{83E8B318-1927-4D5F-889F-73D27E6CBD71}" type="pres">
      <dgm:prSet presAssocID="{90023498-F8D1-4684-B61E-C6EC86D9F0DB}" presName="rootText" presStyleLbl="node2" presStyleIdx="1" presStyleCnt="3">
        <dgm:presLayoutVars>
          <dgm:chPref val="3"/>
        </dgm:presLayoutVars>
      </dgm:prSet>
      <dgm:spPr/>
    </dgm:pt>
    <dgm:pt modelId="{5BE983ED-06B0-4C8B-821F-D3F2BF7A1027}" type="pres">
      <dgm:prSet presAssocID="{90023498-F8D1-4684-B61E-C6EC86D9F0DB}" presName="rootConnector" presStyleLbl="node2" presStyleIdx="1" presStyleCnt="3"/>
      <dgm:spPr/>
    </dgm:pt>
    <dgm:pt modelId="{D7191BF7-982D-4F4D-9F68-EB79E0FE2DAB}" type="pres">
      <dgm:prSet presAssocID="{90023498-F8D1-4684-B61E-C6EC86D9F0DB}" presName="hierChild4" presStyleCnt="0"/>
      <dgm:spPr/>
    </dgm:pt>
    <dgm:pt modelId="{00511EF8-DBB6-42B0-A8E6-AEC4F76C2268}" type="pres">
      <dgm:prSet presAssocID="{90023498-F8D1-4684-B61E-C6EC86D9F0DB}" presName="hierChild5" presStyleCnt="0"/>
      <dgm:spPr/>
    </dgm:pt>
    <dgm:pt modelId="{74EB468D-DD15-4E77-B82A-B21505AD852E}" type="pres">
      <dgm:prSet presAssocID="{4DD68323-19AC-491F-B58F-94B648329D4C}" presName="Name37" presStyleLbl="parChTrans1D2" presStyleIdx="2" presStyleCnt="4"/>
      <dgm:spPr/>
    </dgm:pt>
    <dgm:pt modelId="{E717D6AD-097E-4BE7-B5B0-586A6F54293D}" type="pres">
      <dgm:prSet presAssocID="{80EB4402-993A-455D-87C8-82D8D1AC4B2D}" presName="hierRoot2" presStyleCnt="0">
        <dgm:presLayoutVars>
          <dgm:hierBranch val="init"/>
        </dgm:presLayoutVars>
      </dgm:prSet>
      <dgm:spPr/>
    </dgm:pt>
    <dgm:pt modelId="{97198DAE-F0EA-4814-85D6-208738E39DB8}" type="pres">
      <dgm:prSet presAssocID="{80EB4402-993A-455D-87C8-82D8D1AC4B2D}" presName="rootComposite" presStyleCnt="0"/>
      <dgm:spPr/>
    </dgm:pt>
    <dgm:pt modelId="{9E39CED7-47C4-4F07-BB9F-1CC36BE74CE8}" type="pres">
      <dgm:prSet presAssocID="{80EB4402-993A-455D-87C8-82D8D1AC4B2D}" presName="rootText" presStyleLbl="node2" presStyleIdx="2" presStyleCnt="3">
        <dgm:presLayoutVars>
          <dgm:chPref val="3"/>
        </dgm:presLayoutVars>
      </dgm:prSet>
      <dgm:spPr/>
    </dgm:pt>
    <dgm:pt modelId="{47C4AEE1-9EC7-4548-ABF2-B020E17DEBA3}" type="pres">
      <dgm:prSet presAssocID="{80EB4402-993A-455D-87C8-82D8D1AC4B2D}" presName="rootConnector" presStyleLbl="node2" presStyleIdx="2" presStyleCnt="3"/>
      <dgm:spPr/>
    </dgm:pt>
    <dgm:pt modelId="{113104D9-623D-46D7-9BA1-ABAA30A62D0B}" type="pres">
      <dgm:prSet presAssocID="{80EB4402-993A-455D-87C8-82D8D1AC4B2D}" presName="hierChild4" presStyleCnt="0"/>
      <dgm:spPr/>
    </dgm:pt>
    <dgm:pt modelId="{BF36FF7F-66DE-4A08-AC52-C58CFCFC5BF0}" type="pres">
      <dgm:prSet presAssocID="{80EB4402-993A-455D-87C8-82D8D1AC4B2D}" presName="hierChild5" presStyleCnt="0"/>
      <dgm:spPr/>
    </dgm:pt>
    <dgm:pt modelId="{8C54BC5E-1782-4E45-AD92-04B4D7015CD1}" type="pres">
      <dgm:prSet presAssocID="{091038C2-8AA4-4DD3-9843-0382610B4C16}" presName="hierChild3" presStyleCnt="0"/>
      <dgm:spPr/>
    </dgm:pt>
    <dgm:pt modelId="{9E01397F-6864-4A22-A922-082B85BA9203}" type="pres">
      <dgm:prSet presAssocID="{026DC4DD-C1AD-476C-A8A8-EE1472ED2230}" presName="Name111" presStyleLbl="parChTrans1D2" presStyleIdx="3" presStyleCnt="4"/>
      <dgm:spPr/>
    </dgm:pt>
    <dgm:pt modelId="{5921D4CA-3971-425A-B218-320BA711C158}" type="pres">
      <dgm:prSet presAssocID="{3E2F56E0-6F43-456F-B74D-59CF648B2ACB}" presName="hierRoot3" presStyleCnt="0">
        <dgm:presLayoutVars>
          <dgm:hierBranch val="init"/>
        </dgm:presLayoutVars>
      </dgm:prSet>
      <dgm:spPr/>
    </dgm:pt>
    <dgm:pt modelId="{83CF1777-5963-45DC-AACC-A61FFF9D277B}" type="pres">
      <dgm:prSet presAssocID="{3E2F56E0-6F43-456F-B74D-59CF648B2ACB}" presName="rootComposite3" presStyleCnt="0"/>
      <dgm:spPr/>
    </dgm:pt>
    <dgm:pt modelId="{85B59A69-AA75-433C-86D8-96DD0046DCE3}" type="pres">
      <dgm:prSet presAssocID="{3E2F56E0-6F43-456F-B74D-59CF648B2ACB}" presName="rootText3" presStyleLbl="asst1" presStyleIdx="0" presStyleCnt="1">
        <dgm:presLayoutVars>
          <dgm:chPref val="3"/>
        </dgm:presLayoutVars>
      </dgm:prSet>
      <dgm:spPr/>
    </dgm:pt>
    <dgm:pt modelId="{54977C20-5B70-4F67-A59C-7A9864174A4F}" type="pres">
      <dgm:prSet presAssocID="{3E2F56E0-6F43-456F-B74D-59CF648B2ACB}" presName="rootConnector3" presStyleLbl="asst1" presStyleIdx="0" presStyleCnt="1"/>
      <dgm:spPr/>
    </dgm:pt>
    <dgm:pt modelId="{97C1D282-3337-4887-889F-CA1ABF58545A}" type="pres">
      <dgm:prSet presAssocID="{3E2F56E0-6F43-456F-B74D-59CF648B2ACB}" presName="hierChild6" presStyleCnt="0"/>
      <dgm:spPr/>
    </dgm:pt>
    <dgm:pt modelId="{DDEDF982-A786-41A5-95E8-602257EAFDD6}" type="pres">
      <dgm:prSet presAssocID="{3E2F56E0-6F43-456F-B74D-59CF648B2ACB}" presName="hierChild7" presStyleCnt="0"/>
      <dgm:spPr/>
    </dgm:pt>
  </dgm:ptLst>
  <dgm:cxnLst>
    <dgm:cxn modelId="{3D1C9702-23DF-4488-BC55-5B9AB78E1C28}" type="presOf" srcId="{3E2F56E0-6F43-456F-B74D-59CF648B2ACB}" destId="{85B59A69-AA75-433C-86D8-96DD0046DCE3}" srcOrd="0" destOrd="0" presId="urn:microsoft.com/office/officeart/2005/8/layout/orgChart1"/>
    <dgm:cxn modelId="{5DCF7F0B-7D6C-4458-90F4-CA4284031A4D}" type="presOf" srcId="{091038C2-8AA4-4DD3-9843-0382610B4C16}" destId="{97080FDF-565B-42FE-BDED-6688414B5371}" srcOrd="1" destOrd="0" presId="urn:microsoft.com/office/officeart/2005/8/layout/orgChart1"/>
    <dgm:cxn modelId="{C2B0C113-447E-411F-A82A-0089A1F34017}" type="presOf" srcId="{4DD68323-19AC-491F-B58F-94B648329D4C}" destId="{74EB468D-DD15-4E77-B82A-B21505AD852E}" srcOrd="0" destOrd="0" presId="urn:microsoft.com/office/officeart/2005/8/layout/orgChart1"/>
    <dgm:cxn modelId="{45F94319-4110-42DD-BA6D-F0E9D8592654}" type="presOf" srcId="{997BD3FE-5E83-442D-BE0F-9F2BE7D32943}" destId="{3D233019-D3BB-4A66-AE1C-CBBA7A7FE6B6}" srcOrd="0" destOrd="0" presId="urn:microsoft.com/office/officeart/2005/8/layout/orgChart1"/>
    <dgm:cxn modelId="{625B2A1F-5F1A-4592-B115-4F3C722A9C53}" type="presOf" srcId="{3E2F56E0-6F43-456F-B74D-59CF648B2ACB}" destId="{54977C20-5B70-4F67-A59C-7A9864174A4F}" srcOrd="1" destOrd="0" presId="urn:microsoft.com/office/officeart/2005/8/layout/orgChart1"/>
    <dgm:cxn modelId="{58990D36-75AD-4C19-8123-3DAF524FBEDC}" srcId="{997BD3FE-5E83-442D-BE0F-9F2BE7D32943}" destId="{091038C2-8AA4-4DD3-9843-0382610B4C16}" srcOrd="0" destOrd="0" parTransId="{19D5C788-7F06-4FB4-BE63-1C224262B819}" sibTransId="{9E92F98F-ACF9-4857-8E42-1019CD87B39E}"/>
    <dgm:cxn modelId="{83AD997D-0A66-4D75-9E32-D0265F1A74A0}" srcId="{091038C2-8AA4-4DD3-9843-0382610B4C16}" destId="{3E2F56E0-6F43-456F-B74D-59CF648B2ACB}" srcOrd="0" destOrd="0" parTransId="{026DC4DD-C1AD-476C-A8A8-EE1472ED2230}" sibTransId="{CCE27AC5-AF93-41A4-837D-B752E19F7BAD}"/>
    <dgm:cxn modelId="{2C49188D-7DDB-4E39-8532-70AF4C106FEC}" type="presOf" srcId="{80EB4402-993A-455D-87C8-82D8D1AC4B2D}" destId="{47C4AEE1-9EC7-4548-ABF2-B020E17DEBA3}" srcOrd="1" destOrd="0" presId="urn:microsoft.com/office/officeart/2005/8/layout/orgChart1"/>
    <dgm:cxn modelId="{D7AC2399-238E-4F07-9FBA-3D53A3162D15}" type="presOf" srcId="{0C36B5E2-C237-41C2-8479-736B82CC77DD}" destId="{7B6D1165-0914-47EB-8719-62501E76074C}" srcOrd="0" destOrd="0" presId="urn:microsoft.com/office/officeart/2005/8/layout/orgChart1"/>
    <dgm:cxn modelId="{9171F3A4-B1A1-449A-8075-E1C5FDE9B256}" type="presOf" srcId="{90023498-F8D1-4684-B61E-C6EC86D9F0DB}" destId="{5BE983ED-06B0-4C8B-821F-D3F2BF7A1027}" srcOrd="1" destOrd="0" presId="urn:microsoft.com/office/officeart/2005/8/layout/orgChart1"/>
    <dgm:cxn modelId="{51D83FAC-F7DB-4798-A894-82F3D5715979}" type="presOf" srcId="{0834DC2C-0ED5-4CF1-BAD9-0ED1703D2991}" destId="{66B508F2-D066-4063-9546-C825E6A7BEC6}" srcOrd="0" destOrd="0" presId="urn:microsoft.com/office/officeart/2005/8/layout/orgChart1"/>
    <dgm:cxn modelId="{AB0928B1-E2A3-4B50-A385-C073021CD038}" type="presOf" srcId="{80EB4402-993A-455D-87C8-82D8D1AC4B2D}" destId="{9E39CED7-47C4-4F07-BB9F-1CC36BE74CE8}" srcOrd="0" destOrd="0" presId="urn:microsoft.com/office/officeart/2005/8/layout/orgChart1"/>
    <dgm:cxn modelId="{E659F4B2-B67A-423B-8BAE-0DABFA3E66B9}" type="presOf" srcId="{3CB39E8B-0EED-4528-88EF-3E7064F274A6}" destId="{5A1E56BE-91D3-49AB-BC36-5C8E71D8F7D0}" srcOrd="0" destOrd="0" presId="urn:microsoft.com/office/officeart/2005/8/layout/orgChart1"/>
    <dgm:cxn modelId="{77D32CB7-5FF6-4DA2-92C7-8CF8BF160395}" type="presOf" srcId="{90023498-F8D1-4684-B61E-C6EC86D9F0DB}" destId="{83E8B318-1927-4D5F-889F-73D27E6CBD71}" srcOrd="0" destOrd="0" presId="urn:microsoft.com/office/officeart/2005/8/layout/orgChart1"/>
    <dgm:cxn modelId="{95A501C7-FEF8-4ACD-A05B-446E63F5D704}" srcId="{091038C2-8AA4-4DD3-9843-0382610B4C16}" destId="{90023498-F8D1-4684-B61E-C6EC86D9F0DB}" srcOrd="2" destOrd="0" parTransId="{0834DC2C-0ED5-4CF1-BAD9-0ED1703D2991}" sibTransId="{E9556CD5-8335-4D32-B013-103FFEA584D2}"/>
    <dgm:cxn modelId="{EDFE11E3-3AF3-4687-A675-1BC43662B294}" type="presOf" srcId="{091038C2-8AA4-4DD3-9843-0382610B4C16}" destId="{12058AEC-E745-4D60-B21E-7105C6457CC2}" srcOrd="0" destOrd="0" presId="urn:microsoft.com/office/officeart/2005/8/layout/orgChart1"/>
    <dgm:cxn modelId="{39E853E5-F10F-4D03-8BF5-06108284E5C9}" srcId="{091038C2-8AA4-4DD3-9843-0382610B4C16}" destId="{0C36B5E2-C237-41C2-8479-736B82CC77DD}" srcOrd="1" destOrd="0" parTransId="{3CB39E8B-0EED-4528-88EF-3E7064F274A6}" sibTransId="{C2C6E257-AA4D-4ECF-A9BD-30F4D4231063}"/>
    <dgm:cxn modelId="{FE6ADFE5-2C65-44B4-B789-43DB8333A808}" type="presOf" srcId="{0C36B5E2-C237-41C2-8479-736B82CC77DD}" destId="{5ED23F80-967C-4E7B-BEBF-0B837CB197D5}" srcOrd="1" destOrd="0" presId="urn:microsoft.com/office/officeart/2005/8/layout/orgChart1"/>
    <dgm:cxn modelId="{7D0B1CF7-8C7F-4EE9-892B-ECBC414CF914}" type="presOf" srcId="{026DC4DD-C1AD-476C-A8A8-EE1472ED2230}" destId="{9E01397F-6864-4A22-A922-082B85BA9203}" srcOrd="0" destOrd="0" presId="urn:microsoft.com/office/officeart/2005/8/layout/orgChart1"/>
    <dgm:cxn modelId="{79A569FD-B6F2-4331-AAD2-88C76DF6A110}" srcId="{091038C2-8AA4-4DD3-9843-0382610B4C16}" destId="{80EB4402-993A-455D-87C8-82D8D1AC4B2D}" srcOrd="3" destOrd="0" parTransId="{4DD68323-19AC-491F-B58F-94B648329D4C}" sibTransId="{461E43E7-AF38-4EFF-9778-83FB23D2E835}"/>
    <dgm:cxn modelId="{4AE7C51F-AE9F-4464-941F-CE7821DDACB6}" type="presParOf" srcId="{3D233019-D3BB-4A66-AE1C-CBBA7A7FE6B6}" destId="{E9E5E83E-2476-4A72-B30F-32681D3D62A0}" srcOrd="0" destOrd="0" presId="urn:microsoft.com/office/officeart/2005/8/layout/orgChart1"/>
    <dgm:cxn modelId="{DF820896-EFED-4ACC-886C-85B29FF603BC}" type="presParOf" srcId="{E9E5E83E-2476-4A72-B30F-32681D3D62A0}" destId="{7EF2AE15-872C-4B67-8373-2F8953707751}" srcOrd="0" destOrd="0" presId="urn:microsoft.com/office/officeart/2005/8/layout/orgChart1"/>
    <dgm:cxn modelId="{961B62F8-EB00-40F5-A64F-7D95FC7136B6}" type="presParOf" srcId="{7EF2AE15-872C-4B67-8373-2F8953707751}" destId="{12058AEC-E745-4D60-B21E-7105C6457CC2}" srcOrd="0" destOrd="0" presId="urn:microsoft.com/office/officeart/2005/8/layout/orgChart1"/>
    <dgm:cxn modelId="{60FA406D-871A-4202-9118-C43C0B07EF0B}" type="presParOf" srcId="{7EF2AE15-872C-4B67-8373-2F8953707751}" destId="{97080FDF-565B-42FE-BDED-6688414B5371}" srcOrd="1" destOrd="0" presId="urn:microsoft.com/office/officeart/2005/8/layout/orgChart1"/>
    <dgm:cxn modelId="{11800BAC-C33E-4CDC-B0FC-4844F665CA5F}" type="presParOf" srcId="{E9E5E83E-2476-4A72-B30F-32681D3D62A0}" destId="{18DD23ED-6283-43AC-87C1-2D24CB60D6A8}" srcOrd="1" destOrd="0" presId="urn:microsoft.com/office/officeart/2005/8/layout/orgChart1"/>
    <dgm:cxn modelId="{BEEBF4C3-E657-42A2-A5DA-93E2286AB451}" type="presParOf" srcId="{18DD23ED-6283-43AC-87C1-2D24CB60D6A8}" destId="{5A1E56BE-91D3-49AB-BC36-5C8E71D8F7D0}" srcOrd="0" destOrd="0" presId="urn:microsoft.com/office/officeart/2005/8/layout/orgChart1"/>
    <dgm:cxn modelId="{F29B695E-9E61-4319-9ACB-F0AD8EF460D6}" type="presParOf" srcId="{18DD23ED-6283-43AC-87C1-2D24CB60D6A8}" destId="{E28076B6-361F-470B-99E0-62318C01866D}" srcOrd="1" destOrd="0" presId="urn:microsoft.com/office/officeart/2005/8/layout/orgChart1"/>
    <dgm:cxn modelId="{A5267D00-3D66-4776-98D4-D85DDD7C6F46}" type="presParOf" srcId="{E28076B6-361F-470B-99E0-62318C01866D}" destId="{BC9268BA-918A-4B70-B746-FA806E3483D0}" srcOrd="0" destOrd="0" presId="urn:microsoft.com/office/officeart/2005/8/layout/orgChart1"/>
    <dgm:cxn modelId="{73C283DA-446E-4DFE-81FA-7D67FEA47086}" type="presParOf" srcId="{BC9268BA-918A-4B70-B746-FA806E3483D0}" destId="{7B6D1165-0914-47EB-8719-62501E76074C}" srcOrd="0" destOrd="0" presId="urn:microsoft.com/office/officeart/2005/8/layout/orgChart1"/>
    <dgm:cxn modelId="{0D63A308-CD0A-4E84-AF4C-02E848F778CA}" type="presParOf" srcId="{BC9268BA-918A-4B70-B746-FA806E3483D0}" destId="{5ED23F80-967C-4E7B-BEBF-0B837CB197D5}" srcOrd="1" destOrd="0" presId="urn:microsoft.com/office/officeart/2005/8/layout/orgChart1"/>
    <dgm:cxn modelId="{8ECA61A5-A7A7-41E6-BB89-C10FB398233E}" type="presParOf" srcId="{E28076B6-361F-470B-99E0-62318C01866D}" destId="{781BC5AA-E678-42F1-AA8E-B0E948A965B1}" srcOrd="1" destOrd="0" presId="urn:microsoft.com/office/officeart/2005/8/layout/orgChart1"/>
    <dgm:cxn modelId="{13DDE00B-B3A4-43E6-B3BC-2477C7D8D884}" type="presParOf" srcId="{E28076B6-361F-470B-99E0-62318C01866D}" destId="{CFAC58AC-3F8F-41D6-9964-62ECCC4A89A3}" srcOrd="2" destOrd="0" presId="urn:microsoft.com/office/officeart/2005/8/layout/orgChart1"/>
    <dgm:cxn modelId="{B5D4FA56-A6C5-44DA-82AC-302876C82E6A}" type="presParOf" srcId="{18DD23ED-6283-43AC-87C1-2D24CB60D6A8}" destId="{66B508F2-D066-4063-9546-C825E6A7BEC6}" srcOrd="2" destOrd="0" presId="urn:microsoft.com/office/officeart/2005/8/layout/orgChart1"/>
    <dgm:cxn modelId="{07745412-8E07-4E58-8508-8C6CD9A38CD9}" type="presParOf" srcId="{18DD23ED-6283-43AC-87C1-2D24CB60D6A8}" destId="{C6071564-5FDB-46E7-99DF-77EE0F5AFC31}" srcOrd="3" destOrd="0" presId="urn:microsoft.com/office/officeart/2005/8/layout/orgChart1"/>
    <dgm:cxn modelId="{235ADE09-9E7A-4B2E-A25D-2F35AD7BE13C}" type="presParOf" srcId="{C6071564-5FDB-46E7-99DF-77EE0F5AFC31}" destId="{BFB5D038-1AD9-4F74-8E0F-D7557B65F198}" srcOrd="0" destOrd="0" presId="urn:microsoft.com/office/officeart/2005/8/layout/orgChart1"/>
    <dgm:cxn modelId="{5D511BBB-4939-41F0-9747-F9E73E8AF0E3}" type="presParOf" srcId="{BFB5D038-1AD9-4F74-8E0F-D7557B65F198}" destId="{83E8B318-1927-4D5F-889F-73D27E6CBD71}" srcOrd="0" destOrd="0" presId="urn:microsoft.com/office/officeart/2005/8/layout/orgChart1"/>
    <dgm:cxn modelId="{A45CCDBA-5C8D-446A-B72F-70AF95154EE6}" type="presParOf" srcId="{BFB5D038-1AD9-4F74-8E0F-D7557B65F198}" destId="{5BE983ED-06B0-4C8B-821F-D3F2BF7A1027}" srcOrd="1" destOrd="0" presId="urn:microsoft.com/office/officeart/2005/8/layout/orgChart1"/>
    <dgm:cxn modelId="{312A9701-E51F-487B-9EF1-71FCA05EFCB3}" type="presParOf" srcId="{C6071564-5FDB-46E7-99DF-77EE0F5AFC31}" destId="{D7191BF7-982D-4F4D-9F68-EB79E0FE2DAB}" srcOrd="1" destOrd="0" presId="urn:microsoft.com/office/officeart/2005/8/layout/orgChart1"/>
    <dgm:cxn modelId="{4636B08B-03C0-4649-9CE2-C93A7378C757}" type="presParOf" srcId="{C6071564-5FDB-46E7-99DF-77EE0F5AFC31}" destId="{00511EF8-DBB6-42B0-A8E6-AEC4F76C2268}" srcOrd="2" destOrd="0" presId="urn:microsoft.com/office/officeart/2005/8/layout/orgChart1"/>
    <dgm:cxn modelId="{428C8DD5-22BD-49B4-A435-8BBEE1694763}" type="presParOf" srcId="{18DD23ED-6283-43AC-87C1-2D24CB60D6A8}" destId="{74EB468D-DD15-4E77-B82A-B21505AD852E}" srcOrd="4" destOrd="0" presId="urn:microsoft.com/office/officeart/2005/8/layout/orgChart1"/>
    <dgm:cxn modelId="{5D8E10D6-470D-42DF-A22E-8D1C1BB45A7D}" type="presParOf" srcId="{18DD23ED-6283-43AC-87C1-2D24CB60D6A8}" destId="{E717D6AD-097E-4BE7-B5B0-586A6F54293D}" srcOrd="5" destOrd="0" presId="urn:microsoft.com/office/officeart/2005/8/layout/orgChart1"/>
    <dgm:cxn modelId="{7C681F6A-4188-460F-B9F7-D92703AC0A2E}" type="presParOf" srcId="{E717D6AD-097E-4BE7-B5B0-586A6F54293D}" destId="{97198DAE-F0EA-4814-85D6-208738E39DB8}" srcOrd="0" destOrd="0" presId="urn:microsoft.com/office/officeart/2005/8/layout/orgChart1"/>
    <dgm:cxn modelId="{DDEBF830-3ABA-4DAD-9CC9-4A01329B40AF}" type="presParOf" srcId="{97198DAE-F0EA-4814-85D6-208738E39DB8}" destId="{9E39CED7-47C4-4F07-BB9F-1CC36BE74CE8}" srcOrd="0" destOrd="0" presId="urn:microsoft.com/office/officeart/2005/8/layout/orgChart1"/>
    <dgm:cxn modelId="{1C8BF664-8E30-40A8-9AC8-D2B75CF09EFB}" type="presParOf" srcId="{97198DAE-F0EA-4814-85D6-208738E39DB8}" destId="{47C4AEE1-9EC7-4548-ABF2-B020E17DEBA3}" srcOrd="1" destOrd="0" presId="urn:microsoft.com/office/officeart/2005/8/layout/orgChart1"/>
    <dgm:cxn modelId="{2B06C858-E329-4520-B6C9-EA4998ED1E0B}" type="presParOf" srcId="{E717D6AD-097E-4BE7-B5B0-586A6F54293D}" destId="{113104D9-623D-46D7-9BA1-ABAA30A62D0B}" srcOrd="1" destOrd="0" presId="urn:microsoft.com/office/officeart/2005/8/layout/orgChart1"/>
    <dgm:cxn modelId="{57CD223C-00D7-47B9-B263-BF0CF84DC004}" type="presParOf" srcId="{E717D6AD-097E-4BE7-B5B0-586A6F54293D}" destId="{BF36FF7F-66DE-4A08-AC52-C58CFCFC5BF0}" srcOrd="2" destOrd="0" presId="urn:microsoft.com/office/officeart/2005/8/layout/orgChart1"/>
    <dgm:cxn modelId="{469EC29A-7C9A-4C19-8207-92A204905AA4}" type="presParOf" srcId="{E9E5E83E-2476-4A72-B30F-32681D3D62A0}" destId="{8C54BC5E-1782-4E45-AD92-04B4D7015CD1}" srcOrd="2" destOrd="0" presId="urn:microsoft.com/office/officeart/2005/8/layout/orgChart1"/>
    <dgm:cxn modelId="{FE6B4DF7-153E-4DEF-8F45-FCF29C75F3BF}" type="presParOf" srcId="{8C54BC5E-1782-4E45-AD92-04B4D7015CD1}" destId="{9E01397F-6864-4A22-A922-082B85BA9203}" srcOrd="0" destOrd="0" presId="urn:microsoft.com/office/officeart/2005/8/layout/orgChart1"/>
    <dgm:cxn modelId="{DB900248-6973-4456-9CEE-9E212A02E5AC}" type="presParOf" srcId="{8C54BC5E-1782-4E45-AD92-04B4D7015CD1}" destId="{5921D4CA-3971-425A-B218-320BA711C158}" srcOrd="1" destOrd="0" presId="urn:microsoft.com/office/officeart/2005/8/layout/orgChart1"/>
    <dgm:cxn modelId="{ED0C9BA3-C78C-4132-92EB-B37290D34412}" type="presParOf" srcId="{5921D4CA-3971-425A-B218-320BA711C158}" destId="{83CF1777-5963-45DC-AACC-A61FFF9D277B}" srcOrd="0" destOrd="0" presId="urn:microsoft.com/office/officeart/2005/8/layout/orgChart1"/>
    <dgm:cxn modelId="{516955E2-3009-4414-81A1-BCC2640CF160}" type="presParOf" srcId="{83CF1777-5963-45DC-AACC-A61FFF9D277B}" destId="{85B59A69-AA75-433C-86D8-96DD0046DCE3}" srcOrd="0" destOrd="0" presId="urn:microsoft.com/office/officeart/2005/8/layout/orgChart1"/>
    <dgm:cxn modelId="{2DDB299B-F0C2-4E43-81EB-A89B82A893A8}" type="presParOf" srcId="{83CF1777-5963-45DC-AACC-A61FFF9D277B}" destId="{54977C20-5B70-4F67-A59C-7A9864174A4F}" srcOrd="1" destOrd="0" presId="urn:microsoft.com/office/officeart/2005/8/layout/orgChart1"/>
    <dgm:cxn modelId="{B28C17B6-7BBB-4F33-965D-EDC959AFDA25}" type="presParOf" srcId="{5921D4CA-3971-425A-B218-320BA711C158}" destId="{97C1D282-3337-4887-889F-CA1ABF58545A}" srcOrd="1" destOrd="0" presId="urn:microsoft.com/office/officeart/2005/8/layout/orgChart1"/>
    <dgm:cxn modelId="{4260F43B-B0C0-48FB-B6CF-1534139A5433}" type="presParOf" srcId="{5921D4CA-3971-425A-B218-320BA711C158}" destId="{DDEDF982-A786-41A5-95E8-602257EAFDD6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01397F-6864-4A22-A922-082B85BA9203}">
      <dsp:nvSpPr>
        <dsp:cNvPr id="0" name=""/>
        <dsp:cNvSpPr/>
      </dsp:nvSpPr>
      <dsp:spPr>
        <a:xfrm>
          <a:off x="2574780" y="862362"/>
          <a:ext cx="168419" cy="737837"/>
        </a:xfrm>
        <a:custGeom>
          <a:avLst/>
          <a:gdLst/>
          <a:ahLst/>
          <a:cxnLst/>
          <a:rect l="0" t="0" r="0" b="0"/>
          <a:pathLst>
            <a:path>
              <a:moveTo>
                <a:pt x="168419" y="0"/>
              </a:moveTo>
              <a:lnTo>
                <a:pt x="168419" y="737837"/>
              </a:lnTo>
              <a:lnTo>
                <a:pt x="0" y="737837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4EB468D-DD15-4E77-B82A-B21505AD852E}">
      <dsp:nvSpPr>
        <dsp:cNvPr id="0" name=""/>
        <dsp:cNvSpPr/>
      </dsp:nvSpPr>
      <dsp:spPr>
        <a:xfrm>
          <a:off x="2743200" y="862362"/>
          <a:ext cx="1940834" cy="147567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07256"/>
              </a:lnTo>
              <a:lnTo>
                <a:pt x="1940834" y="1307256"/>
              </a:lnTo>
              <a:lnTo>
                <a:pt x="1940834" y="1475675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6B508F2-D066-4063-9546-C825E6A7BEC6}">
      <dsp:nvSpPr>
        <dsp:cNvPr id="0" name=""/>
        <dsp:cNvSpPr/>
      </dsp:nvSpPr>
      <dsp:spPr>
        <a:xfrm>
          <a:off x="2697479" y="862362"/>
          <a:ext cx="91440" cy="147567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475675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A1E56BE-91D3-49AB-BC36-5C8E71D8F7D0}">
      <dsp:nvSpPr>
        <dsp:cNvPr id="0" name=""/>
        <dsp:cNvSpPr/>
      </dsp:nvSpPr>
      <dsp:spPr>
        <a:xfrm>
          <a:off x="802365" y="862362"/>
          <a:ext cx="1940834" cy="1475675"/>
        </a:xfrm>
        <a:custGeom>
          <a:avLst/>
          <a:gdLst/>
          <a:ahLst/>
          <a:cxnLst/>
          <a:rect l="0" t="0" r="0" b="0"/>
          <a:pathLst>
            <a:path>
              <a:moveTo>
                <a:pt x="1940834" y="0"/>
              </a:moveTo>
              <a:lnTo>
                <a:pt x="1940834" y="1307256"/>
              </a:lnTo>
              <a:lnTo>
                <a:pt x="0" y="1307256"/>
              </a:lnTo>
              <a:lnTo>
                <a:pt x="0" y="1475675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2058AEC-E745-4D60-B21E-7105C6457CC2}">
      <dsp:nvSpPr>
        <dsp:cNvPr id="0" name=""/>
        <dsp:cNvSpPr/>
      </dsp:nvSpPr>
      <dsp:spPr>
        <a:xfrm>
          <a:off x="1941202" y="60364"/>
          <a:ext cx="1603995" cy="80199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Owner Manager</a:t>
          </a:r>
        </a:p>
      </dsp:txBody>
      <dsp:txXfrm>
        <a:off x="1941202" y="60364"/>
        <a:ext cx="1603995" cy="801997"/>
      </dsp:txXfrm>
    </dsp:sp>
    <dsp:sp modelId="{7B6D1165-0914-47EB-8719-62501E76074C}">
      <dsp:nvSpPr>
        <dsp:cNvPr id="0" name=""/>
        <dsp:cNvSpPr/>
      </dsp:nvSpPr>
      <dsp:spPr>
        <a:xfrm>
          <a:off x="368" y="2338037"/>
          <a:ext cx="1603995" cy="80199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 err="1">
              <a:latin typeface="Grandview Display"/>
            </a:rPr>
            <a:t>Supervicer</a:t>
          </a:r>
          <a:endParaRPr lang="en-GB" sz="2500" kern="1200" dirty="0" err="1"/>
        </a:p>
      </dsp:txBody>
      <dsp:txXfrm>
        <a:off x="368" y="2338037"/>
        <a:ext cx="1603995" cy="801997"/>
      </dsp:txXfrm>
    </dsp:sp>
    <dsp:sp modelId="{83E8B318-1927-4D5F-889F-73D27E6CBD71}">
      <dsp:nvSpPr>
        <dsp:cNvPr id="0" name=""/>
        <dsp:cNvSpPr/>
      </dsp:nvSpPr>
      <dsp:spPr>
        <a:xfrm>
          <a:off x="1941202" y="2338037"/>
          <a:ext cx="1603995" cy="80199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Grandview Display"/>
            </a:rPr>
            <a:t>Staff</a:t>
          </a:r>
        </a:p>
      </dsp:txBody>
      <dsp:txXfrm>
        <a:off x="1941202" y="2338037"/>
        <a:ext cx="1603995" cy="801997"/>
      </dsp:txXfrm>
    </dsp:sp>
    <dsp:sp modelId="{9E39CED7-47C4-4F07-BB9F-1CC36BE74CE8}">
      <dsp:nvSpPr>
        <dsp:cNvPr id="0" name=""/>
        <dsp:cNvSpPr/>
      </dsp:nvSpPr>
      <dsp:spPr>
        <a:xfrm>
          <a:off x="3882036" y="2338037"/>
          <a:ext cx="1603995" cy="80199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Accounting </a:t>
          </a:r>
        </a:p>
      </dsp:txBody>
      <dsp:txXfrm>
        <a:off x="3882036" y="2338037"/>
        <a:ext cx="1603995" cy="801997"/>
      </dsp:txXfrm>
    </dsp:sp>
    <dsp:sp modelId="{85B59A69-AA75-433C-86D8-96DD0046DCE3}">
      <dsp:nvSpPr>
        <dsp:cNvPr id="0" name=""/>
        <dsp:cNvSpPr/>
      </dsp:nvSpPr>
      <dsp:spPr>
        <a:xfrm>
          <a:off x="970785" y="1199201"/>
          <a:ext cx="1603995" cy="80199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Manager</a:t>
          </a:r>
        </a:p>
      </dsp:txBody>
      <dsp:txXfrm>
        <a:off x="970785" y="1199201"/>
        <a:ext cx="1603995" cy="8019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88825" cy="6872226"/>
            <a:chOff x="0" y="0"/>
            <a:chExt cx="12188825" cy="6872226"/>
          </a:xfrm>
        </p:grpSpPr>
        <p:pic>
          <p:nvPicPr>
            <p:cNvPr id="9" name="Picture 8" descr="HD-PanelTitle-V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" r="47673"/>
            <a:stretch/>
          </p:blipFill>
          <p:spPr>
            <a:xfrm rot="5400000">
              <a:off x="5245268" y="530352"/>
              <a:ext cx="1673352" cy="612648"/>
            </a:xfrm>
            <a:prstGeom prst="rect">
              <a:avLst/>
            </a:prstGeom>
          </p:spPr>
        </p:pic>
        <p:pic>
          <p:nvPicPr>
            <p:cNvPr id="18" name="Picture 17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8819"/>
            <a:stretch/>
          </p:blipFill>
          <p:spPr>
            <a:xfrm rot="5400000">
              <a:off x="5263556" y="5747514"/>
              <a:ext cx="1636776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4/8/2026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5787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4/8/2026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65143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21997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4/8/2026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88760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6816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4/8/2026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02314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4/8/2026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74091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00737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21108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75220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99678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38167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74409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6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78495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03060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92685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05776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88825" cy="6856215"/>
            <a:chOff x="0" y="0"/>
            <a:chExt cx="12188825" cy="6856215"/>
          </a:xfrm>
        </p:grpSpPr>
        <p:pic>
          <p:nvPicPr>
            <p:cNvPr id="8" name="Picture 7" descr="HD-PanelContent-V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1" y="76265"/>
              <a:ext cx="758952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0" y="6173526"/>
              <a:ext cx="758952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4/8/2026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99135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7" r:id="rId1"/>
    <p:sldLayoutId id="2147483788" r:id="rId2"/>
    <p:sldLayoutId id="2147483789" r:id="rId3"/>
    <p:sldLayoutId id="2147483790" r:id="rId4"/>
    <p:sldLayoutId id="2147483791" r:id="rId5"/>
    <p:sldLayoutId id="2147483792" r:id="rId6"/>
    <p:sldLayoutId id="2147483793" r:id="rId7"/>
    <p:sldLayoutId id="2147483794" r:id="rId8"/>
    <p:sldLayoutId id="2147483795" r:id="rId9"/>
    <p:sldLayoutId id="2147483796" r:id="rId10"/>
    <p:sldLayoutId id="2147483797" r:id="rId11"/>
    <p:sldLayoutId id="2147483798" r:id="rId12"/>
    <p:sldLayoutId id="2147483799" r:id="rId13"/>
    <p:sldLayoutId id="2147483800" r:id="rId14"/>
    <p:sldLayoutId id="2147483801" r:id="rId15"/>
    <p:sldLayoutId id="2147483802" r:id="rId16"/>
    <p:sldLayoutId id="2147483803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DC12809-326D-32F3-AF9D-B7B590C14851}"/>
              </a:ext>
            </a:extLst>
          </p:cNvPr>
          <p:cNvSpPr txBox="1"/>
          <p:nvPr/>
        </p:nvSpPr>
        <p:spPr>
          <a:xfrm>
            <a:off x="2442982" y="1972849"/>
            <a:ext cx="6167251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/>
              <a:t>NAME: YURANY PRADO-CORREA</a:t>
            </a:r>
            <a:endParaRPr lang="en-US" sz="2400" dirty="0"/>
          </a:p>
          <a:p>
            <a:r>
              <a:rPr lang="en-US" sz="2400"/>
              <a:t>STUDENT NUMBER: 2425604</a:t>
            </a:r>
            <a:endParaRPr lang="en-US" sz="2400" dirty="0"/>
          </a:p>
          <a:p>
            <a:r>
              <a:rPr lang="en-US" sz="2400" dirty="0"/>
              <a:t>MODULE NAME: ENTERPRISE AND </a:t>
            </a:r>
            <a:r>
              <a:rPr lang="en-US" sz="2400"/>
              <a:t>ENTERNEURSHIP</a:t>
            </a:r>
            <a:endParaRPr lang="en-US" sz="2400" dirty="0"/>
          </a:p>
          <a:p>
            <a:r>
              <a:rPr lang="en-US" sz="2400"/>
              <a:t>MODULE : LCLM4006</a:t>
            </a:r>
            <a:endParaRPr lang="en-US" sz="2400" dirty="0"/>
          </a:p>
          <a:p>
            <a:r>
              <a:rPr lang="en-US" sz="2400"/>
              <a:t>ASSIDMENT: INDIVIDUAL WRITTEN BUSINESS PLAN</a:t>
            </a:r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2296263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uadroTexto 7">
            <a:extLst>
              <a:ext uri="{FF2B5EF4-FFF2-40B4-BE49-F238E27FC236}">
                <a16:creationId xmlns:a16="http://schemas.microsoft.com/office/drawing/2014/main" id="{024403A7-2E71-9A11-E69C-6E386276D4A5}"/>
              </a:ext>
            </a:extLst>
          </p:cNvPr>
          <p:cNvSpPr txBox="1"/>
          <p:nvPr/>
        </p:nvSpPr>
        <p:spPr>
          <a:xfrm>
            <a:off x="927067" y="2457262"/>
            <a:ext cx="4243589" cy="332066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000" dirty="0"/>
              <a:t>C</a:t>
            </a:r>
            <a:r>
              <a:rPr lang="en-US" sz="2000" dirty="0" err="1"/>
              <a:t>olombia</a:t>
            </a:r>
            <a:r>
              <a:rPr lang="en-US" sz="2000" dirty="0"/>
              <a:t> is </a:t>
            </a:r>
            <a:r>
              <a:rPr lang="en-US" sz="2000" dirty="0" err="1"/>
              <a:t>internatinally</a:t>
            </a:r>
            <a:r>
              <a:rPr lang="en-US" sz="2000" dirty="0"/>
              <a:t> recognized for product high-quality Arabica coffee that is smooth, mild, and well balanced. Colombia is coffee id knowing for the bright acidity, medium body and rich aroma.</a:t>
            </a:r>
            <a:endParaRPr lang="en-US" dirty="0"/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GB" sz="2400" dirty="0"/>
              <a:t>In London, around 2.2 billion cups of coffee are consumed daily, making it </a:t>
            </a:r>
            <a:r>
              <a:rPr lang="en-GB" sz="2400"/>
              <a:t>a highly</a:t>
            </a:r>
            <a:r>
              <a:rPr lang="en-GB" sz="2400" dirty="0"/>
              <a:t> attractive market to invest in this product. By </a:t>
            </a:r>
            <a:r>
              <a:rPr lang="en-GB" sz="2400"/>
              <a:t>supplying small businesses, we</a:t>
            </a:r>
            <a:r>
              <a:rPr lang="en-GB" sz="2400" dirty="0"/>
              <a:t> can help significantly in costs.</a:t>
            </a:r>
            <a:endParaRPr lang="en-US" sz="2400"/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endParaRPr lang="en-US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/>
          </a:p>
        </p:txBody>
      </p:sp>
      <p:pic>
        <p:nvPicPr>
          <p:cNvPr id="2" name="Picture 1" descr="A person sitting at a table with a cup of coffee and a bowl of food&#10;&#10;AI-generated content may be incorrect.">
            <a:extLst>
              <a:ext uri="{FF2B5EF4-FFF2-40B4-BE49-F238E27FC236}">
                <a16:creationId xmlns:a16="http://schemas.microsoft.com/office/drawing/2014/main" id="{A0C8C8BF-3480-F528-C402-98599C48EA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4287" y="2453167"/>
            <a:ext cx="5006440" cy="3218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4408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a 1">
            <a:extLst>
              <a:ext uri="{FF2B5EF4-FFF2-40B4-BE49-F238E27FC236}">
                <a16:creationId xmlns:a16="http://schemas.microsoft.com/office/drawing/2014/main" id="{6CEF8E83-6655-473A-35AC-181CE729498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96083066"/>
              </p:ext>
            </p:extLst>
          </p:nvPr>
        </p:nvGraphicFramePr>
        <p:xfrm>
          <a:off x="4741588" y="1684420"/>
          <a:ext cx="5486400" cy="32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CuadroTexto 2">
            <a:extLst>
              <a:ext uri="{FF2B5EF4-FFF2-40B4-BE49-F238E27FC236}">
                <a16:creationId xmlns:a16="http://schemas.microsoft.com/office/drawing/2014/main" id="{516C1109-40B8-9D01-0875-4B8BC37CF254}"/>
              </a:ext>
            </a:extLst>
          </p:cNvPr>
          <p:cNvSpPr txBox="1"/>
          <p:nvPr/>
        </p:nvSpPr>
        <p:spPr>
          <a:xfrm>
            <a:off x="3051334" y="802313"/>
            <a:ext cx="6151522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 b="1"/>
              <a:t>MANAGEMENT ESTRUSTURE</a:t>
            </a: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5A761DD8-6346-7D7A-B9C0-9999A9F44A1A}"/>
              </a:ext>
            </a:extLst>
          </p:cNvPr>
          <p:cNvSpPr txBox="1"/>
          <p:nvPr/>
        </p:nvSpPr>
        <p:spPr>
          <a:xfrm>
            <a:off x="673144" y="1753902"/>
            <a:ext cx="3265714" cy="34163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800" dirty="0">
                <a:effectLst/>
                <a:latin typeface="Calibri"/>
                <a:ea typeface="Calibri"/>
                <a:cs typeface="Times New Roman"/>
              </a:rPr>
              <a:t>The owner will handle all legal matters and hiring. The manager will oversee distribution and new client </a:t>
            </a:r>
            <a:r>
              <a:rPr lang="en-GB" dirty="0">
                <a:latin typeface="Calibri"/>
                <a:ea typeface="Calibri"/>
                <a:cs typeface="Times New Roman"/>
              </a:rPr>
              <a:t>services</a:t>
            </a:r>
            <a:r>
              <a:rPr lang="en-GB" sz="1800" dirty="0">
                <a:effectLst/>
                <a:latin typeface="Calibri"/>
                <a:ea typeface="Calibri"/>
                <a:cs typeface="Times New Roman"/>
              </a:rPr>
              <a:t>. The </a:t>
            </a:r>
            <a:r>
              <a:rPr lang="en-GB" dirty="0">
                <a:latin typeface="Calibri"/>
                <a:ea typeface="Calibri"/>
                <a:cs typeface="Times New Roman"/>
              </a:rPr>
              <a:t>supervisor will</a:t>
            </a:r>
            <a:r>
              <a:rPr lang="en-GB" sz="1800" dirty="0">
                <a:effectLst/>
                <a:latin typeface="Calibri"/>
                <a:ea typeface="Calibri"/>
                <a:cs typeface="Times New Roman"/>
              </a:rPr>
              <a:t> be responsible for </a:t>
            </a:r>
            <a:r>
              <a:rPr lang="en-GB" dirty="0">
                <a:latin typeface="Calibri"/>
                <a:ea typeface="Calibri"/>
                <a:cs typeface="Times New Roman"/>
              </a:rPr>
              <a:t>member of staff and goods. Accounting will be dealing will everything to do to the cost for the in and out of the business. </a:t>
            </a:r>
            <a:r>
              <a:rPr lang="en-GB" sz="1800" dirty="0">
                <a:effectLst/>
                <a:latin typeface="Calibri"/>
                <a:ea typeface="Calibri"/>
                <a:cs typeface="Times New Roman"/>
              </a:rPr>
              <a:t>The </a:t>
            </a:r>
            <a:r>
              <a:rPr lang="en-GB" dirty="0">
                <a:latin typeface="Calibri"/>
                <a:ea typeface="Calibri"/>
                <a:cs typeface="Times New Roman"/>
              </a:rPr>
              <a:t>member of staff </a:t>
            </a:r>
            <a:r>
              <a:rPr lang="en-GB" sz="1800" dirty="0">
                <a:effectLst/>
                <a:latin typeface="Calibri"/>
                <a:ea typeface="Calibri"/>
                <a:cs typeface="Times New Roman"/>
              </a:rPr>
              <a:t>will </a:t>
            </a:r>
            <a:r>
              <a:rPr lang="en-GB" dirty="0">
                <a:latin typeface="Calibri"/>
                <a:ea typeface="Calibri"/>
                <a:cs typeface="Times New Roman"/>
              </a:rPr>
              <a:t> be dealing with the costumer. </a:t>
            </a:r>
            <a:endParaRPr lang="es-ES_tradnl" dirty="0">
              <a:latin typeface="Calibri"/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6770646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uadroTexto 1">
            <a:extLst>
              <a:ext uri="{FF2B5EF4-FFF2-40B4-BE49-F238E27FC236}">
                <a16:creationId xmlns:a16="http://schemas.microsoft.com/office/drawing/2014/main" id="{F0229E8B-D8FF-15A2-0FF5-9078E3CF6DE1}"/>
              </a:ext>
            </a:extLst>
          </p:cNvPr>
          <p:cNvSpPr txBox="1"/>
          <p:nvPr/>
        </p:nvSpPr>
        <p:spPr>
          <a:xfrm>
            <a:off x="3336301" y="424276"/>
            <a:ext cx="4403324" cy="6463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 rtlCol="0" anchor="t">
            <a:spAutoFit/>
          </a:bodyPr>
          <a:lstStyle/>
          <a:p>
            <a:r>
              <a:rPr lang="es-CU" b="1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THIS ARE THE SALES B</a:t>
            </a:r>
            <a:r>
              <a:rPr lang="es-CU" b="1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Y MAJOR </a:t>
            </a:r>
          </a:p>
          <a:p>
            <a:r>
              <a:rPr lang="es-CU" b="1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                   CHAINS </a:t>
            </a:r>
            <a:r>
              <a:rPr lang="es-CU" b="1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2022-2026</a:t>
            </a:r>
            <a:endParaRPr lang="en-GB" b="1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innerShdw blurRad="177800">
                  <a:schemeClr val="accent3">
                    <a:lumMod val="50000"/>
                  </a:schemeClr>
                </a:innerShdw>
              </a:effectLst>
            </a:endParaRP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60BAC6FC-D5C9-50D2-BB3C-37BE960BAD60}"/>
              </a:ext>
            </a:extLst>
          </p:cNvPr>
          <p:cNvSpPr txBox="1"/>
          <p:nvPr/>
        </p:nvSpPr>
        <p:spPr>
          <a:xfrm>
            <a:off x="1768069" y="2737471"/>
            <a:ext cx="880024" cy="398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grpSp>
        <p:nvGrpSpPr>
          <p:cNvPr id="25" name="Grupo 24">
            <a:extLst>
              <a:ext uri="{FF2B5EF4-FFF2-40B4-BE49-F238E27FC236}">
                <a16:creationId xmlns:a16="http://schemas.microsoft.com/office/drawing/2014/main" id="{6DF18E78-2DB2-9C51-E103-3014C8CEB799}"/>
              </a:ext>
            </a:extLst>
          </p:cNvPr>
          <p:cNvGrpSpPr/>
          <p:nvPr/>
        </p:nvGrpSpPr>
        <p:grpSpPr>
          <a:xfrm>
            <a:off x="2664303" y="2938729"/>
            <a:ext cx="5357127" cy="2777620"/>
            <a:chOff x="2932613" y="2069405"/>
            <a:chExt cx="5357127" cy="2777620"/>
          </a:xfrm>
          <a:effectLst>
            <a:glow rad="228600">
              <a:schemeClr val="accent6">
                <a:satMod val="175000"/>
                <a:alpha val="40000"/>
              </a:schemeClr>
            </a:glow>
          </a:effectLst>
        </p:grpSpPr>
        <p:sp>
          <p:nvSpPr>
            <p:cNvPr id="5" name="CuadroTexto 4">
              <a:extLst>
                <a:ext uri="{FF2B5EF4-FFF2-40B4-BE49-F238E27FC236}">
                  <a16:creationId xmlns:a16="http://schemas.microsoft.com/office/drawing/2014/main" id="{6FFC4633-A756-52CE-ABD2-1901B8445998}"/>
                </a:ext>
              </a:extLst>
            </p:cNvPr>
            <p:cNvSpPr txBox="1"/>
            <p:nvPr/>
          </p:nvSpPr>
          <p:spPr>
            <a:xfrm>
              <a:off x="2938110" y="2984706"/>
              <a:ext cx="1778381" cy="369332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lIns="91440" tIns="45720" rIns="91440" bIns="45720" rtlCol="0" anchor="t">
              <a:spAutoFit/>
            </a:bodyPr>
            <a:lstStyle/>
            <a:p>
              <a:r>
                <a:rPr lang="en-GB"/>
                <a:t>COSTA COFFEE</a:t>
              </a:r>
              <a:endParaRPr lang="en-GB" dirty="0"/>
            </a:p>
          </p:txBody>
        </p:sp>
        <p:sp>
          <p:nvSpPr>
            <p:cNvPr id="6" name="CuadroTexto 5">
              <a:extLst>
                <a:ext uri="{FF2B5EF4-FFF2-40B4-BE49-F238E27FC236}">
                  <a16:creationId xmlns:a16="http://schemas.microsoft.com/office/drawing/2014/main" id="{EDB6503C-18F1-5051-98B4-C5A0F09E68BE}"/>
                </a:ext>
              </a:extLst>
            </p:cNvPr>
            <p:cNvSpPr txBox="1"/>
            <p:nvPr/>
          </p:nvSpPr>
          <p:spPr>
            <a:xfrm>
              <a:off x="2932613" y="3362048"/>
              <a:ext cx="1778381" cy="369332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lIns="91440" tIns="45720" rIns="91440" bIns="45720" rtlCol="0" anchor="t">
              <a:spAutoFit/>
            </a:bodyPr>
            <a:lstStyle/>
            <a:p>
              <a:r>
                <a:rPr lang="en-GB">
                  <a:latin typeface="Aptos"/>
                  <a:ea typeface="Meiryo"/>
                </a:rPr>
                <a:t>STARKBUCK</a:t>
              </a:r>
              <a:endParaRPr lang="en-GB" dirty="0">
                <a:latin typeface="Aptos"/>
                <a:ea typeface="Meiryo"/>
              </a:endParaRPr>
            </a:p>
          </p:txBody>
        </p:sp>
        <p:sp>
          <p:nvSpPr>
            <p:cNvPr id="7" name="CuadroTexto 6">
              <a:extLst>
                <a:ext uri="{FF2B5EF4-FFF2-40B4-BE49-F238E27FC236}">
                  <a16:creationId xmlns:a16="http://schemas.microsoft.com/office/drawing/2014/main" id="{DD099779-E469-6D15-663B-1EA75004051B}"/>
                </a:ext>
              </a:extLst>
            </p:cNvPr>
            <p:cNvSpPr txBox="1"/>
            <p:nvPr/>
          </p:nvSpPr>
          <p:spPr>
            <a:xfrm>
              <a:off x="2932613" y="3740364"/>
              <a:ext cx="2106099" cy="369332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/>
                <a:t>PRET A MANGER</a:t>
              </a:r>
            </a:p>
          </p:txBody>
        </p:sp>
        <p:sp>
          <p:nvSpPr>
            <p:cNvPr id="8" name="CuadroTexto 7">
              <a:extLst>
                <a:ext uri="{FF2B5EF4-FFF2-40B4-BE49-F238E27FC236}">
                  <a16:creationId xmlns:a16="http://schemas.microsoft.com/office/drawing/2014/main" id="{6D57846E-91F7-D853-1B45-D1A06D302651}"/>
                </a:ext>
              </a:extLst>
            </p:cNvPr>
            <p:cNvSpPr txBox="1"/>
            <p:nvPr/>
          </p:nvSpPr>
          <p:spPr>
            <a:xfrm>
              <a:off x="2932613" y="4116524"/>
              <a:ext cx="1778381" cy="369332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/>
                <a:t> COFFE NERO</a:t>
              </a:r>
            </a:p>
          </p:txBody>
        </p:sp>
        <p:sp>
          <p:nvSpPr>
            <p:cNvPr id="9" name="CuadroTexto 8">
              <a:extLst>
                <a:ext uri="{FF2B5EF4-FFF2-40B4-BE49-F238E27FC236}">
                  <a16:creationId xmlns:a16="http://schemas.microsoft.com/office/drawing/2014/main" id="{CF5D59B8-6B4D-C963-5738-6070E8372269}"/>
                </a:ext>
              </a:extLst>
            </p:cNvPr>
            <p:cNvSpPr txBox="1"/>
            <p:nvPr/>
          </p:nvSpPr>
          <p:spPr>
            <a:xfrm>
              <a:off x="2932613" y="4471414"/>
              <a:ext cx="2106099" cy="369332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/>
                <a:t>INDEPENDENTS </a:t>
              </a:r>
            </a:p>
          </p:txBody>
        </p:sp>
        <p:sp>
          <p:nvSpPr>
            <p:cNvPr id="10" name="CuadroTexto 9">
              <a:extLst>
                <a:ext uri="{FF2B5EF4-FFF2-40B4-BE49-F238E27FC236}">
                  <a16:creationId xmlns:a16="http://schemas.microsoft.com/office/drawing/2014/main" id="{6655E417-C4D5-B99B-530D-A79D9F61C6C0}"/>
                </a:ext>
              </a:extLst>
            </p:cNvPr>
            <p:cNvSpPr txBox="1"/>
            <p:nvPr/>
          </p:nvSpPr>
          <p:spPr>
            <a:xfrm>
              <a:off x="4732462" y="2995438"/>
              <a:ext cx="1778381" cy="369332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en-GB"/>
                <a:t>345</a:t>
              </a:r>
              <a:endParaRPr lang="en-GB" dirty="0"/>
            </a:p>
          </p:txBody>
        </p:sp>
        <p:sp>
          <p:nvSpPr>
            <p:cNvPr id="11" name="CuadroTexto 10">
              <a:extLst>
                <a:ext uri="{FF2B5EF4-FFF2-40B4-BE49-F238E27FC236}">
                  <a16:creationId xmlns:a16="http://schemas.microsoft.com/office/drawing/2014/main" id="{E43A24E4-4C77-3BF5-7A26-57C8638D5F89}"/>
                </a:ext>
              </a:extLst>
            </p:cNvPr>
            <p:cNvSpPr txBox="1"/>
            <p:nvPr/>
          </p:nvSpPr>
          <p:spPr>
            <a:xfrm>
              <a:off x="4716490" y="3366540"/>
              <a:ext cx="1778381" cy="369332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en-GB"/>
                <a:t>400</a:t>
              </a:r>
              <a:endParaRPr lang="en-GB" dirty="0"/>
            </a:p>
          </p:txBody>
        </p:sp>
        <p:sp>
          <p:nvSpPr>
            <p:cNvPr id="12" name="CuadroTexto 11">
              <a:extLst>
                <a:ext uri="{FF2B5EF4-FFF2-40B4-BE49-F238E27FC236}">
                  <a16:creationId xmlns:a16="http://schemas.microsoft.com/office/drawing/2014/main" id="{20644AD4-30E9-0111-BC7C-43579887B795}"/>
                </a:ext>
              </a:extLst>
            </p:cNvPr>
            <p:cNvSpPr txBox="1"/>
            <p:nvPr/>
          </p:nvSpPr>
          <p:spPr>
            <a:xfrm>
              <a:off x="4710994" y="3749664"/>
              <a:ext cx="1778381" cy="369332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en-GB"/>
                <a:t>314</a:t>
              </a:r>
              <a:endParaRPr lang="en-GB" dirty="0"/>
            </a:p>
          </p:txBody>
        </p:sp>
        <p:sp>
          <p:nvSpPr>
            <p:cNvPr id="13" name="CuadroTexto 12">
              <a:extLst>
                <a:ext uri="{FF2B5EF4-FFF2-40B4-BE49-F238E27FC236}">
                  <a16:creationId xmlns:a16="http://schemas.microsoft.com/office/drawing/2014/main" id="{C7F56DD5-1DAE-459A-B011-7AAB5C409244}"/>
                </a:ext>
              </a:extLst>
            </p:cNvPr>
            <p:cNvSpPr txBox="1"/>
            <p:nvPr/>
          </p:nvSpPr>
          <p:spPr>
            <a:xfrm>
              <a:off x="4721986" y="4471414"/>
              <a:ext cx="1778381" cy="369332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en-GB"/>
                <a:t>1300(+) </a:t>
              </a:r>
            </a:p>
          </p:txBody>
        </p:sp>
        <p:sp>
          <p:nvSpPr>
            <p:cNvPr id="14" name="CuadroTexto 13">
              <a:extLst>
                <a:ext uri="{FF2B5EF4-FFF2-40B4-BE49-F238E27FC236}">
                  <a16:creationId xmlns:a16="http://schemas.microsoft.com/office/drawing/2014/main" id="{AA02ECFF-FEAB-B9A8-4F61-55BFC77C03C7}"/>
                </a:ext>
              </a:extLst>
            </p:cNvPr>
            <p:cNvSpPr txBox="1"/>
            <p:nvPr/>
          </p:nvSpPr>
          <p:spPr>
            <a:xfrm>
              <a:off x="4721986" y="4112297"/>
              <a:ext cx="1778381" cy="369332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en-GB"/>
                <a:t>150</a:t>
              </a:r>
              <a:endParaRPr lang="en-GB" dirty="0"/>
            </a:p>
          </p:txBody>
        </p:sp>
        <p:grpSp>
          <p:nvGrpSpPr>
            <p:cNvPr id="24" name="Grupo 23">
              <a:extLst>
                <a:ext uri="{FF2B5EF4-FFF2-40B4-BE49-F238E27FC236}">
                  <a16:creationId xmlns:a16="http://schemas.microsoft.com/office/drawing/2014/main" id="{BA9FA618-B34A-871A-EA2D-DAA9B1A6FD0D}"/>
                </a:ext>
              </a:extLst>
            </p:cNvPr>
            <p:cNvGrpSpPr/>
            <p:nvPr/>
          </p:nvGrpSpPr>
          <p:grpSpPr>
            <a:xfrm>
              <a:off x="2937765" y="2069405"/>
              <a:ext cx="5324838" cy="927247"/>
              <a:chOff x="2938109" y="1869483"/>
              <a:chExt cx="5324838" cy="927247"/>
            </a:xfrm>
          </p:grpSpPr>
          <p:sp>
            <p:nvSpPr>
              <p:cNvPr id="15" name="CuadroTexto 14">
                <a:extLst>
                  <a:ext uri="{FF2B5EF4-FFF2-40B4-BE49-F238E27FC236}">
                    <a16:creationId xmlns:a16="http://schemas.microsoft.com/office/drawing/2014/main" id="{BF17E8E1-1111-1117-7803-DFE45C89A42C}"/>
                  </a:ext>
                </a:extLst>
              </p:cNvPr>
              <p:cNvSpPr txBox="1"/>
              <p:nvPr/>
            </p:nvSpPr>
            <p:spPr>
              <a:xfrm>
                <a:off x="2938109" y="1869483"/>
                <a:ext cx="1778381" cy="923330"/>
              </a:xfrm>
              <a:prstGeom prst="rect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pPr algn="ctr"/>
                <a:r>
                  <a:rPr lang="en-GB" dirty="0">
                    <a:solidFill>
                      <a:srgbClr val="000000"/>
                    </a:solidFill>
                  </a:rPr>
                  <a:t>                           CHAIN                             </a:t>
                </a:r>
              </a:p>
              <a:p>
                <a:r>
                  <a:rPr lang="en-GB" dirty="0">
                    <a:solidFill>
                      <a:srgbClr val="000000"/>
                    </a:solidFill>
                  </a:rPr>
                  <a:t> </a:t>
                </a:r>
              </a:p>
            </p:txBody>
          </p:sp>
          <p:sp>
            <p:nvSpPr>
              <p:cNvPr id="16" name="CuadroTexto 15">
                <a:extLst>
                  <a:ext uri="{FF2B5EF4-FFF2-40B4-BE49-F238E27FC236}">
                    <a16:creationId xmlns:a16="http://schemas.microsoft.com/office/drawing/2014/main" id="{181352DA-BD2F-05FC-5675-31349F177C66}"/>
                  </a:ext>
                </a:extLst>
              </p:cNvPr>
              <p:cNvSpPr txBox="1"/>
              <p:nvPr/>
            </p:nvSpPr>
            <p:spPr>
              <a:xfrm>
                <a:off x="6484566" y="1869483"/>
                <a:ext cx="1778381" cy="923330"/>
              </a:xfrm>
              <a:prstGeom prst="rect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pPr algn="ctr"/>
                <a:r>
                  <a:rPr lang="en-GB" dirty="0"/>
                  <a:t>CUPS SOLD DAILY (APXO) </a:t>
                </a:r>
              </a:p>
              <a:p>
                <a:pPr algn="ctr"/>
                <a:endParaRPr lang="en-GB" dirty="0"/>
              </a:p>
            </p:txBody>
          </p:sp>
          <p:sp>
            <p:nvSpPr>
              <p:cNvPr id="17" name="CuadroTexto 16">
                <a:extLst>
                  <a:ext uri="{FF2B5EF4-FFF2-40B4-BE49-F238E27FC236}">
                    <a16:creationId xmlns:a16="http://schemas.microsoft.com/office/drawing/2014/main" id="{58971C8E-CC1F-E08D-A57A-4CB4AAE360F9}"/>
                  </a:ext>
                </a:extLst>
              </p:cNvPr>
              <p:cNvSpPr txBox="1"/>
              <p:nvPr/>
            </p:nvSpPr>
            <p:spPr>
              <a:xfrm>
                <a:off x="4710994" y="1873400"/>
                <a:ext cx="1778381" cy="923330"/>
              </a:xfrm>
              <a:prstGeom prst="rect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r>
                  <a:rPr lang="en-GB" dirty="0"/>
                  <a:t>NUMBER OF  BRANCH IN LONDON</a:t>
                </a:r>
              </a:p>
            </p:txBody>
          </p:sp>
        </p:grpSp>
        <p:sp>
          <p:nvSpPr>
            <p:cNvPr id="18" name="CuadroTexto 17">
              <a:extLst>
                <a:ext uri="{FF2B5EF4-FFF2-40B4-BE49-F238E27FC236}">
                  <a16:creationId xmlns:a16="http://schemas.microsoft.com/office/drawing/2014/main" id="{ADBBDEA8-49D1-5466-482B-87F1793A8BAC}"/>
                </a:ext>
              </a:extLst>
            </p:cNvPr>
            <p:cNvSpPr txBox="1"/>
            <p:nvPr/>
          </p:nvSpPr>
          <p:spPr>
            <a:xfrm>
              <a:off x="6491436" y="4112297"/>
              <a:ext cx="1778381" cy="369332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en-GB"/>
                <a:t>90K-105K </a:t>
              </a:r>
            </a:p>
          </p:txBody>
        </p:sp>
        <p:sp>
          <p:nvSpPr>
            <p:cNvPr id="19" name="CuadroTexto 18">
              <a:extLst>
                <a:ext uri="{FF2B5EF4-FFF2-40B4-BE49-F238E27FC236}">
                  <a16:creationId xmlns:a16="http://schemas.microsoft.com/office/drawing/2014/main" id="{58A36D93-4DF8-F86E-0386-BA2BA8CA791C}"/>
                </a:ext>
              </a:extLst>
            </p:cNvPr>
            <p:cNvSpPr txBox="1"/>
            <p:nvPr/>
          </p:nvSpPr>
          <p:spPr>
            <a:xfrm>
              <a:off x="6511359" y="4477693"/>
              <a:ext cx="1778381" cy="369332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en-GB"/>
                <a:t>600K-800K</a:t>
              </a:r>
              <a:endParaRPr lang="en-GB" dirty="0"/>
            </a:p>
          </p:txBody>
        </p:sp>
        <p:sp>
          <p:nvSpPr>
            <p:cNvPr id="20" name="CuadroTexto 19">
              <a:extLst>
                <a:ext uri="{FF2B5EF4-FFF2-40B4-BE49-F238E27FC236}">
                  <a16:creationId xmlns:a16="http://schemas.microsoft.com/office/drawing/2014/main" id="{1D78C42C-156E-6352-32CB-62EF5443AB8A}"/>
                </a:ext>
              </a:extLst>
            </p:cNvPr>
            <p:cNvSpPr txBox="1"/>
            <p:nvPr/>
          </p:nvSpPr>
          <p:spPr>
            <a:xfrm>
              <a:off x="6500367" y="3725971"/>
              <a:ext cx="1778381" cy="369332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150K-180K </a:t>
              </a:r>
            </a:p>
          </p:txBody>
        </p:sp>
        <p:sp>
          <p:nvSpPr>
            <p:cNvPr id="21" name="CuadroTexto 20">
              <a:extLst>
                <a:ext uri="{FF2B5EF4-FFF2-40B4-BE49-F238E27FC236}">
                  <a16:creationId xmlns:a16="http://schemas.microsoft.com/office/drawing/2014/main" id="{AFCFA2DF-1287-76A2-15C8-1E9B60EE9FEF}"/>
                </a:ext>
              </a:extLst>
            </p:cNvPr>
            <p:cNvSpPr txBox="1"/>
            <p:nvPr/>
          </p:nvSpPr>
          <p:spPr>
            <a:xfrm>
              <a:off x="6500367" y="3368697"/>
              <a:ext cx="1778381" cy="369332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en-GB"/>
                <a:t>230K-250K </a:t>
              </a:r>
            </a:p>
          </p:txBody>
        </p:sp>
        <p:sp>
          <p:nvSpPr>
            <p:cNvPr id="22" name="CuadroTexto 21">
              <a:extLst>
                <a:ext uri="{FF2B5EF4-FFF2-40B4-BE49-F238E27FC236}">
                  <a16:creationId xmlns:a16="http://schemas.microsoft.com/office/drawing/2014/main" id="{54BDDE90-86C3-2616-55FB-EF1E02F9CD9E}"/>
                </a:ext>
              </a:extLst>
            </p:cNvPr>
            <p:cNvSpPr txBox="1"/>
            <p:nvPr/>
          </p:nvSpPr>
          <p:spPr>
            <a:xfrm>
              <a:off x="6491436" y="2982867"/>
              <a:ext cx="1778381" cy="369332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lIns="91440" tIns="45720" rIns="91440" bIns="45720" rtlCol="0" anchor="t">
              <a:spAutoFit/>
            </a:bodyPr>
            <a:lstStyle/>
            <a:p>
              <a:pPr algn="ctr"/>
              <a:r>
                <a:rPr lang="en-GB"/>
                <a:t>190K-2200K </a:t>
              </a:r>
            </a:p>
          </p:txBody>
        </p:sp>
      </p:grpSp>
      <p:sp>
        <p:nvSpPr>
          <p:cNvPr id="3" name="Arrow: Down 2">
            <a:extLst>
              <a:ext uri="{FF2B5EF4-FFF2-40B4-BE49-F238E27FC236}">
                <a16:creationId xmlns:a16="http://schemas.microsoft.com/office/drawing/2014/main" id="{C7E48A1F-D864-A5C6-3A26-BD8D158F5BF3}"/>
              </a:ext>
            </a:extLst>
          </p:cNvPr>
          <p:cNvSpPr/>
          <p:nvPr/>
        </p:nvSpPr>
        <p:spPr>
          <a:xfrm>
            <a:off x="5128908" y="1365366"/>
            <a:ext cx="420238" cy="136477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69107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erson driving a forklift in a warehouse&#10;&#10;AI-generated content may be incorrect.">
            <a:extLst>
              <a:ext uri="{FF2B5EF4-FFF2-40B4-BE49-F238E27FC236}">
                <a16:creationId xmlns:a16="http://schemas.microsoft.com/office/drawing/2014/main" id="{12FEDE41-DB50-1AE0-C741-3BD3551E8AF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669" r="45510" b="-1"/>
          <a:stretch>
            <a:fillRect/>
          </a:stretch>
        </p:blipFill>
        <p:spPr>
          <a:xfrm>
            <a:off x="7381653" y="10"/>
            <a:ext cx="4810347" cy="6857990"/>
          </a:xfrm>
          <a:custGeom>
            <a:avLst/>
            <a:gdLst/>
            <a:ahLst/>
            <a:cxnLst/>
            <a:rect l="l" t="t" r="r" b="b"/>
            <a:pathLst>
              <a:path w="4817171" h="6858000">
                <a:moveTo>
                  <a:pt x="22751" y="0"/>
                </a:moveTo>
                <a:lnTo>
                  <a:pt x="4817171" y="0"/>
                </a:lnTo>
                <a:lnTo>
                  <a:pt x="4817171" y="6858000"/>
                </a:lnTo>
                <a:lnTo>
                  <a:pt x="0" y="6858000"/>
                </a:lnTo>
                <a:lnTo>
                  <a:pt x="6679" y="6845555"/>
                </a:lnTo>
                <a:cubicBezTo>
                  <a:pt x="496584" y="5886487"/>
                  <a:pt x="786702" y="4695963"/>
                  <a:pt x="786702" y="3406233"/>
                </a:cubicBezTo>
                <a:cubicBezTo>
                  <a:pt x="786702" y="2215714"/>
                  <a:pt x="539501" y="1109724"/>
                  <a:pt x="116147" y="192283"/>
                </a:cubicBezTo>
                <a:close/>
              </a:path>
            </a:pathLst>
          </a:custGeom>
        </p:spPr>
      </p:pic>
      <p:pic>
        <p:nvPicPr>
          <p:cNvPr id="4" name="Picture 3" descr="A person and person in safety vests looking at a paper&#10;&#10;AI-generated content may be incorrect.">
            <a:extLst>
              <a:ext uri="{FF2B5EF4-FFF2-40B4-BE49-F238E27FC236}">
                <a16:creationId xmlns:a16="http://schemas.microsoft.com/office/drawing/2014/main" id="{C5D19C2A-ED6B-120E-46CA-312D5E3945E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89" r="1" b="1"/>
          <a:stretch>
            <a:fillRect/>
          </a:stretch>
        </p:blipFill>
        <p:spPr>
          <a:xfrm>
            <a:off x="3136389" y="10"/>
            <a:ext cx="4979304" cy="3401558"/>
          </a:xfrm>
          <a:custGeom>
            <a:avLst/>
            <a:gdLst/>
            <a:ahLst/>
            <a:cxnLst/>
            <a:rect l="l" t="t" r="r" b="b"/>
            <a:pathLst>
              <a:path w="4979304" h="3364992">
                <a:moveTo>
                  <a:pt x="0" y="0"/>
                </a:moveTo>
                <a:lnTo>
                  <a:pt x="4211250" y="0"/>
                </a:lnTo>
                <a:lnTo>
                  <a:pt x="4309461" y="192282"/>
                </a:lnTo>
                <a:cubicBezTo>
                  <a:pt x="4697535" y="1033269"/>
                  <a:pt x="4937593" y="2032690"/>
                  <a:pt x="4974907" y="3110424"/>
                </a:cubicBezTo>
                <a:lnTo>
                  <a:pt x="4979304" y="3364992"/>
                </a:lnTo>
                <a:lnTo>
                  <a:pt x="800592" y="3364992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pic>
        <p:nvPicPr>
          <p:cNvPr id="5" name="Picture 4" descr="A group of people in a warehouse&#10;&#10;AI-generated content may be incorrect.">
            <a:extLst>
              <a:ext uri="{FF2B5EF4-FFF2-40B4-BE49-F238E27FC236}">
                <a16:creationId xmlns:a16="http://schemas.microsoft.com/office/drawing/2014/main" id="{F8D25337-F83C-B30C-3D6A-0513987D376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" b="3414"/>
          <a:stretch>
            <a:fillRect/>
          </a:stretch>
        </p:blipFill>
        <p:spPr>
          <a:xfrm>
            <a:off x="3189428" y="3456432"/>
            <a:ext cx="4925479" cy="3401568"/>
          </a:xfrm>
          <a:custGeom>
            <a:avLst/>
            <a:gdLst/>
            <a:ahLst/>
            <a:cxnLst/>
            <a:rect l="l" t="t" r="r" b="b"/>
            <a:pathLst>
              <a:path w="4925479" h="3364992">
                <a:moveTo>
                  <a:pt x="749362" y="0"/>
                </a:moveTo>
                <a:lnTo>
                  <a:pt x="4925479" y="0"/>
                </a:lnTo>
                <a:lnTo>
                  <a:pt x="4921868" y="209033"/>
                </a:lnTo>
                <a:cubicBezTo>
                  <a:pt x="4884554" y="1286766"/>
                  <a:pt x="4644496" y="2286187"/>
                  <a:pt x="4256422" y="3127175"/>
                </a:cubicBezTo>
                <a:lnTo>
                  <a:pt x="4134952" y="3364992"/>
                </a:lnTo>
                <a:lnTo>
                  <a:pt x="0" y="3364992"/>
                </a:lnTo>
                <a:lnTo>
                  <a:pt x="79008" y="3202330"/>
                </a:lnTo>
                <a:cubicBezTo>
                  <a:pt x="467082" y="2361343"/>
                  <a:pt x="707140" y="1361922"/>
                  <a:pt x="744454" y="284189"/>
                </a:cubicBezTo>
                <a:close/>
              </a:path>
            </a:pathLst>
          </a:custGeom>
        </p:spPr>
      </p:pic>
      <p:sp>
        <p:nvSpPr>
          <p:cNvPr id="6" name="CuadroTexto 5">
            <a:extLst>
              <a:ext uri="{FF2B5EF4-FFF2-40B4-BE49-F238E27FC236}">
                <a16:creationId xmlns:a16="http://schemas.microsoft.com/office/drawing/2014/main" id="{C599F9F1-E2A7-1F3C-5C54-B3789F35FA3E}"/>
              </a:ext>
            </a:extLst>
          </p:cNvPr>
          <p:cNvSpPr txBox="1"/>
          <p:nvPr/>
        </p:nvSpPr>
        <p:spPr>
          <a:xfrm>
            <a:off x="736507" y="926575"/>
            <a:ext cx="2316606" cy="388102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Haven a Warehouse is important for my business because it allows me to keep my product safe from theft or damage, and the monthly cost it a affordable.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81964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a 2">
            <a:extLst>
              <a:ext uri="{FF2B5EF4-FFF2-40B4-BE49-F238E27FC236}">
                <a16:creationId xmlns:a16="http://schemas.microsoft.com/office/drawing/2014/main" id="{546EAE32-E1E7-84A4-1FBD-02A48B6D94C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9219500"/>
              </p:ext>
            </p:extLst>
          </p:nvPr>
        </p:nvGraphicFramePr>
        <p:xfrm>
          <a:off x="1840674" y="1712025"/>
          <a:ext cx="7978209" cy="41192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74343">
                  <a:extLst>
                    <a:ext uri="{9D8B030D-6E8A-4147-A177-3AD203B41FA5}">
                      <a16:colId xmlns:a16="http://schemas.microsoft.com/office/drawing/2014/main" val="3776152983"/>
                    </a:ext>
                  </a:extLst>
                </a:gridCol>
                <a:gridCol w="4103866">
                  <a:extLst>
                    <a:ext uri="{9D8B030D-6E8A-4147-A177-3AD203B41FA5}">
                      <a16:colId xmlns:a16="http://schemas.microsoft.com/office/drawing/2014/main" val="437434218"/>
                    </a:ext>
                  </a:extLst>
                </a:gridCol>
              </a:tblGrid>
              <a:tr h="289114">
                <a:tc>
                  <a:txBody>
                    <a:bodyPr/>
                    <a:lstStyle/>
                    <a:p>
                      <a:pPr algn="ctr"/>
                      <a:r>
                        <a:rPr lang="en-GB" sz="1400" b="0" dirty="0"/>
                        <a:t>ITEM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0" dirty="0"/>
                        <a:t>COST(£)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31677207"/>
                  </a:ext>
                </a:extLst>
              </a:tr>
              <a:tr h="27046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dirty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Times New Roman" panose="02020603050405020304" pitchFamily="18" charset="0"/>
                          <a:cs typeface="Times New Roman"/>
                        </a:rPr>
                        <a:t> COFFEE</a:t>
                      </a:r>
                      <a:endParaRPr lang="en-GB" sz="1400" b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Times New Roman" panose="02020603050405020304" pitchFamily="18" charset="0"/>
                          <a:cs typeface="Times New Roman"/>
                        </a:rPr>
                        <a:t>£ 500</a:t>
                      </a:r>
                      <a:endParaRPr lang="en-GB" sz="1400" b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4609946"/>
                  </a:ext>
                </a:extLst>
              </a:tr>
              <a:tr h="27046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Calibri"/>
                          <a:cs typeface="Times New Roman"/>
                        </a:rPr>
                        <a:t>INSURANCE</a:t>
                      </a:r>
                      <a:endParaRPr lang="en-GB" sz="1400" b="0" dirty="0">
                        <a:solidFill>
                          <a:srgbClr val="000000"/>
                        </a:solidFill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Calibri"/>
                          <a:cs typeface="Times New Roman"/>
                        </a:rPr>
                        <a:t>£85</a:t>
                      </a:r>
                      <a:endParaRPr lang="en-GB" sz="1400" b="0" dirty="0">
                        <a:solidFill>
                          <a:srgbClr val="000000"/>
                        </a:solidFill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60639163"/>
                  </a:ext>
                </a:extLst>
              </a:tr>
              <a:tr h="27046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Calibri"/>
                          <a:cs typeface="Times New Roman"/>
                        </a:rPr>
                        <a:t>SEA FREIGHT</a:t>
                      </a:r>
                      <a:endParaRPr lang="en-GB" sz="1400" b="0" dirty="0">
                        <a:solidFill>
                          <a:srgbClr val="000000"/>
                        </a:solidFill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Times New Roman" panose="02020603050405020304" pitchFamily="18" charset="0"/>
                          <a:cs typeface="Times New Roman"/>
                        </a:rPr>
                        <a:t>£ 2700</a:t>
                      </a:r>
                      <a:endParaRPr lang="en-GB" sz="1400" b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45487900"/>
                  </a:ext>
                </a:extLst>
              </a:tr>
              <a:tr h="27046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Times New Roman" panose="02020603050405020304" pitchFamily="18" charset="0"/>
                          <a:cs typeface="Times New Roman"/>
                        </a:rPr>
                        <a:t>VALVE BAGS</a:t>
                      </a:r>
                      <a:endParaRPr lang="en-GB" sz="1400" b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Times New Roman" panose="02020603050405020304" pitchFamily="18" charset="0"/>
                          <a:cs typeface="Times New Roman"/>
                        </a:rPr>
                        <a:t>£ 850</a:t>
                      </a:r>
                      <a:endParaRPr lang="en-GB" sz="1400" b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29374681"/>
                  </a:ext>
                </a:extLst>
              </a:tr>
              <a:tr h="27046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Times New Roman" panose="02020603050405020304" pitchFamily="18" charset="0"/>
                          <a:cs typeface="Times New Roman"/>
                        </a:rPr>
                        <a:t>LOGO PRINTING</a:t>
                      </a:r>
                      <a:endParaRPr lang="en-GB" sz="1400" b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Times New Roman" panose="02020603050405020304" pitchFamily="18" charset="0"/>
                          <a:cs typeface="Times New Roman"/>
                        </a:rPr>
                        <a:t>£ 195</a:t>
                      </a:r>
                      <a:endParaRPr lang="en-GB" sz="1400" b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44105525"/>
                  </a:ext>
                </a:extLst>
              </a:tr>
              <a:tr h="27046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Times New Roman" panose="02020603050405020304" pitchFamily="18" charset="0"/>
                          <a:cs typeface="Times New Roman"/>
                        </a:rPr>
                        <a:t>LABOUR</a:t>
                      </a:r>
                      <a:endParaRPr lang="en-GB" sz="1400" b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Times New Roman" panose="02020603050405020304" pitchFamily="18" charset="0"/>
                          <a:cs typeface="Times New Roman"/>
                        </a:rPr>
                        <a:t>£ 350</a:t>
                      </a:r>
                      <a:endParaRPr lang="en-GB" sz="1400" b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09243108"/>
                  </a:ext>
                </a:extLst>
              </a:tr>
              <a:tr h="27046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Times New Roman" panose="02020603050405020304" pitchFamily="18" charset="0"/>
                          <a:cs typeface="Times New Roman"/>
                        </a:rPr>
                        <a:t>SALARIES</a:t>
                      </a:r>
                      <a:endParaRPr lang="en-GB" sz="1400" b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Times New Roman" panose="02020603050405020304" pitchFamily="18" charset="0"/>
                          <a:cs typeface="Times New Roman"/>
                        </a:rPr>
                        <a:t>£ 9500</a:t>
                      </a:r>
                      <a:endParaRPr lang="en-GB" sz="1400" b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65615107"/>
                  </a:ext>
                </a:extLst>
              </a:tr>
              <a:tr h="27046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Times New Roman" panose="02020603050405020304" pitchFamily="18" charset="0"/>
                          <a:cs typeface="Times New Roman"/>
                        </a:rPr>
                        <a:t>BUSINESS TATES</a:t>
                      </a:r>
                      <a:endParaRPr lang="en-GB" sz="1400" b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dirty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Times New Roman" panose="02020603050405020304" pitchFamily="18" charset="0"/>
                          <a:cs typeface="Times New Roman"/>
                        </a:rPr>
                        <a:t>£ 180</a:t>
                      </a:r>
                      <a:endParaRPr lang="en-GB" sz="1400" b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04952600"/>
                  </a:ext>
                </a:extLst>
              </a:tr>
              <a:tr h="27046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Calibri"/>
                          <a:cs typeface="Times New Roman"/>
                        </a:rPr>
                        <a:t>RENT</a:t>
                      </a:r>
                      <a:endParaRPr lang="en-GB" sz="1400" b="0" dirty="0">
                        <a:solidFill>
                          <a:srgbClr val="000000"/>
                        </a:solidFill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Calibri"/>
                          <a:cs typeface="Times New Roman"/>
                        </a:rPr>
                        <a:t>£800</a:t>
                      </a:r>
                      <a:endParaRPr lang="en-GB" sz="1400" b="0" dirty="0">
                        <a:solidFill>
                          <a:srgbClr val="000000"/>
                        </a:solidFill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91640443"/>
                  </a:ext>
                </a:extLst>
              </a:tr>
              <a:tr h="27046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Times New Roman" panose="02020603050405020304" pitchFamily="18" charset="0"/>
                          <a:cs typeface="Times New Roman"/>
                        </a:rPr>
                        <a:t>REGISTRATION </a:t>
                      </a:r>
                      <a:endParaRPr lang="en-GB" sz="1400" b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dirty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Times New Roman" panose="02020603050405020304" pitchFamily="18" charset="0"/>
                          <a:cs typeface="Times New Roman"/>
                        </a:rPr>
                        <a:t>£ 50</a:t>
                      </a:r>
                      <a:endParaRPr lang="en-GB" sz="1400" b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57780952"/>
                  </a:ext>
                </a:extLst>
              </a:tr>
              <a:tr h="27046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Times New Roman" panose="02020603050405020304" pitchFamily="18" charset="0"/>
                          <a:cs typeface="Times New Roman"/>
                        </a:rPr>
                        <a:t>ACCOUNTAN CY FEES</a:t>
                      </a:r>
                      <a:endParaRPr lang="en-GB" sz="1400" b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dirty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Times New Roman" panose="02020603050405020304" pitchFamily="18" charset="0"/>
                          <a:cs typeface="Times New Roman"/>
                        </a:rPr>
                        <a:t>£ 200</a:t>
                      </a:r>
                      <a:endParaRPr lang="en-GB" sz="1400" b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59685118"/>
                  </a:ext>
                </a:extLst>
              </a:tr>
              <a:tr h="27046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Times New Roman" panose="02020603050405020304" pitchFamily="18" charset="0"/>
                          <a:cs typeface="Times New Roman"/>
                        </a:rPr>
                        <a:t>PACKAGING</a:t>
                      </a:r>
                      <a:endParaRPr lang="en-GB" sz="1400" b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Times New Roman" panose="02020603050405020304" pitchFamily="18" charset="0"/>
                          <a:cs typeface="Times New Roman"/>
                        </a:rPr>
                        <a:t>£ 1250</a:t>
                      </a:r>
                      <a:endParaRPr lang="en-GB" sz="1400" b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42400224"/>
                  </a:ext>
                </a:extLst>
              </a:tr>
              <a:tr h="298441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Times New Roman" panose="02020603050405020304" pitchFamily="18" charset="0"/>
                          <a:cs typeface="Times New Roman"/>
                        </a:rPr>
                        <a:t>CUSTOMS CLEARANCE</a:t>
                      </a:r>
                      <a:endParaRPr lang="en-GB" sz="1400" b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effectLst/>
                          <a:latin typeface="Aptos Display"/>
                          <a:ea typeface="Times New Roman" panose="02020603050405020304" pitchFamily="18" charset="0"/>
                          <a:cs typeface="Times New Roman"/>
                        </a:rPr>
                        <a:t>£ 200</a:t>
                      </a:r>
                      <a:endParaRPr lang="en-GB" sz="1400" b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48011536"/>
                  </a:ext>
                </a:extLst>
              </a:tr>
              <a:tr h="27046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dirty="0">
                          <a:effectLst/>
                          <a:latin typeface="Aptos Display"/>
                          <a:ea typeface="Calibri"/>
                          <a:cs typeface="Times New Roman"/>
                        </a:rPr>
                        <a:t>TOTAL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>
                          <a:effectLst/>
                          <a:latin typeface="Aptos Display"/>
                          <a:ea typeface="Calibri"/>
                          <a:cs typeface="Times New Roman"/>
                        </a:rPr>
                        <a:t>£21.110</a:t>
                      </a:r>
                      <a:endParaRPr lang="en-GB" sz="1400" b="0" dirty="0">
                        <a:effectLst/>
                        <a:latin typeface="Aptos Display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61382787"/>
                  </a:ext>
                </a:extLst>
              </a:tr>
            </a:tbl>
          </a:graphicData>
        </a:graphic>
      </p:graphicFrame>
      <p:sp>
        <p:nvSpPr>
          <p:cNvPr id="4" name="CuadroTexto 3">
            <a:extLst>
              <a:ext uri="{FF2B5EF4-FFF2-40B4-BE49-F238E27FC236}">
                <a16:creationId xmlns:a16="http://schemas.microsoft.com/office/drawing/2014/main" id="{746BC9F2-2E87-3963-B457-BCA5DB1AF9AE}"/>
              </a:ext>
            </a:extLst>
          </p:cNvPr>
          <p:cNvSpPr txBox="1"/>
          <p:nvPr/>
        </p:nvSpPr>
        <p:spPr>
          <a:xfrm>
            <a:off x="4613980" y="881065"/>
            <a:ext cx="2076307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3200" b="1" i="1"/>
              <a:t>STARTUP</a:t>
            </a:r>
            <a:endParaRPr lang="en-GB" sz="3200" b="1" i="1" dirty="0"/>
          </a:p>
        </p:txBody>
      </p:sp>
    </p:spTree>
    <p:extLst>
      <p:ext uri="{BB962C8B-B14F-4D97-AF65-F5344CB8AC3E}">
        <p14:creationId xmlns:p14="http://schemas.microsoft.com/office/powerpoint/2010/main" val="40529020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uadroTexto 2">
            <a:extLst>
              <a:ext uri="{FF2B5EF4-FFF2-40B4-BE49-F238E27FC236}">
                <a16:creationId xmlns:a16="http://schemas.microsoft.com/office/drawing/2014/main" id="{CA3F4E3D-F3A3-0B26-2310-340FB0EFA8D8}"/>
              </a:ext>
            </a:extLst>
          </p:cNvPr>
          <p:cNvSpPr txBox="1"/>
          <p:nvPr/>
        </p:nvSpPr>
        <p:spPr>
          <a:xfrm>
            <a:off x="2653353" y="854545"/>
            <a:ext cx="6094854" cy="375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PESTEL ANALISIS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C7FB68FF-4D8C-1A37-C437-CC3E5420EA37}"/>
              </a:ext>
            </a:extLst>
          </p:cNvPr>
          <p:cNvSpPr txBox="1"/>
          <p:nvPr/>
        </p:nvSpPr>
        <p:spPr>
          <a:xfrm>
            <a:off x="620485" y="675915"/>
            <a:ext cx="10854203" cy="216514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/>
              <a:ea typeface="Calibri"/>
              <a:cs typeface="Times New Roman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b="1">
                <a:effectLst/>
                <a:latin typeface="Calibri"/>
                <a:ea typeface="Calibri"/>
                <a:cs typeface="Times New Roman"/>
              </a:rPr>
              <a:t>1. Political Factors  </a:t>
            </a:r>
            <a:endParaRPr lang="en-GB" sz="1800">
              <a:effectLst/>
              <a:latin typeface="Calibri"/>
              <a:ea typeface="Calibri"/>
              <a:cs typeface="Times New Roman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/>
                <a:ea typeface="Calibri"/>
                <a:cs typeface="Times New Roman"/>
              </a:rPr>
              <a:t>The intruduction of post brexit uk import regulations resulted in enhanced customs checks and new tariffs non european good.</a:t>
            </a:r>
            <a:r>
              <a:rPr lang="en-GB" sz="1800" dirty="0">
                <a:effectLst/>
                <a:latin typeface="Calibri"/>
                <a:ea typeface="Calibri"/>
                <a:cs typeface="Times New Roman"/>
              </a:rPr>
              <a:t> 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Trade Agreements: UK-Central America Association Agreement (2021) ensures duty-free coffee imports from Nicaragua.  </a:t>
            </a: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41E321F9-DE7C-91FC-482C-367FCC33CAA6}"/>
              </a:ext>
            </a:extLst>
          </p:cNvPr>
          <p:cNvSpPr txBox="1"/>
          <p:nvPr/>
        </p:nvSpPr>
        <p:spPr>
          <a:xfrm>
            <a:off x="729341" y="2842315"/>
            <a:ext cx="10654823" cy="316824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2. Economic Factors 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/>
                <a:ea typeface="Calibri"/>
                <a:cs typeface="Times New Roman"/>
              </a:rPr>
              <a:t>In a general prices has </a:t>
            </a:r>
            <a:r>
              <a:rPr lang="en-GB" err="1">
                <a:latin typeface="Calibri"/>
                <a:ea typeface="Calibri"/>
                <a:cs typeface="Times New Roman"/>
              </a:rPr>
              <a:t>increa</a:t>
            </a:r>
            <a:r>
              <a:rPr lang="en-GB" dirty="0">
                <a:latin typeface="Calibri"/>
                <a:ea typeface="Calibri"/>
                <a:cs typeface="Times New Roman"/>
              </a:rPr>
              <a:t>ses impact in everything from energy and </a:t>
            </a:r>
            <a:r>
              <a:rPr lang="en-GB">
                <a:latin typeface="Calibri"/>
                <a:ea typeface="Calibri"/>
                <a:cs typeface="Times New Roman"/>
              </a:rPr>
              <a:t>ingredients bill.</a:t>
            </a:r>
            <a:endParaRPr lang="en-GB" dirty="0">
              <a:latin typeface="Calibri"/>
              <a:ea typeface="Calibri"/>
              <a:cs typeface="Times New Roman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/>
                <a:ea typeface="Calibri"/>
                <a:cs typeface="Times New Roman"/>
              </a:rPr>
              <a:t>The high inflation forces coffee shop to either raise prices or accept </a:t>
            </a:r>
            <a:r>
              <a:rPr lang="en-GB">
                <a:latin typeface="Calibri"/>
                <a:ea typeface="Calibri"/>
                <a:cs typeface="Times New Roman"/>
              </a:rPr>
              <a:t>margins.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>
                <a:latin typeface="Calibri"/>
                <a:ea typeface="Calibri"/>
                <a:cs typeface="Calibri"/>
              </a:rPr>
              <a:t>3. Social Factors</a:t>
            </a:r>
            <a:endParaRPr lang="en-GB">
              <a:latin typeface="Calibri"/>
              <a:ea typeface="Calibri"/>
              <a:cs typeface="Calibri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 Light"/>
                <a:ea typeface="Calibri Light"/>
                <a:cs typeface="Calibri Light"/>
              </a:rPr>
              <a:t>In the </a:t>
            </a:r>
            <a:r>
              <a:rPr lang="en-GB" dirty="0" err="1">
                <a:latin typeface="Calibri Light"/>
                <a:ea typeface="Calibri Light"/>
                <a:cs typeface="Calibri Light"/>
              </a:rPr>
              <a:t>uk</a:t>
            </a:r>
            <a:r>
              <a:rPr lang="en-GB" dirty="0">
                <a:latin typeface="Calibri Light"/>
                <a:ea typeface="Calibri Light"/>
                <a:cs typeface="Calibri Light"/>
              </a:rPr>
              <a:t> </a:t>
            </a:r>
            <a:r>
              <a:rPr lang="en-GB" dirty="0" err="1">
                <a:latin typeface="Calibri Light"/>
                <a:ea typeface="Calibri Light"/>
                <a:cs typeface="Calibri Light"/>
              </a:rPr>
              <a:t>cofee</a:t>
            </a:r>
            <a:r>
              <a:rPr lang="en-GB" dirty="0">
                <a:latin typeface="Calibri Light"/>
                <a:ea typeface="Calibri Light"/>
                <a:cs typeface="Calibri Light"/>
              </a:rPr>
              <a:t> culture; the is a high demand in a </a:t>
            </a:r>
            <a:r>
              <a:rPr lang="en-GB" dirty="0" err="1">
                <a:latin typeface="Calibri Light"/>
                <a:ea typeface="Calibri Light"/>
                <a:cs typeface="Calibri Light"/>
              </a:rPr>
              <a:t>cofee</a:t>
            </a:r>
            <a:r>
              <a:rPr lang="en-GB" dirty="0">
                <a:latin typeface="Calibri Light"/>
                <a:ea typeface="Calibri Light"/>
                <a:cs typeface="Calibri Light"/>
              </a:rPr>
              <a:t> specialty</a:t>
            </a:r>
            <a:endParaRPr lang="en-US" dirty="0">
              <a:latin typeface="Calibri Light"/>
              <a:ea typeface="Calibri Light"/>
              <a:cs typeface="Calibri Light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 Light"/>
                <a:ea typeface="Calibri Light"/>
                <a:cs typeface="Calibri Light"/>
              </a:rPr>
              <a:t>They are always focus in a 54% of the </a:t>
            </a:r>
            <a:r>
              <a:rPr lang="en-GB" dirty="0" err="1">
                <a:latin typeface="Calibri Light"/>
                <a:ea typeface="Calibri Light"/>
                <a:cs typeface="Calibri Light"/>
              </a:rPr>
              <a:t>uk</a:t>
            </a:r>
            <a:r>
              <a:rPr lang="en-GB" dirty="0">
                <a:latin typeface="Calibri Light"/>
                <a:ea typeface="Calibri Light"/>
                <a:cs typeface="Calibri Light"/>
              </a:rPr>
              <a:t> consumers the prefer brands.</a:t>
            </a:r>
            <a:endParaRPr lang="en-US" dirty="0">
              <a:latin typeface="Calibri Light"/>
              <a:ea typeface="Calibri Light"/>
              <a:cs typeface="Calibri Light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/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8412561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>
            <a:extLst>
              <a:ext uri="{FF2B5EF4-FFF2-40B4-BE49-F238E27FC236}">
                <a16:creationId xmlns:a16="http://schemas.microsoft.com/office/drawing/2014/main" id="{500D0929-3A48-FECA-9266-CF05038AA7B2}"/>
              </a:ext>
            </a:extLst>
          </p:cNvPr>
          <p:cNvSpPr txBox="1"/>
          <p:nvPr/>
        </p:nvSpPr>
        <p:spPr>
          <a:xfrm>
            <a:off x="932213" y="1027606"/>
            <a:ext cx="10317127" cy="506042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4. Technological Factors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/>
                <a:ea typeface="Calibri"/>
                <a:cs typeface="Times New Roman"/>
              </a:rPr>
              <a:t>Accelerating growth in the </a:t>
            </a:r>
            <a:r>
              <a:rPr lang="en-GB" dirty="0" err="1">
                <a:latin typeface="Calibri"/>
                <a:ea typeface="Calibri"/>
                <a:cs typeface="Times New Roman"/>
              </a:rPr>
              <a:t>cofee</a:t>
            </a:r>
            <a:r>
              <a:rPr lang="en-GB" dirty="0">
                <a:latin typeface="Calibri"/>
                <a:ea typeface="Calibri"/>
                <a:cs typeface="Times New Roman"/>
              </a:rPr>
              <a:t> </a:t>
            </a:r>
            <a:r>
              <a:rPr lang="en-GB" dirty="0" err="1">
                <a:latin typeface="Calibri"/>
                <a:ea typeface="Calibri"/>
                <a:cs typeface="Times New Roman"/>
              </a:rPr>
              <a:t>subcription</a:t>
            </a:r>
            <a:r>
              <a:rPr lang="en-GB" dirty="0">
                <a:latin typeface="Calibri"/>
                <a:ea typeface="Calibri"/>
                <a:cs typeface="Times New Roman"/>
              </a:rPr>
              <a:t> segment depended on implementing the </a:t>
            </a:r>
            <a:r>
              <a:rPr lang="en-GB" dirty="0" err="1">
                <a:latin typeface="Calibri"/>
                <a:ea typeface="Calibri"/>
                <a:cs typeface="Times New Roman"/>
              </a:rPr>
              <a:t>robush</a:t>
            </a:r>
            <a:r>
              <a:rPr lang="en-GB" dirty="0">
                <a:latin typeface="Calibri"/>
                <a:ea typeface="Calibri"/>
                <a:cs typeface="Times New Roman"/>
              </a:rPr>
              <a:t> digital commence platform.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>
                <a:latin typeface="Calibri"/>
                <a:ea typeface="Calibri"/>
                <a:cs typeface="Calibri"/>
              </a:rPr>
              <a:t>5. Environmental Factors</a:t>
            </a:r>
            <a:endParaRPr lang="en-US">
              <a:latin typeface="Calibri"/>
              <a:ea typeface="Calibri"/>
              <a:cs typeface="Calibri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>
                <a:latin typeface="Calibri"/>
                <a:ea typeface="Calibri"/>
                <a:cs typeface="Calibri"/>
              </a:rPr>
              <a:t>Economic and environmental factor play a key role in the success of a coffee shop.</a:t>
            </a:r>
            <a:endParaRPr lang="en-US">
              <a:latin typeface="Calibri"/>
              <a:ea typeface="Calibri"/>
              <a:cs typeface="Calibri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>
                <a:latin typeface="Calibri"/>
                <a:ea typeface="Calibri"/>
                <a:cs typeface="Calibri"/>
              </a:rPr>
              <a:t>With the global suppliers such as Brazil and Vietnam, hight rent in prime location.</a:t>
            </a:r>
            <a:endParaRPr lang="en-US">
              <a:latin typeface="Calibri"/>
              <a:ea typeface="Calibri"/>
              <a:cs typeface="Calibri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/>
                <a:ea typeface="Calibri"/>
                <a:cs typeface="Calibri"/>
              </a:rPr>
              <a:t>In </a:t>
            </a:r>
            <a:r>
              <a:rPr lang="en-GB" dirty="0" err="1">
                <a:latin typeface="Calibri"/>
                <a:ea typeface="Calibri"/>
                <a:cs typeface="Calibri"/>
              </a:rPr>
              <a:t>london</a:t>
            </a:r>
            <a:r>
              <a:rPr lang="en-GB" dirty="0">
                <a:latin typeface="Calibri"/>
                <a:ea typeface="Calibri"/>
                <a:cs typeface="Calibri"/>
              </a:rPr>
              <a:t> the rent is a prime high place. </a:t>
            </a:r>
            <a:endParaRPr lang="en-US" dirty="0">
              <a:latin typeface="Calibri"/>
              <a:ea typeface="Calibri"/>
              <a:cs typeface="Calibri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>
                <a:latin typeface="Calibri"/>
                <a:ea typeface="Calibri"/>
                <a:cs typeface="Calibri"/>
              </a:rPr>
              <a:t>6. Legal Factors</a:t>
            </a:r>
            <a:endParaRPr lang="en-US">
              <a:latin typeface="Calibri"/>
              <a:ea typeface="Calibri"/>
              <a:cs typeface="Calibri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/>
                <a:ea typeface="Calibri"/>
                <a:cs typeface="Calibri"/>
              </a:rPr>
              <a:t>In the </a:t>
            </a:r>
            <a:r>
              <a:rPr lang="en-GB" dirty="0" err="1">
                <a:latin typeface="Calibri"/>
                <a:ea typeface="Calibri"/>
                <a:cs typeface="Calibri"/>
              </a:rPr>
              <a:t>uk</a:t>
            </a:r>
            <a:r>
              <a:rPr lang="en-GB" dirty="0">
                <a:latin typeface="Calibri"/>
                <a:ea typeface="Calibri"/>
                <a:cs typeface="Calibri"/>
              </a:rPr>
              <a:t> the is food standards. With labelling of </a:t>
            </a:r>
            <a:r>
              <a:rPr lang="en-GB" dirty="0" err="1">
                <a:latin typeface="Calibri"/>
                <a:ea typeface="Calibri"/>
                <a:cs typeface="Calibri"/>
              </a:rPr>
              <a:t>allergens,roasting</a:t>
            </a:r>
            <a:r>
              <a:rPr lang="en-GB" dirty="0">
                <a:latin typeface="Calibri"/>
                <a:ea typeface="Calibri"/>
                <a:cs typeface="Calibri"/>
              </a:rPr>
              <a:t> dates.</a:t>
            </a:r>
            <a:endParaRPr lang="en-US" dirty="0">
              <a:latin typeface="Calibri"/>
              <a:ea typeface="Calibri"/>
              <a:cs typeface="Calibri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/>
                <a:ea typeface="Calibri"/>
                <a:cs typeface="Calibri"/>
              </a:rPr>
              <a:t>The is licensing requirements, consumer </a:t>
            </a:r>
            <a:r>
              <a:rPr lang="en-GB" dirty="0" err="1">
                <a:latin typeface="Calibri"/>
                <a:ea typeface="Calibri"/>
                <a:cs typeface="Calibri"/>
              </a:rPr>
              <a:t>protecion</a:t>
            </a:r>
            <a:r>
              <a:rPr lang="en-GB" dirty="0">
                <a:latin typeface="Calibri"/>
                <a:ea typeface="Calibri"/>
                <a:cs typeface="Calibri"/>
              </a:rPr>
              <a:t> rule. </a:t>
            </a:r>
            <a:endParaRPr lang="en-US" dirty="0">
              <a:latin typeface="Calibri"/>
              <a:ea typeface="Calibri"/>
              <a:cs typeface="Calibri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/>
                <a:ea typeface="Calibri"/>
                <a:cs typeface="Calibri"/>
              </a:rPr>
              <a:t>The employment laws: minimum wage (14.45/hour from </a:t>
            </a:r>
            <a:r>
              <a:rPr lang="en-GB" dirty="0" err="1">
                <a:latin typeface="Calibri"/>
                <a:ea typeface="Calibri"/>
                <a:cs typeface="Calibri"/>
              </a:rPr>
              <a:t>april</a:t>
            </a:r>
            <a:r>
              <a:rPr lang="en-GB" dirty="0">
                <a:latin typeface="Calibri"/>
                <a:ea typeface="Calibri"/>
                <a:cs typeface="Calibri"/>
              </a:rPr>
              <a:t> 2026)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/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4702154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5833736-E700-2C23-3113-530B1508EC8E}"/>
              </a:ext>
            </a:extLst>
          </p:cNvPr>
          <p:cNvSpPr txBox="1"/>
          <p:nvPr/>
        </p:nvSpPr>
        <p:spPr>
          <a:xfrm>
            <a:off x="4232195" y="1351621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/>
              <a:t>     conclusion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7FA22F-DE84-6789-599A-BBECEA95B55D}"/>
              </a:ext>
            </a:extLst>
          </p:cNvPr>
          <p:cNvSpPr txBox="1"/>
          <p:nvPr/>
        </p:nvSpPr>
        <p:spPr>
          <a:xfrm>
            <a:off x="2039815" y="2321169"/>
            <a:ext cx="593072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/>
              <a:t>This business plan presents a strong foundation for building a welcome </a:t>
            </a:r>
            <a:r>
              <a:rPr lang="en-US" sz="2000" err="1"/>
              <a:t>tradicional</a:t>
            </a:r>
            <a:r>
              <a:rPr lang="en-US" sz="2000"/>
              <a:t> colombia </a:t>
            </a:r>
            <a:r>
              <a:rPr lang="en-US" sz="2000" dirty="0"/>
              <a:t>caffee which will bring comfortable atmosphere to the community.</a:t>
            </a:r>
          </a:p>
        </p:txBody>
      </p:sp>
    </p:spTree>
    <p:extLst>
      <p:ext uri="{BB962C8B-B14F-4D97-AF65-F5344CB8AC3E}">
        <p14:creationId xmlns:p14="http://schemas.microsoft.com/office/powerpoint/2010/main" val="42234491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uadroTexto 4">
            <a:extLst>
              <a:ext uri="{FF2B5EF4-FFF2-40B4-BE49-F238E27FC236}">
                <a16:creationId xmlns:a16="http://schemas.microsoft.com/office/drawing/2014/main" id="{C7EB3796-A447-2737-56D9-A306ACC45673}"/>
              </a:ext>
            </a:extLst>
          </p:cNvPr>
          <p:cNvSpPr txBox="1"/>
          <p:nvPr/>
        </p:nvSpPr>
        <p:spPr>
          <a:xfrm>
            <a:off x="837611" y="1360587"/>
            <a:ext cx="10281872" cy="226831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/>
              <a:buChar char="•"/>
            </a:pPr>
            <a:r>
              <a:rPr lang="en-GB" dirty="0">
                <a:effectLst/>
                <a:latin typeface="Calibri Light"/>
                <a:ea typeface="Calibri Light"/>
                <a:cs typeface="Calibri Light"/>
              </a:rPr>
              <a:t> HM Revenue &amp; Customs (HMRC)   Customs Notice 206: Importing coffee (2024)  </a:t>
            </a:r>
            <a:endParaRPr lang="en-US"/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dirty="0">
                <a:effectLst/>
                <a:latin typeface="Calibri Light"/>
                <a:ea typeface="Calibri Light"/>
                <a:cs typeface="Calibri Light"/>
              </a:rPr>
              <a:t>   VAT Flat Rate Scheme for food wholesalers (12.5% rate)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endParaRPr lang="en-GB" sz="2400" dirty="0">
              <a:latin typeface="Aptos Display"/>
              <a:ea typeface="Calibri"/>
              <a:cs typeface="Times New Roman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/>
              <a:buChar char="•"/>
            </a:pPr>
            <a:r>
              <a:rPr lang="en-GB" sz="2400" dirty="0">
                <a:ea typeface="+mn-lt"/>
                <a:cs typeface="+mn-lt"/>
              </a:rPr>
              <a:t>https://en.wikipedia.org/wiki/Coffee</a:t>
            </a:r>
            <a:endParaRPr lang="en-GB" dirty="0"/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dirty="0">
                <a:effectLst/>
                <a:latin typeface="Aptos Display"/>
                <a:ea typeface="Calibri"/>
                <a:cs typeface="Times New Roman"/>
              </a:rPr>
              <a:t> </a:t>
            </a:r>
            <a:endParaRPr lang="en-GB" dirty="0"/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DDDFE281-51CE-C37E-EAF4-CD974E5EFD0F}"/>
              </a:ext>
            </a:extLst>
          </p:cNvPr>
          <p:cNvSpPr txBox="1"/>
          <p:nvPr/>
        </p:nvSpPr>
        <p:spPr>
          <a:xfrm>
            <a:off x="4487333" y="862091"/>
            <a:ext cx="6096000" cy="4070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b="1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03545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12C6421-6D44-3AF8-BDE5-30DF01ECFDEF}"/>
              </a:ext>
            </a:extLst>
          </p:cNvPr>
          <p:cNvSpPr txBox="1"/>
          <p:nvPr/>
        </p:nvSpPr>
        <p:spPr>
          <a:xfrm>
            <a:off x="5471409" y="3310327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THANK YOU </a:t>
            </a:r>
          </a:p>
        </p:txBody>
      </p:sp>
    </p:spTree>
    <p:extLst>
      <p:ext uri="{BB962C8B-B14F-4D97-AF65-F5344CB8AC3E}">
        <p14:creationId xmlns:p14="http://schemas.microsoft.com/office/powerpoint/2010/main" val="297252078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B15E28"/>
      </a:accent1>
      <a:accent2>
        <a:srgbClr val="B13228"/>
      </a:accent2>
      <a:accent3>
        <a:srgbClr val="8B7B56"/>
      </a:accent3>
      <a:accent4>
        <a:srgbClr val="E09C41"/>
      </a:accent4>
      <a:accent5>
        <a:srgbClr val="9EAE51"/>
      </a:accent5>
      <a:accent6>
        <a:srgbClr val="6E7355"/>
      </a:accent6>
      <a:hlink>
        <a:srgbClr val="D37A21"/>
      </a:hlink>
      <a:folHlink>
        <a:srgbClr val="CA8F55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039A4B3-0617-4CFC-B614-27363ECC28A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12846</TotalTime>
  <Words>869</Words>
  <Application>Microsoft Office PowerPoint</Application>
  <PresentationFormat>Widescreen</PresentationFormat>
  <Paragraphs>159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Organic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monduy cabrera</dc:creator>
  <cp:lastModifiedBy>monduy cabrera</cp:lastModifiedBy>
  <cp:revision>704</cp:revision>
  <dcterms:created xsi:type="dcterms:W3CDTF">2025-04-05T09:50:39Z</dcterms:created>
  <dcterms:modified xsi:type="dcterms:W3CDTF">2026-04-08T14:25:32Z</dcterms:modified>
</cp:coreProperties>
</file>