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37A829-5F04-4383-B96B-23E307D73E86}" v="2930" dt="2019-11-19T08:35:28.6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19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368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80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41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18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822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165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11/19/2019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21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6670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003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99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568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3" r:id="rId6"/>
    <p:sldLayoutId id="2147483759" r:id="rId7"/>
    <p:sldLayoutId id="2147483749" r:id="rId8"/>
    <p:sldLayoutId id="2147483750" r:id="rId9"/>
    <p:sldLayoutId id="2147483751" r:id="rId10"/>
    <p:sldLayoutId id="214748375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6F874D-BD3A-48E5-BCB9-372AAB0218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22" r="-2" b="938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314" y="0"/>
            <a:ext cx="6525472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38682" y="320040"/>
            <a:ext cx="5888736" cy="6217920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8316" y="1348844"/>
            <a:ext cx="5409468" cy="3042706"/>
          </a:xfrm>
        </p:spPr>
        <p:txBody>
          <a:bodyPr>
            <a:normAutofit/>
          </a:bodyPr>
          <a:lstStyle/>
          <a:p>
            <a:r>
              <a:rPr lang="en-GB" sz="51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My organsations </a:t>
            </a:r>
            <a:endParaRPr lang="en-GB" sz="5100">
              <a:solidFill>
                <a:schemeClr val="tx1"/>
              </a:solidFill>
            </a:endParaRPr>
          </a:p>
          <a:p>
            <a:pPr algn="l"/>
            <a:endParaRPr lang="en-GB" sz="5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78316" y="4682061"/>
            <a:ext cx="5409468" cy="9509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By Tom Brown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918E2-8946-4BA9-87BD-83EBB6B67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Freedom leisure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5B4CC-1AFB-471A-80FE-BFE07C7D1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Who are freedom leisure? This is a company that owns majority of the leisure centres in Swansea. They have over 3000 staff and 84 sites in Wales. They are a not for profit organisation and are partners with the Swansea City Council.</a:t>
            </a:r>
          </a:p>
          <a:p>
            <a:r>
              <a:rPr lang="en-GB" dirty="0"/>
              <a:t>Why freedom leisure? It is a big company and is very much something I am interested in doing as I like the business side of sport.</a:t>
            </a:r>
          </a:p>
          <a:p>
            <a:r>
              <a:rPr lang="en-GB" dirty="0"/>
              <a:t>Positives of freedom leisure? There are many job and apprentice opportunities. I am also quite experienced in the practical environment in terms of coaching. I also go to many of their leisure centres often so know the layout and a bit about how things work.</a:t>
            </a:r>
          </a:p>
          <a:p>
            <a:r>
              <a:rPr lang="en-GB" dirty="0"/>
              <a:t>Negatives of freedom leisure? Over the past few years the council have had many partners and therefore does that make my job secure.</a:t>
            </a:r>
          </a:p>
        </p:txBody>
      </p:sp>
    </p:spTree>
    <p:extLst>
      <p:ext uri="{BB962C8B-B14F-4D97-AF65-F5344CB8AC3E}">
        <p14:creationId xmlns:p14="http://schemas.microsoft.com/office/powerpoint/2010/main" val="913927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FE3C4-2735-4C9E-8DF7-E589177FB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Clwyd Primary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65688-3EC2-4345-BC9B-67E9529D5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Who are Clwyd Primary school? This a public primary school in the </a:t>
            </a:r>
            <a:r>
              <a:rPr lang="en-GB" dirty="0" err="1"/>
              <a:t>Penlan</a:t>
            </a:r>
            <a:r>
              <a:rPr lang="en-GB" dirty="0"/>
              <a:t> area. </a:t>
            </a:r>
          </a:p>
          <a:p>
            <a:r>
              <a:rPr lang="en-GB" dirty="0"/>
              <a:t>Why Clwyd Primary School? As a part of my course I coach young people and it is something I enjoy and would like to consider doing,</a:t>
            </a:r>
          </a:p>
          <a:p>
            <a:r>
              <a:rPr lang="en-GB" dirty="0"/>
              <a:t>Positives? I have had experience in primary schools before. It is in my local area so I don’t have to go too far. I know the correct P.E teacher at the school which helps.</a:t>
            </a:r>
          </a:p>
          <a:p>
            <a:r>
              <a:rPr lang="en-GB" dirty="0"/>
              <a:t>Negatives? It is in a tough area and is a challenging school to teach which means lots of learning opportunities but it could put me off having a future career in teaching.</a:t>
            </a:r>
          </a:p>
        </p:txBody>
      </p:sp>
    </p:spTree>
    <p:extLst>
      <p:ext uri="{BB962C8B-B14F-4D97-AF65-F5344CB8AC3E}">
        <p14:creationId xmlns:p14="http://schemas.microsoft.com/office/powerpoint/2010/main" val="2878795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B04D9-AFCF-4BFC-AE24-B1D262F33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Pentrehafod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5161C-BC39-43D2-BD17-6CFD405C9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Who are they? This is a public secondary school in the </a:t>
            </a:r>
            <a:r>
              <a:rPr lang="en-GB" dirty="0" err="1"/>
              <a:t>Hafod</a:t>
            </a:r>
            <a:r>
              <a:rPr lang="en-GB" dirty="0"/>
              <a:t> area of Swansea and over 1000 young people go to school there.</a:t>
            </a:r>
          </a:p>
          <a:p>
            <a:r>
              <a:rPr lang="en-GB" dirty="0"/>
              <a:t>Why </a:t>
            </a:r>
            <a:r>
              <a:rPr lang="en-GB" dirty="0" err="1"/>
              <a:t>Pentrehafod</a:t>
            </a:r>
            <a:r>
              <a:rPr lang="en-GB" dirty="0"/>
              <a:t> School? I am a previous pupil and therefore know the staff and the layout of the school so I would fit in quite easily and also be more likely to get a placement there. I also know they do placements with former students as I have witnessed it myself.</a:t>
            </a:r>
          </a:p>
          <a:p>
            <a:r>
              <a:rPr lang="en-GB" dirty="0"/>
              <a:t>Positives? Know all the staff. In the local area. Know the running of the school and how things work.</a:t>
            </a:r>
          </a:p>
          <a:p>
            <a:r>
              <a:rPr lang="en-GB" dirty="0"/>
              <a:t>Negatives? It is a lower band school meaning teaching there would be a challenge. The classes are very big which would be difficult to manage. It is a tough age group to teach compared to primary school.</a:t>
            </a:r>
          </a:p>
        </p:txBody>
      </p:sp>
    </p:spTree>
    <p:extLst>
      <p:ext uri="{BB962C8B-B14F-4D97-AF65-F5344CB8AC3E}">
        <p14:creationId xmlns:p14="http://schemas.microsoft.com/office/powerpoint/2010/main" val="2482470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535BB-4AB3-4312-AD24-08005CCC2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17FB6-833B-45BB-9BC1-45509D4BF5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1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2 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3</a:t>
            </a:r>
          </a:p>
        </p:txBody>
      </p:sp>
      <p:pic>
        <p:nvPicPr>
          <p:cNvPr id="4" name="Picture 4" descr="A picture containing mirror&#10;&#10;Description generated with very high confidence">
            <a:extLst>
              <a:ext uri="{FF2B5EF4-FFF2-40B4-BE49-F238E27FC236}">
                <a16:creationId xmlns:a16="http://schemas.microsoft.com/office/drawing/2014/main" id="{27F23204-2FBF-4CE1-9434-9375D80312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9900" y="3035300"/>
            <a:ext cx="1460500" cy="1460500"/>
          </a:xfrm>
          <a:prstGeom prst="rect">
            <a:avLst/>
          </a:prstGeom>
        </p:spPr>
      </p:pic>
      <p:pic>
        <p:nvPicPr>
          <p:cNvPr id="6" name="Picture 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A876EE9D-CCE1-42F4-9D8F-BA0EE0A04B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00" y="1591310"/>
            <a:ext cx="2743200" cy="1440180"/>
          </a:xfrm>
          <a:prstGeom prst="rect">
            <a:avLst/>
          </a:prstGeom>
        </p:spPr>
      </p:pic>
      <p:pic>
        <p:nvPicPr>
          <p:cNvPr id="8" name="Picture 8" descr="A close up of a sign&#10;&#10;Description generated with high confidence">
            <a:extLst>
              <a:ext uri="{FF2B5EF4-FFF2-40B4-BE49-F238E27FC236}">
                <a16:creationId xmlns:a16="http://schemas.microsoft.com/office/drawing/2014/main" id="{73EA9DC4-33B2-41AD-A50C-50E5501FD8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6400" y="4603705"/>
            <a:ext cx="1562100" cy="1612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809F8AC-60FC-4650-B704-C93B1C120C92}"/>
              </a:ext>
            </a:extLst>
          </p:cNvPr>
          <p:cNvSpPr txBox="1"/>
          <p:nvPr/>
        </p:nvSpPr>
        <p:spPr>
          <a:xfrm>
            <a:off x="4724400" y="2019300"/>
            <a:ext cx="6350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This is my order of preference at the moment but I have no definite decision as of yet.</a:t>
            </a:r>
          </a:p>
        </p:txBody>
      </p:sp>
    </p:spTree>
    <p:extLst>
      <p:ext uri="{BB962C8B-B14F-4D97-AF65-F5344CB8AC3E}">
        <p14:creationId xmlns:p14="http://schemas.microsoft.com/office/powerpoint/2010/main" val="30448102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RegularSeedLeftStep">
      <a:dk1>
        <a:srgbClr val="000000"/>
      </a:dk1>
      <a:lt1>
        <a:srgbClr val="FFFFFF"/>
      </a:lt1>
      <a:dk2>
        <a:srgbClr val="412431"/>
      </a:dk2>
      <a:lt2>
        <a:srgbClr val="E2E8E4"/>
      </a:lt2>
      <a:accent1>
        <a:srgbClr val="CC4495"/>
      </a:accent1>
      <a:accent2>
        <a:srgbClr val="B932BA"/>
      </a:accent2>
      <a:accent3>
        <a:srgbClr val="9244CC"/>
      </a:accent3>
      <a:accent4>
        <a:srgbClr val="5A47C1"/>
      </a:accent4>
      <a:accent5>
        <a:srgbClr val="4467CC"/>
      </a:accent5>
      <a:accent6>
        <a:srgbClr val="328EBA"/>
      </a:accent6>
      <a:hlink>
        <a:srgbClr val="319359"/>
      </a:hlink>
      <a:folHlink>
        <a:srgbClr val="7F7F7F"/>
      </a:folHlink>
    </a:clrScheme>
    <a:fontScheme name="Savon">
      <a:majorFont>
        <a:latin typeface="Century Gothic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SavonVTI</vt:lpstr>
      <vt:lpstr>My organsations  </vt:lpstr>
      <vt:lpstr>Freedom leisure  </vt:lpstr>
      <vt:lpstr>Clwyd Primary School</vt:lpstr>
      <vt:lpstr>Pentrehafod School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261</cp:revision>
  <dcterms:created xsi:type="dcterms:W3CDTF">2019-11-19T08:04:55Z</dcterms:created>
  <dcterms:modified xsi:type="dcterms:W3CDTF">2019-11-19T08:37:09Z</dcterms:modified>
</cp:coreProperties>
</file>