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4"/>
  </p:notesMasterIdLst>
  <p:sldIdLst>
    <p:sldId id="256" r:id="rId7"/>
    <p:sldId id="2686" r:id="rId8"/>
    <p:sldId id="257" r:id="rId9"/>
    <p:sldId id="273" r:id="rId10"/>
    <p:sldId id="2709" r:id="rId11"/>
    <p:sldId id="2687" r:id="rId12"/>
    <p:sldId id="2695" r:id="rId13"/>
    <p:sldId id="2688" r:id="rId14"/>
    <p:sldId id="2717" r:id="rId15"/>
    <p:sldId id="2690" r:id="rId16"/>
    <p:sldId id="2711" r:id="rId17"/>
    <p:sldId id="2715" r:id="rId18"/>
    <p:sldId id="2716" r:id="rId19"/>
    <p:sldId id="2694" r:id="rId20"/>
    <p:sldId id="2691" r:id="rId21"/>
    <p:sldId id="2692" r:id="rId22"/>
    <p:sldId id="2693" r:id="rId23"/>
    <p:sldId id="2689" r:id="rId24"/>
    <p:sldId id="2700" r:id="rId25"/>
    <p:sldId id="2714" r:id="rId26"/>
    <p:sldId id="2699" r:id="rId27"/>
    <p:sldId id="2702" r:id="rId28"/>
    <p:sldId id="2705" r:id="rId29"/>
    <p:sldId id="2703" r:id="rId30"/>
    <p:sldId id="2704" r:id="rId31"/>
    <p:sldId id="2701" r:id="rId32"/>
    <p:sldId id="2698" r:id="rId33"/>
    <p:sldId id="2707" r:id="rId34"/>
    <p:sldId id="2708" r:id="rId35"/>
    <p:sldId id="2697" r:id="rId36"/>
    <p:sldId id="2712" r:id="rId37"/>
    <p:sldId id="2718" r:id="rId38"/>
    <p:sldId id="2706" r:id="rId39"/>
    <p:sldId id="2710" r:id="rId40"/>
    <p:sldId id="2719" r:id="rId41"/>
    <p:sldId id="2721" r:id="rId42"/>
    <p:sldId id="2720" r:id="rId43"/>
  </p:sldIdLst>
  <p:sldSz cx="12192000" cy="6858000"/>
  <p:notesSz cx="6888163" cy="100203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50BEE8-D2E2-4105-AAFA-0A06A9495E26}" v="45" dt="2026-03-09T14:19:27.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24" autoAdjust="0"/>
    <p:restoredTop sz="61893" autoAdjust="0"/>
  </p:normalViewPr>
  <p:slideViewPr>
    <p:cSldViewPr snapToGrid="0" snapToObjects="1">
      <p:cViewPr varScale="1">
        <p:scale>
          <a:sx n="60" d="100"/>
          <a:sy n="60" d="100"/>
        </p:scale>
        <p:origin x="2046" y="282"/>
      </p:cViewPr>
      <p:guideLst/>
    </p:cSldViewPr>
  </p:slideViewPr>
  <p:notesTextViewPr>
    <p:cViewPr>
      <p:scale>
        <a:sx n="1" d="1"/>
        <a:sy n="1" d="1"/>
      </p:scale>
      <p:origin x="0" y="0"/>
    </p:cViewPr>
  </p:notesTextViewPr>
  <p:sorterViewPr>
    <p:cViewPr varScale="1">
      <p:scale>
        <a:sx n="100" d="100"/>
        <a:sy n="100" d="100"/>
      </p:scale>
      <p:origin x="0" y="-496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undo custSel addSld delSld modSld sldOrd delMainMaster">
      <pc:chgData name="Julie Thomas" userId="2af13b6d24d29b42" providerId="LiveId" clId="{88C2DB11-0E9A-44FE-AE8B-2469165B3BF6}" dt="2026-03-09T15:13:29.453" v="12850"/>
      <pc:docMkLst>
        <pc:docMk/>
      </pc:docMkLst>
      <pc:sldChg chg="delSp modSp mod">
        <pc:chgData name="Julie Thomas" userId="2af13b6d24d29b42" providerId="LiveId" clId="{88C2DB11-0E9A-44FE-AE8B-2469165B3BF6}" dt="2026-03-04T16:07:14.499" v="126" actId="21"/>
        <pc:sldMkLst>
          <pc:docMk/>
          <pc:sldMk cId="3053837800" sldId="256"/>
        </pc:sldMkLst>
      </pc:sldChg>
      <pc:sldChg chg="addSp modSp mod">
        <pc:chgData name="Julie Thomas" userId="2af13b6d24d29b42" providerId="LiveId" clId="{88C2DB11-0E9A-44FE-AE8B-2469165B3BF6}" dt="2026-03-09T13:35:01.876" v="11242" actId="20577"/>
        <pc:sldMkLst>
          <pc:docMk/>
          <pc:sldMk cId="1459747510" sldId="257"/>
        </pc:sldMkLst>
        <pc:spChg chg="mod">
          <ac:chgData name="Julie Thomas" userId="2af13b6d24d29b42" providerId="LiveId" clId="{88C2DB11-0E9A-44FE-AE8B-2469165B3BF6}" dt="2026-03-09T13:34:25.673" v="11234" actId="14100"/>
          <ac:spMkLst>
            <pc:docMk/>
            <pc:sldMk cId="1459747510" sldId="257"/>
            <ac:spMk id="2" creationId="{70F01CE7-9434-A5E8-D428-984084F41818}"/>
          </ac:spMkLst>
        </pc:spChg>
        <pc:spChg chg="mod">
          <ac:chgData name="Julie Thomas" userId="2af13b6d24d29b42" providerId="LiveId" clId="{88C2DB11-0E9A-44FE-AE8B-2469165B3BF6}" dt="2026-03-09T13:35:01.876" v="11242" actId="20577"/>
          <ac:spMkLst>
            <pc:docMk/>
            <pc:sldMk cId="1459747510" sldId="257"/>
            <ac:spMk id="3" creationId="{A2903DD9-6F9E-035B-CB18-D0436E88F77B}"/>
          </ac:spMkLst>
        </pc:spChg>
        <pc:picChg chg="add mod">
          <ac:chgData name="Julie Thomas" userId="2af13b6d24d29b42" providerId="LiveId" clId="{88C2DB11-0E9A-44FE-AE8B-2469165B3BF6}" dt="2026-03-09T13:34:29.358" v="11235" actId="14100"/>
          <ac:picMkLst>
            <pc:docMk/>
            <pc:sldMk cId="1459747510" sldId="257"/>
            <ac:picMk id="5" creationId="{B342E3D1-4B49-0F3C-356A-7427F7A94851}"/>
          </ac:picMkLst>
        </pc:picChg>
      </pc:sldChg>
      <pc:sldChg chg="modSp mod ord">
        <pc:chgData name="Julie Thomas" userId="2af13b6d24d29b42" providerId="LiveId" clId="{88C2DB11-0E9A-44FE-AE8B-2469165B3BF6}" dt="2026-03-05T15:54:27.469" v="9247"/>
        <pc:sldMkLst>
          <pc:docMk/>
          <pc:sldMk cId="2908991898" sldId="273"/>
        </pc:sldMkLst>
        <pc:spChg chg="mod">
          <ac:chgData name="Julie Thomas" userId="2af13b6d24d29b42" providerId="LiveId" clId="{88C2DB11-0E9A-44FE-AE8B-2469165B3BF6}" dt="2026-03-04T16:24:39.708" v="789" actId="14100"/>
          <ac:spMkLst>
            <pc:docMk/>
            <pc:sldMk cId="2908991898" sldId="273"/>
            <ac:spMk id="2" creationId="{E3091AF7-5F5C-DA70-9A2B-E8DD984765A9}"/>
          </ac:spMkLst>
        </pc:spChg>
        <pc:graphicFrameChg chg="add mod modGraphic">
          <ac:chgData name="Julie Thomas" userId="2af13b6d24d29b42" providerId="LiveId" clId="{88C2DB11-0E9A-44FE-AE8B-2469165B3BF6}" dt="2026-03-04T16:24:33.973" v="788" actId="14100"/>
          <ac:graphicFrameMkLst>
            <pc:docMk/>
            <pc:sldMk cId="2908991898" sldId="273"/>
            <ac:graphicFrameMk id="5" creationId="{E66EA233-5554-9D2C-9C01-FDE505D0799A}"/>
          </ac:graphicFrameMkLst>
        </pc:graphicFrameChg>
      </pc:sldChg>
      <pc:sldChg chg="addSp modSp new mod ord">
        <pc:chgData name="Julie Thomas" userId="2af13b6d24d29b42" providerId="LiveId" clId="{88C2DB11-0E9A-44FE-AE8B-2469165B3BF6}" dt="2026-03-04T16:07:54.332" v="162" actId="255"/>
        <pc:sldMkLst>
          <pc:docMk/>
          <pc:sldMk cId="2492275167" sldId="2686"/>
        </pc:sldMkLst>
        <pc:spChg chg="add mod">
          <ac:chgData name="Julie Thomas" userId="2af13b6d24d29b42" providerId="LiveId" clId="{88C2DB11-0E9A-44FE-AE8B-2469165B3BF6}" dt="2026-03-04T16:07:54.332" v="162" actId="255"/>
          <ac:spMkLst>
            <pc:docMk/>
            <pc:sldMk cId="2492275167" sldId="2686"/>
            <ac:spMk id="2" creationId="{5901D71A-A6E0-A792-CD94-E17DE30D6647}"/>
          </ac:spMkLst>
        </pc:spChg>
      </pc:sldChg>
      <pc:sldChg chg="modSp new mod">
        <pc:chgData name="Julie Thomas" userId="2af13b6d24d29b42" providerId="LiveId" clId="{88C2DB11-0E9A-44FE-AE8B-2469165B3BF6}" dt="2026-03-05T10:35:06.276" v="3847" actId="2711"/>
        <pc:sldMkLst>
          <pc:docMk/>
          <pc:sldMk cId="3373081775" sldId="2687"/>
        </pc:sldMkLst>
        <pc:spChg chg="mod">
          <ac:chgData name="Julie Thomas" userId="2af13b6d24d29b42" providerId="LiveId" clId="{88C2DB11-0E9A-44FE-AE8B-2469165B3BF6}" dt="2026-03-05T10:35:06.276" v="3847" actId="2711"/>
          <ac:spMkLst>
            <pc:docMk/>
            <pc:sldMk cId="3373081775" sldId="2687"/>
            <ac:spMk id="2" creationId="{D0C88C00-013D-7AC7-D86C-657AF50B3B7D}"/>
          </ac:spMkLst>
        </pc:spChg>
        <pc:spChg chg="mod">
          <ac:chgData name="Julie Thomas" userId="2af13b6d24d29b42" providerId="LiveId" clId="{88C2DB11-0E9A-44FE-AE8B-2469165B3BF6}" dt="2026-03-04T16:31:01.347" v="1170" actId="20577"/>
          <ac:spMkLst>
            <pc:docMk/>
            <pc:sldMk cId="3373081775" sldId="2687"/>
            <ac:spMk id="3" creationId="{5841A712-5D4A-E4BA-28F6-7924E4D5EAD2}"/>
          </ac:spMkLst>
        </pc:spChg>
      </pc:sldChg>
      <pc:sldChg chg="modSp new mod">
        <pc:chgData name="Julie Thomas" userId="2af13b6d24d29b42" providerId="LiveId" clId="{88C2DB11-0E9A-44FE-AE8B-2469165B3BF6}" dt="2026-03-05T10:35:15.024" v="3848" actId="2711"/>
        <pc:sldMkLst>
          <pc:docMk/>
          <pc:sldMk cId="531835936" sldId="2688"/>
        </pc:sldMkLst>
        <pc:spChg chg="mod">
          <ac:chgData name="Julie Thomas" userId="2af13b6d24d29b42" providerId="LiveId" clId="{88C2DB11-0E9A-44FE-AE8B-2469165B3BF6}" dt="2026-03-05T10:35:15.024" v="3848" actId="2711"/>
          <ac:spMkLst>
            <pc:docMk/>
            <pc:sldMk cId="531835936" sldId="2688"/>
            <ac:spMk id="2" creationId="{AA381096-8261-21E0-51D4-AE7C9D9EEE47}"/>
          </ac:spMkLst>
        </pc:spChg>
        <pc:spChg chg="mod">
          <ac:chgData name="Julie Thomas" userId="2af13b6d24d29b42" providerId="LiveId" clId="{88C2DB11-0E9A-44FE-AE8B-2469165B3BF6}" dt="2026-03-04T16:42:27.531" v="1740" actId="20577"/>
          <ac:spMkLst>
            <pc:docMk/>
            <pc:sldMk cId="531835936" sldId="2688"/>
            <ac:spMk id="3" creationId="{B6EF0AD0-77E7-8007-68B0-BB86935675F7}"/>
          </ac:spMkLst>
        </pc:spChg>
      </pc:sldChg>
      <pc:sldChg chg="addSp modSp new mod">
        <pc:chgData name="Julie Thomas" userId="2af13b6d24d29b42" providerId="LiveId" clId="{88C2DB11-0E9A-44FE-AE8B-2469165B3BF6}" dt="2026-03-09T13:48:53.147" v="11336" actId="255"/>
        <pc:sldMkLst>
          <pc:docMk/>
          <pc:sldMk cId="3376804375" sldId="2689"/>
        </pc:sldMkLst>
        <pc:spChg chg="mod">
          <ac:chgData name="Julie Thomas" userId="2af13b6d24d29b42" providerId="LiveId" clId="{88C2DB11-0E9A-44FE-AE8B-2469165B3BF6}" dt="2026-03-09T13:48:38.188" v="11333" actId="14100"/>
          <ac:spMkLst>
            <pc:docMk/>
            <pc:sldMk cId="3376804375" sldId="2689"/>
            <ac:spMk id="2" creationId="{D46EA63F-60D6-61CB-CD26-8C05862C0059}"/>
          </ac:spMkLst>
        </pc:spChg>
        <pc:spChg chg="mod">
          <ac:chgData name="Julie Thomas" userId="2af13b6d24d29b42" providerId="LiveId" clId="{88C2DB11-0E9A-44FE-AE8B-2469165B3BF6}" dt="2026-03-09T13:48:53.147" v="11336" actId="255"/>
          <ac:spMkLst>
            <pc:docMk/>
            <pc:sldMk cId="3376804375" sldId="2689"/>
            <ac:spMk id="3" creationId="{D39454A9-BE59-A869-3C18-BA340E9F4AA3}"/>
          </ac:spMkLst>
        </pc:spChg>
        <pc:picChg chg="add mod">
          <ac:chgData name="Julie Thomas" userId="2af13b6d24d29b42" providerId="LiveId" clId="{88C2DB11-0E9A-44FE-AE8B-2469165B3BF6}" dt="2026-03-09T13:48:44.798" v="11335" actId="14100"/>
          <ac:picMkLst>
            <pc:docMk/>
            <pc:sldMk cId="3376804375" sldId="2689"/>
            <ac:picMk id="5" creationId="{177B3375-6A3A-D04E-3AA4-9C76409E9E89}"/>
          </ac:picMkLst>
        </pc:picChg>
      </pc:sldChg>
      <pc:sldChg chg="modSp new mod ord">
        <pc:chgData name="Julie Thomas" userId="2af13b6d24d29b42" providerId="LiveId" clId="{88C2DB11-0E9A-44FE-AE8B-2469165B3BF6}" dt="2026-03-09T13:38:49.496" v="11278"/>
        <pc:sldMkLst>
          <pc:docMk/>
          <pc:sldMk cId="330390240" sldId="2690"/>
        </pc:sldMkLst>
        <pc:spChg chg="mod">
          <ac:chgData name="Julie Thomas" userId="2af13b6d24d29b42" providerId="LiveId" clId="{88C2DB11-0E9A-44FE-AE8B-2469165B3BF6}" dt="2026-03-05T10:54:41.232" v="4152" actId="27636"/>
          <ac:spMkLst>
            <pc:docMk/>
            <pc:sldMk cId="330390240" sldId="2690"/>
            <ac:spMk id="2" creationId="{BA4DB58D-3E23-4743-EBDC-C232E000830E}"/>
          </ac:spMkLst>
        </pc:spChg>
        <pc:spChg chg="mod">
          <ac:chgData name="Julie Thomas" userId="2af13b6d24d29b42" providerId="LiveId" clId="{88C2DB11-0E9A-44FE-AE8B-2469165B3BF6}" dt="2026-03-05T10:54:43.369" v="4154" actId="27636"/>
          <ac:spMkLst>
            <pc:docMk/>
            <pc:sldMk cId="330390240" sldId="2690"/>
            <ac:spMk id="3" creationId="{D9CD20D9-632A-E77C-8F1A-FDAB8B6D9DFB}"/>
          </ac:spMkLst>
        </pc:spChg>
      </pc:sldChg>
      <pc:sldChg chg="addSp modSp new mod">
        <pc:chgData name="Julie Thomas" userId="2af13b6d24d29b42" providerId="LiveId" clId="{88C2DB11-0E9A-44FE-AE8B-2469165B3BF6}" dt="2026-03-09T13:46:03.007" v="11326" actId="113"/>
        <pc:sldMkLst>
          <pc:docMk/>
          <pc:sldMk cId="1352884612" sldId="2691"/>
        </pc:sldMkLst>
        <pc:spChg chg="mod">
          <ac:chgData name="Julie Thomas" userId="2af13b6d24d29b42" providerId="LiveId" clId="{88C2DB11-0E9A-44FE-AE8B-2469165B3BF6}" dt="2026-03-09T13:45:44.608" v="11321" actId="14100"/>
          <ac:spMkLst>
            <pc:docMk/>
            <pc:sldMk cId="1352884612" sldId="2691"/>
            <ac:spMk id="2" creationId="{352B000E-83A3-2BAC-B4DD-EBA5E5A8250E}"/>
          </ac:spMkLst>
        </pc:spChg>
        <pc:spChg chg="mod">
          <ac:chgData name="Julie Thomas" userId="2af13b6d24d29b42" providerId="LiveId" clId="{88C2DB11-0E9A-44FE-AE8B-2469165B3BF6}" dt="2026-03-09T13:46:03.007" v="11326" actId="113"/>
          <ac:spMkLst>
            <pc:docMk/>
            <pc:sldMk cId="1352884612" sldId="2691"/>
            <ac:spMk id="3" creationId="{73A87F2B-A21E-657A-94AE-4BC5DC256B4C}"/>
          </ac:spMkLst>
        </pc:spChg>
        <pc:picChg chg="add mod">
          <ac:chgData name="Julie Thomas" userId="2af13b6d24d29b42" providerId="LiveId" clId="{88C2DB11-0E9A-44FE-AE8B-2469165B3BF6}" dt="2026-03-09T13:45:48.098" v="11322" actId="14100"/>
          <ac:picMkLst>
            <pc:docMk/>
            <pc:sldMk cId="1352884612" sldId="2691"/>
            <ac:picMk id="5" creationId="{DF81420D-C321-C7E5-3FC6-31F4D71F21EC}"/>
          </ac:picMkLst>
        </pc:picChg>
      </pc:sldChg>
      <pc:sldChg chg="modSp new mod">
        <pc:chgData name="Julie Thomas" userId="2af13b6d24d29b42" providerId="LiveId" clId="{88C2DB11-0E9A-44FE-AE8B-2469165B3BF6}" dt="2026-03-05T10:44:13.398" v="4017" actId="1076"/>
        <pc:sldMkLst>
          <pc:docMk/>
          <pc:sldMk cId="1765749069" sldId="2692"/>
        </pc:sldMkLst>
        <pc:spChg chg="mod">
          <ac:chgData name="Julie Thomas" userId="2af13b6d24d29b42" providerId="LiveId" clId="{88C2DB11-0E9A-44FE-AE8B-2469165B3BF6}" dt="2026-03-05T10:44:01.641" v="4014" actId="255"/>
          <ac:spMkLst>
            <pc:docMk/>
            <pc:sldMk cId="1765749069" sldId="2692"/>
            <ac:spMk id="2" creationId="{D805AD8D-CF80-8CD5-FE72-B8A61676EE2E}"/>
          </ac:spMkLst>
        </pc:spChg>
        <pc:spChg chg="mod">
          <ac:chgData name="Julie Thomas" userId="2af13b6d24d29b42" providerId="LiveId" clId="{88C2DB11-0E9A-44FE-AE8B-2469165B3BF6}" dt="2026-03-05T10:44:13.398" v="4017" actId="1076"/>
          <ac:spMkLst>
            <pc:docMk/>
            <pc:sldMk cId="1765749069" sldId="2692"/>
            <ac:spMk id="3" creationId="{D59EE50D-A037-1DE0-4CF1-043BAD1D36A8}"/>
          </ac:spMkLst>
        </pc:spChg>
      </pc:sldChg>
      <pc:sldChg chg="modSp new mod">
        <pc:chgData name="Julie Thomas" userId="2af13b6d24d29b42" providerId="LiveId" clId="{88C2DB11-0E9A-44FE-AE8B-2469165B3BF6}" dt="2026-03-05T10:44:54.713" v="4022" actId="14100"/>
        <pc:sldMkLst>
          <pc:docMk/>
          <pc:sldMk cId="368021917" sldId="2693"/>
        </pc:sldMkLst>
        <pc:spChg chg="mod">
          <ac:chgData name="Julie Thomas" userId="2af13b6d24d29b42" providerId="LiveId" clId="{88C2DB11-0E9A-44FE-AE8B-2469165B3BF6}" dt="2026-03-05T10:44:52.877" v="4021" actId="14100"/>
          <ac:spMkLst>
            <pc:docMk/>
            <pc:sldMk cId="368021917" sldId="2693"/>
            <ac:spMk id="2" creationId="{CD64C555-F01F-AFCC-65C7-58277C765651}"/>
          </ac:spMkLst>
        </pc:spChg>
        <pc:spChg chg="mod">
          <ac:chgData name="Julie Thomas" userId="2af13b6d24d29b42" providerId="LiveId" clId="{88C2DB11-0E9A-44FE-AE8B-2469165B3BF6}" dt="2026-03-05T10:44:54.713" v="4022" actId="14100"/>
          <ac:spMkLst>
            <pc:docMk/>
            <pc:sldMk cId="368021917" sldId="2693"/>
            <ac:spMk id="3" creationId="{060DDD52-B35A-0190-CA92-94E5F37A0857}"/>
          </ac:spMkLst>
        </pc:spChg>
      </pc:sldChg>
      <pc:sldChg chg="addSp delSp modSp new mod ord">
        <pc:chgData name="Julie Thomas" userId="2af13b6d24d29b42" providerId="LiveId" clId="{88C2DB11-0E9A-44FE-AE8B-2469165B3BF6}" dt="2026-03-09T13:47:31.964" v="11328"/>
        <pc:sldMkLst>
          <pc:docMk/>
          <pc:sldMk cId="2115782664" sldId="2694"/>
        </pc:sldMkLst>
        <pc:spChg chg="mod">
          <ac:chgData name="Julie Thomas" userId="2af13b6d24d29b42" providerId="LiveId" clId="{88C2DB11-0E9A-44FE-AE8B-2469165B3BF6}" dt="2026-03-05T10:59:08.659" v="4181" actId="14100"/>
          <ac:spMkLst>
            <pc:docMk/>
            <pc:sldMk cId="2115782664" sldId="2694"/>
            <ac:spMk id="2" creationId="{93471145-2644-8623-388A-7D255B689539}"/>
          </ac:spMkLst>
        </pc:spChg>
        <pc:picChg chg="add mod ord">
          <ac:chgData name="Julie Thomas" userId="2af13b6d24d29b42" providerId="LiveId" clId="{88C2DB11-0E9A-44FE-AE8B-2469165B3BF6}" dt="2026-03-05T10:59:18.850" v="4184" actId="14100"/>
          <ac:picMkLst>
            <pc:docMk/>
            <pc:sldMk cId="2115782664" sldId="2694"/>
            <ac:picMk id="5" creationId="{1B0E9ACB-9307-9EB9-C3E9-2A8DCBCFCF98}"/>
          </ac:picMkLst>
        </pc:picChg>
      </pc:sldChg>
      <pc:sldChg chg="addSp modSp new mod ord">
        <pc:chgData name="Julie Thomas" userId="2af13b6d24d29b42" providerId="LiveId" clId="{88C2DB11-0E9A-44FE-AE8B-2469165B3BF6}" dt="2026-03-09T12:34:58.904" v="10472" actId="27636"/>
        <pc:sldMkLst>
          <pc:docMk/>
          <pc:sldMk cId="1434683709" sldId="2695"/>
        </pc:sldMkLst>
        <pc:spChg chg="mod">
          <ac:chgData name="Julie Thomas" userId="2af13b6d24d29b42" providerId="LiveId" clId="{88C2DB11-0E9A-44FE-AE8B-2469165B3BF6}" dt="2026-03-05T15:55:52.781" v="9278" actId="2711"/>
          <ac:spMkLst>
            <pc:docMk/>
            <pc:sldMk cId="1434683709" sldId="2695"/>
            <ac:spMk id="2" creationId="{67364912-401E-F6B3-BB6D-6F0D68C55E3F}"/>
          </ac:spMkLst>
        </pc:spChg>
        <pc:spChg chg="mod">
          <ac:chgData name="Julie Thomas" userId="2af13b6d24d29b42" providerId="LiveId" clId="{88C2DB11-0E9A-44FE-AE8B-2469165B3BF6}" dt="2026-03-09T12:34:58.904" v="10472" actId="27636"/>
          <ac:spMkLst>
            <pc:docMk/>
            <pc:sldMk cId="1434683709" sldId="2695"/>
            <ac:spMk id="3" creationId="{F53A6BDA-CE92-A004-DC5F-20F53A172A95}"/>
          </ac:spMkLst>
        </pc:spChg>
        <pc:spChg chg="add mod">
          <ac:chgData name="Julie Thomas" userId="2af13b6d24d29b42" providerId="LiveId" clId="{88C2DB11-0E9A-44FE-AE8B-2469165B3BF6}" dt="2026-03-09T12:34:44.686" v="10469" actId="1076"/>
          <ac:spMkLst>
            <pc:docMk/>
            <pc:sldMk cId="1434683709" sldId="2695"/>
            <ac:spMk id="4" creationId="{8DE771AA-CE61-E369-5B0A-9AB5D8998B64}"/>
          </ac:spMkLst>
        </pc:spChg>
      </pc:sldChg>
      <pc:sldChg chg="addSp delSp modSp new mod ord">
        <pc:chgData name="Julie Thomas" userId="2af13b6d24d29b42" providerId="LiveId" clId="{88C2DB11-0E9A-44FE-AE8B-2469165B3BF6}" dt="2026-03-09T13:55:34.071" v="11391"/>
        <pc:sldMkLst>
          <pc:docMk/>
          <pc:sldMk cId="2270069892" sldId="2697"/>
        </pc:sldMkLst>
        <pc:spChg chg="mod">
          <ac:chgData name="Julie Thomas" userId="2af13b6d24d29b42" providerId="LiveId" clId="{88C2DB11-0E9A-44FE-AE8B-2469165B3BF6}" dt="2026-03-09T13:54:42.214" v="11385" actId="14100"/>
          <ac:spMkLst>
            <pc:docMk/>
            <pc:sldMk cId="2270069892" sldId="2697"/>
            <ac:spMk id="2" creationId="{63273F14-1101-29A7-E281-DCEE4D814B52}"/>
          </ac:spMkLst>
        </pc:spChg>
        <pc:picChg chg="add mod ord">
          <ac:chgData name="Julie Thomas" userId="2af13b6d24d29b42" providerId="LiveId" clId="{88C2DB11-0E9A-44FE-AE8B-2469165B3BF6}" dt="2026-03-09T13:54:55.303" v="11389" actId="1076"/>
          <ac:picMkLst>
            <pc:docMk/>
            <pc:sldMk cId="2270069892" sldId="2697"/>
            <ac:picMk id="5" creationId="{D5326210-6C36-B55A-8063-E56F88E29D63}"/>
          </ac:picMkLst>
        </pc:picChg>
      </pc:sldChg>
      <pc:sldChg chg="addSp delSp modSp new mod modNotesTx">
        <pc:chgData name="Julie Thomas" userId="2af13b6d24d29b42" providerId="LiveId" clId="{88C2DB11-0E9A-44FE-AE8B-2469165B3BF6}" dt="2026-03-05T11:20:28.675" v="4661" actId="20577"/>
        <pc:sldMkLst>
          <pc:docMk/>
          <pc:sldMk cId="1904493952" sldId="2698"/>
        </pc:sldMkLst>
        <pc:spChg chg="mod">
          <ac:chgData name="Julie Thomas" userId="2af13b6d24d29b42" providerId="LiveId" clId="{88C2DB11-0E9A-44FE-AE8B-2469165B3BF6}" dt="2026-03-05T11:19:41.368" v="4624" actId="14100"/>
          <ac:spMkLst>
            <pc:docMk/>
            <pc:sldMk cId="1904493952" sldId="2698"/>
            <ac:spMk id="2" creationId="{1C32C5BA-49D5-55F7-7E99-2B8D48B931AB}"/>
          </ac:spMkLst>
        </pc:spChg>
        <pc:picChg chg="add mod ord">
          <ac:chgData name="Julie Thomas" userId="2af13b6d24d29b42" providerId="LiveId" clId="{88C2DB11-0E9A-44FE-AE8B-2469165B3BF6}" dt="2026-03-05T11:19:53.545" v="4627" actId="14100"/>
          <ac:picMkLst>
            <pc:docMk/>
            <pc:sldMk cId="1904493952" sldId="2698"/>
            <ac:picMk id="5" creationId="{ADB08D26-627E-A05F-9D05-B24AE8EFF5CA}"/>
          </ac:picMkLst>
        </pc:picChg>
      </pc:sldChg>
      <pc:sldChg chg="addSp delSp modSp new mod modClrScheme chgLayout modNotesTx">
        <pc:chgData name="Julie Thomas" userId="2af13b6d24d29b42" providerId="LiveId" clId="{88C2DB11-0E9A-44FE-AE8B-2469165B3BF6}" dt="2026-03-05T12:08:18.897" v="6188" actId="26606"/>
        <pc:sldMkLst>
          <pc:docMk/>
          <pc:sldMk cId="1937341200" sldId="2699"/>
        </pc:sldMkLst>
        <pc:spChg chg="mod">
          <ac:chgData name="Julie Thomas" userId="2af13b6d24d29b42" providerId="LiveId" clId="{88C2DB11-0E9A-44FE-AE8B-2469165B3BF6}" dt="2026-03-05T12:08:18.897" v="6188" actId="26606"/>
          <ac:spMkLst>
            <pc:docMk/>
            <pc:sldMk cId="1937341200" sldId="2699"/>
            <ac:spMk id="2" creationId="{7EDEC57D-B26B-22C8-0884-091CEDD25055}"/>
          </ac:spMkLst>
        </pc:spChg>
        <pc:graphicFrameChg chg="add mod">
          <ac:chgData name="Julie Thomas" userId="2af13b6d24d29b42" providerId="LiveId" clId="{88C2DB11-0E9A-44FE-AE8B-2469165B3BF6}" dt="2026-03-05T12:08:18.897" v="6188" actId="26606"/>
          <ac:graphicFrameMkLst>
            <pc:docMk/>
            <pc:sldMk cId="1937341200" sldId="2699"/>
            <ac:graphicFrameMk id="5" creationId="{E6A0F543-990A-0681-C8EA-2BC7C391E813}"/>
          </ac:graphicFrameMkLst>
        </pc:graphicFrameChg>
      </pc:sldChg>
      <pc:sldChg chg="addSp modSp new mod ord">
        <pc:chgData name="Julie Thomas" userId="2af13b6d24d29b42" providerId="LiveId" clId="{88C2DB11-0E9A-44FE-AE8B-2469165B3BF6}" dt="2026-03-09T13:50:43.913" v="11339" actId="2711"/>
        <pc:sldMkLst>
          <pc:docMk/>
          <pc:sldMk cId="1129439097" sldId="2700"/>
        </pc:sldMkLst>
        <pc:spChg chg="mod">
          <ac:chgData name="Julie Thomas" userId="2af13b6d24d29b42" providerId="LiveId" clId="{88C2DB11-0E9A-44FE-AE8B-2469165B3BF6}" dt="2026-03-09T13:50:43.913" v="11339" actId="2711"/>
          <ac:spMkLst>
            <pc:docMk/>
            <pc:sldMk cId="1129439097" sldId="2700"/>
            <ac:spMk id="2" creationId="{3963732D-249A-8FA2-7EEE-15566F58ABEE}"/>
          </ac:spMkLst>
        </pc:spChg>
        <pc:spChg chg="mod">
          <ac:chgData name="Julie Thomas" userId="2af13b6d24d29b42" providerId="LiveId" clId="{88C2DB11-0E9A-44FE-AE8B-2469165B3BF6}" dt="2026-03-09T13:50:36.952" v="11338" actId="26606"/>
          <ac:spMkLst>
            <pc:docMk/>
            <pc:sldMk cId="1129439097" sldId="2700"/>
            <ac:spMk id="3" creationId="{0B0EF53C-9183-28D0-44A2-4A269F50F5CD}"/>
          </ac:spMkLst>
        </pc:spChg>
        <pc:picChg chg="add mod">
          <ac:chgData name="Julie Thomas" userId="2af13b6d24d29b42" providerId="LiveId" clId="{88C2DB11-0E9A-44FE-AE8B-2469165B3BF6}" dt="2026-03-09T13:50:36.952" v="11338" actId="26606"/>
          <ac:picMkLst>
            <pc:docMk/>
            <pc:sldMk cId="1129439097" sldId="2700"/>
            <ac:picMk id="5" creationId="{3C0C3211-BF18-578C-0C1E-4C617DBA4375}"/>
          </ac:picMkLst>
        </pc:picChg>
      </pc:sldChg>
      <pc:sldChg chg="addSp delSp modSp new mod ord modClrScheme chgLayout">
        <pc:chgData name="Julie Thomas" userId="2af13b6d24d29b42" providerId="LiveId" clId="{88C2DB11-0E9A-44FE-AE8B-2469165B3BF6}" dt="2026-03-09T13:53:08.414" v="11345"/>
        <pc:sldMkLst>
          <pc:docMk/>
          <pc:sldMk cId="3713745279" sldId="2701"/>
        </pc:sldMkLst>
        <pc:spChg chg="mod">
          <ac:chgData name="Julie Thomas" userId="2af13b6d24d29b42" providerId="LiveId" clId="{88C2DB11-0E9A-44FE-AE8B-2469165B3BF6}" dt="2026-03-05T12:07:57.118" v="6186" actId="14100"/>
          <ac:spMkLst>
            <pc:docMk/>
            <pc:sldMk cId="3713745279" sldId="2701"/>
            <ac:spMk id="2" creationId="{EDCA1956-8CBA-9A62-C44D-4F3015301234}"/>
          </ac:spMkLst>
        </pc:spChg>
        <pc:graphicFrameChg chg="add mod">
          <ac:chgData name="Julie Thomas" userId="2af13b6d24d29b42" providerId="LiveId" clId="{88C2DB11-0E9A-44FE-AE8B-2469165B3BF6}" dt="2026-03-05T12:08:02.209" v="6187" actId="1076"/>
          <ac:graphicFrameMkLst>
            <pc:docMk/>
            <pc:sldMk cId="3713745279" sldId="2701"/>
            <ac:graphicFrameMk id="5" creationId="{6A4AFA7C-58E8-E819-7757-39667749BC39}"/>
          </ac:graphicFrameMkLst>
        </pc:graphicFrameChg>
      </pc:sldChg>
      <pc:sldChg chg="addSp delSp modSp new mod">
        <pc:chgData name="Julie Thomas" userId="2af13b6d24d29b42" providerId="LiveId" clId="{88C2DB11-0E9A-44FE-AE8B-2469165B3BF6}" dt="2026-03-05T14:37:42.130" v="7571" actId="20577"/>
        <pc:sldMkLst>
          <pc:docMk/>
          <pc:sldMk cId="3183270405" sldId="2702"/>
        </pc:sldMkLst>
        <pc:spChg chg="mod">
          <ac:chgData name="Julie Thomas" userId="2af13b6d24d29b42" providerId="LiveId" clId="{88C2DB11-0E9A-44FE-AE8B-2469165B3BF6}" dt="2026-03-05T14:37:42.130" v="7571" actId="20577"/>
          <ac:spMkLst>
            <pc:docMk/>
            <pc:sldMk cId="3183270405" sldId="2702"/>
            <ac:spMk id="2" creationId="{33A2C8D9-62A1-A8D1-70F2-9573611B86B8}"/>
          </ac:spMkLst>
        </pc:spChg>
        <pc:graphicFrameChg chg="add mod ord modGraphic">
          <ac:chgData name="Julie Thomas" userId="2af13b6d24d29b42" providerId="LiveId" clId="{88C2DB11-0E9A-44FE-AE8B-2469165B3BF6}" dt="2026-03-05T12:38:05.981" v="6704" actId="20577"/>
          <ac:graphicFrameMkLst>
            <pc:docMk/>
            <pc:sldMk cId="3183270405" sldId="2702"/>
            <ac:graphicFrameMk id="4" creationId="{E99FB6C2-DCE9-B30B-16DE-5F863CA65310}"/>
          </ac:graphicFrameMkLst>
        </pc:graphicFrameChg>
      </pc:sldChg>
      <pc:sldChg chg="addSp delSp modSp new mod ord">
        <pc:chgData name="Julie Thomas" userId="2af13b6d24d29b42" providerId="LiveId" clId="{88C2DB11-0E9A-44FE-AE8B-2469165B3BF6}" dt="2026-03-09T13:52:29.388" v="11341" actId="2711"/>
        <pc:sldMkLst>
          <pc:docMk/>
          <pc:sldMk cId="4152022585" sldId="2703"/>
        </pc:sldMkLst>
        <pc:spChg chg="mod">
          <ac:chgData name="Julie Thomas" userId="2af13b6d24d29b42" providerId="LiveId" clId="{88C2DB11-0E9A-44FE-AE8B-2469165B3BF6}" dt="2026-03-09T13:52:29.388" v="11341" actId="2711"/>
          <ac:spMkLst>
            <pc:docMk/>
            <pc:sldMk cId="4152022585" sldId="2703"/>
            <ac:spMk id="2" creationId="{006EDCAA-A6EB-5B12-557F-1D33E52EC03B}"/>
          </ac:spMkLst>
        </pc:spChg>
        <pc:spChg chg="del mod">
          <ac:chgData name="Julie Thomas" userId="2af13b6d24d29b42" providerId="LiveId" clId="{88C2DB11-0E9A-44FE-AE8B-2469165B3BF6}" dt="2026-03-09T13:52:21.780" v="11340" actId="26606"/>
          <ac:spMkLst>
            <pc:docMk/>
            <pc:sldMk cId="4152022585" sldId="2703"/>
            <ac:spMk id="3" creationId="{F1ACE8A5-C60F-76A0-3060-F39E8010E642}"/>
          </ac:spMkLst>
        </pc:spChg>
        <pc:graphicFrameChg chg="add">
          <ac:chgData name="Julie Thomas" userId="2af13b6d24d29b42" providerId="LiveId" clId="{88C2DB11-0E9A-44FE-AE8B-2469165B3BF6}" dt="2026-03-09T13:52:21.780" v="11340" actId="26606"/>
          <ac:graphicFrameMkLst>
            <pc:docMk/>
            <pc:sldMk cId="4152022585" sldId="2703"/>
            <ac:graphicFrameMk id="5" creationId="{66225526-AFA7-DB8B-79AB-A9EC6B296216}"/>
          </ac:graphicFrameMkLst>
        </pc:graphicFrameChg>
      </pc:sldChg>
      <pc:sldChg chg="addSp delSp modSp new mod ord">
        <pc:chgData name="Julie Thomas" userId="2af13b6d24d29b42" providerId="LiveId" clId="{88C2DB11-0E9A-44FE-AE8B-2469165B3BF6}" dt="2026-03-09T13:52:43.428" v="11343"/>
        <pc:sldMkLst>
          <pc:docMk/>
          <pc:sldMk cId="3833798212" sldId="2704"/>
        </pc:sldMkLst>
        <pc:spChg chg="mod">
          <ac:chgData name="Julie Thomas" userId="2af13b6d24d29b42" providerId="LiveId" clId="{88C2DB11-0E9A-44FE-AE8B-2469165B3BF6}" dt="2026-03-05T12:53:31.102" v="7114" actId="113"/>
          <ac:spMkLst>
            <pc:docMk/>
            <pc:sldMk cId="3833798212" sldId="2704"/>
            <ac:spMk id="2" creationId="{E147D816-BAEE-2DEB-12CD-28FEC3BE3556}"/>
          </ac:spMkLst>
        </pc:spChg>
        <pc:graphicFrameChg chg="add mod ord modGraphic">
          <ac:chgData name="Julie Thomas" userId="2af13b6d24d29b42" providerId="LiveId" clId="{88C2DB11-0E9A-44FE-AE8B-2469165B3BF6}" dt="2026-03-05T12:59:52.729" v="7560" actId="20577"/>
          <ac:graphicFrameMkLst>
            <pc:docMk/>
            <pc:sldMk cId="3833798212" sldId="2704"/>
            <ac:graphicFrameMk id="4" creationId="{001AD292-26D4-3FC1-1C73-A65EB50B5446}"/>
          </ac:graphicFrameMkLst>
        </pc:graphicFrameChg>
      </pc:sldChg>
      <pc:sldChg chg="addSp delSp modSp new mod ord">
        <pc:chgData name="Julie Thomas" userId="2af13b6d24d29b42" providerId="LiveId" clId="{88C2DB11-0E9A-44FE-AE8B-2469165B3BF6}" dt="2026-03-05T14:42:29.815" v="7790"/>
        <pc:sldMkLst>
          <pc:docMk/>
          <pc:sldMk cId="3408378036" sldId="2705"/>
        </pc:sldMkLst>
        <pc:spChg chg="mod">
          <ac:chgData name="Julie Thomas" userId="2af13b6d24d29b42" providerId="LiveId" clId="{88C2DB11-0E9A-44FE-AE8B-2469165B3BF6}" dt="2026-03-05T14:38:02.629" v="7600" actId="2711"/>
          <ac:spMkLst>
            <pc:docMk/>
            <pc:sldMk cId="3408378036" sldId="2705"/>
            <ac:spMk id="2" creationId="{A04EAB68-CA33-6344-AA16-D7FF94C6D13D}"/>
          </ac:spMkLst>
        </pc:spChg>
        <pc:spChg chg="add mod">
          <ac:chgData name="Julie Thomas" userId="2af13b6d24d29b42" providerId="LiveId" clId="{88C2DB11-0E9A-44FE-AE8B-2469165B3BF6}" dt="2026-03-05T14:41:48.314" v="7784" actId="208"/>
          <ac:spMkLst>
            <pc:docMk/>
            <pc:sldMk cId="3408378036" sldId="2705"/>
            <ac:spMk id="5" creationId="{94DDF53D-6719-DE00-2C19-B3E97A41E303}"/>
          </ac:spMkLst>
        </pc:spChg>
        <pc:graphicFrameChg chg="add mod ord modGraphic">
          <ac:chgData name="Julie Thomas" userId="2af13b6d24d29b42" providerId="LiveId" clId="{88C2DB11-0E9A-44FE-AE8B-2469165B3BF6}" dt="2026-03-05T14:42:14.744" v="7788" actId="20577"/>
          <ac:graphicFrameMkLst>
            <pc:docMk/>
            <pc:sldMk cId="3408378036" sldId="2705"/>
            <ac:graphicFrameMk id="4" creationId="{093EF3A3-71F7-43CC-3DCA-01EC52C188A0}"/>
          </ac:graphicFrameMkLst>
        </pc:graphicFrameChg>
      </pc:sldChg>
      <pc:sldChg chg="modSp new mod ord">
        <pc:chgData name="Julie Thomas" userId="2af13b6d24d29b42" providerId="LiveId" clId="{88C2DB11-0E9A-44FE-AE8B-2469165B3BF6}" dt="2026-03-09T13:56:01.418" v="11395"/>
        <pc:sldMkLst>
          <pc:docMk/>
          <pc:sldMk cId="2598786954" sldId="2706"/>
        </pc:sldMkLst>
        <pc:spChg chg="mod">
          <ac:chgData name="Julie Thomas" userId="2af13b6d24d29b42" providerId="LiveId" clId="{88C2DB11-0E9A-44FE-AE8B-2469165B3BF6}" dt="2026-03-05T14:53:45.474" v="7816" actId="2711"/>
          <ac:spMkLst>
            <pc:docMk/>
            <pc:sldMk cId="2598786954" sldId="2706"/>
            <ac:spMk id="2" creationId="{E012FE86-8E3A-6603-15B1-34737AAF5D67}"/>
          </ac:spMkLst>
        </pc:spChg>
        <pc:spChg chg="mod">
          <ac:chgData name="Julie Thomas" userId="2af13b6d24d29b42" providerId="LiveId" clId="{88C2DB11-0E9A-44FE-AE8B-2469165B3BF6}" dt="2026-03-05T14:58:42.864" v="7989" actId="20577"/>
          <ac:spMkLst>
            <pc:docMk/>
            <pc:sldMk cId="2598786954" sldId="2706"/>
            <ac:spMk id="3" creationId="{3008F391-3447-3186-7A1B-BAC61A5418CC}"/>
          </ac:spMkLst>
        </pc:spChg>
      </pc:sldChg>
      <pc:sldChg chg="addSp delSp modSp new mod ord modAnim">
        <pc:chgData name="Julie Thomas" userId="2af13b6d24d29b42" providerId="LiveId" clId="{88C2DB11-0E9A-44FE-AE8B-2469165B3BF6}" dt="2026-03-09T15:13:29.453" v="12850"/>
        <pc:sldMkLst>
          <pc:docMk/>
          <pc:sldMk cId="3498818470" sldId="2707"/>
        </pc:sldMkLst>
        <pc:spChg chg="mod">
          <ac:chgData name="Julie Thomas" userId="2af13b6d24d29b42" providerId="LiveId" clId="{88C2DB11-0E9A-44FE-AE8B-2469165B3BF6}" dt="2026-03-05T15:18:02.162" v="8020" actId="27636"/>
          <ac:spMkLst>
            <pc:docMk/>
            <pc:sldMk cId="3498818470" sldId="2707"/>
            <ac:spMk id="2" creationId="{2E46889E-6FCB-FE40-EF4A-C70FCE749042}"/>
          </ac:spMkLst>
        </pc:spChg>
        <pc:picChg chg="add mod">
          <ac:chgData name="Julie Thomas" userId="2af13b6d24d29b42" providerId="LiveId" clId="{88C2DB11-0E9A-44FE-AE8B-2469165B3BF6}" dt="2026-03-05T15:18:11.310" v="8023" actId="1076"/>
          <ac:picMkLst>
            <pc:docMk/>
            <pc:sldMk cId="3498818470" sldId="2707"/>
            <ac:picMk id="4" creationId="{A6C3CF10-15E3-CC08-FF39-F15BD396E0F2}"/>
          </ac:picMkLst>
        </pc:picChg>
      </pc:sldChg>
      <pc:sldChg chg="modSp new mod ord">
        <pc:chgData name="Julie Thomas" userId="2af13b6d24d29b42" providerId="LiveId" clId="{88C2DB11-0E9A-44FE-AE8B-2469165B3BF6}" dt="2026-03-09T13:55:44.856" v="11393"/>
        <pc:sldMkLst>
          <pc:docMk/>
          <pc:sldMk cId="3555614047" sldId="2708"/>
        </pc:sldMkLst>
        <pc:spChg chg="mod">
          <ac:chgData name="Julie Thomas" userId="2af13b6d24d29b42" providerId="LiveId" clId="{88C2DB11-0E9A-44FE-AE8B-2469165B3BF6}" dt="2026-03-05T15:28:44.703" v="8413" actId="27636"/>
          <ac:spMkLst>
            <pc:docMk/>
            <pc:sldMk cId="3555614047" sldId="2708"/>
            <ac:spMk id="2" creationId="{10402577-C73D-4335-01A1-F74CC7BA0D68}"/>
          </ac:spMkLst>
        </pc:spChg>
        <pc:spChg chg="mod">
          <ac:chgData name="Julie Thomas" userId="2af13b6d24d29b42" providerId="LiveId" clId="{88C2DB11-0E9A-44FE-AE8B-2469165B3BF6}" dt="2026-03-05T15:29:35.254" v="8442" actId="20577"/>
          <ac:spMkLst>
            <pc:docMk/>
            <pc:sldMk cId="3555614047" sldId="2708"/>
            <ac:spMk id="3" creationId="{EC8806BA-2ADD-09E2-FE32-2D9646B5B569}"/>
          </ac:spMkLst>
        </pc:spChg>
      </pc:sldChg>
      <pc:sldChg chg="addSp modSp new mod ord">
        <pc:chgData name="Julie Thomas" userId="2af13b6d24d29b42" providerId="LiveId" clId="{88C2DB11-0E9A-44FE-AE8B-2469165B3BF6}" dt="2026-03-09T13:37:48.841" v="11276" actId="20577"/>
        <pc:sldMkLst>
          <pc:docMk/>
          <pc:sldMk cId="1549337956" sldId="2709"/>
        </pc:sldMkLst>
        <pc:spChg chg="mod">
          <ac:chgData name="Julie Thomas" userId="2af13b6d24d29b42" providerId="LiveId" clId="{88C2DB11-0E9A-44FE-AE8B-2469165B3BF6}" dt="2026-03-09T13:36:18.464" v="11251" actId="1076"/>
          <ac:spMkLst>
            <pc:docMk/>
            <pc:sldMk cId="1549337956" sldId="2709"/>
            <ac:spMk id="2" creationId="{D6EB3C7B-3C2F-8FE8-DD6E-F89E3EEBD0CE}"/>
          </ac:spMkLst>
        </pc:spChg>
        <pc:spChg chg="mod">
          <ac:chgData name="Julie Thomas" userId="2af13b6d24d29b42" providerId="LiveId" clId="{88C2DB11-0E9A-44FE-AE8B-2469165B3BF6}" dt="2026-03-09T13:37:48.841" v="11276" actId="20577"/>
          <ac:spMkLst>
            <pc:docMk/>
            <pc:sldMk cId="1549337956" sldId="2709"/>
            <ac:spMk id="3" creationId="{C69EC43C-7005-A075-6139-7CA0FA39080D}"/>
          </ac:spMkLst>
        </pc:spChg>
        <pc:picChg chg="add mod">
          <ac:chgData name="Julie Thomas" userId="2af13b6d24d29b42" providerId="LiveId" clId="{88C2DB11-0E9A-44FE-AE8B-2469165B3BF6}" dt="2026-03-09T13:36:32.116" v="11255" actId="14100"/>
          <ac:picMkLst>
            <pc:docMk/>
            <pc:sldMk cId="1549337956" sldId="2709"/>
            <ac:picMk id="5" creationId="{002D7A43-B941-F95F-D14F-4A99E290FE0D}"/>
          </ac:picMkLst>
        </pc:picChg>
      </pc:sldChg>
      <pc:sldChg chg="addSp modSp new mod ord">
        <pc:chgData name="Julie Thomas" userId="2af13b6d24d29b42" providerId="LiveId" clId="{88C2DB11-0E9A-44FE-AE8B-2469165B3BF6}" dt="2026-03-09T13:57:49.526" v="11407"/>
        <pc:sldMkLst>
          <pc:docMk/>
          <pc:sldMk cId="4091384181" sldId="2710"/>
        </pc:sldMkLst>
        <pc:spChg chg="mod">
          <ac:chgData name="Julie Thomas" userId="2af13b6d24d29b42" providerId="LiveId" clId="{88C2DB11-0E9A-44FE-AE8B-2469165B3BF6}" dt="2026-03-05T16:01:07.715" v="9349" actId="14100"/>
          <ac:spMkLst>
            <pc:docMk/>
            <pc:sldMk cId="4091384181" sldId="2710"/>
            <ac:spMk id="2" creationId="{AD4B40B8-3918-1B66-F7D4-D76E21272194}"/>
          </ac:spMkLst>
        </pc:spChg>
        <pc:spChg chg="mod">
          <ac:chgData name="Julie Thomas" userId="2af13b6d24d29b42" providerId="LiveId" clId="{88C2DB11-0E9A-44FE-AE8B-2469165B3BF6}" dt="2026-03-05T16:01:31.030" v="9352" actId="14100"/>
          <ac:spMkLst>
            <pc:docMk/>
            <pc:sldMk cId="4091384181" sldId="2710"/>
            <ac:spMk id="3" creationId="{DE0EA59A-F646-036A-BBA4-726A874C35D9}"/>
          </ac:spMkLst>
        </pc:spChg>
        <pc:picChg chg="add mod">
          <ac:chgData name="Julie Thomas" userId="2af13b6d24d29b42" providerId="LiveId" clId="{88C2DB11-0E9A-44FE-AE8B-2469165B3BF6}" dt="2026-03-05T16:01:11.485" v="9350" actId="1076"/>
          <ac:picMkLst>
            <pc:docMk/>
            <pc:sldMk cId="4091384181" sldId="2710"/>
            <ac:picMk id="5" creationId="{666517D7-9257-DD36-E501-E9FBC5F85BE8}"/>
          </ac:picMkLst>
        </pc:picChg>
      </pc:sldChg>
      <pc:sldChg chg="addSp delSp modSp new mod ord">
        <pc:chgData name="Julie Thomas" userId="2af13b6d24d29b42" providerId="LiveId" clId="{88C2DB11-0E9A-44FE-AE8B-2469165B3BF6}" dt="2026-03-09T13:57:29.378" v="11405"/>
        <pc:sldMkLst>
          <pc:docMk/>
          <pc:sldMk cId="3553690046" sldId="2711"/>
        </pc:sldMkLst>
        <pc:spChg chg="mod">
          <ac:chgData name="Julie Thomas" userId="2af13b6d24d29b42" providerId="LiveId" clId="{88C2DB11-0E9A-44FE-AE8B-2469165B3BF6}" dt="2026-03-05T16:08:14.743" v="10034" actId="2711"/>
          <ac:spMkLst>
            <pc:docMk/>
            <pc:sldMk cId="3553690046" sldId="2711"/>
            <ac:spMk id="2" creationId="{87A389C9-AAE6-889B-5374-39814F12EA87}"/>
          </ac:spMkLst>
        </pc:spChg>
        <pc:graphicFrameChg chg="add mod modGraphic">
          <ac:chgData name="Julie Thomas" userId="2af13b6d24d29b42" providerId="LiveId" clId="{88C2DB11-0E9A-44FE-AE8B-2469165B3BF6}" dt="2026-03-05T16:09:55.364" v="10060" actId="20577"/>
          <ac:graphicFrameMkLst>
            <pc:docMk/>
            <pc:sldMk cId="3553690046" sldId="2711"/>
            <ac:graphicFrameMk id="5" creationId="{7CB766F1-12E7-00FD-43E6-4C3E1EA4F2C8}"/>
          </ac:graphicFrameMkLst>
        </pc:graphicFrameChg>
      </pc:sldChg>
      <pc:sldChg chg="modSp new mod modNotesTx">
        <pc:chgData name="Julie Thomas" userId="2af13b6d24d29b42" providerId="LiveId" clId="{88C2DB11-0E9A-44FE-AE8B-2469165B3BF6}" dt="2026-03-09T14:13:56.004" v="11624" actId="20577"/>
        <pc:sldMkLst>
          <pc:docMk/>
          <pc:sldMk cId="585419338" sldId="2712"/>
        </pc:sldMkLst>
        <pc:spChg chg="mod">
          <ac:chgData name="Julie Thomas" userId="2af13b6d24d29b42" providerId="LiveId" clId="{88C2DB11-0E9A-44FE-AE8B-2469165B3BF6}" dt="2026-03-09T13:58:10.930" v="11418" actId="20577"/>
          <ac:spMkLst>
            <pc:docMk/>
            <pc:sldMk cId="585419338" sldId="2712"/>
            <ac:spMk id="2" creationId="{77067278-7914-8477-9E1A-4A205326FA59}"/>
          </ac:spMkLst>
        </pc:spChg>
        <pc:spChg chg="mod">
          <ac:chgData name="Julie Thomas" userId="2af13b6d24d29b42" providerId="LiveId" clId="{88C2DB11-0E9A-44FE-AE8B-2469165B3BF6}" dt="2026-03-09T14:13:56.004" v="11624" actId="20577"/>
          <ac:spMkLst>
            <pc:docMk/>
            <pc:sldMk cId="585419338" sldId="2712"/>
            <ac:spMk id="3" creationId="{C40F97F7-19A1-6D20-1236-A57A38B38650}"/>
          </ac:spMkLst>
        </pc:spChg>
      </pc:sldChg>
      <pc:sldChg chg="addSp delSp modSp new mod ord">
        <pc:chgData name="Julie Thomas" userId="2af13b6d24d29b42" providerId="LiveId" clId="{88C2DB11-0E9A-44FE-AE8B-2469165B3BF6}" dt="2026-03-09T13:56:44.597" v="11401"/>
        <pc:sldMkLst>
          <pc:docMk/>
          <pc:sldMk cId="3603956377" sldId="2714"/>
        </pc:sldMkLst>
        <pc:spChg chg="mod">
          <ac:chgData name="Julie Thomas" userId="2af13b6d24d29b42" providerId="LiveId" clId="{88C2DB11-0E9A-44FE-AE8B-2469165B3BF6}" dt="2026-03-09T13:03:51.360" v="11229" actId="20577"/>
          <ac:spMkLst>
            <pc:docMk/>
            <pc:sldMk cId="3603956377" sldId="2714"/>
            <ac:spMk id="2" creationId="{DDB71405-730D-BB5A-98B1-4B23A7B52302}"/>
          </ac:spMkLst>
        </pc:spChg>
        <pc:graphicFrameChg chg="add">
          <ac:chgData name="Julie Thomas" userId="2af13b6d24d29b42" providerId="LiveId" clId="{88C2DB11-0E9A-44FE-AE8B-2469165B3BF6}" dt="2026-03-05T16:32:05.566" v="10437" actId="26606"/>
          <ac:graphicFrameMkLst>
            <pc:docMk/>
            <pc:sldMk cId="3603956377" sldId="2714"/>
            <ac:graphicFrameMk id="5" creationId="{A3AEED65-A09F-20D7-B5DE-B5C6EDECA1DD}"/>
          </ac:graphicFrameMkLst>
        </pc:graphicFrameChg>
      </pc:sldChg>
      <pc:sldChg chg="addSp delSp modSp new mod">
        <pc:chgData name="Julie Thomas" userId="2af13b6d24d29b42" providerId="LiveId" clId="{88C2DB11-0E9A-44FE-AE8B-2469165B3BF6}" dt="2026-03-09T12:52:32.683" v="10488" actId="14100"/>
        <pc:sldMkLst>
          <pc:docMk/>
          <pc:sldMk cId="3698287597" sldId="2715"/>
        </pc:sldMkLst>
        <pc:spChg chg="mod">
          <ac:chgData name="Julie Thomas" userId="2af13b6d24d29b42" providerId="LiveId" clId="{88C2DB11-0E9A-44FE-AE8B-2469165B3BF6}" dt="2026-03-09T12:52:21.991" v="10484" actId="14100"/>
          <ac:spMkLst>
            <pc:docMk/>
            <pc:sldMk cId="3698287597" sldId="2715"/>
            <ac:spMk id="2" creationId="{353F27C5-C01D-0586-0B06-F7DDF4B317DF}"/>
          </ac:spMkLst>
        </pc:spChg>
        <pc:spChg chg="del">
          <ac:chgData name="Julie Thomas" userId="2af13b6d24d29b42" providerId="LiveId" clId="{88C2DB11-0E9A-44FE-AE8B-2469165B3BF6}" dt="2026-03-09T12:51:49.473" v="10476" actId="22"/>
          <ac:spMkLst>
            <pc:docMk/>
            <pc:sldMk cId="3698287597" sldId="2715"/>
            <ac:spMk id="3" creationId="{95E2EEF2-6B2E-4514-6F71-EE3491A6B728}"/>
          </ac:spMkLst>
        </pc:spChg>
        <pc:picChg chg="add mod ord">
          <ac:chgData name="Julie Thomas" userId="2af13b6d24d29b42" providerId="LiveId" clId="{88C2DB11-0E9A-44FE-AE8B-2469165B3BF6}" dt="2026-03-09T12:52:32.683" v="10488" actId="14100"/>
          <ac:picMkLst>
            <pc:docMk/>
            <pc:sldMk cId="3698287597" sldId="2715"/>
            <ac:picMk id="5" creationId="{52F0ED9A-7A00-8F23-5D9D-2591ED6CFC0B}"/>
          </ac:picMkLst>
        </pc:picChg>
      </pc:sldChg>
      <pc:sldChg chg="addSp delSp modSp new mod ord">
        <pc:chgData name="Julie Thomas" userId="2af13b6d24d29b42" providerId="LiveId" clId="{88C2DB11-0E9A-44FE-AE8B-2469165B3BF6}" dt="2026-03-09T13:02:16.176" v="11225"/>
        <pc:sldMkLst>
          <pc:docMk/>
          <pc:sldMk cId="3135115774" sldId="2716"/>
        </pc:sldMkLst>
        <pc:spChg chg="mod">
          <ac:chgData name="Julie Thomas" userId="2af13b6d24d29b42" providerId="LiveId" clId="{88C2DB11-0E9A-44FE-AE8B-2469165B3BF6}" dt="2026-03-09T13:01:55.961" v="11221" actId="14100"/>
          <ac:spMkLst>
            <pc:docMk/>
            <pc:sldMk cId="3135115774" sldId="2716"/>
            <ac:spMk id="2" creationId="{96CC222A-AC05-FC37-DA8C-642E38245894}"/>
          </ac:spMkLst>
        </pc:spChg>
        <pc:spChg chg="del">
          <ac:chgData name="Julie Thomas" userId="2af13b6d24d29b42" providerId="LiveId" clId="{88C2DB11-0E9A-44FE-AE8B-2469165B3BF6}" dt="2026-03-09T12:53:41.680" v="10585" actId="22"/>
          <ac:spMkLst>
            <pc:docMk/>
            <pc:sldMk cId="3135115774" sldId="2716"/>
            <ac:spMk id="3" creationId="{4D5471DC-E664-664D-CAC7-2CD459199936}"/>
          </ac:spMkLst>
        </pc:spChg>
        <pc:spChg chg="add mod">
          <ac:chgData name="Julie Thomas" userId="2af13b6d24d29b42" providerId="LiveId" clId="{88C2DB11-0E9A-44FE-AE8B-2469165B3BF6}" dt="2026-03-09T13:02:10.688" v="11223" actId="255"/>
          <ac:spMkLst>
            <pc:docMk/>
            <pc:sldMk cId="3135115774" sldId="2716"/>
            <ac:spMk id="6" creationId="{A650B72A-D40D-9696-5C66-8DE84626780B}"/>
          </ac:spMkLst>
        </pc:spChg>
        <pc:picChg chg="add mod ord">
          <ac:chgData name="Julie Thomas" userId="2af13b6d24d29b42" providerId="LiveId" clId="{88C2DB11-0E9A-44FE-AE8B-2469165B3BF6}" dt="2026-03-09T13:00:05.899" v="11093" actId="1076"/>
          <ac:picMkLst>
            <pc:docMk/>
            <pc:sldMk cId="3135115774" sldId="2716"/>
            <ac:picMk id="5" creationId="{7FD6320C-7F9B-24E6-511B-417451DAD0BF}"/>
          </ac:picMkLst>
        </pc:picChg>
      </pc:sldChg>
      <pc:sldChg chg="addSp delSp modSp new mod ord">
        <pc:chgData name="Julie Thomas" userId="2af13b6d24d29b42" providerId="LiveId" clId="{88C2DB11-0E9A-44FE-AE8B-2469165B3BF6}" dt="2026-03-09T13:42:13.448" v="11315"/>
        <pc:sldMkLst>
          <pc:docMk/>
          <pc:sldMk cId="4180714584" sldId="2717"/>
        </pc:sldMkLst>
        <pc:spChg chg="mod">
          <ac:chgData name="Julie Thomas" userId="2af13b6d24d29b42" providerId="LiveId" clId="{88C2DB11-0E9A-44FE-AE8B-2469165B3BF6}" dt="2026-03-09T13:41:20.823" v="11313" actId="2711"/>
          <ac:spMkLst>
            <pc:docMk/>
            <pc:sldMk cId="4180714584" sldId="2717"/>
            <ac:spMk id="2" creationId="{FF3F5A13-7103-A615-2ED2-407C476436EB}"/>
          </ac:spMkLst>
        </pc:spChg>
        <pc:spChg chg="del mod">
          <ac:chgData name="Julie Thomas" userId="2af13b6d24d29b42" providerId="LiveId" clId="{88C2DB11-0E9A-44FE-AE8B-2469165B3BF6}" dt="2026-03-09T13:41:10.746" v="11311" actId="931"/>
          <ac:spMkLst>
            <pc:docMk/>
            <pc:sldMk cId="4180714584" sldId="2717"/>
            <ac:spMk id="3" creationId="{07B1B0B7-E201-889D-F977-8EA5CA190A2D}"/>
          </ac:spMkLst>
        </pc:spChg>
        <pc:picChg chg="add mod">
          <ac:chgData name="Julie Thomas" userId="2af13b6d24d29b42" providerId="LiveId" clId="{88C2DB11-0E9A-44FE-AE8B-2469165B3BF6}" dt="2026-03-09T13:41:13.810" v="11312" actId="26606"/>
          <ac:picMkLst>
            <pc:docMk/>
            <pc:sldMk cId="4180714584" sldId="2717"/>
            <ac:picMk id="5" creationId="{3CB04467-0A46-1BCC-997F-A6F4DF86A6A5}"/>
          </ac:picMkLst>
        </pc:picChg>
      </pc:sldChg>
      <pc:sldChg chg="addSp delSp modSp new mod ord">
        <pc:chgData name="Julie Thomas" userId="2af13b6d24d29b42" providerId="LiveId" clId="{88C2DB11-0E9A-44FE-AE8B-2469165B3BF6}" dt="2026-03-09T14:16:27.741" v="11670"/>
        <pc:sldMkLst>
          <pc:docMk/>
          <pc:sldMk cId="1650771555" sldId="2718"/>
        </pc:sldMkLst>
        <pc:spChg chg="mod">
          <ac:chgData name="Julie Thomas" userId="2af13b6d24d29b42" providerId="LiveId" clId="{88C2DB11-0E9A-44FE-AE8B-2469165B3BF6}" dt="2026-03-09T14:16:20.379" v="11668" actId="2711"/>
          <ac:spMkLst>
            <pc:docMk/>
            <pc:sldMk cId="1650771555" sldId="2718"/>
            <ac:spMk id="2" creationId="{6DA1B34B-2372-500C-F562-595731E32F16}"/>
          </ac:spMkLst>
        </pc:spChg>
        <pc:spChg chg="del">
          <ac:chgData name="Julie Thomas" userId="2af13b6d24d29b42" providerId="LiveId" clId="{88C2DB11-0E9A-44FE-AE8B-2469165B3BF6}" dt="2026-03-09T14:16:10.717" v="11664" actId="931"/>
          <ac:spMkLst>
            <pc:docMk/>
            <pc:sldMk cId="1650771555" sldId="2718"/>
            <ac:spMk id="3" creationId="{1A6F71E5-B636-4A39-6B4E-6C7BB22A3503}"/>
          </ac:spMkLst>
        </pc:spChg>
        <pc:picChg chg="add mod">
          <ac:chgData name="Julie Thomas" userId="2af13b6d24d29b42" providerId="LiveId" clId="{88C2DB11-0E9A-44FE-AE8B-2469165B3BF6}" dt="2026-03-09T14:16:13.593" v="11665" actId="26606"/>
          <ac:picMkLst>
            <pc:docMk/>
            <pc:sldMk cId="1650771555" sldId="2718"/>
            <ac:picMk id="5" creationId="{590A38FB-E680-DE5D-8F2C-0354093B180D}"/>
          </ac:picMkLst>
        </pc:picChg>
      </pc:sldChg>
      <pc:sldChg chg="addSp modSp new mod modClrScheme chgLayout">
        <pc:chgData name="Julie Thomas" userId="2af13b6d24d29b42" providerId="LiveId" clId="{88C2DB11-0E9A-44FE-AE8B-2469165B3BF6}" dt="2026-03-09T14:20:58.471" v="11715" actId="255"/>
        <pc:sldMkLst>
          <pc:docMk/>
          <pc:sldMk cId="1779215180" sldId="2719"/>
        </pc:sldMkLst>
        <pc:spChg chg="mod">
          <ac:chgData name="Julie Thomas" userId="2af13b6d24d29b42" providerId="LiveId" clId="{88C2DB11-0E9A-44FE-AE8B-2469165B3BF6}" dt="2026-03-09T14:20:44.797" v="11714" actId="2711"/>
          <ac:spMkLst>
            <pc:docMk/>
            <pc:sldMk cId="1779215180" sldId="2719"/>
            <ac:spMk id="2" creationId="{0DC0577B-2292-69AA-5F80-557D05071608}"/>
          </ac:spMkLst>
        </pc:spChg>
        <pc:spChg chg="mod">
          <ac:chgData name="Julie Thomas" userId="2af13b6d24d29b42" providerId="LiveId" clId="{88C2DB11-0E9A-44FE-AE8B-2469165B3BF6}" dt="2026-03-09T14:20:58.471" v="11715" actId="255"/>
          <ac:spMkLst>
            <pc:docMk/>
            <pc:sldMk cId="1779215180" sldId="2719"/>
            <ac:spMk id="3" creationId="{1E6687BE-3A89-3EFB-010B-DF4FDE1A9C9B}"/>
          </ac:spMkLst>
        </pc:spChg>
        <pc:picChg chg="add mod">
          <ac:chgData name="Julie Thomas" userId="2af13b6d24d29b42" providerId="LiveId" clId="{88C2DB11-0E9A-44FE-AE8B-2469165B3BF6}" dt="2026-03-09T14:20:38.363" v="11713" actId="26606"/>
          <ac:picMkLst>
            <pc:docMk/>
            <pc:sldMk cId="1779215180" sldId="2719"/>
            <ac:picMk id="5" creationId="{4E0798EE-CFC2-8AF2-8140-95968153272C}"/>
          </ac:picMkLst>
        </pc:picChg>
      </pc:sldChg>
      <pc:sldChg chg="modSp new mod">
        <pc:chgData name="Julie Thomas" userId="2af13b6d24d29b42" providerId="LiveId" clId="{88C2DB11-0E9A-44FE-AE8B-2469165B3BF6}" dt="2026-03-09T14:29:26.633" v="12744" actId="14100"/>
        <pc:sldMkLst>
          <pc:docMk/>
          <pc:sldMk cId="2924734372" sldId="2720"/>
        </pc:sldMkLst>
        <pc:spChg chg="mod">
          <ac:chgData name="Julie Thomas" userId="2af13b6d24d29b42" providerId="LiveId" clId="{88C2DB11-0E9A-44FE-AE8B-2469165B3BF6}" dt="2026-03-09T14:25:44.096" v="12452" actId="27636"/>
          <ac:spMkLst>
            <pc:docMk/>
            <pc:sldMk cId="2924734372" sldId="2720"/>
            <ac:spMk id="2" creationId="{624562C2-5B41-1811-BEE6-AD053B756301}"/>
          </ac:spMkLst>
        </pc:spChg>
        <pc:spChg chg="mod">
          <ac:chgData name="Julie Thomas" userId="2af13b6d24d29b42" providerId="LiveId" clId="{88C2DB11-0E9A-44FE-AE8B-2469165B3BF6}" dt="2026-03-09T14:29:26.633" v="12744" actId="14100"/>
          <ac:spMkLst>
            <pc:docMk/>
            <pc:sldMk cId="2924734372" sldId="2720"/>
            <ac:spMk id="3" creationId="{CAFD3544-E625-ACE3-D4C7-E45B41BD7143}"/>
          </ac:spMkLst>
        </pc:spChg>
      </pc:sldChg>
      <pc:sldChg chg="addSp delSp modSp new mod ord">
        <pc:chgData name="Julie Thomas" userId="2af13b6d24d29b42" providerId="LiveId" clId="{88C2DB11-0E9A-44FE-AE8B-2469165B3BF6}" dt="2026-03-09T15:12:30.601" v="12848"/>
        <pc:sldMkLst>
          <pc:docMk/>
          <pc:sldMk cId="2915900281" sldId="2721"/>
        </pc:sldMkLst>
        <pc:spChg chg="mod">
          <ac:chgData name="Julie Thomas" userId="2af13b6d24d29b42" providerId="LiveId" clId="{88C2DB11-0E9A-44FE-AE8B-2469165B3BF6}" dt="2026-03-09T15:08:19.213" v="12846" actId="20577"/>
          <ac:spMkLst>
            <pc:docMk/>
            <pc:sldMk cId="2915900281" sldId="2721"/>
            <ac:spMk id="2" creationId="{165F009A-3296-F9E3-0244-9877D7C2D6FB}"/>
          </ac:spMkLst>
        </pc:spChg>
        <pc:spChg chg="del">
          <ac:chgData name="Julie Thomas" userId="2af13b6d24d29b42" providerId="LiveId" clId="{88C2DB11-0E9A-44FE-AE8B-2469165B3BF6}" dt="2026-03-09T14:34:13.786" v="12771" actId="22"/>
          <ac:spMkLst>
            <pc:docMk/>
            <pc:sldMk cId="2915900281" sldId="2721"/>
            <ac:spMk id="3" creationId="{3737FC1B-041D-AF92-8CAD-E200D7C9B319}"/>
          </ac:spMkLst>
        </pc:spChg>
        <pc:picChg chg="add mod ord">
          <ac:chgData name="Julie Thomas" userId="2af13b6d24d29b42" providerId="LiveId" clId="{88C2DB11-0E9A-44FE-AE8B-2469165B3BF6}" dt="2026-03-09T14:34:13.786" v="12771" actId="22"/>
          <ac:picMkLst>
            <pc:docMk/>
            <pc:sldMk cId="2915900281" sldId="2721"/>
            <ac:picMk id="5" creationId="{D1978377-70FD-1E16-A770-47972113EE60}"/>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ata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ata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8A389-B67B-4EEF-AD02-9F491C514AD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D3C9DDB5-6F31-4A3D-B357-0BF2CE462C34}">
      <dgm:prSet custT="1"/>
      <dgm:spPr/>
      <dgm:t>
        <a:bodyPr/>
        <a:lstStyle/>
        <a:p>
          <a:pPr>
            <a:lnSpc>
              <a:spcPct val="100000"/>
            </a:lnSpc>
          </a:pPr>
          <a:r>
            <a:rPr lang="en-US" sz="2000"/>
            <a:t>Wellbeing strategies should be holistic and tailored to the organisation</a:t>
          </a:r>
        </a:p>
      </dgm:t>
    </dgm:pt>
    <dgm:pt modelId="{52DD05D6-1035-49E0-AA4D-A8F35D8344E9}" type="parTrans" cxnId="{507F5CF9-F326-4B17-A992-F9DE6A91C2B2}">
      <dgm:prSet/>
      <dgm:spPr/>
      <dgm:t>
        <a:bodyPr/>
        <a:lstStyle/>
        <a:p>
          <a:endParaRPr lang="en-US"/>
        </a:p>
      </dgm:t>
    </dgm:pt>
    <dgm:pt modelId="{D0B63906-5192-4766-98A0-993B88ACB0B2}" type="sibTrans" cxnId="{507F5CF9-F326-4B17-A992-F9DE6A91C2B2}">
      <dgm:prSet/>
      <dgm:spPr/>
      <dgm:t>
        <a:bodyPr/>
        <a:lstStyle/>
        <a:p>
          <a:endParaRPr lang="en-US"/>
        </a:p>
      </dgm:t>
    </dgm:pt>
    <dgm:pt modelId="{363FC6F5-B771-4134-AA0A-8506870E97C7}">
      <dgm:prSet custT="1"/>
      <dgm:spPr/>
      <dgm:t>
        <a:bodyPr/>
        <a:lstStyle/>
        <a:p>
          <a:pPr>
            <a:lnSpc>
              <a:spcPct val="100000"/>
            </a:lnSpc>
          </a:pPr>
          <a:r>
            <a:rPr lang="en-US" sz="2000" dirty="0"/>
            <a:t>Strategies should focus on prevention and support and be based on data</a:t>
          </a:r>
        </a:p>
      </dgm:t>
    </dgm:pt>
    <dgm:pt modelId="{77B10CC5-3B2F-4639-92A6-CDA49C59A858}" type="parTrans" cxnId="{9949FE00-6662-43F8-AB7C-2A868C5B4588}">
      <dgm:prSet/>
      <dgm:spPr/>
      <dgm:t>
        <a:bodyPr/>
        <a:lstStyle/>
        <a:p>
          <a:endParaRPr lang="en-US"/>
        </a:p>
      </dgm:t>
    </dgm:pt>
    <dgm:pt modelId="{90A7A5DB-4841-4769-A3C4-86D88DD6B1D2}" type="sibTrans" cxnId="{9949FE00-6662-43F8-AB7C-2A868C5B4588}">
      <dgm:prSet/>
      <dgm:spPr/>
      <dgm:t>
        <a:bodyPr/>
        <a:lstStyle/>
        <a:p>
          <a:endParaRPr lang="en-US"/>
        </a:p>
      </dgm:t>
    </dgm:pt>
    <dgm:pt modelId="{10C946C4-9BB6-4050-973A-53954CA01AC4}">
      <dgm:prSet custT="1"/>
      <dgm:spPr/>
      <dgm:t>
        <a:bodyPr/>
        <a:lstStyle/>
        <a:p>
          <a:pPr>
            <a:lnSpc>
              <a:spcPct val="100000"/>
            </a:lnSpc>
          </a:pPr>
          <a:r>
            <a:rPr lang="en-US" sz="2000"/>
            <a:t>AI and automation may have positive and negative effects on wellbeing and employment</a:t>
          </a:r>
        </a:p>
      </dgm:t>
    </dgm:pt>
    <dgm:pt modelId="{C0EBA31C-E9A7-4FD5-9AD2-1B4B7B535D62}" type="parTrans" cxnId="{2F45E77C-6AB0-402B-A2C4-E7745F1B8001}">
      <dgm:prSet/>
      <dgm:spPr/>
      <dgm:t>
        <a:bodyPr/>
        <a:lstStyle/>
        <a:p>
          <a:endParaRPr lang="en-US"/>
        </a:p>
      </dgm:t>
    </dgm:pt>
    <dgm:pt modelId="{0E8C82C4-C43E-46FA-89FF-662E826E22D2}" type="sibTrans" cxnId="{2F45E77C-6AB0-402B-A2C4-E7745F1B8001}">
      <dgm:prSet/>
      <dgm:spPr/>
      <dgm:t>
        <a:bodyPr/>
        <a:lstStyle/>
        <a:p>
          <a:endParaRPr lang="en-US"/>
        </a:p>
      </dgm:t>
    </dgm:pt>
    <dgm:pt modelId="{E028094C-CCCE-4352-ABDC-4002ACF081BD}">
      <dgm:prSet custT="1"/>
      <dgm:spPr/>
      <dgm:t>
        <a:bodyPr/>
        <a:lstStyle/>
        <a:p>
          <a:pPr>
            <a:lnSpc>
              <a:spcPct val="100000"/>
            </a:lnSpc>
          </a:pPr>
          <a:r>
            <a:rPr lang="en-US" sz="2000" dirty="0"/>
            <a:t>A focus on EDI has positive effects on wellbeing and performance</a:t>
          </a:r>
        </a:p>
      </dgm:t>
    </dgm:pt>
    <dgm:pt modelId="{2AB0E9DF-C1A7-44D6-8485-FBBB2B823056}" type="parTrans" cxnId="{09894EAD-CFF7-47CC-8EE1-B100E05AE775}">
      <dgm:prSet/>
      <dgm:spPr/>
      <dgm:t>
        <a:bodyPr/>
        <a:lstStyle/>
        <a:p>
          <a:endParaRPr lang="en-US"/>
        </a:p>
      </dgm:t>
    </dgm:pt>
    <dgm:pt modelId="{4A30E38D-1783-435E-A467-18509BBE4B9B}" type="sibTrans" cxnId="{09894EAD-CFF7-47CC-8EE1-B100E05AE775}">
      <dgm:prSet/>
      <dgm:spPr/>
      <dgm:t>
        <a:bodyPr/>
        <a:lstStyle/>
        <a:p>
          <a:endParaRPr lang="en-US"/>
        </a:p>
      </dgm:t>
    </dgm:pt>
    <dgm:pt modelId="{B2A94426-9A8B-427F-BD07-67F6FD0C785B}">
      <dgm:prSet custT="1"/>
      <dgm:spPr/>
      <dgm:t>
        <a:bodyPr/>
        <a:lstStyle/>
        <a:p>
          <a:pPr>
            <a:lnSpc>
              <a:spcPct val="100000"/>
            </a:lnSpc>
          </a:pPr>
          <a:r>
            <a:rPr lang="en-GB" sz="2000" dirty="0"/>
            <a:t>Need to be aware of variety of people in workplace (generations) but ultimately treat people as individuals</a:t>
          </a:r>
        </a:p>
      </dgm:t>
    </dgm:pt>
    <dgm:pt modelId="{1A39293C-010D-41E7-839D-77C732D2663E}" type="parTrans" cxnId="{58266866-F796-415C-8D54-4864901AFE8A}">
      <dgm:prSet/>
      <dgm:spPr/>
      <dgm:t>
        <a:bodyPr/>
        <a:lstStyle/>
        <a:p>
          <a:endParaRPr lang="en-GB"/>
        </a:p>
      </dgm:t>
    </dgm:pt>
    <dgm:pt modelId="{CAAB79D0-49DB-4196-84FD-C11EAD4361FB}" type="sibTrans" cxnId="{58266866-F796-415C-8D54-4864901AFE8A}">
      <dgm:prSet/>
      <dgm:spPr/>
      <dgm:t>
        <a:bodyPr/>
        <a:lstStyle/>
        <a:p>
          <a:endParaRPr lang="en-GB"/>
        </a:p>
      </dgm:t>
    </dgm:pt>
    <dgm:pt modelId="{F93BD1E9-35CA-44FF-AA91-A6C84E1DCC4F}" type="pres">
      <dgm:prSet presAssocID="{6368A389-B67B-4EEF-AD02-9F491C514ADB}" presName="root" presStyleCnt="0">
        <dgm:presLayoutVars>
          <dgm:dir/>
          <dgm:resizeHandles val="exact"/>
        </dgm:presLayoutVars>
      </dgm:prSet>
      <dgm:spPr/>
    </dgm:pt>
    <dgm:pt modelId="{1DB9838C-2A55-4A2D-ADB2-6FCCC2DE8689}" type="pres">
      <dgm:prSet presAssocID="{D3C9DDB5-6F31-4A3D-B357-0BF2CE462C34}" presName="compNode" presStyleCnt="0"/>
      <dgm:spPr/>
    </dgm:pt>
    <dgm:pt modelId="{803DB46C-217F-4502-9C47-15DA67FD5190}" type="pres">
      <dgm:prSet presAssocID="{D3C9DDB5-6F31-4A3D-B357-0BF2CE462C34}" presName="iconRect" presStyleLbl="node1" presStyleIdx="0" presStyleCnt="5"/>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Yoga with solid fill"/>
        </a:ext>
      </dgm:extLst>
    </dgm:pt>
    <dgm:pt modelId="{BBB4A948-0F1A-4875-AC68-A6A9F1FC89F5}" type="pres">
      <dgm:prSet presAssocID="{D3C9DDB5-6F31-4A3D-B357-0BF2CE462C34}" presName="spaceRect" presStyleCnt="0"/>
      <dgm:spPr/>
    </dgm:pt>
    <dgm:pt modelId="{23156F92-1151-4C10-94F9-6D016857E7C9}" type="pres">
      <dgm:prSet presAssocID="{D3C9DDB5-6F31-4A3D-B357-0BF2CE462C34}" presName="textRect" presStyleLbl="revTx" presStyleIdx="0" presStyleCnt="5">
        <dgm:presLayoutVars>
          <dgm:chMax val="1"/>
          <dgm:chPref val="1"/>
        </dgm:presLayoutVars>
      </dgm:prSet>
      <dgm:spPr/>
    </dgm:pt>
    <dgm:pt modelId="{B8FC72C5-D72C-4C22-9511-F4A0B79F145C}" type="pres">
      <dgm:prSet presAssocID="{D0B63906-5192-4766-98A0-993B88ACB0B2}" presName="sibTrans" presStyleCnt="0"/>
      <dgm:spPr/>
    </dgm:pt>
    <dgm:pt modelId="{2748946F-4262-468B-8615-2E68A2F329DC}" type="pres">
      <dgm:prSet presAssocID="{363FC6F5-B771-4134-AA0A-8506870E97C7}" presName="compNode" presStyleCnt="0"/>
      <dgm:spPr/>
    </dgm:pt>
    <dgm:pt modelId="{4ED8BC1B-288B-4C69-9E63-52869DAD509C}" type="pres">
      <dgm:prSet presAssocID="{363FC6F5-B771-4134-AA0A-8506870E97C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50204972-D01D-4C2F-A670-261539C69AC5}" type="pres">
      <dgm:prSet presAssocID="{363FC6F5-B771-4134-AA0A-8506870E97C7}" presName="spaceRect" presStyleCnt="0"/>
      <dgm:spPr/>
    </dgm:pt>
    <dgm:pt modelId="{97607397-9DDD-4224-AE1E-A3F65E76BC04}" type="pres">
      <dgm:prSet presAssocID="{363FC6F5-B771-4134-AA0A-8506870E97C7}" presName="textRect" presStyleLbl="revTx" presStyleIdx="1" presStyleCnt="5">
        <dgm:presLayoutVars>
          <dgm:chMax val="1"/>
          <dgm:chPref val="1"/>
        </dgm:presLayoutVars>
      </dgm:prSet>
      <dgm:spPr/>
    </dgm:pt>
    <dgm:pt modelId="{7880C9EE-3143-4B98-BD4C-F2F443D05062}" type="pres">
      <dgm:prSet presAssocID="{90A7A5DB-4841-4769-A3C4-86D88DD6B1D2}" presName="sibTrans" presStyleCnt="0"/>
      <dgm:spPr/>
    </dgm:pt>
    <dgm:pt modelId="{6D69E78F-7B52-4851-B1C8-271F0DF68218}" type="pres">
      <dgm:prSet presAssocID="{10C946C4-9BB6-4050-973A-53954CA01AC4}" presName="compNode" presStyleCnt="0"/>
      <dgm:spPr/>
    </dgm:pt>
    <dgm:pt modelId="{60276E46-D08B-4771-8A47-30E99310B938}" type="pres">
      <dgm:prSet presAssocID="{10C946C4-9BB6-4050-973A-53954CA01AC4}" presName="iconRect" presStyleLbl="node1" presStyleIdx="2" presStyleCnt="5"/>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Robot Hand with solid fill"/>
        </a:ext>
      </dgm:extLst>
    </dgm:pt>
    <dgm:pt modelId="{24220C57-3B14-4A3C-B174-D766E8D5D28D}" type="pres">
      <dgm:prSet presAssocID="{10C946C4-9BB6-4050-973A-53954CA01AC4}" presName="spaceRect" presStyleCnt="0"/>
      <dgm:spPr/>
    </dgm:pt>
    <dgm:pt modelId="{815D53D4-5FC5-4427-8291-06ECCA832B73}" type="pres">
      <dgm:prSet presAssocID="{10C946C4-9BB6-4050-973A-53954CA01AC4}" presName="textRect" presStyleLbl="revTx" presStyleIdx="2" presStyleCnt="5">
        <dgm:presLayoutVars>
          <dgm:chMax val="1"/>
          <dgm:chPref val="1"/>
        </dgm:presLayoutVars>
      </dgm:prSet>
      <dgm:spPr/>
    </dgm:pt>
    <dgm:pt modelId="{2F856A97-2AC0-4B79-BA71-6BA836A4BD76}" type="pres">
      <dgm:prSet presAssocID="{0E8C82C4-C43E-46FA-89FF-662E826E22D2}" presName="sibTrans" presStyleCnt="0"/>
      <dgm:spPr/>
    </dgm:pt>
    <dgm:pt modelId="{E158D28B-A2CF-4849-A21A-DDA07F0551A9}" type="pres">
      <dgm:prSet presAssocID="{E028094C-CCCE-4352-ABDC-4002ACF081BD}" presName="compNode" presStyleCnt="0"/>
      <dgm:spPr/>
    </dgm:pt>
    <dgm:pt modelId="{4A2E557C-DDB8-4754-8DE9-5787C6DA8FED}" type="pres">
      <dgm:prSet presAssocID="{E028094C-CCCE-4352-ABDC-4002ACF081BD}" presName="iconRect" presStyleLbl="node1" presStyleIdx="3" presStyleCnt="5"/>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Group with solid fill"/>
        </a:ext>
      </dgm:extLst>
    </dgm:pt>
    <dgm:pt modelId="{F3E301B7-8E4C-4817-A06F-19C596D5CC4B}" type="pres">
      <dgm:prSet presAssocID="{E028094C-CCCE-4352-ABDC-4002ACF081BD}" presName="spaceRect" presStyleCnt="0"/>
      <dgm:spPr/>
    </dgm:pt>
    <dgm:pt modelId="{098C87AB-82CB-4F59-84A7-CEAE3CB5B394}" type="pres">
      <dgm:prSet presAssocID="{E028094C-CCCE-4352-ABDC-4002ACF081BD}" presName="textRect" presStyleLbl="revTx" presStyleIdx="3" presStyleCnt="5">
        <dgm:presLayoutVars>
          <dgm:chMax val="1"/>
          <dgm:chPref val="1"/>
        </dgm:presLayoutVars>
      </dgm:prSet>
      <dgm:spPr/>
    </dgm:pt>
    <dgm:pt modelId="{27A9CA36-0D1B-4D8B-8561-0F26D0F0C44F}" type="pres">
      <dgm:prSet presAssocID="{4A30E38D-1783-435E-A467-18509BBE4B9B}" presName="sibTrans" presStyleCnt="0"/>
      <dgm:spPr/>
    </dgm:pt>
    <dgm:pt modelId="{1F56E1C0-48ED-4382-8903-6F3F750C81BB}" type="pres">
      <dgm:prSet presAssocID="{B2A94426-9A8B-427F-BD07-67F6FD0C785B}" presName="compNode" presStyleCnt="0"/>
      <dgm:spPr/>
    </dgm:pt>
    <dgm:pt modelId="{D1FBD3EA-4CC4-484A-A17F-6DC1CB24589E}" type="pres">
      <dgm:prSet presAssocID="{B2A94426-9A8B-427F-BD07-67F6FD0C785B}" presName="iconRect" presStyleLbl="node1" presStyleIdx="4" presStyleCnt="5"/>
      <dgm:spPr>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dgm:spPr>
      <dgm:extLst>
        <a:ext uri="{E40237B7-FDA0-4F09-8148-C483321AD2D9}">
          <dgm14:cNvPr xmlns:dgm14="http://schemas.microsoft.com/office/drawing/2010/diagram" id="0" name="" descr="Target Audience with solid fill"/>
        </a:ext>
      </dgm:extLst>
    </dgm:pt>
    <dgm:pt modelId="{8F137694-AED1-40EA-90A8-C0B408EBF3EB}" type="pres">
      <dgm:prSet presAssocID="{B2A94426-9A8B-427F-BD07-67F6FD0C785B}" presName="spaceRect" presStyleCnt="0"/>
      <dgm:spPr/>
    </dgm:pt>
    <dgm:pt modelId="{D3463531-AA04-448F-9D02-7173AFAE4E05}" type="pres">
      <dgm:prSet presAssocID="{B2A94426-9A8B-427F-BD07-67F6FD0C785B}" presName="textRect" presStyleLbl="revTx" presStyleIdx="4" presStyleCnt="5" custLinFactNeighborX="9952" custLinFactNeighborY="-1905">
        <dgm:presLayoutVars>
          <dgm:chMax val="1"/>
          <dgm:chPref val="1"/>
        </dgm:presLayoutVars>
      </dgm:prSet>
      <dgm:spPr/>
    </dgm:pt>
  </dgm:ptLst>
  <dgm:cxnLst>
    <dgm:cxn modelId="{9949FE00-6662-43F8-AB7C-2A868C5B4588}" srcId="{6368A389-B67B-4EEF-AD02-9F491C514ADB}" destId="{363FC6F5-B771-4134-AA0A-8506870E97C7}" srcOrd="1" destOrd="0" parTransId="{77B10CC5-3B2F-4639-92A6-CDA49C59A858}" sibTransId="{90A7A5DB-4841-4769-A3C4-86D88DD6B1D2}"/>
    <dgm:cxn modelId="{64E52331-CA57-42E5-BE69-1C5B36538652}" type="presOf" srcId="{10C946C4-9BB6-4050-973A-53954CA01AC4}" destId="{815D53D4-5FC5-4427-8291-06ECCA832B73}" srcOrd="0" destOrd="0" presId="urn:microsoft.com/office/officeart/2018/2/layout/IconLabelList"/>
    <dgm:cxn modelId="{021AE83A-16B6-4A7E-85EB-93C03EAE6039}" type="presOf" srcId="{D3C9DDB5-6F31-4A3D-B357-0BF2CE462C34}" destId="{23156F92-1151-4C10-94F9-6D016857E7C9}" srcOrd="0" destOrd="0" presId="urn:microsoft.com/office/officeart/2018/2/layout/IconLabelList"/>
    <dgm:cxn modelId="{9FAC343F-E716-4628-B27B-9DD7960C8AB4}" type="presOf" srcId="{363FC6F5-B771-4134-AA0A-8506870E97C7}" destId="{97607397-9DDD-4224-AE1E-A3F65E76BC04}" srcOrd="0" destOrd="0" presId="urn:microsoft.com/office/officeart/2018/2/layout/IconLabelList"/>
    <dgm:cxn modelId="{DF00565B-FC90-4102-9AFA-506183FE45F4}" type="presOf" srcId="{6368A389-B67B-4EEF-AD02-9F491C514ADB}" destId="{F93BD1E9-35CA-44FF-AA91-A6C84E1DCC4F}" srcOrd="0" destOrd="0" presId="urn:microsoft.com/office/officeart/2018/2/layout/IconLabelList"/>
    <dgm:cxn modelId="{58266866-F796-415C-8D54-4864901AFE8A}" srcId="{6368A389-B67B-4EEF-AD02-9F491C514ADB}" destId="{B2A94426-9A8B-427F-BD07-67F6FD0C785B}" srcOrd="4" destOrd="0" parTransId="{1A39293C-010D-41E7-839D-77C732D2663E}" sibTransId="{CAAB79D0-49DB-4196-84FD-C11EAD4361FB}"/>
    <dgm:cxn modelId="{88BFB979-ECF2-442B-83BA-34DE4CB1329D}" type="presOf" srcId="{B2A94426-9A8B-427F-BD07-67F6FD0C785B}" destId="{D3463531-AA04-448F-9D02-7173AFAE4E05}" srcOrd="0" destOrd="0" presId="urn:microsoft.com/office/officeart/2018/2/layout/IconLabelList"/>
    <dgm:cxn modelId="{2F45E77C-6AB0-402B-A2C4-E7745F1B8001}" srcId="{6368A389-B67B-4EEF-AD02-9F491C514ADB}" destId="{10C946C4-9BB6-4050-973A-53954CA01AC4}" srcOrd="2" destOrd="0" parTransId="{C0EBA31C-E9A7-4FD5-9AD2-1B4B7B535D62}" sibTransId="{0E8C82C4-C43E-46FA-89FF-662E826E22D2}"/>
    <dgm:cxn modelId="{09894EAD-CFF7-47CC-8EE1-B100E05AE775}" srcId="{6368A389-B67B-4EEF-AD02-9F491C514ADB}" destId="{E028094C-CCCE-4352-ABDC-4002ACF081BD}" srcOrd="3" destOrd="0" parTransId="{2AB0E9DF-C1A7-44D6-8485-FBBB2B823056}" sibTransId="{4A30E38D-1783-435E-A467-18509BBE4B9B}"/>
    <dgm:cxn modelId="{2BAD13BF-5C43-4BE6-B2B9-294E4F66701F}" type="presOf" srcId="{E028094C-CCCE-4352-ABDC-4002ACF081BD}" destId="{098C87AB-82CB-4F59-84A7-CEAE3CB5B394}" srcOrd="0" destOrd="0" presId="urn:microsoft.com/office/officeart/2018/2/layout/IconLabelList"/>
    <dgm:cxn modelId="{507F5CF9-F326-4B17-A992-F9DE6A91C2B2}" srcId="{6368A389-B67B-4EEF-AD02-9F491C514ADB}" destId="{D3C9DDB5-6F31-4A3D-B357-0BF2CE462C34}" srcOrd="0" destOrd="0" parTransId="{52DD05D6-1035-49E0-AA4D-A8F35D8344E9}" sibTransId="{D0B63906-5192-4766-98A0-993B88ACB0B2}"/>
    <dgm:cxn modelId="{07D0E45F-A2E1-4203-BF29-6A8A08576C05}" type="presParOf" srcId="{F93BD1E9-35CA-44FF-AA91-A6C84E1DCC4F}" destId="{1DB9838C-2A55-4A2D-ADB2-6FCCC2DE8689}" srcOrd="0" destOrd="0" presId="urn:microsoft.com/office/officeart/2018/2/layout/IconLabelList"/>
    <dgm:cxn modelId="{0EE2E111-9C9B-453E-83FF-4702529DE69A}" type="presParOf" srcId="{1DB9838C-2A55-4A2D-ADB2-6FCCC2DE8689}" destId="{803DB46C-217F-4502-9C47-15DA67FD5190}" srcOrd="0" destOrd="0" presId="urn:microsoft.com/office/officeart/2018/2/layout/IconLabelList"/>
    <dgm:cxn modelId="{C94DDAA0-D425-4EBE-9E42-A2737FF6BEFA}" type="presParOf" srcId="{1DB9838C-2A55-4A2D-ADB2-6FCCC2DE8689}" destId="{BBB4A948-0F1A-4875-AC68-A6A9F1FC89F5}" srcOrd="1" destOrd="0" presId="urn:microsoft.com/office/officeart/2018/2/layout/IconLabelList"/>
    <dgm:cxn modelId="{47898342-6EF7-4AE7-B7FB-A4CBF5644231}" type="presParOf" srcId="{1DB9838C-2A55-4A2D-ADB2-6FCCC2DE8689}" destId="{23156F92-1151-4C10-94F9-6D016857E7C9}" srcOrd="2" destOrd="0" presId="urn:microsoft.com/office/officeart/2018/2/layout/IconLabelList"/>
    <dgm:cxn modelId="{80037426-653D-43B1-AF63-B83531D49B19}" type="presParOf" srcId="{F93BD1E9-35CA-44FF-AA91-A6C84E1DCC4F}" destId="{B8FC72C5-D72C-4C22-9511-F4A0B79F145C}" srcOrd="1" destOrd="0" presId="urn:microsoft.com/office/officeart/2018/2/layout/IconLabelList"/>
    <dgm:cxn modelId="{4CBF750F-E4F4-4D37-9828-CDA7902E5918}" type="presParOf" srcId="{F93BD1E9-35CA-44FF-AA91-A6C84E1DCC4F}" destId="{2748946F-4262-468B-8615-2E68A2F329DC}" srcOrd="2" destOrd="0" presId="urn:microsoft.com/office/officeart/2018/2/layout/IconLabelList"/>
    <dgm:cxn modelId="{70A975F9-3AC4-4FF2-ACB3-BA0F91AECE44}" type="presParOf" srcId="{2748946F-4262-468B-8615-2E68A2F329DC}" destId="{4ED8BC1B-288B-4C69-9E63-52869DAD509C}" srcOrd="0" destOrd="0" presId="urn:microsoft.com/office/officeart/2018/2/layout/IconLabelList"/>
    <dgm:cxn modelId="{166E82B3-F81A-4A13-898E-45969CAF5ED2}" type="presParOf" srcId="{2748946F-4262-468B-8615-2E68A2F329DC}" destId="{50204972-D01D-4C2F-A670-261539C69AC5}" srcOrd="1" destOrd="0" presId="urn:microsoft.com/office/officeart/2018/2/layout/IconLabelList"/>
    <dgm:cxn modelId="{E2A133FB-5083-4E24-AD10-D29D5877B783}" type="presParOf" srcId="{2748946F-4262-468B-8615-2E68A2F329DC}" destId="{97607397-9DDD-4224-AE1E-A3F65E76BC04}" srcOrd="2" destOrd="0" presId="urn:microsoft.com/office/officeart/2018/2/layout/IconLabelList"/>
    <dgm:cxn modelId="{6062A25C-544B-4A70-BDCC-8601FB8426B4}" type="presParOf" srcId="{F93BD1E9-35CA-44FF-AA91-A6C84E1DCC4F}" destId="{7880C9EE-3143-4B98-BD4C-F2F443D05062}" srcOrd="3" destOrd="0" presId="urn:microsoft.com/office/officeart/2018/2/layout/IconLabelList"/>
    <dgm:cxn modelId="{87C1C306-FF04-4B99-AFC4-85C956E7F874}" type="presParOf" srcId="{F93BD1E9-35CA-44FF-AA91-A6C84E1DCC4F}" destId="{6D69E78F-7B52-4851-B1C8-271F0DF68218}" srcOrd="4" destOrd="0" presId="urn:microsoft.com/office/officeart/2018/2/layout/IconLabelList"/>
    <dgm:cxn modelId="{EF703840-9AD3-4BCC-B258-3003A171A1F0}" type="presParOf" srcId="{6D69E78F-7B52-4851-B1C8-271F0DF68218}" destId="{60276E46-D08B-4771-8A47-30E99310B938}" srcOrd="0" destOrd="0" presId="urn:microsoft.com/office/officeart/2018/2/layout/IconLabelList"/>
    <dgm:cxn modelId="{6A793414-7EB9-4E27-9C3C-06E4E59439E7}" type="presParOf" srcId="{6D69E78F-7B52-4851-B1C8-271F0DF68218}" destId="{24220C57-3B14-4A3C-B174-D766E8D5D28D}" srcOrd="1" destOrd="0" presId="urn:microsoft.com/office/officeart/2018/2/layout/IconLabelList"/>
    <dgm:cxn modelId="{EFBABC5C-C015-4257-B687-22158E83AF03}" type="presParOf" srcId="{6D69E78F-7B52-4851-B1C8-271F0DF68218}" destId="{815D53D4-5FC5-4427-8291-06ECCA832B73}" srcOrd="2" destOrd="0" presId="urn:microsoft.com/office/officeart/2018/2/layout/IconLabelList"/>
    <dgm:cxn modelId="{06ED71D7-19F6-4384-A25D-FE20EF3B15C7}" type="presParOf" srcId="{F93BD1E9-35CA-44FF-AA91-A6C84E1DCC4F}" destId="{2F856A97-2AC0-4B79-BA71-6BA836A4BD76}" srcOrd="5" destOrd="0" presId="urn:microsoft.com/office/officeart/2018/2/layout/IconLabelList"/>
    <dgm:cxn modelId="{CAA2759A-0D42-4CDB-93ED-B2C9E8750BAA}" type="presParOf" srcId="{F93BD1E9-35CA-44FF-AA91-A6C84E1DCC4F}" destId="{E158D28B-A2CF-4849-A21A-DDA07F0551A9}" srcOrd="6" destOrd="0" presId="urn:microsoft.com/office/officeart/2018/2/layout/IconLabelList"/>
    <dgm:cxn modelId="{DD22982F-1DD2-4FC7-BD4F-1C5EA40EC583}" type="presParOf" srcId="{E158D28B-A2CF-4849-A21A-DDA07F0551A9}" destId="{4A2E557C-DDB8-4754-8DE9-5787C6DA8FED}" srcOrd="0" destOrd="0" presId="urn:microsoft.com/office/officeart/2018/2/layout/IconLabelList"/>
    <dgm:cxn modelId="{B1BA772D-F18C-4579-A10D-1C2A5D2319D5}" type="presParOf" srcId="{E158D28B-A2CF-4849-A21A-DDA07F0551A9}" destId="{F3E301B7-8E4C-4817-A06F-19C596D5CC4B}" srcOrd="1" destOrd="0" presId="urn:microsoft.com/office/officeart/2018/2/layout/IconLabelList"/>
    <dgm:cxn modelId="{EF51F393-4D5F-46C3-9FAC-6C3D11AD2602}" type="presParOf" srcId="{E158D28B-A2CF-4849-A21A-DDA07F0551A9}" destId="{098C87AB-82CB-4F59-84A7-CEAE3CB5B394}" srcOrd="2" destOrd="0" presId="urn:microsoft.com/office/officeart/2018/2/layout/IconLabelList"/>
    <dgm:cxn modelId="{55AC9110-822F-4FF2-BA72-E0B578DFC12B}" type="presParOf" srcId="{F93BD1E9-35CA-44FF-AA91-A6C84E1DCC4F}" destId="{27A9CA36-0D1B-4D8B-8561-0F26D0F0C44F}" srcOrd="7" destOrd="0" presId="urn:microsoft.com/office/officeart/2018/2/layout/IconLabelList"/>
    <dgm:cxn modelId="{D879B9ED-9412-4C0B-AD48-C054AFF55CAA}" type="presParOf" srcId="{F93BD1E9-35CA-44FF-AA91-A6C84E1DCC4F}" destId="{1F56E1C0-48ED-4382-8903-6F3F750C81BB}" srcOrd="8" destOrd="0" presId="urn:microsoft.com/office/officeart/2018/2/layout/IconLabelList"/>
    <dgm:cxn modelId="{C6776D3D-E133-416A-9E59-515B848EB529}" type="presParOf" srcId="{1F56E1C0-48ED-4382-8903-6F3F750C81BB}" destId="{D1FBD3EA-4CC4-484A-A17F-6DC1CB24589E}" srcOrd="0" destOrd="0" presId="urn:microsoft.com/office/officeart/2018/2/layout/IconLabelList"/>
    <dgm:cxn modelId="{138D6993-ECFE-41B7-93D3-F7A1A8B0126F}" type="presParOf" srcId="{1F56E1C0-48ED-4382-8903-6F3F750C81BB}" destId="{8F137694-AED1-40EA-90A8-C0B408EBF3EB}" srcOrd="1" destOrd="0" presId="urn:microsoft.com/office/officeart/2018/2/layout/IconLabelList"/>
    <dgm:cxn modelId="{402E7D45-77F6-4455-8D37-8571F9CD6AD9}" type="presParOf" srcId="{1F56E1C0-48ED-4382-8903-6F3F750C81BB}" destId="{D3463531-AA04-448F-9D02-7173AFAE4E0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F11D019-8653-439F-8852-304CCE117F43}"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1329C91-A709-4A93-AF89-DB851F4DB2CD}">
      <dgm:prSet/>
      <dgm:spPr/>
      <dgm:t>
        <a:bodyPr/>
        <a:lstStyle/>
        <a:p>
          <a:r>
            <a:rPr lang="en-GB" dirty="0"/>
            <a:t>No robust evidence that matching teaching to a preferred learning style (e.g. visual, auditory, kinaesthetic – learning by doing) improves learning outcomes</a:t>
          </a:r>
          <a:endParaRPr lang="en-US" dirty="0"/>
        </a:p>
      </dgm:t>
    </dgm:pt>
    <dgm:pt modelId="{7B8E8CFF-DF85-48FC-BF9E-83D50D50B7EE}" type="parTrans" cxnId="{3443332F-2000-4A1A-B618-4406FC8AAFC3}">
      <dgm:prSet/>
      <dgm:spPr/>
      <dgm:t>
        <a:bodyPr/>
        <a:lstStyle/>
        <a:p>
          <a:endParaRPr lang="en-US"/>
        </a:p>
      </dgm:t>
    </dgm:pt>
    <dgm:pt modelId="{780B90FC-2B49-4977-AD77-BF72D65C5742}" type="sibTrans" cxnId="{3443332F-2000-4A1A-B618-4406FC8AAFC3}">
      <dgm:prSet/>
      <dgm:spPr/>
      <dgm:t>
        <a:bodyPr/>
        <a:lstStyle/>
        <a:p>
          <a:endParaRPr lang="en-US"/>
        </a:p>
      </dgm:t>
    </dgm:pt>
    <dgm:pt modelId="{72827616-33D3-4C66-BE3B-321E8301DFF1}">
      <dgm:prSet/>
      <dgm:spPr/>
      <dgm:t>
        <a:bodyPr/>
        <a:lstStyle/>
        <a:p>
          <a:r>
            <a:rPr lang="en-GB"/>
            <a:t>No significant performance difference when instruction is tailored to supposed styles</a:t>
          </a:r>
          <a:endParaRPr lang="en-US"/>
        </a:p>
      </dgm:t>
    </dgm:pt>
    <dgm:pt modelId="{436C91DB-58B8-46EA-9E56-FEF6B2092468}" type="parTrans" cxnId="{94873F70-6C2F-497C-B4B1-C87F4E320CDB}">
      <dgm:prSet/>
      <dgm:spPr/>
      <dgm:t>
        <a:bodyPr/>
        <a:lstStyle/>
        <a:p>
          <a:endParaRPr lang="en-US"/>
        </a:p>
      </dgm:t>
    </dgm:pt>
    <dgm:pt modelId="{231B1904-CCF9-489C-8472-23E22B682856}" type="sibTrans" cxnId="{94873F70-6C2F-497C-B4B1-C87F4E320CDB}">
      <dgm:prSet/>
      <dgm:spPr/>
      <dgm:t>
        <a:bodyPr/>
        <a:lstStyle/>
        <a:p>
          <a:endParaRPr lang="en-US"/>
        </a:p>
      </dgm:t>
    </dgm:pt>
    <dgm:pt modelId="{0D7264B2-CC69-4ACC-9296-A410DF16F3A6}">
      <dgm:prSet/>
      <dgm:spPr/>
      <dgm:t>
        <a:bodyPr/>
        <a:lstStyle/>
        <a:p>
          <a:r>
            <a:rPr lang="en-GB"/>
            <a:t>Better to use evidence-based learning design such as dual coding (combining words and visuals), retrieval practice, spaced repetition, active learning</a:t>
          </a:r>
          <a:endParaRPr lang="en-US"/>
        </a:p>
      </dgm:t>
    </dgm:pt>
    <dgm:pt modelId="{C84B3ADD-F7A0-4F1D-8846-19CD2CCFF05D}" type="parTrans" cxnId="{0D661CCE-C071-424F-8268-26C109D86455}">
      <dgm:prSet/>
      <dgm:spPr/>
      <dgm:t>
        <a:bodyPr/>
        <a:lstStyle/>
        <a:p>
          <a:endParaRPr lang="en-US"/>
        </a:p>
      </dgm:t>
    </dgm:pt>
    <dgm:pt modelId="{773AE49E-B806-423C-AB5E-2300AD86450A}" type="sibTrans" cxnId="{0D661CCE-C071-424F-8268-26C109D86455}">
      <dgm:prSet/>
      <dgm:spPr/>
      <dgm:t>
        <a:bodyPr/>
        <a:lstStyle/>
        <a:p>
          <a:endParaRPr lang="en-US"/>
        </a:p>
      </dgm:t>
    </dgm:pt>
    <dgm:pt modelId="{C3BD3BF2-39CC-4EFF-9AB1-12ADBE0D580A}">
      <dgm:prSet/>
      <dgm:spPr/>
      <dgm:t>
        <a:bodyPr/>
        <a:lstStyle/>
        <a:p>
          <a:r>
            <a:rPr lang="en-GB" dirty="0"/>
            <a:t>Design learning that is varied, multimodal and aligned with skills required</a:t>
          </a:r>
          <a:endParaRPr lang="en-US" dirty="0"/>
        </a:p>
      </dgm:t>
    </dgm:pt>
    <dgm:pt modelId="{8EB4926F-8F15-4319-8220-9B713BB5DF05}" type="parTrans" cxnId="{3B86C397-F085-4F2B-9A74-E13417CA151B}">
      <dgm:prSet/>
      <dgm:spPr/>
      <dgm:t>
        <a:bodyPr/>
        <a:lstStyle/>
        <a:p>
          <a:endParaRPr lang="en-US"/>
        </a:p>
      </dgm:t>
    </dgm:pt>
    <dgm:pt modelId="{30F1C40E-C103-450E-B501-6CD2453E8408}" type="sibTrans" cxnId="{3B86C397-F085-4F2B-9A74-E13417CA151B}">
      <dgm:prSet/>
      <dgm:spPr/>
      <dgm:t>
        <a:bodyPr/>
        <a:lstStyle/>
        <a:p>
          <a:endParaRPr lang="en-US"/>
        </a:p>
      </dgm:t>
    </dgm:pt>
    <dgm:pt modelId="{13F1A64A-CF40-46CB-9816-46948D445232}">
      <dgm:prSet/>
      <dgm:spPr/>
      <dgm:t>
        <a:bodyPr/>
        <a:lstStyle/>
        <a:p>
          <a:r>
            <a:rPr lang="en-GB" dirty="0"/>
            <a:t>Support learners through practice, feedback and real-world application</a:t>
          </a:r>
          <a:endParaRPr lang="en-US" dirty="0"/>
        </a:p>
      </dgm:t>
    </dgm:pt>
    <dgm:pt modelId="{7A06F6EF-D127-4E35-8465-83DC49C6F279}" type="parTrans" cxnId="{13F733D3-968D-47EC-A897-FAF58DF1212E}">
      <dgm:prSet/>
      <dgm:spPr/>
      <dgm:t>
        <a:bodyPr/>
        <a:lstStyle/>
        <a:p>
          <a:endParaRPr lang="en-US"/>
        </a:p>
      </dgm:t>
    </dgm:pt>
    <dgm:pt modelId="{ADDF4E26-1726-4A7B-BE52-1DD789A6662E}" type="sibTrans" cxnId="{13F733D3-968D-47EC-A897-FAF58DF1212E}">
      <dgm:prSet/>
      <dgm:spPr/>
      <dgm:t>
        <a:bodyPr/>
        <a:lstStyle/>
        <a:p>
          <a:endParaRPr lang="en-US"/>
        </a:p>
      </dgm:t>
    </dgm:pt>
    <dgm:pt modelId="{BBB25F4C-3812-4E96-B92C-E1BE37E3A5E4}" type="pres">
      <dgm:prSet presAssocID="{5F11D019-8653-439F-8852-304CCE117F43}" presName="root" presStyleCnt="0">
        <dgm:presLayoutVars>
          <dgm:dir/>
          <dgm:resizeHandles val="exact"/>
        </dgm:presLayoutVars>
      </dgm:prSet>
      <dgm:spPr/>
    </dgm:pt>
    <dgm:pt modelId="{EA73FD67-5587-4883-89E1-B43A69389D1D}" type="pres">
      <dgm:prSet presAssocID="{61329C91-A709-4A93-AF89-DB851F4DB2CD}" presName="compNode" presStyleCnt="0"/>
      <dgm:spPr/>
    </dgm:pt>
    <dgm:pt modelId="{CC3D6D67-BCD8-4794-9FE6-ADEC41B1E3D2}" type="pres">
      <dgm:prSet presAssocID="{61329C91-A709-4A93-AF89-DB851F4DB2CD}" presName="bgRect" presStyleLbl="bgShp" presStyleIdx="0" presStyleCnt="5"/>
      <dgm:spPr/>
    </dgm:pt>
    <dgm:pt modelId="{479D799C-043A-498C-B408-B2F3FEF14712}" type="pres">
      <dgm:prSet presAssocID="{61329C91-A709-4A93-AF89-DB851F4DB2C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FE19FCD3-FB04-48A4-8891-8817000A1135}" type="pres">
      <dgm:prSet presAssocID="{61329C91-A709-4A93-AF89-DB851F4DB2CD}" presName="spaceRect" presStyleCnt="0"/>
      <dgm:spPr/>
    </dgm:pt>
    <dgm:pt modelId="{8E8FE986-E6C9-415E-B6D4-10A54AFA018A}" type="pres">
      <dgm:prSet presAssocID="{61329C91-A709-4A93-AF89-DB851F4DB2CD}" presName="parTx" presStyleLbl="revTx" presStyleIdx="0" presStyleCnt="5">
        <dgm:presLayoutVars>
          <dgm:chMax val="0"/>
          <dgm:chPref val="0"/>
        </dgm:presLayoutVars>
      </dgm:prSet>
      <dgm:spPr/>
    </dgm:pt>
    <dgm:pt modelId="{FA9183E6-4BE5-4B15-8FC1-E0D6A6F0B2C1}" type="pres">
      <dgm:prSet presAssocID="{780B90FC-2B49-4977-AD77-BF72D65C5742}" presName="sibTrans" presStyleCnt="0"/>
      <dgm:spPr/>
    </dgm:pt>
    <dgm:pt modelId="{704FE787-3F5D-40B9-8963-54D567A647A0}" type="pres">
      <dgm:prSet presAssocID="{72827616-33D3-4C66-BE3B-321E8301DFF1}" presName="compNode" presStyleCnt="0"/>
      <dgm:spPr/>
    </dgm:pt>
    <dgm:pt modelId="{93C6130C-0E93-4A67-A1C7-2ADE00A0DA2E}" type="pres">
      <dgm:prSet presAssocID="{72827616-33D3-4C66-BE3B-321E8301DFF1}" presName="bgRect" presStyleLbl="bgShp" presStyleIdx="1" presStyleCnt="5"/>
      <dgm:spPr/>
    </dgm:pt>
    <dgm:pt modelId="{CEA39E33-D12F-4EFC-9E2E-4014FCBD9B13}" type="pres">
      <dgm:prSet presAssocID="{72827616-33D3-4C66-BE3B-321E8301DFF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FBDA2C96-1A40-4574-AE40-C508914201C7}" type="pres">
      <dgm:prSet presAssocID="{72827616-33D3-4C66-BE3B-321E8301DFF1}" presName="spaceRect" presStyleCnt="0"/>
      <dgm:spPr/>
    </dgm:pt>
    <dgm:pt modelId="{0386517D-2BB5-4091-A151-DCD0639A1EC0}" type="pres">
      <dgm:prSet presAssocID="{72827616-33D3-4C66-BE3B-321E8301DFF1}" presName="parTx" presStyleLbl="revTx" presStyleIdx="1" presStyleCnt="5">
        <dgm:presLayoutVars>
          <dgm:chMax val="0"/>
          <dgm:chPref val="0"/>
        </dgm:presLayoutVars>
      </dgm:prSet>
      <dgm:spPr/>
    </dgm:pt>
    <dgm:pt modelId="{6C8408FA-E9AF-41BE-9C53-DC9AD940D822}" type="pres">
      <dgm:prSet presAssocID="{231B1904-CCF9-489C-8472-23E22B682856}" presName="sibTrans" presStyleCnt="0"/>
      <dgm:spPr/>
    </dgm:pt>
    <dgm:pt modelId="{F102FACD-823F-4D94-A1B9-73DA17B0F1B8}" type="pres">
      <dgm:prSet presAssocID="{0D7264B2-CC69-4ACC-9296-A410DF16F3A6}" presName="compNode" presStyleCnt="0"/>
      <dgm:spPr/>
    </dgm:pt>
    <dgm:pt modelId="{F707851E-160A-4BF9-BFC1-3713508CB14D}" type="pres">
      <dgm:prSet presAssocID="{0D7264B2-CC69-4ACC-9296-A410DF16F3A6}" presName="bgRect" presStyleLbl="bgShp" presStyleIdx="2" presStyleCnt="5"/>
      <dgm:spPr/>
    </dgm:pt>
    <dgm:pt modelId="{BDE9C2BF-FF00-4AC7-877B-BECDEB92C044}" type="pres">
      <dgm:prSet presAssocID="{0D7264B2-CC69-4ACC-9296-A410DF16F3A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F4D05BE1-D1C3-4826-A41C-3D269203787D}" type="pres">
      <dgm:prSet presAssocID="{0D7264B2-CC69-4ACC-9296-A410DF16F3A6}" presName="spaceRect" presStyleCnt="0"/>
      <dgm:spPr/>
    </dgm:pt>
    <dgm:pt modelId="{E66BB0F9-02C1-484C-9742-A3FB230C9AC0}" type="pres">
      <dgm:prSet presAssocID="{0D7264B2-CC69-4ACC-9296-A410DF16F3A6}" presName="parTx" presStyleLbl="revTx" presStyleIdx="2" presStyleCnt="5">
        <dgm:presLayoutVars>
          <dgm:chMax val="0"/>
          <dgm:chPref val="0"/>
        </dgm:presLayoutVars>
      </dgm:prSet>
      <dgm:spPr/>
    </dgm:pt>
    <dgm:pt modelId="{79D5E2CF-26DF-4260-863E-EFC273DD2645}" type="pres">
      <dgm:prSet presAssocID="{773AE49E-B806-423C-AB5E-2300AD86450A}" presName="sibTrans" presStyleCnt="0"/>
      <dgm:spPr/>
    </dgm:pt>
    <dgm:pt modelId="{8B964203-2C67-49BD-A791-47BB6FB36FDE}" type="pres">
      <dgm:prSet presAssocID="{C3BD3BF2-39CC-4EFF-9AB1-12ADBE0D580A}" presName="compNode" presStyleCnt="0"/>
      <dgm:spPr/>
    </dgm:pt>
    <dgm:pt modelId="{888039D6-0218-419A-A12D-179DC9DA4ACE}" type="pres">
      <dgm:prSet presAssocID="{C3BD3BF2-39CC-4EFF-9AB1-12ADBE0D580A}" presName="bgRect" presStyleLbl="bgShp" presStyleIdx="3" presStyleCnt="5"/>
      <dgm:spPr/>
    </dgm:pt>
    <dgm:pt modelId="{B25243F3-49CF-41FA-A54F-D3B516A9DA0E}" type="pres">
      <dgm:prSet presAssocID="{C3BD3BF2-39CC-4EFF-9AB1-12ADBE0D58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lle"/>
        </a:ext>
      </dgm:extLst>
    </dgm:pt>
    <dgm:pt modelId="{83A2EC5A-6C55-4926-97F0-E64E116929B6}" type="pres">
      <dgm:prSet presAssocID="{C3BD3BF2-39CC-4EFF-9AB1-12ADBE0D580A}" presName="spaceRect" presStyleCnt="0"/>
      <dgm:spPr/>
    </dgm:pt>
    <dgm:pt modelId="{B7A37CCC-0849-4D9C-A74D-87B0B9CDA48B}" type="pres">
      <dgm:prSet presAssocID="{C3BD3BF2-39CC-4EFF-9AB1-12ADBE0D580A}" presName="parTx" presStyleLbl="revTx" presStyleIdx="3" presStyleCnt="5">
        <dgm:presLayoutVars>
          <dgm:chMax val="0"/>
          <dgm:chPref val="0"/>
        </dgm:presLayoutVars>
      </dgm:prSet>
      <dgm:spPr/>
    </dgm:pt>
    <dgm:pt modelId="{3D25C7F1-FDC7-4854-9064-C27332E2E28C}" type="pres">
      <dgm:prSet presAssocID="{30F1C40E-C103-450E-B501-6CD2453E8408}" presName="sibTrans" presStyleCnt="0"/>
      <dgm:spPr/>
    </dgm:pt>
    <dgm:pt modelId="{9021ECEE-9DBC-4425-B019-B2571EACA28B}" type="pres">
      <dgm:prSet presAssocID="{13F1A64A-CF40-46CB-9816-46948D445232}" presName="compNode" presStyleCnt="0"/>
      <dgm:spPr/>
    </dgm:pt>
    <dgm:pt modelId="{3721D9EB-F98F-423B-A06A-822D2CD47E6C}" type="pres">
      <dgm:prSet presAssocID="{13F1A64A-CF40-46CB-9816-46948D445232}" presName="bgRect" presStyleLbl="bgShp" presStyleIdx="4" presStyleCnt="5"/>
      <dgm:spPr/>
    </dgm:pt>
    <dgm:pt modelId="{51454704-F236-42CF-8435-E2D1E2EE695B}" type="pres">
      <dgm:prSet presAssocID="{13F1A64A-CF40-46CB-9816-46948D44523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gn Language"/>
        </a:ext>
      </dgm:extLst>
    </dgm:pt>
    <dgm:pt modelId="{005DCD6F-7FF8-491B-BF07-E97AFBF1B79B}" type="pres">
      <dgm:prSet presAssocID="{13F1A64A-CF40-46CB-9816-46948D445232}" presName="spaceRect" presStyleCnt="0"/>
      <dgm:spPr/>
    </dgm:pt>
    <dgm:pt modelId="{63EF4697-201E-4D6A-9782-8CC88287020F}" type="pres">
      <dgm:prSet presAssocID="{13F1A64A-CF40-46CB-9816-46948D445232}" presName="parTx" presStyleLbl="revTx" presStyleIdx="4" presStyleCnt="5">
        <dgm:presLayoutVars>
          <dgm:chMax val="0"/>
          <dgm:chPref val="0"/>
        </dgm:presLayoutVars>
      </dgm:prSet>
      <dgm:spPr/>
    </dgm:pt>
  </dgm:ptLst>
  <dgm:cxnLst>
    <dgm:cxn modelId="{8198E224-A4E0-4A78-AF92-6034A3DD8431}" type="presOf" srcId="{5F11D019-8653-439F-8852-304CCE117F43}" destId="{BBB25F4C-3812-4E96-B92C-E1BE37E3A5E4}" srcOrd="0" destOrd="0" presId="urn:microsoft.com/office/officeart/2018/2/layout/IconVerticalSolidList"/>
    <dgm:cxn modelId="{3443332F-2000-4A1A-B618-4406FC8AAFC3}" srcId="{5F11D019-8653-439F-8852-304CCE117F43}" destId="{61329C91-A709-4A93-AF89-DB851F4DB2CD}" srcOrd="0" destOrd="0" parTransId="{7B8E8CFF-DF85-48FC-BF9E-83D50D50B7EE}" sibTransId="{780B90FC-2B49-4977-AD77-BF72D65C5742}"/>
    <dgm:cxn modelId="{DA5FE166-9143-4258-A5D3-BE329E264E20}" type="presOf" srcId="{13F1A64A-CF40-46CB-9816-46948D445232}" destId="{63EF4697-201E-4D6A-9782-8CC88287020F}" srcOrd="0" destOrd="0" presId="urn:microsoft.com/office/officeart/2018/2/layout/IconVerticalSolidList"/>
    <dgm:cxn modelId="{94873F70-6C2F-497C-B4B1-C87F4E320CDB}" srcId="{5F11D019-8653-439F-8852-304CCE117F43}" destId="{72827616-33D3-4C66-BE3B-321E8301DFF1}" srcOrd="1" destOrd="0" parTransId="{436C91DB-58B8-46EA-9E56-FEF6B2092468}" sibTransId="{231B1904-CCF9-489C-8472-23E22B682856}"/>
    <dgm:cxn modelId="{066EEA83-F826-415A-B971-FDD9E9C30EB1}" type="presOf" srcId="{61329C91-A709-4A93-AF89-DB851F4DB2CD}" destId="{8E8FE986-E6C9-415E-B6D4-10A54AFA018A}" srcOrd="0" destOrd="0" presId="urn:microsoft.com/office/officeart/2018/2/layout/IconVerticalSolidList"/>
    <dgm:cxn modelId="{3B86C397-F085-4F2B-9A74-E13417CA151B}" srcId="{5F11D019-8653-439F-8852-304CCE117F43}" destId="{C3BD3BF2-39CC-4EFF-9AB1-12ADBE0D580A}" srcOrd="3" destOrd="0" parTransId="{8EB4926F-8F15-4319-8220-9B713BB5DF05}" sibTransId="{30F1C40E-C103-450E-B501-6CD2453E8408}"/>
    <dgm:cxn modelId="{0D661CCE-C071-424F-8268-26C109D86455}" srcId="{5F11D019-8653-439F-8852-304CCE117F43}" destId="{0D7264B2-CC69-4ACC-9296-A410DF16F3A6}" srcOrd="2" destOrd="0" parTransId="{C84B3ADD-F7A0-4F1D-8846-19CD2CCFF05D}" sibTransId="{773AE49E-B806-423C-AB5E-2300AD86450A}"/>
    <dgm:cxn modelId="{13F733D3-968D-47EC-A897-FAF58DF1212E}" srcId="{5F11D019-8653-439F-8852-304CCE117F43}" destId="{13F1A64A-CF40-46CB-9816-46948D445232}" srcOrd="4" destOrd="0" parTransId="{7A06F6EF-D127-4E35-8465-83DC49C6F279}" sibTransId="{ADDF4E26-1726-4A7B-BE52-1DD789A6662E}"/>
    <dgm:cxn modelId="{BFAFDFF0-58D8-4DA5-8484-EB5A38F68607}" type="presOf" srcId="{C3BD3BF2-39CC-4EFF-9AB1-12ADBE0D580A}" destId="{B7A37CCC-0849-4D9C-A74D-87B0B9CDA48B}" srcOrd="0" destOrd="0" presId="urn:microsoft.com/office/officeart/2018/2/layout/IconVerticalSolidList"/>
    <dgm:cxn modelId="{467D69FD-A102-4D00-AD13-DFD0BEB35430}" type="presOf" srcId="{0D7264B2-CC69-4ACC-9296-A410DF16F3A6}" destId="{E66BB0F9-02C1-484C-9742-A3FB230C9AC0}" srcOrd="0" destOrd="0" presId="urn:microsoft.com/office/officeart/2018/2/layout/IconVerticalSolidList"/>
    <dgm:cxn modelId="{CC91B3FF-E913-44F2-B673-D088BBF98A56}" type="presOf" srcId="{72827616-33D3-4C66-BE3B-321E8301DFF1}" destId="{0386517D-2BB5-4091-A151-DCD0639A1EC0}" srcOrd="0" destOrd="0" presId="urn:microsoft.com/office/officeart/2018/2/layout/IconVerticalSolidList"/>
    <dgm:cxn modelId="{0166BBE9-C8AA-49BD-AF6F-5114A2A64DED}" type="presParOf" srcId="{BBB25F4C-3812-4E96-B92C-E1BE37E3A5E4}" destId="{EA73FD67-5587-4883-89E1-B43A69389D1D}" srcOrd="0" destOrd="0" presId="urn:microsoft.com/office/officeart/2018/2/layout/IconVerticalSolidList"/>
    <dgm:cxn modelId="{B226E4C7-7334-43D5-B268-7E88D4168E7B}" type="presParOf" srcId="{EA73FD67-5587-4883-89E1-B43A69389D1D}" destId="{CC3D6D67-BCD8-4794-9FE6-ADEC41B1E3D2}" srcOrd="0" destOrd="0" presId="urn:microsoft.com/office/officeart/2018/2/layout/IconVerticalSolidList"/>
    <dgm:cxn modelId="{AF9653C6-1042-4FE6-8337-352536902284}" type="presParOf" srcId="{EA73FD67-5587-4883-89E1-B43A69389D1D}" destId="{479D799C-043A-498C-B408-B2F3FEF14712}" srcOrd="1" destOrd="0" presId="urn:microsoft.com/office/officeart/2018/2/layout/IconVerticalSolidList"/>
    <dgm:cxn modelId="{66F588EF-CF41-4204-B98A-BAC70360851F}" type="presParOf" srcId="{EA73FD67-5587-4883-89E1-B43A69389D1D}" destId="{FE19FCD3-FB04-48A4-8891-8817000A1135}" srcOrd="2" destOrd="0" presId="urn:microsoft.com/office/officeart/2018/2/layout/IconVerticalSolidList"/>
    <dgm:cxn modelId="{E3F9A3F1-B4A4-4509-8ACC-573938D1F6B4}" type="presParOf" srcId="{EA73FD67-5587-4883-89E1-B43A69389D1D}" destId="{8E8FE986-E6C9-415E-B6D4-10A54AFA018A}" srcOrd="3" destOrd="0" presId="urn:microsoft.com/office/officeart/2018/2/layout/IconVerticalSolidList"/>
    <dgm:cxn modelId="{FEAACA2B-A483-4ADB-A594-353FF3599FA9}" type="presParOf" srcId="{BBB25F4C-3812-4E96-B92C-E1BE37E3A5E4}" destId="{FA9183E6-4BE5-4B15-8FC1-E0D6A6F0B2C1}" srcOrd="1" destOrd="0" presId="urn:microsoft.com/office/officeart/2018/2/layout/IconVerticalSolidList"/>
    <dgm:cxn modelId="{910E7FAA-FADB-4376-A5BE-84F69BF29614}" type="presParOf" srcId="{BBB25F4C-3812-4E96-B92C-E1BE37E3A5E4}" destId="{704FE787-3F5D-40B9-8963-54D567A647A0}" srcOrd="2" destOrd="0" presId="urn:microsoft.com/office/officeart/2018/2/layout/IconVerticalSolidList"/>
    <dgm:cxn modelId="{1E6B1D3D-4EAC-4491-97B9-09693EC87EC4}" type="presParOf" srcId="{704FE787-3F5D-40B9-8963-54D567A647A0}" destId="{93C6130C-0E93-4A67-A1C7-2ADE00A0DA2E}" srcOrd="0" destOrd="0" presId="urn:microsoft.com/office/officeart/2018/2/layout/IconVerticalSolidList"/>
    <dgm:cxn modelId="{7E6D8C79-1250-48D3-BF8A-929554F2FC36}" type="presParOf" srcId="{704FE787-3F5D-40B9-8963-54D567A647A0}" destId="{CEA39E33-D12F-4EFC-9E2E-4014FCBD9B13}" srcOrd="1" destOrd="0" presId="urn:microsoft.com/office/officeart/2018/2/layout/IconVerticalSolidList"/>
    <dgm:cxn modelId="{7638C1A2-B35A-4FC0-BF42-534416210E63}" type="presParOf" srcId="{704FE787-3F5D-40B9-8963-54D567A647A0}" destId="{FBDA2C96-1A40-4574-AE40-C508914201C7}" srcOrd="2" destOrd="0" presId="urn:microsoft.com/office/officeart/2018/2/layout/IconVerticalSolidList"/>
    <dgm:cxn modelId="{661FE101-A4AB-423E-AB1A-20A952112739}" type="presParOf" srcId="{704FE787-3F5D-40B9-8963-54D567A647A0}" destId="{0386517D-2BB5-4091-A151-DCD0639A1EC0}" srcOrd="3" destOrd="0" presId="urn:microsoft.com/office/officeart/2018/2/layout/IconVerticalSolidList"/>
    <dgm:cxn modelId="{AFCF8D98-2CD5-4E0D-B658-343E00B109CC}" type="presParOf" srcId="{BBB25F4C-3812-4E96-B92C-E1BE37E3A5E4}" destId="{6C8408FA-E9AF-41BE-9C53-DC9AD940D822}" srcOrd="3" destOrd="0" presId="urn:microsoft.com/office/officeart/2018/2/layout/IconVerticalSolidList"/>
    <dgm:cxn modelId="{7A054C5B-C86B-4E00-BCE9-1F6B9AB64CCC}" type="presParOf" srcId="{BBB25F4C-3812-4E96-B92C-E1BE37E3A5E4}" destId="{F102FACD-823F-4D94-A1B9-73DA17B0F1B8}" srcOrd="4" destOrd="0" presId="urn:microsoft.com/office/officeart/2018/2/layout/IconVerticalSolidList"/>
    <dgm:cxn modelId="{A481AC6B-1847-45C5-9A30-01B923878D5D}" type="presParOf" srcId="{F102FACD-823F-4D94-A1B9-73DA17B0F1B8}" destId="{F707851E-160A-4BF9-BFC1-3713508CB14D}" srcOrd="0" destOrd="0" presId="urn:microsoft.com/office/officeart/2018/2/layout/IconVerticalSolidList"/>
    <dgm:cxn modelId="{67E02157-DD90-448B-981E-3BF200110ADC}" type="presParOf" srcId="{F102FACD-823F-4D94-A1B9-73DA17B0F1B8}" destId="{BDE9C2BF-FF00-4AC7-877B-BECDEB92C044}" srcOrd="1" destOrd="0" presId="urn:microsoft.com/office/officeart/2018/2/layout/IconVerticalSolidList"/>
    <dgm:cxn modelId="{33D67F5C-01A6-4733-A9CF-331C85432668}" type="presParOf" srcId="{F102FACD-823F-4D94-A1B9-73DA17B0F1B8}" destId="{F4D05BE1-D1C3-4826-A41C-3D269203787D}" srcOrd="2" destOrd="0" presId="urn:microsoft.com/office/officeart/2018/2/layout/IconVerticalSolidList"/>
    <dgm:cxn modelId="{881B8480-B5DA-4A8A-8CC7-BC7BA9A62855}" type="presParOf" srcId="{F102FACD-823F-4D94-A1B9-73DA17B0F1B8}" destId="{E66BB0F9-02C1-484C-9742-A3FB230C9AC0}" srcOrd="3" destOrd="0" presId="urn:microsoft.com/office/officeart/2018/2/layout/IconVerticalSolidList"/>
    <dgm:cxn modelId="{DD44CC20-90E3-49F6-B911-FD1C4EB41C7D}" type="presParOf" srcId="{BBB25F4C-3812-4E96-B92C-E1BE37E3A5E4}" destId="{79D5E2CF-26DF-4260-863E-EFC273DD2645}" srcOrd="5" destOrd="0" presId="urn:microsoft.com/office/officeart/2018/2/layout/IconVerticalSolidList"/>
    <dgm:cxn modelId="{75981422-896A-4169-84F3-7D62397075F7}" type="presParOf" srcId="{BBB25F4C-3812-4E96-B92C-E1BE37E3A5E4}" destId="{8B964203-2C67-49BD-A791-47BB6FB36FDE}" srcOrd="6" destOrd="0" presId="urn:microsoft.com/office/officeart/2018/2/layout/IconVerticalSolidList"/>
    <dgm:cxn modelId="{F24F25EE-FECC-4B86-8B19-5F3C061A6C25}" type="presParOf" srcId="{8B964203-2C67-49BD-A791-47BB6FB36FDE}" destId="{888039D6-0218-419A-A12D-179DC9DA4ACE}" srcOrd="0" destOrd="0" presId="urn:microsoft.com/office/officeart/2018/2/layout/IconVerticalSolidList"/>
    <dgm:cxn modelId="{B1177318-D15C-4C60-B12B-F462806C1A49}" type="presParOf" srcId="{8B964203-2C67-49BD-A791-47BB6FB36FDE}" destId="{B25243F3-49CF-41FA-A54F-D3B516A9DA0E}" srcOrd="1" destOrd="0" presId="urn:microsoft.com/office/officeart/2018/2/layout/IconVerticalSolidList"/>
    <dgm:cxn modelId="{5FD7F1ED-74E7-4E08-BFA5-7035A99CA0F3}" type="presParOf" srcId="{8B964203-2C67-49BD-A791-47BB6FB36FDE}" destId="{83A2EC5A-6C55-4926-97F0-E64E116929B6}" srcOrd="2" destOrd="0" presId="urn:microsoft.com/office/officeart/2018/2/layout/IconVerticalSolidList"/>
    <dgm:cxn modelId="{01171255-EA75-446C-A7BC-EC0E1612DBE3}" type="presParOf" srcId="{8B964203-2C67-49BD-A791-47BB6FB36FDE}" destId="{B7A37CCC-0849-4D9C-A74D-87B0B9CDA48B}" srcOrd="3" destOrd="0" presId="urn:microsoft.com/office/officeart/2018/2/layout/IconVerticalSolidList"/>
    <dgm:cxn modelId="{8BE34AB9-0036-46C6-B3B6-F491ECC1E9B3}" type="presParOf" srcId="{BBB25F4C-3812-4E96-B92C-E1BE37E3A5E4}" destId="{3D25C7F1-FDC7-4854-9064-C27332E2E28C}" srcOrd="7" destOrd="0" presId="urn:microsoft.com/office/officeart/2018/2/layout/IconVerticalSolidList"/>
    <dgm:cxn modelId="{7E9291FF-427F-47B8-9B2F-BAF0AD0DA82C}" type="presParOf" srcId="{BBB25F4C-3812-4E96-B92C-E1BE37E3A5E4}" destId="{9021ECEE-9DBC-4425-B019-B2571EACA28B}" srcOrd="8" destOrd="0" presId="urn:microsoft.com/office/officeart/2018/2/layout/IconVerticalSolidList"/>
    <dgm:cxn modelId="{EF5DC9B7-CABD-4041-B76A-D048A5306A6C}" type="presParOf" srcId="{9021ECEE-9DBC-4425-B019-B2571EACA28B}" destId="{3721D9EB-F98F-423B-A06A-822D2CD47E6C}" srcOrd="0" destOrd="0" presId="urn:microsoft.com/office/officeart/2018/2/layout/IconVerticalSolidList"/>
    <dgm:cxn modelId="{137D60E1-BC57-4C8F-9B42-6B37DE217FEC}" type="presParOf" srcId="{9021ECEE-9DBC-4425-B019-B2571EACA28B}" destId="{51454704-F236-42CF-8435-E2D1E2EE695B}" srcOrd="1" destOrd="0" presId="urn:microsoft.com/office/officeart/2018/2/layout/IconVerticalSolidList"/>
    <dgm:cxn modelId="{71965413-C74D-496F-8523-F3469342DC6C}" type="presParOf" srcId="{9021ECEE-9DBC-4425-B019-B2571EACA28B}" destId="{005DCD6F-7FF8-491B-BF07-E97AFBF1B79B}" srcOrd="2" destOrd="0" presId="urn:microsoft.com/office/officeart/2018/2/layout/IconVerticalSolidList"/>
    <dgm:cxn modelId="{46C2BBDB-EC6F-47E6-AE97-B4A3650996B4}" type="presParOf" srcId="{9021ECEE-9DBC-4425-B019-B2571EACA28B}" destId="{63EF4697-201E-4D6A-9782-8CC88287020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CF3C19-E838-4A5A-B83F-FEFC65009971}"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6079AE35-DA4A-4AF4-A71F-7DB8CC47908E}">
      <dgm:prSet/>
      <dgm:spPr/>
      <dgm:t>
        <a:bodyPr/>
        <a:lstStyle/>
        <a:p>
          <a:r>
            <a:rPr lang="en-GB"/>
            <a:t>Organisational level – organisational needs set the strategic direction</a:t>
          </a:r>
          <a:endParaRPr lang="en-US"/>
        </a:p>
      </dgm:t>
    </dgm:pt>
    <dgm:pt modelId="{D7DF92CF-B8E8-4B40-B276-DF4BEFB30DE0}" type="parTrans" cxnId="{0D15D288-9A41-47EC-9C82-37576FE4A1F7}">
      <dgm:prSet/>
      <dgm:spPr/>
      <dgm:t>
        <a:bodyPr/>
        <a:lstStyle/>
        <a:p>
          <a:endParaRPr lang="en-US"/>
        </a:p>
      </dgm:t>
    </dgm:pt>
    <dgm:pt modelId="{F12C8E96-86B7-4C66-8832-707E350D7C43}" type="sibTrans" cxnId="{0D15D288-9A41-47EC-9C82-37576FE4A1F7}">
      <dgm:prSet/>
      <dgm:spPr/>
      <dgm:t>
        <a:bodyPr/>
        <a:lstStyle/>
        <a:p>
          <a:endParaRPr lang="en-US"/>
        </a:p>
      </dgm:t>
    </dgm:pt>
    <dgm:pt modelId="{84CA51C2-A823-4610-A980-46E60D370231}">
      <dgm:prSet/>
      <dgm:spPr/>
      <dgm:t>
        <a:bodyPr/>
        <a:lstStyle/>
        <a:p>
          <a:r>
            <a:rPr lang="en-GB"/>
            <a:t>Team Level – team needs translate strategy into operational capability</a:t>
          </a:r>
          <a:endParaRPr lang="en-US"/>
        </a:p>
      </dgm:t>
    </dgm:pt>
    <dgm:pt modelId="{6F994D5A-7597-497D-9043-CA1912428B78}" type="parTrans" cxnId="{D002E7C8-38F8-4F69-BDF5-3769DE58633F}">
      <dgm:prSet/>
      <dgm:spPr/>
      <dgm:t>
        <a:bodyPr/>
        <a:lstStyle/>
        <a:p>
          <a:endParaRPr lang="en-US"/>
        </a:p>
      </dgm:t>
    </dgm:pt>
    <dgm:pt modelId="{7B84173B-DDF0-4277-AF62-CBAF4FCFAAB6}" type="sibTrans" cxnId="{D002E7C8-38F8-4F69-BDF5-3769DE58633F}">
      <dgm:prSet/>
      <dgm:spPr/>
      <dgm:t>
        <a:bodyPr/>
        <a:lstStyle/>
        <a:p>
          <a:endParaRPr lang="en-US"/>
        </a:p>
      </dgm:t>
    </dgm:pt>
    <dgm:pt modelId="{547E7A51-0A19-4BE1-A0EF-4416B457EF76}">
      <dgm:prSet/>
      <dgm:spPr/>
      <dgm:t>
        <a:bodyPr/>
        <a:lstStyle/>
        <a:p>
          <a:r>
            <a:rPr lang="en-GB"/>
            <a:t>Individual – individual needs ensure people have the skills and behaviours to deliver performance</a:t>
          </a:r>
          <a:endParaRPr lang="en-US"/>
        </a:p>
      </dgm:t>
    </dgm:pt>
    <dgm:pt modelId="{8B058B47-C768-4158-9E05-05F58FF28030}" type="parTrans" cxnId="{D0FF80D5-104D-4B59-B86B-6B3759EC7BFF}">
      <dgm:prSet/>
      <dgm:spPr/>
      <dgm:t>
        <a:bodyPr/>
        <a:lstStyle/>
        <a:p>
          <a:endParaRPr lang="en-US"/>
        </a:p>
      </dgm:t>
    </dgm:pt>
    <dgm:pt modelId="{E10A32D2-5F6B-4F87-84E0-003A3102EF48}" type="sibTrans" cxnId="{D0FF80D5-104D-4B59-B86B-6B3759EC7BFF}">
      <dgm:prSet/>
      <dgm:spPr/>
      <dgm:t>
        <a:bodyPr/>
        <a:lstStyle/>
        <a:p>
          <a:endParaRPr lang="en-US"/>
        </a:p>
      </dgm:t>
    </dgm:pt>
    <dgm:pt modelId="{9F691567-223B-4E5A-B298-E20AF21A378A}" type="pres">
      <dgm:prSet presAssocID="{CDCF3C19-E838-4A5A-B83F-FEFC65009971}" presName="root" presStyleCnt="0">
        <dgm:presLayoutVars>
          <dgm:dir/>
          <dgm:resizeHandles val="exact"/>
        </dgm:presLayoutVars>
      </dgm:prSet>
      <dgm:spPr/>
    </dgm:pt>
    <dgm:pt modelId="{781D46DD-461E-4906-88AE-4F635F685711}" type="pres">
      <dgm:prSet presAssocID="{6079AE35-DA4A-4AF4-A71F-7DB8CC47908E}" presName="compNode" presStyleCnt="0"/>
      <dgm:spPr/>
    </dgm:pt>
    <dgm:pt modelId="{28A90E25-8E10-4092-92AE-2AD84A92F9FB}" type="pres">
      <dgm:prSet presAssocID="{6079AE35-DA4A-4AF4-A71F-7DB8CC47908E}" presName="bgRect" presStyleLbl="bgShp" presStyleIdx="0" presStyleCnt="3"/>
      <dgm:spPr/>
    </dgm:pt>
    <dgm:pt modelId="{7709C908-7833-4EEE-ABE3-D4E0687AC21A}" type="pres">
      <dgm:prSet presAssocID="{6079AE35-DA4A-4AF4-A71F-7DB8CC47908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C55A101A-4632-4989-9130-66C68FC9ABD9}" type="pres">
      <dgm:prSet presAssocID="{6079AE35-DA4A-4AF4-A71F-7DB8CC47908E}" presName="spaceRect" presStyleCnt="0"/>
      <dgm:spPr/>
    </dgm:pt>
    <dgm:pt modelId="{2C208988-2B76-4299-82EB-6BEF3C28A097}" type="pres">
      <dgm:prSet presAssocID="{6079AE35-DA4A-4AF4-A71F-7DB8CC47908E}" presName="parTx" presStyleLbl="revTx" presStyleIdx="0" presStyleCnt="3">
        <dgm:presLayoutVars>
          <dgm:chMax val="0"/>
          <dgm:chPref val="0"/>
        </dgm:presLayoutVars>
      </dgm:prSet>
      <dgm:spPr/>
    </dgm:pt>
    <dgm:pt modelId="{860441CF-88C8-4191-BE46-3D1F014A26A2}" type="pres">
      <dgm:prSet presAssocID="{F12C8E96-86B7-4C66-8832-707E350D7C43}" presName="sibTrans" presStyleCnt="0"/>
      <dgm:spPr/>
    </dgm:pt>
    <dgm:pt modelId="{47C5BBD4-9167-4C1E-9D1C-393957C772D6}" type="pres">
      <dgm:prSet presAssocID="{84CA51C2-A823-4610-A980-46E60D370231}" presName="compNode" presStyleCnt="0"/>
      <dgm:spPr/>
    </dgm:pt>
    <dgm:pt modelId="{623E69A2-E33F-4F39-A9FB-5D8668888164}" type="pres">
      <dgm:prSet presAssocID="{84CA51C2-A823-4610-A980-46E60D370231}" presName="bgRect" presStyleLbl="bgShp" presStyleIdx="1" presStyleCnt="3"/>
      <dgm:spPr/>
    </dgm:pt>
    <dgm:pt modelId="{946DD600-B7BF-48C7-96DA-6EAB4221BF8E}" type="pres">
      <dgm:prSet presAssocID="{84CA51C2-A823-4610-A980-46E60D37023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3DB77FF7-D394-4ADB-B60E-966023E9D9C8}" type="pres">
      <dgm:prSet presAssocID="{84CA51C2-A823-4610-A980-46E60D370231}" presName="spaceRect" presStyleCnt="0"/>
      <dgm:spPr/>
    </dgm:pt>
    <dgm:pt modelId="{D037D88F-031D-42B0-BC12-C8F71A0ECBE6}" type="pres">
      <dgm:prSet presAssocID="{84CA51C2-A823-4610-A980-46E60D370231}" presName="parTx" presStyleLbl="revTx" presStyleIdx="1" presStyleCnt="3">
        <dgm:presLayoutVars>
          <dgm:chMax val="0"/>
          <dgm:chPref val="0"/>
        </dgm:presLayoutVars>
      </dgm:prSet>
      <dgm:spPr/>
    </dgm:pt>
    <dgm:pt modelId="{37481DBE-7F18-4460-840F-3C30C51123D6}" type="pres">
      <dgm:prSet presAssocID="{7B84173B-DDF0-4277-AF62-CBAF4FCFAAB6}" presName="sibTrans" presStyleCnt="0"/>
      <dgm:spPr/>
    </dgm:pt>
    <dgm:pt modelId="{CD311046-8EC9-4712-89DB-534EC77FECDA}" type="pres">
      <dgm:prSet presAssocID="{547E7A51-0A19-4BE1-A0EF-4416B457EF76}" presName="compNode" presStyleCnt="0"/>
      <dgm:spPr/>
    </dgm:pt>
    <dgm:pt modelId="{4C63D56A-61BC-4DDD-BB3B-6BC04193A105}" type="pres">
      <dgm:prSet presAssocID="{547E7A51-0A19-4BE1-A0EF-4416B457EF76}" presName="bgRect" presStyleLbl="bgShp" presStyleIdx="2" presStyleCnt="3"/>
      <dgm:spPr/>
    </dgm:pt>
    <dgm:pt modelId="{BDB6335D-AB64-49D1-9C21-53521DD58718}" type="pres">
      <dgm:prSet presAssocID="{547E7A51-0A19-4BE1-A0EF-4416B457EF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F26CEB69-A226-4DA5-8AAD-D2D616180B3D}" type="pres">
      <dgm:prSet presAssocID="{547E7A51-0A19-4BE1-A0EF-4416B457EF76}" presName="spaceRect" presStyleCnt="0"/>
      <dgm:spPr/>
    </dgm:pt>
    <dgm:pt modelId="{B4EE53B7-7D65-45E3-BC47-5557B1A99C11}" type="pres">
      <dgm:prSet presAssocID="{547E7A51-0A19-4BE1-A0EF-4416B457EF76}" presName="parTx" presStyleLbl="revTx" presStyleIdx="2" presStyleCnt="3">
        <dgm:presLayoutVars>
          <dgm:chMax val="0"/>
          <dgm:chPref val="0"/>
        </dgm:presLayoutVars>
      </dgm:prSet>
      <dgm:spPr/>
    </dgm:pt>
  </dgm:ptLst>
  <dgm:cxnLst>
    <dgm:cxn modelId="{CD4B835D-31A5-4C47-9857-520B51AB8BF5}" type="presOf" srcId="{547E7A51-0A19-4BE1-A0EF-4416B457EF76}" destId="{B4EE53B7-7D65-45E3-BC47-5557B1A99C11}" srcOrd="0" destOrd="0" presId="urn:microsoft.com/office/officeart/2018/2/layout/IconVerticalSolidList"/>
    <dgm:cxn modelId="{A708D661-5F16-4862-80F0-03A85CE2736A}" type="presOf" srcId="{CDCF3C19-E838-4A5A-B83F-FEFC65009971}" destId="{9F691567-223B-4E5A-B298-E20AF21A378A}" srcOrd="0" destOrd="0" presId="urn:microsoft.com/office/officeart/2018/2/layout/IconVerticalSolidList"/>
    <dgm:cxn modelId="{0D15D288-9A41-47EC-9C82-37576FE4A1F7}" srcId="{CDCF3C19-E838-4A5A-B83F-FEFC65009971}" destId="{6079AE35-DA4A-4AF4-A71F-7DB8CC47908E}" srcOrd="0" destOrd="0" parTransId="{D7DF92CF-B8E8-4B40-B276-DF4BEFB30DE0}" sibTransId="{F12C8E96-86B7-4C66-8832-707E350D7C43}"/>
    <dgm:cxn modelId="{D002E7C8-38F8-4F69-BDF5-3769DE58633F}" srcId="{CDCF3C19-E838-4A5A-B83F-FEFC65009971}" destId="{84CA51C2-A823-4610-A980-46E60D370231}" srcOrd="1" destOrd="0" parTransId="{6F994D5A-7597-497D-9043-CA1912428B78}" sibTransId="{7B84173B-DDF0-4277-AF62-CBAF4FCFAAB6}"/>
    <dgm:cxn modelId="{D0FF80D5-104D-4B59-B86B-6B3759EC7BFF}" srcId="{CDCF3C19-E838-4A5A-B83F-FEFC65009971}" destId="{547E7A51-0A19-4BE1-A0EF-4416B457EF76}" srcOrd="2" destOrd="0" parTransId="{8B058B47-C768-4158-9E05-05F58FF28030}" sibTransId="{E10A32D2-5F6B-4F87-84E0-003A3102EF48}"/>
    <dgm:cxn modelId="{301008D6-BF11-4707-8A5B-523D4D72F2EF}" type="presOf" srcId="{84CA51C2-A823-4610-A980-46E60D370231}" destId="{D037D88F-031D-42B0-BC12-C8F71A0ECBE6}" srcOrd="0" destOrd="0" presId="urn:microsoft.com/office/officeart/2018/2/layout/IconVerticalSolidList"/>
    <dgm:cxn modelId="{CB4E0BFB-372F-41F3-9F8E-4177FA98A482}" type="presOf" srcId="{6079AE35-DA4A-4AF4-A71F-7DB8CC47908E}" destId="{2C208988-2B76-4299-82EB-6BEF3C28A097}" srcOrd="0" destOrd="0" presId="urn:microsoft.com/office/officeart/2018/2/layout/IconVerticalSolidList"/>
    <dgm:cxn modelId="{4FE06AB1-E2BF-4AC6-AA38-E8853F340BEA}" type="presParOf" srcId="{9F691567-223B-4E5A-B298-E20AF21A378A}" destId="{781D46DD-461E-4906-88AE-4F635F685711}" srcOrd="0" destOrd="0" presId="urn:microsoft.com/office/officeart/2018/2/layout/IconVerticalSolidList"/>
    <dgm:cxn modelId="{F0C1BD4D-0B48-407C-9D41-D3891FEF5A5A}" type="presParOf" srcId="{781D46DD-461E-4906-88AE-4F635F685711}" destId="{28A90E25-8E10-4092-92AE-2AD84A92F9FB}" srcOrd="0" destOrd="0" presId="urn:microsoft.com/office/officeart/2018/2/layout/IconVerticalSolidList"/>
    <dgm:cxn modelId="{A6B5CE67-980E-4BBF-A6F8-00CF460044E7}" type="presParOf" srcId="{781D46DD-461E-4906-88AE-4F635F685711}" destId="{7709C908-7833-4EEE-ABE3-D4E0687AC21A}" srcOrd="1" destOrd="0" presId="urn:microsoft.com/office/officeart/2018/2/layout/IconVerticalSolidList"/>
    <dgm:cxn modelId="{FC42031B-E9FB-48C1-8B4F-85FFE350F335}" type="presParOf" srcId="{781D46DD-461E-4906-88AE-4F635F685711}" destId="{C55A101A-4632-4989-9130-66C68FC9ABD9}" srcOrd="2" destOrd="0" presId="urn:microsoft.com/office/officeart/2018/2/layout/IconVerticalSolidList"/>
    <dgm:cxn modelId="{81CA91F3-563C-4510-87C0-CB99C137D798}" type="presParOf" srcId="{781D46DD-461E-4906-88AE-4F635F685711}" destId="{2C208988-2B76-4299-82EB-6BEF3C28A097}" srcOrd="3" destOrd="0" presId="urn:microsoft.com/office/officeart/2018/2/layout/IconVerticalSolidList"/>
    <dgm:cxn modelId="{9D07799D-6349-4A8F-99E3-EDE4A54FF890}" type="presParOf" srcId="{9F691567-223B-4E5A-B298-E20AF21A378A}" destId="{860441CF-88C8-4191-BE46-3D1F014A26A2}" srcOrd="1" destOrd="0" presId="urn:microsoft.com/office/officeart/2018/2/layout/IconVerticalSolidList"/>
    <dgm:cxn modelId="{93C9B276-4978-4E52-B91D-A715C53B032F}" type="presParOf" srcId="{9F691567-223B-4E5A-B298-E20AF21A378A}" destId="{47C5BBD4-9167-4C1E-9D1C-393957C772D6}" srcOrd="2" destOrd="0" presId="urn:microsoft.com/office/officeart/2018/2/layout/IconVerticalSolidList"/>
    <dgm:cxn modelId="{F71C5244-BE11-4328-8B06-8F53BF43EB1F}" type="presParOf" srcId="{47C5BBD4-9167-4C1E-9D1C-393957C772D6}" destId="{623E69A2-E33F-4F39-A9FB-5D8668888164}" srcOrd="0" destOrd="0" presId="urn:microsoft.com/office/officeart/2018/2/layout/IconVerticalSolidList"/>
    <dgm:cxn modelId="{29F691FB-92E9-4DD7-B987-9762311BFBEB}" type="presParOf" srcId="{47C5BBD4-9167-4C1E-9D1C-393957C772D6}" destId="{946DD600-B7BF-48C7-96DA-6EAB4221BF8E}" srcOrd="1" destOrd="0" presId="urn:microsoft.com/office/officeart/2018/2/layout/IconVerticalSolidList"/>
    <dgm:cxn modelId="{9E43828B-0699-4275-BD17-44D64000DE3A}" type="presParOf" srcId="{47C5BBD4-9167-4C1E-9D1C-393957C772D6}" destId="{3DB77FF7-D394-4ADB-B60E-966023E9D9C8}" srcOrd="2" destOrd="0" presId="urn:microsoft.com/office/officeart/2018/2/layout/IconVerticalSolidList"/>
    <dgm:cxn modelId="{B1AC5C8A-5E22-42E3-A7E0-FAC6B3DA74A9}" type="presParOf" srcId="{47C5BBD4-9167-4C1E-9D1C-393957C772D6}" destId="{D037D88F-031D-42B0-BC12-C8F71A0ECBE6}" srcOrd="3" destOrd="0" presId="urn:microsoft.com/office/officeart/2018/2/layout/IconVerticalSolidList"/>
    <dgm:cxn modelId="{12BFDA3A-1D28-457E-B2A9-2EEBB11C9AC0}" type="presParOf" srcId="{9F691567-223B-4E5A-B298-E20AF21A378A}" destId="{37481DBE-7F18-4460-840F-3C30C51123D6}" srcOrd="3" destOrd="0" presId="urn:microsoft.com/office/officeart/2018/2/layout/IconVerticalSolidList"/>
    <dgm:cxn modelId="{3941CCE0-4056-4E4A-8984-29A87046AF76}" type="presParOf" srcId="{9F691567-223B-4E5A-B298-E20AF21A378A}" destId="{CD311046-8EC9-4712-89DB-534EC77FECDA}" srcOrd="4" destOrd="0" presId="urn:microsoft.com/office/officeart/2018/2/layout/IconVerticalSolidList"/>
    <dgm:cxn modelId="{60B3579D-0604-4DAC-A410-BAEC7BC15E62}" type="presParOf" srcId="{CD311046-8EC9-4712-89DB-534EC77FECDA}" destId="{4C63D56A-61BC-4DDD-BB3B-6BC04193A105}" srcOrd="0" destOrd="0" presId="urn:microsoft.com/office/officeart/2018/2/layout/IconVerticalSolidList"/>
    <dgm:cxn modelId="{525910AE-4A42-4C38-BBE6-C1E7CED30E87}" type="presParOf" srcId="{CD311046-8EC9-4712-89DB-534EC77FECDA}" destId="{BDB6335D-AB64-49D1-9C21-53521DD58718}" srcOrd="1" destOrd="0" presId="urn:microsoft.com/office/officeart/2018/2/layout/IconVerticalSolidList"/>
    <dgm:cxn modelId="{449671B5-BCB9-4375-847A-81765F8D4232}" type="presParOf" srcId="{CD311046-8EC9-4712-89DB-534EC77FECDA}" destId="{F26CEB69-A226-4DA5-8AAD-D2D616180B3D}" srcOrd="2" destOrd="0" presId="urn:microsoft.com/office/officeart/2018/2/layout/IconVerticalSolidList"/>
    <dgm:cxn modelId="{9AD24B82-16B2-4B19-AA03-E93FF126A5E9}" type="presParOf" srcId="{CD311046-8EC9-4712-89DB-534EC77FECDA}" destId="{B4EE53B7-7D65-45E3-BC47-5557B1A99C1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259B6B-6FE5-46C1-AFAE-9F9CF4779093}"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A6F2A0D2-1FA4-40A9-B18E-F9C6136BE928}">
      <dgm:prSet/>
      <dgm:spPr/>
      <dgm:t>
        <a:bodyPr/>
        <a:lstStyle/>
        <a:p>
          <a:r>
            <a:rPr lang="en-GB"/>
            <a:t>Interviews and discussions</a:t>
          </a:r>
          <a:endParaRPr lang="en-US"/>
        </a:p>
      </dgm:t>
    </dgm:pt>
    <dgm:pt modelId="{92390DF3-28D6-44C5-9500-2C168E9DC37F}" type="parTrans" cxnId="{4DF323C9-9AFB-4356-9CCA-7FB39D5F9BB1}">
      <dgm:prSet/>
      <dgm:spPr/>
      <dgm:t>
        <a:bodyPr/>
        <a:lstStyle/>
        <a:p>
          <a:endParaRPr lang="en-US"/>
        </a:p>
      </dgm:t>
    </dgm:pt>
    <dgm:pt modelId="{19AEB708-0A74-4837-A701-58E56F90AAA1}" type="sibTrans" cxnId="{4DF323C9-9AFB-4356-9CCA-7FB39D5F9BB1}">
      <dgm:prSet/>
      <dgm:spPr/>
      <dgm:t>
        <a:bodyPr/>
        <a:lstStyle/>
        <a:p>
          <a:endParaRPr lang="en-US"/>
        </a:p>
      </dgm:t>
    </dgm:pt>
    <dgm:pt modelId="{135BA0DA-69A3-4BAB-97DA-142519C7F0B4}">
      <dgm:prSet/>
      <dgm:spPr/>
      <dgm:t>
        <a:bodyPr/>
        <a:lstStyle/>
        <a:p>
          <a:r>
            <a:rPr lang="en-GB"/>
            <a:t>Questionnaires and surveys</a:t>
          </a:r>
          <a:endParaRPr lang="en-US"/>
        </a:p>
      </dgm:t>
    </dgm:pt>
    <dgm:pt modelId="{ECC70451-AF66-4592-AB48-2F1C27CF46C1}" type="parTrans" cxnId="{FCAF405B-1592-4A58-BAE3-1DE9B5D0CAE1}">
      <dgm:prSet/>
      <dgm:spPr/>
      <dgm:t>
        <a:bodyPr/>
        <a:lstStyle/>
        <a:p>
          <a:endParaRPr lang="en-US"/>
        </a:p>
      </dgm:t>
    </dgm:pt>
    <dgm:pt modelId="{AA8265A5-3353-4E2B-861B-C0851E547451}" type="sibTrans" cxnId="{FCAF405B-1592-4A58-BAE3-1DE9B5D0CAE1}">
      <dgm:prSet/>
      <dgm:spPr/>
      <dgm:t>
        <a:bodyPr/>
        <a:lstStyle/>
        <a:p>
          <a:endParaRPr lang="en-US"/>
        </a:p>
      </dgm:t>
    </dgm:pt>
    <dgm:pt modelId="{C9D17FA2-9081-4CA6-8705-828364F0BD65}">
      <dgm:prSet/>
      <dgm:spPr/>
      <dgm:t>
        <a:bodyPr/>
        <a:lstStyle/>
        <a:p>
          <a:r>
            <a:rPr lang="en-GB"/>
            <a:t>Organisation information and metrics – KPIs, people statistics</a:t>
          </a:r>
          <a:endParaRPr lang="en-US"/>
        </a:p>
      </dgm:t>
    </dgm:pt>
    <dgm:pt modelId="{9A00122F-BF26-470F-8AF8-62685BA52A00}" type="parTrans" cxnId="{9AD456DD-36A6-47E2-B02C-9EBF9295940F}">
      <dgm:prSet/>
      <dgm:spPr/>
      <dgm:t>
        <a:bodyPr/>
        <a:lstStyle/>
        <a:p>
          <a:endParaRPr lang="en-US"/>
        </a:p>
      </dgm:t>
    </dgm:pt>
    <dgm:pt modelId="{A04B8F4E-3E42-4B6E-A504-943F8913F6D1}" type="sibTrans" cxnId="{9AD456DD-36A6-47E2-B02C-9EBF9295940F}">
      <dgm:prSet/>
      <dgm:spPr/>
      <dgm:t>
        <a:bodyPr/>
        <a:lstStyle/>
        <a:p>
          <a:endParaRPr lang="en-US"/>
        </a:p>
      </dgm:t>
    </dgm:pt>
    <dgm:pt modelId="{6DE9AFD8-BA3F-417A-AF26-BD88D6035BE7}">
      <dgm:prSet/>
      <dgm:spPr/>
      <dgm:t>
        <a:bodyPr/>
        <a:lstStyle/>
        <a:p>
          <a:r>
            <a:rPr lang="en-GB"/>
            <a:t>Analysis models – PESTLE, SWOT</a:t>
          </a:r>
          <a:endParaRPr lang="en-US"/>
        </a:p>
      </dgm:t>
    </dgm:pt>
    <dgm:pt modelId="{4CBA62E5-4DFE-47AC-9E7A-DC6C6CADA3B5}" type="parTrans" cxnId="{41B0ACFE-168C-4EA4-B941-1DD14D00FC63}">
      <dgm:prSet/>
      <dgm:spPr/>
      <dgm:t>
        <a:bodyPr/>
        <a:lstStyle/>
        <a:p>
          <a:endParaRPr lang="en-US"/>
        </a:p>
      </dgm:t>
    </dgm:pt>
    <dgm:pt modelId="{5A6B8A29-B2FD-4A7E-8B7A-2431ED5468E5}" type="sibTrans" cxnId="{41B0ACFE-168C-4EA4-B941-1DD14D00FC63}">
      <dgm:prSet/>
      <dgm:spPr/>
      <dgm:t>
        <a:bodyPr/>
        <a:lstStyle/>
        <a:p>
          <a:endParaRPr lang="en-US"/>
        </a:p>
      </dgm:t>
    </dgm:pt>
    <dgm:pt modelId="{70702694-1980-4A39-A601-31058F488AA7}">
      <dgm:prSet/>
      <dgm:spPr/>
      <dgm:t>
        <a:bodyPr/>
        <a:lstStyle/>
        <a:p>
          <a:r>
            <a:rPr lang="en-GB"/>
            <a:t>Performance Review data</a:t>
          </a:r>
          <a:endParaRPr lang="en-US"/>
        </a:p>
      </dgm:t>
    </dgm:pt>
    <dgm:pt modelId="{DF11E1C6-DBB1-465C-9007-D0CE5BB8C077}" type="parTrans" cxnId="{E5F4A111-A17D-4AE7-B889-C1008876A0F0}">
      <dgm:prSet/>
      <dgm:spPr/>
      <dgm:t>
        <a:bodyPr/>
        <a:lstStyle/>
        <a:p>
          <a:endParaRPr lang="en-US"/>
        </a:p>
      </dgm:t>
    </dgm:pt>
    <dgm:pt modelId="{A6FA329B-33B5-42DC-97E7-C881B643B51D}" type="sibTrans" cxnId="{E5F4A111-A17D-4AE7-B889-C1008876A0F0}">
      <dgm:prSet/>
      <dgm:spPr/>
      <dgm:t>
        <a:bodyPr/>
        <a:lstStyle/>
        <a:p>
          <a:endParaRPr lang="en-US"/>
        </a:p>
      </dgm:t>
    </dgm:pt>
    <dgm:pt modelId="{CDC8C03D-773C-4FBA-9E67-6BC45A923923}">
      <dgm:prSet/>
      <dgm:spPr/>
      <dgm:t>
        <a:bodyPr/>
        <a:lstStyle/>
        <a:p>
          <a:r>
            <a:rPr lang="en-GB"/>
            <a:t>Assessments and tests</a:t>
          </a:r>
          <a:endParaRPr lang="en-US"/>
        </a:p>
      </dgm:t>
    </dgm:pt>
    <dgm:pt modelId="{E9DEEDD0-18E0-4F28-A3E9-F5A367512C42}" type="parTrans" cxnId="{C0ED498D-2777-4687-8184-C33399768BAE}">
      <dgm:prSet/>
      <dgm:spPr/>
      <dgm:t>
        <a:bodyPr/>
        <a:lstStyle/>
        <a:p>
          <a:endParaRPr lang="en-US"/>
        </a:p>
      </dgm:t>
    </dgm:pt>
    <dgm:pt modelId="{F9ED67DE-D2D3-498C-B3C6-C75EC9700FD0}" type="sibTrans" cxnId="{C0ED498D-2777-4687-8184-C33399768BAE}">
      <dgm:prSet/>
      <dgm:spPr/>
      <dgm:t>
        <a:bodyPr/>
        <a:lstStyle/>
        <a:p>
          <a:endParaRPr lang="en-US"/>
        </a:p>
      </dgm:t>
    </dgm:pt>
    <dgm:pt modelId="{9D689826-E6E9-4248-81F0-EA1321810BE8}">
      <dgm:prSet/>
      <dgm:spPr/>
      <dgm:t>
        <a:bodyPr/>
        <a:lstStyle/>
        <a:p>
          <a:r>
            <a:rPr lang="en-GB"/>
            <a:t>Skills matrices – job tasks and employee rating/level descriptor</a:t>
          </a:r>
          <a:endParaRPr lang="en-US"/>
        </a:p>
      </dgm:t>
    </dgm:pt>
    <dgm:pt modelId="{BC254035-4AA8-4B17-A611-49506077D9BF}" type="parTrans" cxnId="{D8C7E763-53E9-4C14-9354-0F27EF9149F2}">
      <dgm:prSet/>
      <dgm:spPr/>
      <dgm:t>
        <a:bodyPr/>
        <a:lstStyle/>
        <a:p>
          <a:endParaRPr lang="en-US"/>
        </a:p>
      </dgm:t>
    </dgm:pt>
    <dgm:pt modelId="{B3C48BF1-723B-4DAB-BA10-3E223FEFD7DA}" type="sibTrans" cxnId="{D8C7E763-53E9-4C14-9354-0F27EF9149F2}">
      <dgm:prSet/>
      <dgm:spPr/>
      <dgm:t>
        <a:bodyPr/>
        <a:lstStyle/>
        <a:p>
          <a:endParaRPr lang="en-US"/>
        </a:p>
      </dgm:t>
    </dgm:pt>
    <dgm:pt modelId="{B9A5EB5C-BE8E-4123-896C-D508E4EB314F}">
      <dgm:prSet/>
      <dgm:spPr/>
      <dgm:t>
        <a:bodyPr/>
        <a:lstStyle/>
        <a:p>
          <a:r>
            <a:rPr lang="en-GB"/>
            <a:t>Focus groups</a:t>
          </a:r>
          <a:endParaRPr lang="en-US"/>
        </a:p>
      </dgm:t>
    </dgm:pt>
    <dgm:pt modelId="{8DC307A6-BC55-4E85-B675-0A3ECFAF204B}" type="parTrans" cxnId="{E34EAB2B-646C-4041-8C2A-1A73F7146278}">
      <dgm:prSet/>
      <dgm:spPr/>
      <dgm:t>
        <a:bodyPr/>
        <a:lstStyle/>
        <a:p>
          <a:endParaRPr lang="en-US"/>
        </a:p>
      </dgm:t>
    </dgm:pt>
    <dgm:pt modelId="{03688A1C-B896-48C0-8149-DE85A879F675}" type="sibTrans" cxnId="{E34EAB2B-646C-4041-8C2A-1A73F7146278}">
      <dgm:prSet/>
      <dgm:spPr/>
      <dgm:t>
        <a:bodyPr/>
        <a:lstStyle/>
        <a:p>
          <a:endParaRPr lang="en-US"/>
        </a:p>
      </dgm:t>
    </dgm:pt>
    <dgm:pt modelId="{96905E96-E185-40C7-87DC-1AD1CD1956C2}">
      <dgm:prSet/>
      <dgm:spPr/>
      <dgm:t>
        <a:bodyPr/>
        <a:lstStyle/>
        <a:p>
          <a:r>
            <a:rPr lang="en-GB"/>
            <a:t>System data </a:t>
          </a:r>
          <a:endParaRPr lang="en-US"/>
        </a:p>
      </dgm:t>
    </dgm:pt>
    <dgm:pt modelId="{C9D93910-F986-4B31-B31D-EE210B68A9E5}" type="parTrans" cxnId="{E0EC115E-2D3A-4928-87A2-4D446E98E4F7}">
      <dgm:prSet/>
      <dgm:spPr/>
      <dgm:t>
        <a:bodyPr/>
        <a:lstStyle/>
        <a:p>
          <a:endParaRPr lang="en-US"/>
        </a:p>
      </dgm:t>
    </dgm:pt>
    <dgm:pt modelId="{0DB2E7BC-22C0-465B-BE6A-7F9A6127F7C7}" type="sibTrans" cxnId="{E0EC115E-2D3A-4928-87A2-4D446E98E4F7}">
      <dgm:prSet/>
      <dgm:spPr/>
      <dgm:t>
        <a:bodyPr/>
        <a:lstStyle/>
        <a:p>
          <a:endParaRPr lang="en-US"/>
        </a:p>
      </dgm:t>
    </dgm:pt>
    <dgm:pt modelId="{55131BEF-CDCE-4EE4-B18D-F653080895D6}" type="pres">
      <dgm:prSet presAssocID="{FE259B6B-6FE5-46C1-AFAE-9F9CF4779093}" presName="diagram" presStyleCnt="0">
        <dgm:presLayoutVars>
          <dgm:dir/>
          <dgm:resizeHandles val="exact"/>
        </dgm:presLayoutVars>
      </dgm:prSet>
      <dgm:spPr/>
    </dgm:pt>
    <dgm:pt modelId="{4952F369-2E4B-4167-BAF5-8C2B77046A8E}" type="pres">
      <dgm:prSet presAssocID="{A6F2A0D2-1FA4-40A9-B18E-F9C6136BE928}" presName="node" presStyleLbl="node1" presStyleIdx="0" presStyleCnt="9">
        <dgm:presLayoutVars>
          <dgm:bulletEnabled val="1"/>
        </dgm:presLayoutVars>
      </dgm:prSet>
      <dgm:spPr/>
    </dgm:pt>
    <dgm:pt modelId="{99E9B9A9-53D1-406A-9ED1-9F5FBCA8A3DD}" type="pres">
      <dgm:prSet presAssocID="{19AEB708-0A74-4837-A701-58E56F90AAA1}" presName="sibTrans" presStyleCnt="0"/>
      <dgm:spPr/>
    </dgm:pt>
    <dgm:pt modelId="{59E630AE-4D13-40F8-9342-83DCF3270E39}" type="pres">
      <dgm:prSet presAssocID="{135BA0DA-69A3-4BAB-97DA-142519C7F0B4}" presName="node" presStyleLbl="node1" presStyleIdx="1" presStyleCnt="9">
        <dgm:presLayoutVars>
          <dgm:bulletEnabled val="1"/>
        </dgm:presLayoutVars>
      </dgm:prSet>
      <dgm:spPr/>
    </dgm:pt>
    <dgm:pt modelId="{1D6DE47E-C1DC-4B7F-98A4-838E79A39DC5}" type="pres">
      <dgm:prSet presAssocID="{AA8265A5-3353-4E2B-861B-C0851E547451}" presName="sibTrans" presStyleCnt="0"/>
      <dgm:spPr/>
    </dgm:pt>
    <dgm:pt modelId="{30A34BE1-1E40-4EC2-9866-0C3AB92398A3}" type="pres">
      <dgm:prSet presAssocID="{C9D17FA2-9081-4CA6-8705-828364F0BD65}" presName="node" presStyleLbl="node1" presStyleIdx="2" presStyleCnt="9">
        <dgm:presLayoutVars>
          <dgm:bulletEnabled val="1"/>
        </dgm:presLayoutVars>
      </dgm:prSet>
      <dgm:spPr/>
    </dgm:pt>
    <dgm:pt modelId="{7B80A0C2-FBBB-4CB6-8BD4-AA2B53B4A57B}" type="pres">
      <dgm:prSet presAssocID="{A04B8F4E-3E42-4B6E-A504-943F8913F6D1}" presName="sibTrans" presStyleCnt="0"/>
      <dgm:spPr/>
    </dgm:pt>
    <dgm:pt modelId="{3A62CA26-5F4F-45A8-8EF5-E39D28F55088}" type="pres">
      <dgm:prSet presAssocID="{6DE9AFD8-BA3F-417A-AF26-BD88D6035BE7}" presName="node" presStyleLbl="node1" presStyleIdx="3" presStyleCnt="9">
        <dgm:presLayoutVars>
          <dgm:bulletEnabled val="1"/>
        </dgm:presLayoutVars>
      </dgm:prSet>
      <dgm:spPr/>
    </dgm:pt>
    <dgm:pt modelId="{9D1B0208-9095-456E-A584-B704492502A9}" type="pres">
      <dgm:prSet presAssocID="{5A6B8A29-B2FD-4A7E-8B7A-2431ED5468E5}" presName="sibTrans" presStyleCnt="0"/>
      <dgm:spPr/>
    </dgm:pt>
    <dgm:pt modelId="{A54E9A01-3143-4452-BE3E-1B024E5A848F}" type="pres">
      <dgm:prSet presAssocID="{70702694-1980-4A39-A601-31058F488AA7}" presName="node" presStyleLbl="node1" presStyleIdx="4" presStyleCnt="9">
        <dgm:presLayoutVars>
          <dgm:bulletEnabled val="1"/>
        </dgm:presLayoutVars>
      </dgm:prSet>
      <dgm:spPr/>
    </dgm:pt>
    <dgm:pt modelId="{77D755CC-EDF2-4BE2-881C-CB66E0F57283}" type="pres">
      <dgm:prSet presAssocID="{A6FA329B-33B5-42DC-97E7-C881B643B51D}" presName="sibTrans" presStyleCnt="0"/>
      <dgm:spPr/>
    </dgm:pt>
    <dgm:pt modelId="{806D4923-8D61-4887-BF2F-13DCFAE50E80}" type="pres">
      <dgm:prSet presAssocID="{CDC8C03D-773C-4FBA-9E67-6BC45A923923}" presName="node" presStyleLbl="node1" presStyleIdx="5" presStyleCnt="9">
        <dgm:presLayoutVars>
          <dgm:bulletEnabled val="1"/>
        </dgm:presLayoutVars>
      </dgm:prSet>
      <dgm:spPr/>
    </dgm:pt>
    <dgm:pt modelId="{8DC1F548-7212-4640-A548-7698329B460C}" type="pres">
      <dgm:prSet presAssocID="{F9ED67DE-D2D3-498C-B3C6-C75EC9700FD0}" presName="sibTrans" presStyleCnt="0"/>
      <dgm:spPr/>
    </dgm:pt>
    <dgm:pt modelId="{05EE113C-119F-414B-AF43-AFA92B166DA1}" type="pres">
      <dgm:prSet presAssocID="{9D689826-E6E9-4248-81F0-EA1321810BE8}" presName="node" presStyleLbl="node1" presStyleIdx="6" presStyleCnt="9">
        <dgm:presLayoutVars>
          <dgm:bulletEnabled val="1"/>
        </dgm:presLayoutVars>
      </dgm:prSet>
      <dgm:spPr/>
    </dgm:pt>
    <dgm:pt modelId="{8EB246FD-F569-4A41-A7FF-9F393502E577}" type="pres">
      <dgm:prSet presAssocID="{B3C48BF1-723B-4DAB-BA10-3E223FEFD7DA}" presName="sibTrans" presStyleCnt="0"/>
      <dgm:spPr/>
    </dgm:pt>
    <dgm:pt modelId="{35DC5E3D-FC0A-45E4-823B-25A71434879F}" type="pres">
      <dgm:prSet presAssocID="{B9A5EB5C-BE8E-4123-896C-D508E4EB314F}" presName="node" presStyleLbl="node1" presStyleIdx="7" presStyleCnt="9">
        <dgm:presLayoutVars>
          <dgm:bulletEnabled val="1"/>
        </dgm:presLayoutVars>
      </dgm:prSet>
      <dgm:spPr/>
    </dgm:pt>
    <dgm:pt modelId="{3E896CC0-43E3-4F63-9EFB-2D2BD8145636}" type="pres">
      <dgm:prSet presAssocID="{03688A1C-B896-48C0-8149-DE85A879F675}" presName="sibTrans" presStyleCnt="0"/>
      <dgm:spPr/>
    </dgm:pt>
    <dgm:pt modelId="{9961FC6E-2A65-4D16-A429-996E9252460D}" type="pres">
      <dgm:prSet presAssocID="{96905E96-E185-40C7-87DC-1AD1CD1956C2}" presName="node" presStyleLbl="node1" presStyleIdx="8" presStyleCnt="9">
        <dgm:presLayoutVars>
          <dgm:bulletEnabled val="1"/>
        </dgm:presLayoutVars>
      </dgm:prSet>
      <dgm:spPr/>
    </dgm:pt>
  </dgm:ptLst>
  <dgm:cxnLst>
    <dgm:cxn modelId="{95B43509-6064-4062-99EF-37AEDEA3B142}" type="presOf" srcId="{C9D17FA2-9081-4CA6-8705-828364F0BD65}" destId="{30A34BE1-1E40-4EC2-9866-0C3AB92398A3}" srcOrd="0" destOrd="0" presId="urn:microsoft.com/office/officeart/2005/8/layout/default"/>
    <dgm:cxn modelId="{E5F4A111-A17D-4AE7-B889-C1008876A0F0}" srcId="{FE259B6B-6FE5-46C1-AFAE-9F9CF4779093}" destId="{70702694-1980-4A39-A601-31058F488AA7}" srcOrd="4" destOrd="0" parTransId="{DF11E1C6-DBB1-465C-9007-D0CE5BB8C077}" sibTransId="{A6FA329B-33B5-42DC-97E7-C881B643B51D}"/>
    <dgm:cxn modelId="{E34EAB2B-646C-4041-8C2A-1A73F7146278}" srcId="{FE259B6B-6FE5-46C1-AFAE-9F9CF4779093}" destId="{B9A5EB5C-BE8E-4123-896C-D508E4EB314F}" srcOrd="7" destOrd="0" parTransId="{8DC307A6-BC55-4E85-B675-0A3ECFAF204B}" sibTransId="{03688A1C-B896-48C0-8149-DE85A879F675}"/>
    <dgm:cxn modelId="{B1AE162D-3840-433D-A8CC-C8D6FD3BC02A}" type="presOf" srcId="{70702694-1980-4A39-A601-31058F488AA7}" destId="{A54E9A01-3143-4452-BE3E-1B024E5A848F}" srcOrd="0" destOrd="0" presId="urn:microsoft.com/office/officeart/2005/8/layout/default"/>
    <dgm:cxn modelId="{608F8F3E-27DF-41ED-945A-AF6D741C5C75}" type="presOf" srcId="{B9A5EB5C-BE8E-4123-896C-D508E4EB314F}" destId="{35DC5E3D-FC0A-45E4-823B-25A71434879F}" srcOrd="0" destOrd="0" presId="urn:microsoft.com/office/officeart/2005/8/layout/default"/>
    <dgm:cxn modelId="{FCAF405B-1592-4A58-BAE3-1DE9B5D0CAE1}" srcId="{FE259B6B-6FE5-46C1-AFAE-9F9CF4779093}" destId="{135BA0DA-69A3-4BAB-97DA-142519C7F0B4}" srcOrd="1" destOrd="0" parTransId="{ECC70451-AF66-4592-AB48-2F1C27CF46C1}" sibTransId="{AA8265A5-3353-4E2B-861B-C0851E547451}"/>
    <dgm:cxn modelId="{E0EC115E-2D3A-4928-87A2-4D446E98E4F7}" srcId="{FE259B6B-6FE5-46C1-AFAE-9F9CF4779093}" destId="{96905E96-E185-40C7-87DC-1AD1CD1956C2}" srcOrd="8" destOrd="0" parTransId="{C9D93910-F986-4B31-B31D-EE210B68A9E5}" sibTransId="{0DB2E7BC-22C0-465B-BE6A-7F9A6127F7C7}"/>
    <dgm:cxn modelId="{D8C7E763-53E9-4C14-9354-0F27EF9149F2}" srcId="{FE259B6B-6FE5-46C1-AFAE-9F9CF4779093}" destId="{9D689826-E6E9-4248-81F0-EA1321810BE8}" srcOrd="6" destOrd="0" parTransId="{BC254035-4AA8-4B17-A611-49506077D9BF}" sibTransId="{B3C48BF1-723B-4DAB-BA10-3E223FEFD7DA}"/>
    <dgm:cxn modelId="{EE84FA52-2D3B-4657-8A72-6EF9DF93FD67}" type="presOf" srcId="{A6F2A0D2-1FA4-40A9-B18E-F9C6136BE928}" destId="{4952F369-2E4B-4167-BAF5-8C2B77046A8E}" srcOrd="0" destOrd="0" presId="urn:microsoft.com/office/officeart/2005/8/layout/default"/>
    <dgm:cxn modelId="{26CC8883-BF05-4A28-B5CA-ED9BD62DA99D}" type="presOf" srcId="{CDC8C03D-773C-4FBA-9E67-6BC45A923923}" destId="{806D4923-8D61-4887-BF2F-13DCFAE50E80}" srcOrd="0" destOrd="0" presId="urn:microsoft.com/office/officeart/2005/8/layout/default"/>
    <dgm:cxn modelId="{C0ED498D-2777-4687-8184-C33399768BAE}" srcId="{FE259B6B-6FE5-46C1-AFAE-9F9CF4779093}" destId="{CDC8C03D-773C-4FBA-9E67-6BC45A923923}" srcOrd="5" destOrd="0" parTransId="{E9DEEDD0-18E0-4F28-A3E9-F5A367512C42}" sibTransId="{F9ED67DE-D2D3-498C-B3C6-C75EC9700FD0}"/>
    <dgm:cxn modelId="{6B33A98E-6382-4C61-B8F7-C69B3A2B5F40}" type="presOf" srcId="{96905E96-E185-40C7-87DC-1AD1CD1956C2}" destId="{9961FC6E-2A65-4D16-A429-996E9252460D}" srcOrd="0" destOrd="0" presId="urn:microsoft.com/office/officeart/2005/8/layout/default"/>
    <dgm:cxn modelId="{2A32FCBC-857E-41A7-AF16-2DD5241C3BCC}" type="presOf" srcId="{FE259B6B-6FE5-46C1-AFAE-9F9CF4779093}" destId="{55131BEF-CDCE-4EE4-B18D-F653080895D6}" srcOrd="0" destOrd="0" presId="urn:microsoft.com/office/officeart/2005/8/layout/default"/>
    <dgm:cxn modelId="{4DF323C9-9AFB-4356-9CCA-7FB39D5F9BB1}" srcId="{FE259B6B-6FE5-46C1-AFAE-9F9CF4779093}" destId="{A6F2A0D2-1FA4-40A9-B18E-F9C6136BE928}" srcOrd="0" destOrd="0" parTransId="{92390DF3-28D6-44C5-9500-2C168E9DC37F}" sibTransId="{19AEB708-0A74-4837-A701-58E56F90AAA1}"/>
    <dgm:cxn modelId="{084C8DD3-2DC7-4D8C-BF20-5C517D88D2FF}" type="presOf" srcId="{9D689826-E6E9-4248-81F0-EA1321810BE8}" destId="{05EE113C-119F-414B-AF43-AFA92B166DA1}" srcOrd="0" destOrd="0" presId="urn:microsoft.com/office/officeart/2005/8/layout/default"/>
    <dgm:cxn modelId="{325AEBDA-6984-4D12-B16F-002BBEE212AD}" type="presOf" srcId="{6DE9AFD8-BA3F-417A-AF26-BD88D6035BE7}" destId="{3A62CA26-5F4F-45A8-8EF5-E39D28F55088}" srcOrd="0" destOrd="0" presId="urn:microsoft.com/office/officeart/2005/8/layout/default"/>
    <dgm:cxn modelId="{9AD456DD-36A6-47E2-B02C-9EBF9295940F}" srcId="{FE259B6B-6FE5-46C1-AFAE-9F9CF4779093}" destId="{C9D17FA2-9081-4CA6-8705-828364F0BD65}" srcOrd="2" destOrd="0" parTransId="{9A00122F-BF26-470F-8AF8-62685BA52A00}" sibTransId="{A04B8F4E-3E42-4B6E-A504-943F8913F6D1}"/>
    <dgm:cxn modelId="{AAB457E9-63ED-4FB3-9670-528B920CE379}" type="presOf" srcId="{135BA0DA-69A3-4BAB-97DA-142519C7F0B4}" destId="{59E630AE-4D13-40F8-9342-83DCF3270E39}" srcOrd="0" destOrd="0" presId="urn:microsoft.com/office/officeart/2005/8/layout/default"/>
    <dgm:cxn modelId="{41B0ACFE-168C-4EA4-B941-1DD14D00FC63}" srcId="{FE259B6B-6FE5-46C1-AFAE-9F9CF4779093}" destId="{6DE9AFD8-BA3F-417A-AF26-BD88D6035BE7}" srcOrd="3" destOrd="0" parTransId="{4CBA62E5-4DFE-47AC-9E7A-DC6C6CADA3B5}" sibTransId="{5A6B8A29-B2FD-4A7E-8B7A-2431ED5468E5}"/>
    <dgm:cxn modelId="{FC6772F9-402F-43B2-8014-104351A6477B}" type="presParOf" srcId="{55131BEF-CDCE-4EE4-B18D-F653080895D6}" destId="{4952F369-2E4B-4167-BAF5-8C2B77046A8E}" srcOrd="0" destOrd="0" presId="urn:microsoft.com/office/officeart/2005/8/layout/default"/>
    <dgm:cxn modelId="{8A718129-7AA8-4829-B53C-646A100479C9}" type="presParOf" srcId="{55131BEF-CDCE-4EE4-B18D-F653080895D6}" destId="{99E9B9A9-53D1-406A-9ED1-9F5FBCA8A3DD}" srcOrd="1" destOrd="0" presId="urn:microsoft.com/office/officeart/2005/8/layout/default"/>
    <dgm:cxn modelId="{02F1BE5C-944D-4F6B-8436-33B53311D5A0}" type="presParOf" srcId="{55131BEF-CDCE-4EE4-B18D-F653080895D6}" destId="{59E630AE-4D13-40F8-9342-83DCF3270E39}" srcOrd="2" destOrd="0" presId="urn:microsoft.com/office/officeart/2005/8/layout/default"/>
    <dgm:cxn modelId="{EEEA21E2-782A-494C-97A2-304E5993F560}" type="presParOf" srcId="{55131BEF-CDCE-4EE4-B18D-F653080895D6}" destId="{1D6DE47E-C1DC-4B7F-98A4-838E79A39DC5}" srcOrd="3" destOrd="0" presId="urn:microsoft.com/office/officeart/2005/8/layout/default"/>
    <dgm:cxn modelId="{3BAE9259-CFA9-4BDC-88CC-EBAD52B53CF1}" type="presParOf" srcId="{55131BEF-CDCE-4EE4-B18D-F653080895D6}" destId="{30A34BE1-1E40-4EC2-9866-0C3AB92398A3}" srcOrd="4" destOrd="0" presId="urn:microsoft.com/office/officeart/2005/8/layout/default"/>
    <dgm:cxn modelId="{59E2905E-507E-4A59-8AE4-B83FCCFABCA1}" type="presParOf" srcId="{55131BEF-CDCE-4EE4-B18D-F653080895D6}" destId="{7B80A0C2-FBBB-4CB6-8BD4-AA2B53B4A57B}" srcOrd="5" destOrd="0" presId="urn:microsoft.com/office/officeart/2005/8/layout/default"/>
    <dgm:cxn modelId="{B4469C78-FCDD-4670-98BA-4641927930FB}" type="presParOf" srcId="{55131BEF-CDCE-4EE4-B18D-F653080895D6}" destId="{3A62CA26-5F4F-45A8-8EF5-E39D28F55088}" srcOrd="6" destOrd="0" presId="urn:microsoft.com/office/officeart/2005/8/layout/default"/>
    <dgm:cxn modelId="{A5776664-43AE-4CA5-A2FF-BB95C963F1FD}" type="presParOf" srcId="{55131BEF-CDCE-4EE4-B18D-F653080895D6}" destId="{9D1B0208-9095-456E-A584-B704492502A9}" srcOrd="7" destOrd="0" presId="urn:microsoft.com/office/officeart/2005/8/layout/default"/>
    <dgm:cxn modelId="{34B863E8-1AAB-43B5-8BB3-84D592D1E809}" type="presParOf" srcId="{55131BEF-CDCE-4EE4-B18D-F653080895D6}" destId="{A54E9A01-3143-4452-BE3E-1B024E5A848F}" srcOrd="8" destOrd="0" presId="urn:microsoft.com/office/officeart/2005/8/layout/default"/>
    <dgm:cxn modelId="{467A3AFA-45AD-40F3-B50E-27C4F8920A78}" type="presParOf" srcId="{55131BEF-CDCE-4EE4-B18D-F653080895D6}" destId="{77D755CC-EDF2-4BE2-881C-CB66E0F57283}" srcOrd="9" destOrd="0" presId="urn:microsoft.com/office/officeart/2005/8/layout/default"/>
    <dgm:cxn modelId="{36C1DC36-6D23-4F52-8497-40B2540E9949}" type="presParOf" srcId="{55131BEF-CDCE-4EE4-B18D-F653080895D6}" destId="{806D4923-8D61-4887-BF2F-13DCFAE50E80}" srcOrd="10" destOrd="0" presId="urn:microsoft.com/office/officeart/2005/8/layout/default"/>
    <dgm:cxn modelId="{5150A6DF-FF56-4434-B945-323D066DDD87}" type="presParOf" srcId="{55131BEF-CDCE-4EE4-B18D-F653080895D6}" destId="{8DC1F548-7212-4640-A548-7698329B460C}" srcOrd="11" destOrd="0" presId="urn:microsoft.com/office/officeart/2005/8/layout/default"/>
    <dgm:cxn modelId="{76B3A38F-E7BD-4B58-9BFD-B2016598C274}" type="presParOf" srcId="{55131BEF-CDCE-4EE4-B18D-F653080895D6}" destId="{05EE113C-119F-414B-AF43-AFA92B166DA1}" srcOrd="12" destOrd="0" presId="urn:microsoft.com/office/officeart/2005/8/layout/default"/>
    <dgm:cxn modelId="{B8DAC332-5574-4C7C-AF7A-37518D01567F}" type="presParOf" srcId="{55131BEF-CDCE-4EE4-B18D-F653080895D6}" destId="{8EB246FD-F569-4A41-A7FF-9F393502E577}" srcOrd="13" destOrd="0" presId="urn:microsoft.com/office/officeart/2005/8/layout/default"/>
    <dgm:cxn modelId="{752BC7D4-4C70-4346-B93B-3EAF3F1A6ED4}" type="presParOf" srcId="{55131BEF-CDCE-4EE4-B18D-F653080895D6}" destId="{35DC5E3D-FC0A-45E4-823B-25A71434879F}" srcOrd="14" destOrd="0" presId="urn:microsoft.com/office/officeart/2005/8/layout/default"/>
    <dgm:cxn modelId="{D4D47512-D944-43F3-8E6B-955AC8AAFA9F}" type="presParOf" srcId="{55131BEF-CDCE-4EE4-B18D-F653080895D6}" destId="{3E896CC0-43E3-4F63-9EFB-2D2BD8145636}" srcOrd="15" destOrd="0" presId="urn:microsoft.com/office/officeart/2005/8/layout/default"/>
    <dgm:cxn modelId="{D1A19F72-8EA9-4202-A13F-F53D045258A8}" type="presParOf" srcId="{55131BEF-CDCE-4EE4-B18D-F653080895D6}" destId="{9961FC6E-2A65-4D16-A429-996E9252460D}"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8616B0-6787-4D97-BA6E-B9381B4585E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D21D6B2-F393-4558-8F3B-564A2B41987E}">
      <dgm:prSet/>
      <dgm:spPr/>
      <dgm:t>
        <a:bodyPr/>
        <a:lstStyle/>
        <a:p>
          <a:r>
            <a:rPr lang="en-GB"/>
            <a:t>Your task is to use the template to design a skills matrix for a level 6 undergraduate student on your course</a:t>
          </a:r>
          <a:endParaRPr lang="en-US"/>
        </a:p>
      </dgm:t>
    </dgm:pt>
    <dgm:pt modelId="{88A831EE-C431-41C8-9617-87D1E9110237}" type="parTrans" cxnId="{F66BFE95-3603-4DD1-857F-129A30395C3F}">
      <dgm:prSet/>
      <dgm:spPr/>
      <dgm:t>
        <a:bodyPr/>
        <a:lstStyle/>
        <a:p>
          <a:endParaRPr lang="en-US"/>
        </a:p>
      </dgm:t>
    </dgm:pt>
    <dgm:pt modelId="{EB35276A-221A-476D-97AF-090818D78809}" type="sibTrans" cxnId="{F66BFE95-3603-4DD1-857F-129A30395C3F}">
      <dgm:prSet/>
      <dgm:spPr/>
      <dgm:t>
        <a:bodyPr/>
        <a:lstStyle/>
        <a:p>
          <a:endParaRPr lang="en-US"/>
        </a:p>
      </dgm:t>
    </dgm:pt>
    <dgm:pt modelId="{70C6F55B-B42C-46B8-A60E-B1D09B4ADF39}">
      <dgm:prSet/>
      <dgm:spPr/>
      <dgm:t>
        <a:bodyPr/>
        <a:lstStyle/>
        <a:p>
          <a:r>
            <a:rPr lang="en-GB"/>
            <a:t>Include 5-10 critical skills – e.g. Academic Writing</a:t>
          </a:r>
          <a:endParaRPr lang="en-US"/>
        </a:p>
      </dgm:t>
    </dgm:pt>
    <dgm:pt modelId="{130CE597-855B-4791-B84C-F8EE515BB76F}" type="parTrans" cxnId="{E88FCA44-E7F3-4CC8-8A9D-0BAD8FA05BBF}">
      <dgm:prSet/>
      <dgm:spPr/>
      <dgm:t>
        <a:bodyPr/>
        <a:lstStyle/>
        <a:p>
          <a:endParaRPr lang="en-US"/>
        </a:p>
      </dgm:t>
    </dgm:pt>
    <dgm:pt modelId="{D5F31833-BAFC-4B19-9B79-5E97B6A71989}" type="sibTrans" cxnId="{E88FCA44-E7F3-4CC8-8A9D-0BAD8FA05BBF}">
      <dgm:prSet/>
      <dgm:spPr/>
      <dgm:t>
        <a:bodyPr/>
        <a:lstStyle/>
        <a:p>
          <a:endParaRPr lang="en-US"/>
        </a:p>
      </dgm:t>
    </dgm:pt>
    <dgm:pt modelId="{95EEE4CC-0138-4FDD-B71E-C8846570683D}">
      <dgm:prSet/>
      <dgm:spPr/>
      <dgm:t>
        <a:bodyPr/>
        <a:lstStyle/>
        <a:p>
          <a:r>
            <a:rPr lang="en-GB"/>
            <a:t>Interview your fellow student and complete the matrix</a:t>
          </a:r>
          <a:endParaRPr lang="en-US"/>
        </a:p>
      </dgm:t>
    </dgm:pt>
    <dgm:pt modelId="{80CA2588-B4FE-4146-B53D-26B948036147}" type="parTrans" cxnId="{F5D3747F-7889-4F83-99B8-B18BBC1D3D2E}">
      <dgm:prSet/>
      <dgm:spPr/>
      <dgm:t>
        <a:bodyPr/>
        <a:lstStyle/>
        <a:p>
          <a:endParaRPr lang="en-US"/>
        </a:p>
      </dgm:t>
    </dgm:pt>
    <dgm:pt modelId="{FDA1B1FB-6ECB-4429-87D1-C565CA26CA24}" type="sibTrans" cxnId="{F5D3747F-7889-4F83-99B8-B18BBC1D3D2E}">
      <dgm:prSet/>
      <dgm:spPr/>
      <dgm:t>
        <a:bodyPr/>
        <a:lstStyle/>
        <a:p>
          <a:endParaRPr lang="en-US"/>
        </a:p>
      </dgm:t>
    </dgm:pt>
    <dgm:pt modelId="{9CA54780-0E6E-4A96-85CB-0B49554B5F2E}">
      <dgm:prSet/>
      <dgm:spPr/>
      <dgm:t>
        <a:bodyPr/>
        <a:lstStyle/>
        <a:p>
          <a:r>
            <a:rPr lang="en-GB"/>
            <a:t>No phones allowed!</a:t>
          </a:r>
          <a:endParaRPr lang="en-US"/>
        </a:p>
      </dgm:t>
    </dgm:pt>
    <dgm:pt modelId="{CA0DBE45-7D5B-48F1-82C7-6A2BA4A0712E}" type="parTrans" cxnId="{ACF85D58-7C62-4306-AF1C-51B26BFF854F}">
      <dgm:prSet/>
      <dgm:spPr/>
      <dgm:t>
        <a:bodyPr/>
        <a:lstStyle/>
        <a:p>
          <a:endParaRPr lang="en-US"/>
        </a:p>
      </dgm:t>
    </dgm:pt>
    <dgm:pt modelId="{C7ADE1FB-85F8-49F3-AF8D-D18A142091B0}" type="sibTrans" cxnId="{ACF85D58-7C62-4306-AF1C-51B26BFF854F}">
      <dgm:prSet/>
      <dgm:spPr/>
      <dgm:t>
        <a:bodyPr/>
        <a:lstStyle/>
        <a:p>
          <a:endParaRPr lang="en-US"/>
        </a:p>
      </dgm:t>
    </dgm:pt>
    <dgm:pt modelId="{858B1858-6077-4024-8326-183FA65DD24C}" type="pres">
      <dgm:prSet presAssocID="{548616B0-6787-4D97-BA6E-B9381B4585ED}" presName="root" presStyleCnt="0">
        <dgm:presLayoutVars>
          <dgm:dir/>
          <dgm:resizeHandles val="exact"/>
        </dgm:presLayoutVars>
      </dgm:prSet>
      <dgm:spPr/>
    </dgm:pt>
    <dgm:pt modelId="{0FBD6CF0-129D-4FFF-B2F2-29D8F278F512}" type="pres">
      <dgm:prSet presAssocID="{3D21D6B2-F393-4558-8F3B-564A2B41987E}" presName="compNode" presStyleCnt="0"/>
      <dgm:spPr/>
    </dgm:pt>
    <dgm:pt modelId="{D1B581A2-18F8-4FD4-9770-E96A9DC042CA}" type="pres">
      <dgm:prSet presAssocID="{3D21D6B2-F393-4558-8F3B-564A2B41987E}" presName="bgRect" presStyleLbl="bgShp" presStyleIdx="0" presStyleCnt="4"/>
      <dgm:spPr/>
    </dgm:pt>
    <dgm:pt modelId="{DD4E697F-2C3E-460A-99FB-45BC215E5785}" type="pres">
      <dgm:prSet presAssocID="{3D21D6B2-F393-4558-8F3B-564A2B41987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B56706D8-7968-4C9E-ABB5-4D6059852A1A}" type="pres">
      <dgm:prSet presAssocID="{3D21D6B2-F393-4558-8F3B-564A2B41987E}" presName="spaceRect" presStyleCnt="0"/>
      <dgm:spPr/>
    </dgm:pt>
    <dgm:pt modelId="{5D0FB93C-D9BD-4966-94CF-65C22CCCB39A}" type="pres">
      <dgm:prSet presAssocID="{3D21D6B2-F393-4558-8F3B-564A2B41987E}" presName="parTx" presStyleLbl="revTx" presStyleIdx="0" presStyleCnt="4">
        <dgm:presLayoutVars>
          <dgm:chMax val="0"/>
          <dgm:chPref val="0"/>
        </dgm:presLayoutVars>
      </dgm:prSet>
      <dgm:spPr/>
    </dgm:pt>
    <dgm:pt modelId="{55B33E19-678E-43A9-9DA0-BE19F430FF88}" type="pres">
      <dgm:prSet presAssocID="{EB35276A-221A-476D-97AF-090818D78809}" presName="sibTrans" presStyleCnt="0"/>
      <dgm:spPr/>
    </dgm:pt>
    <dgm:pt modelId="{FEF10F2E-C1DB-4EC5-B6C3-3B7D0B3E9BA6}" type="pres">
      <dgm:prSet presAssocID="{70C6F55B-B42C-46B8-A60E-B1D09B4ADF39}" presName="compNode" presStyleCnt="0"/>
      <dgm:spPr/>
    </dgm:pt>
    <dgm:pt modelId="{416260DC-97B9-49E1-82B5-F276B703C778}" type="pres">
      <dgm:prSet presAssocID="{70C6F55B-B42C-46B8-A60E-B1D09B4ADF39}" presName="bgRect" presStyleLbl="bgShp" presStyleIdx="1" presStyleCnt="4"/>
      <dgm:spPr/>
    </dgm:pt>
    <dgm:pt modelId="{E12707A3-A3D5-42A3-A469-B6633C57706A}" type="pres">
      <dgm:prSet presAssocID="{70C6F55B-B42C-46B8-A60E-B1D09B4ADF3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D78FDE2-68B4-4E04-A124-9ED56F7686D8}" type="pres">
      <dgm:prSet presAssocID="{70C6F55B-B42C-46B8-A60E-B1D09B4ADF39}" presName="spaceRect" presStyleCnt="0"/>
      <dgm:spPr/>
    </dgm:pt>
    <dgm:pt modelId="{2919B217-14C4-453F-95B4-1AE1AC7E84B8}" type="pres">
      <dgm:prSet presAssocID="{70C6F55B-B42C-46B8-A60E-B1D09B4ADF39}" presName="parTx" presStyleLbl="revTx" presStyleIdx="1" presStyleCnt="4">
        <dgm:presLayoutVars>
          <dgm:chMax val="0"/>
          <dgm:chPref val="0"/>
        </dgm:presLayoutVars>
      </dgm:prSet>
      <dgm:spPr/>
    </dgm:pt>
    <dgm:pt modelId="{0FAC1B48-C60E-4950-B832-ADA331887271}" type="pres">
      <dgm:prSet presAssocID="{D5F31833-BAFC-4B19-9B79-5E97B6A71989}" presName="sibTrans" presStyleCnt="0"/>
      <dgm:spPr/>
    </dgm:pt>
    <dgm:pt modelId="{F89F508B-967F-4BBD-BE90-982EBA3DD5A1}" type="pres">
      <dgm:prSet presAssocID="{95EEE4CC-0138-4FDD-B71E-C8846570683D}" presName="compNode" presStyleCnt="0"/>
      <dgm:spPr/>
    </dgm:pt>
    <dgm:pt modelId="{997C2D9C-1549-4C1E-AD1F-A56094647574}" type="pres">
      <dgm:prSet presAssocID="{95EEE4CC-0138-4FDD-B71E-C8846570683D}" presName="bgRect" presStyleLbl="bgShp" presStyleIdx="2" presStyleCnt="4"/>
      <dgm:spPr/>
    </dgm:pt>
    <dgm:pt modelId="{8893B58A-80A5-4AEF-9719-AA5261BDBB0B}" type="pres">
      <dgm:prSet presAssocID="{95EEE4CC-0138-4FDD-B71E-C8846570683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01FFB0FA-3B37-4242-9A77-2F000CE14B90}" type="pres">
      <dgm:prSet presAssocID="{95EEE4CC-0138-4FDD-B71E-C8846570683D}" presName="spaceRect" presStyleCnt="0"/>
      <dgm:spPr/>
    </dgm:pt>
    <dgm:pt modelId="{7BB9E4E1-F799-4F5C-B5AE-136B50327C64}" type="pres">
      <dgm:prSet presAssocID="{95EEE4CC-0138-4FDD-B71E-C8846570683D}" presName="parTx" presStyleLbl="revTx" presStyleIdx="2" presStyleCnt="4">
        <dgm:presLayoutVars>
          <dgm:chMax val="0"/>
          <dgm:chPref val="0"/>
        </dgm:presLayoutVars>
      </dgm:prSet>
      <dgm:spPr/>
    </dgm:pt>
    <dgm:pt modelId="{78B87DA9-F116-4F82-A996-8585CDA3397C}" type="pres">
      <dgm:prSet presAssocID="{FDA1B1FB-6ECB-4429-87D1-C565CA26CA24}" presName="sibTrans" presStyleCnt="0"/>
      <dgm:spPr/>
    </dgm:pt>
    <dgm:pt modelId="{2DDD1524-D9F2-49D3-9E97-4107DD3EC6E7}" type="pres">
      <dgm:prSet presAssocID="{9CA54780-0E6E-4A96-85CB-0B49554B5F2E}" presName="compNode" presStyleCnt="0"/>
      <dgm:spPr/>
    </dgm:pt>
    <dgm:pt modelId="{08014EF6-9E8F-4983-8716-3D5F7A9E90E5}" type="pres">
      <dgm:prSet presAssocID="{9CA54780-0E6E-4A96-85CB-0B49554B5F2E}" presName="bgRect" presStyleLbl="bgShp" presStyleIdx="3" presStyleCnt="4"/>
      <dgm:spPr/>
    </dgm:pt>
    <dgm:pt modelId="{9C8AC347-16BE-41C2-9DAD-747B04D8E48A}" type="pres">
      <dgm:prSet presAssocID="{9CA54780-0E6E-4A96-85CB-0B49554B5F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mart Phone"/>
        </a:ext>
      </dgm:extLst>
    </dgm:pt>
    <dgm:pt modelId="{76B79D67-25D0-4B93-844D-427F4407CD72}" type="pres">
      <dgm:prSet presAssocID="{9CA54780-0E6E-4A96-85CB-0B49554B5F2E}" presName="spaceRect" presStyleCnt="0"/>
      <dgm:spPr/>
    </dgm:pt>
    <dgm:pt modelId="{822B57B0-890E-4DCD-8417-499B971FC9C4}" type="pres">
      <dgm:prSet presAssocID="{9CA54780-0E6E-4A96-85CB-0B49554B5F2E}" presName="parTx" presStyleLbl="revTx" presStyleIdx="3" presStyleCnt="4">
        <dgm:presLayoutVars>
          <dgm:chMax val="0"/>
          <dgm:chPref val="0"/>
        </dgm:presLayoutVars>
      </dgm:prSet>
      <dgm:spPr/>
    </dgm:pt>
  </dgm:ptLst>
  <dgm:cxnLst>
    <dgm:cxn modelId="{E88FCA44-E7F3-4CC8-8A9D-0BAD8FA05BBF}" srcId="{548616B0-6787-4D97-BA6E-B9381B4585ED}" destId="{70C6F55B-B42C-46B8-A60E-B1D09B4ADF39}" srcOrd="1" destOrd="0" parTransId="{130CE597-855B-4791-B84C-F8EE515BB76F}" sibTransId="{D5F31833-BAFC-4B19-9B79-5E97B6A71989}"/>
    <dgm:cxn modelId="{ACF85D58-7C62-4306-AF1C-51B26BFF854F}" srcId="{548616B0-6787-4D97-BA6E-B9381B4585ED}" destId="{9CA54780-0E6E-4A96-85CB-0B49554B5F2E}" srcOrd="3" destOrd="0" parTransId="{CA0DBE45-7D5B-48F1-82C7-6A2BA4A0712E}" sibTransId="{C7ADE1FB-85F8-49F3-AF8D-D18A142091B0}"/>
    <dgm:cxn modelId="{F5D3747F-7889-4F83-99B8-B18BBC1D3D2E}" srcId="{548616B0-6787-4D97-BA6E-B9381B4585ED}" destId="{95EEE4CC-0138-4FDD-B71E-C8846570683D}" srcOrd="2" destOrd="0" parTransId="{80CA2588-B4FE-4146-B53D-26B948036147}" sibTransId="{FDA1B1FB-6ECB-4429-87D1-C565CA26CA24}"/>
    <dgm:cxn modelId="{4139118A-FFD1-46A0-8BC7-475BEC678D09}" type="presOf" srcId="{548616B0-6787-4D97-BA6E-B9381B4585ED}" destId="{858B1858-6077-4024-8326-183FA65DD24C}" srcOrd="0" destOrd="0" presId="urn:microsoft.com/office/officeart/2018/2/layout/IconVerticalSolidList"/>
    <dgm:cxn modelId="{F66BFE95-3603-4DD1-857F-129A30395C3F}" srcId="{548616B0-6787-4D97-BA6E-B9381B4585ED}" destId="{3D21D6B2-F393-4558-8F3B-564A2B41987E}" srcOrd="0" destOrd="0" parTransId="{88A831EE-C431-41C8-9617-87D1E9110237}" sibTransId="{EB35276A-221A-476D-97AF-090818D78809}"/>
    <dgm:cxn modelId="{9778F3A7-709A-4AE6-9089-954676C4CCB6}" type="presOf" srcId="{3D21D6B2-F393-4558-8F3B-564A2B41987E}" destId="{5D0FB93C-D9BD-4966-94CF-65C22CCCB39A}" srcOrd="0" destOrd="0" presId="urn:microsoft.com/office/officeart/2018/2/layout/IconVerticalSolidList"/>
    <dgm:cxn modelId="{752553AA-AB02-478E-93A4-C1196D1F041F}" type="presOf" srcId="{95EEE4CC-0138-4FDD-B71E-C8846570683D}" destId="{7BB9E4E1-F799-4F5C-B5AE-136B50327C64}" srcOrd="0" destOrd="0" presId="urn:microsoft.com/office/officeart/2018/2/layout/IconVerticalSolidList"/>
    <dgm:cxn modelId="{AC82E7CC-B1B2-4004-AB04-813094F32193}" type="presOf" srcId="{70C6F55B-B42C-46B8-A60E-B1D09B4ADF39}" destId="{2919B217-14C4-453F-95B4-1AE1AC7E84B8}" srcOrd="0" destOrd="0" presId="urn:microsoft.com/office/officeart/2018/2/layout/IconVerticalSolidList"/>
    <dgm:cxn modelId="{AEB0A3FC-AE54-498A-BFD7-7CB399DA37F5}" type="presOf" srcId="{9CA54780-0E6E-4A96-85CB-0B49554B5F2E}" destId="{822B57B0-890E-4DCD-8417-499B971FC9C4}" srcOrd="0" destOrd="0" presId="urn:microsoft.com/office/officeart/2018/2/layout/IconVerticalSolidList"/>
    <dgm:cxn modelId="{CCB9BD95-01E2-4900-B210-E58889655A24}" type="presParOf" srcId="{858B1858-6077-4024-8326-183FA65DD24C}" destId="{0FBD6CF0-129D-4FFF-B2F2-29D8F278F512}" srcOrd="0" destOrd="0" presId="urn:microsoft.com/office/officeart/2018/2/layout/IconVerticalSolidList"/>
    <dgm:cxn modelId="{B4B36C31-4F5C-41EA-AA42-3B450A1610BA}" type="presParOf" srcId="{0FBD6CF0-129D-4FFF-B2F2-29D8F278F512}" destId="{D1B581A2-18F8-4FD4-9770-E96A9DC042CA}" srcOrd="0" destOrd="0" presId="urn:microsoft.com/office/officeart/2018/2/layout/IconVerticalSolidList"/>
    <dgm:cxn modelId="{7ECEBF96-7605-49E4-B7A6-311BC8237A5D}" type="presParOf" srcId="{0FBD6CF0-129D-4FFF-B2F2-29D8F278F512}" destId="{DD4E697F-2C3E-460A-99FB-45BC215E5785}" srcOrd="1" destOrd="0" presId="urn:microsoft.com/office/officeart/2018/2/layout/IconVerticalSolidList"/>
    <dgm:cxn modelId="{A478201A-CF55-4670-8849-7294231A5E0B}" type="presParOf" srcId="{0FBD6CF0-129D-4FFF-B2F2-29D8F278F512}" destId="{B56706D8-7968-4C9E-ABB5-4D6059852A1A}" srcOrd="2" destOrd="0" presId="urn:microsoft.com/office/officeart/2018/2/layout/IconVerticalSolidList"/>
    <dgm:cxn modelId="{C523D83D-8B2C-4743-91CE-F548C741C2AD}" type="presParOf" srcId="{0FBD6CF0-129D-4FFF-B2F2-29D8F278F512}" destId="{5D0FB93C-D9BD-4966-94CF-65C22CCCB39A}" srcOrd="3" destOrd="0" presId="urn:microsoft.com/office/officeart/2018/2/layout/IconVerticalSolidList"/>
    <dgm:cxn modelId="{5C47D55A-C46A-4028-8C83-BE7DD1FAF816}" type="presParOf" srcId="{858B1858-6077-4024-8326-183FA65DD24C}" destId="{55B33E19-678E-43A9-9DA0-BE19F430FF88}" srcOrd="1" destOrd="0" presId="urn:microsoft.com/office/officeart/2018/2/layout/IconVerticalSolidList"/>
    <dgm:cxn modelId="{0BDCD576-496A-4F5D-82C8-4F24886945B8}" type="presParOf" srcId="{858B1858-6077-4024-8326-183FA65DD24C}" destId="{FEF10F2E-C1DB-4EC5-B6C3-3B7D0B3E9BA6}" srcOrd="2" destOrd="0" presId="urn:microsoft.com/office/officeart/2018/2/layout/IconVerticalSolidList"/>
    <dgm:cxn modelId="{D1C578C0-6FE5-4B78-A6D4-84FAA8BE4ACB}" type="presParOf" srcId="{FEF10F2E-C1DB-4EC5-B6C3-3B7D0B3E9BA6}" destId="{416260DC-97B9-49E1-82B5-F276B703C778}" srcOrd="0" destOrd="0" presId="urn:microsoft.com/office/officeart/2018/2/layout/IconVerticalSolidList"/>
    <dgm:cxn modelId="{04BFF19B-E1F2-438C-B1C7-35711AF3B129}" type="presParOf" srcId="{FEF10F2E-C1DB-4EC5-B6C3-3B7D0B3E9BA6}" destId="{E12707A3-A3D5-42A3-A469-B6633C57706A}" srcOrd="1" destOrd="0" presId="urn:microsoft.com/office/officeart/2018/2/layout/IconVerticalSolidList"/>
    <dgm:cxn modelId="{3D002914-C43C-4C72-86AE-75D75B2C980D}" type="presParOf" srcId="{FEF10F2E-C1DB-4EC5-B6C3-3B7D0B3E9BA6}" destId="{BD78FDE2-68B4-4E04-A124-9ED56F7686D8}" srcOrd="2" destOrd="0" presId="urn:microsoft.com/office/officeart/2018/2/layout/IconVerticalSolidList"/>
    <dgm:cxn modelId="{06F46D51-9A9C-4111-820F-DA89C11BA4B1}" type="presParOf" srcId="{FEF10F2E-C1DB-4EC5-B6C3-3B7D0B3E9BA6}" destId="{2919B217-14C4-453F-95B4-1AE1AC7E84B8}" srcOrd="3" destOrd="0" presId="urn:microsoft.com/office/officeart/2018/2/layout/IconVerticalSolidList"/>
    <dgm:cxn modelId="{F2DCF04D-2682-4E9D-B808-25910B4A311F}" type="presParOf" srcId="{858B1858-6077-4024-8326-183FA65DD24C}" destId="{0FAC1B48-C60E-4950-B832-ADA331887271}" srcOrd="3" destOrd="0" presId="urn:microsoft.com/office/officeart/2018/2/layout/IconVerticalSolidList"/>
    <dgm:cxn modelId="{9E729C37-7828-488B-AF18-209449E37ACC}" type="presParOf" srcId="{858B1858-6077-4024-8326-183FA65DD24C}" destId="{F89F508B-967F-4BBD-BE90-982EBA3DD5A1}" srcOrd="4" destOrd="0" presId="urn:microsoft.com/office/officeart/2018/2/layout/IconVerticalSolidList"/>
    <dgm:cxn modelId="{FC517D0D-CFCA-4D58-966B-B791523D760E}" type="presParOf" srcId="{F89F508B-967F-4BBD-BE90-982EBA3DD5A1}" destId="{997C2D9C-1549-4C1E-AD1F-A56094647574}" srcOrd="0" destOrd="0" presId="urn:microsoft.com/office/officeart/2018/2/layout/IconVerticalSolidList"/>
    <dgm:cxn modelId="{D29423A8-CB1C-48E8-929C-FC53DA03D36E}" type="presParOf" srcId="{F89F508B-967F-4BBD-BE90-982EBA3DD5A1}" destId="{8893B58A-80A5-4AEF-9719-AA5261BDBB0B}" srcOrd="1" destOrd="0" presId="urn:microsoft.com/office/officeart/2018/2/layout/IconVerticalSolidList"/>
    <dgm:cxn modelId="{D5672124-B574-49D7-9C8F-939C26CFCDE1}" type="presParOf" srcId="{F89F508B-967F-4BBD-BE90-982EBA3DD5A1}" destId="{01FFB0FA-3B37-4242-9A77-2F000CE14B90}" srcOrd="2" destOrd="0" presId="urn:microsoft.com/office/officeart/2018/2/layout/IconVerticalSolidList"/>
    <dgm:cxn modelId="{1B87E75E-551F-4557-AFD1-4910372300A7}" type="presParOf" srcId="{F89F508B-967F-4BBD-BE90-982EBA3DD5A1}" destId="{7BB9E4E1-F799-4F5C-B5AE-136B50327C64}" srcOrd="3" destOrd="0" presId="urn:microsoft.com/office/officeart/2018/2/layout/IconVerticalSolidList"/>
    <dgm:cxn modelId="{26D32789-5BDF-49FA-8628-A2C32BCE963B}" type="presParOf" srcId="{858B1858-6077-4024-8326-183FA65DD24C}" destId="{78B87DA9-F116-4F82-A996-8585CDA3397C}" srcOrd="5" destOrd="0" presId="urn:microsoft.com/office/officeart/2018/2/layout/IconVerticalSolidList"/>
    <dgm:cxn modelId="{2A6DA4DE-1D7B-41B9-B7CB-94D6765E5A74}" type="presParOf" srcId="{858B1858-6077-4024-8326-183FA65DD24C}" destId="{2DDD1524-D9F2-49D3-9E97-4107DD3EC6E7}" srcOrd="6" destOrd="0" presId="urn:microsoft.com/office/officeart/2018/2/layout/IconVerticalSolidList"/>
    <dgm:cxn modelId="{864DF018-6117-4D47-BFD7-899349D67C2D}" type="presParOf" srcId="{2DDD1524-D9F2-49D3-9E97-4107DD3EC6E7}" destId="{08014EF6-9E8F-4983-8716-3D5F7A9E90E5}" srcOrd="0" destOrd="0" presId="urn:microsoft.com/office/officeart/2018/2/layout/IconVerticalSolidList"/>
    <dgm:cxn modelId="{6DA7CD2D-8FB8-451F-A7DE-18731873C17C}" type="presParOf" srcId="{2DDD1524-D9F2-49D3-9E97-4107DD3EC6E7}" destId="{9C8AC347-16BE-41C2-9DAD-747B04D8E48A}" srcOrd="1" destOrd="0" presId="urn:microsoft.com/office/officeart/2018/2/layout/IconVerticalSolidList"/>
    <dgm:cxn modelId="{E6FFBB7B-A5B6-46E5-8284-B35E62710A02}" type="presParOf" srcId="{2DDD1524-D9F2-49D3-9E97-4107DD3EC6E7}" destId="{76B79D67-25D0-4B93-844D-427F4407CD72}" srcOrd="2" destOrd="0" presId="urn:microsoft.com/office/officeart/2018/2/layout/IconVerticalSolidList"/>
    <dgm:cxn modelId="{A179C931-CE0C-47D4-B461-4CA902BD157B}" type="presParOf" srcId="{2DDD1524-D9F2-49D3-9E97-4107DD3EC6E7}" destId="{822B57B0-890E-4DCD-8417-499B971FC9C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B6CBB6F-2984-4AE2-8723-480181F4C951}"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82FBFBE6-6D39-4DEF-A429-ADFF4E6D5557}">
      <dgm:prSet/>
      <dgm:spPr/>
      <dgm:t>
        <a:bodyPr/>
        <a:lstStyle/>
        <a:p>
          <a:r>
            <a:rPr lang="en-GB"/>
            <a:t>How many people have the same needs?</a:t>
          </a:r>
          <a:endParaRPr lang="en-US"/>
        </a:p>
      </dgm:t>
    </dgm:pt>
    <dgm:pt modelId="{2540D36C-D85A-4CC1-968C-D3F6C25EF647}" type="parTrans" cxnId="{2328CA92-D773-401E-ABF5-CC796F7293A9}">
      <dgm:prSet/>
      <dgm:spPr/>
      <dgm:t>
        <a:bodyPr/>
        <a:lstStyle/>
        <a:p>
          <a:endParaRPr lang="en-US"/>
        </a:p>
      </dgm:t>
    </dgm:pt>
    <dgm:pt modelId="{1D5EC8BC-07C4-4C80-B99C-1A1F2F11A1B4}" type="sibTrans" cxnId="{2328CA92-D773-401E-ABF5-CC796F7293A9}">
      <dgm:prSet/>
      <dgm:spPr/>
      <dgm:t>
        <a:bodyPr/>
        <a:lstStyle/>
        <a:p>
          <a:endParaRPr lang="en-US"/>
        </a:p>
      </dgm:t>
    </dgm:pt>
    <dgm:pt modelId="{C7EFA91F-D82F-47A0-A134-60BEC923F400}">
      <dgm:prSet/>
      <dgm:spPr/>
      <dgm:t>
        <a:bodyPr/>
        <a:lstStyle/>
        <a:p>
          <a:r>
            <a:rPr lang="en-GB"/>
            <a:t>How will the needs be prioritised?</a:t>
          </a:r>
          <a:endParaRPr lang="en-US"/>
        </a:p>
      </dgm:t>
    </dgm:pt>
    <dgm:pt modelId="{E5BCA4FE-334F-4CB6-9854-D5AA7EC0CD39}" type="parTrans" cxnId="{37623506-CCAC-481D-827D-B13D8A6E3050}">
      <dgm:prSet/>
      <dgm:spPr/>
      <dgm:t>
        <a:bodyPr/>
        <a:lstStyle/>
        <a:p>
          <a:endParaRPr lang="en-US"/>
        </a:p>
      </dgm:t>
    </dgm:pt>
    <dgm:pt modelId="{389DAE9A-1A72-4BD5-9A66-83D0E37F2C66}" type="sibTrans" cxnId="{37623506-CCAC-481D-827D-B13D8A6E3050}">
      <dgm:prSet/>
      <dgm:spPr/>
      <dgm:t>
        <a:bodyPr/>
        <a:lstStyle/>
        <a:p>
          <a:endParaRPr lang="en-US"/>
        </a:p>
      </dgm:t>
    </dgm:pt>
    <dgm:pt modelId="{D8F0ADA4-F74A-4E97-88F2-8EB6BFB9A274}">
      <dgm:prSet/>
      <dgm:spPr/>
      <dgm:t>
        <a:bodyPr/>
        <a:lstStyle/>
        <a:p>
          <a:r>
            <a:rPr lang="en-GB"/>
            <a:t>What are the financial or other implications?</a:t>
          </a:r>
          <a:endParaRPr lang="en-US"/>
        </a:p>
      </dgm:t>
    </dgm:pt>
    <dgm:pt modelId="{029D5E85-1C47-42A2-AA52-C1089A06BCFB}" type="parTrans" cxnId="{155C0285-DD72-49BA-A4DB-10C36C56CF4A}">
      <dgm:prSet/>
      <dgm:spPr/>
      <dgm:t>
        <a:bodyPr/>
        <a:lstStyle/>
        <a:p>
          <a:endParaRPr lang="en-US"/>
        </a:p>
      </dgm:t>
    </dgm:pt>
    <dgm:pt modelId="{8DAE37EC-35B9-4328-99FD-E5A3C36F034D}" type="sibTrans" cxnId="{155C0285-DD72-49BA-A4DB-10C36C56CF4A}">
      <dgm:prSet/>
      <dgm:spPr/>
      <dgm:t>
        <a:bodyPr/>
        <a:lstStyle/>
        <a:p>
          <a:endParaRPr lang="en-US"/>
        </a:p>
      </dgm:t>
    </dgm:pt>
    <dgm:pt modelId="{CD811DD6-9558-4C36-9FFC-6D08AA48CBDA}">
      <dgm:prSet/>
      <dgm:spPr/>
      <dgm:t>
        <a:bodyPr/>
        <a:lstStyle/>
        <a:p>
          <a:r>
            <a:rPr lang="en-GB"/>
            <a:t>Could learning be delivered through a formal programme? </a:t>
          </a:r>
          <a:endParaRPr lang="en-US"/>
        </a:p>
      </dgm:t>
    </dgm:pt>
    <dgm:pt modelId="{EDB78CB7-1510-4984-9710-9AA01FE05513}" type="parTrans" cxnId="{280192B2-D791-4599-B4BF-0664D0B01FD7}">
      <dgm:prSet/>
      <dgm:spPr/>
      <dgm:t>
        <a:bodyPr/>
        <a:lstStyle/>
        <a:p>
          <a:endParaRPr lang="en-US"/>
        </a:p>
      </dgm:t>
    </dgm:pt>
    <dgm:pt modelId="{BAE3044A-B5BA-44F4-8C77-7C8310CC16A0}" type="sibTrans" cxnId="{280192B2-D791-4599-B4BF-0664D0B01FD7}">
      <dgm:prSet/>
      <dgm:spPr/>
      <dgm:t>
        <a:bodyPr/>
        <a:lstStyle/>
        <a:p>
          <a:endParaRPr lang="en-US"/>
        </a:p>
      </dgm:t>
    </dgm:pt>
    <dgm:pt modelId="{8FDBCB28-8CF8-41F4-95F4-658F446BA3C2}">
      <dgm:prSet/>
      <dgm:spPr/>
      <dgm:t>
        <a:bodyPr/>
        <a:lstStyle/>
        <a:p>
          <a:r>
            <a:rPr lang="en-GB"/>
            <a:t>Is there an alternative?</a:t>
          </a:r>
          <a:endParaRPr lang="en-US"/>
        </a:p>
      </dgm:t>
    </dgm:pt>
    <dgm:pt modelId="{0C3D588C-3F94-4950-8D40-9CA8059FFC0F}" type="parTrans" cxnId="{FA40AFC4-0055-4E98-9873-81014C1F5E1E}">
      <dgm:prSet/>
      <dgm:spPr/>
      <dgm:t>
        <a:bodyPr/>
        <a:lstStyle/>
        <a:p>
          <a:endParaRPr lang="en-US"/>
        </a:p>
      </dgm:t>
    </dgm:pt>
    <dgm:pt modelId="{49E75379-72A9-4546-B679-A71CABADFBE2}" type="sibTrans" cxnId="{FA40AFC4-0055-4E98-9873-81014C1F5E1E}">
      <dgm:prSet/>
      <dgm:spPr/>
      <dgm:t>
        <a:bodyPr/>
        <a:lstStyle/>
        <a:p>
          <a:endParaRPr lang="en-US"/>
        </a:p>
      </dgm:t>
    </dgm:pt>
    <dgm:pt modelId="{45BA335B-3F65-4ACD-8BF1-24D36E98CFD4}">
      <dgm:prSet/>
      <dgm:spPr/>
      <dgm:t>
        <a:bodyPr/>
        <a:lstStyle/>
        <a:p>
          <a:r>
            <a:rPr lang="en-GB"/>
            <a:t>Does the employee need to complete a formal qualification?</a:t>
          </a:r>
          <a:endParaRPr lang="en-US"/>
        </a:p>
      </dgm:t>
    </dgm:pt>
    <dgm:pt modelId="{D7E49584-77DA-45DA-8169-4CA46B45129A}" type="parTrans" cxnId="{532A725A-7412-449B-8995-238877C86903}">
      <dgm:prSet/>
      <dgm:spPr/>
      <dgm:t>
        <a:bodyPr/>
        <a:lstStyle/>
        <a:p>
          <a:endParaRPr lang="en-US"/>
        </a:p>
      </dgm:t>
    </dgm:pt>
    <dgm:pt modelId="{BB7B712A-A425-481A-A149-93C87ADF49A5}" type="sibTrans" cxnId="{532A725A-7412-449B-8995-238877C86903}">
      <dgm:prSet/>
      <dgm:spPr/>
      <dgm:t>
        <a:bodyPr/>
        <a:lstStyle/>
        <a:p>
          <a:endParaRPr lang="en-US"/>
        </a:p>
      </dgm:t>
    </dgm:pt>
    <dgm:pt modelId="{D7012B78-DB83-4F5E-8929-212F71E3D008}">
      <dgm:prSet/>
      <dgm:spPr/>
      <dgm:t>
        <a:bodyPr/>
        <a:lstStyle/>
        <a:p>
          <a:r>
            <a:rPr lang="en-GB"/>
            <a:t>Are there resources internally to provide a solution?</a:t>
          </a:r>
          <a:endParaRPr lang="en-US"/>
        </a:p>
      </dgm:t>
    </dgm:pt>
    <dgm:pt modelId="{F715FF06-22AF-4EDE-B925-C79B94ED85B5}" type="parTrans" cxnId="{FA98C7D4-E8E7-4FE4-8935-0F7C75EFA51E}">
      <dgm:prSet/>
      <dgm:spPr/>
      <dgm:t>
        <a:bodyPr/>
        <a:lstStyle/>
        <a:p>
          <a:endParaRPr lang="en-US"/>
        </a:p>
      </dgm:t>
    </dgm:pt>
    <dgm:pt modelId="{E46C90FF-C791-4FEB-BE91-72ADDA9FACD4}" type="sibTrans" cxnId="{FA98C7D4-E8E7-4FE4-8935-0F7C75EFA51E}">
      <dgm:prSet/>
      <dgm:spPr/>
      <dgm:t>
        <a:bodyPr/>
        <a:lstStyle/>
        <a:p>
          <a:endParaRPr lang="en-US"/>
        </a:p>
      </dgm:t>
    </dgm:pt>
    <dgm:pt modelId="{FBBC0BD8-0499-484F-8BBA-94CF698C0E08}">
      <dgm:prSet/>
      <dgm:spPr/>
      <dgm:t>
        <a:bodyPr/>
        <a:lstStyle/>
        <a:p>
          <a:r>
            <a:rPr lang="en-GB"/>
            <a:t>Do we need an external specialist?</a:t>
          </a:r>
          <a:endParaRPr lang="en-US"/>
        </a:p>
      </dgm:t>
    </dgm:pt>
    <dgm:pt modelId="{699076EC-6D5A-4EC9-B89F-E40593E14D25}" type="parTrans" cxnId="{82AD80A7-994B-4A9D-AB3B-B9A195766B72}">
      <dgm:prSet/>
      <dgm:spPr/>
      <dgm:t>
        <a:bodyPr/>
        <a:lstStyle/>
        <a:p>
          <a:endParaRPr lang="en-US"/>
        </a:p>
      </dgm:t>
    </dgm:pt>
    <dgm:pt modelId="{03D239F4-C317-4647-A268-3C95F397BAAC}" type="sibTrans" cxnId="{82AD80A7-994B-4A9D-AB3B-B9A195766B72}">
      <dgm:prSet/>
      <dgm:spPr/>
      <dgm:t>
        <a:bodyPr/>
        <a:lstStyle/>
        <a:p>
          <a:endParaRPr lang="en-US"/>
        </a:p>
      </dgm:t>
    </dgm:pt>
    <dgm:pt modelId="{52A5C9E1-B776-4087-B0B4-344B26DFA98F}">
      <dgm:prSet/>
      <dgm:spPr/>
      <dgm:t>
        <a:bodyPr/>
        <a:lstStyle/>
        <a:p>
          <a:r>
            <a:rPr lang="en-GB"/>
            <a:t>What will be the time commitment?</a:t>
          </a:r>
          <a:endParaRPr lang="en-US"/>
        </a:p>
      </dgm:t>
    </dgm:pt>
    <dgm:pt modelId="{0170136D-1194-40B4-B236-B9B703740B48}" type="parTrans" cxnId="{757BB980-C912-4645-A8D0-CE51F14E24A3}">
      <dgm:prSet/>
      <dgm:spPr/>
      <dgm:t>
        <a:bodyPr/>
        <a:lstStyle/>
        <a:p>
          <a:endParaRPr lang="en-US"/>
        </a:p>
      </dgm:t>
    </dgm:pt>
    <dgm:pt modelId="{0DF74B9E-27FC-4F4E-AA10-34E922A8B946}" type="sibTrans" cxnId="{757BB980-C912-4645-A8D0-CE51F14E24A3}">
      <dgm:prSet/>
      <dgm:spPr/>
      <dgm:t>
        <a:bodyPr/>
        <a:lstStyle/>
        <a:p>
          <a:endParaRPr lang="en-US"/>
        </a:p>
      </dgm:t>
    </dgm:pt>
    <dgm:pt modelId="{B334FD36-43DB-42D9-A522-EC386FB0FDEE}" type="pres">
      <dgm:prSet presAssocID="{9B6CBB6F-2984-4AE2-8723-480181F4C951}" presName="diagram" presStyleCnt="0">
        <dgm:presLayoutVars>
          <dgm:dir/>
          <dgm:resizeHandles val="exact"/>
        </dgm:presLayoutVars>
      </dgm:prSet>
      <dgm:spPr/>
    </dgm:pt>
    <dgm:pt modelId="{5EC2154E-664F-4374-BDF7-29EC50DF4F41}" type="pres">
      <dgm:prSet presAssocID="{82FBFBE6-6D39-4DEF-A429-ADFF4E6D5557}" presName="node" presStyleLbl="node1" presStyleIdx="0" presStyleCnt="9">
        <dgm:presLayoutVars>
          <dgm:bulletEnabled val="1"/>
        </dgm:presLayoutVars>
      </dgm:prSet>
      <dgm:spPr/>
    </dgm:pt>
    <dgm:pt modelId="{B0BB2061-7946-4204-A379-0E972A11314C}" type="pres">
      <dgm:prSet presAssocID="{1D5EC8BC-07C4-4C80-B99C-1A1F2F11A1B4}" presName="sibTrans" presStyleCnt="0"/>
      <dgm:spPr/>
    </dgm:pt>
    <dgm:pt modelId="{B2B413EB-171A-4CAE-BA67-9E1BE9912581}" type="pres">
      <dgm:prSet presAssocID="{C7EFA91F-D82F-47A0-A134-60BEC923F400}" presName="node" presStyleLbl="node1" presStyleIdx="1" presStyleCnt="9">
        <dgm:presLayoutVars>
          <dgm:bulletEnabled val="1"/>
        </dgm:presLayoutVars>
      </dgm:prSet>
      <dgm:spPr/>
    </dgm:pt>
    <dgm:pt modelId="{81822F11-37FA-4E95-AB4D-9BBBEEE90224}" type="pres">
      <dgm:prSet presAssocID="{389DAE9A-1A72-4BD5-9A66-83D0E37F2C66}" presName="sibTrans" presStyleCnt="0"/>
      <dgm:spPr/>
    </dgm:pt>
    <dgm:pt modelId="{CB5797AE-687F-427E-BD25-1B4FB87245BA}" type="pres">
      <dgm:prSet presAssocID="{D8F0ADA4-F74A-4E97-88F2-8EB6BFB9A274}" presName="node" presStyleLbl="node1" presStyleIdx="2" presStyleCnt="9">
        <dgm:presLayoutVars>
          <dgm:bulletEnabled val="1"/>
        </dgm:presLayoutVars>
      </dgm:prSet>
      <dgm:spPr/>
    </dgm:pt>
    <dgm:pt modelId="{7B35C56C-F6D3-44F3-9B42-010BA557292D}" type="pres">
      <dgm:prSet presAssocID="{8DAE37EC-35B9-4328-99FD-E5A3C36F034D}" presName="sibTrans" presStyleCnt="0"/>
      <dgm:spPr/>
    </dgm:pt>
    <dgm:pt modelId="{E89AADC9-E6C4-4DCB-B5EA-DF1F9BFA479C}" type="pres">
      <dgm:prSet presAssocID="{CD811DD6-9558-4C36-9FFC-6D08AA48CBDA}" presName="node" presStyleLbl="node1" presStyleIdx="3" presStyleCnt="9">
        <dgm:presLayoutVars>
          <dgm:bulletEnabled val="1"/>
        </dgm:presLayoutVars>
      </dgm:prSet>
      <dgm:spPr/>
    </dgm:pt>
    <dgm:pt modelId="{67A9FEB4-E45F-4EEF-A293-26C5FC92F769}" type="pres">
      <dgm:prSet presAssocID="{BAE3044A-B5BA-44F4-8C77-7C8310CC16A0}" presName="sibTrans" presStyleCnt="0"/>
      <dgm:spPr/>
    </dgm:pt>
    <dgm:pt modelId="{6B7787EE-F051-450C-A221-ED451BDDEB32}" type="pres">
      <dgm:prSet presAssocID="{8FDBCB28-8CF8-41F4-95F4-658F446BA3C2}" presName="node" presStyleLbl="node1" presStyleIdx="4" presStyleCnt="9">
        <dgm:presLayoutVars>
          <dgm:bulletEnabled val="1"/>
        </dgm:presLayoutVars>
      </dgm:prSet>
      <dgm:spPr/>
    </dgm:pt>
    <dgm:pt modelId="{4F8F271E-9DA3-4953-BD62-3FFA17B60B90}" type="pres">
      <dgm:prSet presAssocID="{49E75379-72A9-4546-B679-A71CABADFBE2}" presName="sibTrans" presStyleCnt="0"/>
      <dgm:spPr/>
    </dgm:pt>
    <dgm:pt modelId="{5E368371-FA6A-4588-98EC-CFAF014D8D10}" type="pres">
      <dgm:prSet presAssocID="{45BA335B-3F65-4ACD-8BF1-24D36E98CFD4}" presName="node" presStyleLbl="node1" presStyleIdx="5" presStyleCnt="9">
        <dgm:presLayoutVars>
          <dgm:bulletEnabled val="1"/>
        </dgm:presLayoutVars>
      </dgm:prSet>
      <dgm:spPr/>
    </dgm:pt>
    <dgm:pt modelId="{673B15F6-1F0A-4EF7-89EE-A57AEA05794B}" type="pres">
      <dgm:prSet presAssocID="{BB7B712A-A425-481A-A149-93C87ADF49A5}" presName="sibTrans" presStyleCnt="0"/>
      <dgm:spPr/>
    </dgm:pt>
    <dgm:pt modelId="{8EAD3157-8CEA-4E2B-B0E5-3F2BBF902E3B}" type="pres">
      <dgm:prSet presAssocID="{D7012B78-DB83-4F5E-8929-212F71E3D008}" presName="node" presStyleLbl="node1" presStyleIdx="6" presStyleCnt="9">
        <dgm:presLayoutVars>
          <dgm:bulletEnabled val="1"/>
        </dgm:presLayoutVars>
      </dgm:prSet>
      <dgm:spPr/>
    </dgm:pt>
    <dgm:pt modelId="{3DD4C890-23F9-4456-A02F-AC201A1717D1}" type="pres">
      <dgm:prSet presAssocID="{E46C90FF-C791-4FEB-BE91-72ADDA9FACD4}" presName="sibTrans" presStyleCnt="0"/>
      <dgm:spPr/>
    </dgm:pt>
    <dgm:pt modelId="{EAC785A7-C102-44EC-9D12-569E3177683A}" type="pres">
      <dgm:prSet presAssocID="{FBBC0BD8-0499-484F-8BBA-94CF698C0E08}" presName="node" presStyleLbl="node1" presStyleIdx="7" presStyleCnt="9">
        <dgm:presLayoutVars>
          <dgm:bulletEnabled val="1"/>
        </dgm:presLayoutVars>
      </dgm:prSet>
      <dgm:spPr/>
    </dgm:pt>
    <dgm:pt modelId="{3B255608-E6BC-4ABC-85E0-7665AE834DA8}" type="pres">
      <dgm:prSet presAssocID="{03D239F4-C317-4647-A268-3C95F397BAAC}" presName="sibTrans" presStyleCnt="0"/>
      <dgm:spPr/>
    </dgm:pt>
    <dgm:pt modelId="{B18DB73E-067A-49FC-B05D-5ED36ED9A29B}" type="pres">
      <dgm:prSet presAssocID="{52A5C9E1-B776-4087-B0B4-344B26DFA98F}" presName="node" presStyleLbl="node1" presStyleIdx="8" presStyleCnt="9">
        <dgm:presLayoutVars>
          <dgm:bulletEnabled val="1"/>
        </dgm:presLayoutVars>
      </dgm:prSet>
      <dgm:spPr/>
    </dgm:pt>
  </dgm:ptLst>
  <dgm:cxnLst>
    <dgm:cxn modelId="{37623506-CCAC-481D-827D-B13D8A6E3050}" srcId="{9B6CBB6F-2984-4AE2-8723-480181F4C951}" destId="{C7EFA91F-D82F-47A0-A134-60BEC923F400}" srcOrd="1" destOrd="0" parTransId="{E5BCA4FE-334F-4CB6-9854-D5AA7EC0CD39}" sibTransId="{389DAE9A-1A72-4BD5-9A66-83D0E37F2C66}"/>
    <dgm:cxn modelId="{8B444115-08E1-467A-B6ED-7193DB1990B4}" type="presOf" srcId="{D7012B78-DB83-4F5E-8929-212F71E3D008}" destId="{8EAD3157-8CEA-4E2B-B0E5-3F2BBF902E3B}" srcOrd="0" destOrd="0" presId="urn:microsoft.com/office/officeart/2005/8/layout/default"/>
    <dgm:cxn modelId="{69A3C518-25F2-47D9-A056-0E57E45736C3}" type="presOf" srcId="{8FDBCB28-8CF8-41F4-95F4-658F446BA3C2}" destId="{6B7787EE-F051-450C-A221-ED451BDDEB32}" srcOrd="0" destOrd="0" presId="urn:microsoft.com/office/officeart/2005/8/layout/default"/>
    <dgm:cxn modelId="{643AA15E-2BC1-4E5C-9F3B-D5B39761FEEA}" type="presOf" srcId="{52A5C9E1-B776-4087-B0B4-344B26DFA98F}" destId="{B18DB73E-067A-49FC-B05D-5ED36ED9A29B}" srcOrd="0" destOrd="0" presId="urn:microsoft.com/office/officeart/2005/8/layout/default"/>
    <dgm:cxn modelId="{66BFE767-6B73-4466-926B-04D1E87C3F35}" type="presOf" srcId="{82FBFBE6-6D39-4DEF-A429-ADFF4E6D5557}" destId="{5EC2154E-664F-4374-BDF7-29EC50DF4F41}" srcOrd="0" destOrd="0" presId="urn:microsoft.com/office/officeart/2005/8/layout/default"/>
    <dgm:cxn modelId="{74418948-FD17-4A96-95FE-6787F1254B19}" type="presOf" srcId="{D8F0ADA4-F74A-4E97-88F2-8EB6BFB9A274}" destId="{CB5797AE-687F-427E-BD25-1B4FB87245BA}" srcOrd="0" destOrd="0" presId="urn:microsoft.com/office/officeart/2005/8/layout/default"/>
    <dgm:cxn modelId="{9E8C5B4C-E1A3-4752-AD3F-24215473E4FB}" type="presOf" srcId="{FBBC0BD8-0499-484F-8BBA-94CF698C0E08}" destId="{EAC785A7-C102-44EC-9D12-569E3177683A}" srcOrd="0" destOrd="0" presId="urn:microsoft.com/office/officeart/2005/8/layout/default"/>
    <dgm:cxn modelId="{00538E6D-DE6F-44DD-94A6-9F732571031D}" type="presOf" srcId="{C7EFA91F-D82F-47A0-A134-60BEC923F400}" destId="{B2B413EB-171A-4CAE-BA67-9E1BE9912581}" srcOrd="0" destOrd="0" presId="urn:microsoft.com/office/officeart/2005/8/layout/default"/>
    <dgm:cxn modelId="{C06A6871-4E2F-4B42-AAFE-23EC7147B85D}" type="presOf" srcId="{9B6CBB6F-2984-4AE2-8723-480181F4C951}" destId="{B334FD36-43DB-42D9-A522-EC386FB0FDEE}" srcOrd="0" destOrd="0" presId="urn:microsoft.com/office/officeart/2005/8/layout/default"/>
    <dgm:cxn modelId="{532A725A-7412-449B-8995-238877C86903}" srcId="{9B6CBB6F-2984-4AE2-8723-480181F4C951}" destId="{45BA335B-3F65-4ACD-8BF1-24D36E98CFD4}" srcOrd="5" destOrd="0" parTransId="{D7E49584-77DA-45DA-8169-4CA46B45129A}" sibTransId="{BB7B712A-A425-481A-A149-93C87ADF49A5}"/>
    <dgm:cxn modelId="{757BB980-C912-4645-A8D0-CE51F14E24A3}" srcId="{9B6CBB6F-2984-4AE2-8723-480181F4C951}" destId="{52A5C9E1-B776-4087-B0B4-344B26DFA98F}" srcOrd="8" destOrd="0" parTransId="{0170136D-1194-40B4-B236-B9B703740B48}" sibTransId="{0DF74B9E-27FC-4F4E-AA10-34E922A8B946}"/>
    <dgm:cxn modelId="{155C0285-DD72-49BA-A4DB-10C36C56CF4A}" srcId="{9B6CBB6F-2984-4AE2-8723-480181F4C951}" destId="{D8F0ADA4-F74A-4E97-88F2-8EB6BFB9A274}" srcOrd="2" destOrd="0" parTransId="{029D5E85-1C47-42A2-AA52-C1089A06BCFB}" sibTransId="{8DAE37EC-35B9-4328-99FD-E5A3C36F034D}"/>
    <dgm:cxn modelId="{2328CA92-D773-401E-ABF5-CC796F7293A9}" srcId="{9B6CBB6F-2984-4AE2-8723-480181F4C951}" destId="{82FBFBE6-6D39-4DEF-A429-ADFF4E6D5557}" srcOrd="0" destOrd="0" parTransId="{2540D36C-D85A-4CC1-968C-D3F6C25EF647}" sibTransId="{1D5EC8BC-07C4-4C80-B99C-1A1F2F11A1B4}"/>
    <dgm:cxn modelId="{82AD80A7-994B-4A9D-AB3B-B9A195766B72}" srcId="{9B6CBB6F-2984-4AE2-8723-480181F4C951}" destId="{FBBC0BD8-0499-484F-8BBA-94CF698C0E08}" srcOrd="7" destOrd="0" parTransId="{699076EC-6D5A-4EC9-B89F-E40593E14D25}" sibTransId="{03D239F4-C317-4647-A268-3C95F397BAAC}"/>
    <dgm:cxn modelId="{280192B2-D791-4599-B4BF-0664D0B01FD7}" srcId="{9B6CBB6F-2984-4AE2-8723-480181F4C951}" destId="{CD811DD6-9558-4C36-9FFC-6D08AA48CBDA}" srcOrd="3" destOrd="0" parTransId="{EDB78CB7-1510-4984-9710-9AA01FE05513}" sibTransId="{BAE3044A-B5BA-44F4-8C77-7C8310CC16A0}"/>
    <dgm:cxn modelId="{FA40AFC4-0055-4E98-9873-81014C1F5E1E}" srcId="{9B6CBB6F-2984-4AE2-8723-480181F4C951}" destId="{8FDBCB28-8CF8-41F4-95F4-658F446BA3C2}" srcOrd="4" destOrd="0" parTransId="{0C3D588C-3F94-4950-8D40-9CA8059FFC0F}" sibTransId="{49E75379-72A9-4546-B679-A71CABADFBE2}"/>
    <dgm:cxn modelId="{B4C542D4-B30B-4417-A371-D4CA8B37A48B}" type="presOf" srcId="{45BA335B-3F65-4ACD-8BF1-24D36E98CFD4}" destId="{5E368371-FA6A-4588-98EC-CFAF014D8D10}" srcOrd="0" destOrd="0" presId="urn:microsoft.com/office/officeart/2005/8/layout/default"/>
    <dgm:cxn modelId="{FA98C7D4-E8E7-4FE4-8935-0F7C75EFA51E}" srcId="{9B6CBB6F-2984-4AE2-8723-480181F4C951}" destId="{D7012B78-DB83-4F5E-8929-212F71E3D008}" srcOrd="6" destOrd="0" parTransId="{F715FF06-22AF-4EDE-B925-C79B94ED85B5}" sibTransId="{E46C90FF-C791-4FEB-BE91-72ADDA9FACD4}"/>
    <dgm:cxn modelId="{F7F930FA-2FEE-4E44-85D5-97E3B794FCFA}" type="presOf" srcId="{CD811DD6-9558-4C36-9FFC-6D08AA48CBDA}" destId="{E89AADC9-E6C4-4DCB-B5EA-DF1F9BFA479C}" srcOrd="0" destOrd="0" presId="urn:microsoft.com/office/officeart/2005/8/layout/default"/>
    <dgm:cxn modelId="{64FF52E1-D549-4063-BBFE-01AC756FA305}" type="presParOf" srcId="{B334FD36-43DB-42D9-A522-EC386FB0FDEE}" destId="{5EC2154E-664F-4374-BDF7-29EC50DF4F41}" srcOrd="0" destOrd="0" presId="urn:microsoft.com/office/officeart/2005/8/layout/default"/>
    <dgm:cxn modelId="{E3E6BB7C-4C6E-48E8-ABDE-8B8329C42E91}" type="presParOf" srcId="{B334FD36-43DB-42D9-A522-EC386FB0FDEE}" destId="{B0BB2061-7946-4204-A379-0E972A11314C}" srcOrd="1" destOrd="0" presId="urn:microsoft.com/office/officeart/2005/8/layout/default"/>
    <dgm:cxn modelId="{AFE5CE10-C329-42B2-967E-284899FB23FE}" type="presParOf" srcId="{B334FD36-43DB-42D9-A522-EC386FB0FDEE}" destId="{B2B413EB-171A-4CAE-BA67-9E1BE9912581}" srcOrd="2" destOrd="0" presId="urn:microsoft.com/office/officeart/2005/8/layout/default"/>
    <dgm:cxn modelId="{6872EAF7-8AA4-4827-892B-0A40B39B2247}" type="presParOf" srcId="{B334FD36-43DB-42D9-A522-EC386FB0FDEE}" destId="{81822F11-37FA-4E95-AB4D-9BBBEEE90224}" srcOrd="3" destOrd="0" presId="urn:microsoft.com/office/officeart/2005/8/layout/default"/>
    <dgm:cxn modelId="{962221F1-7D3D-436E-9739-ADFC45E4A56A}" type="presParOf" srcId="{B334FD36-43DB-42D9-A522-EC386FB0FDEE}" destId="{CB5797AE-687F-427E-BD25-1B4FB87245BA}" srcOrd="4" destOrd="0" presId="urn:microsoft.com/office/officeart/2005/8/layout/default"/>
    <dgm:cxn modelId="{81FB2C61-FCDD-4916-B1AF-59D9D3021F60}" type="presParOf" srcId="{B334FD36-43DB-42D9-A522-EC386FB0FDEE}" destId="{7B35C56C-F6D3-44F3-9B42-010BA557292D}" srcOrd="5" destOrd="0" presId="urn:microsoft.com/office/officeart/2005/8/layout/default"/>
    <dgm:cxn modelId="{8EF74A47-9F33-4739-AE84-1F4BED65F784}" type="presParOf" srcId="{B334FD36-43DB-42D9-A522-EC386FB0FDEE}" destId="{E89AADC9-E6C4-4DCB-B5EA-DF1F9BFA479C}" srcOrd="6" destOrd="0" presId="urn:microsoft.com/office/officeart/2005/8/layout/default"/>
    <dgm:cxn modelId="{41340470-2402-4F36-A8EC-A8B9A3CFC875}" type="presParOf" srcId="{B334FD36-43DB-42D9-A522-EC386FB0FDEE}" destId="{67A9FEB4-E45F-4EEF-A293-26C5FC92F769}" srcOrd="7" destOrd="0" presId="urn:microsoft.com/office/officeart/2005/8/layout/default"/>
    <dgm:cxn modelId="{2CCB0E98-F77E-426E-9937-860808944D92}" type="presParOf" srcId="{B334FD36-43DB-42D9-A522-EC386FB0FDEE}" destId="{6B7787EE-F051-450C-A221-ED451BDDEB32}" srcOrd="8" destOrd="0" presId="urn:microsoft.com/office/officeart/2005/8/layout/default"/>
    <dgm:cxn modelId="{85295F80-35E3-44E5-9416-DD205D209A8E}" type="presParOf" srcId="{B334FD36-43DB-42D9-A522-EC386FB0FDEE}" destId="{4F8F271E-9DA3-4953-BD62-3FFA17B60B90}" srcOrd="9" destOrd="0" presId="urn:microsoft.com/office/officeart/2005/8/layout/default"/>
    <dgm:cxn modelId="{82806D88-5587-4E40-89B7-94C9C0C54151}" type="presParOf" srcId="{B334FD36-43DB-42D9-A522-EC386FB0FDEE}" destId="{5E368371-FA6A-4588-98EC-CFAF014D8D10}" srcOrd="10" destOrd="0" presId="urn:microsoft.com/office/officeart/2005/8/layout/default"/>
    <dgm:cxn modelId="{AF1DDA4F-8E92-46AF-8D73-7BD88F1BCF68}" type="presParOf" srcId="{B334FD36-43DB-42D9-A522-EC386FB0FDEE}" destId="{673B15F6-1F0A-4EF7-89EE-A57AEA05794B}" srcOrd="11" destOrd="0" presId="urn:microsoft.com/office/officeart/2005/8/layout/default"/>
    <dgm:cxn modelId="{DEA400B0-2AF1-4E4C-B2FB-5ED0E801D79E}" type="presParOf" srcId="{B334FD36-43DB-42D9-A522-EC386FB0FDEE}" destId="{8EAD3157-8CEA-4E2B-B0E5-3F2BBF902E3B}" srcOrd="12" destOrd="0" presId="urn:microsoft.com/office/officeart/2005/8/layout/default"/>
    <dgm:cxn modelId="{0C8988B4-E427-4252-8E93-B1F5436F3217}" type="presParOf" srcId="{B334FD36-43DB-42D9-A522-EC386FB0FDEE}" destId="{3DD4C890-23F9-4456-A02F-AC201A1717D1}" srcOrd="13" destOrd="0" presId="urn:microsoft.com/office/officeart/2005/8/layout/default"/>
    <dgm:cxn modelId="{6D84B7FE-E660-4DFC-81A3-CA0C79A70BF0}" type="presParOf" srcId="{B334FD36-43DB-42D9-A522-EC386FB0FDEE}" destId="{EAC785A7-C102-44EC-9D12-569E3177683A}" srcOrd="14" destOrd="0" presId="urn:microsoft.com/office/officeart/2005/8/layout/default"/>
    <dgm:cxn modelId="{536DD8E5-4194-4426-8865-6A460DBAAB14}" type="presParOf" srcId="{B334FD36-43DB-42D9-A522-EC386FB0FDEE}" destId="{3B255608-E6BC-4ABC-85E0-7665AE834DA8}" srcOrd="15" destOrd="0" presId="urn:microsoft.com/office/officeart/2005/8/layout/default"/>
    <dgm:cxn modelId="{34B6B942-D0F2-471E-A7F6-2413E78AB98E}" type="presParOf" srcId="{B334FD36-43DB-42D9-A522-EC386FB0FDEE}" destId="{B18DB73E-067A-49FC-B05D-5ED36ED9A29B}"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DB46C-217F-4502-9C47-15DA67FD5190}">
      <dsp:nvSpPr>
        <dsp:cNvPr id="0" name=""/>
        <dsp:cNvSpPr/>
      </dsp:nvSpPr>
      <dsp:spPr>
        <a:xfrm>
          <a:off x="1812830" y="209509"/>
          <a:ext cx="709541" cy="70954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156F92-1151-4C10-94F9-6D016857E7C9}">
      <dsp:nvSpPr>
        <dsp:cNvPr id="0" name=""/>
        <dsp:cNvSpPr/>
      </dsp:nvSpPr>
      <dsp:spPr>
        <a:xfrm>
          <a:off x="1379222" y="1429479"/>
          <a:ext cx="1576757" cy="218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Wellbeing strategies should be holistic and tailored to the organisation</a:t>
          </a:r>
        </a:p>
      </dsp:txBody>
      <dsp:txXfrm>
        <a:off x="1379222" y="1429479"/>
        <a:ext cx="1576757" cy="2182670"/>
      </dsp:txXfrm>
    </dsp:sp>
    <dsp:sp modelId="{4ED8BC1B-288B-4C69-9E63-52869DAD509C}">
      <dsp:nvSpPr>
        <dsp:cNvPr id="0" name=""/>
        <dsp:cNvSpPr/>
      </dsp:nvSpPr>
      <dsp:spPr>
        <a:xfrm>
          <a:off x="3665521" y="209509"/>
          <a:ext cx="709541" cy="7095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607397-9DDD-4224-AE1E-A3F65E76BC04}">
      <dsp:nvSpPr>
        <dsp:cNvPr id="0" name=""/>
        <dsp:cNvSpPr/>
      </dsp:nvSpPr>
      <dsp:spPr>
        <a:xfrm>
          <a:off x="3231912" y="1429479"/>
          <a:ext cx="1576757" cy="218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Strategies should focus on prevention and support and be based on data</a:t>
          </a:r>
        </a:p>
      </dsp:txBody>
      <dsp:txXfrm>
        <a:off x="3231912" y="1429479"/>
        <a:ext cx="1576757" cy="2182670"/>
      </dsp:txXfrm>
    </dsp:sp>
    <dsp:sp modelId="{60276E46-D08B-4771-8A47-30E99310B938}">
      <dsp:nvSpPr>
        <dsp:cNvPr id="0" name=""/>
        <dsp:cNvSpPr/>
      </dsp:nvSpPr>
      <dsp:spPr>
        <a:xfrm>
          <a:off x="5518211" y="209509"/>
          <a:ext cx="709541" cy="70954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15D53D4-5FC5-4427-8291-06ECCA832B73}">
      <dsp:nvSpPr>
        <dsp:cNvPr id="0" name=""/>
        <dsp:cNvSpPr/>
      </dsp:nvSpPr>
      <dsp:spPr>
        <a:xfrm>
          <a:off x="5084603" y="1429479"/>
          <a:ext cx="1576757" cy="218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a:t>AI and automation may have positive and negative effects on wellbeing and employment</a:t>
          </a:r>
        </a:p>
      </dsp:txBody>
      <dsp:txXfrm>
        <a:off x="5084603" y="1429479"/>
        <a:ext cx="1576757" cy="2182670"/>
      </dsp:txXfrm>
    </dsp:sp>
    <dsp:sp modelId="{4A2E557C-DDB8-4754-8DE9-5787C6DA8FED}">
      <dsp:nvSpPr>
        <dsp:cNvPr id="0" name=""/>
        <dsp:cNvSpPr/>
      </dsp:nvSpPr>
      <dsp:spPr>
        <a:xfrm>
          <a:off x="7370901" y="209509"/>
          <a:ext cx="709541" cy="709541"/>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8C87AB-82CB-4F59-84A7-CEAE3CB5B394}">
      <dsp:nvSpPr>
        <dsp:cNvPr id="0" name=""/>
        <dsp:cNvSpPr/>
      </dsp:nvSpPr>
      <dsp:spPr>
        <a:xfrm>
          <a:off x="6937293" y="1429479"/>
          <a:ext cx="1576757" cy="218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US" sz="2000" kern="1200" dirty="0"/>
            <a:t>A focus on EDI has positive effects on wellbeing and performance</a:t>
          </a:r>
        </a:p>
      </dsp:txBody>
      <dsp:txXfrm>
        <a:off x="6937293" y="1429479"/>
        <a:ext cx="1576757" cy="2182670"/>
      </dsp:txXfrm>
    </dsp:sp>
    <dsp:sp modelId="{D1FBD3EA-4CC4-484A-A17F-6DC1CB24589E}">
      <dsp:nvSpPr>
        <dsp:cNvPr id="0" name=""/>
        <dsp:cNvSpPr/>
      </dsp:nvSpPr>
      <dsp:spPr>
        <a:xfrm>
          <a:off x="9223592" y="209509"/>
          <a:ext cx="709541" cy="709541"/>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463531-AA04-448F-9D02-7173AFAE4E05}">
      <dsp:nvSpPr>
        <dsp:cNvPr id="0" name=""/>
        <dsp:cNvSpPr/>
      </dsp:nvSpPr>
      <dsp:spPr>
        <a:xfrm>
          <a:off x="8946902" y="1387899"/>
          <a:ext cx="1576757" cy="218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dirty="0"/>
            <a:t>Need to be aware of variety of people in workplace (generations) but ultimately treat people as individuals</a:t>
          </a:r>
        </a:p>
      </dsp:txBody>
      <dsp:txXfrm>
        <a:off x="8946902" y="1387899"/>
        <a:ext cx="1576757" cy="21826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D6D67-BCD8-4794-9FE6-ADEC41B1E3D2}">
      <dsp:nvSpPr>
        <dsp:cNvPr id="0" name=""/>
        <dsp:cNvSpPr/>
      </dsp:nvSpPr>
      <dsp:spPr>
        <a:xfrm>
          <a:off x="0" y="2793"/>
          <a:ext cx="11481847" cy="5950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D799C-043A-498C-B408-B2F3FEF14712}">
      <dsp:nvSpPr>
        <dsp:cNvPr id="0" name=""/>
        <dsp:cNvSpPr/>
      </dsp:nvSpPr>
      <dsp:spPr>
        <a:xfrm>
          <a:off x="180004" y="136681"/>
          <a:ext cx="327281" cy="3272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8FE986-E6C9-415E-B6D4-10A54AFA018A}">
      <dsp:nvSpPr>
        <dsp:cNvPr id="0" name=""/>
        <dsp:cNvSpPr/>
      </dsp:nvSpPr>
      <dsp:spPr>
        <a:xfrm>
          <a:off x="687291" y="2793"/>
          <a:ext cx="10794555" cy="595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977" tIns="62977" rIns="62977" bIns="62977" numCol="1" spcCol="1270" anchor="ctr" anchorCtr="0">
          <a:noAutofit/>
        </a:bodyPr>
        <a:lstStyle/>
        <a:p>
          <a:pPr marL="0" lvl="0" indent="0" algn="l" defTabSz="711200">
            <a:lnSpc>
              <a:spcPct val="90000"/>
            </a:lnSpc>
            <a:spcBef>
              <a:spcPct val="0"/>
            </a:spcBef>
            <a:spcAft>
              <a:spcPct val="35000"/>
            </a:spcAft>
            <a:buNone/>
          </a:pPr>
          <a:r>
            <a:rPr lang="en-GB" sz="1600" kern="1200" dirty="0"/>
            <a:t>No robust evidence that matching teaching to a preferred learning style (e.g. visual, auditory, kinaesthetic – learning by doing) improves learning outcomes</a:t>
          </a:r>
          <a:endParaRPr lang="en-US" sz="1600" kern="1200" dirty="0"/>
        </a:p>
      </dsp:txBody>
      <dsp:txXfrm>
        <a:off x="687291" y="2793"/>
        <a:ext cx="10794555" cy="595057"/>
      </dsp:txXfrm>
    </dsp:sp>
    <dsp:sp modelId="{93C6130C-0E93-4A67-A1C7-2ADE00A0DA2E}">
      <dsp:nvSpPr>
        <dsp:cNvPr id="0" name=""/>
        <dsp:cNvSpPr/>
      </dsp:nvSpPr>
      <dsp:spPr>
        <a:xfrm>
          <a:off x="0" y="746615"/>
          <a:ext cx="11481847" cy="5950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A39E33-D12F-4EFC-9E2E-4014FCBD9B13}">
      <dsp:nvSpPr>
        <dsp:cNvPr id="0" name=""/>
        <dsp:cNvSpPr/>
      </dsp:nvSpPr>
      <dsp:spPr>
        <a:xfrm>
          <a:off x="180004" y="880503"/>
          <a:ext cx="327281" cy="3272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6517D-2BB5-4091-A151-DCD0639A1EC0}">
      <dsp:nvSpPr>
        <dsp:cNvPr id="0" name=""/>
        <dsp:cNvSpPr/>
      </dsp:nvSpPr>
      <dsp:spPr>
        <a:xfrm>
          <a:off x="687291" y="746615"/>
          <a:ext cx="10794555" cy="595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977" tIns="62977" rIns="62977" bIns="62977" numCol="1" spcCol="1270" anchor="ctr" anchorCtr="0">
          <a:noAutofit/>
        </a:bodyPr>
        <a:lstStyle/>
        <a:p>
          <a:pPr marL="0" lvl="0" indent="0" algn="l" defTabSz="711200">
            <a:lnSpc>
              <a:spcPct val="90000"/>
            </a:lnSpc>
            <a:spcBef>
              <a:spcPct val="0"/>
            </a:spcBef>
            <a:spcAft>
              <a:spcPct val="35000"/>
            </a:spcAft>
            <a:buNone/>
          </a:pPr>
          <a:r>
            <a:rPr lang="en-GB" sz="1600" kern="1200"/>
            <a:t>No significant performance difference when instruction is tailored to supposed styles</a:t>
          </a:r>
          <a:endParaRPr lang="en-US" sz="1600" kern="1200"/>
        </a:p>
      </dsp:txBody>
      <dsp:txXfrm>
        <a:off x="687291" y="746615"/>
        <a:ext cx="10794555" cy="595057"/>
      </dsp:txXfrm>
    </dsp:sp>
    <dsp:sp modelId="{F707851E-160A-4BF9-BFC1-3713508CB14D}">
      <dsp:nvSpPr>
        <dsp:cNvPr id="0" name=""/>
        <dsp:cNvSpPr/>
      </dsp:nvSpPr>
      <dsp:spPr>
        <a:xfrm>
          <a:off x="0" y="1490438"/>
          <a:ext cx="11481847" cy="5950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E9C2BF-FF00-4AC7-877B-BECDEB92C044}">
      <dsp:nvSpPr>
        <dsp:cNvPr id="0" name=""/>
        <dsp:cNvSpPr/>
      </dsp:nvSpPr>
      <dsp:spPr>
        <a:xfrm>
          <a:off x="180004" y="1624326"/>
          <a:ext cx="327281" cy="3272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6BB0F9-02C1-484C-9742-A3FB230C9AC0}">
      <dsp:nvSpPr>
        <dsp:cNvPr id="0" name=""/>
        <dsp:cNvSpPr/>
      </dsp:nvSpPr>
      <dsp:spPr>
        <a:xfrm>
          <a:off x="687291" y="1490438"/>
          <a:ext cx="10794555" cy="595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977" tIns="62977" rIns="62977" bIns="62977" numCol="1" spcCol="1270" anchor="ctr" anchorCtr="0">
          <a:noAutofit/>
        </a:bodyPr>
        <a:lstStyle/>
        <a:p>
          <a:pPr marL="0" lvl="0" indent="0" algn="l" defTabSz="711200">
            <a:lnSpc>
              <a:spcPct val="90000"/>
            </a:lnSpc>
            <a:spcBef>
              <a:spcPct val="0"/>
            </a:spcBef>
            <a:spcAft>
              <a:spcPct val="35000"/>
            </a:spcAft>
            <a:buNone/>
          </a:pPr>
          <a:r>
            <a:rPr lang="en-GB" sz="1600" kern="1200"/>
            <a:t>Better to use evidence-based learning design such as dual coding (combining words and visuals), retrieval practice, spaced repetition, active learning</a:t>
          </a:r>
          <a:endParaRPr lang="en-US" sz="1600" kern="1200"/>
        </a:p>
      </dsp:txBody>
      <dsp:txXfrm>
        <a:off x="687291" y="1490438"/>
        <a:ext cx="10794555" cy="595057"/>
      </dsp:txXfrm>
    </dsp:sp>
    <dsp:sp modelId="{888039D6-0218-419A-A12D-179DC9DA4ACE}">
      <dsp:nvSpPr>
        <dsp:cNvPr id="0" name=""/>
        <dsp:cNvSpPr/>
      </dsp:nvSpPr>
      <dsp:spPr>
        <a:xfrm>
          <a:off x="0" y="2234260"/>
          <a:ext cx="11481847" cy="5950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5243F3-49CF-41FA-A54F-D3B516A9DA0E}">
      <dsp:nvSpPr>
        <dsp:cNvPr id="0" name=""/>
        <dsp:cNvSpPr/>
      </dsp:nvSpPr>
      <dsp:spPr>
        <a:xfrm>
          <a:off x="180004" y="2368148"/>
          <a:ext cx="327281" cy="3272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A37CCC-0849-4D9C-A74D-87B0B9CDA48B}">
      <dsp:nvSpPr>
        <dsp:cNvPr id="0" name=""/>
        <dsp:cNvSpPr/>
      </dsp:nvSpPr>
      <dsp:spPr>
        <a:xfrm>
          <a:off x="687291" y="2234260"/>
          <a:ext cx="10794555" cy="595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977" tIns="62977" rIns="62977" bIns="62977" numCol="1" spcCol="1270" anchor="ctr" anchorCtr="0">
          <a:noAutofit/>
        </a:bodyPr>
        <a:lstStyle/>
        <a:p>
          <a:pPr marL="0" lvl="0" indent="0" algn="l" defTabSz="711200">
            <a:lnSpc>
              <a:spcPct val="90000"/>
            </a:lnSpc>
            <a:spcBef>
              <a:spcPct val="0"/>
            </a:spcBef>
            <a:spcAft>
              <a:spcPct val="35000"/>
            </a:spcAft>
            <a:buNone/>
          </a:pPr>
          <a:r>
            <a:rPr lang="en-GB" sz="1600" kern="1200" dirty="0"/>
            <a:t>Design learning that is varied, multimodal and aligned with skills required</a:t>
          </a:r>
          <a:endParaRPr lang="en-US" sz="1600" kern="1200" dirty="0"/>
        </a:p>
      </dsp:txBody>
      <dsp:txXfrm>
        <a:off x="687291" y="2234260"/>
        <a:ext cx="10794555" cy="595057"/>
      </dsp:txXfrm>
    </dsp:sp>
    <dsp:sp modelId="{3721D9EB-F98F-423B-A06A-822D2CD47E6C}">
      <dsp:nvSpPr>
        <dsp:cNvPr id="0" name=""/>
        <dsp:cNvSpPr/>
      </dsp:nvSpPr>
      <dsp:spPr>
        <a:xfrm>
          <a:off x="0" y="2978082"/>
          <a:ext cx="11481847" cy="59505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454704-F236-42CF-8435-E2D1E2EE695B}">
      <dsp:nvSpPr>
        <dsp:cNvPr id="0" name=""/>
        <dsp:cNvSpPr/>
      </dsp:nvSpPr>
      <dsp:spPr>
        <a:xfrm>
          <a:off x="180004" y="3111970"/>
          <a:ext cx="327281" cy="3272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F4697-201E-4D6A-9782-8CC88287020F}">
      <dsp:nvSpPr>
        <dsp:cNvPr id="0" name=""/>
        <dsp:cNvSpPr/>
      </dsp:nvSpPr>
      <dsp:spPr>
        <a:xfrm>
          <a:off x="687291" y="2978082"/>
          <a:ext cx="10794555" cy="5950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977" tIns="62977" rIns="62977" bIns="62977" numCol="1" spcCol="1270" anchor="ctr" anchorCtr="0">
          <a:noAutofit/>
        </a:bodyPr>
        <a:lstStyle/>
        <a:p>
          <a:pPr marL="0" lvl="0" indent="0" algn="l" defTabSz="711200">
            <a:lnSpc>
              <a:spcPct val="90000"/>
            </a:lnSpc>
            <a:spcBef>
              <a:spcPct val="0"/>
            </a:spcBef>
            <a:spcAft>
              <a:spcPct val="35000"/>
            </a:spcAft>
            <a:buNone/>
          </a:pPr>
          <a:r>
            <a:rPr lang="en-GB" sz="1600" kern="1200" dirty="0"/>
            <a:t>Support learners through practice, feedback and real-world application</a:t>
          </a:r>
          <a:endParaRPr lang="en-US" sz="1600" kern="1200" dirty="0"/>
        </a:p>
      </dsp:txBody>
      <dsp:txXfrm>
        <a:off x="687291" y="2978082"/>
        <a:ext cx="10794555" cy="5950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90E25-8E10-4092-92AE-2AD84A92F9FB}">
      <dsp:nvSpPr>
        <dsp:cNvPr id="0" name=""/>
        <dsp:cNvSpPr/>
      </dsp:nvSpPr>
      <dsp:spPr>
        <a:xfrm>
          <a:off x="0" y="436"/>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9C908-7833-4EEE-ABE3-D4E0687AC21A}">
      <dsp:nvSpPr>
        <dsp:cNvPr id="0" name=""/>
        <dsp:cNvSpPr/>
      </dsp:nvSpPr>
      <dsp:spPr>
        <a:xfrm>
          <a:off x="308987" y="230261"/>
          <a:ext cx="561795" cy="561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208988-2B76-4299-82EB-6BEF3C28A097}">
      <dsp:nvSpPr>
        <dsp:cNvPr id="0" name=""/>
        <dsp:cNvSpPr/>
      </dsp:nvSpPr>
      <dsp:spPr>
        <a:xfrm>
          <a:off x="1179770" y="436"/>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a:t>Organisational level – organisational needs set the strategic direction</a:t>
          </a:r>
          <a:endParaRPr lang="en-US" sz="2500" kern="1200"/>
        </a:p>
      </dsp:txBody>
      <dsp:txXfrm>
        <a:off x="1179770" y="436"/>
        <a:ext cx="10302076" cy="1021445"/>
      </dsp:txXfrm>
    </dsp:sp>
    <dsp:sp modelId="{623E69A2-E33F-4F39-A9FB-5D8668888164}">
      <dsp:nvSpPr>
        <dsp:cNvPr id="0" name=""/>
        <dsp:cNvSpPr/>
      </dsp:nvSpPr>
      <dsp:spPr>
        <a:xfrm>
          <a:off x="0" y="1277244"/>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6DD600-B7BF-48C7-96DA-6EAB4221BF8E}">
      <dsp:nvSpPr>
        <dsp:cNvPr id="0" name=""/>
        <dsp:cNvSpPr/>
      </dsp:nvSpPr>
      <dsp:spPr>
        <a:xfrm>
          <a:off x="308987" y="1507069"/>
          <a:ext cx="561795" cy="561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37D88F-031D-42B0-BC12-C8F71A0ECBE6}">
      <dsp:nvSpPr>
        <dsp:cNvPr id="0" name=""/>
        <dsp:cNvSpPr/>
      </dsp:nvSpPr>
      <dsp:spPr>
        <a:xfrm>
          <a:off x="1179770" y="1277244"/>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a:t>Team Level – team needs translate strategy into operational capability</a:t>
          </a:r>
          <a:endParaRPr lang="en-US" sz="2500" kern="1200"/>
        </a:p>
      </dsp:txBody>
      <dsp:txXfrm>
        <a:off x="1179770" y="1277244"/>
        <a:ext cx="10302076" cy="1021445"/>
      </dsp:txXfrm>
    </dsp:sp>
    <dsp:sp modelId="{4C63D56A-61BC-4DDD-BB3B-6BC04193A105}">
      <dsp:nvSpPr>
        <dsp:cNvPr id="0" name=""/>
        <dsp:cNvSpPr/>
      </dsp:nvSpPr>
      <dsp:spPr>
        <a:xfrm>
          <a:off x="0" y="2554051"/>
          <a:ext cx="11481847" cy="102144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B6335D-AB64-49D1-9C21-53521DD58718}">
      <dsp:nvSpPr>
        <dsp:cNvPr id="0" name=""/>
        <dsp:cNvSpPr/>
      </dsp:nvSpPr>
      <dsp:spPr>
        <a:xfrm>
          <a:off x="308987" y="2783876"/>
          <a:ext cx="561795" cy="5617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E53B7-7D65-45E3-BC47-5557B1A99C11}">
      <dsp:nvSpPr>
        <dsp:cNvPr id="0" name=""/>
        <dsp:cNvSpPr/>
      </dsp:nvSpPr>
      <dsp:spPr>
        <a:xfrm>
          <a:off x="1179770" y="2554051"/>
          <a:ext cx="10302076" cy="102144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103" tIns="108103" rIns="108103" bIns="108103" numCol="1" spcCol="1270" anchor="ctr" anchorCtr="0">
          <a:noAutofit/>
        </a:bodyPr>
        <a:lstStyle/>
        <a:p>
          <a:pPr marL="0" lvl="0" indent="0" algn="l" defTabSz="1111250">
            <a:lnSpc>
              <a:spcPct val="90000"/>
            </a:lnSpc>
            <a:spcBef>
              <a:spcPct val="0"/>
            </a:spcBef>
            <a:spcAft>
              <a:spcPct val="35000"/>
            </a:spcAft>
            <a:buNone/>
          </a:pPr>
          <a:r>
            <a:rPr lang="en-GB" sz="2500" kern="1200"/>
            <a:t>Individual – individual needs ensure people have the skills and behaviours to deliver performance</a:t>
          </a:r>
          <a:endParaRPr lang="en-US" sz="2500" kern="1200"/>
        </a:p>
      </dsp:txBody>
      <dsp:txXfrm>
        <a:off x="1179770" y="2554051"/>
        <a:ext cx="10302076" cy="10214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2F369-2E4B-4167-BAF5-8C2B77046A8E}">
      <dsp:nvSpPr>
        <dsp:cNvPr id="0" name=""/>
        <dsp:cNvSpPr/>
      </dsp:nvSpPr>
      <dsp:spPr>
        <a:xfrm>
          <a:off x="396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Interviews and discussions</a:t>
          </a:r>
          <a:endParaRPr lang="en-US" sz="1900" kern="1200"/>
        </a:p>
      </dsp:txBody>
      <dsp:txXfrm>
        <a:off x="3963" y="430937"/>
        <a:ext cx="2145748" cy="1287449"/>
      </dsp:txXfrm>
    </dsp:sp>
    <dsp:sp modelId="{59E630AE-4D13-40F8-9342-83DCF3270E39}">
      <dsp:nvSpPr>
        <dsp:cNvPr id="0" name=""/>
        <dsp:cNvSpPr/>
      </dsp:nvSpPr>
      <dsp:spPr>
        <a:xfrm>
          <a:off x="2364286"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Questionnaires and surveys</a:t>
          </a:r>
          <a:endParaRPr lang="en-US" sz="1900" kern="1200"/>
        </a:p>
      </dsp:txBody>
      <dsp:txXfrm>
        <a:off x="2364286" y="430937"/>
        <a:ext cx="2145748" cy="1287449"/>
      </dsp:txXfrm>
    </dsp:sp>
    <dsp:sp modelId="{30A34BE1-1E40-4EC2-9866-0C3AB92398A3}">
      <dsp:nvSpPr>
        <dsp:cNvPr id="0" name=""/>
        <dsp:cNvSpPr/>
      </dsp:nvSpPr>
      <dsp:spPr>
        <a:xfrm>
          <a:off x="4724610"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Organisation information and metrics – KPIs, people statistics</a:t>
          </a:r>
          <a:endParaRPr lang="en-US" sz="1900" kern="1200"/>
        </a:p>
      </dsp:txBody>
      <dsp:txXfrm>
        <a:off x="4724610" y="430937"/>
        <a:ext cx="2145748" cy="1287449"/>
      </dsp:txXfrm>
    </dsp:sp>
    <dsp:sp modelId="{3A62CA26-5F4F-45A8-8EF5-E39D28F55088}">
      <dsp:nvSpPr>
        <dsp:cNvPr id="0" name=""/>
        <dsp:cNvSpPr/>
      </dsp:nvSpPr>
      <dsp:spPr>
        <a:xfrm>
          <a:off x="708493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Analysis models – PESTLE, SWOT</a:t>
          </a:r>
          <a:endParaRPr lang="en-US" sz="1900" kern="1200"/>
        </a:p>
      </dsp:txBody>
      <dsp:txXfrm>
        <a:off x="7084933" y="430937"/>
        <a:ext cx="2145748" cy="1287449"/>
      </dsp:txXfrm>
    </dsp:sp>
    <dsp:sp modelId="{A54E9A01-3143-4452-BE3E-1B024E5A848F}">
      <dsp:nvSpPr>
        <dsp:cNvPr id="0" name=""/>
        <dsp:cNvSpPr/>
      </dsp:nvSpPr>
      <dsp:spPr>
        <a:xfrm>
          <a:off x="9445257"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Performance Review data</a:t>
          </a:r>
          <a:endParaRPr lang="en-US" sz="1900" kern="1200"/>
        </a:p>
      </dsp:txBody>
      <dsp:txXfrm>
        <a:off x="9445257" y="430937"/>
        <a:ext cx="2145748" cy="1287449"/>
      </dsp:txXfrm>
    </dsp:sp>
    <dsp:sp modelId="{806D4923-8D61-4887-BF2F-13DCFAE50E80}">
      <dsp:nvSpPr>
        <dsp:cNvPr id="0" name=""/>
        <dsp:cNvSpPr/>
      </dsp:nvSpPr>
      <dsp:spPr>
        <a:xfrm>
          <a:off x="1184124"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Assessments and tests</a:t>
          </a:r>
          <a:endParaRPr lang="en-US" sz="1900" kern="1200"/>
        </a:p>
      </dsp:txBody>
      <dsp:txXfrm>
        <a:off x="1184124" y="1932961"/>
        <a:ext cx="2145748" cy="1287449"/>
      </dsp:txXfrm>
    </dsp:sp>
    <dsp:sp modelId="{05EE113C-119F-414B-AF43-AFA92B166DA1}">
      <dsp:nvSpPr>
        <dsp:cNvPr id="0" name=""/>
        <dsp:cNvSpPr/>
      </dsp:nvSpPr>
      <dsp:spPr>
        <a:xfrm>
          <a:off x="3544448"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Skills matrices – job tasks and employee rating/level descriptor</a:t>
          </a:r>
          <a:endParaRPr lang="en-US" sz="1900" kern="1200"/>
        </a:p>
      </dsp:txBody>
      <dsp:txXfrm>
        <a:off x="3544448" y="1932961"/>
        <a:ext cx="2145748" cy="1287449"/>
      </dsp:txXfrm>
    </dsp:sp>
    <dsp:sp modelId="{35DC5E3D-FC0A-45E4-823B-25A71434879F}">
      <dsp:nvSpPr>
        <dsp:cNvPr id="0" name=""/>
        <dsp:cNvSpPr/>
      </dsp:nvSpPr>
      <dsp:spPr>
        <a:xfrm>
          <a:off x="5904771"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Focus groups</a:t>
          </a:r>
          <a:endParaRPr lang="en-US" sz="1900" kern="1200"/>
        </a:p>
      </dsp:txBody>
      <dsp:txXfrm>
        <a:off x="5904771" y="1932961"/>
        <a:ext cx="2145748" cy="1287449"/>
      </dsp:txXfrm>
    </dsp:sp>
    <dsp:sp modelId="{9961FC6E-2A65-4D16-A429-996E9252460D}">
      <dsp:nvSpPr>
        <dsp:cNvPr id="0" name=""/>
        <dsp:cNvSpPr/>
      </dsp:nvSpPr>
      <dsp:spPr>
        <a:xfrm>
          <a:off x="8265095"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System data </a:t>
          </a:r>
          <a:endParaRPr lang="en-US" sz="1900" kern="1200"/>
        </a:p>
      </dsp:txBody>
      <dsp:txXfrm>
        <a:off x="8265095" y="1932961"/>
        <a:ext cx="2145748" cy="12874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B581A2-18F8-4FD4-9770-E96A9DC042CA}">
      <dsp:nvSpPr>
        <dsp:cNvPr id="0" name=""/>
        <dsp:cNvSpPr/>
      </dsp:nvSpPr>
      <dsp:spPr>
        <a:xfrm>
          <a:off x="0" y="1484"/>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E697F-2C3E-460A-99FB-45BC215E5785}">
      <dsp:nvSpPr>
        <dsp:cNvPr id="0" name=""/>
        <dsp:cNvSpPr/>
      </dsp:nvSpPr>
      <dsp:spPr>
        <a:xfrm>
          <a:off x="227541" y="170729"/>
          <a:ext cx="413711" cy="413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0FB93C-D9BD-4966-94CF-65C22CCCB39A}">
      <dsp:nvSpPr>
        <dsp:cNvPr id="0" name=""/>
        <dsp:cNvSpPr/>
      </dsp:nvSpPr>
      <dsp:spPr>
        <a:xfrm>
          <a:off x="868794" y="1484"/>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Your task is to use the template to design a skills matrix for a level 6 undergraduate student on your course</a:t>
          </a:r>
          <a:endParaRPr lang="en-US" sz="2100" kern="1200"/>
        </a:p>
      </dsp:txBody>
      <dsp:txXfrm>
        <a:off x="868794" y="1484"/>
        <a:ext cx="10613052" cy="752203"/>
      </dsp:txXfrm>
    </dsp:sp>
    <dsp:sp modelId="{416260DC-97B9-49E1-82B5-F276B703C778}">
      <dsp:nvSpPr>
        <dsp:cNvPr id="0" name=""/>
        <dsp:cNvSpPr/>
      </dsp:nvSpPr>
      <dsp:spPr>
        <a:xfrm>
          <a:off x="0" y="941738"/>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707A3-A3D5-42A3-A469-B6633C57706A}">
      <dsp:nvSpPr>
        <dsp:cNvPr id="0" name=""/>
        <dsp:cNvSpPr/>
      </dsp:nvSpPr>
      <dsp:spPr>
        <a:xfrm>
          <a:off x="227541" y="1110984"/>
          <a:ext cx="413711" cy="413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19B217-14C4-453F-95B4-1AE1AC7E84B8}">
      <dsp:nvSpPr>
        <dsp:cNvPr id="0" name=""/>
        <dsp:cNvSpPr/>
      </dsp:nvSpPr>
      <dsp:spPr>
        <a:xfrm>
          <a:off x="868794" y="941738"/>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Include 5-10 critical skills – e.g. Academic Writing</a:t>
          </a:r>
          <a:endParaRPr lang="en-US" sz="2100" kern="1200"/>
        </a:p>
      </dsp:txBody>
      <dsp:txXfrm>
        <a:off x="868794" y="941738"/>
        <a:ext cx="10613052" cy="752203"/>
      </dsp:txXfrm>
    </dsp:sp>
    <dsp:sp modelId="{997C2D9C-1549-4C1E-AD1F-A56094647574}">
      <dsp:nvSpPr>
        <dsp:cNvPr id="0" name=""/>
        <dsp:cNvSpPr/>
      </dsp:nvSpPr>
      <dsp:spPr>
        <a:xfrm>
          <a:off x="0" y="1881992"/>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93B58A-80A5-4AEF-9719-AA5261BDBB0B}">
      <dsp:nvSpPr>
        <dsp:cNvPr id="0" name=""/>
        <dsp:cNvSpPr/>
      </dsp:nvSpPr>
      <dsp:spPr>
        <a:xfrm>
          <a:off x="227541" y="2051238"/>
          <a:ext cx="413711" cy="413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B9E4E1-F799-4F5C-B5AE-136B50327C64}">
      <dsp:nvSpPr>
        <dsp:cNvPr id="0" name=""/>
        <dsp:cNvSpPr/>
      </dsp:nvSpPr>
      <dsp:spPr>
        <a:xfrm>
          <a:off x="868794" y="1881992"/>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Interview your fellow student and complete the matrix</a:t>
          </a:r>
          <a:endParaRPr lang="en-US" sz="2100" kern="1200"/>
        </a:p>
      </dsp:txBody>
      <dsp:txXfrm>
        <a:off x="868794" y="1881992"/>
        <a:ext cx="10613052" cy="752203"/>
      </dsp:txXfrm>
    </dsp:sp>
    <dsp:sp modelId="{08014EF6-9E8F-4983-8716-3D5F7A9E90E5}">
      <dsp:nvSpPr>
        <dsp:cNvPr id="0" name=""/>
        <dsp:cNvSpPr/>
      </dsp:nvSpPr>
      <dsp:spPr>
        <a:xfrm>
          <a:off x="0" y="2822246"/>
          <a:ext cx="11481847" cy="75220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8AC347-16BE-41C2-9DAD-747B04D8E48A}">
      <dsp:nvSpPr>
        <dsp:cNvPr id="0" name=""/>
        <dsp:cNvSpPr/>
      </dsp:nvSpPr>
      <dsp:spPr>
        <a:xfrm>
          <a:off x="227541" y="2991492"/>
          <a:ext cx="413711" cy="413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2B57B0-890E-4DCD-8417-499B971FC9C4}">
      <dsp:nvSpPr>
        <dsp:cNvPr id="0" name=""/>
        <dsp:cNvSpPr/>
      </dsp:nvSpPr>
      <dsp:spPr>
        <a:xfrm>
          <a:off x="868794" y="2822246"/>
          <a:ext cx="10613052" cy="7522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608" tIns="79608" rIns="79608" bIns="79608" numCol="1" spcCol="1270" anchor="ctr" anchorCtr="0">
          <a:noAutofit/>
        </a:bodyPr>
        <a:lstStyle/>
        <a:p>
          <a:pPr marL="0" lvl="0" indent="0" algn="l" defTabSz="933450">
            <a:lnSpc>
              <a:spcPct val="90000"/>
            </a:lnSpc>
            <a:spcBef>
              <a:spcPct val="0"/>
            </a:spcBef>
            <a:spcAft>
              <a:spcPct val="35000"/>
            </a:spcAft>
            <a:buNone/>
          </a:pPr>
          <a:r>
            <a:rPr lang="en-GB" sz="2100" kern="1200"/>
            <a:t>No phones allowed!</a:t>
          </a:r>
          <a:endParaRPr lang="en-US" sz="2100" kern="1200"/>
        </a:p>
      </dsp:txBody>
      <dsp:txXfrm>
        <a:off x="868794" y="2822246"/>
        <a:ext cx="10613052" cy="7522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C2154E-664F-4374-BDF7-29EC50DF4F41}">
      <dsp:nvSpPr>
        <dsp:cNvPr id="0" name=""/>
        <dsp:cNvSpPr/>
      </dsp:nvSpPr>
      <dsp:spPr>
        <a:xfrm>
          <a:off x="396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many people have the same needs?</a:t>
          </a:r>
          <a:endParaRPr lang="en-US" sz="2000" kern="1200"/>
        </a:p>
      </dsp:txBody>
      <dsp:txXfrm>
        <a:off x="3963" y="430937"/>
        <a:ext cx="2145748" cy="1287449"/>
      </dsp:txXfrm>
    </dsp:sp>
    <dsp:sp modelId="{B2B413EB-171A-4CAE-BA67-9E1BE9912581}">
      <dsp:nvSpPr>
        <dsp:cNvPr id="0" name=""/>
        <dsp:cNvSpPr/>
      </dsp:nvSpPr>
      <dsp:spPr>
        <a:xfrm>
          <a:off x="2364286"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will the needs be prioritised?</a:t>
          </a:r>
          <a:endParaRPr lang="en-US" sz="2000" kern="1200"/>
        </a:p>
      </dsp:txBody>
      <dsp:txXfrm>
        <a:off x="2364286" y="430937"/>
        <a:ext cx="2145748" cy="1287449"/>
      </dsp:txXfrm>
    </dsp:sp>
    <dsp:sp modelId="{CB5797AE-687F-427E-BD25-1B4FB87245BA}">
      <dsp:nvSpPr>
        <dsp:cNvPr id="0" name=""/>
        <dsp:cNvSpPr/>
      </dsp:nvSpPr>
      <dsp:spPr>
        <a:xfrm>
          <a:off x="4724610"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are the financial or other implications?</a:t>
          </a:r>
          <a:endParaRPr lang="en-US" sz="2000" kern="1200"/>
        </a:p>
      </dsp:txBody>
      <dsp:txXfrm>
        <a:off x="4724610" y="430937"/>
        <a:ext cx="2145748" cy="1287449"/>
      </dsp:txXfrm>
    </dsp:sp>
    <dsp:sp modelId="{E89AADC9-E6C4-4DCB-B5EA-DF1F9BFA479C}">
      <dsp:nvSpPr>
        <dsp:cNvPr id="0" name=""/>
        <dsp:cNvSpPr/>
      </dsp:nvSpPr>
      <dsp:spPr>
        <a:xfrm>
          <a:off x="7084933"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Could learning be delivered through a formal programme? </a:t>
          </a:r>
          <a:endParaRPr lang="en-US" sz="2000" kern="1200"/>
        </a:p>
      </dsp:txBody>
      <dsp:txXfrm>
        <a:off x="7084933" y="430937"/>
        <a:ext cx="2145748" cy="1287449"/>
      </dsp:txXfrm>
    </dsp:sp>
    <dsp:sp modelId="{6B7787EE-F051-450C-A221-ED451BDDEB32}">
      <dsp:nvSpPr>
        <dsp:cNvPr id="0" name=""/>
        <dsp:cNvSpPr/>
      </dsp:nvSpPr>
      <dsp:spPr>
        <a:xfrm>
          <a:off x="9445257" y="430937"/>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Is there an alternative?</a:t>
          </a:r>
          <a:endParaRPr lang="en-US" sz="2000" kern="1200"/>
        </a:p>
      </dsp:txBody>
      <dsp:txXfrm>
        <a:off x="9445257" y="430937"/>
        <a:ext cx="2145748" cy="1287449"/>
      </dsp:txXfrm>
    </dsp:sp>
    <dsp:sp modelId="{5E368371-FA6A-4588-98EC-CFAF014D8D10}">
      <dsp:nvSpPr>
        <dsp:cNvPr id="0" name=""/>
        <dsp:cNvSpPr/>
      </dsp:nvSpPr>
      <dsp:spPr>
        <a:xfrm>
          <a:off x="1184124"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Does the employee need to complete a formal qualification?</a:t>
          </a:r>
          <a:endParaRPr lang="en-US" sz="2000" kern="1200"/>
        </a:p>
      </dsp:txBody>
      <dsp:txXfrm>
        <a:off x="1184124" y="1932961"/>
        <a:ext cx="2145748" cy="1287449"/>
      </dsp:txXfrm>
    </dsp:sp>
    <dsp:sp modelId="{8EAD3157-8CEA-4E2B-B0E5-3F2BBF902E3B}">
      <dsp:nvSpPr>
        <dsp:cNvPr id="0" name=""/>
        <dsp:cNvSpPr/>
      </dsp:nvSpPr>
      <dsp:spPr>
        <a:xfrm>
          <a:off x="3544448"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Are there resources internally to provide a solution?</a:t>
          </a:r>
          <a:endParaRPr lang="en-US" sz="2000" kern="1200"/>
        </a:p>
      </dsp:txBody>
      <dsp:txXfrm>
        <a:off x="3544448" y="1932961"/>
        <a:ext cx="2145748" cy="1287449"/>
      </dsp:txXfrm>
    </dsp:sp>
    <dsp:sp modelId="{EAC785A7-C102-44EC-9D12-569E3177683A}">
      <dsp:nvSpPr>
        <dsp:cNvPr id="0" name=""/>
        <dsp:cNvSpPr/>
      </dsp:nvSpPr>
      <dsp:spPr>
        <a:xfrm>
          <a:off x="5904771"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 we need an external specialist?</a:t>
          </a:r>
          <a:endParaRPr lang="en-US" sz="2000" kern="1200"/>
        </a:p>
      </dsp:txBody>
      <dsp:txXfrm>
        <a:off x="5904771" y="1932961"/>
        <a:ext cx="2145748" cy="1287449"/>
      </dsp:txXfrm>
    </dsp:sp>
    <dsp:sp modelId="{B18DB73E-067A-49FC-B05D-5ED36ED9A29B}">
      <dsp:nvSpPr>
        <dsp:cNvPr id="0" name=""/>
        <dsp:cNvSpPr/>
      </dsp:nvSpPr>
      <dsp:spPr>
        <a:xfrm>
          <a:off x="8265095" y="1932961"/>
          <a:ext cx="2145748" cy="1287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What will be the time commitment?</a:t>
          </a:r>
          <a:endParaRPr lang="en-US" sz="2000" kern="1200"/>
        </a:p>
      </dsp:txBody>
      <dsp:txXfrm>
        <a:off x="8265095" y="1932961"/>
        <a:ext cx="2145748" cy="128744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871" cy="502755"/>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idx="1"/>
          </p:nvPr>
        </p:nvSpPr>
        <p:spPr>
          <a:xfrm>
            <a:off x="3901698" y="0"/>
            <a:ext cx="2984871" cy="502755"/>
          </a:xfrm>
          <a:prstGeom prst="rect">
            <a:avLst/>
          </a:prstGeom>
        </p:spPr>
        <p:txBody>
          <a:bodyPr vert="horz" lIns="96616" tIns="48308" rIns="96616" bIns="48308" rtlCol="0"/>
          <a:lstStyle>
            <a:lvl1pPr algn="r">
              <a:defRPr sz="1300"/>
            </a:lvl1pPr>
          </a:lstStyle>
          <a:p>
            <a:fld id="{602C0AE8-0688-44D7-9CCB-9313327DD848}" type="datetimeFigureOut">
              <a:rPr lang="en-GB" smtClean="0"/>
              <a:t>09/03/2026</a:t>
            </a:fld>
            <a:endParaRPr lang="en-GB"/>
          </a:p>
        </p:txBody>
      </p:sp>
      <p:sp>
        <p:nvSpPr>
          <p:cNvPr id="4" name="Slide Image Placeholder 3"/>
          <p:cNvSpPr>
            <a:spLocks noGrp="1" noRot="1" noChangeAspect="1"/>
          </p:cNvSpPr>
          <p:nvPr>
            <p:ph type="sldImg" idx="2"/>
          </p:nvPr>
        </p:nvSpPr>
        <p:spPr>
          <a:xfrm>
            <a:off x="439738" y="1252538"/>
            <a:ext cx="6008687" cy="3381375"/>
          </a:xfrm>
          <a:prstGeom prst="rect">
            <a:avLst/>
          </a:prstGeom>
          <a:noFill/>
          <a:ln w="12700">
            <a:solidFill>
              <a:prstClr val="black"/>
            </a:solidFill>
          </a:ln>
        </p:spPr>
        <p:txBody>
          <a:bodyPr vert="horz" lIns="96616" tIns="48308" rIns="96616" bIns="48308" rtlCol="0" anchor="ctr"/>
          <a:lstStyle/>
          <a:p>
            <a:endParaRPr lang="en-GB"/>
          </a:p>
        </p:txBody>
      </p:sp>
      <p:sp>
        <p:nvSpPr>
          <p:cNvPr id="5" name="Notes Placeholder 4"/>
          <p:cNvSpPr>
            <a:spLocks noGrp="1"/>
          </p:cNvSpPr>
          <p:nvPr>
            <p:ph type="body" sz="quarter" idx="3"/>
          </p:nvPr>
        </p:nvSpPr>
        <p:spPr>
          <a:xfrm>
            <a:off x="688817" y="4822269"/>
            <a:ext cx="5510530" cy="3945493"/>
          </a:xfrm>
          <a:prstGeom prst="rect">
            <a:avLst/>
          </a:prstGeom>
        </p:spPr>
        <p:txBody>
          <a:bodyPr vert="horz" lIns="96616" tIns="48308" rIns="96616" bIns="48308"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547"/>
            <a:ext cx="2984871" cy="502754"/>
          </a:xfrm>
          <a:prstGeom prst="rect">
            <a:avLst/>
          </a:prstGeom>
        </p:spPr>
        <p:txBody>
          <a:bodyPr vert="horz" lIns="96616" tIns="48308" rIns="96616" bIns="48308" rtlCol="0" anchor="b"/>
          <a:lstStyle>
            <a:lvl1pPr algn="l">
              <a:defRPr sz="1300"/>
            </a:lvl1pPr>
          </a:lstStyle>
          <a:p>
            <a:endParaRPr lang="en-GB"/>
          </a:p>
        </p:txBody>
      </p:sp>
      <p:sp>
        <p:nvSpPr>
          <p:cNvPr id="7" name="Slide Number Placeholder 6"/>
          <p:cNvSpPr>
            <a:spLocks noGrp="1"/>
          </p:cNvSpPr>
          <p:nvPr>
            <p:ph type="sldNum" sz="quarter" idx="5"/>
          </p:nvPr>
        </p:nvSpPr>
        <p:spPr>
          <a:xfrm>
            <a:off x="3901698" y="9517547"/>
            <a:ext cx="2984871" cy="502754"/>
          </a:xfrm>
          <a:prstGeom prst="rect">
            <a:avLst/>
          </a:prstGeom>
        </p:spPr>
        <p:txBody>
          <a:bodyPr vert="horz" lIns="96616" tIns="48308" rIns="96616" bIns="48308" rtlCol="0" anchor="b"/>
          <a:lstStyle>
            <a:lvl1pPr algn="r">
              <a:defRPr sz="1300"/>
            </a:lvl1pPr>
          </a:lstStyle>
          <a:p>
            <a:fld id="{F84E3E6C-539D-4FBE-A40D-19D3DF6AC8C1}" type="slidenum">
              <a:rPr lang="en-GB" smtClean="0"/>
              <a:t>‹#›</a:t>
            </a:fld>
            <a:endParaRPr lang="en-GB"/>
          </a:p>
        </p:txBody>
      </p:sp>
    </p:spTree>
    <p:extLst>
      <p:ext uri="{BB962C8B-B14F-4D97-AF65-F5344CB8AC3E}">
        <p14:creationId xmlns:p14="http://schemas.microsoft.com/office/powerpoint/2010/main" val="701798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a:t>
            </a:fld>
            <a:endParaRPr lang="en-GB"/>
          </a:p>
        </p:txBody>
      </p:sp>
    </p:spTree>
    <p:extLst>
      <p:ext uri="{BB962C8B-B14F-4D97-AF65-F5344CB8AC3E}">
        <p14:creationId xmlns:p14="http://schemas.microsoft.com/office/powerpoint/2010/main" val="83109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a:t>
            </a:fld>
            <a:endParaRPr lang="en-GB"/>
          </a:p>
        </p:txBody>
      </p:sp>
    </p:spTree>
    <p:extLst>
      <p:ext uri="{BB962C8B-B14F-4D97-AF65-F5344CB8AC3E}">
        <p14:creationId xmlns:p14="http://schemas.microsoft.com/office/powerpoint/2010/main" val="82154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4</a:t>
            </a:fld>
            <a:endParaRPr lang="en-GB"/>
          </a:p>
        </p:txBody>
      </p:sp>
    </p:spTree>
    <p:extLst>
      <p:ext uri="{BB962C8B-B14F-4D97-AF65-F5344CB8AC3E}">
        <p14:creationId xmlns:p14="http://schemas.microsoft.com/office/powerpoint/2010/main" val="1323374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5</a:t>
            </a:fld>
            <a:endParaRPr lang="en-GB"/>
          </a:p>
        </p:txBody>
      </p:sp>
    </p:spTree>
    <p:extLst>
      <p:ext uri="{BB962C8B-B14F-4D97-AF65-F5344CB8AC3E}">
        <p14:creationId xmlns:p14="http://schemas.microsoft.com/office/powerpoint/2010/main" val="2010819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6</a:t>
            </a:fld>
            <a:endParaRPr lang="en-GB"/>
          </a:p>
        </p:txBody>
      </p:sp>
    </p:spTree>
    <p:extLst>
      <p:ext uri="{BB962C8B-B14F-4D97-AF65-F5344CB8AC3E}">
        <p14:creationId xmlns:p14="http://schemas.microsoft.com/office/powerpoint/2010/main" val="3700682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7</a:t>
            </a:fld>
            <a:endParaRPr lang="en-GB"/>
          </a:p>
        </p:txBody>
      </p:sp>
    </p:spTree>
    <p:extLst>
      <p:ext uri="{BB962C8B-B14F-4D97-AF65-F5344CB8AC3E}">
        <p14:creationId xmlns:p14="http://schemas.microsoft.com/office/powerpoint/2010/main" val="40427611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8</a:t>
            </a:fld>
            <a:endParaRPr lang="en-GB"/>
          </a:p>
        </p:txBody>
      </p:sp>
    </p:spTree>
    <p:extLst>
      <p:ext uri="{BB962C8B-B14F-4D97-AF65-F5344CB8AC3E}">
        <p14:creationId xmlns:p14="http://schemas.microsoft.com/office/powerpoint/2010/main" val="14385833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9</a:t>
            </a:fld>
            <a:endParaRPr lang="en-GB"/>
          </a:p>
        </p:txBody>
      </p:sp>
    </p:spTree>
    <p:extLst>
      <p:ext uri="{BB962C8B-B14F-4D97-AF65-F5344CB8AC3E}">
        <p14:creationId xmlns:p14="http://schemas.microsoft.com/office/powerpoint/2010/main" val="31451109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10</a:t>
            </a:fld>
            <a:endParaRPr lang="en-GB"/>
          </a:p>
        </p:txBody>
      </p:sp>
    </p:spTree>
    <p:extLst>
      <p:ext uri="{BB962C8B-B14F-4D97-AF65-F5344CB8AC3E}">
        <p14:creationId xmlns:p14="http://schemas.microsoft.com/office/powerpoint/2010/main" val="460014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11</a:t>
            </a:fld>
            <a:endParaRPr lang="en-GB"/>
          </a:p>
        </p:txBody>
      </p:sp>
    </p:spTree>
    <p:extLst>
      <p:ext uri="{BB962C8B-B14F-4D97-AF65-F5344CB8AC3E}">
        <p14:creationId xmlns:p14="http://schemas.microsoft.com/office/powerpoint/2010/main" val="24623979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12</a:t>
            </a:fld>
            <a:endParaRPr lang="en-GB"/>
          </a:p>
        </p:txBody>
      </p:sp>
    </p:spTree>
    <p:extLst>
      <p:ext uri="{BB962C8B-B14F-4D97-AF65-F5344CB8AC3E}">
        <p14:creationId xmlns:p14="http://schemas.microsoft.com/office/powerpoint/2010/main" val="18828975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13</a:t>
            </a:fld>
            <a:endParaRPr lang="en-GB"/>
          </a:p>
        </p:txBody>
      </p:sp>
    </p:spTree>
    <p:extLst>
      <p:ext uri="{BB962C8B-B14F-4D97-AF65-F5344CB8AC3E}">
        <p14:creationId xmlns:p14="http://schemas.microsoft.com/office/powerpoint/2010/main" val="2630438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14</a:t>
            </a:fld>
            <a:endParaRPr lang="en-GB"/>
          </a:p>
        </p:txBody>
      </p:sp>
    </p:spTree>
    <p:extLst>
      <p:ext uri="{BB962C8B-B14F-4D97-AF65-F5344CB8AC3E}">
        <p14:creationId xmlns:p14="http://schemas.microsoft.com/office/powerpoint/2010/main" val="22722783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15</a:t>
            </a:fld>
            <a:endParaRPr lang="en-GB"/>
          </a:p>
        </p:txBody>
      </p:sp>
    </p:spTree>
    <p:extLst>
      <p:ext uri="{BB962C8B-B14F-4D97-AF65-F5344CB8AC3E}">
        <p14:creationId xmlns:p14="http://schemas.microsoft.com/office/powerpoint/2010/main" val="19174446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16</a:t>
            </a:fld>
            <a:endParaRPr lang="en-GB"/>
          </a:p>
        </p:txBody>
      </p:sp>
    </p:spTree>
    <p:extLst>
      <p:ext uri="{BB962C8B-B14F-4D97-AF65-F5344CB8AC3E}">
        <p14:creationId xmlns:p14="http://schemas.microsoft.com/office/powerpoint/2010/main" val="36978469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17</a:t>
            </a:fld>
            <a:endParaRPr lang="en-GB"/>
          </a:p>
        </p:txBody>
      </p:sp>
    </p:spTree>
    <p:extLst>
      <p:ext uri="{BB962C8B-B14F-4D97-AF65-F5344CB8AC3E}">
        <p14:creationId xmlns:p14="http://schemas.microsoft.com/office/powerpoint/2010/main" val="26719328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18</a:t>
            </a:fld>
            <a:endParaRPr lang="en-GB"/>
          </a:p>
        </p:txBody>
      </p:sp>
    </p:spTree>
    <p:extLst>
      <p:ext uri="{BB962C8B-B14F-4D97-AF65-F5344CB8AC3E}">
        <p14:creationId xmlns:p14="http://schemas.microsoft.com/office/powerpoint/2010/main" val="33514764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19</a:t>
            </a:fld>
            <a:endParaRPr lang="en-GB"/>
          </a:p>
        </p:txBody>
      </p:sp>
    </p:spTree>
    <p:extLst>
      <p:ext uri="{BB962C8B-B14F-4D97-AF65-F5344CB8AC3E}">
        <p14:creationId xmlns:p14="http://schemas.microsoft.com/office/powerpoint/2010/main" val="4695174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20</a:t>
            </a:fld>
            <a:endParaRPr lang="en-GB"/>
          </a:p>
        </p:txBody>
      </p:sp>
    </p:spTree>
    <p:extLst>
      <p:ext uri="{BB962C8B-B14F-4D97-AF65-F5344CB8AC3E}">
        <p14:creationId xmlns:p14="http://schemas.microsoft.com/office/powerpoint/2010/main" val="13929815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matrices - </a:t>
            </a:r>
            <a:r>
              <a:rPr lang="en-GB" sz="1200" b="0" i="0" kern="1200" dirty="0">
                <a:solidFill>
                  <a:schemeClr val="tx1"/>
                </a:solidFill>
                <a:effectLst/>
                <a:latin typeface="+mn-lt"/>
                <a:ea typeface="+mn-ea"/>
                <a:cs typeface="+mn-cs"/>
              </a:rPr>
              <a:t>Where organisations have a matrix showing job tasks (for example in retail it could be checkout tills, self-scan tills, restocking, warehousing, customer service desk, returns and refunds) and for each employee a rating or level descriptor (for instance, n/a, inducted, expert, can train on this topic). It allows managers and L&amp;D practitioners to see where skill and task shortages are and plan effectively. </a:t>
            </a:r>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21</a:t>
            </a:fld>
            <a:endParaRPr lang="en-GB"/>
          </a:p>
        </p:txBody>
      </p:sp>
    </p:spTree>
    <p:extLst>
      <p:ext uri="{BB962C8B-B14F-4D97-AF65-F5344CB8AC3E}">
        <p14:creationId xmlns:p14="http://schemas.microsoft.com/office/powerpoint/2010/main" val="16449431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23</a:t>
            </a:fld>
            <a:endParaRPr lang="en-GB"/>
          </a:p>
        </p:txBody>
      </p:sp>
    </p:spTree>
    <p:extLst>
      <p:ext uri="{BB962C8B-B14F-4D97-AF65-F5344CB8AC3E}">
        <p14:creationId xmlns:p14="http://schemas.microsoft.com/office/powerpoint/2010/main" val="24170626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24</a:t>
            </a:fld>
            <a:endParaRPr lang="en-GB"/>
          </a:p>
        </p:txBody>
      </p:sp>
    </p:spTree>
    <p:extLst>
      <p:ext uri="{BB962C8B-B14F-4D97-AF65-F5344CB8AC3E}">
        <p14:creationId xmlns:p14="http://schemas.microsoft.com/office/powerpoint/2010/main" val="7218611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25</a:t>
            </a:fld>
            <a:endParaRPr lang="en-GB"/>
          </a:p>
        </p:txBody>
      </p:sp>
    </p:spTree>
    <p:extLst>
      <p:ext uri="{BB962C8B-B14F-4D97-AF65-F5344CB8AC3E}">
        <p14:creationId xmlns:p14="http://schemas.microsoft.com/office/powerpoint/2010/main" val="3239380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LinkedIn (2025)</a:t>
            </a:r>
          </a:p>
          <a:p>
            <a:endParaRPr lang="en-GB" dirty="0"/>
          </a:p>
          <a:p>
            <a:r>
              <a:rPr lang="en-GB" dirty="0"/>
              <a:t>https://learning.linkedin.com/resources/workplace-learning-report#</a:t>
            </a:r>
          </a:p>
        </p:txBody>
      </p:sp>
      <p:sp>
        <p:nvSpPr>
          <p:cNvPr id="4" name="Slide Number Placeholder 3"/>
          <p:cNvSpPr>
            <a:spLocks noGrp="1"/>
          </p:cNvSpPr>
          <p:nvPr>
            <p:ph type="sldNum" sz="quarter" idx="5"/>
          </p:nvPr>
        </p:nvSpPr>
        <p:spPr/>
        <p:txBody>
          <a:bodyPr/>
          <a:lstStyle/>
          <a:p>
            <a:fld id="{F84E3E6C-539D-4FBE-A40D-19D3DF6AC8C1}" type="slidenum">
              <a:rPr lang="en-GB" smtClean="0"/>
              <a:t>27</a:t>
            </a:fld>
            <a:endParaRPr lang="en-GB"/>
          </a:p>
        </p:txBody>
      </p:sp>
    </p:spTree>
    <p:extLst>
      <p:ext uri="{BB962C8B-B14F-4D97-AF65-F5344CB8AC3E}">
        <p14:creationId xmlns:p14="http://schemas.microsoft.com/office/powerpoint/2010/main" val="16701617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28</a:t>
            </a:fld>
            <a:endParaRPr lang="en-GB"/>
          </a:p>
        </p:txBody>
      </p:sp>
    </p:spTree>
    <p:extLst>
      <p:ext uri="{BB962C8B-B14F-4D97-AF65-F5344CB8AC3E}">
        <p14:creationId xmlns:p14="http://schemas.microsoft.com/office/powerpoint/2010/main" val="347249152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29</a:t>
            </a:fld>
            <a:endParaRPr lang="en-GB"/>
          </a:p>
        </p:txBody>
      </p:sp>
    </p:spTree>
    <p:extLst>
      <p:ext uri="{BB962C8B-B14F-4D97-AF65-F5344CB8AC3E}">
        <p14:creationId xmlns:p14="http://schemas.microsoft.com/office/powerpoint/2010/main" val="24237308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30</a:t>
            </a:fld>
            <a:endParaRPr lang="en-GB"/>
          </a:p>
        </p:txBody>
      </p:sp>
    </p:spTree>
    <p:extLst>
      <p:ext uri="{BB962C8B-B14F-4D97-AF65-F5344CB8AC3E}">
        <p14:creationId xmlns:p14="http://schemas.microsoft.com/office/powerpoint/2010/main" val="340177952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F84E3E6C-539D-4FBE-A40D-19D3DF6AC8C1}" type="slidenum">
              <a:rPr lang="en-GB" smtClean="0"/>
              <a:t>31</a:t>
            </a:fld>
            <a:endParaRPr lang="en-GB"/>
          </a:p>
        </p:txBody>
      </p:sp>
    </p:spTree>
    <p:extLst>
      <p:ext uri="{BB962C8B-B14F-4D97-AF65-F5344CB8AC3E}">
        <p14:creationId xmlns:p14="http://schemas.microsoft.com/office/powerpoint/2010/main" val="31729012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32</a:t>
            </a:fld>
            <a:endParaRPr lang="en-GB"/>
          </a:p>
        </p:txBody>
      </p:sp>
    </p:spTree>
    <p:extLst>
      <p:ext uri="{BB962C8B-B14F-4D97-AF65-F5344CB8AC3E}">
        <p14:creationId xmlns:p14="http://schemas.microsoft.com/office/powerpoint/2010/main" val="29466612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33</a:t>
            </a:fld>
            <a:endParaRPr lang="en-GB"/>
          </a:p>
        </p:txBody>
      </p:sp>
    </p:spTree>
    <p:extLst>
      <p:ext uri="{BB962C8B-B14F-4D97-AF65-F5344CB8AC3E}">
        <p14:creationId xmlns:p14="http://schemas.microsoft.com/office/powerpoint/2010/main" val="39879012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34</a:t>
            </a:fld>
            <a:endParaRPr lang="en-GB"/>
          </a:p>
        </p:txBody>
      </p:sp>
    </p:spTree>
    <p:extLst>
      <p:ext uri="{BB962C8B-B14F-4D97-AF65-F5344CB8AC3E}">
        <p14:creationId xmlns:p14="http://schemas.microsoft.com/office/powerpoint/2010/main" val="165682184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35</a:t>
            </a:fld>
            <a:endParaRPr lang="en-GB"/>
          </a:p>
        </p:txBody>
      </p:sp>
    </p:spTree>
    <p:extLst>
      <p:ext uri="{BB962C8B-B14F-4D97-AF65-F5344CB8AC3E}">
        <p14:creationId xmlns:p14="http://schemas.microsoft.com/office/powerpoint/2010/main" val="36338496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36</a:t>
            </a:fld>
            <a:endParaRPr lang="en-GB"/>
          </a:p>
        </p:txBody>
      </p:sp>
    </p:spTree>
    <p:extLst>
      <p:ext uri="{BB962C8B-B14F-4D97-AF65-F5344CB8AC3E}">
        <p14:creationId xmlns:p14="http://schemas.microsoft.com/office/powerpoint/2010/main" val="15532209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4E3E6C-539D-4FBE-A40D-19D3DF6AC8C1}" type="slidenum">
              <a:rPr lang="en-GB" smtClean="0"/>
              <a:t>37</a:t>
            </a:fld>
            <a:endParaRPr lang="en-GB"/>
          </a:p>
        </p:txBody>
      </p:sp>
    </p:spTree>
    <p:extLst>
      <p:ext uri="{BB962C8B-B14F-4D97-AF65-F5344CB8AC3E}">
        <p14:creationId xmlns:p14="http://schemas.microsoft.com/office/powerpoint/2010/main" val="237945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video" Target="https://www.youtube.com/embed/Ocx6ix3mJyk?feature=oembed" TargetMode="External"/><Relationship Id="rId4" Type="http://schemas.openxmlformats.org/officeDocument/2006/relationships/image" Target="../media/image54.jpe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academiwales.gov.wales/courses-and-events" TargetMode="External"/><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image" Target="../media/image58.png"/></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01D71A-A6E0-A792-CD94-E17DE30D6647}"/>
              </a:ext>
            </a:extLst>
          </p:cNvPr>
          <p:cNvSpPr txBox="1"/>
          <p:nvPr/>
        </p:nvSpPr>
        <p:spPr>
          <a:xfrm>
            <a:off x="2791326" y="1794251"/>
            <a:ext cx="6609348" cy="2431435"/>
          </a:xfrm>
          <a:prstGeom prst="rect">
            <a:avLst/>
          </a:prstGeom>
          <a:noFill/>
          <a:ln>
            <a:solidFill>
              <a:schemeClr val="bg1"/>
            </a:solidFill>
          </a:ln>
        </p:spPr>
        <p:txBody>
          <a:bodyPr wrap="square" rtlCol="0">
            <a:spAutoFit/>
          </a:bodyPr>
          <a:lstStyle/>
          <a:p>
            <a:pPr algn="ctr"/>
            <a:r>
              <a:rPr lang="en-GB" sz="3200" b="1" dirty="0">
                <a:solidFill>
                  <a:schemeClr val="bg1"/>
                </a:solidFill>
              </a:rPr>
              <a:t>Leading and Developing People</a:t>
            </a:r>
          </a:p>
          <a:p>
            <a:pPr algn="ctr"/>
            <a:r>
              <a:rPr lang="en-GB" sz="3200" b="1" dirty="0">
                <a:solidFill>
                  <a:schemeClr val="bg1"/>
                </a:solidFill>
              </a:rPr>
              <a:t>Week 6 – Approaches to Identifying Development Needs</a:t>
            </a:r>
          </a:p>
          <a:p>
            <a:pPr algn="ctr"/>
            <a:r>
              <a:rPr lang="en-GB" sz="3200" b="1" dirty="0">
                <a:solidFill>
                  <a:schemeClr val="bg1"/>
                </a:solidFill>
              </a:rPr>
              <a:t>Julie Thomas</a:t>
            </a:r>
          </a:p>
          <a:p>
            <a:pPr algn="ctr"/>
            <a:endParaRPr lang="en-GB" sz="2400" b="1" dirty="0">
              <a:solidFill>
                <a:schemeClr val="bg1"/>
              </a:solidFill>
            </a:endParaRPr>
          </a:p>
        </p:txBody>
      </p:sp>
    </p:spTree>
    <p:extLst>
      <p:ext uri="{BB962C8B-B14F-4D97-AF65-F5344CB8AC3E}">
        <p14:creationId xmlns:p14="http://schemas.microsoft.com/office/powerpoint/2010/main" val="2492275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01CE7-9434-A5E8-D428-984084F41818}"/>
              </a:ext>
            </a:extLst>
          </p:cNvPr>
          <p:cNvSpPr>
            <a:spLocks noGrp="1"/>
          </p:cNvSpPr>
          <p:nvPr>
            <p:ph type="title"/>
          </p:nvPr>
        </p:nvSpPr>
        <p:spPr>
          <a:xfrm>
            <a:off x="358219" y="365125"/>
            <a:ext cx="11481847" cy="870117"/>
          </a:xfrm>
        </p:spPr>
        <p:txBody>
          <a:bodyPr anchor="ctr">
            <a:normAutofit/>
          </a:bodyPr>
          <a:lstStyle/>
          <a:p>
            <a:r>
              <a:rPr lang="en-GB" b="1" dirty="0">
                <a:latin typeface="+mn-lt"/>
              </a:rPr>
              <a:t>What we’ll cover today</a:t>
            </a:r>
          </a:p>
        </p:txBody>
      </p:sp>
      <p:sp>
        <p:nvSpPr>
          <p:cNvPr id="3" name="Content Placeholder 2">
            <a:extLst>
              <a:ext uri="{FF2B5EF4-FFF2-40B4-BE49-F238E27FC236}">
                <a16:creationId xmlns:a16="http://schemas.microsoft.com/office/drawing/2014/main" id="{A2903DD9-6F9E-035B-CB18-D0436E88F77B}"/>
              </a:ext>
            </a:extLst>
          </p:cNvPr>
          <p:cNvSpPr>
            <a:spLocks noGrp="1"/>
          </p:cNvSpPr>
          <p:nvPr>
            <p:ph idx="1"/>
          </p:nvPr>
        </p:nvSpPr>
        <p:spPr>
          <a:xfrm>
            <a:off x="6194392" y="1524000"/>
            <a:ext cx="5645673" cy="3877559"/>
          </a:xfrm>
        </p:spPr>
        <p:txBody>
          <a:bodyPr>
            <a:normAutofit/>
          </a:bodyPr>
          <a:lstStyle/>
          <a:p>
            <a:r>
              <a:rPr lang="en-GB" dirty="0"/>
              <a:t> </a:t>
            </a:r>
            <a:r>
              <a:rPr lang="en-GB" sz="3200" dirty="0"/>
              <a:t>Recap of last week</a:t>
            </a:r>
          </a:p>
          <a:p>
            <a:r>
              <a:rPr lang="en-GB" sz="3200" dirty="0"/>
              <a:t> Current trends in Learning and   Development (L&amp;D)</a:t>
            </a:r>
          </a:p>
          <a:p>
            <a:r>
              <a:rPr lang="en-GB" sz="3200" dirty="0"/>
              <a:t> Approaches to identifying individual and organisational development needs</a:t>
            </a:r>
          </a:p>
          <a:p>
            <a:r>
              <a:rPr lang="en-GB" sz="3200" dirty="0"/>
              <a:t> Leadership Development </a:t>
            </a:r>
          </a:p>
          <a:p>
            <a:endParaRPr lang="en-GB" dirty="0"/>
          </a:p>
          <a:p>
            <a:endParaRPr lang="en-GB" dirty="0"/>
          </a:p>
        </p:txBody>
      </p:sp>
      <p:pic>
        <p:nvPicPr>
          <p:cNvPr id="5" name="Picture 4" descr="People in class">
            <a:extLst>
              <a:ext uri="{FF2B5EF4-FFF2-40B4-BE49-F238E27FC236}">
                <a16:creationId xmlns:a16="http://schemas.microsoft.com/office/drawing/2014/main" id="{B342E3D1-4B49-0F3C-356A-7427F7A94851}"/>
              </a:ext>
            </a:extLst>
          </p:cNvPr>
          <p:cNvPicPr>
            <a:picLocks noChangeAspect="1"/>
          </p:cNvPicPr>
          <p:nvPr/>
        </p:nvPicPr>
        <p:blipFill>
          <a:blip r:embed="rId3"/>
          <a:srcRect r="-1" b="5108"/>
          <a:stretch>
            <a:fillRect/>
          </a:stretch>
        </p:blipFill>
        <p:spPr>
          <a:xfrm>
            <a:off x="358219" y="1524000"/>
            <a:ext cx="5645673" cy="3877559"/>
          </a:xfrm>
          <a:prstGeom prst="rect">
            <a:avLst/>
          </a:prstGeom>
          <a:noFill/>
        </p:spPr>
      </p:pic>
    </p:spTree>
    <p:extLst>
      <p:ext uri="{BB962C8B-B14F-4D97-AF65-F5344CB8AC3E}">
        <p14:creationId xmlns:p14="http://schemas.microsoft.com/office/powerpoint/2010/main" val="1459747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91AF7-5F5C-DA70-9A2B-E8DD984765A9}"/>
              </a:ext>
            </a:extLst>
          </p:cNvPr>
          <p:cNvSpPr>
            <a:spLocks noGrp="1"/>
          </p:cNvSpPr>
          <p:nvPr>
            <p:ph type="title"/>
          </p:nvPr>
        </p:nvSpPr>
        <p:spPr>
          <a:xfrm>
            <a:off x="301657" y="1420926"/>
            <a:ext cx="11594969" cy="792885"/>
          </a:xfrm>
        </p:spPr>
        <p:txBody>
          <a:bodyPr anchor="ctr">
            <a:normAutofit/>
          </a:bodyPr>
          <a:lstStyle/>
          <a:p>
            <a:r>
              <a:rPr lang="en-GB" b="1" dirty="0"/>
              <a:t>What did we learn last time?</a:t>
            </a:r>
          </a:p>
        </p:txBody>
      </p:sp>
      <p:graphicFrame>
        <p:nvGraphicFramePr>
          <p:cNvPr id="5" name="Content Placeholder 2">
            <a:extLst>
              <a:ext uri="{FF2B5EF4-FFF2-40B4-BE49-F238E27FC236}">
                <a16:creationId xmlns:a16="http://schemas.microsoft.com/office/drawing/2014/main" id="{E66EA233-5554-9D2C-9C01-FDE505D0799A}"/>
              </a:ext>
            </a:extLst>
          </p:cNvPr>
          <p:cNvGraphicFramePr>
            <a:graphicFrameLocks noGrp="1"/>
          </p:cNvGraphicFramePr>
          <p:nvPr>
            <p:ph idx="1"/>
            <p:extLst>
              <p:ext uri="{D42A27DB-BD31-4B8C-83A1-F6EECF244321}">
                <p14:modId xmlns:p14="http://schemas.microsoft.com/office/powerpoint/2010/main" val="628824083"/>
              </p:ext>
            </p:extLst>
          </p:nvPr>
        </p:nvGraphicFramePr>
        <p:xfrm>
          <a:off x="301657" y="2406316"/>
          <a:ext cx="11745964" cy="38216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89918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B3C7B-3C2F-8FE8-DD6E-F89E3EEBD0CE}"/>
              </a:ext>
            </a:extLst>
          </p:cNvPr>
          <p:cNvSpPr>
            <a:spLocks noGrp="1"/>
          </p:cNvSpPr>
          <p:nvPr>
            <p:ph type="title"/>
          </p:nvPr>
        </p:nvSpPr>
        <p:spPr>
          <a:xfrm>
            <a:off x="355076" y="156579"/>
            <a:ext cx="11481847" cy="741780"/>
          </a:xfrm>
        </p:spPr>
        <p:txBody>
          <a:bodyPr anchor="ctr">
            <a:normAutofit/>
          </a:bodyPr>
          <a:lstStyle/>
          <a:p>
            <a:r>
              <a:rPr lang="en-GB" b="1" dirty="0">
                <a:latin typeface="+mn-lt"/>
              </a:rPr>
              <a:t>Current trends in L&amp;D</a:t>
            </a:r>
          </a:p>
        </p:txBody>
      </p:sp>
      <p:sp>
        <p:nvSpPr>
          <p:cNvPr id="3" name="Content Placeholder 2">
            <a:extLst>
              <a:ext uri="{FF2B5EF4-FFF2-40B4-BE49-F238E27FC236}">
                <a16:creationId xmlns:a16="http://schemas.microsoft.com/office/drawing/2014/main" id="{C69EC43C-7005-A075-6139-7CA0FA39080D}"/>
              </a:ext>
            </a:extLst>
          </p:cNvPr>
          <p:cNvSpPr>
            <a:spLocks noGrp="1"/>
          </p:cNvSpPr>
          <p:nvPr>
            <p:ph idx="1"/>
          </p:nvPr>
        </p:nvSpPr>
        <p:spPr>
          <a:xfrm>
            <a:off x="176463" y="936770"/>
            <a:ext cx="6176211" cy="4292958"/>
          </a:xfrm>
        </p:spPr>
        <p:txBody>
          <a:bodyPr>
            <a:noAutofit/>
          </a:bodyPr>
          <a:lstStyle/>
          <a:p>
            <a:r>
              <a:rPr lang="en-GB" sz="2400" dirty="0"/>
              <a:t>Strategic, business aligned L&amp;D -  required to drive organisational performance and close skills gaps</a:t>
            </a:r>
          </a:p>
          <a:p>
            <a:r>
              <a:rPr lang="en-GB" sz="2400" dirty="0"/>
              <a:t>AI-enabled learning – supports faster upskilling and reskilling</a:t>
            </a:r>
          </a:p>
          <a:p>
            <a:r>
              <a:rPr lang="en-GB" sz="2400" dirty="0"/>
              <a:t>Learning in the Flow of Work – embedded, just in time learning</a:t>
            </a:r>
          </a:p>
          <a:p>
            <a:r>
              <a:rPr lang="en-GB" sz="2400" dirty="0"/>
              <a:t>Evidence based learning design</a:t>
            </a:r>
          </a:p>
          <a:p>
            <a:r>
              <a:rPr lang="en-GB" sz="2400" dirty="0"/>
              <a:t>Focus on learning culture and employee experience – boosts engagement, wellbeing and retention</a:t>
            </a:r>
          </a:p>
          <a:p>
            <a:r>
              <a:rPr lang="en-GB" sz="2400" dirty="0"/>
              <a:t>Manager-L&amp;D collaboration</a:t>
            </a:r>
          </a:p>
        </p:txBody>
      </p:sp>
      <p:pic>
        <p:nvPicPr>
          <p:cNvPr id="5" name="Picture 4" descr="People in classroom">
            <a:extLst>
              <a:ext uri="{FF2B5EF4-FFF2-40B4-BE49-F238E27FC236}">
                <a16:creationId xmlns:a16="http://schemas.microsoft.com/office/drawing/2014/main" id="{002D7A43-B941-F95F-D14F-4A99E290FE0D}"/>
              </a:ext>
            </a:extLst>
          </p:cNvPr>
          <p:cNvPicPr>
            <a:picLocks noChangeAspect="1"/>
          </p:cNvPicPr>
          <p:nvPr/>
        </p:nvPicPr>
        <p:blipFill>
          <a:blip r:embed="rId3"/>
          <a:srcRect r="-1" b="4392"/>
          <a:stretch>
            <a:fillRect/>
          </a:stretch>
        </p:blipFill>
        <p:spPr>
          <a:xfrm>
            <a:off x="6636777" y="898359"/>
            <a:ext cx="5203288" cy="3962399"/>
          </a:xfrm>
          <a:prstGeom prst="rect">
            <a:avLst/>
          </a:prstGeom>
          <a:noFill/>
        </p:spPr>
      </p:pic>
    </p:spTree>
    <p:extLst>
      <p:ext uri="{BB962C8B-B14F-4D97-AF65-F5344CB8AC3E}">
        <p14:creationId xmlns:p14="http://schemas.microsoft.com/office/powerpoint/2010/main" val="1549337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88C00-013D-7AC7-D86C-657AF50B3B7D}"/>
              </a:ext>
            </a:extLst>
          </p:cNvPr>
          <p:cNvSpPr>
            <a:spLocks noGrp="1"/>
          </p:cNvSpPr>
          <p:nvPr>
            <p:ph type="title"/>
          </p:nvPr>
        </p:nvSpPr>
        <p:spPr/>
        <p:txBody>
          <a:bodyPr/>
          <a:lstStyle/>
          <a:p>
            <a:r>
              <a:rPr lang="en-GB" b="1" dirty="0">
                <a:latin typeface="+mn-lt"/>
              </a:rPr>
              <a:t>What is a learning and development strategy?</a:t>
            </a:r>
          </a:p>
        </p:txBody>
      </p:sp>
      <p:sp>
        <p:nvSpPr>
          <p:cNvPr id="3" name="Content Placeholder 2">
            <a:extLst>
              <a:ext uri="{FF2B5EF4-FFF2-40B4-BE49-F238E27FC236}">
                <a16:creationId xmlns:a16="http://schemas.microsoft.com/office/drawing/2014/main" id="{5841A712-5D4A-E4BA-28F6-7924E4D5EAD2}"/>
              </a:ext>
            </a:extLst>
          </p:cNvPr>
          <p:cNvSpPr>
            <a:spLocks noGrp="1"/>
          </p:cNvSpPr>
          <p:nvPr>
            <p:ph idx="1"/>
          </p:nvPr>
        </p:nvSpPr>
        <p:spPr/>
        <p:txBody>
          <a:bodyPr/>
          <a:lstStyle/>
          <a:p>
            <a:r>
              <a:rPr lang="en-GB" dirty="0"/>
              <a:t>A learning and development (L&amp;D) strategy sets out the workforce capabilities, skills and competencies the organisation needs, and how they can be developed to ensure a sustainable, successful organisation</a:t>
            </a:r>
          </a:p>
          <a:p>
            <a:r>
              <a:rPr lang="en-GB" dirty="0"/>
              <a:t>It shows how the organisation’s performance needs are met through the development of its people</a:t>
            </a:r>
          </a:p>
          <a:p>
            <a:r>
              <a:rPr lang="en-GB" dirty="0"/>
              <a:t>It must reflect the overall business strategy</a:t>
            </a:r>
          </a:p>
          <a:p>
            <a:r>
              <a:rPr lang="en-GB" dirty="0"/>
              <a:t>It also must align with the people strategy including talent and recruitment</a:t>
            </a:r>
          </a:p>
        </p:txBody>
      </p:sp>
    </p:spTree>
    <p:extLst>
      <p:ext uri="{BB962C8B-B14F-4D97-AF65-F5344CB8AC3E}">
        <p14:creationId xmlns:p14="http://schemas.microsoft.com/office/powerpoint/2010/main" val="3373081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64912-401E-F6B3-BB6D-6F0D68C55E3F}"/>
              </a:ext>
            </a:extLst>
          </p:cNvPr>
          <p:cNvSpPr>
            <a:spLocks noGrp="1"/>
          </p:cNvSpPr>
          <p:nvPr>
            <p:ph type="title"/>
          </p:nvPr>
        </p:nvSpPr>
        <p:spPr>
          <a:xfrm>
            <a:off x="358219" y="365126"/>
            <a:ext cx="11481847" cy="943722"/>
          </a:xfrm>
        </p:spPr>
        <p:txBody>
          <a:bodyPr/>
          <a:lstStyle/>
          <a:p>
            <a:r>
              <a:rPr lang="en-GB" b="1" dirty="0">
                <a:latin typeface="+mn-lt"/>
              </a:rPr>
              <a:t>L&amp;D Strategies</a:t>
            </a:r>
          </a:p>
        </p:txBody>
      </p:sp>
      <p:sp>
        <p:nvSpPr>
          <p:cNvPr id="3" name="Content Placeholder 2">
            <a:extLst>
              <a:ext uri="{FF2B5EF4-FFF2-40B4-BE49-F238E27FC236}">
                <a16:creationId xmlns:a16="http://schemas.microsoft.com/office/drawing/2014/main" id="{F53A6BDA-CE92-A004-DC5F-20F53A172A95}"/>
              </a:ext>
            </a:extLst>
          </p:cNvPr>
          <p:cNvSpPr>
            <a:spLocks noGrp="1"/>
          </p:cNvSpPr>
          <p:nvPr>
            <p:ph idx="1"/>
          </p:nvPr>
        </p:nvSpPr>
        <p:spPr>
          <a:xfrm>
            <a:off x="6689558" y="1308847"/>
            <a:ext cx="5150508" cy="4161511"/>
          </a:xfrm>
        </p:spPr>
        <p:txBody>
          <a:bodyPr>
            <a:normAutofit/>
          </a:bodyPr>
          <a:lstStyle/>
          <a:p>
            <a:r>
              <a:rPr lang="en-GB" dirty="0"/>
              <a:t>Promote agility through internal mobility – able to move people with the right skills to where they are needed</a:t>
            </a:r>
          </a:p>
          <a:p>
            <a:r>
              <a:rPr lang="en-GB" dirty="0"/>
              <a:t>Build skills and retain employees through learning interventions and career development</a:t>
            </a:r>
          </a:p>
          <a:p>
            <a:r>
              <a:rPr lang="en-GB" dirty="0"/>
              <a:t>Help flow of critical skills to keep pace with business needs</a:t>
            </a:r>
          </a:p>
        </p:txBody>
      </p:sp>
      <p:sp>
        <p:nvSpPr>
          <p:cNvPr id="4" name="TextBox 3">
            <a:extLst>
              <a:ext uri="{FF2B5EF4-FFF2-40B4-BE49-F238E27FC236}">
                <a16:creationId xmlns:a16="http://schemas.microsoft.com/office/drawing/2014/main" id="{8DE771AA-CE61-E369-5B0A-9AB5D8998B64}"/>
              </a:ext>
            </a:extLst>
          </p:cNvPr>
          <p:cNvSpPr txBox="1"/>
          <p:nvPr/>
        </p:nvSpPr>
        <p:spPr>
          <a:xfrm>
            <a:off x="748605" y="1716505"/>
            <a:ext cx="5133474" cy="2308324"/>
          </a:xfrm>
          <a:prstGeom prst="rect">
            <a:avLst/>
          </a:prstGeom>
          <a:solidFill>
            <a:schemeClr val="accent1">
              <a:lumMod val="20000"/>
              <a:lumOff val="80000"/>
            </a:schemeClr>
          </a:solidFill>
          <a:ln>
            <a:solidFill>
              <a:schemeClr val="tx1"/>
            </a:solidFill>
          </a:ln>
        </p:spPr>
        <p:txBody>
          <a:bodyPr wrap="square" rtlCol="0">
            <a:spAutoFit/>
          </a:bodyPr>
          <a:lstStyle/>
          <a:p>
            <a:r>
              <a:rPr lang="en-GB" sz="3600" dirty="0"/>
              <a:t>Help put the right people with the right skills in the right jobs at the right time!</a:t>
            </a:r>
          </a:p>
        </p:txBody>
      </p:sp>
    </p:spTree>
    <p:extLst>
      <p:ext uri="{BB962C8B-B14F-4D97-AF65-F5344CB8AC3E}">
        <p14:creationId xmlns:p14="http://schemas.microsoft.com/office/powerpoint/2010/main" val="1434683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81096-8261-21E0-51D4-AE7C9D9EEE47}"/>
              </a:ext>
            </a:extLst>
          </p:cNvPr>
          <p:cNvSpPr>
            <a:spLocks noGrp="1"/>
          </p:cNvSpPr>
          <p:nvPr>
            <p:ph type="title"/>
          </p:nvPr>
        </p:nvSpPr>
        <p:spPr>
          <a:xfrm>
            <a:off x="358219" y="365125"/>
            <a:ext cx="11481847" cy="728569"/>
          </a:xfrm>
        </p:spPr>
        <p:txBody>
          <a:bodyPr/>
          <a:lstStyle/>
          <a:p>
            <a:r>
              <a:rPr lang="en-GB" b="1" dirty="0">
                <a:latin typeface="+mn-lt"/>
              </a:rPr>
              <a:t>Influences on L&amp;D strategy (CIPD, 2025)</a:t>
            </a:r>
          </a:p>
        </p:txBody>
      </p:sp>
      <p:sp>
        <p:nvSpPr>
          <p:cNvPr id="3" name="Content Placeholder 2">
            <a:extLst>
              <a:ext uri="{FF2B5EF4-FFF2-40B4-BE49-F238E27FC236}">
                <a16:creationId xmlns:a16="http://schemas.microsoft.com/office/drawing/2014/main" id="{B6EF0AD0-77E7-8007-68B0-BB86935675F7}"/>
              </a:ext>
            </a:extLst>
          </p:cNvPr>
          <p:cNvSpPr>
            <a:spLocks noGrp="1"/>
          </p:cNvSpPr>
          <p:nvPr>
            <p:ph idx="1"/>
          </p:nvPr>
        </p:nvSpPr>
        <p:spPr>
          <a:xfrm>
            <a:off x="358219" y="1290918"/>
            <a:ext cx="11481847" cy="4110641"/>
          </a:xfrm>
        </p:spPr>
        <p:txBody>
          <a:bodyPr>
            <a:normAutofit/>
          </a:bodyPr>
          <a:lstStyle/>
          <a:p>
            <a:pPr marL="0" indent="0">
              <a:buNone/>
            </a:pPr>
            <a:r>
              <a:rPr lang="en-GB" dirty="0"/>
              <a:t>An effective L&amp;D strategy recognises the internal and external context of the organisation (SWOT and PESTLE). </a:t>
            </a:r>
          </a:p>
          <a:p>
            <a:pPr marL="0" indent="0">
              <a:buNone/>
            </a:pPr>
            <a:r>
              <a:rPr lang="en-GB" dirty="0"/>
              <a:t>Some examples might be:</a:t>
            </a:r>
          </a:p>
          <a:p>
            <a:r>
              <a:rPr lang="en-GB" dirty="0"/>
              <a:t>The unique business offer and it's competitive advantage</a:t>
            </a:r>
          </a:p>
          <a:p>
            <a:r>
              <a:rPr lang="en-GB" dirty="0"/>
              <a:t>Changes predicted in the business environment – the rate of growth or decline, the competition and the technological changes</a:t>
            </a:r>
          </a:p>
          <a:p>
            <a:r>
              <a:rPr lang="en-GB" dirty="0"/>
              <a:t>The need to adapt to changes such as economic circumstances</a:t>
            </a:r>
          </a:p>
          <a:p>
            <a:r>
              <a:rPr lang="en-GB" dirty="0"/>
              <a:t>How customers are served and the nature of their expectations</a:t>
            </a:r>
          </a:p>
          <a:p>
            <a:endParaRPr lang="en-GB" dirty="0"/>
          </a:p>
        </p:txBody>
      </p:sp>
    </p:spTree>
    <p:extLst>
      <p:ext uri="{BB962C8B-B14F-4D97-AF65-F5344CB8AC3E}">
        <p14:creationId xmlns:p14="http://schemas.microsoft.com/office/powerpoint/2010/main" val="5318359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F5A13-7103-A615-2ED2-407C476436EB}"/>
              </a:ext>
            </a:extLst>
          </p:cNvPr>
          <p:cNvSpPr>
            <a:spLocks noGrp="1"/>
          </p:cNvSpPr>
          <p:nvPr>
            <p:ph type="title"/>
          </p:nvPr>
        </p:nvSpPr>
        <p:spPr>
          <a:xfrm>
            <a:off x="358219" y="365125"/>
            <a:ext cx="11481847" cy="1325563"/>
          </a:xfrm>
        </p:spPr>
        <p:txBody>
          <a:bodyPr anchor="ctr">
            <a:normAutofit/>
          </a:bodyPr>
          <a:lstStyle/>
          <a:p>
            <a:r>
              <a:rPr lang="en-GB" b="1" dirty="0">
                <a:latin typeface="+mn-lt"/>
              </a:rPr>
              <a:t>How do people learn?</a:t>
            </a:r>
          </a:p>
        </p:txBody>
      </p:sp>
      <p:pic>
        <p:nvPicPr>
          <p:cNvPr id="5" name="Content Placeholder 4" descr="Group of standing people looking at whiteboard on classroom wall, man wearing glasses holding whiteboard marker and writing">
            <a:extLst>
              <a:ext uri="{FF2B5EF4-FFF2-40B4-BE49-F238E27FC236}">
                <a16:creationId xmlns:a16="http://schemas.microsoft.com/office/drawing/2014/main" id="{3CB04467-0A46-1BCC-997F-A6F4DF86A6A5}"/>
              </a:ext>
            </a:extLst>
          </p:cNvPr>
          <p:cNvPicPr>
            <a:picLocks noGrp="1" noChangeAspect="1"/>
          </p:cNvPicPr>
          <p:nvPr>
            <p:ph idx="1"/>
          </p:nvPr>
        </p:nvPicPr>
        <p:blipFill>
          <a:blip r:embed="rId3"/>
          <a:srcRect t="39217" r="1" b="14125"/>
          <a:stretch>
            <a:fillRect/>
          </a:stretch>
        </p:blipFill>
        <p:spPr>
          <a:xfrm>
            <a:off x="358219" y="1825625"/>
            <a:ext cx="11481847" cy="3575934"/>
          </a:xfrm>
          <a:noFill/>
        </p:spPr>
      </p:pic>
    </p:spTree>
    <p:extLst>
      <p:ext uri="{BB962C8B-B14F-4D97-AF65-F5344CB8AC3E}">
        <p14:creationId xmlns:p14="http://schemas.microsoft.com/office/powerpoint/2010/main" val="4180714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B58D-3E23-4743-EBDC-C232E000830E}"/>
              </a:ext>
            </a:extLst>
          </p:cNvPr>
          <p:cNvSpPr>
            <a:spLocks noGrp="1"/>
          </p:cNvSpPr>
          <p:nvPr>
            <p:ph type="title"/>
          </p:nvPr>
        </p:nvSpPr>
        <p:spPr>
          <a:xfrm>
            <a:off x="358219" y="365126"/>
            <a:ext cx="11481847" cy="501148"/>
          </a:xfrm>
        </p:spPr>
        <p:txBody>
          <a:bodyPr>
            <a:normAutofit fontScale="90000"/>
          </a:bodyPr>
          <a:lstStyle/>
          <a:p>
            <a:r>
              <a:rPr lang="en-GB" b="1" dirty="0">
                <a:latin typeface="+mn-lt"/>
              </a:rPr>
              <a:t>Methods of delivering learning </a:t>
            </a:r>
          </a:p>
        </p:txBody>
      </p:sp>
      <p:sp>
        <p:nvSpPr>
          <p:cNvPr id="3" name="Content Placeholder 2">
            <a:extLst>
              <a:ext uri="{FF2B5EF4-FFF2-40B4-BE49-F238E27FC236}">
                <a16:creationId xmlns:a16="http://schemas.microsoft.com/office/drawing/2014/main" id="{D9CD20D9-632A-E77C-8F1A-FDAB8B6D9DFB}"/>
              </a:ext>
            </a:extLst>
          </p:cNvPr>
          <p:cNvSpPr>
            <a:spLocks noGrp="1"/>
          </p:cNvSpPr>
          <p:nvPr>
            <p:ph idx="1"/>
          </p:nvPr>
        </p:nvSpPr>
        <p:spPr>
          <a:xfrm>
            <a:off x="358219" y="1187116"/>
            <a:ext cx="11481847" cy="4379495"/>
          </a:xfrm>
        </p:spPr>
        <p:txBody>
          <a:bodyPr>
            <a:normAutofit fontScale="77500" lnSpcReduction="20000"/>
          </a:bodyPr>
          <a:lstStyle/>
          <a:p>
            <a:r>
              <a:rPr lang="en-GB" dirty="0"/>
              <a:t>Using technology – e-learning, platforms for self-directed learning, can be used to scale learning/for admin</a:t>
            </a:r>
          </a:p>
          <a:p>
            <a:r>
              <a:rPr lang="en-GB" dirty="0"/>
              <a:t>Face to face in a classroom/online</a:t>
            </a:r>
          </a:p>
          <a:p>
            <a:r>
              <a:rPr lang="en-GB" dirty="0"/>
              <a:t>Coaching and mentoring</a:t>
            </a:r>
          </a:p>
          <a:p>
            <a:r>
              <a:rPr lang="en-GB" dirty="0"/>
              <a:t>Formal qualifications</a:t>
            </a:r>
          </a:p>
          <a:p>
            <a:r>
              <a:rPr lang="en-GB" dirty="0"/>
              <a:t>Apprenticeships</a:t>
            </a:r>
          </a:p>
          <a:p>
            <a:r>
              <a:rPr lang="en-GB" dirty="0"/>
              <a:t>Job rotation</a:t>
            </a:r>
          </a:p>
          <a:p>
            <a:r>
              <a:rPr lang="en-GB" dirty="0"/>
              <a:t>Placements</a:t>
            </a:r>
          </a:p>
          <a:p>
            <a:r>
              <a:rPr lang="en-GB" dirty="0"/>
              <a:t>Cross-functional team working</a:t>
            </a:r>
          </a:p>
          <a:p>
            <a:r>
              <a:rPr lang="en-GB" dirty="0"/>
              <a:t>Peer learning groups</a:t>
            </a:r>
          </a:p>
          <a:p>
            <a:pPr marL="0" indent="0">
              <a:buNone/>
            </a:pPr>
            <a:endParaRPr lang="en-GB" dirty="0"/>
          </a:p>
          <a:p>
            <a:pPr marL="0" indent="0">
              <a:buNone/>
            </a:pPr>
            <a:r>
              <a:rPr lang="en-GB" dirty="0"/>
              <a:t>May depend on cost! How could you develop employees if the business has small budgets?</a:t>
            </a:r>
          </a:p>
        </p:txBody>
      </p:sp>
    </p:spTree>
    <p:extLst>
      <p:ext uri="{BB962C8B-B14F-4D97-AF65-F5344CB8AC3E}">
        <p14:creationId xmlns:p14="http://schemas.microsoft.com/office/powerpoint/2010/main" val="330390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389C9-AAE6-889B-5374-39814F12EA87}"/>
              </a:ext>
            </a:extLst>
          </p:cNvPr>
          <p:cNvSpPr>
            <a:spLocks noGrp="1"/>
          </p:cNvSpPr>
          <p:nvPr>
            <p:ph type="title"/>
          </p:nvPr>
        </p:nvSpPr>
        <p:spPr>
          <a:xfrm>
            <a:off x="358219" y="365125"/>
            <a:ext cx="11481847" cy="1325563"/>
          </a:xfrm>
        </p:spPr>
        <p:txBody>
          <a:bodyPr anchor="ctr">
            <a:normAutofit/>
          </a:bodyPr>
          <a:lstStyle/>
          <a:p>
            <a:r>
              <a:rPr lang="en-GB" b="1" dirty="0">
                <a:latin typeface="+mn-lt"/>
              </a:rPr>
              <a:t>Evidence Based Learning – the Learning Styles Myth</a:t>
            </a:r>
          </a:p>
        </p:txBody>
      </p:sp>
      <p:graphicFrame>
        <p:nvGraphicFramePr>
          <p:cNvPr id="5" name="Content Placeholder 2">
            <a:extLst>
              <a:ext uri="{FF2B5EF4-FFF2-40B4-BE49-F238E27FC236}">
                <a16:creationId xmlns:a16="http://schemas.microsoft.com/office/drawing/2014/main" id="{7CB766F1-12E7-00FD-43E6-4C3E1EA4F2C8}"/>
              </a:ext>
            </a:extLst>
          </p:cNvPr>
          <p:cNvGraphicFramePr>
            <a:graphicFrameLocks noGrp="1"/>
          </p:cNvGraphicFramePr>
          <p:nvPr>
            <p:ph idx="1"/>
            <p:extLst>
              <p:ext uri="{D42A27DB-BD31-4B8C-83A1-F6EECF244321}">
                <p14:modId xmlns:p14="http://schemas.microsoft.com/office/powerpoint/2010/main" val="25173381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53690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F27C5-C01D-0586-0B06-F7DDF4B317DF}"/>
              </a:ext>
            </a:extLst>
          </p:cNvPr>
          <p:cNvSpPr>
            <a:spLocks noGrp="1"/>
          </p:cNvSpPr>
          <p:nvPr>
            <p:ph type="title"/>
          </p:nvPr>
        </p:nvSpPr>
        <p:spPr>
          <a:xfrm>
            <a:off x="358219" y="365125"/>
            <a:ext cx="11481847" cy="854075"/>
          </a:xfrm>
        </p:spPr>
        <p:txBody>
          <a:bodyPr/>
          <a:lstStyle/>
          <a:p>
            <a:r>
              <a:rPr lang="en-GB" b="1" dirty="0"/>
              <a:t>Tesco</a:t>
            </a:r>
          </a:p>
        </p:txBody>
      </p:sp>
      <p:pic>
        <p:nvPicPr>
          <p:cNvPr id="5" name="Content Placeholder 4">
            <a:extLst>
              <a:ext uri="{FF2B5EF4-FFF2-40B4-BE49-F238E27FC236}">
                <a16:creationId xmlns:a16="http://schemas.microsoft.com/office/drawing/2014/main" id="{52F0ED9A-7A00-8F23-5D9D-2591ED6CFC0B}"/>
              </a:ext>
            </a:extLst>
          </p:cNvPr>
          <p:cNvPicPr>
            <a:picLocks noGrp="1" noChangeAspect="1"/>
          </p:cNvPicPr>
          <p:nvPr>
            <p:ph idx="1"/>
          </p:nvPr>
        </p:nvPicPr>
        <p:blipFill>
          <a:blip r:embed="rId3"/>
          <a:stretch>
            <a:fillRect/>
          </a:stretch>
        </p:blipFill>
        <p:spPr>
          <a:xfrm>
            <a:off x="358220" y="1524000"/>
            <a:ext cx="11481846" cy="3430474"/>
          </a:xfrm>
          <a:prstGeom prst="rect">
            <a:avLst/>
          </a:prstGeom>
        </p:spPr>
      </p:pic>
    </p:spTree>
    <p:extLst>
      <p:ext uri="{BB962C8B-B14F-4D97-AF65-F5344CB8AC3E}">
        <p14:creationId xmlns:p14="http://schemas.microsoft.com/office/powerpoint/2010/main" val="3698287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CC222A-AC05-FC37-DA8C-642E38245894}"/>
              </a:ext>
            </a:extLst>
          </p:cNvPr>
          <p:cNvSpPr>
            <a:spLocks noGrp="1"/>
          </p:cNvSpPr>
          <p:nvPr>
            <p:ph type="title"/>
          </p:nvPr>
        </p:nvSpPr>
        <p:spPr>
          <a:xfrm>
            <a:off x="358219" y="365125"/>
            <a:ext cx="11481847" cy="789907"/>
          </a:xfrm>
        </p:spPr>
        <p:txBody>
          <a:bodyPr/>
          <a:lstStyle/>
          <a:p>
            <a:r>
              <a:rPr lang="en-GB" b="1" dirty="0"/>
              <a:t>How Tesco is achieving its L&amp;D Aims:</a:t>
            </a:r>
          </a:p>
        </p:txBody>
      </p:sp>
      <p:pic>
        <p:nvPicPr>
          <p:cNvPr id="5" name="Content Placeholder 4">
            <a:extLst>
              <a:ext uri="{FF2B5EF4-FFF2-40B4-BE49-F238E27FC236}">
                <a16:creationId xmlns:a16="http://schemas.microsoft.com/office/drawing/2014/main" id="{7FD6320C-7F9B-24E6-511B-417451DAD0BF}"/>
              </a:ext>
            </a:extLst>
          </p:cNvPr>
          <p:cNvPicPr>
            <a:picLocks noGrp="1" noChangeAspect="1"/>
          </p:cNvPicPr>
          <p:nvPr>
            <p:ph idx="1"/>
          </p:nvPr>
        </p:nvPicPr>
        <p:blipFill>
          <a:blip r:embed="rId3"/>
          <a:stretch>
            <a:fillRect/>
          </a:stretch>
        </p:blipFill>
        <p:spPr>
          <a:xfrm>
            <a:off x="6666542" y="1860884"/>
            <a:ext cx="4867732" cy="1721604"/>
          </a:xfrm>
          <a:prstGeom prst="rect">
            <a:avLst/>
          </a:prstGeom>
        </p:spPr>
      </p:pic>
      <p:sp>
        <p:nvSpPr>
          <p:cNvPr id="6" name="TextBox 5">
            <a:extLst>
              <a:ext uri="{FF2B5EF4-FFF2-40B4-BE49-F238E27FC236}">
                <a16:creationId xmlns:a16="http://schemas.microsoft.com/office/drawing/2014/main" id="{A650B72A-D40D-9696-5C66-8DE84626780B}"/>
              </a:ext>
            </a:extLst>
          </p:cNvPr>
          <p:cNvSpPr txBox="1"/>
          <p:nvPr/>
        </p:nvSpPr>
        <p:spPr>
          <a:xfrm>
            <a:off x="358219" y="1363579"/>
            <a:ext cx="6684265" cy="4431983"/>
          </a:xfrm>
          <a:prstGeom prst="rect">
            <a:avLst/>
          </a:prstGeom>
          <a:noFill/>
        </p:spPr>
        <p:txBody>
          <a:bodyPr wrap="square" rtlCol="0">
            <a:spAutoFit/>
          </a:bodyPr>
          <a:lstStyle/>
          <a:p>
            <a:pPr marL="285750" indent="-285750">
              <a:buFont typeface="Arial" panose="020B0604020202020204" pitchFamily="34" charset="0"/>
              <a:buChar char="•"/>
            </a:pPr>
            <a:r>
              <a:rPr lang="en-GB" sz="2400" dirty="0"/>
              <a:t>Online learning platforms – employees access articles and other resources and upskill at their own pace</a:t>
            </a:r>
          </a:p>
          <a:p>
            <a:pPr marL="285750" indent="-285750">
              <a:buFont typeface="Arial" panose="020B0604020202020204" pitchFamily="34" charset="0"/>
              <a:buChar char="•"/>
            </a:pPr>
            <a:r>
              <a:rPr lang="en-GB" sz="2400" dirty="0"/>
              <a:t>Line manager training to recognise biases and ensure all team members are valued. Supports their diversity and inclusion ambitions</a:t>
            </a:r>
          </a:p>
          <a:p>
            <a:pPr marL="285750" indent="-285750">
              <a:buFont typeface="Arial" panose="020B0604020202020204" pitchFamily="34" charset="0"/>
              <a:buChar char="•"/>
            </a:pPr>
            <a:r>
              <a:rPr lang="en-GB" sz="2400" dirty="0"/>
              <a:t>Apprenticeships – level 2 HGV programmes, business management degrees</a:t>
            </a:r>
          </a:p>
          <a:p>
            <a:pPr marL="285750" indent="-285750">
              <a:buFont typeface="Arial" panose="020B0604020202020204" pitchFamily="34" charset="0"/>
              <a:buChar char="•"/>
            </a:pPr>
            <a:r>
              <a:rPr lang="en-GB" sz="2400" dirty="0"/>
              <a:t>Graduate and intern programmes</a:t>
            </a:r>
          </a:p>
          <a:p>
            <a:pPr marL="285750" indent="-285750">
              <a:buFont typeface="Arial" panose="020B0604020202020204" pitchFamily="34" charset="0"/>
              <a:buChar char="•"/>
            </a:pPr>
            <a:r>
              <a:rPr lang="en-GB" sz="2400" dirty="0"/>
              <a:t>For non-employees – work placement programmes for young people</a:t>
            </a:r>
          </a:p>
          <a:p>
            <a:endParaRPr lang="en-GB" dirty="0"/>
          </a:p>
        </p:txBody>
      </p:sp>
    </p:spTree>
    <p:extLst>
      <p:ext uri="{BB962C8B-B14F-4D97-AF65-F5344CB8AC3E}">
        <p14:creationId xmlns:p14="http://schemas.microsoft.com/office/powerpoint/2010/main" val="3135115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1145-2644-8623-388A-7D255B689539}"/>
              </a:ext>
            </a:extLst>
          </p:cNvPr>
          <p:cNvSpPr>
            <a:spLocks noGrp="1"/>
          </p:cNvSpPr>
          <p:nvPr>
            <p:ph type="title"/>
          </p:nvPr>
        </p:nvSpPr>
        <p:spPr>
          <a:xfrm>
            <a:off x="358219" y="176463"/>
            <a:ext cx="11481847" cy="946485"/>
          </a:xfrm>
        </p:spPr>
        <p:txBody>
          <a:bodyPr anchor="ctr">
            <a:normAutofit/>
          </a:bodyPr>
          <a:lstStyle/>
          <a:p>
            <a:r>
              <a:rPr lang="en-GB" b="1" dirty="0">
                <a:latin typeface="+mn-lt"/>
              </a:rPr>
              <a:t>Amazon</a:t>
            </a:r>
          </a:p>
        </p:txBody>
      </p:sp>
      <p:pic>
        <p:nvPicPr>
          <p:cNvPr id="5" name="Content Placeholder 4">
            <a:extLst>
              <a:ext uri="{FF2B5EF4-FFF2-40B4-BE49-F238E27FC236}">
                <a16:creationId xmlns:a16="http://schemas.microsoft.com/office/drawing/2014/main" id="{1B0E9ACB-9307-9EB9-C3E9-2A8DCBCFCF98}"/>
              </a:ext>
            </a:extLst>
          </p:cNvPr>
          <p:cNvPicPr>
            <a:picLocks noGrp="1" noChangeAspect="1"/>
          </p:cNvPicPr>
          <p:nvPr>
            <p:ph idx="1"/>
          </p:nvPr>
        </p:nvPicPr>
        <p:blipFill>
          <a:blip r:embed="rId3"/>
          <a:stretch>
            <a:fillRect/>
          </a:stretch>
        </p:blipFill>
        <p:spPr>
          <a:xfrm>
            <a:off x="351935" y="1122948"/>
            <a:ext cx="11342760" cy="4278611"/>
          </a:xfrm>
          <a:prstGeom prst="rect">
            <a:avLst/>
          </a:prstGeom>
          <a:noFill/>
        </p:spPr>
      </p:pic>
    </p:spTree>
    <p:extLst>
      <p:ext uri="{BB962C8B-B14F-4D97-AF65-F5344CB8AC3E}">
        <p14:creationId xmlns:p14="http://schemas.microsoft.com/office/powerpoint/2010/main" val="2115782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B000E-83A3-2BAC-B4DD-EBA5E5A8250E}"/>
              </a:ext>
            </a:extLst>
          </p:cNvPr>
          <p:cNvSpPr>
            <a:spLocks noGrp="1"/>
          </p:cNvSpPr>
          <p:nvPr>
            <p:ph type="title"/>
          </p:nvPr>
        </p:nvSpPr>
        <p:spPr>
          <a:xfrm>
            <a:off x="358219" y="365125"/>
            <a:ext cx="11481847" cy="886159"/>
          </a:xfrm>
        </p:spPr>
        <p:txBody>
          <a:bodyPr anchor="ctr">
            <a:normAutofit/>
          </a:bodyPr>
          <a:lstStyle/>
          <a:p>
            <a:r>
              <a:rPr lang="en-GB" b="1" dirty="0">
                <a:latin typeface="+mn-lt"/>
              </a:rPr>
              <a:t>Impact, Engagement and Transfer</a:t>
            </a:r>
          </a:p>
        </p:txBody>
      </p:sp>
      <p:sp>
        <p:nvSpPr>
          <p:cNvPr id="3" name="Content Placeholder 2">
            <a:extLst>
              <a:ext uri="{FF2B5EF4-FFF2-40B4-BE49-F238E27FC236}">
                <a16:creationId xmlns:a16="http://schemas.microsoft.com/office/drawing/2014/main" id="{73A87F2B-A21E-657A-94AE-4BC5DC256B4C}"/>
              </a:ext>
            </a:extLst>
          </p:cNvPr>
          <p:cNvSpPr>
            <a:spLocks noGrp="1"/>
          </p:cNvSpPr>
          <p:nvPr>
            <p:ph idx="1"/>
          </p:nvPr>
        </p:nvSpPr>
        <p:spPr>
          <a:xfrm>
            <a:off x="358219" y="1379621"/>
            <a:ext cx="5645673" cy="4021938"/>
          </a:xfrm>
        </p:spPr>
        <p:txBody>
          <a:bodyPr>
            <a:normAutofit lnSpcReduction="10000"/>
          </a:bodyPr>
          <a:lstStyle/>
          <a:p>
            <a:r>
              <a:rPr lang="en-GB" sz="2400" dirty="0"/>
              <a:t>Learning needs to lead to </a:t>
            </a:r>
            <a:r>
              <a:rPr lang="en-GB" sz="2400" b="1" dirty="0"/>
              <a:t>behaviour change </a:t>
            </a:r>
            <a:r>
              <a:rPr lang="en-GB" sz="2400" dirty="0"/>
              <a:t>in the workplace</a:t>
            </a:r>
          </a:p>
          <a:p>
            <a:r>
              <a:rPr lang="en-GB" sz="2400" dirty="0"/>
              <a:t>Training should not be just one-off events that are not revisited</a:t>
            </a:r>
          </a:p>
          <a:p>
            <a:r>
              <a:rPr lang="en-GB" sz="2400" dirty="0"/>
              <a:t>Concept of learning journeys – learning events reinforced by other activities in the workplace</a:t>
            </a:r>
          </a:p>
          <a:p>
            <a:r>
              <a:rPr lang="en-GB" sz="2400" dirty="0"/>
              <a:t>Better to refer to learning journeys that meet personal ambitions – how the training will help employees in their jobs, how it will be used</a:t>
            </a:r>
          </a:p>
          <a:p>
            <a:pPr marL="0" indent="0">
              <a:buNone/>
            </a:pPr>
            <a:endParaRPr lang="en-GB" sz="2000" dirty="0"/>
          </a:p>
        </p:txBody>
      </p:sp>
      <p:pic>
        <p:nvPicPr>
          <p:cNvPr id="5" name="Picture 4" descr="Twisting road thorugh hills and a valley at sunset">
            <a:extLst>
              <a:ext uri="{FF2B5EF4-FFF2-40B4-BE49-F238E27FC236}">
                <a16:creationId xmlns:a16="http://schemas.microsoft.com/office/drawing/2014/main" id="{DF81420D-C321-C7E5-3FC6-31F4D71F21EC}"/>
              </a:ext>
            </a:extLst>
          </p:cNvPr>
          <p:cNvPicPr>
            <a:picLocks noChangeAspect="1"/>
          </p:cNvPicPr>
          <p:nvPr/>
        </p:nvPicPr>
        <p:blipFill>
          <a:blip r:embed="rId3"/>
          <a:srcRect l="6874" r="30763" b="-2"/>
          <a:stretch>
            <a:fillRect/>
          </a:stretch>
        </p:blipFill>
        <p:spPr>
          <a:xfrm>
            <a:off x="6194392" y="1379621"/>
            <a:ext cx="5645673" cy="4021938"/>
          </a:xfrm>
          <a:prstGeom prst="rect">
            <a:avLst/>
          </a:prstGeom>
          <a:noFill/>
        </p:spPr>
      </p:pic>
    </p:spTree>
    <p:extLst>
      <p:ext uri="{BB962C8B-B14F-4D97-AF65-F5344CB8AC3E}">
        <p14:creationId xmlns:p14="http://schemas.microsoft.com/office/powerpoint/2010/main" val="1352884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5AD8D-CF80-8CD5-FE72-B8A61676EE2E}"/>
              </a:ext>
            </a:extLst>
          </p:cNvPr>
          <p:cNvSpPr>
            <a:spLocks noGrp="1"/>
          </p:cNvSpPr>
          <p:nvPr>
            <p:ph type="title"/>
          </p:nvPr>
        </p:nvSpPr>
        <p:spPr>
          <a:xfrm>
            <a:off x="358219" y="365125"/>
            <a:ext cx="11636557" cy="1325563"/>
          </a:xfrm>
        </p:spPr>
        <p:txBody>
          <a:bodyPr>
            <a:noAutofit/>
          </a:bodyPr>
          <a:lstStyle/>
          <a:p>
            <a:r>
              <a:rPr lang="en-GB" sz="4800" b="1" dirty="0">
                <a:latin typeface="+mn-lt"/>
              </a:rPr>
              <a:t>Designing a personalised learning journey for a call centre assistant</a:t>
            </a:r>
          </a:p>
        </p:txBody>
      </p:sp>
      <p:sp>
        <p:nvSpPr>
          <p:cNvPr id="3" name="Content Placeholder 2">
            <a:extLst>
              <a:ext uri="{FF2B5EF4-FFF2-40B4-BE49-F238E27FC236}">
                <a16:creationId xmlns:a16="http://schemas.microsoft.com/office/drawing/2014/main" id="{D59EE50D-A037-1DE0-4CF1-043BAD1D36A8}"/>
              </a:ext>
            </a:extLst>
          </p:cNvPr>
          <p:cNvSpPr>
            <a:spLocks noGrp="1"/>
          </p:cNvSpPr>
          <p:nvPr>
            <p:ph idx="1"/>
          </p:nvPr>
        </p:nvSpPr>
        <p:spPr>
          <a:xfrm>
            <a:off x="564120" y="2411664"/>
            <a:ext cx="11063760" cy="2601996"/>
          </a:xfrm>
        </p:spPr>
        <p:txBody>
          <a:bodyPr>
            <a:normAutofit/>
          </a:bodyPr>
          <a:lstStyle/>
          <a:p>
            <a:pPr marL="0" indent="0" algn="ctr">
              <a:buNone/>
            </a:pPr>
            <a:r>
              <a:rPr lang="en-GB" sz="3600" dirty="0"/>
              <a:t>Your employee has been regularly absent and when questioned has said that they ‘don’t know where their life is going’ and feels ‘lost’</a:t>
            </a:r>
          </a:p>
          <a:p>
            <a:pPr marL="0" indent="0" algn="ctr">
              <a:buNone/>
            </a:pPr>
            <a:r>
              <a:rPr lang="en-GB" sz="3600" dirty="0"/>
              <a:t>What could be going on here?</a:t>
            </a:r>
          </a:p>
        </p:txBody>
      </p:sp>
    </p:spTree>
    <p:extLst>
      <p:ext uri="{BB962C8B-B14F-4D97-AF65-F5344CB8AC3E}">
        <p14:creationId xmlns:p14="http://schemas.microsoft.com/office/powerpoint/2010/main" val="1765749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4C555-F01F-AFCC-65C7-58277C765651}"/>
              </a:ext>
            </a:extLst>
          </p:cNvPr>
          <p:cNvSpPr>
            <a:spLocks noGrp="1"/>
          </p:cNvSpPr>
          <p:nvPr>
            <p:ph type="title"/>
          </p:nvPr>
        </p:nvSpPr>
        <p:spPr>
          <a:xfrm>
            <a:off x="358219" y="365125"/>
            <a:ext cx="11481847" cy="789907"/>
          </a:xfrm>
        </p:spPr>
        <p:txBody>
          <a:bodyPr/>
          <a:lstStyle/>
          <a:p>
            <a:r>
              <a:rPr lang="en-GB" b="1" dirty="0">
                <a:latin typeface="+mn-lt"/>
              </a:rPr>
              <a:t>Questions to Ask</a:t>
            </a:r>
          </a:p>
        </p:txBody>
      </p:sp>
      <p:sp>
        <p:nvSpPr>
          <p:cNvPr id="3" name="Content Placeholder 2">
            <a:extLst>
              <a:ext uri="{FF2B5EF4-FFF2-40B4-BE49-F238E27FC236}">
                <a16:creationId xmlns:a16="http://schemas.microsoft.com/office/drawing/2014/main" id="{060DDD52-B35A-0190-CA92-94E5F37A0857}"/>
              </a:ext>
            </a:extLst>
          </p:cNvPr>
          <p:cNvSpPr>
            <a:spLocks noGrp="1"/>
          </p:cNvSpPr>
          <p:nvPr>
            <p:ph idx="1"/>
          </p:nvPr>
        </p:nvSpPr>
        <p:spPr>
          <a:xfrm>
            <a:off x="358219" y="1507958"/>
            <a:ext cx="11481847" cy="3893601"/>
          </a:xfrm>
        </p:spPr>
        <p:txBody>
          <a:bodyPr/>
          <a:lstStyle/>
          <a:p>
            <a:r>
              <a:rPr lang="en-GB" sz="3200" dirty="0"/>
              <a:t>What are their current strengths? How could they use these to help others?</a:t>
            </a:r>
          </a:p>
          <a:p>
            <a:r>
              <a:rPr lang="en-GB" sz="3200" dirty="0"/>
              <a:t>What are their development needs (look at what’s needed now, and in the future, to meet the needs of the business)? </a:t>
            </a:r>
          </a:p>
          <a:p>
            <a:r>
              <a:rPr lang="en-GB" sz="3200" dirty="0"/>
              <a:t>Do they have the potential to move into management? </a:t>
            </a:r>
          </a:p>
          <a:p>
            <a:r>
              <a:rPr lang="en-GB" sz="3200" dirty="0"/>
              <a:t>Could they do a qualification either to develop skills at their current level, a specialism or in management?</a:t>
            </a:r>
          </a:p>
          <a:p>
            <a:endParaRPr lang="en-GB" dirty="0"/>
          </a:p>
          <a:p>
            <a:endParaRPr lang="en-GB" dirty="0"/>
          </a:p>
        </p:txBody>
      </p:sp>
    </p:spTree>
    <p:extLst>
      <p:ext uri="{BB962C8B-B14F-4D97-AF65-F5344CB8AC3E}">
        <p14:creationId xmlns:p14="http://schemas.microsoft.com/office/powerpoint/2010/main" val="368021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EA63F-60D6-61CB-CD26-8C05862C0059}"/>
              </a:ext>
            </a:extLst>
          </p:cNvPr>
          <p:cNvSpPr>
            <a:spLocks noGrp="1"/>
          </p:cNvSpPr>
          <p:nvPr>
            <p:ph type="title"/>
          </p:nvPr>
        </p:nvSpPr>
        <p:spPr>
          <a:xfrm>
            <a:off x="358219" y="365125"/>
            <a:ext cx="11481847" cy="838033"/>
          </a:xfrm>
        </p:spPr>
        <p:txBody>
          <a:bodyPr anchor="ctr">
            <a:normAutofit/>
          </a:bodyPr>
          <a:lstStyle/>
          <a:p>
            <a:r>
              <a:rPr lang="en-GB" b="1" dirty="0">
                <a:latin typeface="+mn-lt"/>
              </a:rPr>
              <a:t>Role of Line Managers is Crucial (again!)</a:t>
            </a:r>
          </a:p>
        </p:txBody>
      </p:sp>
      <p:sp>
        <p:nvSpPr>
          <p:cNvPr id="3" name="Content Placeholder 2">
            <a:extLst>
              <a:ext uri="{FF2B5EF4-FFF2-40B4-BE49-F238E27FC236}">
                <a16:creationId xmlns:a16="http://schemas.microsoft.com/office/drawing/2014/main" id="{D39454A9-BE59-A869-3C18-BA340E9F4AA3}"/>
              </a:ext>
            </a:extLst>
          </p:cNvPr>
          <p:cNvSpPr>
            <a:spLocks noGrp="1"/>
          </p:cNvSpPr>
          <p:nvPr>
            <p:ph idx="1"/>
          </p:nvPr>
        </p:nvSpPr>
        <p:spPr>
          <a:xfrm>
            <a:off x="358219" y="1315453"/>
            <a:ext cx="5645673" cy="4086106"/>
          </a:xfrm>
        </p:spPr>
        <p:txBody>
          <a:bodyPr>
            <a:normAutofit/>
          </a:bodyPr>
          <a:lstStyle/>
          <a:p>
            <a:r>
              <a:rPr lang="en-GB" sz="2000" dirty="0"/>
              <a:t>They are the gatekeepers to individual learning and development</a:t>
            </a:r>
          </a:p>
          <a:p>
            <a:r>
              <a:rPr lang="en-GB" sz="2000" dirty="0"/>
              <a:t>Critical to learning transfer and embedding new behaviours</a:t>
            </a:r>
          </a:p>
          <a:p>
            <a:r>
              <a:rPr lang="en-GB" sz="2000" dirty="0"/>
              <a:t>Need support regarding how to develop others</a:t>
            </a:r>
          </a:p>
          <a:p>
            <a:r>
              <a:rPr lang="en-GB" sz="2000" dirty="0"/>
              <a:t>Top leaders need to give people time and resources for development</a:t>
            </a:r>
          </a:p>
          <a:p>
            <a:r>
              <a:rPr lang="en-GB" sz="2000" dirty="0"/>
              <a:t>They need to set expectations on managers to develop their teams</a:t>
            </a:r>
          </a:p>
          <a:p>
            <a:r>
              <a:rPr lang="en-GB" sz="2000" dirty="0"/>
              <a:t>Managers need to have regular meetings to assess development needs – often through formal ‘development reviews’</a:t>
            </a:r>
          </a:p>
        </p:txBody>
      </p:sp>
      <p:pic>
        <p:nvPicPr>
          <p:cNvPr id="5" name="Picture 4" descr="Two business people communicating">
            <a:extLst>
              <a:ext uri="{FF2B5EF4-FFF2-40B4-BE49-F238E27FC236}">
                <a16:creationId xmlns:a16="http://schemas.microsoft.com/office/drawing/2014/main" id="{177B3375-6A3A-D04E-3AA4-9C76409E9E89}"/>
              </a:ext>
            </a:extLst>
          </p:cNvPr>
          <p:cNvPicPr>
            <a:picLocks noChangeAspect="1"/>
          </p:cNvPicPr>
          <p:nvPr/>
        </p:nvPicPr>
        <p:blipFill>
          <a:blip r:embed="rId3"/>
          <a:srcRect r="-1" b="5108"/>
          <a:stretch>
            <a:fillRect/>
          </a:stretch>
        </p:blipFill>
        <p:spPr>
          <a:xfrm>
            <a:off x="6194392" y="1315453"/>
            <a:ext cx="5645673" cy="4086106"/>
          </a:xfrm>
          <a:prstGeom prst="rect">
            <a:avLst/>
          </a:prstGeom>
          <a:noFill/>
        </p:spPr>
      </p:pic>
    </p:spTree>
    <p:extLst>
      <p:ext uri="{BB962C8B-B14F-4D97-AF65-F5344CB8AC3E}">
        <p14:creationId xmlns:p14="http://schemas.microsoft.com/office/powerpoint/2010/main" val="3376804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3732D-249A-8FA2-7EEE-15566F58ABEE}"/>
              </a:ext>
            </a:extLst>
          </p:cNvPr>
          <p:cNvSpPr>
            <a:spLocks noGrp="1"/>
          </p:cNvSpPr>
          <p:nvPr>
            <p:ph type="title"/>
          </p:nvPr>
        </p:nvSpPr>
        <p:spPr>
          <a:xfrm>
            <a:off x="358219" y="365125"/>
            <a:ext cx="11481847" cy="1325563"/>
          </a:xfrm>
        </p:spPr>
        <p:txBody>
          <a:bodyPr anchor="ctr">
            <a:normAutofit/>
          </a:bodyPr>
          <a:lstStyle/>
          <a:p>
            <a:r>
              <a:rPr lang="en-GB" b="1" dirty="0">
                <a:latin typeface="+mn-lt"/>
              </a:rPr>
              <a:t>Learning Needs Analysis (LNA)</a:t>
            </a:r>
          </a:p>
        </p:txBody>
      </p:sp>
      <p:sp>
        <p:nvSpPr>
          <p:cNvPr id="3" name="Content Placeholder 2">
            <a:extLst>
              <a:ext uri="{FF2B5EF4-FFF2-40B4-BE49-F238E27FC236}">
                <a16:creationId xmlns:a16="http://schemas.microsoft.com/office/drawing/2014/main" id="{0B0EF53C-9183-28D0-44A2-4A269F50F5CD}"/>
              </a:ext>
            </a:extLst>
          </p:cNvPr>
          <p:cNvSpPr>
            <a:spLocks noGrp="1"/>
          </p:cNvSpPr>
          <p:nvPr>
            <p:ph idx="1"/>
          </p:nvPr>
        </p:nvSpPr>
        <p:spPr>
          <a:xfrm>
            <a:off x="358219" y="1825625"/>
            <a:ext cx="5645673" cy="3575934"/>
          </a:xfrm>
        </p:spPr>
        <p:txBody>
          <a:bodyPr>
            <a:normAutofit/>
          </a:bodyPr>
          <a:lstStyle/>
          <a:p>
            <a:r>
              <a:rPr lang="en-GB" sz="2400"/>
              <a:t>Involves gathering information about employees to identify any gaps between actual and desired skills and knowledge.</a:t>
            </a:r>
          </a:p>
          <a:p>
            <a:r>
              <a:rPr lang="en-GB" sz="2400"/>
              <a:t>Involves collecting information on what job roles entail and combining it with any other organisational tools, such as competency frameworks. This tells us what someone needs to be able to do to perform their role now, but also in the future. </a:t>
            </a:r>
          </a:p>
        </p:txBody>
      </p:sp>
      <p:pic>
        <p:nvPicPr>
          <p:cNvPr id="5" name="Picture 4" descr="Graph and data illustration">
            <a:extLst>
              <a:ext uri="{FF2B5EF4-FFF2-40B4-BE49-F238E27FC236}">
                <a16:creationId xmlns:a16="http://schemas.microsoft.com/office/drawing/2014/main" id="{3C0C3211-BF18-578C-0C1E-4C617DBA4375}"/>
              </a:ext>
            </a:extLst>
          </p:cNvPr>
          <p:cNvPicPr>
            <a:picLocks noChangeAspect="1"/>
          </p:cNvPicPr>
          <p:nvPr/>
        </p:nvPicPr>
        <p:blipFill>
          <a:blip r:embed="rId3"/>
          <a:srcRect t="5110" r="-1" b="-1"/>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129439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71405-730D-BB5A-98B1-4B23A7B52302}"/>
              </a:ext>
            </a:extLst>
          </p:cNvPr>
          <p:cNvSpPr>
            <a:spLocks noGrp="1"/>
          </p:cNvSpPr>
          <p:nvPr>
            <p:ph type="title"/>
          </p:nvPr>
        </p:nvSpPr>
        <p:spPr>
          <a:xfrm>
            <a:off x="358219" y="365125"/>
            <a:ext cx="11481847" cy="1325563"/>
          </a:xfrm>
        </p:spPr>
        <p:txBody>
          <a:bodyPr anchor="ctr">
            <a:normAutofit/>
          </a:bodyPr>
          <a:lstStyle/>
          <a:p>
            <a:r>
              <a:rPr lang="en-GB" b="1" dirty="0">
                <a:latin typeface="+mn-lt"/>
              </a:rPr>
              <a:t>3-Level Learning Needs Framework</a:t>
            </a:r>
          </a:p>
        </p:txBody>
      </p:sp>
      <p:graphicFrame>
        <p:nvGraphicFramePr>
          <p:cNvPr id="5" name="Content Placeholder 2">
            <a:extLst>
              <a:ext uri="{FF2B5EF4-FFF2-40B4-BE49-F238E27FC236}">
                <a16:creationId xmlns:a16="http://schemas.microsoft.com/office/drawing/2014/main" id="{A3AEED65-A09F-20D7-B5DE-B5C6EDECA1DD}"/>
              </a:ext>
            </a:extLst>
          </p:cNvPr>
          <p:cNvGraphicFramePr>
            <a:graphicFrameLocks noGrp="1"/>
          </p:cNvGraphicFramePr>
          <p:nvPr>
            <p:ph idx="1"/>
            <p:extLst>
              <p:ext uri="{D42A27DB-BD31-4B8C-83A1-F6EECF244321}">
                <p14:modId xmlns:p14="http://schemas.microsoft.com/office/powerpoint/2010/main" val="3174328070"/>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03956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EC57D-B26B-22C8-0884-091CEDD25055}"/>
              </a:ext>
            </a:extLst>
          </p:cNvPr>
          <p:cNvSpPr>
            <a:spLocks noGrp="1"/>
          </p:cNvSpPr>
          <p:nvPr>
            <p:ph type="title"/>
          </p:nvPr>
        </p:nvSpPr>
        <p:spPr>
          <a:xfrm>
            <a:off x="301657" y="1420926"/>
            <a:ext cx="11594969" cy="1325563"/>
          </a:xfrm>
        </p:spPr>
        <p:txBody>
          <a:bodyPr anchor="ctr">
            <a:normAutofit/>
          </a:bodyPr>
          <a:lstStyle/>
          <a:p>
            <a:r>
              <a:rPr lang="en-GB" b="1"/>
              <a:t>Ways of Undertaking a Learning Needs Analysis (LNA)</a:t>
            </a:r>
          </a:p>
        </p:txBody>
      </p:sp>
      <p:graphicFrame>
        <p:nvGraphicFramePr>
          <p:cNvPr id="5" name="Content Placeholder 2">
            <a:extLst>
              <a:ext uri="{FF2B5EF4-FFF2-40B4-BE49-F238E27FC236}">
                <a16:creationId xmlns:a16="http://schemas.microsoft.com/office/drawing/2014/main" id="{E6A0F543-990A-0681-C8EA-2BC7C391E813}"/>
              </a:ext>
            </a:extLst>
          </p:cNvPr>
          <p:cNvGraphicFramePr>
            <a:graphicFrameLocks noGrp="1"/>
          </p:cNvGraphicFramePr>
          <p:nvPr>
            <p:ph idx="1"/>
            <p:extLst>
              <p:ext uri="{D42A27DB-BD31-4B8C-83A1-F6EECF244321}">
                <p14:modId xmlns:p14="http://schemas.microsoft.com/office/powerpoint/2010/main" val="831273597"/>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73412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2C8D9-62A1-A8D1-70F2-9573611B86B8}"/>
              </a:ext>
            </a:extLst>
          </p:cNvPr>
          <p:cNvSpPr>
            <a:spLocks noGrp="1"/>
          </p:cNvSpPr>
          <p:nvPr>
            <p:ph type="title"/>
          </p:nvPr>
        </p:nvSpPr>
        <p:spPr/>
        <p:txBody>
          <a:bodyPr/>
          <a:lstStyle/>
          <a:p>
            <a:r>
              <a:rPr lang="en-GB" b="1" dirty="0">
                <a:latin typeface="+mn-lt"/>
              </a:rPr>
              <a:t>Individual Skills Matrix – HR Manager</a:t>
            </a:r>
          </a:p>
        </p:txBody>
      </p:sp>
      <p:graphicFrame>
        <p:nvGraphicFramePr>
          <p:cNvPr id="4" name="Content Placeholder 3">
            <a:extLst>
              <a:ext uri="{FF2B5EF4-FFF2-40B4-BE49-F238E27FC236}">
                <a16:creationId xmlns:a16="http://schemas.microsoft.com/office/drawing/2014/main" id="{E99FB6C2-DCE9-B30B-16DE-5F863CA65310}"/>
              </a:ext>
            </a:extLst>
          </p:cNvPr>
          <p:cNvGraphicFramePr>
            <a:graphicFrameLocks noGrp="1"/>
          </p:cNvGraphicFramePr>
          <p:nvPr>
            <p:ph idx="1"/>
            <p:extLst>
              <p:ext uri="{D42A27DB-BD31-4B8C-83A1-F6EECF244321}">
                <p14:modId xmlns:p14="http://schemas.microsoft.com/office/powerpoint/2010/main" val="2432413396"/>
              </p:ext>
            </p:extLst>
          </p:nvPr>
        </p:nvGraphicFramePr>
        <p:xfrm>
          <a:off x="358775" y="1825625"/>
          <a:ext cx="11480800" cy="2753360"/>
        </p:xfrm>
        <a:graphic>
          <a:graphicData uri="http://schemas.openxmlformats.org/drawingml/2006/table">
            <a:tbl>
              <a:tblPr firstRow="1" bandRow="1">
                <a:tableStyleId>{5C22544A-7EE6-4342-B048-85BDC9FD1C3A}</a:tableStyleId>
              </a:tblPr>
              <a:tblGrid>
                <a:gridCol w="2296160">
                  <a:extLst>
                    <a:ext uri="{9D8B030D-6E8A-4147-A177-3AD203B41FA5}">
                      <a16:colId xmlns:a16="http://schemas.microsoft.com/office/drawing/2014/main" val="2721455657"/>
                    </a:ext>
                  </a:extLst>
                </a:gridCol>
                <a:gridCol w="2296160">
                  <a:extLst>
                    <a:ext uri="{9D8B030D-6E8A-4147-A177-3AD203B41FA5}">
                      <a16:colId xmlns:a16="http://schemas.microsoft.com/office/drawing/2014/main" val="263836724"/>
                    </a:ext>
                  </a:extLst>
                </a:gridCol>
                <a:gridCol w="2296160">
                  <a:extLst>
                    <a:ext uri="{9D8B030D-6E8A-4147-A177-3AD203B41FA5}">
                      <a16:colId xmlns:a16="http://schemas.microsoft.com/office/drawing/2014/main" val="1644820927"/>
                    </a:ext>
                  </a:extLst>
                </a:gridCol>
                <a:gridCol w="2296160">
                  <a:extLst>
                    <a:ext uri="{9D8B030D-6E8A-4147-A177-3AD203B41FA5}">
                      <a16:colId xmlns:a16="http://schemas.microsoft.com/office/drawing/2014/main" val="989930053"/>
                    </a:ext>
                  </a:extLst>
                </a:gridCol>
                <a:gridCol w="2296160">
                  <a:extLst>
                    <a:ext uri="{9D8B030D-6E8A-4147-A177-3AD203B41FA5}">
                      <a16:colId xmlns:a16="http://schemas.microsoft.com/office/drawing/2014/main" val="3511721462"/>
                    </a:ext>
                  </a:extLst>
                </a:gridCol>
              </a:tblGrid>
              <a:tr h="370840">
                <a:tc>
                  <a:txBody>
                    <a:bodyPr/>
                    <a:lstStyle/>
                    <a:p>
                      <a:r>
                        <a:rPr lang="en-GB" dirty="0"/>
                        <a:t>Skill Category</a:t>
                      </a:r>
                    </a:p>
                  </a:txBody>
                  <a:tcPr/>
                </a:tc>
                <a:tc>
                  <a:txBody>
                    <a:bodyPr/>
                    <a:lstStyle/>
                    <a:p>
                      <a:r>
                        <a:rPr lang="en-GB" dirty="0"/>
                        <a:t>Specific Skills</a:t>
                      </a:r>
                    </a:p>
                  </a:txBody>
                  <a:tcPr/>
                </a:tc>
                <a:tc>
                  <a:txBody>
                    <a:bodyPr/>
                    <a:lstStyle/>
                    <a:p>
                      <a:r>
                        <a:rPr lang="en-GB" dirty="0"/>
                        <a:t>Self-rating</a:t>
                      </a:r>
                    </a:p>
                  </a:txBody>
                  <a:tcPr/>
                </a:tc>
                <a:tc>
                  <a:txBody>
                    <a:bodyPr/>
                    <a:lstStyle/>
                    <a:p>
                      <a:r>
                        <a:rPr lang="en-GB" dirty="0"/>
                        <a:t>Examples/Evidence</a:t>
                      </a:r>
                    </a:p>
                  </a:txBody>
                  <a:tcPr/>
                </a:tc>
                <a:tc>
                  <a:txBody>
                    <a:bodyPr/>
                    <a:lstStyle/>
                    <a:p>
                      <a:r>
                        <a:rPr lang="en-GB" dirty="0"/>
                        <a:t>Development Actions</a:t>
                      </a:r>
                    </a:p>
                  </a:txBody>
                  <a:tcPr/>
                </a:tc>
                <a:extLst>
                  <a:ext uri="{0D108BD9-81ED-4DB2-BD59-A6C34878D82A}">
                    <a16:rowId xmlns:a16="http://schemas.microsoft.com/office/drawing/2014/main" val="3274184854"/>
                  </a:ext>
                </a:extLst>
              </a:tr>
              <a:tr h="370840">
                <a:tc>
                  <a:txBody>
                    <a:bodyPr/>
                    <a:lstStyle/>
                    <a:p>
                      <a:r>
                        <a:rPr lang="en-GB" dirty="0"/>
                        <a:t>Strategic Thinking</a:t>
                      </a:r>
                    </a:p>
                  </a:txBody>
                  <a:tcPr/>
                </a:tc>
                <a:tc>
                  <a:txBody>
                    <a:bodyPr/>
                    <a:lstStyle/>
                    <a:p>
                      <a:r>
                        <a:rPr lang="en-GB" dirty="0"/>
                        <a:t>Analysing environments, identifying opportunities, applying strategic models – SWOT, PESTLE</a:t>
                      </a:r>
                    </a:p>
                  </a:txBody>
                  <a:tcPr/>
                </a:tc>
                <a:tc>
                  <a:txBody>
                    <a:bodyPr/>
                    <a:lstStyle/>
                    <a:p>
                      <a:r>
                        <a:rPr lang="en-GB" dirty="0"/>
                        <a:t>Beginner/</a:t>
                      </a:r>
                    </a:p>
                    <a:p>
                      <a:r>
                        <a:rPr lang="en-GB" dirty="0"/>
                        <a:t>Developing/ </a:t>
                      </a:r>
                    </a:p>
                    <a:p>
                      <a:r>
                        <a:rPr lang="en-GB" dirty="0"/>
                        <a:t>Proficient/</a:t>
                      </a:r>
                    </a:p>
                    <a:p>
                      <a:r>
                        <a:rPr lang="en-GB" dirty="0"/>
                        <a:t>Advanced</a:t>
                      </a:r>
                    </a:p>
                  </a:txBody>
                  <a:tcPr/>
                </a:tc>
                <a:tc>
                  <a:txBody>
                    <a:bodyPr/>
                    <a:lstStyle/>
                    <a:p>
                      <a:r>
                        <a:rPr lang="en-GB" dirty="0"/>
                        <a:t>Strategic plans</a:t>
                      </a:r>
                    </a:p>
                    <a:p>
                      <a:r>
                        <a:rPr lang="en-GB" dirty="0"/>
                        <a:t>Minutes of meetings</a:t>
                      </a:r>
                    </a:p>
                  </a:txBody>
                  <a:tcPr/>
                </a:tc>
                <a:tc>
                  <a:txBody>
                    <a:bodyPr/>
                    <a:lstStyle/>
                    <a:p>
                      <a:r>
                        <a:rPr lang="en-GB" dirty="0"/>
                        <a:t>Enrol on Postgraduate Diploma in Strategic People Management</a:t>
                      </a:r>
                    </a:p>
                  </a:txBody>
                  <a:tcPr/>
                </a:tc>
                <a:extLst>
                  <a:ext uri="{0D108BD9-81ED-4DB2-BD59-A6C34878D82A}">
                    <a16:rowId xmlns:a16="http://schemas.microsoft.com/office/drawing/2014/main" val="13069435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52968603"/>
                  </a:ext>
                </a:extLst>
              </a:tr>
            </a:tbl>
          </a:graphicData>
        </a:graphic>
      </p:graphicFrame>
    </p:spTree>
    <p:extLst>
      <p:ext uri="{BB962C8B-B14F-4D97-AF65-F5344CB8AC3E}">
        <p14:creationId xmlns:p14="http://schemas.microsoft.com/office/powerpoint/2010/main" val="31832704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EAB68-CA33-6344-AA16-D7FF94C6D13D}"/>
              </a:ext>
            </a:extLst>
          </p:cNvPr>
          <p:cNvSpPr>
            <a:spLocks noGrp="1"/>
          </p:cNvSpPr>
          <p:nvPr>
            <p:ph type="title"/>
          </p:nvPr>
        </p:nvSpPr>
        <p:spPr/>
        <p:txBody>
          <a:bodyPr/>
          <a:lstStyle/>
          <a:p>
            <a:r>
              <a:rPr lang="en-GB" b="1" dirty="0">
                <a:latin typeface="+mn-lt"/>
              </a:rPr>
              <a:t>Team Skills Matrix</a:t>
            </a:r>
          </a:p>
        </p:txBody>
      </p:sp>
      <p:graphicFrame>
        <p:nvGraphicFramePr>
          <p:cNvPr id="4" name="Content Placeholder 3">
            <a:extLst>
              <a:ext uri="{FF2B5EF4-FFF2-40B4-BE49-F238E27FC236}">
                <a16:creationId xmlns:a16="http://schemas.microsoft.com/office/drawing/2014/main" id="{093EF3A3-71F7-43CC-3DCA-01EC52C188A0}"/>
              </a:ext>
            </a:extLst>
          </p:cNvPr>
          <p:cNvGraphicFramePr>
            <a:graphicFrameLocks noGrp="1"/>
          </p:cNvGraphicFramePr>
          <p:nvPr>
            <p:ph idx="1"/>
            <p:extLst>
              <p:ext uri="{D42A27DB-BD31-4B8C-83A1-F6EECF244321}">
                <p14:modId xmlns:p14="http://schemas.microsoft.com/office/powerpoint/2010/main" val="4229425813"/>
              </p:ext>
            </p:extLst>
          </p:nvPr>
        </p:nvGraphicFramePr>
        <p:xfrm>
          <a:off x="358775" y="1825625"/>
          <a:ext cx="11480800" cy="1112520"/>
        </p:xfrm>
        <a:graphic>
          <a:graphicData uri="http://schemas.openxmlformats.org/drawingml/2006/table">
            <a:tbl>
              <a:tblPr firstRow="1" bandRow="1">
                <a:tableStyleId>{5C22544A-7EE6-4342-B048-85BDC9FD1C3A}</a:tableStyleId>
              </a:tblPr>
              <a:tblGrid>
                <a:gridCol w="2296160">
                  <a:extLst>
                    <a:ext uri="{9D8B030D-6E8A-4147-A177-3AD203B41FA5}">
                      <a16:colId xmlns:a16="http://schemas.microsoft.com/office/drawing/2014/main" val="442356946"/>
                    </a:ext>
                  </a:extLst>
                </a:gridCol>
                <a:gridCol w="2296160">
                  <a:extLst>
                    <a:ext uri="{9D8B030D-6E8A-4147-A177-3AD203B41FA5}">
                      <a16:colId xmlns:a16="http://schemas.microsoft.com/office/drawing/2014/main" val="3565758980"/>
                    </a:ext>
                  </a:extLst>
                </a:gridCol>
                <a:gridCol w="2296160">
                  <a:extLst>
                    <a:ext uri="{9D8B030D-6E8A-4147-A177-3AD203B41FA5}">
                      <a16:colId xmlns:a16="http://schemas.microsoft.com/office/drawing/2014/main" val="3424736958"/>
                    </a:ext>
                  </a:extLst>
                </a:gridCol>
                <a:gridCol w="2296160">
                  <a:extLst>
                    <a:ext uri="{9D8B030D-6E8A-4147-A177-3AD203B41FA5}">
                      <a16:colId xmlns:a16="http://schemas.microsoft.com/office/drawing/2014/main" val="298577268"/>
                    </a:ext>
                  </a:extLst>
                </a:gridCol>
                <a:gridCol w="2296160">
                  <a:extLst>
                    <a:ext uri="{9D8B030D-6E8A-4147-A177-3AD203B41FA5}">
                      <a16:colId xmlns:a16="http://schemas.microsoft.com/office/drawing/2014/main" val="80853837"/>
                    </a:ext>
                  </a:extLst>
                </a:gridCol>
              </a:tblGrid>
              <a:tr h="370840">
                <a:tc>
                  <a:txBody>
                    <a:bodyPr/>
                    <a:lstStyle/>
                    <a:p>
                      <a:r>
                        <a:rPr lang="en-GB" dirty="0"/>
                        <a:t>Skill</a:t>
                      </a:r>
                    </a:p>
                  </a:txBody>
                  <a:tcPr/>
                </a:tc>
                <a:tc>
                  <a:txBody>
                    <a:bodyPr/>
                    <a:lstStyle/>
                    <a:p>
                      <a:r>
                        <a:rPr lang="en-GB" dirty="0"/>
                        <a:t>Team Member A</a:t>
                      </a:r>
                    </a:p>
                  </a:txBody>
                  <a:tcPr/>
                </a:tc>
                <a:tc>
                  <a:txBody>
                    <a:bodyPr/>
                    <a:lstStyle/>
                    <a:p>
                      <a:r>
                        <a:rPr lang="en-GB" dirty="0"/>
                        <a:t>Team Member B</a:t>
                      </a:r>
                    </a:p>
                  </a:txBody>
                  <a:tcPr/>
                </a:tc>
                <a:tc>
                  <a:txBody>
                    <a:bodyPr/>
                    <a:lstStyle/>
                    <a:p>
                      <a:r>
                        <a:rPr lang="en-GB" dirty="0"/>
                        <a:t>Team Member C</a:t>
                      </a:r>
                    </a:p>
                  </a:txBody>
                  <a:tcPr/>
                </a:tc>
                <a:tc>
                  <a:txBody>
                    <a:bodyPr/>
                    <a:lstStyle/>
                    <a:p>
                      <a:r>
                        <a:rPr lang="en-GB" dirty="0"/>
                        <a:t>Team Member D</a:t>
                      </a:r>
                    </a:p>
                  </a:txBody>
                  <a:tcPr/>
                </a:tc>
                <a:extLst>
                  <a:ext uri="{0D108BD9-81ED-4DB2-BD59-A6C34878D82A}">
                    <a16:rowId xmlns:a16="http://schemas.microsoft.com/office/drawing/2014/main" val="2064944541"/>
                  </a:ext>
                </a:extLst>
              </a:tr>
              <a:tr h="370840">
                <a:tc>
                  <a:txBody>
                    <a:bodyPr/>
                    <a:lstStyle/>
                    <a:p>
                      <a:r>
                        <a:rPr lang="en-GB" dirty="0"/>
                        <a:t>People Analytics</a:t>
                      </a:r>
                    </a:p>
                  </a:txBody>
                  <a:tcPr/>
                </a:tc>
                <a:tc>
                  <a:txBody>
                    <a:bodyPr/>
                    <a:lstStyle/>
                    <a:p>
                      <a:r>
                        <a:rPr lang="en-GB" dirty="0"/>
                        <a:t>1</a:t>
                      </a:r>
                    </a:p>
                  </a:txBody>
                  <a:tcPr/>
                </a:tc>
                <a:tc>
                  <a:txBody>
                    <a:bodyPr/>
                    <a:lstStyle/>
                    <a:p>
                      <a:r>
                        <a:rPr lang="en-GB" dirty="0"/>
                        <a:t>4</a:t>
                      </a:r>
                    </a:p>
                  </a:txBody>
                  <a:tcPr/>
                </a:tc>
                <a:tc>
                  <a:txBody>
                    <a:bodyPr/>
                    <a:lstStyle/>
                    <a:p>
                      <a:r>
                        <a:rPr lang="en-GB" dirty="0"/>
                        <a:t>3</a:t>
                      </a:r>
                    </a:p>
                  </a:txBody>
                  <a:tcPr/>
                </a:tc>
                <a:tc>
                  <a:txBody>
                    <a:bodyPr/>
                    <a:lstStyle/>
                    <a:p>
                      <a:r>
                        <a:rPr lang="en-GB" dirty="0"/>
                        <a:t>2</a:t>
                      </a:r>
                    </a:p>
                  </a:txBody>
                  <a:tcPr/>
                </a:tc>
                <a:extLst>
                  <a:ext uri="{0D108BD9-81ED-4DB2-BD59-A6C34878D82A}">
                    <a16:rowId xmlns:a16="http://schemas.microsoft.com/office/drawing/2014/main" val="235170262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4135870921"/>
                  </a:ext>
                </a:extLst>
              </a:tr>
            </a:tbl>
          </a:graphicData>
        </a:graphic>
      </p:graphicFrame>
      <p:sp>
        <p:nvSpPr>
          <p:cNvPr id="5" name="TextBox 4">
            <a:extLst>
              <a:ext uri="{FF2B5EF4-FFF2-40B4-BE49-F238E27FC236}">
                <a16:creationId xmlns:a16="http://schemas.microsoft.com/office/drawing/2014/main" id="{94DDF53D-6719-DE00-2C19-B3E97A41E303}"/>
              </a:ext>
            </a:extLst>
          </p:cNvPr>
          <p:cNvSpPr txBox="1"/>
          <p:nvPr/>
        </p:nvSpPr>
        <p:spPr>
          <a:xfrm>
            <a:off x="561474" y="3545305"/>
            <a:ext cx="5149515" cy="1477328"/>
          </a:xfrm>
          <a:prstGeom prst="rect">
            <a:avLst/>
          </a:prstGeom>
          <a:noFill/>
          <a:ln>
            <a:solidFill>
              <a:schemeClr val="tx1"/>
            </a:solidFill>
          </a:ln>
        </p:spPr>
        <p:txBody>
          <a:bodyPr wrap="square" rtlCol="0">
            <a:spAutoFit/>
          </a:bodyPr>
          <a:lstStyle/>
          <a:p>
            <a:r>
              <a:rPr lang="en-GB" b="1" dirty="0"/>
              <a:t>Key:</a:t>
            </a:r>
          </a:p>
          <a:p>
            <a:r>
              <a:rPr lang="en-GB" dirty="0"/>
              <a:t>1 – Beginner</a:t>
            </a:r>
          </a:p>
          <a:p>
            <a:r>
              <a:rPr lang="en-GB" dirty="0"/>
              <a:t>2 – Developing</a:t>
            </a:r>
          </a:p>
          <a:p>
            <a:r>
              <a:rPr lang="en-GB" dirty="0"/>
              <a:t>3 – Proficient</a:t>
            </a:r>
          </a:p>
          <a:p>
            <a:r>
              <a:rPr lang="en-GB" dirty="0"/>
              <a:t>4 - Advanced</a:t>
            </a:r>
          </a:p>
        </p:txBody>
      </p:sp>
    </p:spTree>
    <p:extLst>
      <p:ext uri="{BB962C8B-B14F-4D97-AF65-F5344CB8AC3E}">
        <p14:creationId xmlns:p14="http://schemas.microsoft.com/office/powerpoint/2010/main" val="3408378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DCAA-A6EB-5B12-557F-1D33E52EC03B}"/>
              </a:ext>
            </a:extLst>
          </p:cNvPr>
          <p:cNvSpPr>
            <a:spLocks noGrp="1"/>
          </p:cNvSpPr>
          <p:nvPr>
            <p:ph type="title"/>
          </p:nvPr>
        </p:nvSpPr>
        <p:spPr>
          <a:xfrm>
            <a:off x="358219" y="365125"/>
            <a:ext cx="11481847" cy="1325563"/>
          </a:xfrm>
        </p:spPr>
        <p:txBody>
          <a:bodyPr anchor="ctr">
            <a:normAutofit/>
          </a:bodyPr>
          <a:lstStyle/>
          <a:p>
            <a:r>
              <a:rPr lang="en-GB" b="1" dirty="0">
                <a:latin typeface="+mn-lt"/>
              </a:rPr>
              <a:t>Activity – Design and Complete a Skills Matrix</a:t>
            </a:r>
          </a:p>
        </p:txBody>
      </p:sp>
      <p:graphicFrame>
        <p:nvGraphicFramePr>
          <p:cNvPr id="5" name="Content Placeholder 2">
            <a:extLst>
              <a:ext uri="{FF2B5EF4-FFF2-40B4-BE49-F238E27FC236}">
                <a16:creationId xmlns:a16="http://schemas.microsoft.com/office/drawing/2014/main" id="{66225526-AFA7-DB8B-79AB-A9EC6B296216}"/>
              </a:ext>
            </a:extLst>
          </p:cNvPr>
          <p:cNvGraphicFramePr>
            <a:graphicFrameLocks noGrp="1"/>
          </p:cNvGraphicFramePr>
          <p:nvPr>
            <p:ph idx="1"/>
            <p:extLst>
              <p:ext uri="{D42A27DB-BD31-4B8C-83A1-F6EECF244321}">
                <p14:modId xmlns:p14="http://schemas.microsoft.com/office/powerpoint/2010/main" val="24641456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2022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D816-BAEE-2DEB-12CD-28FEC3BE3556}"/>
              </a:ext>
            </a:extLst>
          </p:cNvPr>
          <p:cNvSpPr>
            <a:spLocks noGrp="1"/>
          </p:cNvSpPr>
          <p:nvPr>
            <p:ph type="title"/>
          </p:nvPr>
        </p:nvSpPr>
        <p:spPr/>
        <p:txBody>
          <a:bodyPr/>
          <a:lstStyle/>
          <a:p>
            <a:r>
              <a:rPr lang="en-GB" b="1" dirty="0">
                <a:latin typeface="+mn-lt"/>
              </a:rPr>
              <a:t>Example</a:t>
            </a:r>
          </a:p>
        </p:txBody>
      </p:sp>
      <p:graphicFrame>
        <p:nvGraphicFramePr>
          <p:cNvPr id="4" name="Content Placeholder 3">
            <a:extLst>
              <a:ext uri="{FF2B5EF4-FFF2-40B4-BE49-F238E27FC236}">
                <a16:creationId xmlns:a16="http://schemas.microsoft.com/office/drawing/2014/main" id="{001AD292-26D4-3FC1-1C73-A65EB50B5446}"/>
              </a:ext>
            </a:extLst>
          </p:cNvPr>
          <p:cNvGraphicFramePr>
            <a:graphicFrameLocks noGrp="1"/>
          </p:cNvGraphicFramePr>
          <p:nvPr>
            <p:ph idx="1"/>
            <p:extLst>
              <p:ext uri="{D42A27DB-BD31-4B8C-83A1-F6EECF244321}">
                <p14:modId xmlns:p14="http://schemas.microsoft.com/office/powerpoint/2010/main" val="4037057552"/>
              </p:ext>
            </p:extLst>
          </p:nvPr>
        </p:nvGraphicFramePr>
        <p:xfrm>
          <a:off x="358775" y="1825625"/>
          <a:ext cx="11480800" cy="1559560"/>
        </p:xfrm>
        <a:graphic>
          <a:graphicData uri="http://schemas.openxmlformats.org/drawingml/2006/table">
            <a:tbl>
              <a:tblPr firstRow="1" bandRow="1">
                <a:tableStyleId>{5C22544A-7EE6-4342-B048-85BDC9FD1C3A}</a:tableStyleId>
              </a:tblPr>
              <a:tblGrid>
                <a:gridCol w="2296160">
                  <a:extLst>
                    <a:ext uri="{9D8B030D-6E8A-4147-A177-3AD203B41FA5}">
                      <a16:colId xmlns:a16="http://schemas.microsoft.com/office/drawing/2014/main" val="3421626882"/>
                    </a:ext>
                  </a:extLst>
                </a:gridCol>
                <a:gridCol w="2296160">
                  <a:extLst>
                    <a:ext uri="{9D8B030D-6E8A-4147-A177-3AD203B41FA5}">
                      <a16:colId xmlns:a16="http://schemas.microsoft.com/office/drawing/2014/main" val="3381719811"/>
                    </a:ext>
                  </a:extLst>
                </a:gridCol>
                <a:gridCol w="2296160">
                  <a:extLst>
                    <a:ext uri="{9D8B030D-6E8A-4147-A177-3AD203B41FA5}">
                      <a16:colId xmlns:a16="http://schemas.microsoft.com/office/drawing/2014/main" val="1211528384"/>
                    </a:ext>
                  </a:extLst>
                </a:gridCol>
                <a:gridCol w="2296160">
                  <a:extLst>
                    <a:ext uri="{9D8B030D-6E8A-4147-A177-3AD203B41FA5}">
                      <a16:colId xmlns:a16="http://schemas.microsoft.com/office/drawing/2014/main" val="1496392987"/>
                    </a:ext>
                  </a:extLst>
                </a:gridCol>
                <a:gridCol w="2296160">
                  <a:extLst>
                    <a:ext uri="{9D8B030D-6E8A-4147-A177-3AD203B41FA5}">
                      <a16:colId xmlns:a16="http://schemas.microsoft.com/office/drawing/2014/main" val="1959228413"/>
                    </a:ext>
                  </a:extLst>
                </a:gridCol>
              </a:tblGrid>
              <a:tr h="370840">
                <a:tc>
                  <a:txBody>
                    <a:bodyPr/>
                    <a:lstStyle/>
                    <a:p>
                      <a:r>
                        <a:rPr lang="en-GB" dirty="0"/>
                        <a:t>Skills category</a:t>
                      </a:r>
                    </a:p>
                  </a:txBody>
                  <a:tcPr/>
                </a:tc>
                <a:tc>
                  <a:txBody>
                    <a:bodyPr/>
                    <a:lstStyle/>
                    <a:p>
                      <a:r>
                        <a:rPr lang="en-GB" dirty="0"/>
                        <a:t>Specific Skills</a:t>
                      </a:r>
                    </a:p>
                  </a:txBody>
                  <a:tcPr/>
                </a:tc>
                <a:tc>
                  <a:txBody>
                    <a:bodyPr/>
                    <a:lstStyle/>
                    <a:p>
                      <a:r>
                        <a:rPr lang="en-GB" dirty="0"/>
                        <a:t>Self-Rating</a:t>
                      </a:r>
                    </a:p>
                  </a:txBody>
                  <a:tcPr/>
                </a:tc>
                <a:tc>
                  <a:txBody>
                    <a:bodyPr/>
                    <a:lstStyle/>
                    <a:p>
                      <a:r>
                        <a:rPr lang="en-GB" dirty="0"/>
                        <a:t>Examples/Evidence</a:t>
                      </a:r>
                    </a:p>
                  </a:txBody>
                  <a:tcPr/>
                </a:tc>
                <a:tc>
                  <a:txBody>
                    <a:bodyPr/>
                    <a:lstStyle/>
                    <a:p>
                      <a:r>
                        <a:rPr lang="en-GB" dirty="0"/>
                        <a:t>Development Actions</a:t>
                      </a:r>
                    </a:p>
                  </a:txBody>
                  <a:tcPr/>
                </a:tc>
                <a:extLst>
                  <a:ext uri="{0D108BD9-81ED-4DB2-BD59-A6C34878D82A}">
                    <a16:rowId xmlns:a16="http://schemas.microsoft.com/office/drawing/2014/main" val="3728162775"/>
                  </a:ext>
                </a:extLst>
              </a:tr>
              <a:tr h="370840">
                <a:tc>
                  <a:txBody>
                    <a:bodyPr/>
                    <a:lstStyle/>
                    <a:p>
                      <a:r>
                        <a:rPr lang="en-GB" dirty="0"/>
                        <a:t>Academic Writing</a:t>
                      </a:r>
                    </a:p>
                  </a:txBody>
                  <a:tcPr/>
                </a:tc>
                <a:tc>
                  <a:txBody>
                    <a:bodyPr/>
                    <a:lstStyle/>
                    <a:p>
                      <a:r>
                        <a:rPr lang="en-GB" dirty="0"/>
                        <a:t>Referencing</a:t>
                      </a:r>
                    </a:p>
                    <a:p>
                      <a:r>
                        <a:rPr lang="en-GB" dirty="0"/>
                        <a:t>Formal language</a:t>
                      </a:r>
                    </a:p>
                    <a:p>
                      <a:r>
                        <a:rPr lang="en-GB" dirty="0"/>
                        <a:t>Structuring work</a:t>
                      </a:r>
                    </a:p>
                  </a:txBody>
                  <a:tcPr/>
                </a:tc>
                <a:tc>
                  <a:txBody>
                    <a:bodyPr/>
                    <a:lstStyle/>
                    <a:p>
                      <a:r>
                        <a:rPr lang="en-GB" dirty="0"/>
                        <a:t>Beginner/</a:t>
                      </a:r>
                    </a:p>
                    <a:p>
                      <a:r>
                        <a:rPr lang="en-GB" dirty="0"/>
                        <a:t>Developing/</a:t>
                      </a:r>
                    </a:p>
                    <a:p>
                      <a:r>
                        <a:rPr lang="en-GB" dirty="0"/>
                        <a:t>Proficient/</a:t>
                      </a:r>
                    </a:p>
                    <a:p>
                      <a:r>
                        <a:rPr lang="en-GB" dirty="0"/>
                        <a:t>Advanced</a:t>
                      </a:r>
                    </a:p>
                  </a:txBody>
                  <a:tcPr/>
                </a:tc>
                <a:tc>
                  <a:txBody>
                    <a:bodyPr/>
                    <a:lstStyle/>
                    <a:p>
                      <a:r>
                        <a:rPr lang="en-GB" dirty="0"/>
                        <a:t>Feedback on assignments</a:t>
                      </a:r>
                    </a:p>
                    <a:p>
                      <a:endParaRPr lang="en-GB" dirty="0"/>
                    </a:p>
                  </a:txBody>
                  <a:tcPr/>
                </a:tc>
                <a:tc>
                  <a:txBody>
                    <a:bodyPr/>
                    <a:lstStyle/>
                    <a:p>
                      <a:r>
                        <a:rPr lang="en-GB" dirty="0"/>
                        <a:t>One to one discussion on draft with Student Services</a:t>
                      </a:r>
                    </a:p>
                  </a:txBody>
                  <a:tcPr/>
                </a:tc>
                <a:extLst>
                  <a:ext uri="{0D108BD9-81ED-4DB2-BD59-A6C34878D82A}">
                    <a16:rowId xmlns:a16="http://schemas.microsoft.com/office/drawing/2014/main" val="736585391"/>
                  </a:ext>
                </a:extLst>
              </a:tr>
            </a:tbl>
          </a:graphicData>
        </a:graphic>
      </p:graphicFrame>
    </p:spTree>
    <p:extLst>
      <p:ext uri="{BB962C8B-B14F-4D97-AF65-F5344CB8AC3E}">
        <p14:creationId xmlns:p14="http://schemas.microsoft.com/office/powerpoint/2010/main" val="3833798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A1956-8CBA-9A62-C44D-4F3015301234}"/>
              </a:ext>
            </a:extLst>
          </p:cNvPr>
          <p:cNvSpPr>
            <a:spLocks noGrp="1"/>
          </p:cNvSpPr>
          <p:nvPr>
            <p:ph type="title"/>
          </p:nvPr>
        </p:nvSpPr>
        <p:spPr>
          <a:xfrm>
            <a:off x="301657" y="1420927"/>
            <a:ext cx="11594969" cy="879822"/>
          </a:xfrm>
        </p:spPr>
        <p:txBody>
          <a:bodyPr anchor="ctr">
            <a:normAutofit/>
          </a:bodyPr>
          <a:lstStyle/>
          <a:p>
            <a:r>
              <a:rPr lang="en-GB" b="1" dirty="0"/>
              <a:t>Next Steps</a:t>
            </a:r>
          </a:p>
        </p:txBody>
      </p:sp>
      <p:graphicFrame>
        <p:nvGraphicFramePr>
          <p:cNvPr id="5" name="Content Placeholder 2">
            <a:extLst>
              <a:ext uri="{FF2B5EF4-FFF2-40B4-BE49-F238E27FC236}">
                <a16:creationId xmlns:a16="http://schemas.microsoft.com/office/drawing/2014/main" id="{6A4AFA7C-58E8-E819-7757-39667749BC39}"/>
              </a:ext>
            </a:extLst>
          </p:cNvPr>
          <p:cNvGraphicFramePr>
            <a:graphicFrameLocks noGrp="1"/>
          </p:cNvGraphicFramePr>
          <p:nvPr>
            <p:ph idx="1"/>
            <p:extLst>
              <p:ext uri="{D42A27DB-BD31-4B8C-83A1-F6EECF244321}">
                <p14:modId xmlns:p14="http://schemas.microsoft.com/office/powerpoint/2010/main" val="2711098189"/>
              </p:ext>
            </p:extLst>
          </p:nvPr>
        </p:nvGraphicFramePr>
        <p:xfrm>
          <a:off x="301657" y="2300749"/>
          <a:ext cx="11594969" cy="3651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37452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2C5BA-49D5-55F7-7E99-2B8D48B931AB}"/>
              </a:ext>
            </a:extLst>
          </p:cNvPr>
          <p:cNvSpPr>
            <a:spLocks noGrp="1"/>
          </p:cNvSpPr>
          <p:nvPr>
            <p:ph type="title"/>
          </p:nvPr>
        </p:nvSpPr>
        <p:spPr>
          <a:xfrm>
            <a:off x="358219" y="365125"/>
            <a:ext cx="11481847" cy="844243"/>
          </a:xfrm>
        </p:spPr>
        <p:txBody>
          <a:bodyPr/>
          <a:lstStyle/>
          <a:p>
            <a:r>
              <a:rPr lang="en-GB" b="1" dirty="0">
                <a:latin typeface="+mn-lt"/>
              </a:rPr>
              <a:t>Career Development Programmes</a:t>
            </a:r>
          </a:p>
        </p:txBody>
      </p:sp>
      <p:pic>
        <p:nvPicPr>
          <p:cNvPr id="5" name="Content Placeholder 4">
            <a:extLst>
              <a:ext uri="{FF2B5EF4-FFF2-40B4-BE49-F238E27FC236}">
                <a16:creationId xmlns:a16="http://schemas.microsoft.com/office/drawing/2014/main" id="{ADB08D26-627E-A05F-9D05-B24AE8EFF5CA}"/>
              </a:ext>
            </a:extLst>
          </p:cNvPr>
          <p:cNvPicPr>
            <a:picLocks noGrp="1" noChangeAspect="1"/>
          </p:cNvPicPr>
          <p:nvPr>
            <p:ph idx="1"/>
          </p:nvPr>
        </p:nvPicPr>
        <p:blipFill>
          <a:blip r:embed="rId3"/>
          <a:stretch>
            <a:fillRect/>
          </a:stretch>
        </p:blipFill>
        <p:spPr>
          <a:xfrm>
            <a:off x="1356853" y="1209368"/>
            <a:ext cx="9291482" cy="4192895"/>
          </a:xfrm>
          <a:prstGeom prst="rect">
            <a:avLst/>
          </a:prstGeom>
        </p:spPr>
      </p:pic>
    </p:spTree>
    <p:extLst>
      <p:ext uri="{BB962C8B-B14F-4D97-AF65-F5344CB8AC3E}">
        <p14:creationId xmlns:p14="http://schemas.microsoft.com/office/powerpoint/2010/main" val="19044939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889E-6FCB-FE40-EF4A-C70FCE749042}"/>
              </a:ext>
            </a:extLst>
          </p:cNvPr>
          <p:cNvSpPr>
            <a:spLocks noGrp="1"/>
          </p:cNvSpPr>
          <p:nvPr>
            <p:ph type="title"/>
          </p:nvPr>
        </p:nvSpPr>
        <p:spPr>
          <a:xfrm>
            <a:off x="358219" y="365126"/>
            <a:ext cx="11481847" cy="677612"/>
          </a:xfrm>
        </p:spPr>
        <p:txBody>
          <a:bodyPr>
            <a:normAutofit fontScale="90000"/>
          </a:bodyPr>
          <a:lstStyle/>
          <a:p>
            <a:r>
              <a:rPr lang="en-GB" b="1" dirty="0">
                <a:latin typeface="+mn-lt"/>
              </a:rPr>
              <a:t>Learning Technology</a:t>
            </a:r>
          </a:p>
        </p:txBody>
      </p:sp>
      <p:pic>
        <p:nvPicPr>
          <p:cNvPr id="4" name="Online Media 3" title="Linkedin Learning Product Overview">
            <a:hlinkClick r:id="" action="ppaction://media"/>
            <a:extLst>
              <a:ext uri="{FF2B5EF4-FFF2-40B4-BE49-F238E27FC236}">
                <a16:creationId xmlns:a16="http://schemas.microsoft.com/office/drawing/2014/main" id="{A6C3CF10-15E3-CC08-FF39-F15BD396E0F2}"/>
              </a:ext>
            </a:extLst>
          </p:cNvPr>
          <p:cNvPicPr>
            <a:picLocks noGrp="1" noRot="1" noChangeAspect="1"/>
          </p:cNvPicPr>
          <p:nvPr>
            <p:ph idx="1"/>
            <a:videoFile r:link="rId1"/>
          </p:nvPr>
        </p:nvPicPr>
        <p:blipFill>
          <a:blip r:embed="rId4"/>
          <a:stretch>
            <a:fillRect/>
          </a:stretch>
        </p:blipFill>
        <p:spPr>
          <a:xfrm>
            <a:off x="2085474" y="1163273"/>
            <a:ext cx="8021052" cy="4531453"/>
          </a:xfrm>
          <a:prstGeom prst="rect">
            <a:avLst/>
          </a:prstGeom>
        </p:spPr>
      </p:pic>
    </p:spTree>
    <p:extLst>
      <p:ext uri="{BB962C8B-B14F-4D97-AF65-F5344CB8AC3E}">
        <p14:creationId xmlns:p14="http://schemas.microsoft.com/office/powerpoint/2010/main" val="349881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02577-C73D-4335-01A1-F74CC7BA0D68}"/>
              </a:ext>
            </a:extLst>
          </p:cNvPr>
          <p:cNvSpPr>
            <a:spLocks noGrp="1"/>
          </p:cNvSpPr>
          <p:nvPr>
            <p:ph type="title"/>
          </p:nvPr>
        </p:nvSpPr>
        <p:spPr>
          <a:xfrm>
            <a:off x="358219" y="365126"/>
            <a:ext cx="11481847" cy="567204"/>
          </a:xfrm>
        </p:spPr>
        <p:txBody>
          <a:bodyPr>
            <a:normAutofit fontScale="90000"/>
          </a:bodyPr>
          <a:lstStyle/>
          <a:p>
            <a:r>
              <a:rPr lang="en-GB" b="1" dirty="0">
                <a:latin typeface="+mn-lt"/>
              </a:rPr>
              <a:t>Learning in the Flow of Work</a:t>
            </a:r>
          </a:p>
        </p:txBody>
      </p:sp>
      <p:sp>
        <p:nvSpPr>
          <p:cNvPr id="3" name="Content Placeholder 2">
            <a:extLst>
              <a:ext uri="{FF2B5EF4-FFF2-40B4-BE49-F238E27FC236}">
                <a16:creationId xmlns:a16="http://schemas.microsoft.com/office/drawing/2014/main" id="{EC8806BA-2ADD-09E2-FE32-2D9646B5B569}"/>
              </a:ext>
            </a:extLst>
          </p:cNvPr>
          <p:cNvSpPr>
            <a:spLocks noGrp="1"/>
          </p:cNvSpPr>
          <p:nvPr>
            <p:ph idx="1"/>
          </p:nvPr>
        </p:nvSpPr>
        <p:spPr>
          <a:xfrm>
            <a:off x="358219" y="1255060"/>
            <a:ext cx="11481847" cy="4146500"/>
          </a:xfrm>
        </p:spPr>
        <p:txBody>
          <a:bodyPr>
            <a:normAutofit fontScale="92500" lnSpcReduction="10000"/>
          </a:bodyPr>
          <a:lstStyle/>
          <a:p>
            <a:r>
              <a:rPr lang="en-GB" dirty="0"/>
              <a:t>Learning integrated directly into everyday tasks, enabling employees to access support at the moment of need.</a:t>
            </a:r>
          </a:p>
          <a:p>
            <a:r>
              <a:rPr lang="en-GB" dirty="0"/>
              <a:t>A shift away from reliance on formal courses.</a:t>
            </a:r>
          </a:p>
          <a:p>
            <a:r>
              <a:rPr lang="en-GB" dirty="0"/>
              <a:t>Moves beyond ‘Netflix‑style’ content libraries toward impactful, context‑specific learning that supports immediate performance</a:t>
            </a:r>
          </a:p>
          <a:p>
            <a:r>
              <a:rPr lang="en-GB" dirty="0"/>
              <a:t>Addresses issue of lack of time for formal learning and minimises disruption</a:t>
            </a:r>
          </a:p>
          <a:p>
            <a:r>
              <a:rPr lang="en-GB" dirty="0"/>
              <a:t>Consists of embedded tools within existing platforms, point of need resources</a:t>
            </a:r>
          </a:p>
          <a:p>
            <a:pPr marL="0" indent="0">
              <a:buNone/>
            </a:pPr>
            <a:r>
              <a:rPr lang="en-GB" u="sng" dirty="0"/>
              <a:t>Example</a:t>
            </a:r>
            <a:r>
              <a:rPr lang="en-GB" dirty="0"/>
              <a:t> -  call centre employee receives an automated prompt in their CRM with a 2‑minute guide on handling a complex complaint exactly when the issue arises—learning and applying simultaneously</a:t>
            </a:r>
          </a:p>
        </p:txBody>
      </p:sp>
    </p:spTree>
    <p:extLst>
      <p:ext uri="{BB962C8B-B14F-4D97-AF65-F5344CB8AC3E}">
        <p14:creationId xmlns:p14="http://schemas.microsoft.com/office/powerpoint/2010/main" val="3555614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273F14-1101-29A7-E281-DCEE4D814B52}"/>
              </a:ext>
            </a:extLst>
          </p:cNvPr>
          <p:cNvSpPr>
            <a:spLocks noGrp="1"/>
          </p:cNvSpPr>
          <p:nvPr>
            <p:ph type="title"/>
          </p:nvPr>
        </p:nvSpPr>
        <p:spPr>
          <a:xfrm>
            <a:off x="358219" y="365125"/>
            <a:ext cx="11481847" cy="854075"/>
          </a:xfrm>
        </p:spPr>
        <p:txBody>
          <a:bodyPr/>
          <a:lstStyle/>
          <a:p>
            <a:r>
              <a:rPr lang="en-GB" b="1" dirty="0">
                <a:latin typeface="+mn-lt"/>
              </a:rPr>
              <a:t>Visa – AI powered training</a:t>
            </a:r>
          </a:p>
        </p:txBody>
      </p:sp>
      <p:pic>
        <p:nvPicPr>
          <p:cNvPr id="5" name="Content Placeholder 4">
            <a:extLst>
              <a:ext uri="{FF2B5EF4-FFF2-40B4-BE49-F238E27FC236}">
                <a16:creationId xmlns:a16="http://schemas.microsoft.com/office/drawing/2014/main" id="{D5326210-6C36-B55A-8063-E56F88E29D63}"/>
              </a:ext>
            </a:extLst>
          </p:cNvPr>
          <p:cNvPicPr>
            <a:picLocks noGrp="1" noChangeAspect="1"/>
          </p:cNvPicPr>
          <p:nvPr>
            <p:ph idx="1"/>
          </p:nvPr>
        </p:nvPicPr>
        <p:blipFill>
          <a:blip r:embed="rId3"/>
          <a:stretch>
            <a:fillRect/>
          </a:stretch>
        </p:blipFill>
        <p:spPr>
          <a:xfrm>
            <a:off x="1989220" y="1443788"/>
            <a:ext cx="8518701" cy="4106779"/>
          </a:xfrm>
          <a:prstGeom prst="rect">
            <a:avLst/>
          </a:prstGeom>
        </p:spPr>
      </p:pic>
    </p:spTree>
    <p:extLst>
      <p:ext uri="{BB962C8B-B14F-4D97-AF65-F5344CB8AC3E}">
        <p14:creationId xmlns:p14="http://schemas.microsoft.com/office/powerpoint/2010/main" val="22700698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67278-7914-8477-9E1A-4A205326FA59}"/>
              </a:ext>
            </a:extLst>
          </p:cNvPr>
          <p:cNvSpPr>
            <a:spLocks noGrp="1"/>
          </p:cNvSpPr>
          <p:nvPr>
            <p:ph type="title"/>
          </p:nvPr>
        </p:nvSpPr>
        <p:spPr/>
        <p:txBody>
          <a:bodyPr/>
          <a:lstStyle/>
          <a:p>
            <a:r>
              <a:rPr lang="en-GB" b="1" dirty="0">
                <a:latin typeface="+mn-lt"/>
              </a:rPr>
              <a:t>Activity - Is this really a </a:t>
            </a:r>
            <a:r>
              <a:rPr lang="en-GB" b="1" u="sng" dirty="0">
                <a:latin typeface="+mn-lt"/>
              </a:rPr>
              <a:t>training</a:t>
            </a:r>
            <a:r>
              <a:rPr lang="en-GB" b="1" dirty="0">
                <a:latin typeface="+mn-lt"/>
              </a:rPr>
              <a:t> need?</a:t>
            </a:r>
          </a:p>
        </p:txBody>
      </p:sp>
      <p:sp>
        <p:nvSpPr>
          <p:cNvPr id="3" name="Content Placeholder 2">
            <a:extLst>
              <a:ext uri="{FF2B5EF4-FFF2-40B4-BE49-F238E27FC236}">
                <a16:creationId xmlns:a16="http://schemas.microsoft.com/office/drawing/2014/main" id="{C40F97F7-19A1-6D20-1236-A57A38B38650}"/>
              </a:ext>
            </a:extLst>
          </p:cNvPr>
          <p:cNvSpPr>
            <a:spLocks noGrp="1"/>
          </p:cNvSpPr>
          <p:nvPr>
            <p:ph idx="1"/>
          </p:nvPr>
        </p:nvSpPr>
        <p:spPr/>
        <p:txBody>
          <a:bodyPr/>
          <a:lstStyle/>
          <a:p>
            <a:pPr marL="742950" lvl="1" indent="-285750">
              <a:lnSpc>
                <a:spcPct val="107000"/>
              </a:lnSpc>
              <a:spcAft>
                <a:spcPts val="800"/>
              </a:spcAft>
              <a:buFont typeface="+mj-lt"/>
              <a:buAutoNum type="arabicPeriod"/>
              <a:tabLst>
                <a:tab pos="914400" algn="l"/>
              </a:tabLst>
            </a:pPr>
            <a:r>
              <a:rPr lang="en-GB" sz="3200" kern="100" dirty="0">
                <a:effectLst/>
                <a:ea typeface="Aptos" panose="020B0004020202020204" pitchFamily="34" charset="0"/>
                <a:cs typeface="Times New Roman" panose="02020603050405020304" pitchFamily="18" charset="0"/>
              </a:rPr>
              <a:t>Customer complaints have increased by 20%</a:t>
            </a:r>
          </a:p>
          <a:p>
            <a:pPr marL="742950" lvl="1" indent="-285750">
              <a:lnSpc>
                <a:spcPct val="107000"/>
              </a:lnSpc>
              <a:spcAft>
                <a:spcPts val="800"/>
              </a:spcAft>
              <a:buFont typeface="+mj-lt"/>
              <a:buAutoNum type="arabicPeriod"/>
              <a:tabLst>
                <a:tab pos="914400" algn="l"/>
              </a:tabLst>
            </a:pPr>
            <a:r>
              <a:rPr lang="en-GB" sz="3200" kern="100" dirty="0">
                <a:effectLst/>
                <a:ea typeface="Aptos" panose="020B0004020202020204" pitchFamily="34" charset="0"/>
                <a:cs typeface="Times New Roman" panose="02020603050405020304" pitchFamily="18" charset="0"/>
              </a:rPr>
              <a:t>Managers say staff lack motivation</a:t>
            </a:r>
          </a:p>
          <a:p>
            <a:pPr marL="742950" lvl="1" indent="-285750">
              <a:lnSpc>
                <a:spcPct val="107000"/>
              </a:lnSpc>
              <a:spcAft>
                <a:spcPts val="800"/>
              </a:spcAft>
              <a:buFont typeface="+mj-lt"/>
              <a:buAutoNum type="arabicPeriod"/>
              <a:tabLst>
                <a:tab pos="914400" algn="l"/>
              </a:tabLst>
            </a:pPr>
            <a:r>
              <a:rPr lang="en-GB" sz="3200" kern="100" dirty="0">
                <a:effectLst/>
                <a:ea typeface="Aptos" panose="020B0004020202020204" pitchFamily="34" charset="0"/>
                <a:cs typeface="Times New Roman" panose="02020603050405020304" pitchFamily="18" charset="0"/>
              </a:rPr>
              <a:t>A new digital system is being introduced next month</a:t>
            </a:r>
          </a:p>
          <a:p>
            <a:pPr marL="0" indent="0">
              <a:buNone/>
            </a:pPr>
            <a:endParaRPr lang="en-GB" dirty="0"/>
          </a:p>
          <a:p>
            <a:pPr marL="0" indent="0">
              <a:buNone/>
            </a:pPr>
            <a:r>
              <a:rPr lang="en-GB" dirty="0"/>
              <a:t>Is this an organisational, team or individual level need? What would be your next steps? What likely solutions are there?</a:t>
            </a:r>
          </a:p>
        </p:txBody>
      </p:sp>
    </p:spTree>
    <p:extLst>
      <p:ext uri="{BB962C8B-B14F-4D97-AF65-F5344CB8AC3E}">
        <p14:creationId xmlns:p14="http://schemas.microsoft.com/office/powerpoint/2010/main" val="5854193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1B34B-2372-500C-F562-595731E32F16}"/>
              </a:ext>
            </a:extLst>
          </p:cNvPr>
          <p:cNvSpPr>
            <a:spLocks noGrp="1"/>
          </p:cNvSpPr>
          <p:nvPr>
            <p:ph type="title"/>
          </p:nvPr>
        </p:nvSpPr>
        <p:spPr>
          <a:xfrm>
            <a:off x="358219" y="365125"/>
            <a:ext cx="11481847" cy="1325563"/>
          </a:xfrm>
        </p:spPr>
        <p:txBody>
          <a:bodyPr anchor="ctr">
            <a:normAutofit/>
          </a:bodyPr>
          <a:lstStyle/>
          <a:p>
            <a:r>
              <a:rPr lang="en-GB" b="1" dirty="0">
                <a:latin typeface="+mn-lt"/>
              </a:rPr>
              <a:t>Leadership Development</a:t>
            </a:r>
          </a:p>
        </p:txBody>
      </p:sp>
      <p:pic>
        <p:nvPicPr>
          <p:cNvPr id="5" name="Content Placeholder 4" descr="One orange paper boat leading a group of white paper boats">
            <a:extLst>
              <a:ext uri="{FF2B5EF4-FFF2-40B4-BE49-F238E27FC236}">
                <a16:creationId xmlns:a16="http://schemas.microsoft.com/office/drawing/2014/main" id="{590A38FB-E680-DE5D-8F2C-0354093B180D}"/>
              </a:ext>
            </a:extLst>
          </p:cNvPr>
          <p:cNvPicPr>
            <a:picLocks noGrp="1" noChangeAspect="1"/>
          </p:cNvPicPr>
          <p:nvPr>
            <p:ph idx="1"/>
          </p:nvPr>
        </p:nvPicPr>
        <p:blipFill>
          <a:blip r:embed="rId3"/>
          <a:srcRect t="6858" r="1" b="46485"/>
          <a:stretch>
            <a:fillRect/>
          </a:stretch>
        </p:blipFill>
        <p:spPr>
          <a:xfrm>
            <a:off x="358219" y="1825625"/>
            <a:ext cx="11481847" cy="3575934"/>
          </a:xfrm>
          <a:noFill/>
        </p:spPr>
      </p:pic>
    </p:spTree>
    <p:extLst>
      <p:ext uri="{BB962C8B-B14F-4D97-AF65-F5344CB8AC3E}">
        <p14:creationId xmlns:p14="http://schemas.microsoft.com/office/powerpoint/2010/main" val="1650771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2FE86-8E3A-6603-15B1-34737AAF5D67}"/>
              </a:ext>
            </a:extLst>
          </p:cNvPr>
          <p:cNvSpPr>
            <a:spLocks noGrp="1"/>
          </p:cNvSpPr>
          <p:nvPr>
            <p:ph type="title"/>
          </p:nvPr>
        </p:nvSpPr>
        <p:spPr/>
        <p:txBody>
          <a:bodyPr/>
          <a:lstStyle/>
          <a:p>
            <a:r>
              <a:rPr lang="en-GB" b="1" dirty="0">
                <a:latin typeface="+mn-lt"/>
              </a:rPr>
              <a:t>How do leaders learn?</a:t>
            </a:r>
          </a:p>
        </p:txBody>
      </p:sp>
      <p:sp>
        <p:nvSpPr>
          <p:cNvPr id="3" name="Content Placeholder 2">
            <a:extLst>
              <a:ext uri="{FF2B5EF4-FFF2-40B4-BE49-F238E27FC236}">
                <a16:creationId xmlns:a16="http://schemas.microsoft.com/office/drawing/2014/main" id="{3008F391-3447-3186-7A1B-BAC61A5418CC}"/>
              </a:ext>
            </a:extLst>
          </p:cNvPr>
          <p:cNvSpPr>
            <a:spLocks noGrp="1"/>
          </p:cNvSpPr>
          <p:nvPr>
            <p:ph idx="1"/>
          </p:nvPr>
        </p:nvSpPr>
        <p:spPr/>
        <p:txBody>
          <a:bodyPr>
            <a:normAutofit fontScale="92500" lnSpcReduction="20000"/>
          </a:bodyPr>
          <a:lstStyle/>
          <a:p>
            <a:pPr marL="0" indent="0">
              <a:buNone/>
            </a:pPr>
            <a:r>
              <a:rPr lang="en-GB" dirty="0"/>
              <a:t>According to the 70-20-10 rule, leaders learn and grow from 3 types of experience, following a ratio of:</a:t>
            </a:r>
          </a:p>
          <a:p>
            <a:pPr marL="0" indent="0">
              <a:buNone/>
            </a:pPr>
            <a:endParaRPr lang="en-GB" dirty="0"/>
          </a:p>
          <a:p>
            <a:r>
              <a:rPr lang="en-GB" b="1" dirty="0"/>
              <a:t>70% challenging experiences and assignments</a:t>
            </a:r>
            <a:endParaRPr lang="en-GB" dirty="0"/>
          </a:p>
          <a:p>
            <a:r>
              <a:rPr lang="en-GB" b="1" dirty="0"/>
              <a:t>20% developmental relationships</a:t>
            </a:r>
            <a:endParaRPr lang="en-GB" dirty="0"/>
          </a:p>
          <a:p>
            <a:r>
              <a:rPr lang="en-GB" b="1" dirty="0"/>
              <a:t>10% coursework and training</a:t>
            </a:r>
          </a:p>
          <a:p>
            <a:endParaRPr lang="en-GB" b="1" dirty="0"/>
          </a:p>
          <a:p>
            <a:pPr marL="0" indent="0">
              <a:buNone/>
            </a:pPr>
            <a:r>
              <a:rPr lang="en-GB" dirty="0"/>
              <a:t>Coursework and training can have an amplifier effect clarifying, supporting and boosting the other 90% (CCL, 2025)</a:t>
            </a:r>
          </a:p>
          <a:p>
            <a:endParaRPr lang="en-GB" dirty="0"/>
          </a:p>
        </p:txBody>
      </p:sp>
    </p:spTree>
    <p:extLst>
      <p:ext uri="{BB962C8B-B14F-4D97-AF65-F5344CB8AC3E}">
        <p14:creationId xmlns:p14="http://schemas.microsoft.com/office/powerpoint/2010/main" val="25987869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B40B8-3918-1B66-F7D4-D76E21272194}"/>
              </a:ext>
            </a:extLst>
          </p:cNvPr>
          <p:cNvSpPr>
            <a:spLocks noGrp="1"/>
          </p:cNvSpPr>
          <p:nvPr>
            <p:ph type="title"/>
          </p:nvPr>
        </p:nvSpPr>
        <p:spPr>
          <a:xfrm>
            <a:off x="358219" y="365125"/>
            <a:ext cx="11481847" cy="782357"/>
          </a:xfrm>
        </p:spPr>
        <p:txBody>
          <a:bodyPr anchor="ctr">
            <a:normAutofit/>
          </a:bodyPr>
          <a:lstStyle/>
          <a:p>
            <a:r>
              <a:rPr lang="en-GB" b="1" dirty="0">
                <a:latin typeface="+mn-lt"/>
              </a:rPr>
              <a:t>NHS – HEIW Leadership Portal for Wales</a:t>
            </a:r>
          </a:p>
        </p:txBody>
      </p:sp>
      <p:sp>
        <p:nvSpPr>
          <p:cNvPr id="3" name="Content Placeholder 2">
            <a:extLst>
              <a:ext uri="{FF2B5EF4-FFF2-40B4-BE49-F238E27FC236}">
                <a16:creationId xmlns:a16="http://schemas.microsoft.com/office/drawing/2014/main" id="{DE0EA59A-F646-036A-BBA4-726A874C35D9}"/>
              </a:ext>
            </a:extLst>
          </p:cNvPr>
          <p:cNvSpPr>
            <a:spLocks noGrp="1"/>
          </p:cNvSpPr>
          <p:nvPr>
            <p:ph idx="1"/>
          </p:nvPr>
        </p:nvSpPr>
        <p:spPr>
          <a:xfrm>
            <a:off x="196855" y="1556684"/>
            <a:ext cx="5800753" cy="3913418"/>
          </a:xfrm>
        </p:spPr>
        <p:txBody>
          <a:bodyPr>
            <a:normAutofit lnSpcReduction="10000"/>
          </a:bodyPr>
          <a:lstStyle/>
          <a:p>
            <a:pPr marL="0" indent="0">
              <a:buNone/>
            </a:pPr>
            <a:r>
              <a:rPr lang="en-GB" b="0" i="0" dirty="0" err="1">
                <a:effectLst/>
              </a:rPr>
              <a:t>Gwella</a:t>
            </a:r>
            <a:r>
              <a:rPr lang="en-GB" b="0" i="0" dirty="0">
                <a:effectLst/>
              </a:rPr>
              <a:t> is a </a:t>
            </a:r>
            <a:r>
              <a:rPr lang="en-GB" b="1" i="0" dirty="0">
                <a:effectLst/>
              </a:rPr>
              <a:t>digital leadership portal</a:t>
            </a:r>
            <a:r>
              <a:rPr lang="en-GB" b="0" i="0" dirty="0">
                <a:effectLst/>
              </a:rPr>
              <a:t>, created to </a:t>
            </a:r>
            <a:r>
              <a:rPr lang="en-GB" b="1" i="0" dirty="0">
                <a:effectLst/>
              </a:rPr>
              <a:t>support leadership development across health and social care in Wales</a:t>
            </a:r>
            <a:r>
              <a:rPr lang="en-GB" b="0" i="0" dirty="0">
                <a:effectLst/>
              </a:rPr>
              <a:t>. It is designed to help individuals and teams improve leadership practice, support staff wellbeing, and embed compassionate cultures across the system.</a:t>
            </a:r>
          </a:p>
          <a:p>
            <a:pPr marL="0" indent="0">
              <a:buNone/>
            </a:pPr>
            <a:r>
              <a:rPr lang="en-GB" b="0" i="0" dirty="0">
                <a:effectLst/>
              </a:rPr>
              <a:t>https://nhswalesleadershipportal.heiw.wales/</a:t>
            </a:r>
          </a:p>
          <a:p>
            <a:endParaRPr lang="en-GB" dirty="0"/>
          </a:p>
        </p:txBody>
      </p:sp>
      <p:pic>
        <p:nvPicPr>
          <p:cNvPr id="5" name="Picture 4">
            <a:extLst>
              <a:ext uri="{FF2B5EF4-FFF2-40B4-BE49-F238E27FC236}">
                <a16:creationId xmlns:a16="http://schemas.microsoft.com/office/drawing/2014/main" id="{666517D7-9257-DD36-E501-E9FBC5F85BE8}"/>
              </a:ext>
            </a:extLst>
          </p:cNvPr>
          <p:cNvPicPr>
            <a:picLocks noChangeAspect="1"/>
          </p:cNvPicPr>
          <p:nvPr/>
        </p:nvPicPr>
        <p:blipFill>
          <a:blip r:embed="rId3"/>
          <a:srcRect l="3960" r="24993" b="-2"/>
          <a:stretch>
            <a:fillRect/>
          </a:stretch>
        </p:blipFill>
        <p:spPr>
          <a:xfrm>
            <a:off x="6194393" y="1556684"/>
            <a:ext cx="5645673" cy="3575934"/>
          </a:xfrm>
          <a:prstGeom prst="rect">
            <a:avLst/>
          </a:prstGeom>
          <a:noFill/>
        </p:spPr>
      </p:pic>
    </p:spTree>
    <p:extLst>
      <p:ext uri="{BB962C8B-B14F-4D97-AF65-F5344CB8AC3E}">
        <p14:creationId xmlns:p14="http://schemas.microsoft.com/office/powerpoint/2010/main" val="40913841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577B-2292-69AA-5F80-557D05071608}"/>
              </a:ext>
            </a:extLst>
          </p:cNvPr>
          <p:cNvSpPr>
            <a:spLocks noGrp="1"/>
          </p:cNvSpPr>
          <p:nvPr>
            <p:ph type="title"/>
          </p:nvPr>
        </p:nvSpPr>
        <p:spPr>
          <a:xfrm>
            <a:off x="358219" y="365125"/>
            <a:ext cx="11481847" cy="1325563"/>
          </a:xfrm>
        </p:spPr>
        <p:txBody>
          <a:bodyPr anchor="ctr">
            <a:normAutofit/>
          </a:bodyPr>
          <a:lstStyle/>
          <a:p>
            <a:r>
              <a:rPr lang="en-GB" b="1" dirty="0" err="1">
                <a:latin typeface="+mn-lt"/>
              </a:rPr>
              <a:t>Academi</a:t>
            </a:r>
            <a:r>
              <a:rPr lang="en-GB" b="1" dirty="0">
                <a:latin typeface="+mn-lt"/>
              </a:rPr>
              <a:t> Wales (public/third sector)</a:t>
            </a:r>
          </a:p>
        </p:txBody>
      </p:sp>
      <p:sp>
        <p:nvSpPr>
          <p:cNvPr id="3" name="Content Placeholder 2">
            <a:extLst>
              <a:ext uri="{FF2B5EF4-FFF2-40B4-BE49-F238E27FC236}">
                <a16:creationId xmlns:a16="http://schemas.microsoft.com/office/drawing/2014/main" id="{1E6687BE-3A89-3EFB-010B-DF4FDE1A9C9B}"/>
              </a:ext>
            </a:extLst>
          </p:cNvPr>
          <p:cNvSpPr>
            <a:spLocks noGrp="1"/>
          </p:cNvSpPr>
          <p:nvPr>
            <p:ph idx="1"/>
          </p:nvPr>
        </p:nvSpPr>
        <p:spPr>
          <a:xfrm>
            <a:off x="358219" y="1825625"/>
            <a:ext cx="5645673" cy="3575934"/>
          </a:xfrm>
        </p:spPr>
        <p:txBody>
          <a:bodyPr>
            <a:normAutofit/>
          </a:bodyPr>
          <a:lstStyle/>
          <a:p>
            <a:r>
              <a:rPr lang="en-GB" sz="4400" dirty="0">
                <a:hlinkClick r:id="rId3"/>
              </a:rPr>
              <a:t>https://academiwales.gov.wales/courses-and-events</a:t>
            </a:r>
            <a:endParaRPr lang="en-GB" sz="4400" dirty="0"/>
          </a:p>
          <a:p>
            <a:endParaRPr lang="en-GB" dirty="0"/>
          </a:p>
          <a:p>
            <a:endParaRPr lang="en-GB" dirty="0"/>
          </a:p>
        </p:txBody>
      </p:sp>
      <p:pic>
        <p:nvPicPr>
          <p:cNvPr id="5" name="Picture 4">
            <a:extLst>
              <a:ext uri="{FF2B5EF4-FFF2-40B4-BE49-F238E27FC236}">
                <a16:creationId xmlns:a16="http://schemas.microsoft.com/office/drawing/2014/main" id="{4E0798EE-CFC2-8AF2-8140-95968153272C}"/>
              </a:ext>
            </a:extLst>
          </p:cNvPr>
          <p:cNvPicPr>
            <a:picLocks noChangeAspect="1"/>
          </p:cNvPicPr>
          <p:nvPr/>
        </p:nvPicPr>
        <p:blipFill>
          <a:blip r:embed="rId4"/>
          <a:srcRect t="467"/>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7792151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F009A-3296-F9E3-0244-9877D7C2D6FB}"/>
              </a:ext>
            </a:extLst>
          </p:cNvPr>
          <p:cNvSpPr>
            <a:spLocks noGrp="1"/>
          </p:cNvSpPr>
          <p:nvPr>
            <p:ph type="title"/>
          </p:nvPr>
        </p:nvSpPr>
        <p:spPr/>
        <p:txBody>
          <a:bodyPr/>
          <a:lstStyle/>
          <a:p>
            <a:r>
              <a:rPr lang="en-GB" b="1" dirty="0"/>
              <a:t>Go to Kahoot.it – Pairs activity</a:t>
            </a:r>
          </a:p>
        </p:txBody>
      </p:sp>
      <p:pic>
        <p:nvPicPr>
          <p:cNvPr id="5" name="Content Placeholder 4">
            <a:extLst>
              <a:ext uri="{FF2B5EF4-FFF2-40B4-BE49-F238E27FC236}">
                <a16:creationId xmlns:a16="http://schemas.microsoft.com/office/drawing/2014/main" id="{D1978377-70FD-1E16-A770-47972113EE60}"/>
              </a:ext>
            </a:extLst>
          </p:cNvPr>
          <p:cNvPicPr>
            <a:picLocks noGrp="1" noChangeAspect="1"/>
          </p:cNvPicPr>
          <p:nvPr>
            <p:ph idx="1"/>
          </p:nvPr>
        </p:nvPicPr>
        <p:blipFill>
          <a:blip r:embed="rId3"/>
          <a:stretch>
            <a:fillRect/>
          </a:stretch>
        </p:blipFill>
        <p:spPr>
          <a:xfrm>
            <a:off x="3373777" y="1825625"/>
            <a:ext cx="5450795" cy="3576638"/>
          </a:xfrm>
          <a:prstGeom prst="rect">
            <a:avLst/>
          </a:prstGeom>
        </p:spPr>
      </p:pic>
    </p:spTree>
    <p:extLst>
      <p:ext uri="{BB962C8B-B14F-4D97-AF65-F5344CB8AC3E}">
        <p14:creationId xmlns:p14="http://schemas.microsoft.com/office/powerpoint/2010/main" val="29159002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562C2-5B41-1811-BEE6-AD053B756301}"/>
              </a:ext>
            </a:extLst>
          </p:cNvPr>
          <p:cNvSpPr>
            <a:spLocks noGrp="1"/>
          </p:cNvSpPr>
          <p:nvPr>
            <p:ph type="title"/>
          </p:nvPr>
        </p:nvSpPr>
        <p:spPr>
          <a:xfrm>
            <a:off x="358219" y="365125"/>
            <a:ext cx="11481847" cy="533233"/>
          </a:xfrm>
        </p:spPr>
        <p:txBody>
          <a:bodyPr>
            <a:normAutofit fontScale="90000"/>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CAFD3544-E625-ACE3-D4C7-E45B41BD7143}"/>
              </a:ext>
            </a:extLst>
          </p:cNvPr>
          <p:cNvSpPr>
            <a:spLocks noGrp="1"/>
          </p:cNvSpPr>
          <p:nvPr>
            <p:ph idx="1"/>
          </p:nvPr>
        </p:nvSpPr>
        <p:spPr>
          <a:xfrm>
            <a:off x="208547" y="1106904"/>
            <a:ext cx="11790948" cy="4443663"/>
          </a:xfrm>
        </p:spPr>
        <p:txBody>
          <a:bodyPr>
            <a:normAutofit fontScale="92500" lnSpcReduction="10000"/>
          </a:bodyPr>
          <a:lstStyle/>
          <a:p>
            <a:r>
              <a:rPr lang="en-GB" dirty="0"/>
              <a:t>Organisations are focussing on upskilling and reskilling in times of great change</a:t>
            </a:r>
          </a:p>
          <a:p>
            <a:r>
              <a:rPr lang="en-GB" dirty="0"/>
              <a:t>They are leveraging technology and using a variety of ways to enable fast learning and internal mobility</a:t>
            </a:r>
          </a:p>
          <a:p>
            <a:r>
              <a:rPr lang="en-GB" dirty="0"/>
              <a:t>Senior leaders and line managers have crucial roles</a:t>
            </a:r>
          </a:p>
          <a:p>
            <a:r>
              <a:rPr lang="en-GB" dirty="0"/>
              <a:t>L&amp;D strategy is about getting the right people with the right skills in the right job at the right time</a:t>
            </a:r>
          </a:p>
          <a:p>
            <a:r>
              <a:rPr lang="en-GB" dirty="0"/>
              <a:t>L&amp;D strategy should be closely aligned with business strategy</a:t>
            </a:r>
          </a:p>
          <a:p>
            <a:r>
              <a:rPr lang="en-GB" dirty="0"/>
              <a:t>Needs can be at organisational, team or individual level</a:t>
            </a:r>
          </a:p>
          <a:p>
            <a:r>
              <a:rPr lang="en-GB" dirty="0"/>
              <a:t>Learning Needs Analysis creates a picture of current needs</a:t>
            </a:r>
          </a:p>
          <a:p>
            <a:r>
              <a:rPr lang="en-GB" dirty="0"/>
              <a:t>Trends include learning in the flow of work, personal learning journeys and more!</a:t>
            </a:r>
          </a:p>
        </p:txBody>
      </p:sp>
    </p:spTree>
    <p:extLst>
      <p:ext uri="{BB962C8B-B14F-4D97-AF65-F5344CB8AC3E}">
        <p14:creationId xmlns:p14="http://schemas.microsoft.com/office/powerpoint/2010/main" val="2924734372"/>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http://purl.org/dc/dcmitype/"/>
    <ds:schemaRef ds:uri="http://purl.org/dc/elements/1.1/"/>
    <ds:schemaRef ds:uri="http://schemas.microsoft.com/office/2006/documentManagement/types"/>
    <ds:schemaRef ds:uri="303dbf9b-b85b-46a0-94f1-894078c07ecd"/>
    <ds:schemaRef ds:uri="http://www.w3.org/XML/1998/namespace"/>
    <ds:schemaRef ds:uri="http://schemas.openxmlformats.org/package/2006/metadata/core-properties"/>
    <ds:schemaRef ds:uri="http://purl.org/dc/terms/"/>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2562</TotalTime>
  <Words>1872</Words>
  <Application>Microsoft Office PowerPoint</Application>
  <PresentationFormat>Widescreen</PresentationFormat>
  <Paragraphs>243</Paragraphs>
  <Slides>37</Slides>
  <Notes>34</Notes>
  <HiddenSlides>0</HiddenSlides>
  <MMClips>1</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37</vt:i4>
      </vt:variant>
    </vt:vector>
  </HeadingPairs>
  <TitlesOfParts>
    <vt:vector size="44" baseType="lpstr">
      <vt:lpstr>Aptos</vt:lpstr>
      <vt:lpstr>Arial</vt:lpstr>
      <vt:lpstr>Calibri</vt:lpstr>
      <vt:lpstr>Calibri Light</vt:lpstr>
      <vt:lpstr>UWTSD Holding Page</vt:lpstr>
      <vt:lpstr>UWTSD Text 2</vt:lpstr>
      <vt:lpstr>UWTSD Logo Variations place image in Background</vt:lpstr>
      <vt:lpstr>PowerPoint Presentation</vt:lpstr>
      <vt:lpstr>PowerPoint Presentation</vt:lpstr>
      <vt:lpstr>What we’ll cover today</vt:lpstr>
      <vt:lpstr>What did we learn last time?</vt:lpstr>
      <vt:lpstr>Current trends in L&amp;D</vt:lpstr>
      <vt:lpstr>What is a learning and development strategy?</vt:lpstr>
      <vt:lpstr>L&amp;D Strategies</vt:lpstr>
      <vt:lpstr>Influences on L&amp;D strategy (CIPD, 2025)</vt:lpstr>
      <vt:lpstr>How do people learn?</vt:lpstr>
      <vt:lpstr>Methods of delivering learning </vt:lpstr>
      <vt:lpstr>Evidence Based Learning – the Learning Styles Myth</vt:lpstr>
      <vt:lpstr>Tesco</vt:lpstr>
      <vt:lpstr>How Tesco is achieving its L&amp;D Aims:</vt:lpstr>
      <vt:lpstr>Amazon</vt:lpstr>
      <vt:lpstr>Impact, Engagement and Transfer</vt:lpstr>
      <vt:lpstr>Designing a personalised learning journey for a call centre assistant</vt:lpstr>
      <vt:lpstr>Questions to Ask</vt:lpstr>
      <vt:lpstr>Role of Line Managers is Crucial (again!)</vt:lpstr>
      <vt:lpstr>Learning Needs Analysis (LNA)</vt:lpstr>
      <vt:lpstr>3-Level Learning Needs Framework</vt:lpstr>
      <vt:lpstr>Ways of Undertaking a Learning Needs Analysis (LNA)</vt:lpstr>
      <vt:lpstr>Individual Skills Matrix – HR Manager</vt:lpstr>
      <vt:lpstr>Team Skills Matrix</vt:lpstr>
      <vt:lpstr>Activity – Design and Complete a Skills Matrix</vt:lpstr>
      <vt:lpstr>Example</vt:lpstr>
      <vt:lpstr>Next Steps</vt:lpstr>
      <vt:lpstr>Career Development Programmes</vt:lpstr>
      <vt:lpstr>Learning Technology</vt:lpstr>
      <vt:lpstr>Learning in the Flow of Work</vt:lpstr>
      <vt:lpstr>Visa – AI powered training</vt:lpstr>
      <vt:lpstr>Activity - Is this really a training need?</vt:lpstr>
      <vt:lpstr>Leadership Development</vt:lpstr>
      <vt:lpstr>How do leaders learn?</vt:lpstr>
      <vt:lpstr>NHS – HEIW Leadership Portal for Wales</vt:lpstr>
      <vt:lpstr>Academi Wales (public/third sector)</vt:lpstr>
      <vt:lpstr>Go to Kahoot.it – Pairs activity</vt:lpstr>
      <vt:lpstr>What have we learnt?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Julie Thomas</cp:lastModifiedBy>
  <cp:revision>22</cp:revision>
  <cp:lastPrinted>2026-03-03T09:49:21Z</cp:lastPrinted>
  <dcterms:created xsi:type="dcterms:W3CDTF">2021-03-09T15:35:42Z</dcterms:created>
  <dcterms:modified xsi:type="dcterms:W3CDTF">2026-03-09T15:13:38Z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