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2"/>
  </p:notesMasterIdLst>
  <p:handoutMasterIdLst>
    <p:handoutMasterId r:id="rId13"/>
  </p:handoutMasterIdLst>
  <p:sldIdLst>
    <p:sldId id="352" r:id="rId2"/>
    <p:sldId id="365" r:id="rId3"/>
    <p:sldId id="351" r:id="rId4"/>
    <p:sldId id="359" r:id="rId5"/>
    <p:sldId id="284" r:id="rId6"/>
    <p:sldId id="315" r:id="rId7"/>
    <p:sldId id="366" r:id="rId8"/>
    <p:sldId id="367" r:id="rId9"/>
    <p:sldId id="368" r:id="rId10"/>
    <p:sldId id="369" r:id="rId11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6204" autoAdjust="0"/>
  </p:normalViewPr>
  <p:slideViewPr>
    <p:cSldViewPr>
      <p:cViewPr varScale="1">
        <p:scale>
          <a:sx n="88" d="100"/>
          <a:sy n="88" d="100"/>
        </p:scale>
        <p:origin x="2274" y="78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04899DAE-69DC-435C-B9C5-1C5810514B5C}"/>
    <pc:docChg chg="undo custSel addSld delSld modSld delMainMaster">
      <pc:chgData name="Paul Tinkler" userId="bcebf29c-73c2-433d-80d2-6bad896374bf" providerId="ADAL" clId="{04899DAE-69DC-435C-B9C5-1C5810514B5C}" dt="2018-06-05T14:41:13.092" v="547" actId="14100"/>
      <pc:docMkLst>
        <pc:docMk/>
      </pc:docMkLst>
      <pc:sldChg chg="del">
        <pc:chgData name="Paul Tinkler" userId="bcebf29c-73c2-433d-80d2-6bad896374bf" providerId="ADAL" clId="{04899DAE-69DC-435C-B9C5-1C5810514B5C}" dt="2018-06-05T14:26:30.119" v="430" actId="2696"/>
        <pc:sldMkLst>
          <pc:docMk/>
          <pc:sldMk cId="0" sldId="277"/>
        </pc:sldMkLst>
      </pc:sldChg>
      <pc:sldChg chg="delSp modSp">
        <pc:chgData name="Paul Tinkler" userId="bcebf29c-73c2-433d-80d2-6bad896374bf" providerId="ADAL" clId="{04899DAE-69DC-435C-B9C5-1C5810514B5C}" dt="2018-06-05T14:27:40.635" v="448" actId="478"/>
        <pc:sldMkLst>
          <pc:docMk/>
          <pc:sldMk cId="0" sldId="284"/>
        </pc:sldMkLst>
        <pc:spChg chg="del">
          <ac:chgData name="Paul Tinkler" userId="bcebf29c-73c2-433d-80d2-6bad896374bf" providerId="ADAL" clId="{04899DAE-69DC-435C-B9C5-1C5810514B5C}" dt="2018-06-05T14:27:40.635" v="448" actId="478"/>
          <ac:spMkLst>
            <pc:docMk/>
            <pc:sldMk cId="0" sldId="284"/>
            <ac:spMk id="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1:34.345" v="231" actId="255"/>
          <ac:spMkLst>
            <pc:docMk/>
            <pc:sldMk cId="0" sldId="284"/>
            <ac:spMk id="3379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5:05.066" v="384" actId="207"/>
          <ac:spMkLst>
            <pc:docMk/>
            <pc:sldMk cId="0" sldId="284"/>
            <ac:spMk id="33795" creationId="{00000000-0000-0000-0000-000000000000}"/>
          </ac:spMkLst>
        </pc:spChg>
      </pc:sldChg>
      <pc:sldChg chg="del">
        <pc:chgData name="Paul Tinkler" userId="bcebf29c-73c2-433d-80d2-6bad896374bf" providerId="ADAL" clId="{04899DAE-69DC-435C-B9C5-1C5810514B5C}" dt="2018-06-05T14:26:29.649" v="429" actId="2696"/>
        <pc:sldMkLst>
          <pc:docMk/>
          <pc:sldMk cId="0" sldId="298"/>
        </pc:sldMkLst>
      </pc:sldChg>
      <pc:sldChg chg="del">
        <pc:chgData name="Paul Tinkler" userId="bcebf29c-73c2-433d-80d2-6bad896374bf" providerId="ADAL" clId="{04899DAE-69DC-435C-B9C5-1C5810514B5C}" dt="2018-06-05T14:26:33.103" v="434" actId="2696"/>
        <pc:sldMkLst>
          <pc:docMk/>
          <pc:sldMk cId="0" sldId="301"/>
        </pc:sldMkLst>
      </pc:sldChg>
      <pc:sldChg chg="delSp modSp">
        <pc:chgData name="Paul Tinkler" userId="bcebf29c-73c2-433d-80d2-6bad896374bf" providerId="ADAL" clId="{04899DAE-69DC-435C-B9C5-1C5810514B5C}" dt="2018-06-05T14:27:37.748" v="447" actId="478"/>
        <pc:sldMkLst>
          <pc:docMk/>
          <pc:sldMk cId="0" sldId="315"/>
        </pc:sldMkLst>
        <pc:spChg chg="del">
          <ac:chgData name="Paul Tinkler" userId="bcebf29c-73c2-433d-80d2-6bad896374bf" providerId="ADAL" clId="{04899DAE-69DC-435C-B9C5-1C5810514B5C}" dt="2018-06-05T14:27:37.748" v="447" actId="478"/>
          <ac:spMkLst>
            <pc:docMk/>
            <pc:sldMk cId="0" sldId="315"/>
            <ac:spMk id="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2:19.784" v="233" actId="1076"/>
          <ac:spMkLst>
            <pc:docMk/>
            <pc:sldMk cId="0" sldId="315"/>
            <ac:spMk id="10035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24:42.366" v="380" actId="207"/>
          <ac:spMkLst>
            <pc:docMk/>
            <pc:sldMk cId="0" sldId="315"/>
            <ac:spMk id="100355" creationId="{00000000-0000-0000-0000-000000000000}"/>
          </ac:spMkLst>
        </pc:spChg>
        <pc:picChg chg="mod">
          <ac:chgData name="Paul Tinkler" userId="bcebf29c-73c2-433d-80d2-6bad896374bf" providerId="ADAL" clId="{04899DAE-69DC-435C-B9C5-1C5810514B5C}" dt="2018-06-05T14:22:26.231" v="235" actId="1076"/>
          <ac:picMkLst>
            <pc:docMk/>
            <pc:sldMk cId="0" sldId="315"/>
            <ac:picMk id="100356" creationId="{00000000-0000-0000-0000-000000000000}"/>
          </ac:picMkLst>
        </pc:picChg>
      </pc:sldChg>
      <pc:sldChg chg="del">
        <pc:chgData name="Paul Tinkler" userId="bcebf29c-73c2-433d-80d2-6bad896374bf" providerId="ADAL" clId="{04899DAE-69DC-435C-B9C5-1C5810514B5C}" dt="2018-06-05T14:26:26.212" v="411" actId="2696"/>
        <pc:sldMkLst>
          <pc:docMk/>
          <pc:sldMk cId="0" sldId="317"/>
        </pc:sldMkLst>
      </pc:sldChg>
      <pc:sldChg chg="del">
        <pc:chgData name="Paul Tinkler" userId="bcebf29c-73c2-433d-80d2-6bad896374bf" providerId="ADAL" clId="{04899DAE-69DC-435C-B9C5-1C5810514B5C}" dt="2018-06-05T14:26:30.983" v="431" actId="2696"/>
        <pc:sldMkLst>
          <pc:docMk/>
          <pc:sldMk cId="0" sldId="325"/>
        </pc:sldMkLst>
      </pc:sldChg>
      <pc:sldChg chg="del">
        <pc:chgData name="Paul Tinkler" userId="bcebf29c-73c2-433d-80d2-6bad896374bf" providerId="ADAL" clId="{04899DAE-69DC-435C-B9C5-1C5810514B5C}" dt="2018-06-05T14:26:34.688" v="435" actId="2696"/>
        <pc:sldMkLst>
          <pc:docMk/>
          <pc:sldMk cId="0" sldId="328"/>
        </pc:sldMkLst>
      </pc:sldChg>
      <pc:sldChg chg="del">
        <pc:chgData name="Paul Tinkler" userId="bcebf29c-73c2-433d-80d2-6bad896374bf" providerId="ADAL" clId="{04899DAE-69DC-435C-B9C5-1C5810514B5C}" dt="2018-06-05T14:26:35.311" v="436" actId="2696"/>
        <pc:sldMkLst>
          <pc:docMk/>
          <pc:sldMk cId="0" sldId="330"/>
        </pc:sldMkLst>
      </pc:sldChg>
      <pc:sldChg chg="del">
        <pc:chgData name="Paul Tinkler" userId="bcebf29c-73c2-433d-80d2-6bad896374bf" providerId="ADAL" clId="{04899DAE-69DC-435C-B9C5-1C5810514B5C}" dt="2018-06-05T14:26:36.475" v="438" actId="2696"/>
        <pc:sldMkLst>
          <pc:docMk/>
          <pc:sldMk cId="0" sldId="331"/>
        </pc:sldMkLst>
      </pc:sldChg>
      <pc:sldChg chg="del">
        <pc:chgData name="Paul Tinkler" userId="bcebf29c-73c2-433d-80d2-6bad896374bf" providerId="ADAL" clId="{04899DAE-69DC-435C-B9C5-1C5810514B5C}" dt="2018-06-05T14:26:37.090" v="439" actId="2696"/>
        <pc:sldMkLst>
          <pc:docMk/>
          <pc:sldMk cId="0" sldId="332"/>
        </pc:sldMkLst>
      </pc:sldChg>
      <pc:sldChg chg="del">
        <pc:chgData name="Paul Tinkler" userId="bcebf29c-73c2-433d-80d2-6bad896374bf" providerId="ADAL" clId="{04899DAE-69DC-435C-B9C5-1C5810514B5C}" dt="2018-06-05T14:26:37.491" v="440" actId="2696"/>
        <pc:sldMkLst>
          <pc:docMk/>
          <pc:sldMk cId="0" sldId="333"/>
        </pc:sldMkLst>
      </pc:sldChg>
      <pc:sldChg chg="del">
        <pc:chgData name="Paul Tinkler" userId="bcebf29c-73c2-433d-80d2-6bad896374bf" providerId="ADAL" clId="{04899DAE-69DC-435C-B9C5-1C5810514B5C}" dt="2018-06-05T14:26:38.313" v="442" actId="2696"/>
        <pc:sldMkLst>
          <pc:docMk/>
          <pc:sldMk cId="0" sldId="334"/>
        </pc:sldMkLst>
      </pc:sldChg>
      <pc:sldChg chg="del">
        <pc:chgData name="Paul Tinkler" userId="bcebf29c-73c2-433d-80d2-6bad896374bf" providerId="ADAL" clId="{04899DAE-69DC-435C-B9C5-1C5810514B5C}" dt="2018-06-05T14:26:22.163" v="406" actId="2696"/>
        <pc:sldMkLst>
          <pc:docMk/>
          <pc:sldMk cId="0" sldId="337"/>
        </pc:sldMkLst>
      </pc:sldChg>
      <pc:sldChg chg="del">
        <pc:chgData name="Paul Tinkler" userId="bcebf29c-73c2-433d-80d2-6bad896374bf" providerId="ADAL" clId="{04899DAE-69DC-435C-B9C5-1C5810514B5C}" dt="2018-06-05T14:26:22.933" v="407" actId="2696"/>
        <pc:sldMkLst>
          <pc:docMk/>
          <pc:sldMk cId="0" sldId="338"/>
        </pc:sldMkLst>
      </pc:sldChg>
      <pc:sldChg chg="del">
        <pc:chgData name="Paul Tinkler" userId="bcebf29c-73c2-433d-80d2-6bad896374bf" providerId="ADAL" clId="{04899DAE-69DC-435C-B9C5-1C5810514B5C}" dt="2018-06-05T14:26:23.919" v="408" actId="2696"/>
        <pc:sldMkLst>
          <pc:docMk/>
          <pc:sldMk cId="0" sldId="339"/>
        </pc:sldMkLst>
      </pc:sldChg>
      <pc:sldChg chg="del">
        <pc:chgData name="Paul Tinkler" userId="bcebf29c-73c2-433d-80d2-6bad896374bf" providerId="ADAL" clId="{04899DAE-69DC-435C-B9C5-1C5810514B5C}" dt="2018-06-05T14:26:24.837" v="409" actId="2696"/>
        <pc:sldMkLst>
          <pc:docMk/>
          <pc:sldMk cId="0" sldId="340"/>
        </pc:sldMkLst>
      </pc:sldChg>
      <pc:sldChg chg="del">
        <pc:chgData name="Paul Tinkler" userId="bcebf29c-73c2-433d-80d2-6bad896374bf" providerId="ADAL" clId="{04899DAE-69DC-435C-B9C5-1C5810514B5C}" dt="2018-06-05T14:26:25.623" v="410" actId="2696"/>
        <pc:sldMkLst>
          <pc:docMk/>
          <pc:sldMk cId="0" sldId="341"/>
        </pc:sldMkLst>
      </pc:sldChg>
      <pc:sldChg chg="del">
        <pc:chgData name="Paul Tinkler" userId="bcebf29c-73c2-433d-80d2-6bad896374bf" providerId="ADAL" clId="{04899DAE-69DC-435C-B9C5-1C5810514B5C}" dt="2018-06-05T14:26:26.759" v="412" actId="2696"/>
        <pc:sldMkLst>
          <pc:docMk/>
          <pc:sldMk cId="0" sldId="342"/>
        </pc:sldMkLst>
      </pc:sldChg>
      <pc:sldChg chg="del">
        <pc:chgData name="Paul Tinkler" userId="bcebf29c-73c2-433d-80d2-6bad896374bf" providerId="ADAL" clId="{04899DAE-69DC-435C-B9C5-1C5810514B5C}" dt="2018-06-05T14:26:27.313" v="413" actId="2696"/>
        <pc:sldMkLst>
          <pc:docMk/>
          <pc:sldMk cId="0" sldId="343"/>
        </pc:sldMkLst>
      </pc:sldChg>
      <pc:sldChg chg="del">
        <pc:chgData name="Paul Tinkler" userId="bcebf29c-73c2-433d-80d2-6bad896374bf" providerId="ADAL" clId="{04899DAE-69DC-435C-B9C5-1C5810514B5C}" dt="2018-06-05T14:26:27.860" v="414" actId="2696"/>
        <pc:sldMkLst>
          <pc:docMk/>
          <pc:sldMk cId="0" sldId="344"/>
        </pc:sldMkLst>
      </pc:sldChg>
      <pc:sldChg chg="del">
        <pc:chgData name="Paul Tinkler" userId="bcebf29c-73c2-433d-80d2-6bad896374bf" providerId="ADAL" clId="{04899DAE-69DC-435C-B9C5-1C5810514B5C}" dt="2018-06-05T14:26:28.416" v="415" actId="2696"/>
        <pc:sldMkLst>
          <pc:docMk/>
          <pc:sldMk cId="0" sldId="345"/>
        </pc:sldMkLst>
      </pc:sldChg>
      <pc:sldChg chg="del">
        <pc:chgData name="Paul Tinkler" userId="bcebf29c-73c2-433d-80d2-6bad896374bf" providerId="ADAL" clId="{04899DAE-69DC-435C-B9C5-1C5810514B5C}" dt="2018-06-05T14:26:35.911" v="437" actId="2696"/>
        <pc:sldMkLst>
          <pc:docMk/>
          <pc:sldMk cId="0" sldId="347"/>
        </pc:sldMkLst>
      </pc:sldChg>
      <pc:sldChg chg="del">
        <pc:chgData name="Paul Tinkler" userId="bcebf29c-73c2-433d-80d2-6bad896374bf" providerId="ADAL" clId="{04899DAE-69DC-435C-B9C5-1C5810514B5C}" dt="2018-06-05T14:26:37.860" v="441" actId="2696"/>
        <pc:sldMkLst>
          <pc:docMk/>
          <pc:sldMk cId="0" sldId="348"/>
        </pc:sldMkLst>
      </pc:sldChg>
      <pc:sldChg chg="addSp delSp modSp">
        <pc:chgData name="Paul Tinkler" userId="bcebf29c-73c2-433d-80d2-6bad896374bf" providerId="ADAL" clId="{04899DAE-69DC-435C-B9C5-1C5810514B5C}" dt="2018-06-05T14:19:49.877" v="217" actId="1076"/>
        <pc:sldMkLst>
          <pc:docMk/>
          <pc:sldMk cId="0" sldId="351"/>
        </pc:sldMkLst>
        <pc:spChg chg="add del mod">
          <ac:chgData name="Paul Tinkler" userId="bcebf29c-73c2-433d-80d2-6bad896374bf" providerId="ADAL" clId="{04899DAE-69DC-435C-B9C5-1C5810514B5C}" dt="2018-06-05T14:17:39.017" v="198" actId="478"/>
          <ac:spMkLst>
            <pc:docMk/>
            <pc:sldMk cId="0" sldId="351"/>
            <ac:spMk id="4" creationId="{E9991DB4-873D-4B4F-96D4-9F4993B78BA6}"/>
          </ac:spMkLst>
        </pc:spChg>
        <pc:spChg chg="add del mod">
          <ac:chgData name="Paul Tinkler" userId="bcebf29c-73c2-433d-80d2-6bad896374bf" providerId="ADAL" clId="{04899DAE-69DC-435C-B9C5-1C5810514B5C}" dt="2018-06-05T14:18:34.146" v="204" actId="478"/>
          <ac:spMkLst>
            <pc:docMk/>
            <pc:sldMk cId="0" sldId="351"/>
            <ac:spMk id="7" creationId="{78B8D2A4-06AD-45B4-BC28-2E6CA93DBB84}"/>
          </ac:spMkLst>
        </pc:spChg>
        <pc:spChg chg="del">
          <ac:chgData name="Paul Tinkler" userId="bcebf29c-73c2-433d-80d2-6bad896374bf" providerId="ADAL" clId="{04899DAE-69DC-435C-B9C5-1C5810514B5C}" dt="2018-06-05T14:19:07.614" v="206" actId="478"/>
          <ac:spMkLst>
            <pc:docMk/>
            <pc:sldMk cId="0" sldId="351"/>
            <ac:spMk id="22532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19:38.271" v="214" actId="1076"/>
          <ac:spMkLst>
            <pc:docMk/>
            <pc:sldMk cId="0" sldId="351"/>
            <ac:spMk id="125954" creationId="{00000000-0000-0000-0000-000000000000}"/>
          </ac:spMkLst>
        </pc:spChg>
        <pc:spChg chg="mod">
          <ac:chgData name="Paul Tinkler" userId="bcebf29c-73c2-433d-80d2-6bad896374bf" providerId="ADAL" clId="{04899DAE-69DC-435C-B9C5-1C5810514B5C}" dt="2018-06-05T14:19:43.271" v="215" actId="1076"/>
          <ac:spMkLst>
            <pc:docMk/>
            <pc:sldMk cId="0" sldId="351"/>
            <ac:spMk id="125955" creationId="{00000000-0000-0000-0000-000000000000}"/>
          </ac:spMkLst>
        </pc:spChg>
        <pc:picChg chg="add del mod">
          <ac:chgData name="Paul Tinkler" userId="bcebf29c-73c2-433d-80d2-6bad896374bf" providerId="ADAL" clId="{04899DAE-69DC-435C-B9C5-1C5810514B5C}" dt="2018-06-05T14:19:47.729" v="216" actId="1076"/>
          <ac:picMkLst>
            <pc:docMk/>
            <pc:sldMk cId="0" sldId="351"/>
            <ac:picMk id="3" creationId="{5DE29B49-88CE-49FF-8963-E15B39D9126F}"/>
          </ac:picMkLst>
        </pc:picChg>
        <pc:picChg chg="add mod">
          <ac:chgData name="Paul Tinkler" userId="bcebf29c-73c2-433d-80d2-6bad896374bf" providerId="ADAL" clId="{04899DAE-69DC-435C-B9C5-1C5810514B5C}" dt="2018-06-05T14:19:49.877" v="217" actId="1076"/>
          <ac:picMkLst>
            <pc:docMk/>
            <pc:sldMk cId="0" sldId="351"/>
            <ac:picMk id="6" creationId="{104FBD32-A5DA-475F-8FCF-2D137FAE1768}"/>
          </ac:picMkLst>
        </pc:picChg>
        <pc:picChg chg="mod">
          <ac:chgData name="Paul Tinkler" userId="bcebf29c-73c2-433d-80d2-6bad896374bf" providerId="ADAL" clId="{04899DAE-69DC-435C-B9C5-1C5810514B5C}" dt="2018-06-05T14:17:49.336" v="200" actId="1076"/>
          <ac:picMkLst>
            <pc:docMk/>
            <pc:sldMk cId="0" sldId="351"/>
            <ac:picMk id="22533" creationId="{00000000-0000-0000-0000-000000000000}"/>
          </ac:picMkLst>
        </pc:picChg>
      </pc:sldChg>
      <pc:sldChg chg="del">
        <pc:chgData name="Paul Tinkler" userId="bcebf29c-73c2-433d-80d2-6bad896374bf" providerId="ADAL" clId="{04899DAE-69DC-435C-B9C5-1C5810514B5C}" dt="2018-06-05T14:26:20.884" v="393" actId="2696"/>
        <pc:sldMkLst>
          <pc:docMk/>
          <pc:sldMk cId="0" sldId="353"/>
        </pc:sldMkLst>
      </pc:sldChg>
      <pc:sldChg chg="del">
        <pc:chgData name="Paul Tinkler" userId="bcebf29c-73c2-433d-80d2-6bad896374bf" providerId="ADAL" clId="{04899DAE-69DC-435C-B9C5-1C5810514B5C}" dt="2018-06-05T14:26:31.707" v="432" actId="2696"/>
        <pc:sldMkLst>
          <pc:docMk/>
          <pc:sldMk cId="0" sldId="354"/>
        </pc:sldMkLst>
      </pc:sldChg>
      <pc:sldChg chg="del">
        <pc:chgData name="Paul Tinkler" userId="bcebf29c-73c2-433d-80d2-6bad896374bf" providerId="ADAL" clId="{04899DAE-69DC-435C-B9C5-1C5810514B5C}" dt="2018-06-05T14:26:32.438" v="433" actId="2696"/>
        <pc:sldMkLst>
          <pc:docMk/>
          <pc:sldMk cId="0" sldId="355"/>
        </pc:sldMkLst>
      </pc:sldChg>
      <pc:sldChg chg="del">
        <pc:chgData name="Paul Tinkler" userId="bcebf29c-73c2-433d-80d2-6bad896374bf" providerId="ADAL" clId="{04899DAE-69DC-435C-B9C5-1C5810514B5C}" dt="2018-06-05T14:26:29.149" v="416" actId="2696"/>
        <pc:sldMkLst>
          <pc:docMk/>
          <pc:sldMk cId="0" sldId="356"/>
        </pc:sldMkLst>
      </pc:sldChg>
      <pc:sldChg chg="delSp modSp del">
        <pc:chgData name="Paul Tinkler" userId="bcebf29c-73c2-433d-80d2-6bad896374bf" providerId="ADAL" clId="{04899DAE-69DC-435C-B9C5-1C5810514B5C}" dt="2018-06-05T14:23:07.708" v="239" actId="2696"/>
        <pc:sldMkLst>
          <pc:docMk/>
          <pc:sldMk cId="0" sldId="357"/>
        </pc:sldMkLst>
        <pc:picChg chg="del mod">
          <ac:chgData name="Paul Tinkler" userId="bcebf29c-73c2-433d-80d2-6bad896374bf" providerId="ADAL" clId="{04899DAE-69DC-435C-B9C5-1C5810514B5C}" dt="2018-06-05T14:22:54.475" v="237" actId="478"/>
          <ac:picMkLst>
            <pc:docMk/>
            <pc:sldMk cId="0" sldId="357"/>
            <ac:picMk id="27651" creationId="{00000000-0000-0000-0000-000000000000}"/>
          </ac:picMkLst>
        </pc:picChg>
      </pc:sldChg>
      <pc:sldChg chg="addSp delSp modSp">
        <pc:chgData name="Paul Tinkler" userId="bcebf29c-73c2-433d-80d2-6bad896374bf" providerId="ADAL" clId="{04899DAE-69DC-435C-B9C5-1C5810514B5C}" dt="2018-06-05T14:27:44.159" v="449" actId="478"/>
        <pc:sldMkLst>
          <pc:docMk/>
          <pc:sldMk cId="0" sldId="359"/>
        </pc:sldMkLst>
        <pc:spChg chg="mod">
          <ac:chgData name="Paul Tinkler" userId="bcebf29c-73c2-433d-80d2-6bad896374bf" providerId="ADAL" clId="{04899DAE-69DC-435C-B9C5-1C5810514B5C}" dt="2018-06-05T14:20:55.124" v="227" actId="1076"/>
          <ac:spMkLst>
            <pc:docMk/>
            <pc:sldMk cId="0" sldId="359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04899DAE-69DC-435C-B9C5-1C5810514B5C}" dt="2018-06-05T14:20:39.493" v="224" actId="478"/>
          <ac:spMkLst>
            <pc:docMk/>
            <pc:sldMk cId="0" sldId="359"/>
            <ac:spMk id="5" creationId="{56B63979-1539-4460-8251-F1183E29F5DD}"/>
          </ac:spMkLst>
        </pc:spChg>
        <pc:spChg chg="mod">
          <ac:chgData name="Paul Tinkler" userId="bcebf29c-73c2-433d-80d2-6bad896374bf" providerId="ADAL" clId="{04899DAE-69DC-435C-B9C5-1C5810514B5C}" dt="2018-06-05T14:20:10.598" v="219" actId="1076"/>
          <ac:spMkLst>
            <pc:docMk/>
            <pc:sldMk cId="0" sldId="359"/>
            <ac:spMk id="23554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7:44.159" v="449" actId="478"/>
          <ac:spMkLst>
            <pc:docMk/>
            <pc:sldMk cId="0" sldId="359"/>
            <ac:spMk id="23556" creationId="{00000000-0000-0000-0000-000000000000}"/>
          </ac:spMkLst>
        </pc:spChg>
        <pc:picChg chg="add mod">
          <ac:chgData name="Paul Tinkler" userId="bcebf29c-73c2-433d-80d2-6bad896374bf" providerId="ADAL" clId="{04899DAE-69DC-435C-B9C5-1C5810514B5C}" dt="2018-06-05T14:21:01.820" v="229" actId="14100"/>
          <ac:picMkLst>
            <pc:docMk/>
            <pc:sldMk cId="0" sldId="359"/>
            <ac:picMk id="4" creationId="{0A3F6E7B-3E85-4EB6-B7F4-790310B1B609}"/>
          </ac:picMkLst>
        </pc:picChg>
      </pc:sldChg>
      <pc:sldChg chg="addSp delSp modSp">
        <pc:chgData name="Paul Tinkler" userId="bcebf29c-73c2-433d-80d2-6bad896374bf" providerId="ADAL" clId="{04899DAE-69DC-435C-B9C5-1C5810514B5C}" dt="2018-06-05T14:28:02.278" v="452" actId="478"/>
        <pc:sldMkLst>
          <pc:docMk/>
          <pc:sldMk cId="0" sldId="361"/>
        </pc:sldMkLst>
        <pc:spChg chg="mod">
          <ac:chgData name="Paul Tinkler" userId="bcebf29c-73c2-433d-80d2-6bad896374bf" providerId="ADAL" clId="{04899DAE-69DC-435C-B9C5-1C5810514B5C}" dt="2018-06-05T14:14:05.654" v="180" actId="207"/>
          <ac:spMkLst>
            <pc:docMk/>
            <pc:sldMk cId="0" sldId="361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04899DAE-69DC-435C-B9C5-1C5810514B5C}" dt="2018-06-05T14:14:53.592" v="182" actId="478"/>
          <ac:spMkLst>
            <pc:docMk/>
            <pc:sldMk cId="0" sldId="361"/>
            <ac:spMk id="5" creationId="{DDAC81B9-A18C-411C-9AE5-F5EB722D0DA5}"/>
          </ac:spMkLst>
        </pc:spChg>
        <pc:spChg chg="mod">
          <ac:chgData name="Paul Tinkler" userId="bcebf29c-73c2-433d-80d2-6bad896374bf" providerId="ADAL" clId="{04899DAE-69DC-435C-B9C5-1C5810514B5C}" dt="2018-06-05T14:15:06.333" v="185" actId="1076"/>
          <ac:spMkLst>
            <pc:docMk/>
            <pc:sldMk cId="0" sldId="361"/>
            <ac:spMk id="21506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8:02.278" v="452" actId="478"/>
          <ac:spMkLst>
            <pc:docMk/>
            <pc:sldMk cId="0" sldId="361"/>
            <ac:spMk id="21508" creationId="{00000000-0000-0000-0000-000000000000}"/>
          </ac:spMkLst>
        </pc:spChg>
        <pc:picChg chg="add mod">
          <ac:chgData name="Paul Tinkler" userId="bcebf29c-73c2-433d-80d2-6bad896374bf" providerId="ADAL" clId="{04899DAE-69DC-435C-B9C5-1C5810514B5C}" dt="2018-06-05T14:15:01.169" v="184" actId="1076"/>
          <ac:picMkLst>
            <pc:docMk/>
            <pc:sldMk cId="0" sldId="361"/>
            <ac:picMk id="4" creationId="{34D789FD-6168-4CBB-ABF3-69F6FA44EBD8}"/>
          </ac:picMkLst>
        </pc:picChg>
      </pc:sldChg>
      <pc:sldChg chg="delSp modSp">
        <pc:chgData name="Paul Tinkler" userId="bcebf29c-73c2-433d-80d2-6bad896374bf" providerId="ADAL" clId="{04899DAE-69DC-435C-B9C5-1C5810514B5C}" dt="2018-06-05T14:27:57.216" v="451" actId="478"/>
        <pc:sldMkLst>
          <pc:docMk/>
          <pc:sldMk cId="0" sldId="362"/>
        </pc:sldMkLst>
        <pc:spChg chg="mod">
          <ac:chgData name="Paul Tinkler" userId="bcebf29c-73c2-433d-80d2-6bad896374bf" providerId="ADAL" clId="{04899DAE-69DC-435C-B9C5-1C5810514B5C}" dt="2018-06-05T14:13:10.335" v="173" actId="207"/>
          <ac:spMkLst>
            <pc:docMk/>
            <pc:sldMk cId="0" sldId="362"/>
            <ac:spMk id="20483" creationId="{00000000-0000-0000-0000-000000000000}"/>
          </ac:spMkLst>
        </pc:spChg>
        <pc:spChg chg="del">
          <ac:chgData name="Paul Tinkler" userId="bcebf29c-73c2-433d-80d2-6bad896374bf" providerId="ADAL" clId="{04899DAE-69DC-435C-B9C5-1C5810514B5C}" dt="2018-06-05T14:27:57.216" v="451" actId="478"/>
          <ac:spMkLst>
            <pc:docMk/>
            <pc:sldMk cId="0" sldId="362"/>
            <ac:spMk id="20484" creationId="{00000000-0000-0000-0000-000000000000}"/>
          </ac:spMkLst>
        </pc:spChg>
      </pc:sldChg>
      <pc:sldChg chg="del">
        <pc:chgData name="Paul Tinkler" userId="bcebf29c-73c2-433d-80d2-6bad896374bf" providerId="ADAL" clId="{04899DAE-69DC-435C-B9C5-1C5810514B5C}" dt="2018-06-05T14:26:42.417" v="443" actId="2696"/>
        <pc:sldMkLst>
          <pc:docMk/>
          <pc:sldMk cId="0" sldId="364"/>
        </pc:sldMkLst>
      </pc:sldChg>
      <pc:sldChg chg="addSp delSp modSp">
        <pc:chgData name="Paul Tinkler" userId="bcebf29c-73c2-433d-80d2-6bad896374bf" providerId="ADAL" clId="{04899DAE-69DC-435C-B9C5-1C5810514B5C}" dt="2018-06-05T14:27:54.491" v="450" actId="478"/>
        <pc:sldMkLst>
          <pc:docMk/>
          <pc:sldMk cId="1722072977" sldId="365"/>
        </pc:sldMkLst>
        <pc:spChg chg="mod">
          <ac:chgData name="Paul Tinkler" userId="bcebf29c-73c2-433d-80d2-6bad896374bf" providerId="ADAL" clId="{04899DAE-69DC-435C-B9C5-1C5810514B5C}" dt="2018-06-05T14:08:37.583" v="15" actId="20577"/>
          <ac:spMkLst>
            <pc:docMk/>
            <pc:sldMk cId="1722072977" sldId="365"/>
            <ac:spMk id="2" creationId="{B7AB4353-9680-40CD-A166-1B69A85D73C1}"/>
          </ac:spMkLst>
        </pc:spChg>
        <pc:spChg chg="del">
          <ac:chgData name="Paul Tinkler" userId="bcebf29c-73c2-433d-80d2-6bad896374bf" providerId="ADAL" clId="{04899DAE-69DC-435C-B9C5-1C5810514B5C}" dt="2018-06-05T14:08:56.269" v="17" actId="478"/>
          <ac:spMkLst>
            <pc:docMk/>
            <pc:sldMk cId="1722072977" sldId="365"/>
            <ac:spMk id="3" creationId="{668A6753-05C9-40CD-B0F3-B5BBDD879B8F}"/>
          </ac:spMkLst>
        </pc:spChg>
        <pc:spChg chg="del">
          <ac:chgData name="Paul Tinkler" userId="bcebf29c-73c2-433d-80d2-6bad896374bf" providerId="ADAL" clId="{04899DAE-69DC-435C-B9C5-1C5810514B5C}" dt="2018-06-05T14:27:54.491" v="450" actId="478"/>
          <ac:spMkLst>
            <pc:docMk/>
            <pc:sldMk cId="1722072977" sldId="365"/>
            <ac:spMk id="4" creationId="{CD46300A-A7ED-485A-A17A-D0E4E73E8BA9}"/>
          </ac:spMkLst>
        </pc:spChg>
        <pc:spChg chg="add mod">
          <ac:chgData name="Paul Tinkler" userId="bcebf29c-73c2-433d-80d2-6bad896374bf" providerId="ADAL" clId="{04899DAE-69DC-435C-B9C5-1C5810514B5C}" dt="2018-06-05T14:11:51.178" v="163" actId="14100"/>
          <ac:spMkLst>
            <pc:docMk/>
            <pc:sldMk cId="1722072977" sldId="365"/>
            <ac:spMk id="6" creationId="{1F74C92D-0A5B-4FC6-A42F-701D729F20F6}"/>
          </ac:spMkLst>
        </pc:spChg>
        <pc:spChg chg="add del mod">
          <ac:chgData name="Paul Tinkler" userId="bcebf29c-73c2-433d-80d2-6bad896374bf" providerId="ADAL" clId="{04899DAE-69DC-435C-B9C5-1C5810514B5C}" dt="2018-06-05T14:12:21.752" v="167" actId="478"/>
          <ac:spMkLst>
            <pc:docMk/>
            <pc:sldMk cId="1722072977" sldId="365"/>
            <ac:spMk id="9" creationId="{00CF2535-B9BC-4A25-B408-AAD1A44908E7}"/>
          </ac:spMkLst>
        </pc:spChg>
        <pc:picChg chg="del mod">
          <ac:chgData name="Paul Tinkler" userId="bcebf29c-73c2-433d-80d2-6bad896374bf" providerId="ADAL" clId="{04899DAE-69DC-435C-B9C5-1C5810514B5C}" dt="2018-06-05T14:10:00.609" v="19" actId="478"/>
          <ac:picMkLst>
            <pc:docMk/>
            <pc:sldMk cId="1722072977" sldId="365"/>
            <ac:picMk id="5" creationId="{820F25BC-E574-4891-9871-91A899DFB507}"/>
          </ac:picMkLst>
        </pc:picChg>
        <pc:picChg chg="add mod">
          <ac:chgData name="Paul Tinkler" userId="bcebf29c-73c2-433d-80d2-6bad896374bf" providerId="ADAL" clId="{04899DAE-69DC-435C-B9C5-1C5810514B5C}" dt="2018-06-05T14:12:33.617" v="170" actId="1076"/>
          <ac:picMkLst>
            <pc:docMk/>
            <pc:sldMk cId="1722072977" sldId="365"/>
            <ac:picMk id="8" creationId="{1978BE40-CFDC-4C57-85F8-161C2726216D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27:34.244" v="446" actId="478"/>
        <pc:sldMkLst>
          <pc:docMk/>
          <pc:sldMk cId="3221139704" sldId="366"/>
        </pc:sldMkLst>
        <pc:spChg chg="mod">
          <ac:chgData name="Paul Tinkler" userId="bcebf29c-73c2-433d-80d2-6bad896374bf" providerId="ADAL" clId="{04899DAE-69DC-435C-B9C5-1C5810514B5C}" dt="2018-06-05T14:23:29.306" v="264" actId="5793"/>
          <ac:spMkLst>
            <pc:docMk/>
            <pc:sldMk cId="3221139704" sldId="366"/>
            <ac:spMk id="2" creationId="{66B08789-D473-4986-B4FB-9EF72EF25FFD}"/>
          </ac:spMkLst>
        </pc:spChg>
        <pc:spChg chg="mod">
          <ac:chgData name="Paul Tinkler" userId="bcebf29c-73c2-433d-80d2-6bad896374bf" providerId="ADAL" clId="{04899DAE-69DC-435C-B9C5-1C5810514B5C}" dt="2018-06-05T14:26:05.726" v="392" actId="1076"/>
          <ac:spMkLst>
            <pc:docMk/>
            <pc:sldMk cId="3221139704" sldId="366"/>
            <ac:spMk id="3" creationId="{C4D93C9A-D98F-4D11-9284-F66E5D5F91F1}"/>
          </ac:spMkLst>
        </pc:spChg>
        <pc:spChg chg="del">
          <ac:chgData name="Paul Tinkler" userId="bcebf29c-73c2-433d-80d2-6bad896374bf" providerId="ADAL" clId="{04899DAE-69DC-435C-B9C5-1C5810514B5C}" dt="2018-06-05T14:27:34.244" v="446" actId="478"/>
          <ac:spMkLst>
            <pc:docMk/>
            <pc:sldMk cId="3221139704" sldId="366"/>
            <ac:spMk id="4" creationId="{A907A043-7B59-4B14-8A9A-15A85DA95F53}"/>
          </ac:spMkLst>
        </pc:spChg>
        <pc:spChg chg="add del mod">
          <ac:chgData name="Paul Tinkler" userId="bcebf29c-73c2-433d-80d2-6bad896374bf" providerId="ADAL" clId="{04899DAE-69DC-435C-B9C5-1C5810514B5C}" dt="2018-06-05T14:25:49.153" v="388" actId="478"/>
          <ac:spMkLst>
            <pc:docMk/>
            <pc:sldMk cId="3221139704" sldId="366"/>
            <ac:spMk id="7" creationId="{88D6904F-17F8-4D25-92AC-0CFD9DEAB4D0}"/>
          </ac:spMkLst>
        </pc:spChg>
        <pc:picChg chg="add mod">
          <ac:chgData name="Paul Tinkler" userId="bcebf29c-73c2-433d-80d2-6bad896374bf" providerId="ADAL" clId="{04899DAE-69DC-435C-B9C5-1C5810514B5C}" dt="2018-06-05T14:26:00.552" v="391" actId="1076"/>
          <ac:picMkLst>
            <pc:docMk/>
            <pc:sldMk cId="3221139704" sldId="366"/>
            <ac:picMk id="6" creationId="{835623D1-6357-49D1-A523-171302BC07AB}"/>
          </ac:picMkLst>
        </pc:picChg>
      </pc:sldChg>
      <pc:sldChg chg="addSp delSp modSp add modNotesTx">
        <pc:chgData name="Paul Tinkler" userId="bcebf29c-73c2-433d-80d2-6bad896374bf" providerId="ADAL" clId="{04899DAE-69DC-435C-B9C5-1C5810514B5C}" dt="2018-06-05T14:30:45.744" v="516" actId="6549"/>
        <pc:sldMkLst>
          <pc:docMk/>
          <pc:sldMk cId="1514637752" sldId="367"/>
        </pc:sldMkLst>
        <pc:spChg chg="mod">
          <ac:chgData name="Paul Tinkler" userId="bcebf29c-73c2-433d-80d2-6bad896374bf" providerId="ADAL" clId="{04899DAE-69DC-435C-B9C5-1C5810514B5C}" dt="2018-06-05T14:30:09.529" v="510" actId="20577"/>
          <ac:spMkLst>
            <pc:docMk/>
            <pc:sldMk cId="1514637752" sldId="367"/>
            <ac:spMk id="2" creationId="{6B56A1A4-4BB5-42C0-B232-FDC9762F2A48}"/>
          </ac:spMkLst>
        </pc:spChg>
        <pc:spChg chg="del">
          <ac:chgData name="Paul Tinkler" userId="bcebf29c-73c2-433d-80d2-6bad896374bf" providerId="ADAL" clId="{04899DAE-69DC-435C-B9C5-1C5810514B5C}" dt="2018-06-05T14:29:52.287" v="459"/>
          <ac:spMkLst>
            <pc:docMk/>
            <pc:sldMk cId="1514637752" sldId="367"/>
            <ac:spMk id="3" creationId="{742FD94E-09CA-41EC-ABE8-6E19089F909C}"/>
          </ac:spMkLst>
        </pc:spChg>
        <pc:spChg chg="del">
          <ac:chgData name="Paul Tinkler" userId="bcebf29c-73c2-433d-80d2-6bad896374bf" providerId="ADAL" clId="{04899DAE-69DC-435C-B9C5-1C5810514B5C}" dt="2018-06-05T14:27:29.467" v="445" actId="478"/>
          <ac:spMkLst>
            <pc:docMk/>
            <pc:sldMk cId="1514637752" sldId="367"/>
            <ac:spMk id="4" creationId="{258A8C33-013E-410C-A7A7-6B630BB44AAD}"/>
          </ac:spMkLst>
        </pc:spChg>
        <pc:picChg chg="add mod">
          <ac:chgData name="Paul Tinkler" userId="bcebf29c-73c2-433d-80d2-6bad896374bf" providerId="ADAL" clId="{04899DAE-69DC-435C-B9C5-1C5810514B5C}" dt="2018-06-05T14:30:17.073" v="512" actId="14100"/>
          <ac:picMkLst>
            <pc:docMk/>
            <pc:sldMk cId="1514637752" sldId="367"/>
            <ac:picMk id="5" creationId="{135F848B-DA8F-4266-A729-E3D9B7FA1FC1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41:13.092" v="547" actId="14100"/>
        <pc:sldMkLst>
          <pc:docMk/>
          <pc:sldMk cId="1943414074" sldId="368"/>
        </pc:sldMkLst>
        <pc:spChg chg="mod">
          <ac:chgData name="Paul Tinkler" userId="bcebf29c-73c2-433d-80d2-6bad896374bf" providerId="ADAL" clId="{04899DAE-69DC-435C-B9C5-1C5810514B5C}" dt="2018-06-05T14:32:51.114" v="523" actId="255"/>
          <ac:spMkLst>
            <pc:docMk/>
            <pc:sldMk cId="1943414074" sldId="368"/>
            <ac:spMk id="2" creationId="{5D4CEC62-90FE-4FF0-A9B4-FD9AB7932AFC}"/>
          </ac:spMkLst>
        </pc:spChg>
        <pc:spChg chg="del">
          <ac:chgData name="Paul Tinkler" userId="bcebf29c-73c2-433d-80d2-6bad896374bf" providerId="ADAL" clId="{04899DAE-69DC-435C-B9C5-1C5810514B5C}" dt="2018-06-05T14:31:57.026" v="517"/>
          <ac:spMkLst>
            <pc:docMk/>
            <pc:sldMk cId="1943414074" sldId="368"/>
            <ac:spMk id="3" creationId="{F9E7B10A-BC4D-4BA3-A580-406B085AA5F3}"/>
          </ac:spMkLst>
        </pc:spChg>
        <pc:spChg chg="del mod">
          <ac:chgData name="Paul Tinkler" userId="bcebf29c-73c2-433d-80d2-6bad896374bf" providerId="ADAL" clId="{04899DAE-69DC-435C-B9C5-1C5810514B5C}" dt="2018-06-05T14:32:02.055" v="519" actId="478"/>
          <ac:spMkLst>
            <pc:docMk/>
            <pc:sldMk cId="1943414074" sldId="368"/>
            <ac:spMk id="4" creationId="{066AB7DF-405B-4C45-BDF1-C2DB5422B838}"/>
          </ac:spMkLst>
        </pc:spChg>
        <pc:picChg chg="add mod">
          <ac:chgData name="Paul Tinkler" userId="bcebf29c-73c2-433d-80d2-6bad896374bf" providerId="ADAL" clId="{04899DAE-69DC-435C-B9C5-1C5810514B5C}" dt="2018-06-05T14:41:13.092" v="547" actId="14100"/>
          <ac:picMkLst>
            <pc:docMk/>
            <pc:sldMk cId="1943414074" sldId="368"/>
            <ac:picMk id="5" creationId="{198A32AA-1BB1-4278-A375-6F264AD98360}"/>
          </ac:picMkLst>
        </pc:picChg>
      </pc:sldChg>
      <pc:sldChg chg="addSp delSp modSp add">
        <pc:chgData name="Paul Tinkler" userId="bcebf29c-73c2-433d-80d2-6bad896374bf" providerId="ADAL" clId="{04899DAE-69DC-435C-B9C5-1C5810514B5C}" dt="2018-06-05T14:40:50.472" v="545" actId="1076"/>
        <pc:sldMkLst>
          <pc:docMk/>
          <pc:sldMk cId="1564372499" sldId="369"/>
        </pc:sldMkLst>
        <pc:spChg chg="mod">
          <ac:chgData name="Paul Tinkler" userId="bcebf29c-73c2-433d-80d2-6bad896374bf" providerId="ADAL" clId="{04899DAE-69DC-435C-B9C5-1C5810514B5C}" dt="2018-06-05T14:38:50.053" v="526" actId="20577"/>
          <ac:spMkLst>
            <pc:docMk/>
            <pc:sldMk cId="1564372499" sldId="369"/>
            <ac:spMk id="2" creationId="{D5860E23-390E-4592-AF86-8A61BBAFEB5E}"/>
          </ac:spMkLst>
        </pc:spChg>
        <pc:spChg chg="del">
          <ac:chgData name="Paul Tinkler" userId="bcebf29c-73c2-433d-80d2-6bad896374bf" providerId="ADAL" clId="{04899DAE-69DC-435C-B9C5-1C5810514B5C}" dt="2018-06-05T14:38:54.869" v="527" actId="478"/>
          <ac:spMkLst>
            <pc:docMk/>
            <pc:sldMk cId="1564372499" sldId="369"/>
            <ac:spMk id="3" creationId="{155A9A7D-357A-443F-978A-B275837D023B}"/>
          </ac:spMkLst>
        </pc:spChg>
        <pc:spChg chg="del">
          <ac:chgData name="Paul Tinkler" userId="bcebf29c-73c2-433d-80d2-6bad896374bf" providerId="ADAL" clId="{04899DAE-69DC-435C-B9C5-1C5810514B5C}" dt="2018-06-05T14:32:09.269" v="520" actId="478"/>
          <ac:spMkLst>
            <pc:docMk/>
            <pc:sldMk cId="1564372499" sldId="369"/>
            <ac:spMk id="4" creationId="{A07E45AE-E8D7-4C5A-9820-BB07132D400A}"/>
          </ac:spMkLst>
        </pc:spChg>
        <pc:spChg chg="add">
          <ac:chgData name="Paul Tinkler" userId="bcebf29c-73c2-433d-80d2-6bad896374bf" providerId="ADAL" clId="{04899DAE-69DC-435C-B9C5-1C5810514B5C}" dt="2018-06-05T14:39:19.806" v="530"/>
          <ac:spMkLst>
            <pc:docMk/>
            <pc:sldMk cId="1564372499" sldId="369"/>
            <ac:spMk id="7" creationId="{5896BF16-AADA-41BD-B1FE-744C997CB09D}"/>
          </ac:spMkLst>
        </pc:spChg>
        <pc:spChg chg="add mod">
          <ac:chgData name="Paul Tinkler" userId="bcebf29c-73c2-433d-80d2-6bad896374bf" providerId="ADAL" clId="{04899DAE-69DC-435C-B9C5-1C5810514B5C}" dt="2018-06-05T14:40:50.472" v="545" actId="1076"/>
          <ac:spMkLst>
            <pc:docMk/>
            <pc:sldMk cId="1564372499" sldId="369"/>
            <ac:spMk id="8" creationId="{B3D1D111-8DA2-47D4-9AD2-291EB8F72C29}"/>
          </ac:spMkLst>
        </pc:spChg>
        <pc:spChg chg="add mod">
          <ac:chgData name="Paul Tinkler" userId="bcebf29c-73c2-433d-80d2-6bad896374bf" providerId="ADAL" clId="{04899DAE-69DC-435C-B9C5-1C5810514B5C}" dt="2018-06-05T14:40:31.993" v="542" actId="1076"/>
          <ac:spMkLst>
            <pc:docMk/>
            <pc:sldMk cId="1564372499" sldId="369"/>
            <ac:spMk id="9" creationId="{EE3CB761-44FD-4C42-A2D6-13362724B7A8}"/>
          </ac:spMkLst>
        </pc:spChg>
        <pc:grpChg chg="add mod">
          <ac:chgData name="Paul Tinkler" userId="bcebf29c-73c2-433d-80d2-6bad896374bf" providerId="ADAL" clId="{04899DAE-69DC-435C-B9C5-1C5810514B5C}" dt="2018-06-05T14:40:44.904" v="544" actId="1076"/>
          <ac:grpSpMkLst>
            <pc:docMk/>
            <pc:sldMk cId="1564372499" sldId="369"/>
            <ac:grpSpMk id="6" creationId="{8824B47D-0F74-47C3-B4E3-872CDF8AE377}"/>
          </ac:grpSpMkLst>
        </pc:grpChg>
        <pc:graphicFrameChg chg="add mod modGraphic">
          <ac:chgData name="Paul Tinkler" userId="bcebf29c-73c2-433d-80d2-6bad896374bf" providerId="ADAL" clId="{04899DAE-69DC-435C-B9C5-1C5810514B5C}" dt="2018-06-05T14:40:27.042" v="541" actId="14100"/>
          <ac:graphicFrameMkLst>
            <pc:docMk/>
            <pc:sldMk cId="1564372499" sldId="369"/>
            <ac:graphicFrameMk id="5" creationId="{F66BD24A-83EF-4C79-8F08-B51F171700C3}"/>
          </ac:graphicFrameMkLst>
        </pc:graphicFrameChg>
      </pc:sldChg>
      <pc:sldMasterChg chg="del delSldLayout">
        <pc:chgData name="Paul Tinkler" userId="bcebf29c-73c2-433d-80d2-6bad896374bf" providerId="ADAL" clId="{04899DAE-69DC-435C-B9C5-1C5810514B5C}" dt="2018-06-05T14:26:20.900" v="405" actId="2696"/>
        <pc:sldMasterMkLst>
          <pc:docMk/>
          <pc:sldMasterMk cId="0" sldId="2147483711"/>
        </pc:sldMasterMkLst>
        <pc:sldLayoutChg chg="del">
          <pc:chgData name="Paul Tinkler" userId="bcebf29c-73c2-433d-80d2-6bad896374bf" providerId="ADAL" clId="{04899DAE-69DC-435C-B9C5-1C5810514B5C}" dt="2018-06-05T14:26:20.884" v="394" actId="2696"/>
          <pc:sldLayoutMkLst>
            <pc:docMk/>
            <pc:sldMasterMk cId="0" sldId="2147483711"/>
            <pc:sldLayoutMk cId="136553812" sldId="2147483955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5" actId="2696"/>
          <pc:sldLayoutMkLst>
            <pc:docMk/>
            <pc:sldMasterMk cId="0" sldId="2147483711"/>
            <pc:sldLayoutMk cId="2779008717" sldId="2147483956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6" actId="2696"/>
          <pc:sldLayoutMkLst>
            <pc:docMk/>
            <pc:sldMasterMk cId="0" sldId="2147483711"/>
            <pc:sldLayoutMk cId="331545992" sldId="2147483957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7" actId="2696"/>
          <pc:sldLayoutMkLst>
            <pc:docMk/>
            <pc:sldMasterMk cId="0" sldId="2147483711"/>
            <pc:sldLayoutMk cId="3608852192" sldId="2147483958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8" actId="2696"/>
          <pc:sldLayoutMkLst>
            <pc:docMk/>
            <pc:sldMasterMk cId="0" sldId="2147483711"/>
            <pc:sldLayoutMk cId="1889698250" sldId="2147483959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399" actId="2696"/>
          <pc:sldLayoutMkLst>
            <pc:docMk/>
            <pc:sldMasterMk cId="0" sldId="2147483711"/>
            <pc:sldLayoutMk cId="4072206373" sldId="2147483960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0" actId="2696"/>
          <pc:sldLayoutMkLst>
            <pc:docMk/>
            <pc:sldMasterMk cId="0" sldId="2147483711"/>
            <pc:sldLayoutMk cId="2318417946" sldId="2147483961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1" actId="2696"/>
          <pc:sldLayoutMkLst>
            <pc:docMk/>
            <pc:sldMasterMk cId="0" sldId="2147483711"/>
            <pc:sldLayoutMk cId="4265670702" sldId="2147483962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2" actId="2696"/>
          <pc:sldLayoutMkLst>
            <pc:docMk/>
            <pc:sldMasterMk cId="0" sldId="2147483711"/>
            <pc:sldLayoutMk cId="3136499995" sldId="2147483963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3" actId="2696"/>
          <pc:sldLayoutMkLst>
            <pc:docMk/>
            <pc:sldMasterMk cId="0" sldId="2147483711"/>
            <pc:sldLayoutMk cId="611765989" sldId="2147483964"/>
          </pc:sldLayoutMkLst>
        </pc:sldLayoutChg>
        <pc:sldLayoutChg chg="del">
          <pc:chgData name="Paul Tinkler" userId="bcebf29c-73c2-433d-80d2-6bad896374bf" providerId="ADAL" clId="{04899DAE-69DC-435C-B9C5-1C5810514B5C}" dt="2018-06-05T14:26:20.884" v="404" actId="2696"/>
          <pc:sldLayoutMkLst>
            <pc:docMk/>
            <pc:sldMasterMk cId="0" sldId="2147483711"/>
            <pc:sldLayoutMk cId="2218558695" sldId="2147483965"/>
          </pc:sldLayoutMkLst>
        </pc:sldLayoutChg>
      </pc:sldMasterChg>
      <pc:sldMasterChg chg="del delSldLayout">
        <pc:chgData name="Paul Tinkler" userId="bcebf29c-73c2-433d-80d2-6bad896374bf" providerId="ADAL" clId="{04899DAE-69DC-435C-B9C5-1C5810514B5C}" dt="2018-06-05T14:26:29.165" v="428" actId="2696"/>
        <pc:sldMasterMkLst>
          <pc:docMk/>
          <pc:sldMasterMk cId="0" sldId="2147483745"/>
        </pc:sldMasterMkLst>
        <pc:sldLayoutChg chg="del">
          <pc:chgData name="Paul Tinkler" userId="bcebf29c-73c2-433d-80d2-6bad896374bf" providerId="ADAL" clId="{04899DAE-69DC-435C-B9C5-1C5810514B5C}" dt="2018-06-05T14:26:29.149" v="417" actId="2696"/>
          <pc:sldLayoutMkLst>
            <pc:docMk/>
            <pc:sldMasterMk cId="0" sldId="2147483745"/>
            <pc:sldLayoutMk cId="2865418280" sldId="2147483966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18" actId="2696"/>
          <pc:sldLayoutMkLst>
            <pc:docMk/>
            <pc:sldMasterMk cId="0" sldId="2147483745"/>
            <pc:sldLayoutMk cId="204949373" sldId="2147483967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19" actId="2696"/>
          <pc:sldLayoutMkLst>
            <pc:docMk/>
            <pc:sldMasterMk cId="0" sldId="2147483745"/>
            <pc:sldLayoutMk cId="3633871458" sldId="2147483968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0" actId="2696"/>
          <pc:sldLayoutMkLst>
            <pc:docMk/>
            <pc:sldMasterMk cId="0" sldId="2147483745"/>
            <pc:sldLayoutMk cId="2046383218" sldId="2147483969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1" actId="2696"/>
          <pc:sldLayoutMkLst>
            <pc:docMk/>
            <pc:sldMasterMk cId="0" sldId="2147483745"/>
            <pc:sldLayoutMk cId="818790217" sldId="2147483970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2" actId="2696"/>
          <pc:sldLayoutMkLst>
            <pc:docMk/>
            <pc:sldMasterMk cId="0" sldId="2147483745"/>
            <pc:sldLayoutMk cId="4266638540" sldId="2147483971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3" actId="2696"/>
          <pc:sldLayoutMkLst>
            <pc:docMk/>
            <pc:sldMasterMk cId="0" sldId="2147483745"/>
            <pc:sldLayoutMk cId="309218216" sldId="2147483972"/>
          </pc:sldLayoutMkLst>
        </pc:sldLayoutChg>
        <pc:sldLayoutChg chg="del">
          <pc:chgData name="Paul Tinkler" userId="bcebf29c-73c2-433d-80d2-6bad896374bf" providerId="ADAL" clId="{04899DAE-69DC-435C-B9C5-1C5810514B5C}" dt="2018-06-05T14:26:29.149" v="424" actId="2696"/>
          <pc:sldLayoutMkLst>
            <pc:docMk/>
            <pc:sldMasterMk cId="0" sldId="2147483745"/>
            <pc:sldLayoutMk cId="3386834652" sldId="2147483973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5" actId="2696"/>
          <pc:sldLayoutMkLst>
            <pc:docMk/>
            <pc:sldMasterMk cId="0" sldId="2147483745"/>
            <pc:sldLayoutMk cId="1427762374" sldId="2147483974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6" actId="2696"/>
          <pc:sldLayoutMkLst>
            <pc:docMk/>
            <pc:sldMasterMk cId="0" sldId="2147483745"/>
            <pc:sldLayoutMk cId="770679127" sldId="2147483975"/>
          </pc:sldLayoutMkLst>
        </pc:sldLayoutChg>
        <pc:sldLayoutChg chg="del">
          <pc:chgData name="Paul Tinkler" userId="bcebf29c-73c2-433d-80d2-6bad896374bf" providerId="ADAL" clId="{04899DAE-69DC-435C-B9C5-1C5810514B5C}" dt="2018-06-05T14:26:29.165" v="427" actId="2696"/>
          <pc:sldLayoutMkLst>
            <pc:docMk/>
            <pc:sldMasterMk cId="0" sldId="2147483745"/>
            <pc:sldLayoutMk cId="2612827785" sldId="214748397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3C4F6F-697B-4B6C-9585-D9B5C66C741A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8841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+mn-cs"/>
              </a:rPr>
              <a:t>https://www.youtube.com/watch?v=4o5HeUAYJiw&amp;feature=youtu.be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1757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https://www.youtube.com/watch?v=ADm3Hdhh34I&amp;feature=youtu.be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9BCE34-3CC9-4952-B82D-22CBA4A5D906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5202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10/07/2019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stopandlearnenglish.blogspot.com/2011/11/charles-darwin-by-j-modesto-suarez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consilpa16.blogspot.com/" TargetMode="External"/><Relationship Id="rId5" Type="http://schemas.openxmlformats.org/officeDocument/2006/relationships/image" Target="../media/image6.jpg"/><Relationship Id="rId4" Type="http://schemas.openxmlformats.org/officeDocument/2006/relationships/hyperlink" Target="http://www.justiceandchaos.com/2016/05/loops-or-no-loop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tackoverflow.com/users/1723672/homer-simpsons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lmes.deviantart.com/art/four-seasons-149221264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o5HeUAYJiw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Dm3Hdhh34I" TargetMode="Externa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workplace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Session 1 – Perceptions of change.</a:t>
            </a:r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4353-9680-40CD-A166-1B69A85D7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Wise words…..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4C92D-0A5B-4FC6-A42F-701D729F20F6}"/>
              </a:ext>
            </a:extLst>
          </p:cNvPr>
          <p:cNvSpPr txBox="1"/>
          <p:nvPr/>
        </p:nvSpPr>
        <p:spPr>
          <a:xfrm>
            <a:off x="152400" y="1752600"/>
            <a:ext cx="868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  <a:latin typeface="+mj-lt"/>
              </a:rPr>
              <a:t>“It’s not the strongest, nor most intelligent of the species that survive; it is the one most adaptable to change.”</a:t>
            </a:r>
          </a:p>
        </p:txBody>
      </p:sp>
      <p:pic>
        <p:nvPicPr>
          <p:cNvPr id="8" name="Picture 7" descr="A picture containing mammal, animal, primate, looking&#10;&#10;Description generated with very high confidence">
            <a:extLst>
              <a:ext uri="{FF2B5EF4-FFF2-40B4-BE49-F238E27FC236}">
                <a16:creationId xmlns:a16="http://schemas.microsoft.com/office/drawing/2014/main" id="{1978BE40-CFDC-4C57-85F8-161C27262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3248025" y="3733800"/>
            <a:ext cx="2647950" cy="198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072977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2013"/>
            <a:ext cx="8077200" cy="982662"/>
          </a:xfrm>
        </p:spPr>
        <p:txBody>
          <a:bodyPr/>
          <a:lstStyle/>
          <a:p>
            <a:pPr algn="ctr" eaLnBrk="1" hangingPunct="1"/>
            <a:r>
              <a:rPr lang="en-US" altLang="en-US" sz="4400" b="1" dirty="0"/>
              <a:t>Your Perceptions of Change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>
          <a:xfrm>
            <a:off x="76200" y="1159521"/>
            <a:ext cx="6248400" cy="2526866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Aft>
                <a:spcPct val="35000"/>
              </a:spcAft>
              <a:buFont typeface="Wingdings" panose="05000000000000000000" pitchFamily="2" charset="2"/>
              <a:buNone/>
              <a:defRPr/>
            </a:pPr>
            <a:r>
              <a:rPr lang="en-US" altLang="en-US" sz="3200" dirty="0">
                <a:solidFill>
                  <a:srgbClr val="CC3300"/>
                </a:solidFill>
                <a:latin typeface="+mj-lt"/>
              </a:rPr>
              <a:t>What are your reactions when you hear the word ‘change’?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FF0000"/>
                </a:solidFill>
                <a:latin typeface="+mj-lt"/>
              </a:rPr>
              <a:t>Negative perceptions</a:t>
            </a:r>
          </a:p>
          <a:p>
            <a:pPr lvl="1" eaLnBrk="1" hangingPunct="1">
              <a:spcAft>
                <a:spcPct val="35000"/>
              </a:spcAft>
              <a:defRPr/>
            </a:pPr>
            <a:r>
              <a:rPr lang="en-US" altLang="en-US" sz="3200" dirty="0">
                <a:solidFill>
                  <a:srgbClr val="0000FF"/>
                </a:solidFill>
                <a:latin typeface="+mj-lt"/>
              </a:rPr>
              <a:t>Positive perceptions</a:t>
            </a:r>
          </a:p>
        </p:txBody>
      </p:sp>
      <p:pic>
        <p:nvPicPr>
          <p:cNvPr id="2253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232" y="1420091"/>
            <a:ext cx="245745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5DE29B49-88CE-49FF-8963-E15B39D912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381000" y="3669615"/>
            <a:ext cx="2170454" cy="2014181"/>
          </a:xfrm>
          <a:prstGeom prst="rect">
            <a:avLst/>
          </a:prstGeom>
        </p:spPr>
      </p:pic>
      <p:pic>
        <p:nvPicPr>
          <p:cNvPr id="6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104FBD32-A5DA-475F-8FCF-2D137FAE176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4851794" y="3379646"/>
            <a:ext cx="2945611" cy="195883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utoUpdateAnimBg="0"/>
      <p:bldP spid="125955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Forecasting Excellence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464" y="1066800"/>
            <a:ext cx="8229600" cy="3917032"/>
          </a:xfrm>
        </p:spPr>
        <p:txBody>
          <a:bodyPr/>
          <a:lstStyle/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200" kern="0" dirty="0">
                <a:latin typeface="+mj-lt"/>
              </a:rPr>
              <a:t>‘I think there is maybe a world market for five computers’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2000" kern="0" dirty="0">
                <a:solidFill>
                  <a:srgbClr val="00B050"/>
                </a:solidFill>
                <a:latin typeface="+mj-lt"/>
              </a:rPr>
              <a:t>Thomas Watson, IBM, 1943</a:t>
            </a: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200" kern="0" dirty="0">
                <a:latin typeface="+mj-lt"/>
              </a:rPr>
              <a:t>‘Who the hell wants to hear actors talk’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2000" kern="0" dirty="0">
                <a:solidFill>
                  <a:srgbClr val="00B050"/>
                </a:solidFill>
                <a:latin typeface="+mj-lt"/>
              </a:rPr>
              <a:t>HM Warner, Warner Bros, 1927</a:t>
            </a:r>
          </a:p>
          <a:p>
            <a:pPr marL="342900" indent="-342900" defTabSz="914400" eaLnBrk="1" hangingPunct="1">
              <a:spcBef>
                <a:spcPct val="20000"/>
              </a:spcBef>
              <a:buFontTx/>
              <a:buChar char="•"/>
              <a:defRPr/>
            </a:pPr>
            <a:r>
              <a:rPr lang="en-US" altLang="en-US" sz="3200" kern="0" dirty="0">
                <a:latin typeface="+mj-lt"/>
              </a:rPr>
              <a:t>‘We don’t like their sound and guitar music is on the way out’</a:t>
            </a:r>
          </a:p>
          <a:p>
            <a:pPr marL="742950" lvl="1" indent="-285750" defTabSz="914400" eaLnBrk="1" hangingPunct="1">
              <a:spcBef>
                <a:spcPct val="20000"/>
              </a:spcBef>
              <a:buFontTx/>
              <a:buChar char="–"/>
              <a:defRPr/>
            </a:pPr>
            <a:r>
              <a:rPr lang="en-US" altLang="en-US" sz="2000" kern="0" dirty="0">
                <a:solidFill>
                  <a:srgbClr val="00B050"/>
                </a:solidFill>
                <a:latin typeface="+mj-lt"/>
              </a:rPr>
              <a:t>Decca Recording Co, rejecting the Beatles in 1962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0A3F6E7B-3E85-4EB6-B7F4-790310B1B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7086600" y="3810000"/>
            <a:ext cx="1927653" cy="177477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4840" y="0"/>
            <a:ext cx="82296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/>
          </a:bodyPr>
          <a:lstStyle/>
          <a:p>
            <a:pPr eaLnBrk="1" hangingPunct="1"/>
            <a:r>
              <a:rPr lang="en-US" altLang="en-US" sz="4000" dirty="0"/>
              <a:t>Experiencing Personal Change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219200"/>
            <a:ext cx="7924800" cy="4114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460375" indent="-460375" defTabSz="847725" eaLnBrk="1" hangingPunct="1">
              <a:spcAft>
                <a:spcPct val="60000"/>
              </a:spcAft>
              <a:buFont typeface="Wingdings" panose="05000000000000000000" pitchFamily="2" charset="2"/>
              <a:buNone/>
            </a:pPr>
            <a:r>
              <a:rPr lang="en-US" altLang="en-US" sz="2400" dirty="0"/>
              <a:t>1.	</a:t>
            </a:r>
            <a:r>
              <a:rPr lang="en-US" altLang="en-US" sz="2400" dirty="0">
                <a:solidFill>
                  <a:srgbClr val="CC3300"/>
                </a:solidFill>
              </a:rPr>
              <a:t>Before you knew the change was coming or </a:t>
            </a:r>
            <a:br>
              <a:rPr lang="en-US" altLang="en-US" sz="2400" dirty="0">
                <a:solidFill>
                  <a:srgbClr val="CC3300"/>
                </a:solidFill>
              </a:rPr>
            </a:br>
            <a:r>
              <a:rPr lang="en-US" altLang="en-US" sz="2400" dirty="0">
                <a:solidFill>
                  <a:srgbClr val="CC3300"/>
                </a:solidFill>
              </a:rPr>
              <a:t>needed . . .</a:t>
            </a:r>
          </a:p>
          <a:p>
            <a:pPr marL="460375" indent="-460375" defTabSz="847725" eaLnBrk="1" hangingPunct="1">
              <a:spcAft>
                <a:spcPct val="60000"/>
              </a:spcAft>
              <a:buFont typeface="Wingdings" panose="05000000000000000000" pitchFamily="2" charset="2"/>
              <a:buNone/>
            </a:pPr>
            <a:r>
              <a:rPr lang="en-US" altLang="en-US" sz="2400" dirty="0"/>
              <a:t>2.	</a:t>
            </a:r>
            <a:r>
              <a:rPr lang="en-US" altLang="en-US" sz="2400" dirty="0">
                <a:solidFill>
                  <a:srgbClr val="00B050"/>
                </a:solidFill>
              </a:rPr>
              <a:t>In the earliest days of the change . . . when you </a:t>
            </a:r>
            <a:br>
              <a:rPr lang="en-US" altLang="en-US" sz="2400" dirty="0">
                <a:solidFill>
                  <a:srgbClr val="00B050"/>
                </a:solidFill>
              </a:rPr>
            </a:br>
            <a:r>
              <a:rPr lang="en-US" altLang="en-US" sz="2400" dirty="0">
                <a:solidFill>
                  <a:srgbClr val="00B050"/>
                </a:solidFill>
              </a:rPr>
              <a:t>are beginning to feel the effects of the change . . .</a:t>
            </a:r>
          </a:p>
          <a:p>
            <a:pPr marL="460375" indent="-460375" defTabSz="847725" eaLnBrk="1" hangingPunct="1">
              <a:spcAft>
                <a:spcPct val="60000"/>
              </a:spcAft>
              <a:buFont typeface="Wingdings" panose="05000000000000000000" pitchFamily="2" charset="2"/>
              <a:buNone/>
            </a:pPr>
            <a:r>
              <a:rPr lang="en-US" altLang="en-US" sz="2400" dirty="0"/>
              <a:t>3.	</a:t>
            </a:r>
            <a:r>
              <a:rPr lang="en-US" altLang="en-US" sz="2400" dirty="0">
                <a:solidFill>
                  <a:srgbClr val="0000FF"/>
                </a:solidFill>
              </a:rPr>
              <a:t>After the change is half-way complete . . .</a:t>
            </a:r>
          </a:p>
          <a:p>
            <a:pPr marL="460375" indent="-460375" defTabSz="847725" eaLnBrk="1" hangingPunct="1">
              <a:spcAft>
                <a:spcPct val="60000"/>
              </a:spcAft>
              <a:buFont typeface="Wingdings" panose="05000000000000000000" pitchFamily="2" charset="2"/>
              <a:buNone/>
            </a:pPr>
            <a:r>
              <a:rPr lang="en-US" altLang="en-US" sz="2400" dirty="0"/>
              <a:t>4. 	</a:t>
            </a:r>
            <a:r>
              <a:rPr lang="en-US" altLang="en-US" sz="2400" dirty="0">
                <a:solidFill>
                  <a:srgbClr val="FF00FF"/>
                </a:solidFill>
              </a:rPr>
              <a:t>After the change is complete . . . when you’re looking back on the path you’ve followed . . 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6" name="Picture 4" descr="bd06622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946" y="1905000"/>
            <a:ext cx="216217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8100"/>
            <a:ext cx="8534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In Your Small Group . . .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>
          <a:xfrm>
            <a:off x="3464" y="1219200"/>
            <a:ext cx="6781800" cy="4114800"/>
          </a:xfrm>
        </p:spPr>
        <p:txBody>
          <a:bodyPr/>
          <a:lstStyle/>
          <a:p>
            <a:pPr marL="533400" indent="-533400" eaLnBrk="1" hangingPunct="1">
              <a:spcAft>
                <a:spcPct val="3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000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Discuss common reactions, thoughts and feelings for each of the four journal entries.</a:t>
            </a:r>
          </a:p>
          <a:p>
            <a:pPr marL="533400" indent="-533400" eaLnBrk="1" hangingPunct="1">
              <a:spcAft>
                <a:spcPct val="3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0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Discuss whether being ‘locked in the boot’ or having ‘a hand on the wheel’ made a difference in how change was perceived.</a:t>
            </a:r>
          </a:p>
          <a:p>
            <a:pPr marL="533400" indent="-533400" eaLnBrk="1" hangingPunct="1">
              <a:spcAft>
                <a:spcPct val="3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000" dirty="0">
                <a:solidFill>
                  <a:srgbClr val="9966FF"/>
                </a:solidFill>
                <a:latin typeface="+mj-lt"/>
                <a:cs typeface="Times New Roman" panose="02020603050405020304" pitchFamily="18" charset="0"/>
              </a:rPr>
              <a:t>Discuss whether a change being perceived as negative or positive made a difference in how people respond.</a:t>
            </a:r>
          </a:p>
          <a:p>
            <a:pPr marL="533400" indent="-533400" eaLnBrk="1" hangingPunct="1">
              <a:spcAft>
                <a:spcPct val="3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000" dirty="0">
                <a:solidFill>
                  <a:srgbClr val="CC3300"/>
                </a:solidFill>
                <a:latin typeface="+mj-lt"/>
                <a:cs typeface="Times New Roman" panose="02020603050405020304" pitchFamily="18" charset="0"/>
              </a:rPr>
              <a:t>Discuss whether the change being personal or professional made a difference in how people responded.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03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 autoUpdateAnimBg="0"/>
      <p:bldP spid="10035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08789-D473-4986-B4FB-9EF72EF2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thought…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93C9A-D98F-4D11-9284-F66E5D5F9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FF"/>
                </a:solidFill>
              </a:rPr>
              <a:t>In any business, change is the only reliable constant.  Managing change well is a form of creating the future</a:t>
            </a:r>
          </a:p>
        </p:txBody>
      </p:sp>
      <p:pic>
        <p:nvPicPr>
          <p:cNvPr id="6" name="Picture 5" descr="A picture containing tree&#10;&#10;Description generated with very high confidence">
            <a:extLst>
              <a:ext uri="{FF2B5EF4-FFF2-40B4-BE49-F238E27FC236}">
                <a16:creationId xmlns:a16="http://schemas.microsoft.com/office/drawing/2014/main" id="{835623D1-6357-49D1-A523-171302BC0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400300" y="3040485"/>
            <a:ext cx="4343400" cy="266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139704"/>
      </p:ext>
    </p:extLst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A1A4-4BB5-42C0-B232-FDC9762F2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organisational change so difficult?</a:t>
            </a:r>
          </a:p>
        </p:txBody>
      </p:sp>
      <p:pic>
        <p:nvPicPr>
          <p:cNvPr id="5" name="Online Media 4">
            <a:hlinkClick r:id="" action="ppaction://media"/>
            <a:extLst>
              <a:ext uri="{FF2B5EF4-FFF2-40B4-BE49-F238E27FC236}">
                <a16:creationId xmlns:a16="http://schemas.microsoft.com/office/drawing/2014/main" id="{135F848B-DA8F-4266-A729-E3D9B7FA1F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98599" y="1828800"/>
            <a:ext cx="6502401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637752"/>
      </p:ext>
    </p:extLst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EC62-90FE-4FF0-A9B4-FD9AB7932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How Internal and External Factors Drive Organizational Change </a:t>
            </a:r>
            <a:endParaRPr lang="en-GB" sz="3600" dirty="0"/>
          </a:p>
        </p:txBody>
      </p:sp>
      <p:pic>
        <p:nvPicPr>
          <p:cNvPr id="5" name="Online Media 4">
            <a:hlinkClick r:id="" action="ppaction://media"/>
            <a:extLst>
              <a:ext uri="{FF2B5EF4-FFF2-40B4-BE49-F238E27FC236}">
                <a16:creationId xmlns:a16="http://schemas.microsoft.com/office/drawing/2014/main" id="{198A32AA-1BB1-4278-A375-6F264AD9836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43000" y="1628775"/>
            <a:ext cx="6781800" cy="381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414074"/>
      </p:ext>
    </p:extLst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60E23-390E-4592-AF86-8A61BBAFE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- Formative Assessment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6BD24A-83EF-4C79-8F08-B51F171700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3681724"/>
              </p:ext>
            </p:extLst>
          </p:nvPr>
        </p:nvGraphicFramePr>
        <p:xfrm>
          <a:off x="304800" y="1265301"/>
          <a:ext cx="8534400" cy="42228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63377">
                  <a:extLst>
                    <a:ext uri="{9D8B030D-6E8A-4147-A177-3AD203B41FA5}">
                      <a16:colId xmlns:a16="http://schemas.microsoft.com/office/drawing/2014/main" val="1229665487"/>
                    </a:ext>
                  </a:extLst>
                </a:gridCol>
                <a:gridCol w="3471023">
                  <a:extLst>
                    <a:ext uri="{9D8B030D-6E8A-4147-A177-3AD203B41FA5}">
                      <a16:colId xmlns:a16="http://schemas.microsoft.com/office/drawing/2014/main" val="3640192745"/>
                    </a:ext>
                  </a:extLst>
                </a:gridCol>
              </a:tblGrid>
              <a:tr h="2220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Task Criteria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Comments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extLst>
                  <a:ext uri="{0D108BD9-81ED-4DB2-BD59-A6C34878D82A}">
                    <a16:rowId xmlns:a16="http://schemas.microsoft.com/office/drawing/2014/main" val="2847145380"/>
                  </a:ext>
                </a:extLst>
              </a:tr>
              <a:tr h="1143243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Critically read and reflect on Chapter 9, page 190-217 “Leading Organisation Change [Burke.W.W]” in text by Maund. (2018) BA in Leadership and Management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en-GB" sz="1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5238" marR="552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extLst>
                  <a:ext uri="{0D108BD9-81ED-4DB2-BD59-A6C34878D82A}">
                    <a16:rowId xmlns:a16="http://schemas.microsoft.com/office/drawing/2014/main" val="3572437010"/>
                  </a:ext>
                </a:extLst>
              </a:tr>
              <a:tr h="2840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Answer the following question: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extLst>
                  <a:ext uri="{0D108BD9-81ED-4DB2-BD59-A6C34878D82A}">
                    <a16:rowId xmlns:a16="http://schemas.microsoft.com/office/drawing/2014/main" val="3727611521"/>
                  </a:ext>
                </a:extLst>
              </a:tr>
              <a:tr h="2573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tc>
                  <a:txBody>
                    <a:bodyPr/>
                    <a:lstStyle/>
                    <a:p>
                      <a:pPr marL="171450" lvl="0" indent="-17145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lphaUcPeriod"/>
                      </a:pP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lphaUcPeriod"/>
                      </a:pPr>
                      <a:endParaRPr lang="en-GB" sz="900" dirty="0">
                        <a:effectLst/>
                      </a:endParaRPr>
                    </a:p>
                    <a:p>
                      <a:pPr marL="24003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5238" marR="55238" marT="0" marB="0"/>
                </a:tc>
                <a:extLst>
                  <a:ext uri="{0D108BD9-81ED-4DB2-BD59-A6C34878D82A}">
                    <a16:rowId xmlns:a16="http://schemas.microsoft.com/office/drawing/2014/main" val="2052829399"/>
                  </a:ext>
                </a:extLst>
              </a:tr>
            </a:tbl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8824B47D-0F74-47C3-B4E3-872CDF8AE377}"/>
              </a:ext>
            </a:extLst>
          </p:cNvPr>
          <p:cNvGrpSpPr/>
          <p:nvPr/>
        </p:nvGrpSpPr>
        <p:grpSpPr>
          <a:xfrm>
            <a:off x="729409" y="3200400"/>
            <a:ext cx="3832355" cy="1721030"/>
            <a:chOff x="467515" y="0"/>
            <a:chExt cx="3832355" cy="1721030"/>
          </a:xfrm>
          <a:scene3d>
            <a:camera prst="orthographicFront"/>
            <a:lightRig rig="flat" dir="t"/>
          </a:scene3d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896BF16-AADA-41BD-B1FE-744C997CB09D}"/>
                </a:ext>
              </a:extLst>
            </p:cNvPr>
            <p:cNvSpPr/>
            <p:nvPr/>
          </p:nvSpPr>
          <p:spPr>
            <a:xfrm>
              <a:off x="467515" y="0"/>
              <a:ext cx="3832355" cy="1721030"/>
            </a:xfrm>
            <a:prstGeom prst="roundRect">
              <a:avLst/>
            </a:prstGeom>
            <a:gradFill rotWithShape="0">
              <a:gsLst>
                <a:gs pos="0">
                  <a:srgbClr val="4F81BD">
                    <a:hueOff val="0"/>
                    <a:satOff val="0"/>
                    <a:lumOff val="0"/>
                    <a:alphaOff val="0"/>
                    <a:tint val="50000"/>
                    <a:satMod val="300000"/>
                  </a:srgbClr>
                </a:gs>
                <a:gs pos="35000">
                  <a:srgbClr val="4F81BD">
                    <a:hueOff val="0"/>
                    <a:satOff val="0"/>
                    <a:lumOff val="0"/>
                    <a:alphaOff val="0"/>
                    <a:tint val="37000"/>
                    <a:satMod val="300000"/>
                  </a:srgbClr>
                </a:gs>
                <a:gs pos="100000">
                  <a:srgbClr val="4F81BD">
                    <a:hueOff val="0"/>
                    <a:satOff val="0"/>
                    <a:lumOff val="0"/>
                    <a:alphaOff val="0"/>
                    <a:tint val="15000"/>
                    <a:satMod val="350000"/>
                  </a:srgbClr>
                </a:gs>
              </a:gsLst>
              <a:lin ang="16200000" scaled="1"/>
            </a:gradFill>
            <a:ln>
              <a:noFill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  <a:sp3d prstMaterial="dkEdge">
              <a:bevelT w="8200" h="38100"/>
            </a:sp3d>
          </p:spPr>
          <p:style>
            <a:lnRef idx="0">
              <a:scrgbClr r="0" g="0" b="0"/>
            </a:lnRef>
            <a:fillRef idx="2">
              <a:scrgbClr r="0" g="0" b="0"/>
            </a:fillRef>
            <a:effectRef idx="1">
              <a:scrgbClr r="0" g="0" b="0"/>
            </a:effectRef>
            <a:fontRef idx="minor">
              <a:schemeClr val="dk1"/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B3D1D111-8DA2-47D4-9AD2-291EB8F72C29}"/>
                </a:ext>
              </a:extLst>
            </p:cNvPr>
            <p:cNvSpPr txBox="1"/>
            <p:nvPr/>
          </p:nvSpPr>
          <p:spPr>
            <a:xfrm>
              <a:off x="467515" y="0"/>
              <a:ext cx="3664327" cy="1553002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kern="1200" dirty="0">
                  <a:solidFill>
                    <a:sysClr val="windowText" lastClr="000000"/>
                  </a:solidFill>
                  <a:latin typeface="Calibri"/>
                  <a:ea typeface="+mn-ea"/>
                  <a:cs typeface="+mn-cs"/>
                </a:rPr>
                <a:t>Critically examine the stages that need to be taken into account when leading organisational change, with particular attention to the actions and behaviours of the leader.</a:t>
              </a:r>
              <a:endParaRPr lang="en-GB" sz="1600" kern="1200" dirty="0">
                <a:solidFill>
                  <a:sysClr val="windowText" lastClr="000000"/>
                </a:solidFill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EE3CB761-44FD-4C42-A2D6-13362724B7A8}"/>
              </a:ext>
            </a:extLst>
          </p:cNvPr>
          <p:cNvSpPr/>
          <p:nvPr/>
        </p:nvSpPr>
        <p:spPr>
          <a:xfrm>
            <a:off x="457200" y="4921430"/>
            <a:ext cx="89154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To be completed by:  13</a:t>
            </a:r>
            <a:r>
              <a:rPr lang="en-GB" sz="1600" baseline="30000" dirty="0"/>
              <a:t>th</a:t>
            </a:r>
            <a:r>
              <a:rPr lang="en-GB" sz="1600" dirty="0"/>
              <a:t> June 2018 Bridgend Cohort,  16</a:t>
            </a:r>
            <a:r>
              <a:rPr lang="en-GB" sz="1600" baseline="30000" dirty="0"/>
              <a:t>th</a:t>
            </a:r>
            <a:r>
              <a:rPr lang="en-GB" sz="1600" dirty="0"/>
              <a:t> June 2018 Llanelli - Carmarthen cohort. </a:t>
            </a:r>
          </a:p>
          <a:p>
            <a:r>
              <a:rPr lang="en-GB" sz="1600" dirty="0"/>
              <a:t>17</a:t>
            </a:r>
            <a:r>
              <a:rPr lang="en-GB" sz="1600" baseline="30000" dirty="0"/>
              <a:t>th</a:t>
            </a:r>
            <a:r>
              <a:rPr lang="en-GB" sz="1600" dirty="0"/>
              <a:t> June 2018 – Cardiff cohort  (bring a hard copy  to the session).  Target 1200-1800 words</a:t>
            </a:r>
          </a:p>
        </p:txBody>
      </p:sp>
    </p:spTree>
    <p:extLst>
      <p:ext uri="{BB962C8B-B14F-4D97-AF65-F5344CB8AC3E}">
        <p14:creationId xmlns:p14="http://schemas.microsoft.com/office/powerpoint/2010/main" val="1564372499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2582</TotalTime>
  <Words>364</Words>
  <Application>Microsoft Office PowerPoint</Application>
  <PresentationFormat>On-screen Show (4:3)</PresentationFormat>
  <Paragraphs>50</Paragraphs>
  <Slides>10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Leading and implementing workplace change</vt:lpstr>
      <vt:lpstr>Wise words…..</vt:lpstr>
      <vt:lpstr>Your Perceptions of Change</vt:lpstr>
      <vt:lpstr>Forecasting Excellence</vt:lpstr>
      <vt:lpstr>Experiencing Personal Change</vt:lpstr>
      <vt:lpstr>In Your Small Group . . .</vt:lpstr>
      <vt:lpstr>Another thought…</vt:lpstr>
      <vt:lpstr>Why is organisational change so difficult?</vt:lpstr>
      <vt:lpstr>How Internal and External Factors Drive Organizational Change </vt:lpstr>
      <vt:lpstr>Task - Formative Assessment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Rexon Nting</cp:lastModifiedBy>
  <cp:revision>325</cp:revision>
  <cp:lastPrinted>2015-05-08T17:50:00Z</cp:lastPrinted>
  <dcterms:created xsi:type="dcterms:W3CDTF">2002-09-05T14:12:18Z</dcterms:created>
  <dcterms:modified xsi:type="dcterms:W3CDTF">2019-07-10T12:51:52Z</dcterms:modified>
</cp:coreProperties>
</file>