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447" autoAdjust="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B86D18-3116-44A2-A945-C29FA591CBD7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7F7DD7-D7BA-4FD3-A62D-CFA7D45415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926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Communication is important for three main reasons.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First safety if we do not speak clearly, we can make mistakes with medicine or care </a:t>
            </a:r>
          </a:p>
          <a:p>
            <a:endParaRPr lang="en-GB" dirty="0"/>
          </a:p>
          <a:p>
            <a:r>
              <a:rPr lang="en-GB" dirty="0"/>
              <a:t>Second – Trust patients are often scared. When we listen and speak kindly, they trust us more.</a:t>
            </a:r>
          </a:p>
          <a:p>
            <a:endParaRPr lang="en-GB" dirty="0"/>
          </a:p>
          <a:p>
            <a:r>
              <a:rPr lang="en-GB" dirty="0"/>
              <a:t>Third- Teamwork we never work alone. We must share information with our team, so the patient gets the right care at the right time.</a:t>
            </a:r>
          </a:p>
          <a:p>
            <a:r>
              <a:rPr lang="en-GB" dirty="0"/>
              <a:t>As NMC 2018 says being a professional means being a good communicator.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7F7DD7-D7BA-4FD3-A62D-CFA7D45415D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3623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health care we use this tool  to make sure we don’t miss any information.</a:t>
            </a:r>
          </a:p>
          <a:p>
            <a:endParaRPr lang="en-GB" dirty="0"/>
          </a:p>
          <a:p>
            <a:r>
              <a:rPr lang="en-GB" dirty="0"/>
              <a:t>Using this structure means that when I speak to a doctor or a senior nurse I give them the most important information first. This will save time and ensure the patient gets exactly what they need without confusion.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7F7DD7-D7BA-4FD3-A62D-CFA7D45415D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0929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I will give practical example. </a:t>
            </a:r>
          </a:p>
          <a:p>
            <a:endParaRPr lang="en-GB" dirty="0"/>
          </a:p>
          <a:p>
            <a:r>
              <a:rPr lang="en-GB" dirty="0"/>
              <a:t>A patient Mr smith is in a lot of pain.</a:t>
            </a:r>
          </a:p>
          <a:p>
            <a:endParaRPr lang="en-GB" dirty="0"/>
          </a:p>
          <a:p>
            <a:r>
              <a:rPr lang="en-GB" dirty="0"/>
              <a:t>I use the SBAR skill to help him. I tell the nurse the situation he is in 9/10 pain. I give the background </a:t>
            </a:r>
          </a:p>
          <a:p>
            <a:r>
              <a:rPr lang="en-GB" dirty="0"/>
              <a:t>He just had surgery; I give my assessment the current pill  aren’t helping. Then I make a recommendation</a:t>
            </a:r>
          </a:p>
          <a:p>
            <a:r>
              <a:rPr lang="en-GB" dirty="0"/>
              <a:t>; he needs a doctor to check him.</a:t>
            </a:r>
          </a:p>
          <a:p>
            <a:endParaRPr lang="en-GB" dirty="0"/>
          </a:p>
          <a:p>
            <a:r>
              <a:rPr lang="en-GB" dirty="0"/>
              <a:t>Because I used this skill the information is clear. So </a:t>
            </a:r>
            <a:r>
              <a:rPr lang="en-GB" dirty="0" err="1"/>
              <a:t>mr</a:t>
            </a:r>
            <a:r>
              <a:rPr lang="en-GB" dirty="0"/>
              <a:t> smith gets his help much faster.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7F7DD7-D7BA-4FD3-A62D-CFA7D45415D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3863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FEE97-1384-2924-56A6-009FAA659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77D172-BC03-AB3E-BC30-6490540270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AF4422-EF9C-B11E-9FA8-93C321D006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98609-7F5A-4AAF-A388-6DC91430C03C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AAB8A-24E7-6FCC-6E4B-7B8AB6D4F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3A0880-3039-2308-AD6A-6BBC4AEE1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56B93-8964-48AE-ABAC-CC58683C6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717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FA1A5-7191-8F80-0966-43596AAC1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5E5AC-B9B8-4CA4-C8F7-4C815BEFC8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96251-0BDA-07B6-9A32-B0A415FA8E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98609-7F5A-4AAF-A388-6DC91430C03C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C2DF8-6C55-9487-1373-97AF8BD6D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CA6A95-40BD-0CBB-4FC5-FD48475DB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56B93-8964-48AE-ABAC-CC58683C6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601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D4BF1-C64D-C34D-3338-BD465CEA8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62AEDC-B147-C233-06E4-B46229246A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BDDBB-EB0A-C114-6F28-534FE6010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98609-7F5A-4AAF-A388-6DC91430C03C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E64E71-4D72-6354-577C-0E7D45A5C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019D7D-241B-FBED-F026-9EE36349E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56B93-8964-48AE-ABAC-CC58683C6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267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E06E2-346D-F088-2FC2-35D52CE57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CC976-B549-0693-BFC9-088357CC35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454B8C-FD06-98A7-C4DA-AC4D12AB6C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508476-80CC-B275-B03F-47741B952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98609-7F5A-4AAF-A388-6DC91430C03C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006C64-2CE7-8474-30EE-69F836ACEB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2C641A-5F57-6A86-0E3A-396748619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56B93-8964-48AE-ABAC-CC58683C6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025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18421-C924-DF56-83D4-BC6F186B5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DFE92E-450E-19BD-03CC-E6BB7B76D4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CF29AD-B80D-9F51-EB5F-08AC60E939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8C67C5-EFC9-48E2-51E2-F7374AF90F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50F377-61A5-0500-E023-D207B57FE4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F5D88E-11AB-6CB5-DDFD-00DD128B6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98609-7F5A-4AAF-A388-6DC91430C03C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F9A82D-ABB5-C168-1772-BA22C93E8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228AED-1C2C-1F0F-F0B5-37959717E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56B93-8964-48AE-ABAC-CC58683C6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93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8CC99-ED2B-ECF5-6DE8-4F4E83200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9342DD-73CC-6508-4953-CEA671960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98609-7F5A-4AAF-A388-6DC91430C03C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4C583C-8F4B-58F8-7813-665BB896D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F10AC2-182D-10E1-AAF8-6153C0B7F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56B93-8964-48AE-ABAC-CC58683C6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701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5CEC8E-CFD0-2F31-DBDD-53F9A6419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98609-7F5A-4AAF-A388-6DC91430C03C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DFD92C-E94F-8389-2162-2F7521573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699AF9-6EA9-13E3-E7DE-1EE8775D8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56B93-8964-48AE-ABAC-CC58683C6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765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48596-8C4A-258F-01BA-715F378A3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A5458-6DAC-0F55-E4D6-827B6BF54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DA43CE-1EEC-FBA6-400C-CBDB3E57E6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620DF1-425C-FB01-F819-9308A7A65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98609-7F5A-4AAF-A388-6DC91430C03C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054763-9C5D-4EF7-BF59-9EAB89950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47F712-0474-7E46-AF98-DC90D5070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56B93-8964-48AE-ABAC-CC58683C6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739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89371-74EA-E6EE-F795-F4B1B8FFE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5C124F-5BDC-F3D3-A890-97E14BDE41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16EC33-58A7-8FB1-9D52-6AF02159EC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C5CDBD-A580-797B-B3B6-9642DD306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98609-7F5A-4AAF-A388-6DC91430C03C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38C182-211A-1D8C-3835-4C2A78D95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FC9B84-48CC-299B-343E-00934BFD4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56B93-8964-48AE-ABAC-CC58683C6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952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BB31B-2C05-75F2-9185-0B364C7C86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680DB8-D322-7C9D-F2D8-E333608433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A6CE6-BC55-2FE7-7DFF-6AD467300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98609-7F5A-4AAF-A388-6DC91430C03C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7F4BBD-F216-910F-D327-E20668351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4890B7-81C9-3596-9595-2FFC0E51B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56B93-8964-48AE-ABAC-CC58683C6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853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1457D0B-7D23-85E2-3BEB-FC8FE9EAD8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F249F2-5F6C-4DD7-CBCA-AFDE9817C2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A5CDC2-42D2-67DB-77E3-72AA3D077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98609-7F5A-4AAF-A388-6DC91430C03C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441BE-3428-238E-B1FA-A0D504D2A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E32EB7-D2EF-F2BC-B350-319BD8303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56B93-8964-48AE-ABAC-CC58683C6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773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7A4843-6138-F1ED-7F6A-AB7CAA915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DB128C-5B09-C879-4A86-B39CDFC8DA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000CFD-1A55-F619-E5AF-63B7BFD36A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098609-7F5A-4AAF-A388-6DC91430C03C}" type="datetimeFigureOut">
              <a:rPr lang="en-GB" smtClean="0"/>
              <a:t>18/02/2026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34C6E-F6E9-0FFB-2757-7D1B01646F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C9E32-95F3-A20F-34E3-5B1F56F71A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F56B93-8964-48AE-ABAC-CC58683C6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5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cg138" TargetMode="External"/><Relationship Id="rId2" Type="http://schemas.openxmlformats.org/officeDocument/2006/relationships/hyperlink" Target="https://www.nmc.org.uk/standards/cod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9432C-6C0F-916C-AE44-82F475BEB79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Communication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E90DDE-3961-A7D5-9CDC-39F9648D5D9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Why it matters for professional practice</a:t>
            </a:r>
          </a:p>
          <a:p>
            <a:r>
              <a:rPr lang="en-GB" dirty="0"/>
              <a:t> Name- Mandeep kaur </a:t>
            </a:r>
          </a:p>
          <a:p>
            <a:r>
              <a:rPr lang="en-GB" dirty="0"/>
              <a:t>Student number- 2432909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5B8690-E61F-BF72-6730-02EB8E43A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7403" y="4833258"/>
            <a:ext cx="3013047" cy="1519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546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768FD-BE99-09AE-C1BB-1F8B68A47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824" y="643467"/>
            <a:ext cx="4772975" cy="1800526"/>
          </a:xfrm>
        </p:spPr>
        <p:txBody>
          <a:bodyPr>
            <a:normAutofit/>
          </a:bodyPr>
          <a:lstStyle/>
          <a:p>
            <a:r>
              <a:rPr lang="en-GB" sz="4100"/>
              <a:t>Why Communication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0CD07-627D-2047-9344-150B7A3B95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824" y="2623381"/>
            <a:ext cx="4772974" cy="3553581"/>
          </a:xfrm>
        </p:spPr>
        <p:txBody>
          <a:bodyPr>
            <a:normAutofit/>
          </a:bodyPr>
          <a:lstStyle/>
          <a:p>
            <a:r>
              <a:rPr lang="en-GB" sz="2000"/>
              <a:t>Patient safety – it prevents Dangerous mistakes.</a:t>
            </a:r>
          </a:p>
          <a:p>
            <a:r>
              <a:rPr lang="en-GB" sz="2000"/>
              <a:t>Trust – it helps patients calm and respected.</a:t>
            </a:r>
          </a:p>
          <a:p>
            <a:r>
              <a:rPr lang="en-GB" sz="2000"/>
              <a:t>Teamwork- it helps doctors, nurses and carers share information.</a:t>
            </a:r>
          </a:p>
          <a:p>
            <a:r>
              <a:rPr lang="en-GB" sz="2000"/>
              <a:t>The Law - Professional codes (like the NMC) say we must be clear.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CAA102-72F2-4EC3-F279-2FCF20BC7C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0211" y="833630"/>
            <a:ext cx="3848322" cy="21646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8458600-36D9-76CB-7C3E-893AAD47A6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0211" y="3670788"/>
            <a:ext cx="3848322" cy="2559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761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656919-6182-000D-E452-299B23078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/>
              <a:t>How to communicate (The SBAR Tool)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EA439-83B3-F7C9-7172-B303F2427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SBAR A tool for clear and fast communication.</a:t>
            </a:r>
          </a:p>
          <a:p>
            <a:r>
              <a:rPr lang="en-GB" sz="2000"/>
              <a:t>S- Situation: What is happening right now?</a:t>
            </a:r>
          </a:p>
          <a:p>
            <a:r>
              <a:rPr lang="en-GB" sz="2000"/>
              <a:t>B- Background: What is the patient’s history?</a:t>
            </a:r>
          </a:p>
          <a:p>
            <a:r>
              <a:rPr lang="en-GB" sz="2000"/>
              <a:t>A- Assessment: What do I think the problem is?</a:t>
            </a:r>
          </a:p>
          <a:p>
            <a:r>
              <a:rPr lang="en-GB" sz="2000"/>
              <a:t>R- Recommendation: What do I need from you?</a:t>
            </a:r>
          </a:p>
        </p:txBody>
      </p:sp>
      <p:pic>
        <p:nvPicPr>
          <p:cNvPr id="4" name="Picture 3" descr="A poster of a medical procedure&#10;&#10;AI-generated content may be incorrect.">
            <a:extLst>
              <a:ext uri="{FF2B5EF4-FFF2-40B4-BE49-F238E27FC236}">
                <a16:creationId xmlns:a16="http://schemas.microsoft.com/office/drawing/2014/main" id="{A2405268-31CB-A1A2-72A9-A01551532C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00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608130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F2C9A-1048-B272-F42D-D22CEB979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Example : Using (SBAR)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AD29B-D08C-F2FC-7A15-42BF4291EB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Patient in Pain:</a:t>
            </a:r>
          </a:p>
          <a:p>
            <a:r>
              <a:rPr lang="en-GB" dirty="0"/>
              <a:t>Scenario: A patient is in severe pain after surgery.</a:t>
            </a:r>
          </a:p>
          <a:p>
            <a:r>
              <a:rPr lang="en-GB" dirty="0"/>
              <a:t>Using SBAR: situation : Mr smith has a pain level; of 9/10.</a:t>
            </a:r>
          </a:p>
          <a:p>
            <a:r>
              <a:rPr lang="en-GB" dirty="0"/>
              <a:t>Background: He had hip surgery this morning.</a:t>
            </a:r>
          </a:p>
          <a:p>
            <a:r>
              <a:rPr lang="en-GB" dirty="0"/>
              <a:t>Assessment: The current medicine is not working.</a:t>
            </a:r>
          </a:p>
          <a:p>
            <a:r>
              <a:rPr lang="en-GB" dirty="0"/>
              <a:t>Recommendation: Needs a review by the doctor for stronger pain relief.</a:t>
            </a:r>
          </a:p>
        </p:txBody>
      </p:sp>
      <p:pic>
        <p:nvPicPr>
          <p:cNvPr id="5" name="Picture 4" descr="A person in a hospital gown&#10;&#10;AI-generated content may be incorrect.">
            <a:extLst>
              <a:ext uri="{FF2B5EF4-FFF2-40B4-BE49-F238E27FC236}">
                <a16:creationId xmlns:a16="http://schemas.microsoft.com/office/drawing/2014/main" id="{67E4F35F-CC0C-8626-1191-68AA721FA2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0879" y="4826058"/>
            <a:ext cx="3647441" cy="1960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9722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EE71A-0F7F-2C72-591E-59F18DB9B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597747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6AA2B-8312-390D-AAE7-3FEAD5C0E4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597746" cy="3447832"/>
          </a:xfrm>
        </p:spPr>
        <p:txBody>
          <a:bodyPr anchor="t">
            <a:normAutofit/>
          </a:bodyPr>
          <a:lstStyle/>
          <a:p>
            <a:r>
              <a:rPr lang="en-GB" sz="1700" dirty="0"/>
              <a:t>Summary : Communication is the most important skill.</a:t>
            </a:r>
          </a:p>
          <a:p>
            <a:r>
              <a:rPr lang="en-GB" sz="1700" dirty="0"/>
              <a:t>Impact: it keeps patients safe and stops mistakes.</a:t>
            </a:r>
          </a:p>
          <a:p>
            <a:pPr marL="0" indent="0">
              <a:buNone/>
            </a:pPr>
            <a:r>
              <a:rPr lang="en-GB" sz="1700" dirty="0"/>
              <a:t>To finish communication is the most important skill in care.</a:t>
            </a:r>
          </a:p>
          <a:p>
            <a:pPr marL="0" indent="0">
              <a:buNone/>
            </a:pPr>
            <a:r>
              <a:rPr lang="en-GB" sz="1700" dirty="0"/>
              <a:t>It keeps patients safe and it stops mistakes. Using tools like SBAR helps us be professional.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                                  Any Questions?</a:t>
            </a:r>
          </a:p>
        </p:txBody>
      </p:sp>
      <p:pic>
        <p:nvPicPr>
          <p:cNvPr id="4" name="Picture 3" descr="A close-up of a sign&#10;&#10;AI-generated content may be incorrect.">
            <a:extLst>
              <a:ext uri="{FF2B5EF4-FFF2-40B4-BE49-F238E27FC236}">
                <a16:creationId xmlns:a16="http://schemas.microsoft.com/office/drawing/2014/main" id="{05EC0C9E-B3FA-825E-2515-8509D3747F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995205"/>
            <a:ext cx="5319062" cy="2792507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736146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D76FE-91B8-3C51-8FDB-3260CB430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Refernces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14932-2A26-03A6-F9CE-A87EFBB46B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NMC(2018) The code. Professional standards.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https://www.nmc.org.uk/standards/code/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NICE(2012) Patient experience in NHS service.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https://www.nice.org.uk/guidance/cg138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3234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7108</TotalTime>
  <Words>527</Words>
  <Application>Microsoft Office PowerPoint</Application>
  <PresentationFormat>Widescreen</PresentationFormat>
  <Paragraphs>58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Communication in Health and Social care</vt:lpstr>
      <vt:lpstr>Why Communication Matters</vt:lpstr>
      <vt:lpstr>How to communicate (The SBAR Tool)</vt:lpstr>
      <vt:lpstr>Practical Example : Using (SBAR)</vt:lpstr>
      <vt:lpstr>Conclusion </vt:lpstr>
      <vt:lpstr>Refernces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mani kaur</dc:creator>
  <cp:lastModifiedBy>mani kaur</cp:lastModifiedBy>
  <cp:revision>1</cp:revision>
  <dcterms:created xsi:type="dcterms:W3CDTF">2026-02-18T11:43:58Z</dcterms:created>
  <dcterms:modified xsi:type="dcterms:W3CDTF">2026-02-23T10:12:55Z</dcterms:modified>
</cp:coreProperties>
</file>