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7"/>
  </p:notesMasterIdLst>
  <p:sldIdLst>
    <p:sldId id="256" r:id="rId2"/>
    <p:sldId id="271" r:id="rId3"/>
    <p:sldId id="260" r:id="rId4"/>
    <p:sldId id="261" r:id="rId5"/>
    <p:sldId id="262" r:id="rId6"/>
    <p:sldId id="263" r:id="rId7"/>
    <p:sldId id="264" r:id="rId8"/>
    <p:sldId id="265" r:id="rId9"/>
    <p:sldId id="266" r:id="rId10"/>
    <p:sldId id="267" r:id="rId11"/>
    <p:sldId id="268" r:id="rId12"/>
    <p:sldId id="270" r:id="rId13"/>
    <p:sldId id="257" r:id="rId14"/>
    <p:sldId id="25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1DF17A13-F104-462E-AC34-A4E25D5695A3}">
          <p14:sldIdLst>
            <p14:sldId id="256"/>
            <p14:sldId id="271"/>
            <p14:sldId id="260"/>
            <p14:sldId id="261"/>
            <p14:sldId id="262"/>
            <p14:sldId id="263"/>
            <p14:sldId id="264"/>
            <p14:sldId id="265"/>
            <p14:sldId id="266"/>
            <p14:sldId id="267"/>
            <p14:sldId id="268"/>
            <p14:sldId id="270"/>
            <p14:sldId id="257"/>
            <p14:sldId id="258"/>
            <p14:sldId id="26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798C15-1A21-4943-91D6-178CC6125F42}" v="80" dt="2026-06-26T16:16:40.4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033" autoAdjust="0"/>
  </p:normalViewPr>
  <p:slideViewPr>
    <p:cSldViewPr snapToGrid="0">
      <p:cViewPr varScale="1">
        <p:scale>
          <a:sx n="82" d="100"/>
          <a:sy n="82" d="100"/>
        </p:scale>
        <p:origin x="691" y="72"/>
      </p:cViewPr>
      <p:guideLst/>
    </p:cSldViewPr>
  </p:slid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urje" userId="1186fc62c6daa42e" providerId="LiveId" clId="{B294E03E-CE83-4C91-8BA5-AC6A1AF5C1C3}"/>
    <pc:docChg chg="undo custSel addSld delSld modSld addMainMaster delMainMaster addSection">
      <pc:chgData name="Laura Jurje" userId="1186fc62c6daa42e" providerId="LiveId" clId="{B294E03E-CE83-4C91-8BA5-AC6A1AF5C1C3}" dt="2026-06-26T16:35:39.749" v="1404" actId="255"/>
      <pc:docMkLst>
        <pc:docMk/>
      </pc:docMkLst>
      <pc:sldChg chg="addSp delSp modSp new mod setBg modClrScheme addAnim delAnim setClrOvrMap delDesignElem chgLayout modNotes">
        <pc:chgData name="Laura Jurje" userId="1186fc62c6daa42e" providerId="LiveId" clId="{B294E03E-CE83-4C91-8BA5-AC6A1AF5C1C3}" dt="2026-06-26T16:23:25.387" v="1367"/>
        <pc:sldMkLst>
          <pc:docMk/>
          <pc:sldMk cId="1459634069" sldId="256"/>
        </pc:sldMkLst>
        <pc:spChg chg="mod">
          <ac:chgData name="Laura Jurje" userId="1186fc62c6daa42e" providerId="LiveId" clId="{B294E03E-CE83-4C91-8BA5-AC6A1AF5C1C3}" dt="2026-06-22T01:51:04.556" v="565" actId="26606"/>
          <ac:spMkLst>
            <pc:docMk/>
            <pc:sldMk cId="1459634069" sldId="256"/>
            <ac:spMk id="2" creationId="{4CE4C239-ED1A-E08A-2D53-4DA978E43DF2}"/>
          </ac:spMkLst>
        </pc:spChg>
        <pc:spChg chg="mod">
          <ac:chgData name="Laura Jurje" userId="1186fc62c6daa42e" providerId="LiveId" clId="{B294E03E-CE83-4C91-8BA5-AC6A1AF5C1C3}" dt="2026-06-26T16:20:11.434" v="1365" actId="20577"/>
          <ac:spMkLst>
            <pc:docMk/>
            <pc:sldMk cId="1459634069" sldId="256"/>
            <ac:spMk id="3" creationId="{4FF9B99A-F468-6106-D9E4-D3EF3B810DDE}"/>
          </ac:spMkLst>
        </pc:spChg>
        <pc:spChg chg="add del">
          <ac:chgData name="Laura Jurje" userId="1186fc62c6daa42e" providerId="LiveId" clId="{B294E03E-CE83-4C91-8BA5-AC6A1AF5C1C3}" dt="2026-06-26T16:06:53.275" v="1323" actId="22"/>
          <ac:spMkLst>
            <pc:docMk/>
            <pc:sldMk cId="1459634069" sldId="256"/>
            <ac:spMk id="5" creationId="{29E14586-48E6-0011-AD00-79E2F310D877}"/>
          </ac:spMkLst>
        </pc:spChg>
        <pc:grpChg chg="add">
          <ac:chgData name="Laura Jurje" userId="1186fc62c6daa42e" providerId="LiveId" clId="{B294E03E-CE83-4C91-8BA5-AC6A1AF5C1C3}" dt="2026-06-22T01:51:04.556" v="565" actId="26606"/>
          <ac:grpSpMkLst>
            <pc:docMk/>
            <pc:sldMk cId="1459634069" sldId="256"/>
            <ac:grpSpMk id="31" creationId="{F1ECA4FE-7D2F-4576-B767-3A5F5ABFE90F}"/>
          </ac:grpSpMkLst>
        </pc:grpChg>
        <pc:cxnChg chg="add">
          <ac:chgData name="Laura Jurje" userId="1186fc62c6daa42e" providerId="LiveId" clId="{B294E03E-CE83-4C91-8BA5-AC6A1AF5C1C3}" dt="2026-06-22T01:51:04.556" v="565" actId="26606"/>
          <ac:cxnSpMkLst>
            <pc:docMk/>
            <pc:sldMk cId="1459634069" sldId="256"/>
            <ac:cxnSpMk id="34" creationId="{E81F53E2-F556-42FA-8D24-113839EE19F8}"/>
          </ac:cxnSpMkLst>
        </pc:cxnChg>
      </pc:sldChg>
      <pc:sldChg chg="addSp delSp modSp new mod setBg setClrOvrMap delDesignElem">
        <pc:chgData name="Laura Jurje" userId="1186fc62c6daa42e" providerId="LiveId" clId="{B294E03E-CE83-4C91-8BA5-AC6A1AF5C1C3}" dt="2026-06-22T00:03:03.209" v="406" actId="207"/>
        <pc:sldMkLst>
          <pc:docMk/>
          <pc:sldMk cId="1896577604" sldId="257"/>
        </pc:sldMkLst>
        <pc:spChg chg="add mod ord">
          <ac:chgData name="Laura Jurje" userId="1186fc62c6daa42e" providerId="LiveId" clId="{B294E03E-CE83-4C91-8BA5-AC6A1AF5C1C3}" dt="2026-06-22T00:03:03.209" v="406" actId="207"/>
          <ac:spMkLst>
            <pc:docMk/>
            <pc:sldMk cId="1896577604" sldId="257"/>
            <ac:spMk id="6" creationId="{20351E14-0618-24BD-240E-912A4914F266}"/>
          </ac:spMkLst>
        </pc:spChg>
        <pc:spChg chg="add mod">
          <ac:chgData name="Laura Jurje" userId="1186fc62c6daa42e" providerId="LiveId" clId="{B294E03E-CE83-4C91-8BA5-AC6A1AF5C1C3}" dt="2026-06-22T00:01:40.807" v="402" actId="26606"/>
          <ac:spMkLst>
            <pc:docMk/>
            <pc:sldMk cId="1896577604" sldId="257"/>
            <ac:spMk id="8" creationId="{91038DBF-4F47-F5F9-8DD4-F6DB26EC7FB6}"/>
          </ac:spMkLst>
        </pc:spChg>
        <pc:spChg chg="add mod">
          <ac:chgData name="Laura Jurje" userId="1186fc62c6daa42e" providerId="LiveId" clId="{B294E03E-CE83-4C91-8BA5-AC6A1AF5C1C3}" dt="2026-06-22T00:01:40.807" v="402" actId="26606"/>
          <ac:spMkLst>
            <pc:docMk/>
            <pc:sldMk cId="1896577604" sldId="257"/>
            <ac:spMk id="23" creationId="{7BEAC0D9-528E-641F-720B-5FE56A0A5581}"/>
          </ac:spMkLst>
        </pc:spChg>
        <pc:spChg chg="add">
          <ac:chgData name="Laura Jurje" userId="1186fc62c6daa42e" providerId="LiveId" clId="{B294E03E-CE83-4C91-8BA5-AC6A1AF5C1C3}" dt="2026-06-22T00:01:40.807" v="402" actId="26606"/>
          <ac:spMkLst>
            <pc:docMk/>
            <pc:sldMk cId="1896577604" sldId="257"/>
            <ac:spMk id="38" creationId="{F9ED434F-8767-46CC-B26B-5AF62FF01E66}"/>
          </ac:spMkLst>
        </pc:spChg>
        <pc:grpChg chg="add">
          <ac:chgData name="Laura Jurje" userId="1186fc62c6daa42e" providerId="LiveId" clId="{B294E03E-CE83-4C91-8BA5-AC6A1AF5C1C3}" dt="2026-06-22T00:01:40.807" v="402" actId="26606"/>
          <ac:grpSpMkLst>
            <pc:docMk/>
            <pc:sldMk cId="1896577604" sldId="257"/>
            <ac:grpSpMk id="35" creationId="{2F448CB3-7B4F-45D7-B7C0-DF553DF61453}"/>
          </ac:grpSpMkLst>
        </pc:grpChg>
        <pc:graphicFrameChg chg="add mod ord modGraphic">
          <ac:chgData name="Laura Jurje" userId="1186fc62c6daa42e" providerId="LiveId" clId="{B294E03E-CE83-4C91-8BA5-AC6A1AF5C1C3}" dt="2026-06-22T00:02:03.269" v="403" actId="1076"/>
          <ac:graphicFrameMkLst>
            <pc:docMk/>
            <pc:sldMk cId="1896577604" sldId="257"/>
            <ac:graphicFrameMk id="24" creationId="{B42751E3-FDE0-919F-6CC2-922C3989E260}"/>
          </ac:graphicFrameMkLst>
        </pc:graphicFrameChg>
      </pc:sldChg>
      <pc:sldChg chg="addSp delSp modSp new add del mod setBg setClrOvrMap">
        <pc:chgData name="Laura Jurje" userId="1186fc62c6daa42e" providerId="LiveId" clId="{B294E03E-CE83-4C91-8BA5-AC6A1AF5C1C3}" dt="2026-06-26T15:48:30.788" v="1207" actId="2696"/>
        <pc:sldMkLst>
          <pc:docMk/>
          <pc:sldMk cId="2402686738" sldId="258"/>
        </pc:sldMkLst>
        <pc:spChg chg="mod">
          <ac:chgData name="Laura Jurje" userId="1186fc62c6daa42e" providerId="LiveId" clId="{B294E03E-CE83-4C91-8BA5-AC6A1AF5C1C3}" dt="2026-06-22T00:05:08.993" v="413" actId="26606"/>
          <ac:spMkLst>
            <pc:docMk/>
            <pc:sldMk cId="2402686738" sldId="258"/>
            <ac:spMk id="2" creationId="{B189A460-E922-4F74-372D-C50DA1465FDD}"/>
          </ac:spMkLst>
        </pc:spChg>
        <pc:spChg chg="add">
          <ac:chgData name="Laura Jurje" userId="1186fc62c6daa42e" providerId="LiveId" clId="{B294E03E-CE83-4C91-8BA5-AC6A1AF5C1C3}" dt="2026-06-22T00:05:08.993" v="413" actId="26606"/>
          <ac:spMkLst>
            <pc:docMk/>
            <pc:sldMk cId="2402686738" sldId="258"/>
            <ac:spMk id="15" creationId="{F9ED434F-8767-46CC-B26B-5AF62FF01E66}"/>
          </ac:spMkLst>
        </pc:spChg>
        <pc:grpChg chg="add">
          <ac:chgData name="Laura Jurje" userId="1186fc62c6daa42e" providerId="LiveId" clId="{B294E03E-CE83-4C91-8BA5-AC6A1AF5C1C3}" dt="2026-06-22T00:05:08.993" v="413" actId="26606"/>
          <ac:grpSpMkLst>
            <pc:docMk/>
            <pc:sldMk cId="2402686738" sldId="258"/>
            <ac:grpSpMk id="11" creationId="{2F448CB3-7B4F-45D7-B7C0-DF553DF61453}"/>
          </ac:grpSpMkLst>
        </pc:grpChg>
        <pc:graphicFrameChg chg="add mod modGraphic">
          <ac:chgData name="Laura Jurje" userId="1186fc62c6daa42e" providerId="LiveId" clId="{B294E03E-CE83-4C91-8BA5-AC6A1AF5C1C3}" dt="2026-06-22T00:06:12.436" v="415" actId="14861"/>
          <ac:graphicFrameMkLst>
            <pc:docMk/>
            <pc:sldMk cId="2402686738" sldId="258"/>
            <ac:graphicFrameMk id="4" creationId="{4FF7E3F9-31AF-8191-1E6C-0BADB10B57EB}"/>
          </ac:graphicFrameMkLst>
        </pc:graphicFrameChg>
      </pc:sldChg>
      <pc:sldChg chg="addSp delSp modSp new del mod setBg setClrOvrMap">
        <pc:chgData name="Laura Jurje" userId="1186fc62c6daa42e" providerId="LiveId" clId="{B294E03E-CE83-4C91-8BA5-AC6A1AF5C1C3}" dt="2026-06-26T15:48:40.481" v="1208" actId="2696"/>
        <pc:sldMkLst>
          <pc:docMk/>
          <pc:sldMk cId="1156139589" sldId="259"/>
        </pc:sldMkLst>
      </pc:sldChg>
      <pc:sldChg chg="addSp delSp modSp new mod setBg setClrOvrMap modNotes">
        <pc:chgData name="Laura Jurje" userId="1186fc62c6daa42e" providerId="LiveId" clId="{B294E03E-CE83-4C91-8BA5-AC6A1AF5C1C3}" dt="2026-06-26T16:26:12.871" v="1374" actId="1076"/>
        <pc:sldMkLst>
          <pc:docMk/>
          <pc:sldMk cId="855327529" sldId="260"/>
        </pc:sldMkLst>
        <pc:spChg chg="mod">
          <ac:chgData name="Laura Jurje" userId="1186fc62c6daa42e" providerId="LiveId" clId="{B294E03E-CE83-4C91-8BA5-AC6A1AF5C1C3}" dt="2026-06-22T01:58:59.159" v="590" actId="1076"/>
          <ac:spMkLst>
            <pc:docMk/>
            <pc:sldMk cId="855327529" sldId="260"/>
            <ac:spMk id="2" creationId="{9532839F-E6F7-4076-9209-F1FF68DA3A98}"/>
          </ac:spMkLst>
        </pc:spChg>
        <pc:spChg chg="add mod">
          <ac:chgData name="Laura Jurje" userId="1186fc62c6daa42e" providerId="LiveId" clId="{B294E03E-CE83-4C91-8BA5-AC6A1AF5C1C3}" dt="2026-06-26T16:13:27.189" v="1344" actId="1076"/>
          <ac:spMkLst>
            <pc:docMk/>
            <pc:sldMk cId="855327529" sldId="260"/>
            <ac:spMk id="4" creationId="{D081905A-2019-12B3-5DB6-D62063338C68}"/>
          </ac:spMkLst>
        </pc:spChg>
        <pc:spChg chg="add">
          <ac:chgData name="Laura Jurje" userId="1186fc62c6daa42e" providerId="LiveId" clId="{B294E03E-CE83-4C91-8BA5-AC6A1AF5C1C3}" dt="2026-06-22T01:58:47.255" v="589" actId="26606"/>
          <ac:spMkLst>
            <pc:docMk/>
            <pc:sldMk cId="855327529" sldId="260"/>
            <ac:spMk id="49" creationId="{E4F17063-EDA4-417B-946F-BA357F3B390D}"/>
          </ac:spMkLst>
        </pc:spChg>
        <pc:spChg chg="add">
          <ac:chgData name="Laura Jurje" userId="1186fc62c6daa42e" providerId="LiveId" clId="{B294E03E-CE83-4C91-8BA5-AC6A1AF5C1C3}" dt="2026-06-22T01:58:47.255" v="589" actId="26606"/>
          <ac:spMkLst>
            <pc:docMk/>
            <pc:sldMk cId="855327529" sldId="260"/>
            <ac:spMk id="50" creationId="{D36F3EEA-55D4-4677-80E7-92D00B8F343B}"/>
          </ac:spMkLst>
        </pc:spChg>
        <pc:spChg chg="add">
          <ac:chgData name="Laura Jurje" userId="1186fc62c6daa42e" providerId="LiveId" clId="{B294E03E-CE83-4C91-8BA5-AC6A1AF5C1C3}" dt="2026-06-22T01:58:47.255" v="589" actId="26606"/>
          <ac:spMkLst>
            <pc:docMk/>
            <pc:sldMk cId="855327529" sldId="260"/>
            <ac:spMk id="51" creationId="{C91E93A7-6C7F-4F77-9CB0-280D958EF4D2}"/>
          </ac:spMkLst>
        </pc:spChg>
        <pc:graphicFrameChg chg="add mod modGraphic">
          <ac:chgData name="Laura Jurje" userId="1186fc62c6daa42e" providerId="LiveId" clId="{B294E03E-CE83-4C91-8BA5-AC6A1AF5C1C3}" dt="2026-06-22T02:47:50.786" v="992" actId="20577"/>
          <ac:graphicFrameMkLst>
            <pc:docMk/>
            <pc:sldMk cId="855327529" sldId="260"/>
            <ac:graphicFrameMk id="38" creationId="{B0851152-FBA9-0B91-000D-4B5917EE5109}"/>
          </ac:graphicFrameMkLst>
        </pc:graphicFrameChg>
      </pc:sldChg>
      <pc:sldChg chg="addSp delSp modSp new mod setBg setClrOvrMap modNotes">
        <pc:chgData name="Laura Jurje" userId="1186fc62c6daa42e" providerId="LiveId" clId="{B294E03E-CE83-4C91-8BA5-AC6A1AF5C1C3}" dt="2026-06-26T16:25:53.897" v="1372"/>
        <pc:sldMkLst>
          <pc:docMk/>
          <pc:sldMk cId="1210236775" sldId="261"/>
        </pc:sldMkLst>
        <pc:spChg chg="mod">
          <ac:chgData name="Laura Jurje" userId="1186fc62c6daa42e" providerId="LiveId" clId="{B294E03E-CE83-4C91-8BA5-AC6A1AF5C1C3}" dt="2026-06-22T02:00:42.540" v="598" actId="26606"/>
          <ac:spMkLst>
            <pc:docMk/>
            <pc:sldMk cId="1210236775" sldId="261"/>
            <ac:spMk id="2" creationId="{732C1D8E-C055-4872-D744-20F6FE15BBCE}"/>
          </ac:spMkLst>
        </pc:spChg>
        <pc:spChg chg="mod">
          <ac:chgData name="Laura Jurje" userId="1186fc62c6daa42e" providerId="LiveId" clId="{B294E03E-CE83-4C91-8BA5-AC6A1AF5C1C3}" dt="2026-06-26T15:53:48.938" v="1273" actId="20577"/>
          <ac:spMkLst>
            <pc:docMk/>
            <pc:sldMk cId="1210236775" sldId="261"/>
            <ac:spMk id="3" creationId="{D86E2A04-5096-0B08-7302-0BC0B2FAF51F}"/>
          </ac:spMkLst>
        </pc:spChg>
        <pc:spChg chg="add">
          <ac:chgData name="Laura Jurje" userId="1186fc62c6daa42e" providerId="LiveId" clId="{B294E03E-CE83-4C91-8BA5-AC6A1AF5C1C3}" dt="2026-06-22T02:00:42.540" v="598" actId="26606"/>
          <ac:spMkLst>
            <pc:docMk/>
            <pc:sldMk cId="1210236775" sldId="261"/>
            <ac:spMk id="27" creationId="{F70C2B8F-6B1B-46D5-86E6-40F36C695FC2}"/>
          </ac:spMkLst>
        </pc:spChg>
        <pc:spChg chg="add">
          <ac:chgData name="Laura Jurje" userId="1186fc62c6daa42e" providerId="LiveId" clId="{B294E03E-CE83-4C91-8BA5-AC6A1AF5C1C3}" dt="2026-06-22T02:00:42.540" v="598" actId="26606"/>
          <ac:spMkLst>
            <pc:docMk/>
            <pc:sldMk cId="1210236775" sldId="261"/>
            <ac:spMk id="31" creationId="{A2749EFA-8EE4-4EB8-9424-8E593B9320AD}"/>
          </ac:spMkLst>
        </pc:spChg>
        <pc:spChg chg="add">
          <ac:chgData name="Laura Jurje" userId="1186fc62c6daa42e" providerId="LiveId" clId="{B294E03E-CE83-4C91-8BA5-AC6A1AF5C1C3}" dt="2026-06-22T02:00:42.540" v="598" actId="26606"/>
          <ac:spMkLst>
            <pc:docMk/>
            <pc:sldMk cId="1210236775" sldId="261"/>
            <ac:spMk id="33" creationId="{B5C860C9-D4F9-4350-80DA-0D1CD36C7741}"/>
          </ac:spMkLst>
        </pc:spChg>
        <pc:picChg chg="add">
          <ac:chgData name="Laura Jurje" userId="1186fc62c6daa42e" providerId="LiveId" clId="{B294E03E-CE83-4C91-8BA5-AC6A1AF5C1C3}" dt="2026-06-22T01:57:00.845" v="583" actId="26606"/>
          <ac:picMkLst>
            <pc:docMk/>
            <pc:sldMk cId="1210236775" sldId="261"/>
            <ac:picMk id="7" creationId="{E6BF5D76-74A3-76C0-805E-9C57FAAD18C4}"/>
          </ac:picMkLst>
        </pc:picChg>
      </pc:sldChg>
      <pc:sldChg chg="addSp delSp modSp new mod setBg setClrOvrMap modNotes">
        <pc:chgData name="Laura Jurje" userId="1186fc62c6daa42e" providerId="LiveId" clId="{B294E03E-CE83-4C91-8BA5-AC6A1AF5C1C3}" dt="2026-06-26T16:26:26.693" v="1375"/>
        <pc:sldMkLst>
          <pc:docMk/>
          <pc:sldMk cId="3309638230" sldId="262"/>
        </pc:sldMkLst>
        <pc:spChg chg="mod">
          <ac:chgData name="Laura Jurje" userId="1186fc62c6daa42e" providerId="LiveId" clId="{B294E03E-CE83-4C91-8BA5-AC6A1AF5C1C3}" dt="2026-06-22T02:02:01.977" v="604" actId="26606"/>
          <ac:spMkLst>
            <pc:docMk/>
            <pc:sldMk cId="3309638230" sldId="262"/>
            <ac:spMk id="2" creationId="{D636F555-1E82-5FE8-1A0B-D78610CD31CC}"/>
          </ac:spMkLst>
        </pc:spChg>
        <pc:spChg chg="add">
          <ac:chgData name="Laura Jurje" userId="1186fc62c6daa42e" providerId="LiveId" clId="{B294E03E-CE83-4C91-8BA5-AC6A1AF5C1C3}" dt="2026-06-22T02:02:01.977" v="604" actId="26606"/>
          <ac:spMkLst>
            <pc:docMk/>
            <pc:sldMk cId="3309638230" sldId="262"/>
            <ac:spMk id="13" creationId="{F9ED434F-8767-46CC-B26B-5AF62FF01E66}"/>
          </ac:spMkLst>
        </pc:spChg>
        <pc:grpChg chg="add">
          <ac:chgData name="Laura Jurje" userId="1186fc62c6daa42e" providerId="LiveId" clId="{B294E03E-CE83-4C91-8BA5-AC6A1AF5C1C3}" dt="2026-06-22T02:02:01.977" v="604" actId="26606"/>
          <ac:grpSpMkLst>
            <pc:docMk/>
            <pc:sldMk cId="3309638230" sldId="262"/>
            <ac:grpSpMk id="9" creationId="{2F448CB3-7B4F-45D7-B7C0-DF553DF61453}"/>
          </ac:grpSpMkLst>
        </pc:grpChg>
        <pc:graphicFrameChg chg="add modGraphic">
          <ac:chgData name="Laura Jurje" userId="1186fc62c6daa42e" providerId="LiveId" clId="{B294E03E-CE83-4C91-8BA5-AC6A1AF5C1C3}" dt="2026-06-22T02:48:22.690" v="997" actId="20577"/>
          <ac:graphicFrameMkLst>
            <pc:docMk/>
            <pc:sldMk cId="3309638230" sldId="262"/>
            <ac:graphicFrameMk id="5" creationId="{752C25D4-AEA1-E1AA-0D83-DDA9D1A23852}"/>
          </ac:graphicFrameMkLst>
        </pc:graphicFrameChg>
      </pc:sldChg>
      <pc:sldChg chg="addSp delSp modSp new mod setBg setClrOvrMap">
        <pc:chgData name="Laura Jurje" userId="1186fc62c6daa42e" providerId="LiveId" clId="{B294E03E-CE83-4C91-8BA5-AC6A1AF5C1C3}" dt="2026-06-22T02:48:38.739" v="1000" actId="20577"/>
        <pc:sldMkLst>
          <pc:docMk/>
          <pc:sldMk cId="219686940" sldId="263"/>
        </pc:sldMkLst>
        <pc:spChg chg="mod">
          <ac:chgData name="Laura Jurje" userId="1186fc62c6daa42e" providerId="LiveId" clId="{B294E03E-CE83-4C91-8BA5-AC6A1AF5C1C3}" dt="2026-06-22T02:04:32.298" v="610" actId="26606"/>
          <ac:spMkLst>
            <pc:docMk/>
            <pc:sldMk cId="219686940" sldId="263"/>
            <ac:spMk id="2" creationId="{547D8CDB-6835-7285-29CB-4568F55EAF47}"/>
          </ac:spMkLst>
        </pc:spChg>
        <pc:spChg chg="add">
          <ac:chgData name="Laura Jurje" userId="1186fc62c6daa42e" providerId="LiveId" clId="{B294E03E-CE83-4C91-8BA5-AC6A1AF5C1C3}" dt="2026-06-22T02:04:32.298" v="610" actId="26606"/>
          <ac:spMkLst>
            <pc:docMk/>
            <pc:sldMk cId="219686940" sldId="263"/>
            <ac:spMk id="27" creationId="{CC28BCC9-4093-4FD5-83EB-7EC297F51396}"/>
          </ac:spMkLst>
        </pc:spChg>
        <pc:grpChg chg="add">
          <ac:chgData name="Laura Jurje" userId="1186fc62c6daa42e" providerId="LiveId" clId="{B294E03E-CE83-4C91-8BA5-AC6A1AF5C1C3}" dt="2026-06-22T02:04:32.298" v="610" actId="26606"/>
          <ac:grpSpMkLst>
            <pc:docMk/>
            <pc:sldMk cId="219686940" sldId="263"/>
            <ac:grpSpMk id="18" creationId="{08BCF048-8940-4354-B9EC-5AD74E283CE3}"/>
          </ac:grpSpMkLst>
        </pc:grpChg>
        <pc:graphicFrameChg chg="add mod modGraphic">
          <ac:chgData name="Laura Jurje" userId="1186fc62c6daa42e" providerId="LiveId" clId="{B294E03E-CE83-4C91-8BA5-AC6A1AF5C1C3}" dt="2026-06-22T02:48:38.739" v="1000" actId="20577"/>
          <ac:graphicFrameMkLst>
            <pc:docMk/>
            <pc:sldMk cId="219686940" sldId="263"/>
            <ac:graphicFrameMk id="5" creationId="{067CD789-F0A5-4CE2-CC06-A4CD81514F87}"/>
          </ac:graphicFrameMkLst>
        </pc:graphicFrameChg>
      </pc:sldChg>
      <pc:sldChg chg="addSp delSp modSp new mod modNotes">
        <pc:chgData name="Laura Jurje" userId="1186fc62c6daa42e" providerId="LiveId" clId="{B294E03E-CE83-4C91-8BA5-AC6A1AF5C1C3}" dt="2026-06-26T16:27:23.354" v="1379" actId="20577"/>
        <pc:sldMkLst>
          <pc:docMk/>
          <pc:sldMk cId="1774751368" sldId="264"/>
        </pc:sldMkLst>
        <pc:spChg chg="mod">
          <ac:chgData name="Laura Jurje" userId="1186fc62c6daa42e" providerId="LiveId" clId="{B294E03E-CE83-4C91-8BA5-AC6A1AF5C1C3}" dt="2026-06-22T02:05:47.563" v="614"/>
          <ac:spMkLst>
            <pc:docMk/>
            <pc:sldMk cId="1774751368" sldId="264"/>
            <ac:spMk id="2" creationId="{EBBAFCFC-ABDA-BD0C-9708-0880828CADB6}"/>
          </ac:spMkLst>
        </pc:spChg>
        <pc:spChg chg="add del mod">
          <ac:chgData name="Laura Jurje" userId="1186fc62c6daa42e" providerId="LiveId" clId="{B294E03E-CE83-4C91-8BA5-AC6A1AF5C1C3}" dt="2026-06-22T08:35:58.589" v="1104" actId="1076"/>
          <ac:spMkLst>
            <pc:docMk/>
            <pc:sldMk cId="1774751368" sldId="264"/>
            <ac:spMk id="3" creationId="{FBCED0BC-2CF9-245D-BC69-08BA53A84142}"/>
          </ac:spMkLst>
        </pc:spChg>
        <pc:spChg chg="add del mod">
          <ac:chgData name="Laura Jurje" userId="1186fc62c6daa42e" providerId="LiveId" clId="{B294E03E-CE83-4C91-8BA5-AC6A1AF5C1C3}" dt="2026-06-22T08:38:26.721" v="1122" actId="255"/>
          <ac:spMkLst>
            <pc:docMk/>
            <pc:sldMk cId="1774751368" sldId="264"/>
            <ac:spMk id="5" creationId="{BAE82DD6-3159-02D4-E0F9-14F9E81E3814}"/>
          </ac:spMkLst>
        </pc:spChg>
        <pc:spChg chg="add mod">
          <ac:chgData name="Laura Jurje" userId="1186fc62c6daa42e" providerId="LiveId" clId="{B294E03E-CE83-4C91-8BA5-AC6A1AF5C1C3}" dt="2026-06-22T08:38:50.287" v="1125" actId="20577"/>
          <ac:spMkLst>
            <pc:docMk/>
            <pc:sldMk cId="1774751368" sldId="264"/>
            <ac:spMk id="6" creationId="{9A0C9925-6D74-F669-A9A6-46F4EFB90115}"/>
          </ac:spMkLst>
        </pc:spChg>
        <pc:spChg chg="add del mod">
          <ac:chgData name="Laura Jurje" userId="1186fc62c6daa42e" providerId="LiveId" clId="{B294E03E-CE83-4C91-8BA5-AC6A1AF5C1C3}" dt="2026-06-22T08:38:12.729" v="1121" actId="255"/>
          <ac:spMkLst>
            <pc:docMk/>
            <pc:sldMk cId="1774751368" sldId="264"/>
            <ac:spMk id="7" creationId="{915AB54E-ECA2-F0F2-0A91-65AE493F62ED}"/>
          </ac:spMkLst>
        </pc:spChg>
        <pc:spChg chg="add mod">
          <ac:chgData name="Laura Jurje" userId="1186fc62c6daa42e" providerId="LiveId" clId="{B294E03E-CE83-4C91-8BA5-AC6A1AF5C1C3}" dt="2026-06-26T16:12:55.394" v="1341" actId="14100"/>
          <ac:spMkLst>
            <pc:docMk/>
            <pc:sldMk cId="1774751368" sldId="264"/>
            <ac:spMk id="8" creationId="{9D440BCD-E2B8-3E20-C2B5-635450EB131E}"/>
          </ac:spMkLst>
        </pc:spChg>
      </pc:sldChg>
      <pc:sldChg chg="addSp delSp modSp new mod setBg setClrOvrMap modNotes">
        <pc:chgData name="Laura Jurje" userId="1186fc62c6daa42e" providerId="LiveId" clId="{B294E03E-CE83-4C91-8BA5-AC6A1AF5C1C3}" dt="2026-06-26T16:28:14.566" v="1383" actId="20577"/>
        <pc:sldMkLst>
          <pc:docMk/>
          <pc:sldMk cId="1670663993" sldId="265"/>
        </pc:sldMkLst>
        <pc:spChg chg="add del mod">
          <ac:chgData name="Laura Jurje" userId="1186fc62c6daa42e" providerId="LiveId" clId="{B294E03E-CE83-4C91-8BA5-AC6A1AF5C1C3}" dt="2026-06-22T02:34:02.551" v="845" actId="20577"/>
          <ac:spMkLst>
            <pc:docMk/>
            <pc:sldMk cId="1670663993" sldId="265"/>
            <ac:spMk id="2" creationId="{0D24EF83-04DB-82DC-E033-7BEBA55C2BDF}"/>
          </ac:spMkLst>
        </pc:spChg>
        <pc:spChg chg="add mod">
          <ac:chgData name="Laura Jurje" userId="1186fc62c6daa42e" providerId="LiveId" clId="{B294E03E-CE83-4C91-8BA5-AC6A1AF5C1C3}" dt="2026-06-26T16:12:33.732" v="1338" actId="14100"/>
          <ac:spMkLst>
            <pc:docMk/>
            <pc:sldMk cId="1670663993" sldId="265"/>
            <ac:spMk id="4" creationId="{629666BE-FE5E-287A-8EF2-5985A7AF957E}"/>
          </ac:spMkLst>
        </pc:spChg>
        <pc:spChg chg="add">
          <ac:chgData name="Laura Jurje" userId="1186fc62c6daa42e" providerId="LiveId" clId="{B294E03E-CE83-4C91-8BA5-AC6A1AF5C1C3}" dt="2026-06-22T02:29:10.343" v="787" actId="26606"/>
          <ac:spMkLst>
            <pc:docMk/>
            <pc:sldMk cId="1670663993" sldId="265"/>
            <ac:spMk id="10" creationId="{A7C0F5DA-B59F-4F13-8BB8-FFD8F2C572BC}"/>
          </ac:spMkLst>
        </pc:spChg>
        <pc:spChg chg="add">
          <ac:chgData name="Laura Jurje" userId="1186fc62c6daa42e" providerId="LiveId" clId="{B294E03E-CE83-4C91-8BA5-AC6A1AF5C1C3}" dt="2026-06-22T02:29:10.343" v="787" actId="26606"/>
          <ac:spMkLst>
            <pc:docMk/>
            <pc:sldMk cId="1670663993" sldId="265"/>
            <ac:spMk id="19" creationId="{324E43EB-867C-4B35-9A5C-E435157C7297}"/>
          </ac:spMkLst>
        </pc:spChg>
        <pc:spChg chg="add">
          <ac:chgData name="Laura Jurje" userId="1186fc62c6daa42e" providerId="LiveId" clId="{B294E03E-CE83-4C91-8BA5-AC6A1AF5C1C3}" dt="2026-06-22T02:29:10.343" v="787" actId="26606"/>
          <ac:spMkLst>
            <pc:docMk/>
            <pc:sldMk cId="1670663993" sldId="265"/>
            <ac:spMk id="20" creationId="{9CEA1DEC-CC9E-4776-9E08-048A15BFA6CA}"/>
          </ac:spMkLst>
        </pc:spChg>
        <pc:spChg chg="add">
          <ac:chgData name="Laura Jurje" userId="1186fc62c6daa42e" providerId="LiveId" clId="{B294E03E-CE83-4C91-8BA5-AC6A1AF5C1C3}" dt="2026-06-22T02:29:10.343" v="787" actId="26606"/>
          <ac:spMkLst>
            <pc:docMk/>
            <pc:sldMk cId="1670663993" sldId="265"/>
            <ac:spMk id="21" creationId="{9CE399CF-F4B8-4832-A8CB-B93F6B1EF44B}"/>
          </ac:spMkLst>
        </pc:spChg>
        <pc:spChg chg="add">
          <ac:chgData name="Laura Jurje" userId="1186fc62c6daa42e" providerId="LiveId" clId="{B294E03E-CE83-4C91-8BA5-AC6A1AF5C1C3}" dt="2026-06-22T02:29:10.343" v="787" actId="26606"/>
          <ac:spMkLst>
            <pc:docMk/>
            <pc:sldMk cId="1670663993" sldId="265"/>
            <ac:spMk id="22" creationId="{1F23E73A-FDC8-462C-83C1-3AA8961449CF}"/>
          </ac:spMkLst>
        </pc:spChg>
        <pc:spChg chg="add mod">
          <ac:chgData name="Laura Jurje" userId="1186fc62c6daa42e" providerId="LiveId" clId="{B294E03E-CE83-4C91-8BA5-AC6A1AF5C1C3}" dt="2026-06-26T15:55:10.525" v="1283" actId="20577"/>
          <ac:spMkLst>
            <pc:docMk/>
            <pc:sldMk cId="1670663993" sldId="265"/>
            <ac:spMk id="23" creationId="{13E724E1-C3A8-B104-FBE5-F925A00DC10B}"/>
          </ac:spMkLst>
        </pc:spChg>
      </pc:sldChg>
      <pc:sldChg chg="addSp delSp modSp new mod setBg setClrOvrMap modNotes">
        <pc:chgData name="Laura Jurje" userId="1186fc62c6daa42e" providerId="LiveId" clId="{B294E03E-CE83-4C91-8BA5-AC6A1AF5C1C3}" dt="2026-06-26T16:29:08.830" v="1387" actId="20577"/>
        <pc:sldMkLst>
          <pc:docMk/>
          <pc:sldMk cId="531282180" sldId="266"/>
        </pc:sldMkLst>
        <pc:spChg chg="mod">
          <ac:chgData name="Laura Jurje" userId="1186fc62c6daa42e" providerId="LiveId" clId="{B294E03E-CE83-4C91-8BA5-AC6A1AF5C1C3}" dt="2026-06-22T02:39:30.197" v="890" actId="26606"/>
          <ac:spMkLst>
            <pc:docMk/>
            <pc:sldMk cId="531282180" sldId="266"/>
            <ac:spMk id="2" creationId="{39D26537-439B-0E90-D250-9063EE80C5A9}"/>
          </ac:spMkLst>
        </pc:spChg>
        <pc:spChg chg="mod">
          <ac:chgData name="Laura Jurje" userId="1186fc62c6daa42e" providerId="LiveId" clId="{B294E03E-CE83-4C91-8BA5-AC6A1AF5C1C3}" dt="2026-06-22T02:46:48.633" v="981" actId="12"/>
          <ac:spMkLst>
            <pc:docMk/>
            <pc:sldMk cId="531282180" sldId="266"/>
            <ac:spMk id="3" creationId="{9A5A869B-B146-BC14-32A7-83947B5CA7D7}"/>
          </ac:spMkLst>
        </pc:spChg>
        <pc:spChg chg="add">
          <ac:chgData name="Laura Jurje" userId="1186fc62c6daa42e" providerId="LiveId" clId="{B294E03E-CE83-4C91-8BA5-AC6A1AF5C1C3}" dt="2026-06-22T02:39:30.197" v="890" actId="26606"/>
          <ac:spMkLst>
            <pc:docMk/>
            <pc:sldMk cId="531282180" sldId="266"/>
            <ac:spMk id="32" creationId="{052F6DBF-1805-4FD9-AFA3-C8642175FC96}"/>
          </ac:spMkLst>
        </pc:spChg>
        <pc:spChg chg="add">
          <ac:chgData name="Laura Jurje" userId="1186fc62c6daa42e" providerId="LiveId" clId="{B294E03E-CE83-4C91-8BA5-AC6A1AF5C1C3}" dt="2026-06-22T02:39:30.197" v="890" actId="26606"/>
          <ac:spMkLst>
            <pc:docMk/>
            <pc:sldMk cId="531282180" sldId="266"/>
            <ac:spMk id="33" creationId="{CC79B2C4-EF9C-492F-BC64-5300A7A2F2DB}"/>
          </ac:spMkLst>
        </pc:spChg>
        <pc:spChg chg="add">
          <ac:chgData name="Laura Jurje" userId="1186fc62c6daa42e" providerId="LiveId" clId="{B294E03E-CE83-4C91-8BA5-AC6A1AF5C1C3}" dt="2026-06-22T02:39:30.197" v="890" actId="26606"/>
          <ac:spMkLst>
            <pc:docMk/>
            <pc:sldMk cId="531282180" sldId="266"/>
            <ac:spMk id="34" creationId="{0599BEDA-CEC9-4E6C-B05D-1353D0F165D9}"/>
          </ac:spMkLst>
        </pc:spChg>
        <pc:picChg chg="add mod">
          <ac:chgData name="Laura Jurje" userId="1186fc62c6daa42e" providerId="LiveId" clId="{B294E03E-CE83-4C91-8BA5-AC6A1AF5C1C3}" dt="2026-06-22T02:39:30.197" v="890" actId="26606"/>
          <ac:picMkLst>
            <pc:docMk/>
            <pc:sldMk cId="531282180" sldId="266"/>
            <ac:picMk id="5" creationId="{BB8E2757-15F1-D4BB-D95E-7B477C73004A}"/>
          </ac:picMkLst>
        </pc:picChg>
      </pc:sldChg>
      <pc:sldChg chg="addSp delSp modSp new mod setBg setClrOvrMap modNotes">
        <pc:chgData name="Laura Jurje" userId="1186fc62c6daa42e" providerId="LiveId" clId="{B294E03E-CE83-4C91-8BA5-AC6A1AF5C1C3}" dt="2026-06-26T16:29:54.135" v="1391" actId="20577"/>
        <pc:sldMkLst>
          <pc:docMk/>
          <pc:sldMk cId="1096205073" sldId="267"/>
        </pc:sldMkLst>
        <pc:spChg chg="mod">
          <ac:chgData name="Laura Jurje" userId="1186fc62c6daa42e" providerId="LiveId" clId="{B294E03E-CE83-4C91-8BA5-AC6A1AF5C1C3}" dt="2026-06-22T02:43:24.358" v="939" actId="26606"/>
          <ac:spMkLst>
            <pc:docMk/>
            <pc:sldMk cId="1096205073" sldId="267"/>
            <ac:spMk id="2" creationId="{B7DF5ADD-8E42-4DFB-68E6-47DA85754CFC}"/>
          </ac:spMkLst>
        </pc:spChg>
        <pc:spChg chg="add del mod">
          <ac:chgData name="Laura Jurje" userId="1186fc62c6daa42e" providerId="LiveId" clId="{B294E03E-CE83-4C91-8BA5-AC6A1AF5C1C3}" dt="2026-06-22T02:44:40.495" v="955" actId="12"/>
          <ac:spMkLst>
            <pc:docMk/>
            <pc:sldMk cId="1096205073" sldId="267"/>
            <ac:spMk id="3" creationId="{32BB7C29-8474-BC05-E6B2-27B6F41AE14C}"/>
          </ac:spMkLst>
        </pc:spChg>
        <pc:spChg chg="add mod">
          <ac:chgData name="Laura Jurje" userId="1186fc62c6daa42e" providerId="LiveId" clId="{B294E03E-CE83-4C91-8BA5-AC6A1AF5C1C3}" dt="2026-06-26T16:15:10.216" v="1349" actId="255"/>
          <ac:spMkLst>
            <pc:docMk/>
            <pc:sldMk cId="1096205073" sldId="267"/>
            <ac:spMk id="6" creationId="{3F7DAEBC-2BDD-FDE7-B7E7-96A55C7868D3}"/>
          </ac:spMkLst>
        </pc:spChg>
        <pc:picChg chg="add mod ord">
          <ac:chgData name="Laura Jurje" userId="1186fc62c6daa42e" providerId="LiveId" clId="{B294E03E-CE83-4C91-8BA5-AC6A1AF5C1C3}" dt="2026-06-22T02:43:24.358" v="939" actId="26606"/>
          <ac:picMkLst>
            <pc:docMk/>
            <pc:sldMk cId="1096205073" sldId="267"/>
            <ac:picMk id="5" creationId="{BA84C9F0-ABB6-CBF9-3B2D-D9B4A709F27C}"/>
          </ac:picMkLst>
        </pc:picChg>
      </pc:sldChg>
      <pc:sldChg chg="addSp delSp modSp new mod setBg setClrOvrMap modNotes">
        <pc:chgData name="Laura Jurje" userId="1186fc62c6daa42e" providerId="LiveId" clId="{B294E03E-CE83-4C91-8BA5-AC6A1AF5C1C3}" dt="2026-06-26T16:35:39.749" v="1404" actId="255"/>
        <pc:sldMkLst>
          <pc:docMk/>
          <pc:sldMk cId="2104291468" sldId="268"/>
        </pc:sldMkLst>
        <pc:spChg chg="mod">
          <ac:chgData name="Laura Jurje" userId="1186fc62c6daa42e" providerId="LiveId" clId="{B294E03E-CE83-4C91-8BA5-AC6A1AF5C1C3}" dt="2026-06-22T02:52:05.906" v="1018" actId="1076"/>
          <ac:spMkLst>
            <pc:docMk/>
            <pc:sldMk cId="2104291468" sldId="268"/>
            <ac:spMk id="2" creationId="{2AFFD36D-2CE2-8A30-7E78-8EF9153562C3}"/>
          </ac:spMkLst>
        </pc:spChg>
        <pc:spChg chg="mod">
          <ac:chgData name="Laura Jurje" userId="1186fc62c6daa42e" providerId="LiveId" clId="{B294E03E-CE83-4C91-8BA5-AC6A1AF5C1C3}" dt="2026-06-22T10:31:22.023" v="1185" actId="20577"/>
          <ac:spMkLst>
            <pc:docMk/>
            <pc:sldMk cId="2104291468" sldId="268"/>
            <ac:spMk id="3" creationId="{C194F30E-6FE7-8787-541E-093FF89FA5B1}"/>
          </ac:spMkLst>
        </pc:spChg>
        <pc:spChg chg="add mod">
          <ac:chgData name="Laura Jurje" userId="1186fc62c6daa42e" providerId="LiveId" clId="{B294E03E-CE83-4C91-8BA5-AC6A1AF5C1C3}" dt="2026-06-26T16:35:39.749" v="1404" actId="255"/>
          <ac:spMkLst>
            <pc:docMk/>
            <pc:sldMk cId="2104291468" sldId="268"/>
            <ac:spMk id="5" creationId="{246BB8C6-2522-5B62-1511-612488B66346}"/>
          </ac:spMkLst>
        </pc:spChg>
        <pc:spChg chg="add">
          <ac:chgData name="Laura Jurje" userId="1186fc62c6daa42e" providerId="LiveId" clId="{B294E03E-CE83-4C91-8BA5-AC6A1AF5C1C3}" dt="2026-06-22T02:51:35.042" v="1013" actId="26606"/>
          <ac:spMkLst>
            <pc:docMk/>
            <pc:sldMk cId="2104291468" sldId="268"/>
            <ac:spMk id="24" creationId="{0D105174-071A-4257-860A-5EE2D11DD5E6}"/>
          </ac:spMkLst>
        </pc:spChg>
        <pc:spChg chg="add">
          <ac:chgData name="Laura Jurje" userId="1186fc62c6daa42e" providerId="LiveId" clId="{B294E03E-CE83-4C91-8BA5-AC6A1AF5C1C3}" dt="2026-06-22T02:51:35.042" v="1013" actId="26606"/>
          <ac:spMkLst>
            <pc:docMk/>
            <pc:sldMk cId="2104291468" sldId="268"/>
            <ac:spMk id="25" creationId="{E17B217C-3C66-46B3-9E9D-2771AA2A23E2}"/>
          </ac:spMkLst>
        </pc:spChg>
        <pc:spChg chg="add">
          <ac:chgData name="Laura Jurje" userId="1186fc62c6daa42e" providerId="LiveId" clId="{B294E03E-CE83-4C91-8BA5-AC6A1AF5C1C3}" dt="2026-06-22T02:51:35.042" v="1013" actId="26606"/>
          <ac:spMkLst>
            <pc:docMk/>
            <pc:sldMk cId="2104291468" sldId="268"/>
            <ac:spMk id="26" creationId="{8A848D99-5D8B-49F5-97E9-AA7C3F5F2BE6}"/>
          </ac:spMkLst>
        </pc:spChg>
        <pc:picChg chg="add mod">
          <ac:chgData name="Laura Jurje" userId="1186fc62c6daa42e" providerId="LiveId" clId="{B294E03E-CE83-4C91-8BA5-AC6A1AF5C1C3}" dt="2026-06-22T02:53:21.413" v="1034" actId="1076"/>
          <ac:picMkLst>
            <pc:docMk/>
            <pc:sldMk cId="2104291468" sldId="268"/>
            <ac:picMk id="27" creationId="{02A54C97-F955-E41A-051B-D9CF03A0F184}"/>
          </ac:picMkLst>
        </pc:picChg>
      </pc:sldChg>
      <pc:sldChg chg="modSp new mod">
        <pc:chgData name="Laura Jurje" userId="1186fc62c6daa42e" providerId="LiveId" clId="{B294E03E-CE83-4C91-8BA5-AC6A1AF5C1C3}" dt="2026-06-26T16:17:19.291" v="1364" actId="14100"/>
        <pc:sldMkLst>
          <pc:docMk/>
          <pc:sldMk cId="3781836328" sldId="269"/>
        </pc:sldMkLst>
        <pc:spChg chg="mod">
          <ac:chgData name="Laura Jurje" userId="1186fc62c6daa42e" providerId="LiveId" clId="{B294E03E-CE83-4C91-8BA5-AC6A1AF5C1C3}" dt="2026-06-22T02:56:55.143" v="1061" actId="20577"/>
          <ac:spMkLst>
            <pc:docMk/>
            <pc:sldMk cId="3781836328" sldId="269"/>
            <ac:spMk id="2" creationId="{FDEB43B1-AA68-16EB-7A93-C1A2828B04FE}"/>
          </ac:spMkLst>
        </pc:spChg>
        <pc:spChg chg="mod">
          <ac:chgData name="Laura Jurje" userId="1186fc62c6daa42e" providerId="LiveId" clId="{B294E03E-CE83-4C91-8BA5-AC6A1AF5C1C3}" dt="2026-06-26T16:17:19.291" v="1364" actId="14100"/>
          <ac:spMkLst>
            <pc:docMk/>
            <pc:sldMk cId="3781836328" sldId="269"/>
            <ac:spMk id="3" creationId="{E7CA7654-5E68-B587-5EE2-F46B7CA1227B}"/>
          </ac:spMkLst>
        </pc:spChg>
      </pc:sldChg>
      <pc:sldChg chg="addSp delSp modSp new mod setBg setClrOvrMap modNotes">
        <pc:chgData name="Laura Jurje" userId="1186fc62c6daa42e" providerId="LiveId" clId="{B294E03E-CE83-4C91-8BA5-AC6A1AF5C1C3}" dt="2026-06-26T16:32:10.067" v="1400" actId="20577"/>
        <pc:sldMkLst>
          <pc:docMk/>
          <pc:sldMk cId="3761292108" sldId="270"/>
        </pc:sldMkLst>
        <pc:spChg chg="mod">
          <ac:chgData name="Laura Jurje" userId="1186fc62c6daa42e" providerId="LiveId" clId="{B294E03E-CE83-4C91-8BA5-AC6A1AF5C1C3}" dt="2026-06-22T03:04:31.116" v="1101" actId="26606"/>
          <ac:spMkLst>
            <pc:docMk/>
            <pc:sldMk cId="3761292108" sldId="270"/>
            <ac:spMk id="2" creationId="{F270DCC8-644D-DA92-9F03-A087B2D7E487}"/>
          </ac:spMkLst>
        </pc:spChg>
        <pc:spChg chg="add del mod ord">
          <ac:chgData name="Laura Jurje" userId="1186fc62c6daa42e" providerId="LiveId" clId="{B294E03E-CE83-4C91-8BA5-AC6A1AF5C1C3}" dt="2026-06-22T03:04:31.116" v="1101" actId="26606"/>
          <ac:spMkLst>
            <pc:docMk/>
            <pc:sldMk cId="3761292108" sldId="270"/>
            <ac:spMk id="3" creationId="{26675EA4-AB14-F640-4A79-C911A8CD245B}"/>
          </ac:spMkLst>
        </pc:spChg>
        <pc:picChg chg="add mod ord">
          <ac:chgData name="Laura Jurje" userId="1186fc62c6daa42e" providerId="LiveId" clId="{B294E03E-CE83-4C91-8BA5-AC6A1AF5C1C3}" dt="2026-06-22T03:04:31.116" v="1101" actId="26606"/>
          <ac:picMkLst>
            <pc:docMk/>
            <pc:sldMk cId="3761292108" sldId="270"/>
            <ac:picMk id="39" creationId="{DF4773F1-791B-DAE2-109C-330D0C4E1C1A}"/>
          </ac:picMkLst>
        </pc:picChg>
      </pc:sldChg>
      <pc:sldChg chg="addSp delSp modSp new mod setBg">
        <pc:chgData name="Laura Jurje" userId="1186fc62c6daa42e" providerId="LiveId" clId="{B294E03E-CE83-4C91-8BA5-AC6A1AF5C1C3}" dt="2026-06-26T16:20:18.791" v="1366" actId="20577"/>
        <pc:sldMkLst>
          <pc:docMk/>
          <pc:sldMk cId="2308638001" sldId="271"/>
        </pc:sldMkLst>
        <pc:spChg chg="mod">
          <ac:chgData name="Laura Jurje" userId="1186fc62c6daa42e" providerId="LiveId" clId="{B294E03E-CE83-4C91-8BA5-AC6A1AF5C1C3}" dt="2026-06-26T16:20:18.791" v="1366" actId="20577"/>
          <ac:spMkLst>
            <pc:docMk/>
            <pc:sldMk cId="2308638001" sldId="271"/>
            <ac:spMk id="2" creationId="{E4DA67FB-E747-A728-17F8-3818053EBF63}"/>
          </ac:spMkLst>
        </pc:spChg>
        <pc:spChg chg="del mod">
          <ac:chgData name="Laura Jurje" userId="1186fc62c6daa42e" providerId="LiveId" clId="{B294E03E-CE83-4C91-8BA5-AC6A1AF5C1C3}" dt="2026-06-26T16:00:01.687" v="1321" actId="26606"/>
          <ac:spMkLst>
            <pc:docMk/>
            <pc:sldMk cId="2308638001" sldId="271"/>
            <ac:spMk id="3" creationId="{C22551EE-B18D-525A-FB2F-496350220946}"/>
          </ac:spMkLst>
        </pc:spChg>
        <pc:spChg chg="add">
          <ac:chgData name="Laura Jurje" userId="1186fc62c6daa42e" providerId="LiveId" clId="{B294E03E-CE83-4C91-8BA5-AC6A1AF5C1C3}" dt="2026-06-26T16:00:01.687" v="1321" actId="26606"/>
          <ac:spMkLst>
            <pc:docMk/>
            <pc:sldMk cId="2308638001" sldId="271"/>
            <ac:spMk id="18" creationId="{CC28BCC9-4093-4FD5-83EB-7EC297F51396}"/>
          </ac:spMkLst>
        </pc:spChg>
        <pc:grpChg chg="add">
          <ac:chgData name="Laura Jurje" userId="1186fc62c6daa42e" providerId="LiveId" clId="{B294E03E-CE83-4C91-8BA5-AC6A1AF5C1C3}" dt="2026-06-26T16:00:01.687" v="1321" actId="26606"/>
          <ac:grpSpMkLst>
            <pc:docMk/>
            <pc:sldMk cId="2308638001" sldId="271"/>
            <ac:grpSpMk id="9" creationId="{08BCF048-8940-4354-B9EC-5AD74E283CE3}"/>
          </ac:grpSpMkLst>
        </pc:grpChg>
        <pc:graphicFrameChg chg="add">
          <ac:chgData name="Laura Jurje" userId="1186fc62c6daa42e" providerId="LiveId" clId="{B294E03E-CE83-4C91-8BA5-AC6A1AF5C1C3}" dt="2026-06-26T16:00:01.687" v="1321" actId="26606"/>
          <ac:graphicFrameMkLst>
            <pc:docMk/>
            <pc:sldMk cId="2308638001" sldId="271"/>
            <ac:graphicFrameMk id="5" creationId="{0A20EA5B-AB37-103E-28C2-4F5CD05695F3}"/>
          </ac:graphicFrameMkLst>
        </pc:graphicFrame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0"/>
      </a:schemeClr>
    </dgm:fillClrLst>
    <dgm:linClrLst>
      <a:schemeClr val="accent2"/>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a:schemeClr val="accent2"/>
      <a:schemeClr val="accent3"/>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F2D645-219C-47BA-ACAB-87E4D69D703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C7F0455-D76C-4CF7-A521-326ABA817FCC}">
      <dgm:prSet/>
      <dgm:spPr/>
      <dgm:t>
        <a:bodyPr/>
        <a:lstStyle/>
        <a:p>
          <a:r>
            <a:rPr lang="en-GB" b="0" i="0"/>
            <a:t>Introduction </a:t>
          </a:r>
          <a:endParaRPr lang="en-US"/>
        </a:p>
      </dgm:t>
    </dgm:pt>
    <dgm:pt modelId="{48AEBBB4-821D-4127-AA7A-0F42CA692C92}" type="parTrans" cxnId="{44E9D774-F332-44D0-95EB-48D153622A0A}">
      <dgm:prSet/>
      <dgm:spPr/>
      <dgm:t>
        <a:bodyPr/>
        <a:lstStyle/>
        <a:p>
          <a:endParaRPr lang="en-US"/>
        </a:p>
      </dgm:t>
    </dgm:pt>
    <dgm:pt modelId="{A55BFD3F-22E4-49EC-996B-B8C9634D8496}" type="sibTrans" cxnId="{44E9D774-F332-44D0-95EB-48D153622A0A}">
      <dgm:prSet/>
      <dgm:spPr/>
      <dgm:t>
        <a:bodyPr/>
        <a:lstStyle/>
        <a:p>
          <a:endParaRPr lang="en-US"/>
        </a:p>
      </dgm:t>
    </dgm:pt>
    <dgm:pt modelId="{B2CC5527-F62E-4F66-B4AA-310B5D96DBA2}">
      <dgm:prSet/>
      <dgm:spPr/>
      <dgm:t>
        <a:bodyPr/>
        <a:lstStyle/>
        <a:p>
          <a:r>
            <a:rPr lang="en-GB" b="0" i="0"/>
            <a:t>Methodology </a:t>
          </a:r>
          <a:endParaRPr lang="en-US"/>
        </a:p>
      </dgm:t>
    </dgm:pt>
    <dgm:pt modelId="{5921E80D-A109-40C5-96AD-E2147F112C2A}" type="parTrans" cxnId="{7A052549-E295-467F-85D1-0398B8AC7631}">
      <dgm:prSet/>
      <dgm:spPr/>
      <dgm:t>
        <a:bodyPr/>
        <a:lstStyle/>
        <a:p>
          <a:endParaRPr lang="en-US"/>
        </a:p>
      </dgm:t>
    </dgm:pt>
    <dgm:pt modelId="{657DFFC0-7DD6-4BBC-A4B9-8659582E7DC4}" type="sibTrans" cxnId="{7A052549-E295-467F-85D1-0398B8AC7631}">
      <dgm:prSet/>
      <dgm:spPr/>
      <dgm:t>
        <a:bodyPr/>
        <a:lstStyle/>
        <a:p>
          <a:endParaRPr lang="en-US"/>
        </a:p>
      </dgm:t>
    </dgm:pt>
    <dgm:pt modelId="{D27D1E13-7206-4D45-969F-8A1B136F0ACE}">
      <dgm:prSet/>
      <dgm:spPr/>
      <dgm:t>
        <a:bodyPr/>
        <a:lstStyle/>
        <a:p>
          <a:r>
            <a:rPr lang="en-GB" b="0" i="0"/>
            <a:t>Data Collection / Sampling / Reliability / Validity</a:t>
          </a:r>
          <a:endParaRPr lang="en-US"/>
        </a:p>
      </dgm:t>
    </dgm:pt>
    <dgm:pt modelId="{416E0461-0245-4173-A191-DDDE10C9D2E9}" type="parTrans" cxnId="{AE14C792-6F66-444F-AD42-0F20F74243DB}">
      <dgm:prSet/>
      <dgm:spPr/>
      <dgm:t>
        <a:bodyPr/>
        <a:lstStyle/>
        <a:p>
          <a:endParaRPr lang="en-US"/>
        </a:p>
      </dgm:t>
    </dgm:pt>
    <dgm:pt modelId="{07B2355B-19DC-4ABE-89CC-0773D12ADEFD}" type="sibTrans" cxnId="{AE14C792-6F66-444F-AD42-0F20F74243DB}">
      <dgm:prSet/>
      <dgm:spPr/>
      <dgm:t>
        <a:bodyPr/>
        <a:lstStyle/>
        <a:p>
          <a:endParaRPr lang="en-US"/>
        </a:p>
      </dgm:t>
    </dgm:pt>
    <dgm:pt modelId="{FB327BDD-A04F-41BD-B5A9-CD84F9A50C0E}">
      <dgm:prSet/>
      <dgm:spPr/>
      <dgm:t>
        <a:bodyPr/>
        <a:lstStyle/>
        <a:p>
          <a:r>
            <a:rPr lang="en-GB" b="0" i="0"/>
            <a:t>Ethics 1</a:t>
          </a:r>
          <a:endParaRPr lang="en-US"/>
        </a:p>
      </dgm:t>
    </dgm:pt>
    <dgm:pt modelId="{405A1107-FE2C-4B9E-B69E-F11C353DF79E}" type="parTrans" cxnId="{FB155B41-A9E6-47A8-8A20-744F6590EF6A}">
      <dgm:prSet/>
      <dgm:spPr/>
      <dgm:t>
        <a:bodyPr/>
        <a:lstStyle/>
        <a:p>
          <a:endParaRPr lang="en-US"/>
        </a:p>
      </dgm:t>
    </dgm:pt>
    <dgm:pt modelId="{5818A3F8-6BBD-4770-8211-CE06C99B7CDA}" type="sibTrans" cxnId="{FB155B41-A9E6-47A8-8A20-744F6590EF6A}">
      <dgm:prSet/>
      <dgm:spPr/>
      <dgm:t>
        <a:bodyPr/>
        <a:lstStyle/>
        <a:p>
          <a:endParaRPr lang="en-US"/>
        </a:p>
      </dgm:t>
    </dgm:pt>
    <dgm:pt modelId="{71169866-5AB8-4E36-970E-90440AFEBA5E}">
      <dgm:prSet/>
      <dgm:spPr/>
      <dgm:t>
        <a:bodyPr/>
        <a:lstStyle/>
        <a:p>
          <a:r>
            <a:rPr lang="en-GB" b="0" i="0"/>
            <a:t>Ethics 2 </a:t>
          </a:r>
          <a:endParaRPr lang="en-US"/>
        </a:p>
      </dgm:t>
    </dgm:pt>
    <dgm:pt modelId="{BA8041A3-DD6B-4C70-9E61-915AEDAFA29E}" type="parTrans" cxnId="{A09B6341-52A6-4389-9416-99CAD6FA9DED}">
      <dgm:prSet/>
      <dgm:spPr/>
      <dgm:t>
        <a:bodyPr/>
        <a:lstStyle/>
        <a:p>
          <a:endParaRPr lang="en-US"/>
        </a:p>
      </dgm:t>
    </dgm:pt>
    <dgm:pt modelId="{A32E457B-DE23-4657-BB4E-42A71590D6A8}" type="sibTrans" cxnId="{A09B6341-52A6-4389-9416-99CAD6FA9DED}">
      <dgm:prSet/>
      <dgm:spPr/>
      <dgm:t>
        <a:bodyPr/>
        <a:lstStyle/>
        <a:p>
          <a:endParaRPr lang="en-US"/>
        </a:p>
      </dgm:t>
    </dgm:pt>
    <dgm:pt modelId="{D8D1D2E4-DEF5-42A0-865A-E4CBB6649369}">
      <dgm:prSet/>
      <dgm:spPr/>
      <dgm:t>
        <a:bodyPr/>
        <a:lstStyle/>
        <a:p>
          <a:r>
            <a:rPr lang="en-GB" b="0" i="0"/>
            <a:t>Limitations &amp; Recommendations</a:t>
          </a:r>
          <a:endParaRPr lang="en-US"/>
        </a:p>
      </dgm:t>
    </dgm:pt>
    <dgm:pt modelId="{551ECEAE-F94C-4832-9580-747740D3F930}" type="parTrans" cxnId="{C22067A4-58E7-43C7-B415-B975351F75B3}">
      <dgm:prSet/>
      <dgm:spPr/>
      <dgm:t>
        <a:bodyPr/>
        <a:lstStyle/>
        <a:p>
          <a:endParaRPr lang="en-US"/>
        </a:p>
      </dgm:t>
    </dgm:pt>
    <dgm:pt modelId="{79F16862-3AA2-4637-AC2F-BB232AAFC634}" type="sibTrans" cxnId="{C22067A4-58E7-43C7-B415-B975351F75B3}">
      <dgm:prSet/>
      <dgm:spPr/>
      <dgm:t>
        <a:bodyPr/>
        <a:lstStyle/>
        <a:p>
          <a:endParaRPr lang="en-US"/>
        </a:p>
      </dgm:t>
    </dgm:pt>
    <dgm:pt modelId="{60C16553-FA0B-4213-82AE-641A8198D393}">
      <dgm:prSet/>
      <dgm:spPr/>
      <dgm:t>
        <a:bodyPr/>
        <a:lstStyle/>
        <a:p>
          <a:r>
            <a:rPr lang="en-GB" b="0" i="0"/>
            <a:t>Conclusion </a:t>
          </a:r>
          <a:endParaRPr lang="en-US"/>
        </a:p>
      </dgm:t>
    </dgm:pt>
    <dgm:pt modelId="{08554FFB-D45D-4D4B-87A9-B4DC7839B6D2}" type="parTrans" cxnId="{CCD1EFF7-9008-4DBD-911C-8FCEA75CF266}">
      <dgm:prSet/>
      <dgm:spPr/>
      <dgm:t>
        <a:bodyPr/>
        <a:lstStyle/>
        <a:p>
          <a:endParaRPr lang="en-US"/>
        </a:p>
      </dgm:t>
    </dgm:pt>
    <dgm:pt modelId="{19343CE4-D96B-4A3C-8C6E-C552C039E9D3}" type="sibTrans" cxnId="{CCD1EFF7-9008-4DBD-911C-8FCEA75CF266}">
      <dgm:prSet/>
      <dgm:spPr/>
      <dgm:t>
        <a:bodyPr/>
        <a:lstStyle/>
        <a:p>
          <a:endParaRPr lang="en-US"/>
        </a:p>
      </dgm:t>
    </dgm:pt>
    <dgm:pt modelId="{30CA8B11-EB75-42C8-96B1-295E062738AD}">
      <dgm:prSet/>
      <dgm:spPr/>
      <dgm:t>
        <a:bodyPr/>
        <a:lstStyle/>
        <a:p>
          <a:r>
            <a:rPr lang="en-GB" b="0" i="0"/>
            <a:t>References</a:t>
          </a:r>
          <a:endParaRPr lang="en-US"/>
        </a:p>
      </dgm:t>
    </dgm:pt>
    <dgm:pt modelId="{358C0EC5-CC54-48D7-8E68-2BA4AD6DBCED}" type="parTrans" cxnId="{8B14F0D0-ED50-4F72-882F-3A9971B0F8B2}">
      <dgm:prSet/>
      <dgm:spPr/>
      <dgm:t>
        <a:bodyPr/>
        <a:lstStyle/>
        <a:p>
          <a:endParaRPr lang="en-US"/>
        </a:p>
      </dgm:t>
    </dgm:pt>
    <dgm:pt modelId="{BB527BCD-1441-4A63-8EB9-3B4254719694}" type="sibTrans" cxnId="{8B14F0D0-ED50-4F72-882F-3A9971B0F8B2}">
      <dgm:prSet/>
      <dgm:spPr/>
      <dgm:t>
        <a:bodyPr/>
        <a:lstStyle/>
        <a:p>
          <a:endParaRPr lang="en-US"/>
        </a:p>
      </dgm:t>
    </dgm:pt>
    <dgm:pt modelId="{5D7466EC-6AEC-4C78-B77E-47DA65D9E176}" type="pres">
      <dgm:prSet presAssocID="{A5F2D645-219C-47BA-ACAB-87E4D69D7038}" presName="linear" presStyleCnt="0">
        <dgm:presLayoutVars>
          <dgm:animLvl val="lvl"/>
          <dgm:resizeHandles val="exact"/>
        </dgm:presLayoutVars>
      </dgm:prSet>
      <dgm:spPr/>
    </dgm:pt>
    <dgm:pt modelId="{DFA494D2-1616-4FF1-9107-7D149F4C18FF}" type="pres">
      <dgm:prSet presAssocID="{AC7F0455-D76C-4CF7-A521-326ABA817FCC}" presName="parentText" presStyleLbl="node1" presStyleIdx="0" presStyleCnt="8">
        <dgm:presLayoutVars>
          <dgm:chMax val="0"/>
          <dgm:bulletEnabled val="1"/>
        </dgm:presLayoutVars>
      </dgm:prSet>
      <dgm:spPr/>
    </dgm:pt>
    <dgm:pt modelId="{942A2FA6-754A-4DB0-B49E-D5C174FC4154}" type="pres">
      <dgm:prSet presAssocID="{A55BFD3F-22E4-49EC-996B-B8C9634D8496}" presName="spacer" presStyleCnt="0"/>
      <dgm:spPr/>
    </dgm:pt>
    <dgm:pt modelId="{1C66159C-4CED-4073-9594-5023BBE8D164}" type="pres">
      <dgm:prSet presAssocID="{B2CC5527-F62E-4F66-B4AA-310B5D96DBA2}" presName="parentText" presStyleLbl="node1" presStyleIdx="1" presStyleCnt="8">
        <dgm:presLayoutVars>
          <dgm:chMax val="0"/>
          <dgm:bulletEnabled val="1"/>
        </dgm:presLayoutVars>
      </dgm:prSet>
      <dgm:spPr/>
    </dgm:pt>
    <dgm:pt modelId="{397B45A9-541B-4641-85DB-235715F0FB70}" type="pres">
      <dgm:prSet presAssocID="{657DFFC0-7DD6-4BBC-A4B9-8659582E7DC4}" presName="spacer" presStyleCnt="0"/>
      <dgm:spPr/>
    </dgm:pt>
    <dgm:pt modelId="{31B4C9BF-CFE5-4A41-A890-E6FB994AC23D}" type="pres">
      <dgm:prSet presAssocID="{D27D1E13-7206-4D45-969F-8A1B136F0ACE}" presName="parentText" presStyleLbl="node1" presStyleIdx="2" presStyleCnt="8">
        <dgm:presLayoutVars>
          <dgm:chMax val="0"/>
          <dgm:bulletEnabled val="1"/>
        </dgm:presLayoutVars>
      </dgm:prSet>
      <dgm:spPr/>
    </dgm:pt>
    <dgm:pt modelId="{8B1E346C-C8C7-4828-9E66-48CDCCDA80CD}" type="pres">
      <dgm:prSet presAssocID="{07B2355B-19DC-4ABE-89CC-0773D12ADEFD}" presName="spacer" presStyleCnt="0"/>
      <dgm:spPr/>
    </dgm:pt>
    <dgm:pt modelId="{120B5EB2-C56F-4EA4-B420-EBE5F593624F}" type="pres">
      <dgm:prSet presAssocID="{FB327BDD-A04F-41BD-B5A9-CD84F9A50C0E}" presName="parentText" presStyleLbl="node1" presStyleIdx="3" presStyleCnt="8">
        <dgm:presLayoutVars>
          <dgm:chMax val="0"/>
          <dgm:bulletEnabled val="1"/>
        </dgm:presLayoutVars>
      </dgm:prSet>
      <dgm:spPr/>
    </dgm:pt>
    <dgm:pt modelId="{41FBE471-B5D5-4BF6-B8B8-8D2B24179FBF}" type="pres">
      <dgm:prSet presAssocID="{5818A3F8-6BBD-4770-8211-CE06C99B7CDA}" presName="spacer" presStyleCnt="0"/>
      <dgm:spPr/>
    </dgm:pt>
    <dgm:pt modelId="{9662EB33-270D-435F-912E-7C888DB383E6}" type="pres">
      <dgm:prSet presAssocID="{71169866-5AB8-4E36-970E-90440AFEBA5E}" presName="parentText" presStyleLbl="node1" presStyleIdx="4" presStyleCnt="8">
        <dgm:presLayoutVars>
          <dgm:chMax val="0"/>
          <dgm:bulletEnabled val="1"/>
        </dgm:presLayoutVars>
      </dgm:prSet>
      <dgm:spPr/>
    </dgm:pt>
    <dgm:pt modelId="{A407A126-1FF9-4B31-8C80-FF43F09DE231}" type="pres">
      <dgm:prSet presAssocID="{A32E457B-DE23-4657-BB4E-42A71590D6A8}" presName="spacer" presStyleCnt="0"/>
      <dgm:spPr/>
    </dgm:pt>
    <dgm:pt modelId="{C6252104-602B-4846-BE65-2AC8EC80CE0C}" type="pres">
      <dgm:prSet presAssocID="{D8D1D2E4-DEF5-42A0-865A-E4CBB6649369}" presName="parentText" presStyleLbl="node1" presStyleIdx="5" presStyleCnt="8">
        <dgm:presLayoutVars>
          <dgm:chMax val="0"/>
          <dgm:bulletEnabled val="1"/>
        </dgm:presLayoutVars>
      </dgm:prSet>
      <dgm:spPr/>
    </dgm:pt>
    <dgm:pt modelId="{6670C407-0D61-4EAD-8C48-150F3E53A463}" type="pres">
      <dgm:prSet presAssocID="{79F16862-3AA2-4637-AC2F-BB232AAFC634}" presName="spacer" presStyleCnt="0"/>
      <dgm:spPr/>
    </dgm:pt>
    <dgm:pt modelId="{588DA4C7-26A2-4D86-8A28-8EA1A0E12AEC}" type="pres">
      <dgm:prSet presAssocID="{60C16553-FA0B-4213-82AE-641A8198D393}" presName="parentText" presStyleLbl="node1" presStyleIdx="6" presStyleCnt="8">
        <dgm:presLayoutVars>
          <dgm:chMax val="0"/>
          <dgm:bulletEnabled val="1"/>
        </dgm:presLayoutVars>
      </dgm:prSet>
      <dgm:spPr/>
    </dgm:pt>
    <dgm:pt modelId="{ADDB2B9D-B921-4120-9BA2-93155065D39E}" type="pres">
      <dgm:prSet presAssocID="{19343CE4-D96B-4A3C-8C6E-C552C039E9D3}" presName="spacer" presStyleCnt="0"/>
      <dgm:spPr/>
    </dgm:pt>
    <dgm:pt modelId="{8814970F-3D6E-440F-85D6-1EEF7D1D5943}" type="pres">
      <dgm:prSet presAssocID="{30CA8B11-EB75-42C8-96B1-295E062738AD}" presName="parentText" presStyleLbl="node1" presStyleIdx="7" presStyleCnt="8">
        <dgm:presLayoutVars>
          <dgm:chMax val="0"/>
          <dgm:bulletEnabled val="1"/>
        </dgm:presLayoutVars>
      </dgm:prSet>
      <dgm:spPr/>
    </dgm:pt>
  </dgm:ptLst>
  <dgm:cxnLst>
    <dgm:cxn modelId="{E6E7F505-BA99-4126-9B04-2201D426492F}" type="presOf" srcId="{30CA8B11-EB75-42C8-96B1-295E062738AD}" destId="{8814970F-3D6E-440F-85D6-1EEF7D1D5943}" srcOrd="0" destOrd="0" presId="urn:microsoft.com/office/officeart/2005/8/layout/vList2"/>
    <dgm:cxn modelId="{285A6012-BC45-4312-9B06-D7D668326AAF}" type="presOf" srcId="{D27D1E13-7206-4D45-969F-8A1B136F0ACE}" destId="{31B4C9BF-CFE5-4A41-A890-E6FB994AC23D}" srcOrd="0" destOrd="0" presId="urn:microsoft.com/office/officeart/2005/8/layout/vList2"/>
    <dgm:cxn modelId="{C0EA7C32-9841-4396-AD46-34D379FC9C56}" type="presOf" srcId="{A5F2D645-219C-47BA-ACAB-87E4D69D7038}" destId="{5D7466EC-6AEC-4C78-B77E-47DA65D9E176}" srcOrd="0" destOrd="0" presId="urn:microsoft.com/office/officeart/2005/8/layout/vList2"/>
    <dgm:cxn modelId="{E64D3840-DF3C-415B-955A-3432090F3B17}" type="presOf" srcId="{B2CC5527-F62E-4F66-B4AA-310B5D96DBA2}" destId="{1C66159C-4CED-4073-9594-5023BBE8D164}" srcOrd="0" destOrd="0" presId="urn:microsoft.com/office/officeart/2005/8/layout/vList2"/>
    <dgm:cxn modelId="{FB155B41-A9E6-47A8-8A20-744F6590EF6A}" srcId="{A5F2D645-219C-47BA-ACAB-87E4D69D7038}" destId="{FB327BDD-A04F-41BD-B5A9-CD84F9A50C0E}" srcOrd="3" destOrd="0" parTransId="{405A1107-FE2C-4B9E-B69E-F11C353DF79E}" sibTransId="{5818A3F8-6BBD-4770-8211-CE06C99B7CDA}"/>
    <dgm:cxn modelId="{A09B6341-52A6-4389-9416-99CAD6FA9DED}" srcId="{A5F2D645-219C-47BA-ACAB-87E4D69D7038}" destId="{71169866-5AB8-4E36-970E-90440AFEBA5E}" srcOrd="4" destOrd="0" parTransId="{BA8041A3-DD6B-4C70-9E61-915AEDAFA29E}" sibTransId="{A32E457B-DE23-4657-BB4E-42A71590D6A8}"/>
    <dgm:cxn modelId="{7A052549-E295-467F-85D1-0398B8AC7631}" srcId="{A5F2D645-219C-47BA-ACAB-87E4D69D7038}" destId="{B2CC5527-F62E-4F66-B4AA-310B5D96DBA2}" srcOrd="1" destOrd="0" parTransId="{5921E80D-A109-40C5-96AD-E2147F112C2A}" sibTransId="{657DFFC0-7DD6-4BBC-A4B9-8659582E7DC4}"/>
    <dgm:cxn modelId="{149D266B-6160-4B6A-A457-18009F81DBA9}" type="presOf" srcId="{AC7F0455-D76C-4CF7-A521-326ABA817FCC}" destId="{DFA494D2-1616-4FF1-9107-7D149F4C18FF}" srcOrd="0" destOrd="0" presId="urn:microsoft.com/office/officeart/2005/8/layout/vList2"/>
    <dgm:cxn modelId="{44E9D774-F332-44D0-95EB-48D153622A0A}" srcId="{A5F2D645-219C-47BA-ACAB-87E4D69D7038}" destId="{AC7F0455-D76C-4CF7-A521-326ABA817FCC}" srcOrd="0" destOrd="0" parTransId="{48AEBBB4-821D-4127-AA7A-0F42CA692C92}" sibTransId="{A55BFD3F-22E4-49EC-996B-B8C9634D8496}"/>
    <dgm:cxn modelId="{AE14C792-6F66-444F-AD42-0F20F74243DB}" srcId="{A5F2D645-219C-47BA-ACAB-87E4D69D7038}" destId="{D27D1E13-7206-4D45-969F-8A1B136F0ACE}" srcOrd="2" destOrd="0" parTransId="{416E0461-0245-4173-A191-DDDE10C9D2E9}" sibTransId="{07B2355B-19DC-4ABE-89CC-0773D12ADEFD}"/>
    <dgm:cxn modelId="{C22067A4-58E7-43C7-B415-B975351F75B3}" srcId="{A5F2D645-219C-47BA-ACAB-87E4D69D7038}" destId="{D8D1D2E4-DEF5-42A0-865A-E4CBB6649369}" srcOrd="5" destOrd="0" parTransId="{551ECEAE-F94C-4832-9580-747740D3F930}" sibTransId="{79F16862-3AA2-4637-AC2F-BB232AAFC634}"/>
    <dgm:cxn modelId="{958C47A9-B54A-46E4-BCE1-82DDE2E9A9AE}" type="presOf" srcId="{71169866-5AB8-4E36-970E-90440AFEBA5E}" destId="{9662EB33-270D-435F-912E-7C888DB383E6}" srcOrd="0" destOrd="0" presId="urn:microsoft.com/office/officeart/2005/8/layout/vList2"/>
    <dgm:cxn modelId="{CDC9F6AB-FF3B-4D65-8E21-459ED1180B41}" type="presOf" srcId="{D8D1D2E4-DEF5-42A0-865A-E4CBB6649369}" destId="{C6252104-602B-4846-BE65-2AC8EC80CE0C}" srcOrd="0" destOrd="0" presId="urn:microsoft.com/office/officeart/2005/8/layout/vList2"/>
    <dgm:cxn modelId="{2B0567B1-DF27-446A-8B08-B81C4FE92276}" type="presOf" srcId="{FB327BDD-A04F-41BD-B5A9-CD84F9A50C0E}" destId="{120B5EB2-C56F-4EA4-B420-EBE5F593624F}" srcOrd="0" destOrd="0" presId="urn:microsoft.com/office/officeart/2005/8/layout/vList2"/>
    <dgm:cxn modelId="{8B14F0D0-ED50-4F72-882F-3A9971B0F8B2}" srcId="{A5F2D645-219C-47BA-ACAB-87E4D69D7038}" destId="{30CA8B11-EB75-42C8-96B1-295E062738AD}" srcOrd="7" destOrd="0" parTransId="{358C0EC5-CC54-48D7-8E68-2BA4AD6DBCED}" sibTransId="{BB527BCD-1441-4A63-8EB9-3B4254719694}"/>
    <dgm:cxn modelId="{6DA9A6F1-002E-485F-966F-6341F355B83B}" type="presOf" srcId="{60C16553-FA0B-4213-82AE-641A8198D393}" destId="{588DA4C7-26A2-4D86-8A28-8EA1A0E12AEC}" srcOrd="0" destOrd="0" presId="urn:microsoft.com/office/officeart/2005/8/layout/vList2"/>
    <dgm:cxn modelId="{CCD1EFF7-9008-4DBD-911C-8FCEA75CF266}" srcId="{A5F2D645-219C-47BA-ACAB-87E4D69D7038}" destId="{60C16553-FA0B-4213-82AE-641A8198D393}" srcOrd="6" destOrd="0" parTransId="{08554FFB-D45D-4D4B-87A9-B4DC7839B6D2}" sibTransId="{19343CE4-D96B-4A3C-8C6E-C552C039E9D3}"/>
    <dgm:cxn modelId="{9021B4B4-4914-4B54-A09E-AA7B9B0403A2}" type="presParOf" srcId="{5D7466EC-6AEC-4C78-B77E-47DA65D9E176}" destId="{DFA494D2-1616-4FF1-9107-7D149F4C18FF}" srcOrd="0" destOrd="0" presId="urn:microsoft.com/office/officeart/2005/8/layout/vList2"/>
    <dgm:cxn modelId="{EE46E1D8-2092-41BC-A1FC-49C477FCE5D7}" type="presParOf" srcId="{5D7466EC-6AEC-4C78-B77E-47DA65D9E176}" destId="{942A2FA6-754A-4DB0-B49E-D5C174FC4154}" srcOrd="1" destOrd="0" presId="urn:microsoft.com/office/officeart/2005/8/layout/vList2"/>
    <dgm:cxn modelId="{694885AA-6F49-4EF1-A731-BEA6D570C517}" type="presParOf" srcId="{5D7466EC-6AEC-4C78-B77E-47DA65D9E176}" destId="{1C66159C-4CED-4073-9594-5023BBE8D164}" srcOrd="2" destOrd="0" presId="urn:microsoft.com/office/officeart/2005/8/layout/vList2"/>
    <dgm:cxn modelId="{5E7EA014-548B-44BE-A899-4EAEAF17E125}" type="presParOf" srcId="{5D7466EC-6AEC-4C78-B77E-47DA65D9E176}" destId="{397B45A9-541B-4641-85DB-235715F0FB70}" srcOrd="3" destOrd="0" presId="urn:microsoft.com/office/officeart/2005/8/layout/vList2"/>
    <dgm:cxn modelId="{E0BB3A8C-E609-4278-B63C-39766880CD5E}" type="presParOf" srcId="{5D7466EC-6AEC-4C78-B77E-47DA65D9E176}" destId="{31B4C9BF-CFE5-4A41-A890-E6FB994AC23D}" srcOrd="4" destOrd="0" presId="urn:microsoft.com/office/officeart/2005/8/layout/vList2"/>
    <dgm:cxn modelId="{727D5C6A-5E17-4EFA-A2F0-F0135DCE7010}" type="presParOf" srcId="{5D7466EC-6AEC-4C78-B77E-47DA65D9E176}" destId="{8B1E346C-C8C7-4828-9E66-48CDCCDA80CD}" srcOrd="5" destOrd="0" presId="urn:microsoft.com/office/officeart/2005/8/layout/vList2"/>
    <dgm:cxn modelId="{D6785956-CFAF-4CA2-A734-BCAB5D0735F3}" type="presParOf" srcId="{5D7466EC-6AEC-4C78-B77E-47DA65D9E176}" destId="{120B5EB2-C56F-4EA4-B420-EBE5F593624F}" srcOrd="6" destOrd="0" presId="urn:microsoft.com/office/officeart/2005/8/layout/vList2"/>
    <dgm:cxn modelId="{5AA28520-1E40-4F69-A463-791AD152C0D2}" type="presParOf" srcId="{5D7466EC-6AEC-4C78-B77E-47DA65D9E176}" destId="{41FBE471-B5D5-4BF6-B8B8-8D2B24179FBF}" srcOrd="7" destOrd="0" presId="urn:microsoft.com/office/officeart/2005/8/layout/vList2"/>
    <dgm:cxn modelId="{397B8EE0-F8FB-4A42-8157-622A2EF4D2C8}" type="presParOf" srcId="{5D7466EC-6AEC-4C78-B77E-47DA65D9E176}" destId="{9662EB33-270D-435F-912E-7C888DB383E6}" srcOrd="8" destOrd="0" presId="urn:microsoft.com/office/officeart/2005/8/layout/vList2"/>
    <dgm:cxn modelId="{F8797C75-787F-4786-A5D2-78E99452DA28}" type="presParOf" srcId="{5D7466EC-6AEC-4C78-B77E-47DA65D9E176}" destId="{A407A126-1FF9-4B31-8C80-FF43F09DE231}" srcOrd="9" destOrd="0" presId="urn:microsoft.com/office/officeart/2005/8/layout/vList2"/>
    <dgm:cxn modelId="{75530D50-4201-4DD8-BF70-DF61170DCA75}" type="presParOf" srcId="{5D7466EC-6AEC-4C78-B77E-47DA65D9E176}" destId="{C6252104-602B-4846-BE65-2AC8EC80CE0C}" srcOrd="10" destOrd="0" presId="urn:microsoft.com/office/officeart/2005/8/layout/vList2"/>
    <dgm:cxn modelId="{11BF7B9B-50E4-44AC-B008-792D1E64D207}" type="presParOf" srcId="{5D7466EC-6AEC-4C78-B77E-47DA65D9E176}" destId="{6670C407-0D61-4EAD-8C48-150F3E53A463}" srcOrd="11" destOrd="0" presId="urn:microsoft.com/office/officeart/2005/8/layout/vList2"/>
    <dgm:cxn modelId="{CFF89149-10D3-46D0-AE6B-4000C347D7AC}" type="presParOf" srcId="{5D7466EC-6AEC-4C78-B77E-47DA65D9E176}" destId="{588DA4C7-26A2-4D86-8A28-8EA1A0E12AEC}" srcOrd="12" destOrd="0" presId="urn:microsoft.com/office/officeart/2005/8/layout/vList2"/>
    <dgm:cxn modelId="{E2B304ED-5E03-4278-827C-8714D105EBF1}" type="presParOf" srcId="{5D7466EC-6AEC-4C78-B77E-47DA65D9E176}" destId="{ADDB2B9D-B921-4120-9BA2-93155065D39E}" srcOrd="13" destOrd="0" presId="urn:microsoft.com/office/officeart/2005/8/layout/vList2"/>
    <dgm:cxn modelId="{ECDE4026-F755-4CAF-A7C2-750BEB1AB232}" type="presParOf" srcId="{5D7466EC-6AEC-4C78-B77E-47DA65D9E176}" destId="{8814970F-3D6E-440F-85D6-1EEF7D1D5943}"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6FDF61-287F-46FE-8698-287AC79C6B30}" type="doc">
      <dgm:prSet loTypeId="urn:microsoft.com/office/officeart/2016/7/layout/LinearBlockProcessNumbered" loCatId="process" qsTypeId="urn:microsoft.com/office/officeart/2005/8/quickstyle/simple1" qsCatId="simple" csTypeId="urn:microsoft.com/office/officeart/2018/5/colors/Iconchunking_coloredtext_colorful2" csCatId="colorful" phldr="1"/>
      <dgm:spPr/>
      <dgm:t>
        <a:bodyPr/>
        <a:lstStyle/>
        <a:p>
          <a:endParaRPr lang="en-US"/>
        </a:p>
      </dgm:t>
    </dgm:pt>
    <dgm:pt modelId="{6DA11B77-27D1-4BA7-B55A-5C65464B5EA5}">
      <dgm:prSet/>
      <dgm:spPr/>
      <dgm:t>
        <a:bodyPr/>
        <a:lstStyle/>
        <a:p>
          <a:pPr>
            <a:lnSpc>
              <a:spcPct val="100000"/>
            </a:lnSpc>
            <a:defRPr cap="all"/>
          </a:pPr>
          <a:r>
            <a:rPr lang="en-GB" dirty="0"/>
            <a:t>The UK food manufacturing industry relies heavily on production-line employees</a:t>
          </a:r>
          <a:endParaRPr lang="en-US" dirty="0"/>
        </a:p>
      </dgm:t>
    </dgm:pt>
    <dgm:pt modelId="{72346B82-EB4F-4DF9-AD3F-0BAD7FB14FEF}" type="parTrans" cxnId="{A7EADB06-93EF-4C1C-9CCD-2F902C22A47C}">
      <dgm:prSet/>
      <dgm:spPr/>
      <dgm:t>
        <a:bodyPr/>
        <a:lstStyle/>
        <a:p>
          <a:endParaRPr lang="en-US"/>
        </a:p>
      </dgm:t>
    </dgm:pt>
    <dgm:pt modelId="{02FF6847-8493-44A9-853F-2C26914C2B45}" type="sibTrans" cxnId="{A7EADB06-93EF-4C1C-9CCD-2F902C22A47C}">
      <dgm:prSet phldrT="01"/>
      <dgm:spPr/>
      <dgm:t>
        <a:bodyPr/>
        <a:lstStyle/>
        <a:p>
          <a:r>
            <a:rPr lang="en-US"/>
            <a:t>01</a:t>
          </a:r>
        </a:p>
      </dgm:t>
    </dgm:pt>
    <dgm:pt modelId="{5C4460E5-5E0E-4FA2-AE91-B6A0EFA8E5AB}">
      <dgm:prSet/>
      <dgm:spPr/>
      <dgm:t>
        <a:bodyPr/>
        <a:lstStyle/>
        <a:p>
          <a:pPr>
            <a:lnSpc>
              <a:spcPct val="100000"/>
            </a:lnSpc>
            <a:defRPr cap="all"/>
          </a:pPr>
          <a:r>
            <a:rPr lang="en-GB" dirty="0"/>
            <a:t>Many employees perform repetitive and standardised tasks throughout their shifts</a:t>
          </a:r>
          <a:endParaRPr lang="en-US" dirty="0"/>
        </a:p>
      </dgm:t>
    </dgm:pt>
    <dgm:pt modelId="{6F9EF35C-80FD-4FA1-A6D9-CBE50DEBE41E}" type="parTrans" cxnId="{ECC101B8-AAB7-4DBC-A9FB-B6A1C0785F65}">
      <dgm:prSet/>
      <dgm:spPr/>
      <dgm:t>
        <a:bodyPr/>
        <a:lstStyle/>
        <a:p>
          <a:endParaRPr lang="en-US"/>
        </a:p>
      </dgm:t>
    </dgm:pt>
    <dgm:pt modelId="{FBE3802E-E15D-4519-AC88-EB472FA76E56}" type="sibTrans" cxnId="{ECC101B8-AAB7-4DBC-A9FB-B6A1C0785F65}">
      <dgm:prSet phldrT="02"/>
      <dgm:spPr/>
      <dgm:t>
        <a:bodyPr/>
        <a:lstStyle/>
        <a:p>
          <a:r>
            <a:rPr lang="en-US"/>
            <a:t>02</a:t>
          </a:r>
        </a:p>
      </dgm:t>
    </dgm:pt>
    <dgm:pt modelId="{4920B479-C299-4BF1-A223-707D148F9573}">
      <dgm:prSet/>
      <dgm:spPr/>
      <dgm:t>
        <a:bodyPr/>
        <a:lstStyle/>
        <a:p>
          <a:pPr>
            <a:lnSpc>
              <a:spcPct val="100000"/>
            </a:lnSpc>
            <a:defRPr cap="all"/>
          </a:pPr>
          <a:r>
            <a:rPr lang="en-GB" dirty="0"/>
            <a:t>While repetitive work improves efficiency and consistency, it may negatively affect employee well-being and motivation</a:t>
          </a:r>
          <a:endParaRPr lang="en-US" dirty="0"/>
        </a:p>
      </dgm:t>
    </dgm:pt>
    <dgm:pt modelId="{36402B54-349C-4A0B-BD80-CE907021D1F6}" type="parTrans" cxnId="{9C71F3B8-623F-4EB0-8D79-CD9AB4AE1C82}">
      <dgm:prSet/>
      <dgm:spPr/>
      <dgm:t>
        <a:bodyPr/>
        <a:lstStyle/>
        <a:p>
          <a:endParaRPr lang="en-US"/>
        </a:p>
      </dgm:t>
    </dgm:pt>
    <dgm:pt modelId="{D37922EA-9643-46EF-A3C6-72BA2C6323D3}" type="sibTrans" cxnId="{9C71F3B8-623F-4EB0-8D79-CD9AB4AE1C82}">
      <dgm:prSet phldrT="03"/>
      <dgm:spPr/>
      <dgm:t>
        <a:bodyPr/>
        <a:lstStyle/>
        <a:p>
          <a:r>
            <a:rPr lang="en-US"/>
            <a:t>03</a:t>
          </a:r>
        </a:p>
      </dgm:t>
    </dgm:pt>
    <dgm:pt modelId="{320AB386-707D-4B3F-8CBA-4C5555096762}" type="pres">
      <dgm:prSet presAssocID="{AC6FDF61-287F-46FE-8698-287AC79C6B30}" presName="Name0" presStyleCnt="0">
        <dgm:presLayoutVars>
          <dgm:animLvl val="lvl"/>
          <dgm:resizeHandles val="exact"/>
        </dgm:presLayoutVars>
      </dgm:prSet>
      <dgm:spPr/>
    </dgm:pt>
    <dgm:pt modelId="{67933B4B-DD1A-4BB3-99EF-E8DD6DF3A59E}" type="pres">
      <dgm:prSet presAssocID="{6DA11B77-27D1-4BA7-B55A-5C65464B5EA5}" presName="compositeNode" presStyleCnt="0">
        <dgm:presLayoutVars>
          <dgm:bulletEnabled val="1"/>
        </dgm:presLayoutVars>
      </dgm:prSet>
      <dgm:spPr/>
    </dgm:pt>
    <dgm:pt modelId="{E67BB710-B637-4FD4-A30A-F51ACE71FF68}" type="pres">
      <dgm:prSet presAssocID="{6DA11B77-27D1-4BA7-B55A-5C65464B5EA5}" presName="bgRect" presStyleLbl="alignNode1" presStyleIdx="0" presStyleCnt="3"/>
      <dgm:spPr/>
    </dgm:pt>
    <dgm:pt modelId="{18F0B16D-E489-40DF-B188-72615C8D0892}" type="pres">
      <dgm:prSet presAssocID="{02FF6847-8493-44A9-853F-2C26914C2B45}" presName="sibTransNodeRect" presStyleLbl="alignNode1" presStyleIdx="0" presStyleCnt="3">
        <dgm:presLayoutVars>
          <dgm:chMax val="0"/>
          <dgm:bulletEnabled val="1"/>
        </dgm:presLayoutVars>
      </dgm:prSet>
      <dgm:spPr/>
    </dgm:pt>
    <dgm:pt modelId="{2B5191F1-D316-487F-924B-EAE2810D8666}" type="pres">
      <dgm:prSet presAssocID="{6DA11B77-27D1-4BA7-B55A-5C65464B5EA5}" presName="nodeRect" presStyleLbl="alignNode1" presStyleIdx="0" presStyleCnt="3">
        <dgm:presLayoutVars>
          <dgm:bulletEnabled val="1"/>
        </dgm:presLayoutVars>
      </dgm:prSet>
      <dgm:spPr/>
    </dgm:pt>
    <dgm:pt modelId="{4930F846-B0B5-406D-88FB-47BAAA6B8817}" type="pres">
      <dgm:prSet presAssocID="{02FF6847-8493-44A9-853F-2C26914C2B45}" presName="sibTrans" presStyleCnt="0"/>
      <dgm:spPr/>
    </dgm:pt>
    <dgm:pt modelId="{77AA9F7B-C153-4188-8455-1E43638F1DB9}" type="pres">
      <dgm:prSet presAssocID="{5C4460E5-5E0E-4FA2-AE91-B6A0EFA8E5AB}" presName="compositeNode" presStyleCnt="0">
        <dgm:presLayoutVars>
          <dgm:bulletEnabled val="1"/>
        </dgm:presLayoutVars>
      </dgm:prSet>
      <dgm:spPr/>
    </dgm:pt>
    <dgm:pt modelId="{626315F7-C032-4127-89FD-1638FD99D710}" type="pres">
      <dgm:prSet presAssocID="{5C4460E5-5E0E-4FA2-AE91-B6A0EFA8E5AB}" presName="bgRect" presStyleLbl="alignNode1" presStyleIdx="1" presStyleCnt="3"/>
      <dgm:spPr/>
    </dgm:pt>
    <dgm:pt modelId="{8227A96D-419A-46D4-9AB0-B8DFA0B4A1D8}" type="pres">
      <dgm:prSet presAssocID="{FBE3802E-E15D-4519-AC88-EB472FA76E56}" presName="sibTransNodeRect" presStyleLbl="alignNode1" presStyleIdx="1" presStyleCnt="3">
        <dgm:presLayoutVars>
          <dgm:chMax val="0"/>
          <dgm:bulletEnabled val="1"/>
        </dgm:presLayoutVars>
      </dgm:prSet>
      <dgm:spPr/>
    </dgm:pt>
    <dgm:pt modelId="{E5F2BDEC-BD97-4C17-94A5-6DB1DE681657}" type="pres">
      <dgm:prSet presAssocID="{5C4460E5-5E0E-4FA2-AE91-B6A0EFA8E5AB}" presName="nodeRect" presStyleLbl="alignNode1" presStyleIdx="1" presStyleCnt="3">
        <dgm:presLayoutVars>
          <dgm:bulletEnabled val="1"/>
        </dgm:presLayoutVars>
      </dgm:prSet>
      <dgm:spPr/>
    </dgm:pt>
    <dgm:pt modelId="{BBA6AC2B-8EE6-49F9-A25D-13370E6332A9}" type="pres">
      <dgm:prSet presAssocID="{FBE3802E-E15D-4519-AC88-EB472FA76E56}" presName="sibTrans" presStyleCnt="0"/>
      <dgm:spPr/>
    </dgm:pt>
    <dgm:pt modelId="{698771AC-5C46-4D66-91B2-49D77B3EB362}" type="pres">
      <dgm:prSet presAssocID="{4920B479-C299-4BF1-A223-707D148F9573}" presName="compositeNode" presStyleCnt="0">
        <dgm:presLayoutVars>
          <dgm:bulletEnabled val="1"/>
        </dgm:presLayoutVars>
      </dgm:prSet>
      <dgm:spPr/>
    </dgm:pt>
    <dgm:pt modelId="{3380B178-74FF-4247-81F9-12BE0382858D}" type="pres">
      <dgm:prSet presAssocID="{4920B479-C299-4BF1-A223-707D148F9573}" presName="bgRect" presStyleLbl="alignNode1" presStyleIdx="2" presStyleCnt="3"/>
      <dgm:spPr/>
    </dgm:pt>
    <dgm:pt modelId="{A4F69878-E228-48FD-B699-783C2E76B748}" type="pres">
      <dgm:prSet presAssocID="{D37922EA-9643-46EF-A3C6-72BA2C6323D3}" presName="sibTransNodeRect" presStyleLbl="alignNode1" presStyleIdx="2" presStyleCnt="3">
        <dgm:presLayoutVars>
          <dgm:chMax val="0"/>
          <dgm:bulletEnabled val="1"/>
        </dgm:presLayoutVars>
      </dgm:prSet>
      <dgm:spPr/>
    </dgm:pt>
    <dgm:pt modelId="{02CC1808-FBBE-46B3-A506-40B5A81E1821}" type="pres">
      <dgm:prSet presAssocID="{4920B479-C299-4BF1-A223-707D148F9573}" presName="nodeRect" presStyleLbl="alignNode1" presStyleIdx="2" presStyleCnt="3">
        <dgm:presLayoutVars>
          <dgm:bulletEnabled val="1"/>
        </dgm:presLayoutVars>
      </dgm:prSet>
      <dgm:spPr/>
    </dgm:pt>
  </dgm:ptLst>
  <dgm:cxnLst>
    <dgm:cxn modelId="{DD726606-E1F8-4D0D-A196-24D247916598}" type="presOf" srcId="{4920B479-C299-4BF1-A223-707D148F9573}" destId="{02CC1808-FBBE-46B3-A506-40B5A81E1821}" srcOrd="1" destOrd="0" presId="urn:microsoft.com/office/officeart/2016/7/layout/LinearBlockProcessNumbered"/>
    <dgm:cxn modelId="{A7EADB06-93EF-4C1C-9CCD-2F902C22A47C}" srcId="{AC6FDF61-287F-46FE-8698-287AC79C6B30}" destId="{6DA11B77-27D1-4BA7-B55A-5C65464B5EA5}" srcOrd="0" destOrd="0" parTransId="{72346B82-EB4F-4DF9-AD3F-0BAD7FB14FEF}" sibTransId="{02FF6847-8493-44A9-853F-2C26914C2B45}"/>
    <dgm:cxn modelId="{DD4D911C-7B67-48EF-8A27-8B069481E3EC}" type="presOf" srcId="{5C4460E5-5E0E-4FA2-AE91-B6A0EFA8E5AB}" destId="{E5F2BDEC-BD97-4C17-94A5-6DB1DE681657}" srcOrd="1" destOrd="0" presId="urn:microsoft.com/office/officeart/2016/7/layout/LinearBlockProcessNumbered"/>
    <dgm:cxn modelId="{17585927-692C-402A-B717-BE898DC362D8}" type="presOf" srcId="{D37922EA-9643-46EF-A3C6-72BA2C6323D3}" destId="{A4F69878-E228-48FD-B699-783C2E76B748}" srcOrd="0" destOrd="0" presId="urn:microsoft.com/office/officeart/2016/7/layout/LinearBlockProcessNumbered"/>
    <dgm:cxn modelId="{6FF3793D-C7C3-466D-B373-8F4B9EBE5382}" type="presOf" srcId="{FBE3802E-E15D-4519-AC88-EB472FA76E56}" destId="{8227A96D-419A-46D4-9AB0-B8DFA0B4A1D8}" srcOrd="0" destOrd="0" presId="urn:microsoft.com/office/officeart/2016/7/layout/LinearBlockProcessNumbered"/>
    <dgm:cxn modelId="{9DE84646-2B1E-477E-9BC4-7B303ADED062}" type="presOf" srcId="{AC6FDF61-287F-46FE-8698-287AC79C6B30}" destId="{320AB386-707D-4B3F-8CBA-4C5555096762}" srcOrd="0" destOrd="0" presId="urn:microsoft.com/office/officeart/2016/7/layout/LinearBlockProcessNumbered"/>
    <dgm:cxn modelId="{2108B477-B5C1-4753-8912-498C58AB1294}" type="presOf" srcId="{5C4460E5-5E0E-4FA2-AE91-B6A0EFA8E5AB}" destId="{626315F7-C032-4127-89FD-1638FD99D710}" srcOrd="0" destOrd="0" presId="urn:microsoft.com/office/officeart/2016/7/layout/LinearBlockProcessNumbered"/>
    <dgm:cxn modelId="{B3285CA0-EE4B-44B2-A57F-AB98AAA8731C}" type="presOf" srcId="{4920B479-C299-4BF1-A223-707D148F9573}" destId="{3380B178-74FF-4247-81F9-12BE0382858D}" srcOrd="0" destOrd="0" presId="urn:microsoft.com/office/officeart/2016/7/layout/LinearBlockProcessNumbered"/>
    <dgm:cxn modelId="{4A7E12A1-97B9-402D-AEDF-049B9B224C4C}" type="presOf" srcId="{6DA11B77-27D1-4BA7-B55A-5C65464B5EA5}" destId="{E67BB710-B637-4FD4-A30A-F51ACE71FF68}" srcOrd="0" destOrd="0" presId="urn:microsoft.com/office/officeart/2016/7/layout/LinearBlockProcessNumbered"/>
    <dgm:cxn modelId="{ECC101B8-AAB7-4DBC-A9FB-B6A1C0785F65}" srcId="{AC6FDF61-287F-46FE-8698-287AC79C6B30}" destId="{5C4460E5-5E0E-4FA2-AE91-B6A0EFA8E5AB}" srcOrd="1" destOrd="0" parTransId="{6F9EF35C-80FD-4FA1-A6D9-CBE50DEBE41E}" sibTransId="{FBE3802E-E15D-4519-AC88-EB472FA76E56}"/>
    <dgm:cxn modelId="{9C71F3B8-623F-4EB0-8D79-CD9AB4AE1C82}" srcId="{AC6FDF61-287F-46FE-8698-287AC79C6B30}" destId="{4920B479-C299-4BF1-A223-707D148F9573}" srcOrd="2" destOrd="0" parTransId="{36402B54-349C-4A0B-BD80-CE907021D1F6}" sibTransId="{D37922EA-9643-46EF-A3C6-72BA2C6323D3}"/>
    <dgm:cxn modelId="{9141F0C4-D09B-4119-8C64-8A1E7094304C}" type="presOf" srcId="{6DA11B77-27D1-4BA7-B55A-5C65464B5EA5}" destId="{2B5191F1-D316-487F-924B-EAE2810D8666}" srcOrd="1" destOrd="0" presId="urn:microsoft.com/office/officeart/2016/7/layout/LinearBlockProcessNumbered"/>
    <dgm:cxn modelId="{41177EE8-E0B6-414A-9ED1-1F793859B29F}" type="presOf" srcId="{02FF6847-8493-44A9-853F-2C26914C2B45}" destId="{18F0B16D-E489-40DF-B188-72615C8D0892}" srcOrd="0" destOrd="0" presId="urn:microsoft.com/office/officeart/2016/7/layout/LinearBlockProcessNumbered"/>
    <dgm:cxn modelId="{CFC0108E-F7B2-42A9-9831-F222F808A734}" type="presParOf" srcId="{320AB386-707D-4B3F-8CBA-4C5555096762}" destId="{67933B4B-DD1A-4BB3-99EF-E8DD6DF3A59E}" srcOrd="0" destOrd="0" presId="urn:microsoft.com/office/officeart/2016/7/layout/LinearBlockProcessNumbered"/>
    <dgm:cxn modelId="{4CCABCF7-65BD-428D-8133-4BD9405BB46E}" type="presParOf" srcId="{67933B4B-DD1A-4BB3-99EF-E8DD6DF3A59E}" destId="{E67BB710-B637-4FD4-A30A-F51ACE71FF68}" srcOrd="0" destOrd="0" presId="urn:microsoft.com/office/officeart/2016/7/layout/LinearBlockProcessNumbered"/>
    <dgm:cxn modelId="{53DA59C8-A869-4990-BF1E-74EA4B1B25ED}" type="presParOf" srcId="{67933B4B-DD1A-4BB3-99EF-E8DD6DF3A59E}" destId="{18F0B16D-E489-40DF-B188-72615C8D0892}" srcOrd="1" destOrd="0" presId="urn:microsoft.com/office/officeart/2016/7/layout/LinearBlockProcessNumbered"/>
    <dgm:cxn modelId="{72D2DFB6-CC45-4BB8-8B63-A0EB6ABE0FA9}" type="presParOf" srcId="{67933B4B-DD1A-4BB3-99EF-E8DD6DF3A59E}" destId="{2B5191F1-D316-487F-924B-EAE2810D8666}" srcOrd="2" destOrd="0" presId="urn:microsoft.com/office/officeart/2016/7/layout/LinearBlockProcessNumbered"/>
    <dgm:cxn modelId="{BA2F40E8-38EE-4AFF-9E67-9115F0DC6FF9}" type="presParOf" srcId="{320AB386-707D-4B3F-8CBA-4C5555096762}" destId="{4930F846-B0B5-406D-88FB-47BAAA6B8817}" srcOrd="1" destOrd="0" presId="urn:microsoft.com/office/officeart/2016/7/layout/LinearBlockProcessNumbered"/>
    <dgm:cxn modelId="{2E61B59A-8DE6-41BB-B9C6-1C50C19B7E1E}" type="presParOf" srcId="{320AB386-707D-4B3F-8CBA-4C5555096762}" destId="{77AA9F7B-C153-4188-8455-1E43638F1DB9}" srcOrd="2" destOrd="0" presId="urn:microsoft.com/office/officeart/2016/7/layout/LinearBlockProcessNumbered"/>
    <dgm:cxn modelId="{74C114E1-D2F0-4101-A42A-490E595DD24C}" type="presParOf" srcId="{77AA9F7B-C153-4188-8455-1E43638F1DB9}" destId="{626315F7-C032-4127-89FD-1638FD99D710}" srcOrd="0" destOrd="0" presId="urn:microsoft.com/office/officeart/2016/7/layout/LinearBlockProcessNumbered"/>
    <dgm:cxn modelId="{AB88EB15-9A82-4B9F-AA92-AF7DC1978331}" type="presParOf" srcId="{77AA9F7B-C153-4188-8455-1E43638F1DB9}" destId="{8227A96D-419A-46D4-9AB0-B8DFA0B4A1D8}" srcOrd="1" destOrd="0" presId="urn:microsoft.com/office/officeart/2016/7/layout/LinearBlockProcessNumbered"/>
    <dgm:cxn modelId="{BAB2A9AC-5D1C-4B85-A25B-E086680BF2C2}" type="presParOf" srcId="{77AA9F7B-C153-4188-8455-1E43638F1DB9}" destId="{E5F2BDEC-BD97-4C17-94A5-6DB1DE681657}" srcOrd="2" destOrd="0" presId="urn:microsoft.com/office/officeart/2016/7/layout/LinearBlockProcessNumbered"/>
    <dgm:cxn modelId="{FFCAAB02-DDBD-4BAC-8722-13A02AFA543A}" type="presParOf" srcId="{320AB386-707D-4B3F-8CBA-4C5555096762}" destId="{BBA6AC2B-8EE6-49F9-A25D-13370E6332A9}" srcOrd="3" destOrd="0" presId="urn:microsoft.com/office/officeart/2016/7/layout/LinearBlockProcessNumbered"/>
    <dgm:cxn modelId="{3866D274-4293-4FE6-88BA-F9446D7606AD}" type="presParOf" srcId="{320AB386-707D-4B3F-8CBA-4C5555096762}" destId="{698771AC-5C46-4D66-91B2-49D77B3EB362}" srcOrd="4" destOrd="0" presId="urn:microsoft.com/office/officeart/2016/7/layout/LinearBlockProcessNumbered"/>
    <dgm:cxn modelId="{06C36E26-DFA8-4E22-94A8-24CC552BC363}" type="presParOf" srcId="{698771AC-5C46-4D66-91B2-49D77B3EB362}" destId="{3380B178-74FF-4247-81F9-12BE0382858D}" srcOrd="0" destOrd="0" presId="urn:microsoft.com/office/officeart/2016/7/layout/LinearBlockProcessNumbered"/>
    <dgm:cxn modelId="{C251F872-8F5B-4D98-8F08-A7E6EBE418F9}" type="presParOf" srcId="{698771AC-5C46-4D66-91B2-49D77B3EB362}" destId="{A4F69878-E228-48FD-B699-783C2E76B748}" srcOrd="1" destOrd="0" presId="urn:microsoft.com/office/officeart/2016/7/layout/LinearBlockProcessNumbered"/>
    <dgm:cxn modelId="{1A8EF42B-3D64-4FD6-B537-7E6FD0809A25}" type="presParOf" srcId="{698771AC-5C46-4D66-91B2-49D77B3EB362}" destId="{02CC1808-FBBE-46B3-A506-40B5A81E1821}"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07F5D0-9C62-41F4-B5AA-43CAE8F8FF8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4699313-CE85-4136-96DB-34F0756144AD}">
      <dgm:prSet/>
      <dgm:spPr/>
      <dgm:t>
        <a:bodyPr/>
        <a:lstStyle/>
        <a:p>
          <a:pPr>
            <a:defRPr cap="all"/>
          </a:pPr>
          <a:r>
            <a:rPr lang="en-GB" dirty="0"/>
            <a:t>Examine the nature of repetitive work in food manufacturing</a:t>
          </a:r>
          <a:endParaRPr lang="en-US" dirty="0"/>
        </a:p>
      </dgm:t>
    </dgm:pt>
    <dgm:pt modelId="{F65A898F-463F-4655-BA7B-53B708789C53}" type="parTrans" cxnId="{9C5DA65F-7F59-4363-9E78-CB42B09867ED}">
      <dgm:prSet/>
      <dgm:spPr/>
      <dgm:t>
        <a:bodyPr/>
        <a:lstStyle/>
        <a:p>
          <a:endParaRPr lang="en-US"/>
        </a:p>
      </dgm:t>
    </dgm:pt>
    <dgm:pt modelId="{F9251CC1-4AD2-4371-8BDA-7DF2A5C9B8E0}" type="sibTrans" cxnId="{9C5DA65F-7F59-4363-9E78-CB42B09867ED}">
      <dgm:prSet/>
      <dgm:spPr/>
      <dgm:t>
        <a:bodyPr/>
        <a:lstStyle/>
        <a:p>
          <a:endParaRPr lang="en-US"/>
        </a:p>
      </dgm:t>
    </dgm:pt>
    <dgm:pt modelId="{E81E6C79-B4D3-4F3A-A1DF-787C1A51D26A}">
      <dgm:prSet/>
      <dgm:spPr/>
      <dgm:t>
        <a:bodyPr/>
        <a:lstStyle/>
        <a:p>
          <a:pPr>
            <a:defRPr cap="all"/>
          </a:pPr>
          <a:r>
            <a:rPr lang="en-GB" dirty="0"/>
            <a:t>Investigate its impact on psychological well-being</a:t>
          </a:r>
          <a:endParaRPr lang="en-US" dirty="0"/>
        </a:p>
      </dgm:t>
    </dgm:pt>
    <dgm:pt modelId="{7B32E003-6FF1-4A98-9B09-FA4F723DDA63}" type="parTrans" cxnId="{8B1B38DD-40A6-4465-BD15-ACDD70263978}">
      <dgm:prSet/>
      <dgm:spPr/>
      <dgm:t>
        <a:bodyPr/>
        <a:lstStyle/>
        <a:p>
          <a:endParaRPr lang="en-US"/>
        </a:p>
      </dgm:t>
    </dgm:pt>
    <dgm:pt modelId="{DA001D1C-6202-4426-B964-A59C5DC26C68}" type="sibTrans" cxnId="{8B1B38DD-40A6-4465-BD15-ACDD70263978}">
      <dgm:prSet/>
      <dgm:spPr/>
      <dgm:t>
        <a:bodyPr/>
        <a:lstStyle/>
        <a:p>
          <a:endParaRPr lang="en-US"/>
        </a:p>
      </dgm:t>
    </dgm:pt>
    <dgm:pt modelId="{041EAE0D-4174-43E7-88C3-7CB868BFD706}">
      <dgm:prSet/>
      <dgm:spPr/>
      <dgm:t>
        <a:bodyPr/>
        <a:lstStyle/>
        <a:p>
          <a:pPr>
            <a:defRPr cap="all"/>
          </a:pPr>
          <a:r>
            <a:rPr lang="en-GB" dirty="0"/>
            <a:t>Analyse its influence on motivation and productivity</a:t>
          </a:r>
          <a:endParaRPr lang="en-US" dirty="0"/>
        </a:p>
      </dgm:t>
    </dgm:pt>
    <dgm:pt modelId="{88C6A9AC-1611-43D0-9816-5968922D6B3E}" type="parTrans" cxnId="{09216D50-11BE-44F1-BDAD-FEB7CBB60D4D}">
      <dgm:prSet/>
      <dgm:spPr/>
      <dgm:t>
        <a:bodyPr/>
        <a:lstStyle/>
        <a:p>
          <a:endParaRPr lang="en-US"/>
        </a:p>
      </dgm:t>
    </dgm:pt>
    <dgm:pt modelId="{C568DB03-934B-4C65-8518-243DC45EBC8D}" type="sibTrans" cxnId="{09216D50-11BE-44F1-BDAD-FEB7CBB60D4D}">
      <dgm:prSet/>
      <dgm:spPr/>
      <dgm:t>
        <a:bodyPr/>
        <a:lstStyle/>
        <a:p>
          <a:endParaRPr lang="en-US"/>
        </a:p>
      </dgm:t>
    </dgm:pt>
    <dgm:pt modelId="{20EA121A-9231-4F99-9B23-C274FDE5139D}">
      <dgm:prSet/>
      <dgm:spPr/>
      <dgm:t>
        <a:bodyPr/>
        <a:lstStyle/>
        <a:p>
          <a:pPr>
            <a:defRPr cap="all"/>
          </a:pPr>
          <a:r>
            <a:rPr lang="en-GB" dirty="0"/>
            <a:t>Identify strategies to reduce negative effects</a:t>
          </a:r>
          <a:endParaRPr lang="en-US" dirty="0"/>
        </a:p>
      </dgm:t>
    </dgm:pt>
    <dgm:pt modelId="{1BE90F94-C581-4882-B6E4-B2D7FDF51826}" type="parTrans" cxnId="{1DC43C8B-9B67-4EB7-96FC-D6E37268E270}">
      <dgm:prSet/>
      <dgm:spPr/>
      <dgm:t>
        <a:bodyPr/>
        <a:lstStyle/>
        <a:p>
          <a:endParaRPr lang="en-US"/>
        </a:p>
      </dgm:t>
    </dgm:pt>
    <dgm:pt modelId="{0F6110EF-4DEE-4CE4-9E46-3DAD4F15FAAB}" type="sibTrans" cxnId="{1DC43C8B-9B67-4EB7-96FC-D6E37268E270}">
      <dgm:prSet/>
      <dgm:spPr/>
      <dgm:t>
        <a:bodyPr/>
        <a:lstStyle/>
        <a:p>
          <a:endParaRPr lang="en-US"/>
        </a:p>
      </dgm:t>
    </dgm:pt>
    <dgm:pt modelId="{43A96DA5-0C51-4944-87D0-0269C1B27585}" type="pres">
      <dgm:prSet presAssocID="{8E07F5D0-9C62-41F4-B5AA-43CAE8F8FF88}" presName="root" presStyleCnt="0">
        <dgm:presLayoutVars>
          <dgm:dir/>
          <dgm:resizeHandles val="exact"/>
        </dgm:presLayoutVars>
      </dgm:prSet>
      <dgm:spPr/>
    </dgm:pt>
    <dgm:pt modelId="{A8E69CE1-D619-4007-B423-06021344307F}" type="pres">
      <dgm:prSet presAssocID="{24699313-CE85-4136-96DB-34F0756144AD}" presName="compNode" presStyleCnt="0"/>
      <dgm:spPr/>
    </dgm:pt>
    <dgm:pt modelId="{023A33D6-DAD8-4593-AAEA-C644408790D0}" type="pres">
      <dgm:prSet presAssocID="{24699313-CE85-4136-96DB-34F0756144AD}" presName="iconBgRect" presStyleLbl="bgShp" presStyleIdx="0" presStyleCnt="4"/>
      <dgm:spPr>
        <a:prstGeom prst="round2DiagRect">
          <a:avLst>
            <a:gd name="adj1" fmla="val 29727"/>
            <a:gd name="adj2" fmla="val 0"/>
          </a:avLst>
        </a:prstGeom>
      </dgm:spPr>
    </dgm:pt>
    <dgm:pt modelId="{91B55719-5FA8-4214-8851-15C6872627C8}" type="pres">
      <dgm:prSet presAssocID="{24699313-CE85-4136-96DB-34F0756144A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ork and knife"/>
        </a:ext>
      </dgm:extLst>
    </dgm:pt>
    <dgm:pt modelId="{F0C23A84-E872-4D26-B778-C8084B228FDC}" type="pres">
      <dgm:prSet presAssocID="{24699313-CE85-4136-96DB-34F0756144AD}" presName="spaceRect" presStyleCnt="0"/>
      <dgm:spPr/>
    </dgm:pt>
    <dgm:pt modelId="{458ED9F5-A417-4857-A5E0-375409044887}" type="pres">
      <dgm:prSet presAssocID="{24699313-CE85-4136-96DB-34F0756144AD}" presName="textRect" presStyleLbl="revTx" presStyleIdx="0" presStyleCnt="4">
        <dgm:presLayoutVars>
          <dgm:chMax val="1"/>
          <dgm:chPref val="1"/>
        </dgm:presLayoutVars>
      </dgm:prSet>
      <dgm:spPr/>
    </dgm:pt>
    <dgm:pt modelId="{D540FEBA-6633-4006-B3E6-29ABDC85F16F}" type="pres">
      <dgm:prSet presAssocID="{F9251CC1-4AD2-4371-8BDA-7DF2A5C9B8E0}" presName="sibTrans" presStyleCnt="0"/>
      <dgm:spPr/>
    </dgm:pt>
    <dgm:pt modelId="{84C2B5EF-4BB1-41F1-8564-73FD13F98B1C}" type="pres">
      <dgm:prSet presAssocID="{E81E6C79-B4D3-4F3A-A1DF-787C1A51D26A}" presName="compNode" presStyleCnt="0"/>
      <dgm:spPr/>
    </dgm:pt>
    <dgm:pt modelId="{CCCA2690-B299-404F-BC1B-80793F7AE2B4}" type="pres">
      <dgm:prSet presAssocID="{E81E6C79-B4D3-4F3A-A1DF-787C1A51D26A}" presName="iconBgRect" presStyleLbl="bgShp" presStyleIdx="1" presStyleCnt="4"/>
      <dgm:spPr>
        <a:prstGeom prst="round2DiagRect">
          <a:avLst>
            <a:gd name="adj1" fmla="val 29727"/>
            <a:gd name="adj2" fmla="val 0"/>
          </a:avLst>
        </a:prstGeom>
      </dgm:spPr>
    </dgm:pt>
    <dgm:pt modelId="{E511EFB0-887A-401D-AAAE-B065085A65A2}" type="pres">
      <dgm:prSet presAssocID="{E81E6C79-B4D3-4F3A-A1DF-787C1A51D26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57DCF18-34BA-46D8-B6D3-FF68CF9623DB}" type="pres">
      <dgm:prSet presAssocID="{E81E6C79-B4D3-4F3A-A1DF-787C1A51D26A}" presName="spaceRect" presStyleCnt="0"/>
      <dgm:spPr/>
    </dgm:pt>
    <dgm:pt modelId="{4557462B-5310-455A-8243-10BD1DE6FE14}" type="pres">
      <dgm:prSet presAssocID="{E81E6C79-B4D3-4F3A-A1DF-787C1A51D26A}" presName="textRect" presStyleLbl="revTx" presStyleIdx="1" presStyleCnt="4">
        <dgm:presLayoutVars>
          <dgm:chMax val="1"/>
          <dgm:chPref val="1"/>
        </dgm:presLayoutVars>
      </dgm:prSet>
      <dgm:spPr/>
    </dgm:pt>
    <dgm:pt modelId="{33819865-D5E8-417D-9213-8909A99002E5}" type="pres">
      <dgm:prSet presAssocID="{DA001D1C-6202-4426-B964-A59C5DC26C68}" presName="sibTrans" presStyleCnt="0"/>
      <dgm:spPr/>
    </dgm:pt>
    <dgm:pt modelId="{8A512566-4539-4B75-9561-E0659C4E1AA4}" type="pres">
      <dgm:prSet presAssocID="{041EAE0D-4174-43E7-88C3-7CB868BFD706}" presName="compNode" presStyleCnt="0"/>
      <dgm:spPr/>
    </dgm:pt>
    <dgm:pt modelId="{7D4314EB-3CC6-484E-9481-1959B9CA5BDD}" type="pres">
      <dgm:prSet presAssocID="{041EAE0D-4174-43E7-88C3-7CB868BFD706}" presName="iconBgRect" presStyleLbl="bgShp" presStyleIdx="2" presStyleCnt="4"/>
      <dgm:spPr>
        <a:prstGeom prst="round2DiagRect">
          <a:avLst>
            <a:gd name="adj1" fmla="val 29727"/>
            <a:gd name="adj2" fmla="val 0"/>
          </a:avLst>
        </a:prstGeom>
      </dgm:spPr>
    </dgm:pt>
    <dgm:pt modelId="{961D5CC7-9B61-4591-98F2-C61FE5612803}" type="pres">
      <dgm:prSet presAssocID="{041EAE0D-4174-43E7-88C3-7CB868BFD70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CB556222-840D-48CB-A1E9-BEC8ED6036D0}" type="pres">
      <dgm:prSet presAssocID="{041EAE0D-4174-43E7-88C3-7CB868BFD706}" presName="spaceRect" presStyleCnt="0"/>
      <dgm:spPr/>
    </dgm:pt>
    <dgm:pt modelId="{20AC2520-ADB8-417E-93C8-95D97A07412C}" type="pres">
      <dgm:prSet presAssocID="{041EAE0D-4174-43E7-88C3-7CB868BFD706}" presName="textRect" presStyleLbl="revTx" presStyleIdx="2" presStyleCnt="4">
        <dgm:presLayoutVars>
          <dgm:chMax val="1"/>
          <dgm:chPref val="1"/>
        </dgm:presLayoutVars>
      </dgm:prSet>
      <dgm:spPr/>
    </dgm:pt>
    <dgm:pt modelId="{28AB6AF7-2020-4395-90BD-274041AD0757}" type="pres">
      <dgm:prSet presAssocID="{C568DB03-934B-4C65-8518-243DC45EBC8D}" presName="sibTrans" presStyleCnt="0"/>
      <dgm:spPr/>
    </dgm:pt>
    <dgm:pt modelId="{56F3285B-9F23-4452-82FF-52450D26EF85}" type="pres">
      <dgm:prSet presAssocID="{20EA121A-9231-4F99-9B23-C274FDE5139D}" presName="compNode" presStyleCnt="0"/>
      <dgm:spPr/>
    </dgm:pt>
    <dgm:pt modelId="{9031823C-AE4B-4269-B359-8737A6BD4806}" type="pres">
      <dgm:prSet presAssocID="{20EA121A-9231-4F99-9B23-C274FDE5139D}" presName="iconBgRect" presStyleLbl="bgShp" presStyleIdx="3" presStyleCnt="4"/>
      <dgm:spPr>
        <a:prstGeom prst="round2DiagRect">
          <a:avLst>
            <a:gd name="adj1" fmla="val 29727"/>
            <a:gd name="adj2" fmla="val 0"/>
          </a:avLst>
        </a:prstGeom>
      </dgm:spPr>
    </dgm:pt>
    <dgm:pt modelId="{EA9E7B0A-7749-4C60-B62E-337AC40FE7C3}" type="pres">
      <dgm:prSet presAssocID="{20EA121A-9231-4F99-9B23-C274FDE5139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25BDA795-560A-4906-A7DE-08871BD5D63B}" type="pres">
      <dgm:prSet presAssocID="{20EA121A-9231-4F99-9B23-C274FDE5139D}" presName="spaceRect" presStyleCnt="0"/>
      <dgm:spPr/>
    </dgm:pt>
    <dgm:pt modelId="{26CCD5FB-1D58-4136-93BB-EE3BD839C8B4}" type="pres">
      <dgm:prSet presAssocID="{20EA121A-9231-4F99-9B23-C274FDE5139D}" presName="textRect" presStyleLbl="revTx" presStyleIdx="3" presStyleCnt="4">
        <dgm:presLayoutVars>
          <dgm:chMax val="1"/>
          <dgm:chPref val="1"/>
        </dgm:presLayoutVars>
      </dgm:prSet>
      <dgm:spPr/>
    </dgm:pt>
  </dgm:ptLst>
  <dgm:cxnLst>
    <dgm:cxn modelId="{700CBB09-F070-4702-B83C-10424E28B225}" type="presOf" srcId="{E81E6C79-B4D3-4F3A-A1DF-787C1A51D26A}" destId="{4557462B-5310-455A-8243-10BD1DE6FE14}" srcOrd="0" destOrd="0" presId="urn:microsoft.com/office/officeart/2018/5/layout/IconLeafLabelList"/>
    <dgm:cxn modelId="{BABCF40A-3D19-4D84-AFDF-7A8A0A62CA92}" type="presOf" srcId="{8E07F5D0-9C62-41F4-B5AA-43CAE8F8FF88}" destId="{43A96DA5-0C51-4944-87D0-0269C1B27585}" srcOrd="0" destOrd="0" presId="urn:microsoft.com/office/officeart/2018/5/layout/IconLeafLabelList"/>
    <dgm:cxn modelId="{9C5DA65F-7F59-4363-9E78-CB42B09867ED}" srcId="{8E07F5D0-9C62-41F4-B5AA-43CAE8F8FF88}" destId="{24699313-CE85-4136-96DB-34F0756144AD}" srcOrd="0" destOrd="0" parTransId="{F65A898F-463F-4655-BA7B-53B708789C53}" sibTransId="{F9251CC1-4AD2-4371-8BDA-7DF2A5C9B8E0}"/>
    <dgm:cxn modelId="{0BE11563-A462-4F92-88D6-83B5B03CE0DE}" type="presOf" srcId="{24699313-CE85-4136-96DB-34F0756144AD}" destId="{458ED9F5-A417-4857-A5E0-375409044887}" srcOrd="0" destOrd="0" presId="urn:microsoft.com/office/officeart/2018/5/layout/IconLeafLabelList"/>
    <dgm:cxn modelId="{09216D50-11BE-44F1-BDAD-FEB7CBB60D4D}" srcId="{8E07F5D0-9C62-41F4-B5AA-43CAE8F8FF88}" destId="{041EAE0D-4174-43E7-88C3-7CB868BFD706}" srcOrd="2" destOrd="0" parTransId="{88C6A9AC-1611-43D0-9816-5968922D6B3E}" sibTransId="{C568DB03-934B-4C65-8518-243DC45EBC8D}"/>
    <dgm:cxn modelId="{1DC43C8B-9B67-4EB7-96FC-D6E37268E270}" srcId="{8E07F5D0-9C62-41F4-B5AA-43CAE8F8FF88}" destId="{20EA121A-9231-4F99-9B23-C274FDE5139D}" srcOrd="3" destOrd="0" parTransId="{1BE90F94-C581-4882-B6E4-B2D7FDF51826}" sibTransId="{0F6110EF-4DEE-4CE4-9E46-3DAD4F15FAAB}"/>
    <dgm:cxn modelId="{8B1B38DD-40A6-4465-BD15-ACDD70263978}" srcId="{8E07F5D0-9C62-41F4-B5AA-43CAE8F8FF88}" destId="{E81E6C79-B4D3-4F3A-A1DF-787C1A51D26A}" srcOrd="1" destOrd="0" parTransId="{7B32E003-6FF1-4A98-9B09-FA4F723DDA63}" sibTransId="{DA001D1C-6202-4426-B964-A59C5DC26C68}"/>
    <dgm:cxn modelId="{9E5E15F1-50C8-4D03-A77E-ECB8287535DA}" type="presOf" srcId="{041EAE0D-4174-43E7-88C3-7CB868BFD706}" destId="{20AC2520-ADB8-417E-93C8-95D97A07412C}" srcOrd="0" destOrd="0" presId="urn:microsoft.com/office/officeart/2018/5/layout/IconLeafLabelList"/>
    <dgm:cxn modelId="{8B5C94FD-549A-4F8F-B24D-BD18857B745A}" type="presOf" srcId="{20EA121A-9231-4F99-9B23-C274FDE5139D}" destId="{26CCD5FB-1D58-4136-93BB-EE3BD839C8B4}" srcOrd="0" destOrd="0" presId="urn:microsoft.com/office/officeart/2018/5/layout/IconLeafLabelList"/>
    <dgm:cxn modelId="{0957EB50-4015-423C-A93F-19A4AE9F2960}" type="presParOf" srcId="{43A96DA5-0C51-4944-87D0-0269C1B27585}" destId="{A8E69CE1-D619-4007-B423-06021344307F}" srcOrd="0" destOrd="0" presId="urn:microsoft.com/office/officeart/2018/5/layout/IconLeafLabelList"/>
    <dgm:cxn modelId="{7593A8F4-0A61-4103-A85F-56DDFA9B9CC1}" type="presParOf" srcId="{A8E69CE1-D619-4007-B423-06021344307F}" destId="{023A33D6-DAD8-4593-AAEA-C644408790D0}" srcOrd="0" destOrd="0" presId="urn:microsoft.com/office/officeart/2018/5/layout/IconLeafLabelList"/>
    <dgm:cxn modelId="{65A58652-9039-434A-9739-37B1644D7C6C}" type="presParOf" srcId="{A8E69CE1-D619-4007-B423-06021344307F}" destId="{91B55719-5FA8-4214-8851-15C6872627C8}" srcOrd="1" destOrd="0" presId="urn:microsoft.com/office/officeart/2018/5/layout/IconLeafLabelList"/>
    <dgm:cxn modelId="{61D1C3F2-B199-4E1C-8F5E-4F19CB48C62F}" type="presParOf" srcId="{A8E69CE1-D619-4007-B423-06021344307F}" destId="{F0C23A84-E872-4D26-B778-C8084B228FDC}" srcOrd="2" destOrd="0" presId="urn:microsoft.com/office/officeart/2018/5/layout/IconLeafLabelList"/>
    <dgm:cxn modelId="{69047941-EFFF-4887-A3D3-E0C7E6481D89}" type="presParOf" srcId="{A8E69CE1-D619-4007-B423-06021344307F}" destId="{458ED9F5-A417-4857-A5E0-375409044887}" srcOrd="3" destOrd="0" presId="urn:microsoft.com/office/officeart/2018/5/layout/IconLeafLabelList"/>
    <dgm:cxn modelId="{EEB7E5C5-BA3B-4A67-BA43-709958A9939A}" type="presParOf" srcId="{43A96DA5-0C51-4944-87D0-0269C1B27585}" destId="{D540FEBA-6633-4006-B3E6-29ABDC85F16F}" srcOrd="1" destOrd="0" presId="urn:microsoft.com/office/officeart/2018/5/layout/IconLeafLabelList"/>
    <dgm:cxn modelId="{BC28FB5D-9A0E-461D-914D-441305F6658E}" type="presParOf" srcId="{43A96DA5-0C51-4944-87D0-0269C1B27585}" destId="{84C2B5EF-4BB1-41F1-8564-73FD13F98B1C}" srcOrd="2" destOrd="0" presId="urn:microsoft.com/office/officeart/2018/5/layout/IconLeafLabelList"/>
    <dgm:cxn modelId="{94BE1EF8-36A1-4E8E-8E08-606B437FABCA}" type="presParOf" srcId="{84C2B5EF-4BB1-41F1-8564-73FD13F98B1C}" destId="{CCCA2690-B299-404F-BC1B-80793F7AE2B4}" srcOrd="0" destOrd="0" presId="urn:microsoft.com/office/officeart/2018/5/layout/IconLeafLabelList"/>
    <dgm:cxn modelId="{3AF54003-B559-4938-A72C-17DE6397FD08}" type="presParOf" srcId="{84C2B5EF-4BB1-41F1-8564-73FD13F98B1C}" destId="{E511EFB0-887A-401D-AAAE-B065085A65A2}" srcOrd="1" destOrd="0" presId="urn:microsoft.com/office/officeart/2018/5/layout/IconLeafLabelList"/>
    <dgm:cxn modelId="{E28C59CD-A4BF-44D7-AEC9-B1DE75E97F35}" type="presParOf" srcId="{84C2B5EF-4BB1-41F1-8564-73FD13F98B1C}" destId="{757DCF18-34BA-46D8-B6D3-FF68CF9623DB}" srcOrd="2" destOrd="0" presId="urn:microsoft.com/office/officeart/2018/5/layout/IconLeafLabelList"/>
    <dgm:cxn modelId="{8FA15CA6-0690-4812-9E5B-6E2EB880927E}" type="presParOf" srcId="{84C2B5EF-4BB1-41F1-8564-73FD13F98B1C}" destId="{4557462B-5310-455A-8243-10BD1DE6FE14}" srcOrd="3" destOrd="0" presId="urn:microsoft.com/office/officeart/2018/5/layout/IconLeafLabelList"/>
    <dgm:cxn modelId="{8F2FAB9C-0119-483E-A14A-5632A4FD109A}" type="presParOf" srcId="{43A96DA5-0C51-4944-87D0-0269C1B27585}" destId="{33819865-D5E8-417D-9213-8909A99002E5}" srcOrd="3" destOrd="0" presId="urn:microsoft.com/office/officeart/2018/5/layout/IconLeafLabelList"/>
    <dgm:cxn modelId="{897D2331-0E18-4D2B-917B-B14D94A85001}" type="presParOf" srcId="{43A96DA5-0C51-4944-87D0-0269C1B27585}" destId="{8A512566-4539-4B75-9561-E0659C4E1AA4}" srcOrd="4" destOrd="0" presId="urn:microsoft.com/office/officeart/2018/5/layout/IconLeafLabelList"/>
    <dgm:cxn modelId="{7637CDB0-40DE-4D53-ADB1-D94E5460CFB3}" type="presParOf" srcId="{8A512566-4539-4B75-9561-E0659C4E1AA4}" destId="{7D4314EB-3CC6-484E-9481-1959B9CA5BDD}" srcOrd="0" destOrd="0" presId="urn:microsoft.com/office/officeart/2018/5/layout/IconLeafLabelList"/>
    <dgm:cxn modelId="{C10A9DCB-3EE3-4B79-9E61-397D6C260859}" type="presParOf" srcId="{8A512566-4539-4B75-9561-E0659C4E1AA4}" destId="{961D5CC7-9B61-4591-98F2-C61FE5612803}" srcOrd="1" destOrd="0" presId="urn:microsoft.com/office/officeart/2018/5/layout/IconLeafLabelList"/>
    <dgm:cxn modelId="{B767D45A-3F0C-491F-9E2E-812201017C1E}" type="presParOf" srcId="{8A512566-4539-4B75-9561-E0659C4E1AA4}" destId="{CB556222-840D-48CB-A1E9-BEC8ED6036D0}" srcOrd="2" destOrd="0" presId="urn:microsoft.com/office/officeart/2018/5/layout/IconLeafLabelList"/>
    <dgm:cxn modelId="{DE9AB089-02FC-4B6F-A16B-868A090B0375}" type="presParOf" srcId="{8A512566-4539-4B75-9561-E0659C4E1AA4}" destId="{20AC2520-ADB8-417E-93C8-95D97A07412C}" srcOrd="3" destOrd="0" presId="urn:microsoft.com/office/officeart/2018/5/layout/IconLeafLabelList"/>
    <dgm:cxn modelId="{D8536A0A-5BF0-4F31-B9D6-1CD2656B5106}" type="presParOf" srcId="{43A96DA5-0C51-4944-87D0-0269C1B27585}" destId="{28AB6AF7-2020-4395-90BD-274041AD0757}" srcOrd="5" destOrd="0" presId="urn:microsoft.com/office/officeart/2018/5/layout/IconLeafLabelList"/>
    <dgm:cxn modelId="{EBADF944-C594-492F-BC33-B9C876957DBA}" type="presParOf" srcId="{43A96DA5-0C51-4944-87D0-0269C1B27585}" destId="{56F3285B-9F23-4452-82FF-52450D26EF85}" srcOrd="6" destOrd="0" presId="urn:microsoft.com/office/officeart/2018/5/layout/IconLeafLabelList"/>
    <dgm:cxn modelId="{9B86BF9B-D782-4D2A-9BA1-AB07DDC4B453}" type="presParOf" srcId="{56F3285B-9F23-4452-82FF-52450D26EF85}" destId="{9031823C-AE4B-4269-B359-8737A6BD4806}" srcOrd="0" destOrd="0" presId="urn:microsoft.com/office/officeart/2018/5/layout/IconLeafLabelList"/>
    <dgm:cxn modelId="{58E3B13D-4667-44E2-818F-99A7872426C1}" type="presParOf" srcId="{56F3285B-9F23-4452-82FF-52450D26EF85}" destId="{EA9E7B0A-7749-4C60-B62E-337AC40FE7C3}" srcOrd="1" destOrd="0" presId="urn:microsoft.com/office/officeart/2018/5/layout/IconLeafLabelList"/>
    <dgm:cxn modelId="{6FEEA2EC-DAD1-4810-A842-2A057ADF6024}" type="presParOf" srcId="{56F3285B-9F23-4452-82FF-52450D26EF85}" destId="{25BDA795-560A-4906-A7DE-08871BD5D63B}" srcOrd="2" destOrd="0" presId="urn:microsoft.com/office/officeart/2018/5/layout/IconLeafLabelList"/>
    <dgm:cxn modelId="{2389DEA7-9CC5-47B6-89C8-2CDBFFA04942}" type="presParOf" srcId="{56F3285B-9F23-4452-82FF-52450D26EF85}" destId="{26CCD5FB-1D58-4136-93BB-EE3BD839C8B4}"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20E86C-1C0E-495A-9141-1E73BD41F8F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4829218-D0DD-4446-B0D9-E8BD5071950A}">
      <dgm:prSet/>
      <dgm:spPr/>
      <dgm:t>
        <a:bodyPr/>
        <a:lstStyle/>
        <a:p>
          <a:r>
            <a:rPr lang="en-GB" dirty="0"/>
            <a:t>Supports employee well-being</a:t>
          </a:r>
          <a:endParaRPr lang="en-US" dirty="0"/>
        </a:p>
      </dgm:t>
    </dgm:pt>
    <dgm:pt modelId="{02EF59D3-E6F4-4581-ACBE-835D157FEBC7}" type="parTrans" cxnId="{D684388B-CF48-4EA0-99B6-0A35B0641E58}">
      <dgm:prSet/>
      <dgm:spPr/>
      <dgm:t>
        <a:bodyPr/>
        <a:lstStyle/>
        <a:p>
          <a:endParaRPr lang="en-US"/>
        </a:p>
      </dgm:t>
    </dgm:pt>
    <dgm:pt modelId="{AD7FDD91-16A4-4B05-969C-48AB855629A2}" type="sibTrans" cxnId="{D684388B-CF48-4EA0-99B6-0A35B0641E58}">
      <dgm:prSet/>
      <dgm:spPr/>
      <dgm:t>
        <a:bodyPr/>
        <a:lstStyle/>
        <a:p>
          <a:endParaRPr lang="en-US"/>
        </a:p>
      </dgm:t>
    </dgm:pt>
    <dgm:pt modelId="{EF70E13F-9A71-4DF6-A946-25A711A87787}">
      <dgm:prSet/>
      <dgm:spPr/>
      <dgm:t>
        <a:bodyPr/>
        <a:lstStyle/>
        <a:p>
          <a:r>
            <a:rPr lang="en-GB" dirty="0"/>
            <a:t>Improves productivity and performance</a:t>
          </a:r>
          <a:endParaRPr lang="en-US" dirty="0"/>
        </a:p>
      </dgm:t>
    </dgm:pt>
    <dgm:pt modelId="{7E21546A-DCD6-4470-831D-3648C562A1BE}" type="parTrans" cxnId="{404C5AA1-54BF-4F89-8917-D20622ABA81A}">
      <dgm:prSet/>
      <dgm:spPr/>
      <dgm:t>
        <a:bodyPr/>
        <a:lstStyle/>
        <a:p>
          <a:endParaRPr lang="en-US"/>
        </a:p>
      </dgm:t>
    </dgm:pt>
    <dgm:pt modelId="{407BF287-5457-4480-AD2B-DDD4050D57D8}" type="sibTrans" cxnId="{404C5AA1-54BF-4F89-8917-D20622ABA81A}">
      <dgm:prSet/>
      <dgm:spPr/>
      <dgm:t>
        <a:bodyPr/>
        <a:lstStyle/>
        <a:p>
          <a:endParaRPr lang="en-US"/>
        </a:p>
      </dgm:t>
    </dgm:pt>
    <dgm:pt modelId="{626CBA79-BE8B-4E9E-B063-AE869D80E3D2}">
      <dgm:prSet/>
      <dgm:spPr/>
      <dgm:t>
        <a:bodyPr/>
        <a:lstStyle/>
        <a:p>
          <a:r>
            <a:rPr lang="en-GB" dirty="0"/>
            <a:t>Helps managers develop healthier working environments</a:t>
          </a:r>
          <a:endParaRPr lang="en-US" dirty="0"/>
        </a:p>
      </dgm:t>
    </dgm:pt>
    <dgm:pt modelId="{5AA3912B-983E-4861-BDF8-3FD2C207A338}" type="parTrans" cxnId="{5265152D-20E8-40E1-92E3-4F30A9F04189}">
      <dgm:prSet/>
      <dgm:spPr/>
      <dgm:t>
        <a:bodyPr/>
        <a:lstStyle/>
        <a:p>
          <a:endParaRPr lang="en-US"/>
        </a:p>
      </dgm:t>
    </dgm:pt>
    <dgm:pt modelId="{E206A76A-A209-46BF-8891-3FD0B900E4A4}" type="sibTrans" cxnId="{5265152D-20E8-40E1-92E3-4F30A9F04189}">
      <dgm:prSet/>
      <dgm:spPr/>
      <dgm:t>
        <a:bodyPr/>
        <a:lstStyle/>
        <a:p>
          <a:endParaRPr lang="en-US"/>
        </a:p>
      </dgm:t>
    </dgm:pt>
    <dgm:pt modelId="{32239260-3E94-4ACA-B56E-752719D7926A}" type="pres">
      <dgm:prSet presAssocID="{D320E86C-1C0E-495A-9141-1E73BD41F8F1}" presName="linear" presStyleCnt="0">
        <dgm:presLayoutVars>
          <dgm:animLvl val="lvl"/>
          <dgm:resizeHandles val="exact"/>
        </dgm:presLayoutVars>
      </dgm:prSet>
      <dgm:spPr/>
    </dgm:pt>
    <dgm:pt modelId="{A68B4FA5-8E0F-4AC4-88DA-9DB519DCF7C3}" type="pres">
      <dgm:prSet presAssocID="{B4829218-D0DD-4446-B0D9-E8BD5071950A}" presName="parentText" presStyleLbl="node1" presStyleIdx="0" presStyleCnt="3">
        <dgm:presLayoutVars>
          <dgm:chMax val="0"/>
          <dgm:bulletEnabled val="1"/>
        </dgm:presLayoutVars>
      </dgm:prSet>
      <dgm:spPr/>
    </dgm:pt>
    <dgm:pt modelId="{53CB4BA0-A7FC-43F3-901C-BE8F63033617}" type="pres">
      <dgm:prSet presAssocID="{AD7FDD91-16A4-4B05-969C-48AB855629A2}" presName="spacer" presStyleCnt="0"/>
      <dgm:spPr/>
    </dgm:pt>
    <dgm:pt modelId="{BFF66F8E-8037-497E-BF60-705F72DE0AAE}" type="pres">
      <dgm:prSet presAssocID="{EF70E13F-9A71-4DF6-A946-25A711A87787}" presName="parentText" presStyleLbl="node1" presStyleIdx="1" presStyleCnt="3">
        <dgm:presLayoutVars>
          <dgm:chMax val="0"/>
          <dgm:bulletEnabled val="1"/>
        </dgm:presLayoutVars>
      </dgm:prSet>
      <dgm:spPr/>
    </dgm:pt>
    <dgm:pt modelId="{33A252E8-CA6F-4DF2-84D1-559434FEC36B}" type="pres">
      <dgm:prSet presAssocID="{407BF287-5457-4480-AD2B-DDD4050D57D8}" presName="spacer" presStyleCnt="0"/>
      <dgm:spPr/>
    </dgm:pt>
    <dgm:pt modelId="{308A4817-068A-4806-942D-CBE193C50B5C}" type="pres">
      <dgm:prSet presAssocID="{626CBA79-BE8B-4E9E-B063-AE869D80E3D2}" presName="parentText" presStyleLbl="node1" presStyleIdx="2" presStyleCnt="3">
        <dgm:presLayoutVars>
          <dgm:chMax val="0"/>
          <dgm:bulletEnabled val="1"/>
        </dgm:presLayoutVars>
      </dgm:prSet>
      <dgm:spPr/>
    </dgm:pt>
  </dgm:ptLst>
  <dgm:cxnLst>
    <dgm:cxn modelId="{5265152D-20E8-40E1-92E3-4F30A9F04189}" srcId="{D320E86C-1C0E-495A-9141-1E73BD41F8F1}" destId="{626CBA79-BE8B-4E9E-B063-AE869D80E3D2}" srcOrd="2" destOrd="0" parTransId="{5AA3912B-983E-4861-BDF8-3FD2C207A338}" sibTransId="{E206A76A-A209-46BF-8891-3FD0B900E4A4}"/>
    <dgm:cxn modelId="{75B5342D-59B7-4341-A474-F3EEDCA4655D}" type="presOf" srcId="{626CBA79-BE8B-4E9E-B063-AE869D80E3D2}" destId="{308A4817-068A-4806-942D-CBE193C50B5C}" srcOrd="0" destOrd="0" presId="urn:microsoft.com/office/officeart/2005/8/layout/vList2"/>
    <dgm:cxn modelId="{E52B9C72-97ED-42A3-9DAC-FD0A8D955CB6}" type="presOf" srcId="{EF70E13F-9A71-4DF6-A946-25A711A87787}" destId="{BFF66F8E-8037-497E-BF60-705F72DE0AAE}" srcOrd="0" destOrd="0" presId="urn:microsoft.com/office/officeart/2005/8/layout/vList2"/>
    <dgm:cxn modelId="{C63EBF87-2DA8-48E9-B0AB-A3F0EA7D59B4}" type="presOf" srcId="{D320E86C-1C0E-495A-9141-1E73BD41F8F1}" destId="{32239260-3E94-4ACA-B56E-752719D7926A}" srcOrd="0" destOrd="0" presId="urn:microsoft.com/office/officeart/2005/8/layout/vList2"/>
    <dgm:cxn modelId="{D684388B-CF48-4EA0-99B6-0A35B0641E58}" srcId="{D320E86C-1C0E-495A-9141-1E73BD41F8F1}" destId="{B4829218-D0DD-4446-B0D9-E8BD5071950A}" srcOrd="0" destOrd="0" parTransId="{02EF59D3-E6F4-4581-ACBE-835D157FEBC7}" sibTransId="{AD7FDD91-16A4-4B05-969C-48AB855629A2}"/>
    <dgm:cxn modelId="{404C5AA1-54BF-4F89-8917-D20622ABA81A}" srcId="{D320E86C-1C0E-495A-9141-1E73BD41F8F1}" destId="{EF70E13F-9A71-4DF6-A946-25A711A87787}" srcOrd="1" destOrd="0" parTransId="{7E21546A-DCD6-4470-831D-3648C562A1BE}" sibTransId="{407BF287-5457-4480-AD2B-DDD4050D57D8}"/>
    <dgm:cxn modelId="{4CFC35D2-6C28-44F9-98D6-5AA9D7C4FA64}" type="presOf" srcId="{B4829218-D0DD-4446-B0D9-E8BD5071950A}" destId="{A68B4FA5-8E0F-4AC4-88DA-9DB519DCF7C3}" srcOrd="0" destOrd="0" presId="urn:microsoft.com/office/officeart/2005/8/layout/vList2"/>
    <dgm:cxn modelId="{3C9AFA62-CF66-4391-8E4D-2BECF4EAB9E7}" type="presParOf" srcId="{32239260-3E94-4ACA-B56E-752719D7926A}" destId="{A68B4FA5-8E0F-4AC4-88DA-9DB519DCF7C3}" srcOrd="0" destOrd="0" presId="urn:microsoft.com/office/officeart/2005/8/layout/vList2"/>
    <dgm:cxn modelId="{6E72ED01-2961-4290-A424-3D570B18DE57}" type="presParOf" srcId="{32239260-3E94-4ACA-B56E-752719D7926A}" destId="{53CB4BA0-A7FC-43F3-901C-BE8F63033617}" srcOrd="1" destOrd="0" presId="urn:microsoft.com/office/officeart/2005/8/layout/vList2"/>
    <dgm:cxn modelId="{7CBE27F9-35B8-4652-9603-F50A50132971}" type="presParOf" srcId="{32239260-3E94-4ACA-B56E-752719D7926A}" destId="{BFF66F8E-8037-497E-BF60-705F72DE0AAE}" srcOrd="2" destOrd="0" presId="urn:microsoft.com/office/officeart/2005/8/layout/vList2"/>
    <dgm:cxn modelId="{AF35501E-7FDC-4236-A229-8D3BA1FCAF15}" type="presParOf" srcId="{32239260-3E94-4ACA-B56E-752719D7926A}" destId="{33A252E8-CA6F-4DF2-84D1-559434FEC36B}" srcOrd="3" destOrd="0" presId="urn:microsoft.com/office/officeart/2005/8/layout/vList2"/>
    <dgm:cxn modelId="{E4C45B2F-1FCA-40EA-864D-0D778BCF4D33}" type="presParOf" srcId="{32239260-3E94-4ACA-B56E-752719D7926A}" destId="{308A4817-068A-4806-942D-CBE193C50B5C}"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A494D2-1616-4FF1-9107-7D149F4C18FF}">
      <dsp:nvSpPr>
        <dsp:cNvPr id="0" name=""/>
        <dsp:cNvSpPr/>
      </dsp:nvSpPr>
      <dsp:spPr>
        <a:xfrm>
          <a:off x="0" y="502943"/>
          <a:ext cx="6391275" cy="4797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Introduction </a:t>
          </a:r>
          <a:endParaRPr lang="en-US" sz="2000" kern="1200"/>
        </a:p>
      </dsp:txBody>
      <dsp:txXfrm>
        <a:off x="23417" y="526360"/>
        <a:ext cx="6344441" cy="432866"/>
      </dsp:txXfrm>
    </dsp:sp>
    <dsp:sp modelId="{1C66159C-4CED-4073-9594-5023BBE8D164}">
      <dsp:nvSpPr>
        <dsp:cNvPr id="0" name=""/>
        <dsp:cNvSpPr/>
      </dsp:nvSpPr>
      <dsp:spPr>
        <a:xfrm>
          <a:off x="0" y="1040243"/>
          <a:ext cx="6391275" cy="479700"/>
        </a:xfrm>
        <a:prstGeom prst="roundRect">
          <a:avLst/>
        </a:prstGeom>
        <a:solidFill>
          <a:schemeClr val="accent2">
            <a:hueOff val="-2823674"/>
            <a:satOff val="129"/>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Methodology </a:t>
          </a:r>
          <a:endParaRPr lang="en-US" sz="2000" kern="1200"/>
        </a:p>
      </dsp:txBody>
      <dsp:txXfrm>
        <a:off x="23417" y="1063660"/>
        <a:ext cx="6344441" cy="432866"/>
      </dsp:txXfrm>
    </dsp:sp>
    <dsp:sp modelId="{31B4C9BF-CFE5-4A41-A890-E6FB994AC23D}">
      <dsp:nvSpPr>
        <dsp:cNvPr id="0" name=""/>
        <dsp:cNvSpPr/>
      </dsp:nvSpPr>
      <dsp:spPr>
        <a:xfrm>
          <a:off x="0" y="1577543"/>
          <a:ext cx="6391275" cy="479700"/>
        </a:xfrm>
        <a:prstGeom prst="roundRect">
          <a:avLst/>
        </a:prstGeom>
        <a:solidFill>
          <a:schemeClr val="accent2">
            <a:hueOff val="-5647349"/>
            <a:satOff val="257"/>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Data Collection / Sampling / Reliability / Validity</a:t>
          </a:r>
          <a:endParaRPr lang="en-US" sz="2000" kern="1200"/>
        </a:p>
      </dsp:txBody>
      <dsp:txXfrm>
        <a:off x="23417" y="1600960"/>
        <a:ext cx="6344441" cy="432866"/>
      </dsp:txXfrm>
    </dsp:sp>
    <dsp:sp modelId="{120B5EB2-C56F-4EA4-B420-EBE5F593624F}">
      <dsp:nvSpPr>
        <dsp:cNvPr id="0" name=""/>
        <dsp:cNvSpPr/>
      </dsp:nvSpPr>
      <dsp:spPr>
        <a:xfrm>
          <a:off x="0" y="2114843"/>
          <a:ext cx="6391275" cy="479700"/>
        </a:xfrm>
        <a:prstGeom prst="roundRect">
          <a:avLst/>
        </a:prstGeom>
        <a:solidFill>
          <a:schemeClr val="accent2">
            <a:hueOff val="-8471023"/>
            <a:satOff val="38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Ethics 1</a:t>
          </a:r>
          <a:endParaRPr lang="en-US" sz="2000" kern="1200"/>
        </a:p>
      </dsp:txBody>
      <dsp:txXfrm>
        <a:off x="23417" y="2138260"/>
        <a:ext cx="6344441" cy="432866"/>
      </dsp:txXfrm>
    </dsp:sp>
    <dsp:sp modelId="{9662EB33-270D-435F-912E-7C888DB383E6}">
      <dsp:nvSpPr>
        <dsp:cNvPr id="0" name=""/>
        <dsp:cNvSpPr/>
      </dsp:nvSpPr>
      <dsp:spPr>
        <a:xfrm>
          <a:off x="0" y="2652143"/>
          <a:ext cx="6391275" cy="479700"/>
        </a:xfrm>
        <a:prstGeom prst="roundRect">
          <a:avLst/>
        </a:prstGeom>
        <a:solidFill>
          <a:schemeClr val="accent2">
            <a:hueOff val="-11294698"/>
            <a:satOff val="51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Ethics 2 </a:t>
          </a:r>
          <a:endParaRPr lang="en-US" sz="2000" kern="1200"/>
        </a:p>
      </dsp:txBody>
      <dsp:txXfrm>
        <a:off x="23417" y="2675560"/>
        <a:ext cx="6344441" cy="432866"/>
      </dsp:txXfrm>
    </dsp:sp>
    <dsp:sp modelId="{C6252104-602B-4846-BE65-2AC8EC80CE0C}">
      <dsp:nvSpPr>
        <dsp:cNvPr id="0" name=""/>
        <dsp:cNvSpPr/>
      </dsp:nvSpPr>
      <dsp:spPr>
        <a:xfrm>
          <a:off x="0" y="3189443"/>
          <a:ext cx="6391275" cy="479700"/>
        </a:xfrm>
        <a:prstGeom prst="roundRect">
          <a:avLst/>
        </a:prstGeom>
        <a:solidFill>
          <a:schemeClr val="accent2">
            <a:hueOff val="-14118373"/>
            <a:satOff val="644"/>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Limitations &amp; Recommendations</a:t>
          </a:r>
          <a:endParaRPr lang="en-US" sz="2000" kern="1200"/>
        </a:p>
      </dsp:txBody>
      <dsp:txXfrm>
        <a:off x="23417" y="3212860"/>
        <a:ext cx="6344441" cy="432866"/>
      </dsp:txXfrm>
    </dsp:sp>
    <dsp:sp modelId="{588DA4C7-26A2-4D86-8A28-8EA1A0E12AEC}">
      <dsp:nvSpPr>
        <dsp:cNvPr id="0" name=""/>
        <dsp:cNvSpPr/>
      </dsp:nvSpPr>
      <dsp:spPr>
        <a:xfrm>
          <a:off x="0" y="3726743"/>
          <a:ext cx="6391275" cy="479700"/>
        </a:xfrm>
        <a:prstGeom prst="roundRect">
          <a:avLst/>
        </a:prstGeom>
        <a:solidFill>
          <a:schemeClr val="accent2">
            <a:hueOff val="-16942046"/>
            <a:satOff val="772"/>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Conclusion </a:t>
          </a:r>
          <a:endParaRPr lang="en-US" sz="2000" kern="1200"/>
        </a:p>
      </dsp:txBody>
      <dsp:txXfrm>
        <a:off x="23417" y="3750160"/>
        <a:ext cx="6344441" cy="432866"/>
      </dsp:txXfrm>
    </dsp:sp>
    <dsp:sp modelId="{8814970F-3D6E-440F-85D6-1EEF7D1D5943}">
      <dsp:nvSpPr>
        <dsp:cNvPr id="0" name=""/>
        <dsp:cNvSpPr/>
      </dsp:nvSpPr>
      <dsp:spPr>
        <a:xfrm>
          <a:off x="0" y="4264043"/>
          <a:ext cx="6391275" cy="47970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References</a:t>
          </a:r>
          <a:endParaRPr lang="en-US" sz="2000" kern="1200"/>
        </a:p>
      </dsp:txBody>
      <dsp:txXfrm>
        <a:off x="23417" y="4287460"/>
        <a:ext cx="6344441" cy="432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BB710-B637-4FD4-A30A-F51ACE71FF68}">
      <dsp:nvSpPr>
        <dsp:cNvPr id="0" name=""/>
        <dsp:cNvSpPr/>
      </dsp:nvSpPr>
      <dsp:spPr>
        <a:xfrm>
          <a:off x="709" y="25220"/>
          <a:ext cx="2873639" cy="3448367"/>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3852" tIns="0" rIns="283852" bIns="330200" numCol="1" spcCol="1270" anchor="t" anchorCtr="0">
          <a:noAutofit/>
        </a:bodyPr>
        <a:lstStyle/>
        <a:p>
          <a:pPr marL="0" lvl="0" indent="0" algn="l" defTabSz="666750">
            <a:lnSpc>
              <a:spcPct val="100000"/>
            </a:lnSpc>
            <a:spcBef>
              <a:spcPct val="0"/>
            </a:spcBef>
            <a:spcAft>
              <a:spcPct val="35000"/>
            </a:spcAft>
            <a:buNone/>
            <a:defRPr cap="all"/>
          </a:pPr>
          <a:r>
            <a:rPr lang="en-GB" sz="1500" kern="1200" dirty="0"/>
            <a:t>The UK food manufacturing industry relies heavily on production-line employees</a:t>
          </a:r>
          <a:endParaRPr lang="en-US" sz="1500" kern="1200" dirty="0"/>
        </a:p>
      </dsp:txBody>
      <dsp:txXfrm>
        <a:off x="709" y="1404567"/>
        <a:ext cx="2873639" cy="2069020"/>
      </dsp:txXfrm>
    </dsp:sp>
    <dsp:sp modelId="{18F0B16D-E489-40DF-B188-72615C8D0892}">
      <dsp:nvSpPr>
        <dsp:cNvPr id="0" name=""/>
        <dsp:cNvSpPr/>
      </dsp:nvSpPr>
      <dsp:spPr>
        <a:xfrm>
          <a:off x="709" y="25220"/>
          <a:ext cx="2873639" cy="1379346"/>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3852" tIns="165100" rIns="283852"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09" y="25220"/>
        <a:ext cx="2873639" cy="1379346"/>
      </dsp:txXfrm>
    </dsp:sp>
    <dsp:sp modelId="{626315F7-C032-4127-89FD-1638FD99D710}">
      <dsp:nvSpPr>
        <dsp:cNvPr id="0" name=""/>
        <dsp:cNvSpPr/>
      </dsp:nvSpPr>
      <dsp:spPr>
        <a:xfrm>
          <a:off x="3104239" y="25220"/>
          <a:ext cx="2873639" cy="3448367"/>
        </a:xfrm>
        <a:prstGeom prst="rect">
          <a:avLst/>
        </a:prstGeom>
        <a:solidFill>
          <a:schemeClr val="accent2">
            <a:hueOff val="-9882860"/>
            <a:satOff val="451"/>
            <a:lumOff val="0"/>
            <a:alphaOff val="0"/>
          </a:schemeClr>
        </a:solidFill>
        <a:ln w="19050" cap="rnd" cmpd="sng" algn="ctr">
          <a:solidFill>
            <a:schemeClr val="accent2">
              <a:hueOff val="-9882860"/>
              <a:satOff val="45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3852" tIns="0" rIns="283852" bIns="330200" numCol="1" spcCol="1270" anchor="t" anchorCtr="0">
          <a:noAutofit/>
        </a:bodyPr>
        <a:lstStyle/>
        <a:p>
          <a:pPr marL="0" lvl="0" indent="0" algn="l" defTabSz="666750">
            <a:lnSpc>
              <a:spcPct val="100000"/>
            </a:lnSpc>
            <a:spcBef>
              <a:spcPct val="0"/>
            </a:spcBef>
            <a:spcAft>
              <a:spcPct val="35000"/>
            </a:spcAft>
            <a:buNone/>
            <a:defRPr cap="all"/>
          </a:pPr>
          <a:r>
            <a:rPr lang="en-GB" sz="1500" kern="1200" dirty="0"/>
            <a:t>Many employees perform repetitive and standardised tasks throughout their shifts</a:t>
          </a:r>
          <a:endParaRPr lang="en-US" sz="1500" kern="1200" dirty="0"/>
        </a:p>
      </dsp:txBody>
      <dsp:txXfrm>
        <a:off x="3104239" y="1404567"/>
        <a:ext cx="2873639" cy="2069020"/>
      </dsp:txXfrm>
    </dsp:sp>
    <dsp:sp modelId="{8227A96D-419A-46D4-9AB0-B8DFA0B4A1D8}">
      <dsp:nvSpPr>
        <dsp:cNvPr id="0" name=""/>
        <dsp:cNvSpPr/>
      </dsp:nvSpPr>
      <dsp:spPr>
        <a:xfrm>
          <a:off x="3104239" y="25220"/>
          <a:ext cx="2873639" cy="1379346"/>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3852" tIns="165100" rIns="283852"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104239" y="25220"/>
        <a:ext cx="2873639" cy="1379346"/>
      </dsp:txXfrm>
    </dsp:sp>
    <dsp:sp modelId="{3380B178-74FF-4247-81F9-12BE0382858D}">
      <dsp:nvSpPr>
        <dsp:cNvPr id="0" name=""/>
        <dsp:cNvSpPr/>
      </dsp:nvSpPr>
      <dsp:spPr>
        <a:xfrm>
          <a:off x="6207770" y="25220"/>
          <a:ext cx="2873639" cy="3448367"/>
        </a:xfrm>
        <a:prstGeom prst="rect">
          <a:avLst/>
        </a:prstGeom>
        <a:solidFill>
          <a:schemeClr val="accent2">
            <a:hueOff val="-19765721"/>
            <a:satOff val="901"/>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3852" tIns="0" rIns="283852" bIns="330200" numCol="1" spcCol="1270" anchor="t" anchorCtr="0">
          <a:noAutofit/>
        </a:bodyPr>
        <a:lstStyle/>
        <a:p>
          <a:pPr marL="0" lvl="0" indent="0" algn="l" defTabSz="666750">
            <a:lnSpc>
              <a:spcPct val="100000"/>
            </a:lnSpc>
            <a:spcBef>
              <a:spcPct val="0"/>
            </a:spcBef>
            <a:spcAft>
              <a:spcPct val="35000"/>
            </a:spcAft>
            <a:buNone/>
            <a:defRPr cap="all"/>
          </a:pPr>
          <a:r>
            <a:rPr lang="en-GB" sz="1500" kern="1200" dirty="0"/>
            <a:t>While repetitive work improves efficiency and consistency, it may negatively affect employee well-being and motivation</a:t>
          </a:r>
          <a:endParaRPr lang="en-US" sz="1500" kern="1200" dirty="0"/>
        </a:p>
      </dsp:txBody>
      <dsp:txXfrm>
        <a:off x="6207770" y="1404567"/>
        <a:ext cx="2873639" cy="2069020"/>
      </dsp:txXfrm>
    </dsp:sp>
    <dsp:sp modelId="{A4F69878-E228-48FD-B699-783C2E76B748}">
      <dsp:nvSpPr>
        <dsp:cNvPr id="0" name=""/>
        <dsp:cNvSpPr/>
      </dsp:nvSpPr>
      <dsp:spPr>
        <a:xfrm>
          <a:off x="6207770" y="25220"/>
          <a:ext cx="2873639" cy="1379346"/>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3852" tIns="165100" rIns="283852"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207770" y="25220"/>
        <a:ext cx="2873639" cy="13793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A33D6-DAD8-4593-AAEA-C644408790D0}">
      <dsp:nvSpPr>
        <dsp:cNvPr id="0" name=""/>
        <dsp:cNvSpPr/>
      </dsp:nvSpPr>
      <dsp:spPr>
        <a:xfrm>
          <a:off x="585598" y="533524"/>
          <a:ext cx="1247171" cy="124717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B55719-5FA8-4214-8851-15C6872627C8}">
      <dsp:nvSpPr>
        <dsp:cNvPr id="0" name=""/>
        <dsp:cNvSpPr/>
      </dsp:nvSpPr>
      <dsp:spPr>
        <a:xfrm>
          <a:off x="851389" y="799314"/>
          <a:ext cx="715590" cy="7155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8ED9F5-A417-4857-A5E0-375409044887}">
      <dsp:nvSpPr>
        <dsp:cNvPr id="0" name=""/>
        <dsp:cNvSpPr/>
      </dsp:nvSpPr>
      <dsp:spPr>
        <a:xfrm>
          <a:off x="186912"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Examine the nature of repetitive work in food manufacturing</a:t>
          </a:r>
          <a:endParaRPr lang="en-US" sz="1300" kern="1200" dirty="0"/>
        </a:p>
      </dsp:txBody>
      <dsp:txXfrm>
        <a:off x="186912" y="2169158"/>
        <a:ext cx="2044543" cy="720000"/>
      </dsp:txXfrm>
    </dsp:sp>
    <dsp:sp modelId="{CCCA2690-B299-404F-BC1B-80793F7AE2B4}">
      <dsp:nvSpPr>
        <dsp:cNvPr id="0" name=""/>
        <dsp:cNvSpPr/>
      </dsp:nvSpPr>
      <dsp:spPr>
        <a:xfrm>
          <a:off x="2987936" y="533524"/>
          <a:ext cx="1247171" cy="124717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11EFB0-887A-401D-AAAE-B065085A65A2}">
      <dsp:nvSpPr>
        <dsp:cNvPr id="0" name=""/>
        <dsp:cNvSpPr/>
      </dsp:nvSpPr>
      <dsp:spPr>
        <a:xfrm>
          <a:off x="3253727" y="799314"/>
          <a:ext cx="715590" cy="7155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57462B-5310-455A-8243-10BD1DE6FE14}">
      <dsp:nvSpPr>
        <dsp:cNvPr id="0" name=""/>
        <dsp:cNvSpPr/>
      </dsp:nvSpPr>
      <dsp:spPr>
        <a:xfrm>
          <a:off x="2589250"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Investigate its impact on psychological well-being</a:t>
          </a:r>
          <a:endParaRPr lang="en-US" sz="1300" kern="1200" dirty="0"/>
        </a:p>
      </dsp:txBody>
      <dsp:txXfrm>
        <a:off x="2589250" y="2169158"/>
        <a:ext cx="2044543" cy="720000"/>
      </dsp:txXfrm>
    </dsp:sp>
    <dsp:sp modelId="{7D4314EB-3CC6-484E-9481-1959B9CA5BDD}">
      <dsp:nvSpPr>
        <dsp:cNvPr id="0" name=""/>
        <dsp:cNvSpPr/>
      </dsp:nvSpPr>
      <dsp:spPr>
        <a:xfrm>
          <a:off x="5390274" y="533524"/>
          <a:ext cx="1247171" cy="124717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1D5CC7-9B61-4591-98F2-C61FE5612803}">
      <dsp:nvSpPr>
        <dsp:cNvPr id="0" name=""/>
        <dsp:cNvSpPr/>
      </dsp:nvSpPr>
      <dsp:spPr>
        <a:xfrm>
          <a:off x="5656065" y="799314"/>
          <a:ext cx="715590" cy="7155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AC2520-ADB8-417E-93C8-95D97A07412C}">
      <dsp:nvSpPr>
        <dsp:cNvPr id="0" name=""/>
        <dsp:cNvSpPr/>
      </dsp:nvSpPr>
      <dsp:spPr>
        <a:xfrm>
          <a:off x="4991589"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Analyse its influence on motivation and productivity</a:t>
          </a:r>
          <a:endParaRPr lang="en-US" sz="1300" kern="1200" dirty="0"/>
        </a:p>
      </dsp:txBody>
      <dsp:txXfrm>
        <a:off x="4991589" y="2169158"/>
        <a:ext cx="2044543" cy="720000"/>
      </dsp:txXfrm>
    </dsp:sp>
    <dsp:sp modelId="{9031823C-AE4B-4269-B359-8737A6BD4806}">
      <dsp:nvSpPr>
        <dsp:cNvPr id="0" name=""/>
        <dsp:cNvSpPr/>
      </dsp:nvSpPr>
      <dsp:spPr>
        <a:xfrm>
          <a:off x="7792613" y="533524"/>
          <a:ext cx="1247171" cy="124717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E7B0A-7749-4C60-B62E-337AC40FE7C3}">
      <dsp:nvSpPr>
        <dsp:cNvPr id="0" name=""/>
        <dsp:cNvSpPr/>
      </dsp:nvSpPr>
      <dsp:spPr>
        <a:xfrm>
          <a:off x="8058403" y="799314"/>
          <a:ext cx="715590" cy="7155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CCD5FB-1D58-4136-93BB-EE3BD839C8B4}">
      <dsp:nvSpPr>
        <dsp:cNvPr id="0" name=""/>
        <dsp:cNvSpPr/>
      </dsp:nvSpPr>
      <dsp:spPr>
        <a:xfrm>
          <a:off x="7393927"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Identify strategies to reduce negative effects</a:t>
          </a:r>
          <a:endParaRPr lang="en-US" sz="1300" kern="1200" dirty="0"/>
        </a:p>
      </dsp:txBody>
      <dsp:txXfrm>
        <a:off x="7393927" y="2169158"/>
        <a:ext cx="2044543"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B4FA5-8E0F-4AC4-88DA-9DB519DCF7C3}">
      <dsp:nvSpPr>
        <dsp:cNvPr id="0" name=""/>
        <dsp:cNvSpPr/>
      </dsp:nvSpPr>
      <dsp:spPr>
        <a:xfrm>
          <a:off x="0" y="686843"/>
          <a:ext cx="6391275" cy="123147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Supports employee well-being</a:t>
          </a:r>
          <a:endParaRPr lang="en-US" sz="3100" kern="1200" dirty="0"/>
        </a:p>
      </dsp:txBody>
      <dsp:txXfrm>
        <a:off x="60116" y="746959"/>
        <a:ext cx="6271043" cy="1111247"/>
      </dsp:txXfrm>
    </dsp:sp>
    <dsp:sp modelId="{BFF66F8E-8037-497E-BF60-705F72DE0AAE}">
      <dsp:nvSpPr>
        <dsp:cNvPr id="0" name=""/>
        <dsp:cNvSpPr/>
      </dsp:nvSpPr>
      <dsp:spPr>
        <a:xfrm>
          <a:off x="0" y="2007603"/>
          <a:ext cx="6391275" cy="1231479"/>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Improves productivity and performance</a:t>
          </a:r>
          <a:endParaRPr lang="en-US" sz="3100" kern="1200" dirty="0"/>
        </a:p>
      </dsp:txBody>
      <dsp:txXfrm>
        <a:off x="60116" y="2067719"/>
        <a:ext cx="6271043" cy="1111247"/>
      </dsp:txXfrm>
    </dsp:sp>
    <dsp:sp modelId="{308A4817-068A-4806-942D-CBE193C50B5C}">
      <dsp:nvSpPr>
        <dsp:cNvPr id="0" name=""/>
        <dsp:cNvSpPr/>
      </dsp:nvSpPr>
      <dsp:spPr>
        <a:xfrm>
          <a:off x="0" y="3328363"/>
          <a:ext cx="6391275" cy="1231479"/>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Helps managers develop healthier working environments</a:t>
          </a:r>
          <a:endParaRPr lang="en-US" sz="3100" kern="1200" dirty="0"/>
        </a:p>
      </dsp:txBody>
      <dsp:txXfrm>
        <a:off x="60116" y="3388479"/>
        <a:ext cx="6271043" cy="11112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2193B4-1DFD-49C9-ABC4-66073A5605A6}" type="datetimeFigureOut">
              <a:rPr lang="en-GB" smtClean="0"/>
              <a:t>26/06/2026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583853-6506-448E-B90C-98E6E0C0B6F9}" type="slidenum">
              <a:rPr lang="en-GB" smtClean="0"/>
              <a:t>‹#›</a:t>
            </a:fld>
            <a:endParaRPr lang="en-GB"/>
          </a:p>
        </p:txBody>
      </p:sp>
    </p:spTree>
    <p:extLst>
      <p:ext uri="{BB962C8B-B14F-4D97-AF65-F5344CB8AC3E}">
        <p14:creationId xmlns:p14="http://schemas.microsoft.com/office/powerpoint/2010/main" val="2406112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My name is Laura Bogdana Jurje and today I will present my research proposal entitled 'The Impact of Repetitive Work on Employee Well-being, Motivation and Productivity in Food Manufacturing'. This proposal was developed for the module Developing a Research Proposal and focuses on an important issue within contemporary business management and human resource management.</a:t>
            </a:r>
          </a:p>
        </p:txBody>
      </p:sp>
      <p:sp>
        <p:nvSpPr>
          <p:cNvPr id="4" name="Slide Number Placeholder 3"/>
          <p:cNvSpPr>
            <a:spLocks noGrp="1"/>
          </p:cNvSpPr>
          <p:nvPr>
            <p:ph type="sldNum" sz="quarter" idx="5"/>
          </p:nvPr>
        </p:nvSpPr>
        <p:spPr/>
        <p:txBody>
          <a:bodyPr/>
          <a:lstStyle/>
          <a:p>
            <a:fld id="{4B583853-6506-448E-B90C-98E6E0C0B6F9}" type="slidenum">
              <a:rPr lang="en-GB" smtClean="0"/>
              <a:t>1</a:t>
            </a:fld>
            <a:endParaRPr lang="en-GB"/>
          </a:p>
        </p:txBody>
      </p:sp>
    </p:spTree>
    <p:extLst>
      <p:ext uri="{BB962C8B-B14F-4D97-AF65-F5344CB8AC3E}">
        <p14:creationId xmlns:p14="http://schemas.microsoft.com/office/powerpoint/2010/main" val="1419126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583853-6506-448E-B90C-98E6E0C0B6F9}" type="slidenum">
              <a:rPr lang="en-GB" smtClean="0"/>
              <a:t>2</a:t>
            </a:fld>
            <a:endParaRPr lang="en-GB"/>
          </a:p>
        </p:txBody>
      </p:sp>
    </p:spTree>
    <p:extLst>
      <p:ext uri="{BB962C8B-B14F-4D97-AF65-F5344CB8AC3E}">
        <p14:creationId xmlns:p14="http://schemas.microsoft.com/office/powerpoint/2010/main" val="2837704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1525" y="500063"/>
            <a:ext cx="5486400" cy="3086100"/>
          </a:xfrm>
        </p:spPr>
      </p:sp>
      <p:sp>
        <p:nvSpPr>
          <p:cNvPr id="3" name="Notes Placeholder 2"/>
          <p:cNvSpPr>
            <a:spLocks noGrp="1"/>
          </p:cNvSpPr>
          <p:nvPr>
            <p:ph type="body" idx="1"/>
          </p:nvPr>
        </p:nvSpPr>
        <p:spPr/>
        <p:txBody>
          <a:bodyPr/>
          <a:lstStyle/>
          <a:p>
            <a:r>
              <a:rPr lang="en-GB" dirty="0"/>
              <a:t>The food manufacturing industry depends heavily on production-line employees who perform repetitive and highly standardised tasks throughout their working shifts. Although these activities improve consistency, efficiency and product quality, they may also negatively influence employee well-being and motivation. </a:t>
            </a:r>
          </a:p>
        </p:txBody>
      </p:sp>
      <p:sp>
        <p:nvSpPr>
          <p:cNvPr id="4" name="Slide Number Placeholder 3"/>
          <p:cNvSpPr>
            <a:spLocks noGrp="1"/>
          </p:cNvSpPr>
          <p:nvPr>
            <p:ph type="sldNum" sz="quarter" idx="5"/>
          </p:nvPr>
        </p:nvSpPr>
        <p:spPr/>
        <p:txBody>
          <a:bodyPr/>
          <a:lstStyle/>
          <a:p>
            <a:fld id="{4B583853-6506-448E-B90C-98E6E0C0B6F9}" type="slidenum">
              <a:rPr lang="en-GB" smtClean="0"/>
              <a:t>3</a:t>
            </a:fld>
            <a:endParaRPr lang="en-GB"/>
          </a:p>
        </p:txBody>
      </p:sp>
    </p:spTree>
    <p:extLst>
      <p:ext uri="{BB962C8B-B14F-4D97-AF65-F5344CB8AC3E}">
        <p14:creationId xmlns:p14="http://schemas.microsoft.com/office/powerpoint/2010/main" val="2886332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study is to investigate how repetitive work influences employee psychological well-being, motivation and productivity within food manufacturing organisations. </a:t>
            </a:r>
          </a:p>
        </p:txBody>
      </p:sp>
      <p:sp>
        <p:nvSpPr>
          <p:cNvPr id="4" name="Slide Number Placeholder 3"/>
          <p:cNvSpPr>
            <a:spLocks noGrp="1"/>
          </p:cNvSpPr>
          <p:nvPr>
            <p:ph type="sldNum" sz="quarter" idx="5"/>
          </p:nvPr>
        </p:nvSpPr>
        <p:spPr/>
        <p:txBody>
          <a:bodyPr/>
          <a:lstStyle/>
          <a:p>
            <a:fld id="{4B583853-6506-448E-B90C-98E6E0C0B6F9}" type="slidenum">
              <a:rPr lang="en-GB" smtClean="0"/>
              <a:t>4</a:t>
            </a:fld>
            <a:endParaRPr lang="en-GB"/>
          </a:p>
        </p:txBody>
      </p:sp>
    </p:spTree>
    <p:extLst>
      <p:ext uri="{BB962C8B-B14F-4D97-AF65-F5344CB8AC3E}">
        <p14:creationId xmlns:p14="http://schemas.microsoft.com/office/powerpoint/2010/main" val="194779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is important because organisations increasingly recognise that employee well-being is closely linked to organisational performance, employee retention and productivity.</a:t>
            </a:r>
          </a:p>
        </p:txBody>
      </p:sp>
      <p:sp>
        <p:nvSpPr>
          <p:cNvPr id="4" name="Slide Number Placeholder 3"/>
          <p:cNvSpPr>
            <a:spLocks noGrp="1"/>
          </p:cNvSpPr>
          <p:nvPr>
            <p:ph type="sldNum" sz="quarter" idx="5"/>
          </p:nvPr>
        </p:nvSpPr>
        <p:spPr/>
        <p:txBody>
          <a:bodyPr/>
          <a:lstStyle/>
          <a:p>
            <a:fld id="{4B583853-6506-448E-B90C-98E6E0C0B6F9}" type="slidenum">
              <a:rPr lang="en-GB" smtClean="0"/>
              <a:t>5</a:t>
            </a:fld>
            <a:endParaRPr lang="en-GB"/>
          </a:p>
        </p:txBody>
      </p:sp>
    </p:spTree>
    <p:extLst>
      <p:ext uri="{BB962C8B-B14F-4D97-AF65-F5344CB8AC3E}">
        <p14:creationId xmlns:p14="http://schemas.microsoft.com/office/powerpoint/2010/main" val="339492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583853-6506-448E-B90C-98E6E0C0B6F9}" type="slidenum">
              <a:rPr lang="en-GB" smtClean="0"/>
              <a:t>6</a:t>
            </a:fld>
            <a:endParaRPr lang="en-GB"/>
          </a:p>
        </p:txBody>
      </p:sp>
    </p:spTree>
    <p:extLst>
      <p:ext uri="{BB962C8B-B14F-4D97-AF65-F5344CB8AC3E}">
        <p14:creationId xmlns:p14="http://schemas.microsoft.com/office/powerpoint/2010/main" val="2455053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adopts an interpretivist research philosophy because it seeks to understand employees' personal experiences and perceptions rather than measure objective facts through numerical data. An inductive research approach will be used, allowing themes and patterns to emerge from participants' experiences. The methodology is qualitative because it aims to explore attitudes, feelings and workplace experiences in depth. The study is also informed by phenomenology, which focuses on understanding employees' lived experiences of repetitive work.</a:t>
            </a:r>
          </a:p>
        </p:txBody>
      </p:sp>
      <p:sp>
        <p:nvSpPr>
          <p:cNvPr id="4" name="Slide Number Placeholder 3"/>
          <p:cNvSpPr>
            <a:spLocks noGrp="1"/>
          </p:cNvSpPr>
          <p:nvPr>
            <p:ph type="sldNum" sz="quarter" idx="5"/>
          </p:nvPr>
        </p:nvSpPr>
        <p:spPr/>
        <p:txBody>
          <a:bodyPr/>
          <a:lstStyle/>
          <a:p>
            <a:fld id="{4B583853-6506-448E-B90C-98E6E0C0B6F9}" type="slidenum">
              <a:rPr lang="en-GB" smtClean="0"/>
              <a:t>7</a:t>
            </a:fld>
            <a:endParaRPr lang="en-GB"/>
          </a:p>
        </p:txBody>
      </p:sp>
    </p:spTree>
    <p:extLst>
      <p:ext uri="{BB962C8B-B14F-4D97-AF65-F5344CB8AC3E}">
        <p14:creationId xmlns:p14="http://schemas.microsoft.com/office/powerpoint/2010/main" val="4009449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data will be collected using semi-structured interviews lasting approximately twenty to thirty minutes. The study will use purposive sampling to recruit approximately seventeen production-line employees who have at least six months of experience within food manufacturing environments. Reliability will be improved through the use of a consistent interview guide and accurate transcription of responses. Validity will be strengthened by ensuring that interview questions are directly linked to the research objectives and by using follow-up questions to gain richer and more detailed information.</a:t>
            </a:r>
          </a:p>
        </p:txBody>
      </p:sp>
      <p:sp>
        <p:nvSpPr>
          <p:cNvPr id="4" name="Slide Number Placeholder 3"/>
          <p:cNvSpPr>
            <a:spLocks noGrp="1"/>
          </p:cNvSpPr>
          <p:nvPr>
            <p:ph type="sldNum" sz="quarter" idx="5"/>
          </p:nvPr>
        </p:nvSpPr>
        <p:spPr/>
        <p:txBody>
          <a:bodyPr/>
          <a:lstStyle/>
          <a:p>
            <a:fld id="{4B583853-6506-448E-B90C-98E6E0C0B6F9}" type="slidenum">
              <a:rPr lang="en-GB" smtClean="0"/>
              <a:t>8</a:t>
            </a:fld>
            <a:endParaRPr lang="en-GB"/>
          </a:p>
        </p:txBody>
      </p:sp>
    </p:spTree>
    <p:extLst>
      <p:ext uri="{BB962C8B-B14F-4D97-AF65-F5344CB8AC3E}">
        <p14:creationId xmlns:p14="http://schemas.microsoft.com/office/powerpoint/2010/main" val="2974678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Participants will receive an information sheet explaining the purpose of the research before participation begins. Participation will be entirely voluntary and informed consent will be obtained from every participant. Confidentiality will be maintained by securely storing data and following GDPR regulations. To protect participants' identities, pseudonyms will be used and no identifiable information will appear in the final dissertation.</a:t>
            </a:r>
          </a:p>
        </p:txBody>
      </p:sp>
      <p:sp>
        <p:nvSpPr>
          <p:cNvPr id="4" name="Slide Number Placeholder 3"/>
          <p:cNvSpPr>
            <a:spLocks noGrp="1"/>
          </p:cNvSpPr>
          <p:nvPr>
            <p:ph type="sldNum" sz="quarter" idx="5"/>
          </p:nvPr>
        </p:nvSpPr>
        <p:spPr/>
        <p:txBody>
          <a:bodyPr/>
          <a:lstStyle/>
          <a:p>
            <a:fld id="{4B583853-6506-448E-B90C-98E6E0C0B6F9}" type="slidenum">
              <a:rPr lang="en-GB" smtClean="0"/>
              <a:t>9</a:t>
            </a:fld>
            <a:endParaRPr lang="en-GB"/>
          </a:p>
        </p:txBody>
      </p:sp>
    </p:spTree>
    <p:extLst>
      <p:ext uri="{BB962C8B-B14F-4D97-AF65-F5344CB8AC3E}">
        <p14:creationId xmlns:p14="http://schemas.microsoft.com/office/powerpoint/2010/main" val="35491950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Participant welfare is a priority throughout the research process. Participants will have the right to refuse any question and may withdraw from the study at any stage without penalty. Ethical approval will be obtained from the university before any data collection begins. Compliance with university ethical procedures and data protection legislation will help ensure trustworthy and credible research findings.</a:t>
            </a:r>
          </a:p>
        </p:txBody>
      </p:sp>
      <p:sp>
        <p:nvSpPr>
          <p:cNvPr id="4" name="Slide Number Placeholder 3"/>
          <p:cNvSpPr>
            <a:spLocks noGrp="1"/>
          </p:cNvSpPr>
          <p:nvPr>
            <p:ph type="sldNum" sz="quarter" idx="5"/>
          </p:nvPr>
        </p:nvSpPr>
        <p:spPr/>
        <p:txBody>
          <a:bodyPr/>
          <a:lstStyle/>
          <a:p>
            <a:fld id="{4B583853-6506-448E-B90C-98E6E0C0B6F9}" type="slidenum">
              <a:rPr lang="en-GB" smtClean="0"/>
              <a:t>10</a:t>
            </a:fld>
            <a:endParaRPr lang="en-GB"/>
          </a:p>
        </p:txBody>
      </p:sp>
    </p:spTree>
    <p:extLst>
      <p:ext uri="{BB962C8B-B14F-4D97-AF65-F5344CB8AC3E}">
        <p14:creationId xmlns:p14="http://schemas.microsoft.com/office/powerpoint/2010/main" val="41945891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Several limitations may affect this study. First, the relatively small sample size may reduce the generalisability of findings. Second, self-reported responses may introduce personal bias. Third, the study focuses only on the food manufacturing sector, which may limit the applicability of findings to other industries. Future research could include larger samples, multiple sectors and mixed-method approaches to provide a broader understanding of the issue.</a:t>
            </a:r>
          </a:p>
        </p:txBody>
      </p:sp>
      <p:sp>
        <p:nvSpPr>
          <p:cNvPr id="4" name="Slide Number Placeholder 3"/>
          <p:cNvSpPr>
            <a:spLocks noGrp="1"/>
          </p:cNvSpPr>
          <p:nvPr>
            <p:ph type="sldNum" sz="quarter" idx="5"/>
          </p:nvPr>
        </p:nvSpPr>
        <p:spPr/>
        <p:txBody>
          <a:bodyPr/>
          <a:lstStyle/>
          <a:p>
            <a:fld id="{4B583853-6506-448E-B90C-98E6E0C0B6F9}" type="slidenum">
              <a:rPr lang="en-GB" smtClean="0"/>
              <a:t>11</a:t>
            </a:fld>
            <a:endParaRPr lang="en-GB"/>
          </a:p>
        </p:txBody>
      </p:sp>
    </p:spTree>
    <p:extLst>
      <p:ext uri="{BB962C8B-B14F-4D97-AF65-F5344CB8AC3E}">
        <p14:creationId xmlns:p14="http://schemas.microsoft.com/office/powerpoint/2010/main" val="622047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a qualitative and interpretivist approach is considered the most suitable method for exploring employees' experiences of repetitive work. Semi-structured interviews are expected to provide rich and detailed insights, while ethical procedures will ensure participant protection and research integrity. Ultimately, the findings may help organisations improve employee well-being, motivation and productivity while maintaining operational efficiency within food manufacturing environments. Thank you for listening. I am happy to answer any questions.</a:t>
            </a:r>
          </a:p>
        </p:txBody>
      </p:sp>
      <p:sp>
        <p:nvSpPr>
          <p:cNvPr id="4" name="Slide Number Placeholder 3"/>
          <p:cNvSpPr>
            <a:spLocks noGrp="1"/>
          </p:cNvSpPr>
          <p:nvPr>
            <p:ph type="sldNum" sz="quarter" idx="5"/>
          </p:nvPr>
        </p:nvSpPr>
        <p:spPr/>
        <p:txBody>
          <a:bodyPr/>
          <a:lstStyle/>
          <a:p>
            <a:fld id="{4B583853-6506-448E-B90C-98E6E0C0B6F9}" type="slidenum">
              <a:rPr lang="en-GB" smtClean="0"/>
              <a:t>12</a:t>
            </a:fld>
            <a:endParaRPr lang="en-GB"/>
          </a:p>
        </p:txBody>
      </p:sp>
    </p:spTree>
    <p:extLst>
      <p:ext uri="{BB962C8B-B14F-4D97-AF65-F5344CB8AC3E}">
        <p14:creationId xmlns:p14="http://schemas.microsoft.com/office/powerpoint/2010/main" val="10612085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583853-6506-448E-B90C-98E6E0C0B6F9}" type="slidenum">
              <a:rPr lang="en-GB" smtClean="0"/>
              <a:t>13</a:t>
            </a:fld>
            <a:endParaRPr lang="en-GB"/>
          </a:p>
        </p:txBody>
      </p:sp>
    </p:spTree>
    <p:extLst>
      <p:ext uri="{BB962C8B-B14F-4D97-AF65-F5344CB8AC3E}">
        <p14:creationId xmlns:p14="http://schemas.microsoft.com/office/powerpoint/2010/main" val="3630265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583853-6506-448E-B90C-98E6E0C0B6F9}" type="slidenum">
              <a:rPr lang="en-GB" smtClean="0"/>
              <a:t>14</a:t>
            </a:fld>
            <a:endParaRPr lang="en-GB"/>
          </a:p>
        </p:txBody>
      </p:sp>
    </p:spTree>
    <p:extLst>
      <p:ext uri="{BB962C8B-B14F-4D97-AF65-F5344CB8AC3E}">
        <p14:creationId xmlns:p14="http://schemas.microsoft.com/office/powerpoint/2010/main" val="25840492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583853-6506-448E-B90C-98E6E0C0B6F9}" type="slidenum">
              <a:rPr lang="en-GB" smtClean="0"/>
              <a:t>15</a:t>
            </a:fld>
            <a:endParaRPr lang="en-GB"/>
          </a:p>
        </p:txBody>
      </p:sp>
    </p:spTree>
    <p:extLst>
      <p:ext uri="{BB962C8B-B14F-4D97-AF65-F5344CB8AC3E}">
        <p14:creationId xmlns:p14="http://schemas.microsoft.com/office/powerpoint/2010/main" val="41120435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80C50CD-E178-4744-9B35-B2F624D6C5E9}" type="datetimeFigureOut">
              <a:rPr lang="en-US" smtClean="0"/>
              <a:t>6/26/2026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23346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57756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99886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16642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6/26/2026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10590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6/26/2026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16294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6/26/2026</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0389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24177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93294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6/26/2026</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821583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6/26/2026</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916470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6/26/2026</a:t>
            </a:fld>
            <a:endParaRPr lang="en-US"/>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521508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6/26/2026</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751371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80C50CD-E178-4744-9B35-B2F624D6C5E9}" type="datetimeFigureOut">
              <a:rPr lang="en-US" smtClean="0"/>
              <a:pPr/>
              <a:t>6/26/2026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048392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80C50CD-E178-4744-9B35-B2F624D6C5E9}" type="datetimeFigureOut">
              <a:rPr lang="en-US" smtClean="0"/>
              <a:pPr/>
              <a:t>6/26/2026</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4293672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80C50CD-E178-4744-9B35-B2F624D6C5E9}"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402003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80C50CD-E178-4744-9B35-B2F624D6C5E9}"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08888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80C50CD-E178-4744-9B35-B2F624D6C5E9}" type="datetimeFigureOut">
              <a:rPr lang="en-US" smtClean="0"/>
              <a:pPr/>
              <a:t>6/26/2026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406878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 id="2147483713" r:id="rId14"/>
    <p:sldLayoutId id="2147483714" r:id="rId15"/>
    <p:sldLayoutId id="2147483715" r:id="rId16"/>
    <p:sldLayoutId id="214748371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32" name="Rectangle 31">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4CE4C239-ED1A-E08A-2D53-4DA978E43DF2}"/>
              </a:ext>
            </a:extLst>
          </p:cNvPr>
          <p:cNvSpPr>
            <a:spLocks noGrp="1"/>
          </p:cNvSpPr>
          <p:nvPr>
            <p:ph type="ctrTitle"/>
          </p:nvPr>
        </p:nvSpPr>
        <p:spPr>
          <a:xfrm>
            <a:off x="1683171" y="1169773"/>
            <a:ext cx="8825658" cy="2870161"/>
          </a:xfrm>
        </p:spPr>
        <p:txBody>
          <a:bodyPr anchor="b">
            <a:normAutofit/>
          </a:bodyPr>
          <a:lstStyle/>
          <a:p>
            <a:pPr algn="ctr">
              <a:lnSpc>
                <a:spcPct val="90000"/>
              </a:lnSpc>
            </a:pPr>
            <a:r>
              <a:rPr lang="en-GB" sz="4600" b="1" dirty="0">
                <a:solidFill>
                  <a:schemeClr val="tx1"/>
                </a:solidFill>
                <a:latin typeface="Arial" panose="020B0604020202020204" pitchFamily="34" charset="0"/>
                <a:cs typeface="Arial" panose="020B0604020202020204" pitchFamily="34" charset="0"/>
              </a:rPr>
              <a:t> The Impact of Repetitive Work on Employee Well-being, Motivation and Productivity in Food Manufacturing</a:t>
            </a:r>
          </a:p>
        </p:txBody>
      </p:sp>
      <p:sp>
        <p:nvSpPr>
          <p:cNvPr id="3" name="Subtitle 2">
            <a:extLst>
              <a:ext uri="{FF2B5EF4-FFF2-40B4-BE49-F238E27FC236}">
                <a16:creationId xmlns:a16="http://schemas.microsoft.com/office/drawing/2014/main" id="{4FF9B99A-F468-6106-D9E4-D3EF3B810DDE}"/>
              </a:ext>
            </a:extLst>
          </p:cNvPr>
          <p:cNvSpPr>
            <a:spLocks noGrp="1"/>
          </p:cNvSpPr>
          <p:nvPr>
            <p:ph type="subTitle" idx="1"/>
          </p:nvPr>
        </p:nvSpPr>
        <p:spPr>
          <a:xfrm>
            <a:off x="1683171" y="4293441"/>
            <a:ext cx="8825658" cy="1234148"/>
          </a:xfrm>
        </p:spPr>
        <p:txBody>
          <a:bodyPr>
            <a:normAutofit/>
          </a:bodyPr>
          <a:lstStyle/>
          <a:p>
            <a:pPr algn="ctr">
              <a:lnSpc>
                <a:spcPct val="90000"/>
              </a:lnSpc>
            </a:pPr>
            <a:r>
              <a:rPr lang="en-GB" sz="1300" dirty="0"/>
              <a:t>Student Name: Laura Bogdana Jurje</a:t>
            </a:r>
          </a:p>
          <a:p>
            <a:pPr algn="ctr">
              <a:lnSpc>
                <a:spcPct val="90000"/>
              </a:lnSpc>
            </a:pPr>
            <a:r>
              <a:rPr lang="en-GB" sz="1300" dirty="0"/>
              <a:t>Student ID: 2329890</a:t>
            </a:r>
          </a:p>
          <a:p>
            <a:pPr algn="ctr">
              <a:lnSpc>
                <a:spcPct val="90000"/>
              </a:lnSpc>
            </a:pPr>
            <a:r>
              <a:rPr lang="en-GB" sz="1300" dirty="0"/>
              <a:t>Module: Developing a Research Proposal (BMWS5014)</a:t>
            </a:r>
          </a:p>
          <a:p>
            <a:pPr algn="ctr">
              <a:lnSpc>
                <a:spcPct val="90000"/>
              </a:lnSpc>
            </a:pPr>
            <a:r>
              <a:rPr lang="en-GB" sz="1300" dirty="0"/>
              <a:t>Date: 29.06.2026</a:t>
            </a:r>
          </a:p>
        </p:txBody>
      </p:sp>
      <p:cxnSp>
        <p:nvCxnSpPr>
          <p:cNvPr id="34" name="Straight Connector 33">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963406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E4DA67FB-E747-A728-17F8-3818053EBF63}"/>
              </a:ext>
            </a:extLst>
          </p:cNvPr>
          <p:cNvSpPr>
            <a:spLocks noGrp="1"/>
          </p:cNvSpPr>
          <p:nvPr>
            <p:ph type="title"/>
          </p:nvPr>
        </p:nvSpPr>
        <p:spPr>
          <a:xfrm>
            <a:off x="1154955" y="973667"/>
            <a:ext cx="2942210" cy="4833745"/>
          </a:xfrm>
        </p:spPr>
        <p:txBody>
          <a:bodyPr>
            <a:normAutofit/>
          </a:bodyPr>
          <a:lstStyle/>
          <a:p>
            <a:r>
              <a:rPr lang="en-GB" dirty="0">
                <a:solidFill>
                  <a:srgbClr val="EBEBEB"/>
                </a:solidFill>
              </a:rPr>
              <a:t>Table of contents: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A20EA5B-AB37-103E-28C2-4F5CD05695F3}"/>
              </a:ext>
            </a:extLst>
          </p:cNvPr>
          <p:cNvGraphicFramePr>
            <a:graphicFrameLocks noGrp="1"/>
          </p:cNvGraphicFramePr>
          <p:nvPr>
            <p:ph idx="1"/>
            <p:extLst>
              <p:ext uri="{D42A27DB-BD31-4B8C-83A1-F6EECF244321}">
                <p14:modId xmlns:p14="http://schemas.microsoft.com/office/powerpoint/2010/main" val="1363206015"/>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08638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50" name="Freeform: Shape 44">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1"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9532839F-E6F7-4076-9209-F1FF68DA3A98}"/>
              </a:ext>
            </a:extLst>
          </p:cNvPr>
          <p:cNvSpPr>
            <a:spLocks noGrp="1"/>
          </p:cNvSpPr>
          <p:nvPr>
            <p:ph type="title"/>
          </p:nvPr>
        </p:nvSpPr>
        <p:spPr>
          <a:xfrm>
            <a:off x="2237521" y="725502"/>
            <a:ext cx="5015258" cy="1908975"/>
          </a:xfrm>
        </p:spPr>
        <p:txBody>
          <a:bodyPr>
            <a:normAutofit/>
          </a:bodyPr>
          <a:lstStyle/>
          <a:p>
            <a:r>
              <a:rPr lang="en-GB" b="1" dirty="0">
                <a:solidFill>
                  <a:schemeClr val="tx1"/>
                </a:solidFill>
              </a:rPr>
              <a:t>Background</a:t>
            </a:r>
            <a:br>
              <a:rPr lang="en-GB" b="1" dirty="0">
                <a:solidFill>
                  <a:schemeClr val="tx1"/>
                </a:solidFill>
              </a:rPr>
            </a:br>
            <a:endParaRPr lang="en-GB" dirty="0">
              <a:solidFill>
                <a:schemeClr val="tx1"/>
              </a:solidFill>
            </a:endParaRPr>
          </a:p>
        </p:txBody>
      </p:sp>
      <p:graphicFrame>
        <p:nvGraphicFramePr>
          <p:cNvPr id="38" name="Content Placeholder 2">
            <a:extLst>
              <a:ext uri="{FF2B5EF4-FFF2-40B4-BE49-F238E27FC236}">
                <a16:creationId xmlns:a16="http://schemas.microsoft.com/office/drawing/2014/main" id="{B0851152-FBA9-0B91-000D-4B5917EE5109}"/>
              </a:ext>
            </a:extLst>
          </p:cNvPr>
          <p:cNvGraphicFramePr>
            <a:graphicFrameLocks noGrp="1"/>
          </p:cNvGraphicFramePr>
          <p:nvPr>
            <p:ph idx="1"/>
            <p:extLst>
              <p:ext uri="{D42A27DB-BD31-4B8C-83A1-F6EECF244321}">
                <p14:modId xmlns:p14="http://schemas.microsoft.com/office/powerpoint/2010/main" val="805922459"/>
              </p:ext>
            </p:extLst>
          </p:nvPr>
        </p:nvGraphicFramePr>
        <p:xfrm>
          <a:off x="1890680" y="2293170"/>
          <a:ext cx="9082119" cy="349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081905A-2019-12B3-5DB6-D62063338C68}"/>
              </a:ext>
            </a:extLst>
          </p:cNvPr>
          <p:cNvSpPr txBox="1"/>
          <p:nvPr/>
        </p:nvSpPr>
        <p:spPr>
          <a:xfrm>
            <a:off x="6775987" y="5938020"/>
            <a:ext cx="6405798" cy="307777"/>
          </a:xfrm>
          <a:prstGeom prst="rect">
            <a:avLst/>
          </a:prstGeom>
          <a:noFill/>
        </p:spPr>
        <p:txBody>
          <a:bodyPr wrap="square">
            <a:spAutoFit/>
          </a:bodyPr>
          <a:lstStyle/>
          <a:p>
            <a:r>
              <a:rPr lang="nl-NL" sz="1400" dirty="0">
                <a:latin typeface="Arial" panose="020B0604020202020204" pitchFamily="34" charset="0"/>
                <a:cs typeface="Arial" panose="020B0604020202020204" pitchFamily="34" charset="0"/>
              </a:rPr>
              <a:t>(Nielsen et al., 2017; Peccei and Van De Voorde, 2019)</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532752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9"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31" name="Freeform: Shape 30">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33"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732C1D8E-C055-4872-D744-20F6FE15BBCE}"/>
              </a:ext>
            </a:extLst>
          </p:cNvPr>
          <p:cNvSpPr>
            <a:spLocks noGrp="1"/>
          </p:cNvSpPr>
          <p:nvPr>
            <p:ph type="title"/>
          </p:nvPr>
        </p:nvSpPr>
        <p:spPr>
          <a:xfrm>
            <a:off x="639098" y="629265"/>
            <a:ext cx="5132438" cy="1622322"/>
          </a:xfrm>
        </p:spPr>
        <p:txBody>
          <a:bodyPr>
            <a:normAutofit/>
          </a:bodyPr>
          <a:lstStyle/>
          <a:p>
            <a:r>
              <a:rPr lang="en-GB" b="1">
                <a:solidFill>
                  <a:srgbClr val="EBEBEB"/>
                </a:solidFill>
              </a:rPr>
              <a:t>Research Aim</a:t>
            </a:r>
            <a:br>
              <a:rPr lang="en-GB" b="1">
                <a:solidFill>
                  <a:srgbClr val="EBEBEB"/>
                </a:solidFill>
              </a:rPr>
            </a:br>
            <a:endParaRPr lang="en-GB">
              <a:solidFill>
                <a:srgbClr val="EBEBEB"/>
              </a:solidFill>
            </a:endParaRPr>
          </a:p>
        </p:txBody>
      </p:sp>
      <p:pic>
        <p:nvPicPr>
          <p:cNvPr id="7" name="Graphic 6" descr="Person with Idea">
            <a:extLst>
              <a:ext uri="{FF2B5EF4-FFF2-40B4-BE49-F238E27FC236}">
                <a16:creationId xmlns:a16="http://schemas.microsoft.com/office/drawing/2014/main" id="{E6BF5D76-74A3-76C0-805E-9C57FAAD18C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4836" y="1023437"/>
            <a:ext cx="4828707" cy="4828707"/>
          </a:xfrm>
          <a:prstGeom prst="rect">
            <a:avLst/>
          </a:prstGeom>
        </p:spPr>
      </p:pic>
      <p:sp>
        <p:nvSpPr>
          <p:cNvPr id="35" name="Rectangle 34">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86E2A04-5096-0B08-7302-0BC0B2FAF51F}"/>
              </a:ext>
            </a:extLst>
          </p:cNvPr>
          <p:cNvSpPr>
            <a:spLocks noGrp="1"/>
          </p:cNvSpPr>
          <p:nvPr>
            <p:ph idx="1"/>
          </p:nvPr>
        </p:nvSpPr>
        <p:spPr>
          <a:xfrm>
            <a:off x="653106" y="1604865"/>
            <a:ext cx="5836607" cy="4142137"/>
          </a:xfrm>
        </p:spPr>
        <p:txBody>
          <a:bodyPr anchor="ctr">
            <a:normAutofit/>
          </a:bodyPr>
          <a:lstStyle/>
          <a:p>
            <a:r>
              <a:rPr lang="en-GB" dirty="0">
                <a:solidFill>
                  <a:srgbClr val="FFFFFF"/>
                </a:solidFill>
              </a:rPr>
              <a:t>To investigate the impact of repetitive work on employee psychological well-being, motivation, and productivity within the food manufacturing industry</a:t>
            </a:r>
          </a:p>
          <a:p>
            <a:r>
              <a:rPr lang="en-GB" dirty="0">
                <a:solidFill>
                  <a:srgbClr val="FFFFFF"/>
                </a:solidFill>
              </a:rPr>
              <a:t>Main Research Question</a:t>
            </a:r>
          </a:p>
          <a:p>
            <a:pPr marL="0" indent="0">
              <a:buNone/>
            </a:pPr>
            <a:r>
              <a:rPr lang="en-GB" dirty="0">
                <a:solidFill>
                  <a:srgbClr val="FFFFFF"/>
                </a:solidFill>
              </a:rPr>
              <a:t>How does repetitive work influence                          employee psychological well-being, motivation,       and productivity within the food manufacturing industry?</a:t>
            </a:r>
          </a:p>
          <a:p>
            <a:endParaRPr lang="en-GB" dirty="0">
              <a:solidFill>
                <a:srgbClr val="FFFFFF"/>
              </a:solidFill>
            </a:endParaRPr>
          </a:p>
        </p:txBody>
      </p:sp>
    </p:spTree>
    <p:extLst>
      <p:ext uri="{BB962C8B-B14F-4D97-AF65-F5344CB8AC3E}">
        <p14:creationId xmlns:p14="http://schemas.microsoft.com/office/powerpoint/2010/main" val="121023677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D636F555-1E82-5FE8-1A0B-D78610CD31CC}"/>
              </a:ext>
            </a:extLst>
          </p:cNvPr>
          <p:cNvSpPr>
            <a:spLocks noGrp="1"/>
          </p:cNvSpPr>
          <p:nvPr>
            <p:ph type="title"/>
          </p:nvPr>
        </p:nvSpPr>
        <p:spPr>
          <a:xfrm>
            <a:off x="1154954" y="973668"/>
            <a:ext cx="8761413" cy="706964"/>
          </a:xfrm>
        </p:spPr>
        <p:txBody>
          <a:bodyPr>
            <a:normAutofit/>
          </a:bodyPr>
          <a:lstStyle/>
          <a:p>
            <a:pPr>
              <a:lnSpc>
                <a:spcPct val="90000"/>
              </a:lnSpc>
            </a:pPr>
            <a:r>
              <a:rPr lang="en-GB" sz="2000" b="1">
                <a:solidFill>
                  <a:srgbClr val="FFFFFF"/>
                </a:solidFill>
              </a:rPr>
              <a:t>Research Objectives</a:t>
            </a:r>
            <a:br>
              <a:rPr lang="en-GB" sz="2000" b="1">
                <a:solidFill>
                  <a:srgbClr val="FFFFFF"/>
                </a:solidFill>
              </a:rPr>
            </a:br>
            <a:endParaRPr lang="en-GB" sz="200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52C25D4-AEA1-E1AA-0D83-DDA9D1A23852}"/>
              </a:ext>
            </a:extLst>
          </p:cNvPr>
          <p:cNvGraphicFramePr>
            <a:graphicFrameLocks noGrp="1"/>
          </p:cNvGraphicFramePr>
          <p:nvPr>
            <p:ph idx="1"/>
            <p:extLst>
              <p:ext uri="{D42A27DB-BD31-4B8C-83A1-F6EECF244321}">
                <p14:modId xmlns:p14="http://schemas.microsoft.com/office/powerpoint/2010/main" val="4288022299"/>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0963823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9" name="Rectangle 18">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4"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5"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547D8CDB-6835-7285-29CB-4568F55EAF47}"/>
              </a:ext>
            </a:extLst>
          </p:cNvPr>
          <p:cNvSpPr>
            <a:spLocks noGrp="1"/>
          </p:cNvSpPr>
          <p:nvPr>
            <p:ph type="title"/>
          </p:nvPr>
        </p:nvSpPr>
        <p:spPr>
          <a:xfrm>
            <a:off x="1154955" y="973667"/>
            <a:ext cx="2942210" cy="4833745"/>
          </a:xfrm>
        </p:spPr>
        <p:txBody>
          <a:bodyPr>
            <a:normAutofit/>
          </a:bodyPr>
          <a:lstStyle/>
          <a:p>
            <a:r>
              <a:rPr lang="en-GB" b="1" dirty="0">
                <a:solidFill>
                  <a:srgbClr val="EBEBEB"/>
                </a:solidFill>
              </a:rPr>
              <a:t>Importance of the Study</a:t>
            </a:r>
            <a:br>
              <a:rPr lang="en-GB" b="1" dirty="0">
                <a:solidFill>
                  <a:srgbClr val="EBEBEB"/>
                </a:solidFill>
              </a:rPr>
            </a:br>
            <a:endParaRPr lang="en-GB" dirty="0">
              <a:solidFill>
                <a:srgbClr val="EBEBEB"/>
              </a:solidFill>
            </a:endParaRPr>
          </a:p>
        </p:txBody>
      </p:sp>
      <p:sp>
        <p:nvSpPr>
          <p:cNvPr id="27" name="Rectangle 26">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67CD789-F0A5-4CE2-CC06-A4CD81514F87}"/>
              </a:ext>
            </a:extLst>
          </p:cNvPr>
          <p:cNvGraphicFramePr>
            <a:graphicFrameLocks noGrp="1"/>
          </p:cNvGraphicFramePr>
          <p:nvPr>
            <p:ph idx="1"/>
            <p:extLst>
              <p:ext uri="{D42A27DB-BD31-4B8C-83A1-F6EECF244321}">
                <p14:modId xmlns:p14="http://schemas.microsoft.com/office/powerpoint/2010/main" val="2511685980"/>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9686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AFCFC-ABDA-BD0C-9708-0880828CADB6}"/>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FBCED0BC-2CF9-245D-BC69-08BA53A84142}"/>
              </a:ext>
            </a:extLst>
          </p:cNvPr>
          <p:cNvSpPr>
            <a:spLocks noGrp="1"/>
          </p:cNvSpPr>
          <p:nvPr>
            <p:ph idx="1"/>
          </p:nvPr>
        </p:nvSpPr>
        <p:spPr>
          <a:xfrm>
            <a:off x="335688" y="2533893"/>
            <a:ext cx="2092098" cy="3044633"/>
          </a:xfr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85000" lnSpcReduction="20000"/>
          </a:bodyPr>
          <a:lstStyle/>
          <a:p>
            <a:pPr marL="0" indent="0">
              <a:buNone/>
            </a:pPr>
            <a:r>
              <a:rPr lang="en-GB" sz="2000" b="1" dirty="0">
                <a:solidFill>
                  <a:schemeClr val="tx1"/>
                </a:solidFill>
                <a:latin typeface="Arial" panose="020B0604020202020204" pitchFamily="34" charset="0"/>
                <a:cs typeface="Arial" panose="020B0604020202020204" pitchFamily="34" charset="0"/>
              </a:rPr>
              <a:t>Research Philosophy Interpretivism</a:t>
            </a:r>
            <a:endParaRPr lang="en-GB" sz="20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solidFill>
                  <a:schemeClr val="bg1"/>
                </a:solidFill>
              </a:rPr>
              <a:t>Focuses on understanding employees’ experiences and perceptions</a:t>
            </a:r>
          </a:p>
          <a:p>
            <a:pPr>
              <a:buFont typeface="Wingdings" panose="05000000000000000000" pitchFamily="2" charset="2"/>
              <a:buChar char="v"/>
            </a:pPr>
            <a:r>
              <a:rPr lang="en-GB" dirty="0">
                <a:solidFill>
                  <a:schemeClr val="bg1"/>
                </a:solidFill>
              </a:rPr>
              <a:t>Suitable for exploring subjective workplace experiences</a:t>
            </a:r>
          </a:p>
          <a:p>
            <a:endParaRPr lang="en-GB" dirty="0"/>
          </a:p>
        </p:txBody>
      </p:sp>
      <p:sp>
        <p:nvSpPr>
          <p:cNvPr id="5" name="TextBox 4">
            <a:extLst>
              <a:ext uri="{FF2B5EF4-FFF2-40B4-BE49-F238E27FC236}">
                <a16:creationId xmlns:a16="http://schemas.microsoft.com/office/drawing/2014/main" id="{BAE82DD6-3159-02D4-E0F9-14F9E81E3814}"/>
              </a:ext>
            </a:extLst>
          </p:cNvPr>
          <p:cNvSpPr txBox="1"/>
          <p:nvPr/>
        </p:nvSpPr>
        <p:spPr>
          <a:xfrm>
            <a:off x="6503009" y="2327987"/>
            <a:ext cx="1969187" cy="3046988"/>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r>
              <a:rPr lang="en-GB" sz="1600" b="1" dirty="0">
                <a:solidFill>
                  <a:schemeClr val="tx1"/>
                </a:solidFill>
                <a:latin typeface="Arial" panose="020B0604020202020204" pitchFamily="34" charset="0"/>
                <a:cs typeface="Arial" panose="020B0604020202020204" pitchFamily="34" charset="0"/>
              </a:rPr>
              <a:t>Research Approach</a:t>
            </a:r>
          </a:p>
          <a:p>
            <a:pPr marL="0" indent="0">
              <a:buNone/>
            </a:pPr>
            <a:r>
              <a:rPr lang="en-GB" sz="1600" b="1" dirty="0">
                <a:solidFill>
                  <a:schemeClr val="tx1"/>
                </a:solidFill>
                <a:latin typeface="Arial" panose="020B0604020202020204" pitchFamily="34" charset="0"/>
                <a:cs typeface="Arial" panose="020B0604020202020204" pitchFamily="34" charset="0"/>
              </a:rPr>
              <a:t>Inductive </a:t>
            </a:r>
            <a:endParaRPr lang="en-GB" sz="1600" dirty="0">
              <a:solidFill>
                <a:schemeClr val="tx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1600" dirty="0">
                <a:latin typeface="Arial" panose="020B0604020202020204" pitchFamily="34" charset="0"/>
                <a:cs typeface="Arial" panose="020B0604020202020204" pitchFamily="34" charset="0"/>
              </a:rPr>
              <a:t>Develops understanding from participant experiences</a:t>
            </a:r>
          </a:p>
          <a:p>
            <a:pPr marL="342900" indent="-342900">
              <a:buFont typeface="Wingdings" panose="05000000000000000000" pitchFamily="2" charset="2"/>
              <a:buChar char="v"/>
            </a:pPr>
            <a:r>
              <a:rPr lang="en-GB" sz="1600" dirty="0">
                <a:latin typeface="Arial" panose="020B0604020202020204" pitchFamily="34" charset="0"/>
                <a:cs typeface="Arial" panose="020B0604020202020204" pitchFamily="34" charset="0"/>
              </a:rPr>
              <a:t>Identifies emerging themes rather than testing hypotheses</a:t>
            </a:r>
          </a:p>
        </p:txBody>
      </p:sp>
      <p:sp>
        <p:nvSpPr>
          <p:cNvPr id="7" name="TextBox 6">
            <a:extLst>
              <a:ext uri="{FF2B5EF4-FFF2-40B4-BE49-F238E27FC236}">
                <a16:creationId xmlns:a16="http://schemas.microsoft.com/office/drawing/2014/main" id="{915AB54E-ECA2-F0F2-0A91-65AE493F62ED}"/>
              </a:ext>
            </a:extLst>
          </p:cNvPr>
          <p:cNvSpPr txBox="1"/>
          <p:nvPr/>
        </p:nvSpPr>
        <p:spPr>
          <a:xfrm>
            <a:off x="3186993" y="2442483"/>
            <a:ext cx="2092098" cy="3046988"/>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r>
              <a:rPr lang="en-GB" sz="1600" b="1" dirty="0">
                <a:solidFill>
                  <a:schemeClr val="tx1"/>
                </a:solidFill>
                <a:latin typeface="Arial" panose="020B0604020202020204" pitchFamily="34" charset="0"/>
                <a:cs typeface="Arial" panose="020B0604020202020204" pitchFamily="34" charset="0"/>
              </a:rPr>
              <a:t>Research Methodology</a:t>
            </a:r>
          </a:p>
          <a:p>
            <a:pPr marL="0" indent="0">
              <a:buNone/>
            </a:pPr>
            <a:r>
              <a:rPr lang="en-GB" sz="1600" b="1" dirty="0">
                <a:solidFill>
                  <a:schemeClr val="tx1"/>
                </a:solidFill>
                <a:latin typeface="Arial" panose="020B0604020202020204" pitchFamily="34" charset="0"/>
                <a:cs typeface="Arial" panose="020B0604020202020204" pitchFamily="34" charset="0"/>
              </a:rPr>
              <a:t>Qualitative</a:t>
            </a:r>
            <a:endParaRPr lang="en-GB" sz="1600" dirty="0">
              <a:solidFill>
                <a:schemeClr val="tx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1600" dirty="0">
                <a:latin typeface="Arial" panose="020B0604020202020204" pitchFamily="34" charset="0"/>
                <a:cs typeface="Arial" panose="020B0604020202020204" pitchFamily="34" charset="0"/>
              </a:rPr>
              <a:t>Provides detailed insights into employee experiences</a:t>
            </a:r>
          </a:p>
          <a:p>
            <a:pPr marL="342900" indent="-342900">
              <a:buFont typeface="Wingdings" panose="05000000000000000000" pitchFamily="2" charset="2"/>
              <a:buChar char="v"/>
            </a:pPr>
            <a:r>
              <a:rPr lang="en-GB" sz="1600" dirty="0">
                <a:latin typeface="Arial" panose="020B0604020202020204" pitchFamily="34" charset="0"/>
                <a:cs typeface="Arial" panose="020B0604020202020204" pitchFamily="34" charset="0"/>
              </a:rPr>
              <a:t>Explores attitudes, feelings, and workplace perceptions</a:t>
            </a:r>
          </a:p>
        </p:txBody>
      </p:sp>
      <p:sp>
        <p:nvSpPr>
          <p:cNvPr id="6" name="TextBox 5">
            <a:extLst>
              <a:ext uri="{FF2B5EF4-FFF2-40B4-BE49-F238E27FC236}">
                <a16:creationId xmlns:a16="http://schemas.microsoft.com/office/drawing/2014/main" id="{9A0C9925-6D74-F669-A9A6-46F4EFB90115}"/>
              </a:ext>
            </a:extLst>
          </p:cNvPr>
          <p:cNvSpPr txBox="1"/>
          <p:nvPr/>
        </p:nvSpPr>
        <p:spPr>
          <a:xfrm>
            <a:off x="9082789" y="2227039"/>
            <a:ext cx="2512267" cy="3293209"/>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a:buNone/>
            </a:pPr>
            <a:r>
              <a:rPr lang="en-GB" sz="1600" b="1" dirty="0">
                <a:solidFill>
                  <a:schemeClr val="tx1"/>
                </a:solidFill>
                <a:latin typeface="Arial" panose="020B0604020202020204" pitchFamily="34" charset="0"/>
                <a:cs typeface="Arial" panose="020B0604020202020204" pitchFamily="34" charset="0"/>
              </a:rPr>
              <a:t>Qualitative Tradition: Phenomenology</a:t>
            </a:r>
            <a:endParaRPr lang="en-GB" sz="1600"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1600" dirty="0">
                <a:latin typeface="Arial" panose="020B0604020202020204" pitchFamily="34" charset="0"/>
                <a:cs typeface="Arial" panose="020B0604020202020204" pitchFamily="34" charset="0"/>
              </a:rPr>
              <a:t>Focuses on employees' lived experiences of repetitive work</a:t>
            </a:r>
          </a:p>
          <a:p>
            <a:pPr marL="285750" indent="-285750">
              <a:buFont typeface="Wingdings" panose="05000000000000000000" pitchFamily="2" charset="2"/>
              <a:buChar char="v"/>
            </a:pPr>
            <a:r>
              <a:rPr lang="en-GB" sz="1600" dirty="0">
                <a:latin typeface="Arial" panose="020B0604020202020204" pitchFamily="34" charset="0"/>
                <a:cs typeface="Arial" panose="020B0604020202020204" pitchFamily="34" charset="0"/>
              </a:rPr>
              <a:t>Explores perceptions, feelings, and workplace realities </a:t>
            </a:r>
          </a:p>
          <a:p>
            <a:pPr marL="285750" indent="-285750">
              <a:buFont typeface="Wingdings" panose="05000000000000000000" pitchFamily="2" charset="2"/>
              <a:buChar char="v"/>
            </a:pPr>
            <a:r>
              <a:rPr lang="en-GB" sz="1600" dirty="0">
                <a:latin typeface="Arial" panose="020B0604020202020204" pitchFamily="34" charset="0"/>
                <a:cs typeface="Arial" panose="020B0604020202020204" pitchFamily="34" charset="0"/>
              </a:rPr>
              <a:t>Appropriate for understanding psychological well-being and motivation</a:t>
            </a:r>
          </a:p>
        </p:txBody>
      </p:sp>
      <p:sp>
        <p:nvSpPr>
          <p:cNvPr id="8" name="TextBox 7">
            <a:extLst>
              <a:ext uri="{FF2B5EF4-FFF2-40B4-BE49-F238E27FC236}">
                <a16:creationId xmlns:a16="http://schemas.microsoft.com/office/drawing/2014/main" id="{9D440BCD-E2B8-3E20-C2B5-635450EB131E}"/>
              </a:ext>
            </a:extLst>
          </p:cNvPr>
          <p:cNvSpPr txBox="1"/>
          <p:nvPr/>
        </p:nvSpPr>
        <p:spPr>
          <a:xfrm>
            <a:off x="5279090" y="6167603"/>
            <a:ext cx="6513559"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(Saunders et al., 2023; Creswell and Creswell, 2023; Creswell and </a:t>
            </a:r>
            <a:r>
              <a:rPr lang="en-GB" sz="1400" dirty="0" err="1">
                <a:latin typeface="Arial" panose="020B0604020202020204" pitchFamily="34" charset="0"/>
                <a:cs typeface="Arial" panose="020B0604020202020204" pitchFamily="34" charset="0"/>
              </a:rPr>
              <a:t>Poth</a:t>
            </a:r>
            <a:r>
              <a:rPr lang="en-GB" sz="1400" dirty="0">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17747513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22"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0D24EF83-04DB-82DC-E033-7BEBA55C2BDF}"/>
              </a:ext>
            </a:extLst>
          </p:cNvPr>
          <p:cNvSpPr>
            <a:spLocks noGrp="1"/>
          </p:cNvSpPr>
          <p:nvPr>
            <p:ph type="title"/>
          </p:nvPr>
        </p:nvSpPr>
        <p:spPr>
          <a:xfrm>
            <a:off x="750489" y="1130602"/>
            <a:ext cx="3342442" cy="4596794"/>
          </a:xfrm>
        </p:spPr>
        <p:txBody>
          <a:bodyPr anchor="ctr">
            <a:normAutofit/>
          </a:bodyPr>
          <a:lstStyle/>
          <a:p>
            <a:r>
              <a:rPr lang="en-GB" sz="3200" dirty="0">
                <a:solidFill>
                  <a:srgbClr val="EBEBEB"/>
                </a:solidFill>
              </a:rPr>
              <a:t>Data Collection</a:t>
            </a:r>
            <a:br>
              <a:rPr lang="en-GB" sz="3200" dirty="0">
                <a:solidFill>
                  <a:srgbClr val="EBEBEB"/>
                </a:solidFill>
              </a:rPr>
            </a:br>
            <a:r>
              <a:rPr lang="en-GB" sz="3200" dirty="0">
                <a:solidFill>
                  <a:srgbClr val="EBEBEB"/>
                </a:solidFill>
              </a:rPr>
              <a:t>Sampling Reliability                   Validity</a:t>
            </a:r>
          </a:p>
        </p:txBody>
      </p:sp>
      <p:sp>
        <p:nvSpPr>
          <p:cNvPr id="23" name="Content Placeholder 2">
            <a:extLst>
              <a:ext uri="{FF2B5EF4-FFF2-40B4-BE49-F238E27FC236}">
                <a16:creationId xmlns:a16="http://schemas.microsoft.com/office/drawing/2014/main" id="{13E724E1-C3A8-B104-FBE5-F925A00DC10B}"/>
              </a:ext>
            </a:extLst>
          </p:cNvPr>
          <p:cNvSpPr>
            <a:spLocks noGrp="1"/>
          </p:cNvSpPr>
          <p:nvPr>
            <p:ph idx="1"/>
          </p:nvPr>
        </p:nvSpPr>
        <p:spPr>
          <a:xfrm>
            <a:off x="5831933" y="384431"/>
            <a:ext cx="5502614" cy="6384231"/>
          </a:xfrm>
        </p:spPr>
        <p:txBody>
          <a:bodyPr anchor="ctr">
            <a:normAutofit/>
          </a:bodyPr>
          <a:lstStyle/>
          <a:p>
            <a:pPr>
              <a:lnSpc>
                <a:spcPct val="90000"/>
              </a:lnSpc>
              <a:buNone/>
            </a:pPr>
            <a:r>
              <a:rPr lang="en-GB" sz="1600" b="1" dirty="0"/>
              <a:t>Data Collection Method</a:t>
            </a:r>
          </a:p>
          <a:p>
            <a:pPr>
              <a:lnSpc>
                <a:spcPct val="90000"/>
              </a:lnSpc>
              <a:buFont typeface="Wingdings" panose="05000000000000000000" pitchFamily="2" charset="2"/>
              <a:buChar char="v"/>
            </a:pPr>
            <a:r>
              <a:rPr lang="en-GB" sz="1400" b="1" dirty="0"/>
              <a:t>  Semi-Structured Interviews</a:t>
            </a:r>
            <a:endParaRPr lang="en-GB" sz="1400" dirty="0"/>
          </a:p>
          <a:p>
            <a:pPr>
              <a:lnSpc>
                <a:spcPct val="90000"/>
              </a:lnSpc>
              <a:buFont typeface="Arial" panose="020B0604020202020204" pitchFamily="34" charset="0"/>
              <a:buChar char="•"/>
            </a:pPr>
            <a:r>
              <a:rPr lang="en-GB" sz="1400" dirty="0"/>
              <a:t>Individual interviews (20–30 minutes)</a:t>
            </a:r>
          </a:p>
          <a:p>
            <a:pPr>
              <a:lnSpc>
                <a:spcPct val="90000"/>
              </a:lnSpc>
              <a:buFont typeface="Arial" panose="020B0604020202020204" pitchFamily="34" charset="0"/>
              <a:buChar char="•"/>
            </a:pPr>
            <a:r>
              <a:rPr lang="en-GB" sz="1400" dirty="0"/>
              <a:t>Audio-recorded and transcribed</a:t>
            </a:r>
          </a:p>
          <a:p>
            <a:pPr>
              <a:lnSpc>
                <a:spcPct val="90000"/>
              </a:lnSpc>
              <a:buFont typeface="Arial" panose="020B0604020202020204" pitchFamily="34" charset="0"/>
              <a:buChar char="•"/>
            </a:pPr>
            <a:r>
              <a:rPr lang="en-GB" sz="1400" dirty="0"/>
              <a:t>Allows participants to explain experiences in depth</a:t>
            </a:r>
          </a:p>
          <a:p>
            <a:pPr>
              <a:lnSpc>
                <a:spcPct val="90000"/>
              </a:lnSpc>
              <a:buNone/>
            </a:pPr>
            <a:r>
              <a:rPr lang="en-GB" sz="1600" b="1" dirty="0"/>
              <a:t>Sampling Technique</a:t>
            </a:r>
          </a:p>
          <a:p>
            <a:pPr>
              <a:lnSpc>
                <a:spcPct val="90000"/>
              </a:lnSpc>
              <a:buFont typeface="Wingdings" panose="05000000000000000000" pitchFamily="2" charset="2"/>
              <a:buChar char="v"/>
            </a:pPr>
            <a:r>
              <a:rPr lang="en-GB" sz="1400" b="1" dirty="0"/>
              <a:t>  Purposive Sampling</a:t>
            </a:r>
            <a:endParaRPr lang="en-GB" sz="1400" dirty="0"/>
          </a:p>
          <a:p>
            <a:pPr>
              <a:lnSpc>
                <a:spcPct val="90000"/>
              </a:lnSpc>
              <a:buFont typeface="Arial" panose="020B0604020202020204" pitchFamily="34" charset="0"/>
              <a:buChar char="•"/>
            </a:pPr>
            <a:r>
              <a:rPr lang="en-GB" sz="1400" dirty="0"/>
              <a:t>Production-line employees in food manufacturing</a:t>
            </a:r>
          </a:p>
          <a:p>
            <a:pPr>
              <a:lnSpc>
                <a:spcPct val="90000"/>
              </a:lnSpc>
              <a:buFont typeface="Arial" panose="020B0604020202020204" pitchFamily="34" charset="0"/>
              <a:buChar char="•"/>
            </a:pPr>
            <a:r>
              <a:rPr lang="en-GB" sz="1400"/>
              <a:t>8-17 participants </a:t>
            </a:r>
            <a:r>
              <a:rPr lang="en-GB" sz="1400" dirty="0"/>
              <a:t>with at least six months’ experience</a:t>
            </a:r>
          </a:p>
          <a:p>
            <a:pPr>
              <a:lnSpc>
                <a:spcPct val="90000"/>
              </a:lnSpc>
              <a:buNone/>
            </a:pPr>
            <a:r>
              <a:rPr lang="en-GB" sz="1600" b="1" dirty="0"/>
              <a:t>Reliability</a:t>
            </a:r>
          </a:p>
          <a:p>
            <a:pPr>
              <a:lnSpc>
                <a:spcPct val="90000"/>
              </a:lnSpc>
              <a:buFont typeface="Arial" panose="020B0604020202020204" pitchFamily="34" charset="0"/>
              <a:buChar char="•"/>
            </a:pPr>
            <a:r>
              <a:rPr lang="en-GB" sz="1400" dirty="0"/>
              <a:t>Consistent interview questions</a:t>
            </a:r>
          </a:p>
          <a:p>
            <a:pPr>
              <a:lnSpc>
                <a:spcPct val="90000"/>
              </a:lnSpc>
              <a:buFont typeface="Arial" panose="020B0604020202020204" pitchFamily="34" charset="0"/>
              <a:buChar char="•"/>
            </a:pPr>
            <a:r>
              <a:rPr lang="en-GB" sz="1400" dirty="0"/>
              <a:t>Use of interview guide</a:t>
            </a:r>
          </a:p>
          <a:p>
            <a:pPr>
              <a:lnSpc>
                <a:spcPct val="90000"/>
              </a:lnSpc>
              <a:buFont typeface="Arial" panose="020B0604020202020204" pitchFamily="34" charset="0"/>
              <a:buChar char="•"/>
            </a:pPr>
            <a:r>
              <a:rPr lang="en-GB" sz="1400" dirty="0"/>
              <a:t>Accurate transcription of responses</a:t>
            </a:r>
          </a:p>
          <a:p>
            <a:pPr>
              <a:lnSpc>
                <a:spcPct val="90000"/>
              </a:lnSpc>
              <a:buNone/>
            </a:pPr>
            <a:r>
              <a:rPr lang="en-GB" sz="1600" b="1" dirty="0"/>
              <a:t>Validity</a:t>
            </a:r>
          </a:p>
          <a:p>
            <a:pPr>
              <a:lnSpc>
                <a:spcPct val="90000"/>
              </a:lnSpc>
              <a:buFont typeface="Arial" panose="020B0604020202020204" pitchFamily="34" charset="0"/>
              <a:buChar char="•"/>
            </a:pPr>
            <a:r>
              <a:rPr lang="en-GB" sz="1400" dirty="0"/>
              <a:t>Questions directly linked to research objectives</a:t>
            </a:r>
          </a:p>
          <a:p>
            <a:pPr>
              <a:lnSpc>
                <a:spcPct val="90000"/>
              </a:lnSpc>
              <a:buFont typeface="Arial" panose="020B0604020202020204" pitchFamily="34" charset="0"/>
              <a:buChar char="•"/>
            </a:pPr>
            <a:r>
              <a:rPr lang="en-GB" sz="1400" dirty="0"/>
              <a:t>Follow-up questions provide deeper understanding</a:t>
            </a:r>
          </a:p>
          <a:p>
            <a:pPr>
              <a:lnSpc>
                <a:spcPct val="90000"/>
              </a:lnSpc>
              <a:buFont typeface="Arial" panose="020B0604020202020204" pitchFamily="34" charset="0"/>
              <a:buChar char="•"/>
            </a:pPr>
            <a:r>
              <a:rPr lang="en-GB" sz="1400" dirty="0"/>
              <a:t>Captures real employee experiences</a:t>
            </a:r>
            <a:br>
              <a:rPr lang="en-GB" sz="1400" dirty="0"/>
            </a:br>
            <a:endParaRPr lang="en-GB" sz="1400" dirty="0"/>
          </a:p>
          <a:p>
            <a:pPr>
              <a:lnSpc>
                <a:spcPct val="90000"/>
              </a:lnSpc>
            </a:pPr>
            <a:endParaRPr lang="en-GB" sz="1400" dirty="0"/>
          </a:p>
        </p:txBody>
      </p:sp>
      <p:sp>
        <p:nvSpPr>
          <p:cNvPr id="4" name="TextBox 3">
            <a:extLst>
              <a:ext uri="{FF2B5EF4-FFF2-40B4-BE49-F238E27FC236}">
                <a16:creationId xmlns:a16="http://schemas.microsoft.com/office/drawing/2014/main" id="{629666BE-FE5E-287A-8EF2-5985A7AF957E}"/>
              </a:ext>
            </a:extLst>
          </p:cNvPr>
          <p:cNvSpPr txBox="1"/>
          <p:nvPr/>
        </p:nvSpPr>
        <p:spPr>
          <a:xfrm>
            <a:off x="8500187" y="6167000"/>
            <a:ext cx="3429299" cy="646331"/>
          </a:xfrm>
          <a:prstGeom prst="rect">
            <a:avLst/>
          </a:prstGeom>
          <a:noFill/>
        </p:spPr>
        <p:txBody>
          <a:bodyPr wrap="square">
            <a:spAutoFit/>
          </a:bodyPr>
          <a:lstStyle/>
          <a:p>
            <a:r>
              <a:rPr lang="en-GB" dirty="0"/>
              <a:t>(</a:t>
            </a:r>
            <a:r>
              <a:rPr lang="en-GB" sz="1400" dirty="0">
                <a:latin typeface="Arial" panose="020B0604020202020204" pitchFamily="34" charset="0"/>
                <a:cs typeface="Arial" panose="020B0604020202020204" pitchFamily="34" charset="0"/>
              </a:rPr>
              <a:t>Bryman and Bell, 2023; Braun and Clarke, 2022; Saunders et al., 2023</a:t>
            </a:r>
            <a:r>
              <a:rPr lang="en-GB" dirty="0"/>
              <a:t>)</a:t>
            </a:r>
          </a:p>
        </p:txBody>
      </p:sp>
    </p:spTree>
    <p:extLst>
      <p:ext uri="{BB962C8B-B14F-4D97-AF65-F5344CB8AC3E}">
        <p14:creationId xmlns:p14="http://schemas.microsoft.com/office/powerpoint/2010/main" val="1670663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5">
            <a:extLst>
              <a:ext uri="{FF2B5EF4-FFF2-40B4-BE49-F238E27FC236}">
                <a16:creationId xmlns:a16="http://schemas.microsoft.com/office/drawing/2014/main" id="{052F6DBF-1805-4FD9-AFA3-C8642175FC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pic>
        <p:nvPicPr>
          <p:cNvPr id="5" name="Picture 4" descr="Pen placed on top of a signature line">
            <a:extLst>
              <a:ext uri="{FF2B5EF4-FFF2-40B4-BE49-F238E27FC236}">
                <a16:creationId xmlns:a16="http://schemas.microsoft.com/office/drawing/2014/main" id="{BB8E2757-15F1-D4BB-D95E-7B477C73004A}"/>
              </a:ext>
            </a:extLst>
          </p:cNvPr>
          <p:cNvPicPr>
            <a:picLocks noChangeAspect="1"/>
          </p:cNvPicPr>
          <p:nvPr/>
        </p:nvPicPr>
        <p:blipFill>
          <a:blip r:embed="rId3">
            <a:alphaModFix/>
          </a:blip>
          <a:srcRect r="-1" b="21097"/>
          <a:stretch>
            <a:fillRect/>
          </a:stretch>
        </p:blipFill>
        <p:spPr>
          <a:xfrm>
            <a:off x="474132" y="462116"/>
            <a:ext cx="11243735" cy="5921751"/>
          </a:xfrm>
          <a:prstGeom prst="rect">
            <a:avLst/>
          </a:prstGeom>
        </p:spPr>
      </p:pic>
      <p:sp>
        <p:nvSpPr>
          <p:cNvPr id="33" name="Rectangle 32">
            <a:extLst>
              <a:ext uri="{FF2B5EF4-FFF2-40B4-BE49-F238E27FC236}">
                <a16:creationId xmlns:a16="http://schemas.microsoft.com/office/drawing/2014/main" id="{CC79B2C4-EF9C-492F-BC64-5300A7A2F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0599BEDA-CEC9-4E6C-B05D-1353D0F16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43000" y="1295400"/>
            <a:ext cx="9982200" cy="4267200"/>
          </a:xfrm>
          <a:prstGeom prst="rect">
            <a:avLst/>
          </a:prstGeom>
          <a:solidFill>
            <a:srgbClr val="000001">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D26537-439B-0E90-D250-9063EE80C5A9}"/>
              </a:ext>
            </a:extLst>
          </p:cNvPr>
          <p:cNvSpPr>
            <a:spLocks noGrp="1"/>
          </p:cNvSpPr>
          <p:nvPr>
            <p:ph type="title"/>
          </p:nvPr>
        </p:nvSpPr>
        <p:spPr>
          <a:xfrm>
            <a:off x="1295400" y="1447801"/>
            <a:ext cx="8620967" cy="855132"/>
          </a:xfrm>
        </p:spPr>
        <p:txBody>
          <a:bodyPr>
            <a:normAutofit/>
          </a:bodyPr>
          <a:lstStyle/>
          <a:p>
            <a:pPr>
              <a:lnSpc>
                <a:spcPct val="90000"/>
              </a:lnSpc>
            </a:pPr>
            <a:r>
              <a:rPr lang="en-GB" sz="2500" dirty="0">
                <a:solidFill>
                  <a:srgbClr val="FFFFFF"/>
                </a:solidFill>
              </a:rPr>
              <a:t>         </a:t>
            </a:r>
            <a:r>
              <a:rPr lang="en-GB" sz="2500" dirty="0">
                <a:solidFill>
                  <a:srgbClr val="FFFFFF"/>
                </a:solidFill>
                <a:latin typeface="Arial" panose="020B0604020202020204" pitchFamily="34" charset="0"/>
                <a:cs typeface="Arial" panose="020B0604020202020204" pitchFamily="34" charset="0"/>
              </a:rPr>
              <a:t>Ethical Considerations: Informed     </a:t>
            </a:r>
            <a:br>
              <a:rPr lang="en-GB" sz="2500" dirty="0">
                <a:solidFill>
                  <a:srgbClr val="FFFFFF"/>
                </a:solidFill>
                <a:latin typeface="Arial" panose="020B0604020202020204" pitchFamily="34" charset="0"/>
                <a:cs typeface="Arial" panose="020B0604020202020204" pitchFamily="34" charset="0"/>
              </a:rPr>
            </a:br>
            <a:r>
              <a:rPr lang="en-GB" sz="2500" dirty="0">
                <a:solidFill>
                  <a:srgbClr val="FFFFFF"/>
                </a:solidFill>
                <a:latin typeface="Arial" panose="020B0604020202020204" pitchFamily="34" charset="0"/>
                <a:cs typeface="Arial" panose="020B0604020202020204" pitchFamily="34" charset="0"/>
              </a:rPr>
              <a:t>               Consent &amp; Confidentiality</a:t>
            </a:r>
          </a:p>
        </p:txBody>
      </p:sp>
      <p:sp>
        <p:nvSpPr>
          <p:cNvPr id="3" name="Content Placeholder 2">
            <a:extLst>
              <a:ext uri="{FF2B5EF4-FFF2-40B4-BE49-F238E27FC236}">
                <a16:creationId xmlns:a16="http://schemas.microsoft.com/office/drawing/2014/main" id="{9A5A869B-B146-BC14-32A7-83947B5CA7D7}"/>
              </a:ext>
            </a:extLst>
          </p:cNvPr>
          <p:cNvSpPr>
            <a:spLocks noGrp="1"/>
          </p:cNvSpPr>
          <p:nvPr>
            <p:ph idx="1"/>
          </p:nvPr>
        </p:nvSpPr>
        <p:spPr>
          <a:xfrm>
            <a:off x="1727200" y="2446868"/>
            <a:ext cx="8254999" cy="2971800"/>
          </a:xfrm>
        </p:spPr>
        <p:txBody>
          <a:bodyPr anchor="t">
            <a:normAutofit/>
          </a:bodyPr>
          <a:lstStyle/>
          <a:p>
            <a:pPr>
              <a:lnSpc>
                <a:spcPct val="90000"/>
              </a:lnSpc>
              <a:buNone/>
            </a:pPr>
            <a:r>
              <a:rPr lang="en-GB" sz="1200" b="1" dirty="0">
                <a:solidFill>
                  <a:srgbClr val="FFFFFF"/>
                </a:solidFill>
                <a:latin typeface="Arial" panose="020B0604020202020204" pitchFamily="34" charset="0"/>
                <a:cs typeface="Arial" panose="020B0604020202020204" pitchFamily="34" charset="0"/>
              </a:rPr>
              <a:t>Informed Consent</a:t>
            </a:r>
          </a:p>
          <a:p>
            <a:pPr>
              <a:lnSpc>
                <a:spcPct val="90000"/>
              </a:lnSpc>
              <a:buFont typeface="Wingdings" panose="05000000000000000000" pitchFamily="2" charset="2"/>
              <a:buChar char="v"/>
            </a:pPr>
            <a:r>
              <a:rPr lang="en-GB" sz="1200" dirty="0">
                <a:solidFill>
                  <a:srgbClr val="FFFFFF"/>
                </a:solidFill>
                <a:latin typeface="Arial" panose="020B0604020202020204" pitchFamily="34" charset="0"/>
                <a:cs typeface="Arial" panose="020B0604020202020204" pitchFamily="34" charset="0"/>
              </a:rPr>
              <a:t>Participants receive an information sheet</a:t>
            </a:r>
          </a:p>
          <a:p>
            <a:pPr>
              <a:lnSpc>
                <a:spcPct val="90000"/>
              </a:lnSpc>
              <a:buFont typeface="Wingdings" panose="05000000000000000000" pitchFamily="2" charset="2"/>
              <a:buChar char="v"/>
            </a:pPr>
            <a:r>
              <a:rPr lang="en-GB" sz="1200" dirty="0">
                <a:solidFill>
                  <a:srgbClr val="FFFFFF"/>
                </a:solidFill>
                <a:latin typeface="Arial" panose="020B0604020202020204" pitchFamily="34" charset="0"/>
                <a:cs typeface="Arial" panose="020B0604020202020204" pitchFamily="34" charset="0"/>
              </a:rPr>
              <a:t>Research purpose clearly explained</a:t>
            </a:r>
          </a:p>
          <a:p>
            <a:pPr>
              <a:lnSpc>
                <a:spcPct val="90000"/>
              </a:lnSpc>
              <a:buFont typeface="Wingdings" panose="05000000000000000000" pitchFamily="2" charset="2"/>
              <a:buChar char="v"/>
            </a:pPr>
            <a:r>
              <a:rPr lang="en-GB" sz="1200" dirty="0">
                <a:solidFill>
                  <a:srgbClr val="FFFFFF"/>
                </a:solidFill>
                <a:latin typeface="Arial" panose="020B0604020202020204" pitchFamily="34" charset="0"/>
                <a:cs typeface="Arial" panose="020B0604020202020204" pitchFamily="34" charset="0"/>
              </a:rPr>
              <a:t>Participation is voluntary</a:t>
            </a:r>
          </a:p>
          <a:p>
            <a:pPr>
              <a:lnSpc>
                <a:spcPct val="90000"/>
              </a:lnSpc>
              <a:buNone/>
            </a:pPr>
            <a:r>
              <a:rPr lang="en-GB" sz="1200" b="1" dirty="0">
                <a:solidFill>
                  <a:srgbClr val="FFFFFF"/>
                </a:solidFill>
                <a:latin typeface="Arial" panose="020B0604020202020204" pitchFamily="34" charset="0"/>
                <a:cs typeface="Arial" panose="020B0604020202020204" pitchFamily="34" charset="0"/>
              </a:rPr>
              <a:t>Confidentiality</a:t>
            </a:r>
          </a:p>
          <a:p>
            <a:pPr>
              <a:lnSpc>
                <a:spcPct val="90000"/>
              </a:lnSpc>
              <a:buFont typeface="Wingdings" panose="05000000000000000000" pitchFamily="2" charset="2"/>
              <a:buChar char="v"/>
            </a:pPr>
            <a:r>
              <a:rPr lang="en-GB" sz="1200" dirty="0">
                <a:solidFill>
                  <a:srgbClr val="FFFFFF"/>
                </a:solidFill>
                <a:latin typeface="Arial" panose="020B0604020202020204" pitchFamily="34" charset="0"/>
                <a:cs typeface="Arial" panose="020B0604020202020204" pitchFamily="34" charset="0"/>
              </a:rPr>
              <a:t>Personal information kept secure</a:t>
            </a:r>
          </a:p>
          <a:p>
            <a:pPr>
              <a:lnSpc>
                <a:spcPct val="90000"/>
              </a:lnSpc>
              <a:buFont typeface="Wingdings" panose="05000000000000000000" pitchFamily="2" charset="2"/>
              <a:buChar char="v"/>
            </a:pPr>
            <a:r>
              <a:rPr lang="en-GB" sz="1200" dirty="0">
                <a:solidFill>
                  <a:srgbClr val="FFFFFF"/>
                </a:solidFill>
                <a:latin typeface="Arial" panose="020B0604020202020204" pitchFamily="34" charset="0"/>
                <a:cs typeface="Arial" panose="020B0604020202020204" pitchFamily="34" charset="0"/>
              </a:rPr>
              <a:t>Data stored according to GDPR requirements</a:t>
            </a:r>
          </a:p>
          <a:p>
            <a:pPr>
              <a:lnSpc>
                <a:spcPct val="90000"/>
              </a:lnSpc>
              <a:buNone/>
            </a:pPr>
            <a:r>
              <a:rPr lang="en-GB" sz="1200" b="1" dirty="0">
                <a:solidFill>
                  <a:srgbClr val="FFFFFF"/>
                </a:solidFill>
                <a:latin typeface="Arial" panose="020B0604020202020204" pitchFamily="34" charset="0"/>
                <a:cs typeface="Arial" panose="020B0604020202020204" pitchFamily="34" charset="0"/>
              </a:rPr>
              <a:t>Anonymity</a:t>
            </a:r>
          </a:p>
          <a:p>
            <a:pPr>
              <a:lnSpc>
                <a:spcPct val="90000"/>
              </a:lnSpc>
              <a:buFont typeface="Wingdings" panose="05000000000000000000" pitchFamily="2" charset="2"/>
              <a:buChar char="v"/>
            </a:pPr>
            <a:r>
              <a:rPr lang="en-GB" sz="1200" dirty="0">
                <a:solidFill>
                  <a:srgbClr val="FFFFFF"/>
                </a:solidFill>
                <a:latin typeface="Arial" panose="020B0604020202020204" pitchFamily="34" charset="0"/>
                <a:cs typeface="Arial" panose="020B0604020202020204" pitchFamily="34" charset="0"/>
              </a:rPr>
              <a:t>Participants identified using pseudonyms</a:t>
            </a:r>
          </a:p>
          <a:p>
            <a:pPr>
              <a:lnSpc>
                <a:spcPct val="90000"/>
              </a:lnSpc>
              <a:buFont typeface="Wingdings" panose="05000000000000000000" pitchFamily="2" charset="2"/>
              <a:buChar char="v"/>
            </a:pPr>
            <a:r>
              <a:rPr lang="en-GB" sz="1200" dirty="0">
                <a:solidFill>
                  <a:srgbClr val="FFFFFF"/>
                </a:solidFill>
                <a:latin typeface="Arial" panose="020B0604020202020204" pitchFamily="34" charset="0"/>
                <a:cs typeface="Arial" panose="020B0604020202020204" pitchFamily="34" charset="0"/>
              </a:rPr>
              <a:t>No identifiable information included in findings</a:t>
            </a:r>
          </a:p>
          <a:p>
            <a:pPr>
              <a:lnSpc>
                <a:spcPct val="90000"/>
              </a:lnSpc>
            </a:pPr>
            <a:endParaRPr lang="en-GB" sz="1200" dirty="0">
              <a:solidFill>
                <a:srgbClr val="FFFFFF"/>
              </a:solidFill>
            </a:endParaRPr>
          </a:p>
        </p:txBody>
      </p:sp>
    </p:spTree>
    <p:extLst>
      <p:ext uri="{BB962C8B-B14F-4D97-AF65-F5344CB8AC3E}">
        <p14:creationId xmlns:p14="http://schemas.microsoft.com/office/powerpoint/2010/main" val="53128218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F5ADD-8E42-4DFB-68E6-47DA85754CFC}"/>
              </a:ext>
            </a:extLst>
          </p:cNvPr>
          <p:cNvSpPr>
            <a:spLocks noGrp="1"/>
          </p:cNvSpPr>
          <p:nvPr>
            <p:ph type="title"/>
          </p:nvPr>
        </p:nvSpPr>
        <p:spPr>
          <a:xfrm>
            <a:off x="1154954" y="973668"/>
            <a:ext cx="8761413" cy="706964"/>
          </a:xfrm>
        </p:spPr>
        <p:txBody>
          <a:bodyPr>
            <a:normAutofit/>
          </a:bodyPr>
          <a:lstStyle/>
          <a:p>
            <a:pPr>
              <a:lnSpc>
                <a:spcPct val="90000"/>
              </a:lnSpc>
            </a:pPr>
            <a:r>
              <a:rPr lang="en-GB" sz="2000">
                <a:solidFill>
                  <a:srgbClr val="EBEBEB"/>
                </a:solidFill>
              </a:rPr>
              <a:t>Ethical Considerations: Protection &amp;     </a:t>
            </a:r>
            <a:br>
              <a:rPr lang="en-GB" sz="2000">
                <a:solidFill>
                  <a:srgbClr val="EBEBEB"/>
                </a:solidFill>
              </a:rPr>
            </a:br>
            <a:r>
              <a:rPr lang="en-GB" sz="2000">
                <a:solidFill>
                  <a:srgbClr val="EBEBEB"/>
                </a:solidFill>
              </a:rPr>
              <a:t>                      Compliance</a:t>
            </a:r>
          </a:p>
        </p:txBody>
      </p:sp>
      <p:pic>
        <p:nvPicPr>
          <p:cNvPr id="5" name="Picture 4" descr="Colourful carved figures of humans">
            <a:extLst>
              <a:ext uri="{FF2B5EF4-FFF2-40B4-BE49-F238E27FC236}">
                <a16:creationId xmlns:a16="http://schemas.microsoft.com/office/drawing/2014/main" id="{BA84C9F0-ABB6-CBF9-3B2D-D9B4A709F27C}"/>
              </a:ext>
            </a:extLst>
          </p:cNvPr>
          <p:cNvPicPr>
            <a:picLocks noChangeAspect="1"/>
          </p:cNvPicPr>
          <p:nvPr/>
        </p:nvPicPr>
        <p:blipFill>
          <a:blip r:embed="rId3"/>
          <a:srcRect t="21053"/>
          <a:stretch>
            <a:fillRect/>
          </a:stretch>
        </p:blipFill>
        <p:spPr>
          <a:xfrm>
            <a:off x="1151467" y="3087500"/>
            <a:ext cx="4345024" cy="2444064"/>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32BB7C29-8474-BC05-E6B2-27B6F41AE14C}"/>
              </a:ext>
            </a:extLst>
          </p:cNvPr>
          <p:cNvSpPr>
            <a:spLocks noGrp="1"/>
          </p:cNvSpPr>
          <p:nvPr>
            <p:ph idx="1"/>
          </p:nvPr>
        </p:nvSpPr>
        <p:spPr>
          <a:xfrm>
            <a:off x="5812221" y="2139948"/>
            <a:ext cx="5611940" cy="4339168"/>
          </a:xfrm>
        </p:spPr>
        <p:txBody>
          <a:bodyPr anchor="ctr">
            <a:normAutofit/>
          </a:bodyPr>
          <a:lstStyle/>
          <a:p>
            <a:pPr>
              <a:lnSpc>
                <a:spcPct val="90000"/>
              </a:lnSpc>
              <a:buNone/>
            </a:pPr>
            <a:r>
              <a:rPr lang="en-GB" sz="1300" b="1" dirty="0"/>
              <a:t>Protection from Harm</a:t>
            </a:r>
          </a:p>
          <a:p>
            <a:pPr>
              <a:lnSpc>
                <a:spcPct val="90000"/>
              </a:lnSpc>
              <a:buFont typeface="Wingdings" panose="05000000000000000000" pitchFamily="2" charset="2"/>
              <a:buChar char="v"/>
            </a:pPr>
            <a:r>
              <a:rPr lang="en-GB" sz="1300" dirty="0"/>
              <a:t>No sensitive or intrusive questions</a:t>
            </a:r>
          </a:p>
          <a:p>
            <a:pPr>
              <a:lnSpc>
                <a:spcPct val="90000"/>
              </a:lnSpc>
              <a:buFont typeface="Wingdings" panose="05000000000000000000" pitchFamily="2" charset="2"/>
              <a:buChar char="v"/>
            </a:pPr>
            <a:r>
              <a:rPr lang="en-GB" sz="1300" dirty="0"/>
              <a:t>Participants may skip questions</a:t>
            </a:r>
          </a:p>
          <a:p>
            <a:pPr>
              <a:lnSpc>
                <a:spcPct val="90000"/>
              </a:lnSpc>
              <a:buFont typeface="Wingdings" panose="05000000000000000000" pitchFamily="2" charset="2"/>
              <a:buChar char="v"/>
            </a:pPr>
            <a:r>
              <a:rPr lang="en-GB" sz="1300" dirty="0"/>
              <a:t>Right to withdraw at any stage without penalty</a:t>
            </a:r>
          </a:p>
          <a:p>
            <a:pPr>
              <a:lnSpc>
                <a:spcPct val="90000"/>
              </a:lnSpc>
              <a:buNone/>
            </a:pPr>
            <a:r>
              <a:rPr lang="en-GB" sz="1300" b="1" dirty="0"/>
              <a:t>Compliance with Ethical Guidelines</a:t>
            </a:r>
          </a:p>
          <a:p>
            <a:pPr>
              <a:lnSpc>
                <a:spcPct val="90000"/>
              </a:lnSpc>
              <a:buFont typeface="Wingdings" panose="05000000000000000000" pitchFamily="2" charset="2"/>
              <a:buChar char="v"/>
            </a:pPr>
            <a:r>
              <a:rPr lang="en-GB" sz="1300" dirty="0"/>
              <a:t>Follow university ethical procedures</a:t>
            </a:r>
          </a:p>
          <a:p>
            <a:pPr>
              <a:lnSpc>
                <a:spcPct val="90000"/>
              </a:lnSpc>
              <a:buFont typeface="Wingdings" panose="05000000000000000000" pitchFamily="2" charset="2"/>
              <a:buChar char="v"/>
            </a:pPr>
            <a:r>
              <a:rPr lang="en-GB" sz="1300" dirty="0"/>
              <a:t>Obtain ethical approval before data collection</a:t>
            </a:r>
          </a:p>
          <a:p>
            <a:pPr>
              <a:lnSpc>
                <a:spcPct val="90000"/>
              </a:lnSpc>
              <a:buFont typeface="Wingdings" panose="05000000000000000000" pitchFamily="2" charset="2"/>
              <a:buChar char="v"/>
            </a:pPr>
            <a:r>
              <a:rPr lang="en-GB" sz="1300" dirty="0"/>
              <a:t>Adhere to GDPR and data protection regulations</a:t>
            </a:r>
          </a:p>
          <a:p>
            <a:pPr>
              <a:lnSpc>
                <a:spcPct val="90000"/>
              </a:lnSpc>
              <a:buNone/>
            </a:pPr>
            <a:r>
              <a:rPr lang="en-GB" sz="1300" b="1" dirty="0"/>
              <a:t>Ethical Importance</a:t>
            </a:r>
          </a:p>
          <a:p>
            <a:pPr>
              <a:lnSpc>
                <a:spcPct val="90000"/>
              </a:lnSpc>
              <a:buFont typeface="Wingdings" panose="05000000000000000000" pitchFamily="2" charset="2"/>
              <a:buChar char="v"/>
            </a:pPr>
            <a:r>
              <a:rPr lang="en-GB" sz="1300" dirty="0"/>
              <a:t>Protects participant rights</a:t>
            </a:r>
          </a:p>
          <a:p>
            <a:pPr>
              <a:lnSpc>
                <a:spcPct val="90000"/>
              </a:lnSpc>
              <a:buFont typeface="Wingdings" panose="05000000000000000000" pitchFamily="2" charset="2"/>
              <a:buChar char="v"/>
            </a:pPr>
            <a:r>
              <a:rPr lang="en-GB" sz="1300" dirty="0"/>
              <a:t>Ensures trustworthy and credible research</a:t>
            </a:r>
          </a:p>
          <a:p>
            <a:pPr>
              <a:lnSpc>
                <a:spcPct val="90000"/>
              </a:lnSpc>
            </a:pPr>
            <a:endParaRPr lang="en-GB" sz="1300" dirty="0"/>
          </a:p>
        </p:txBody>
      </p:sp>
      <p:sp>
        <p:nvSpPr>
          <p:cNvPr id="6" name="TextBox 5">
            <a:extLst>
              <a:ext uri="{FF2B5EF4-FFF2-40B4-BE49-F238E27FC236}">
                <a16:creationId xmlns:a16="http://schemas.microsoft.com/office/drawing/2014/main" id="{3F7DAEBC-2BDD-FDE7-B7E7-96A55C7868D3}"/>
              </a:ext>
            </a:extLst>
          </p:cNvPr>
          <p:cNvSpPr txBox="1"/>
          <p:nvPr/>
        </p:nvSpPr>
        <p:spPr>
          <a:xfrm>
            <a:off x="7424835" y="6109784"/>
            <a:ext cx="4135794" cy="307777"/>
          </a:xfrm>
          <a:prstGeom prst="rect">
            <a:avLst/>
          </a:prstGeom>
          <a:noFill/>
        </p:spPr>
        <p:txBody>
          <a:bodyPr wrap="square">
            <a:spAutoFit/>
          </a:bodyPr>
          <a:lstStyle/>
          <a:p>
            <a:r>
              <a:rPr lang="da-DK" sz="1400" dirty="0">
                <a:latin typeface="Arial" panose="020B0604020202020204" pitchFamily="34" charset="0"/>
                <a:cs typeface="Arial" panose="020B0604020202020204" pitchFamily="34" charset="0"/>
              </a:rPr>
              <a:t>(Saunders et al., 2023; Gray, 2021)</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6205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D105174-071A-4257-860A-5EE2D11DD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5" name="Freeform 5">
            <a:extLst>
              <a:ext uri="{FF2B5EF4-FFF2-40B4-BE49-F238E27FC236}">
                <a16:creationId xmlns:a16="http://schemas.microsoft.com/office/drawing/2014/main" id="{E17B217C-3C66-46B3-9E9D-2771AA2A2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2AFFD36D-2CE2-8A30-7E78-8EF9153562C3}"/>
              </a:ext>
            </a:extLst>
          </p:cNvPr>
          <p:cNvSpPr>
            <a:spLocks noGrp="1"/>
          </p:cNvSpPr>
          <p:nvPr>
            <p:ph type="title"/>
          </p:nvPr>
        </p:nvSpPr>
        <p:spPr>
          <a:xfrm>
            <a:off x="4093889" y="0"/>
            <a:ext cx="3421623" cy="2068378"/>
          </a:xfrm>
        </p:spPr>
        <p:txBody>
          <a:bodyPr>
            <a:normAutofit/>
          </a:bodyPr>
          <a:lstStyle/>
          <a:p>
            <a:r>
              <a:rPr lang="en-GB" sz="2500" dirty="0">
                <a:solidFill>
                  <a:srgbClr val="EBEBEB"/>
                </a:solidFill>
              </a:rPr>
              <a:t>      Limitations and Recommendations</a:t>
            </a:r>
          </a:p>
        </p:txBody>
      </p:sp>
      <p:sp>
        <p:nvSpPr>
          <p:cNvPr id="26" name="Rectangle 25">
            <a:extLst>
              <a:ext uri="{FF2B5EF4-FFF2-40B4-BE49-F238E27FC236}">
                <a16:creationId xmlns:a16="http://schemas.microsoft.com/office/drawing/2014/main" id="{8A848D99-5D8B-49F5-97E9-AA7C3F5F2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194F30E-6FE7-8787-541E-093FF89FA5B1}"/>
              </a:ext>
            </a:extLst>
          </p:cNvPr>
          <p:cNvSpPr>
            <a:spLocks noGrp="1"/>
          </p:cNvSpPr>
          <p:nvPr>
            <p:ph idx="1"/>
          </p:nvPr>
        </p:nvSpPr>
        <p:spPr>
          <a:xfrm>
            <a:off x="1459583" y="2068378"/>
            <a:ext cx="6812058" cy="3811740"/>
          </a:xfrm>
        </p:spPr>
        <p:txBody>
          <a:bodyPr anchor="ctr">
            <a:normAutofit/>
          </a:bodyPr>
          <a:lstStyle/>
          <a:p>
            <a:pPr>
              <a:lnSpc>
                <a:spcPct val="90000"/>
              </a:lnSpc>
              <a:buNone/>
            </a:pPr>
            <a:r>
              <a:rPr lang="en-GB" sz="1400" b="1" dirty="0">
                <a:solidFill>
                  <a:srgbClr val="FFFFFF"/>
                </a:solidFill>
              </a:rPr>
              <a:t>Research Limitations</a:t>
            </a:r>
          </a:p>
          <a:p>
            <a:pPr>
              <a:lnSpc>
                <a:spcPct val="90000"/>
              </a:lnSpc>
              <a:buFont typeface="Wingdings" panose="05000000000000000000" pitchFamily="2" charset="2"/>
              <a:buChar char="v"/>
            </a:pPr>
            <a:r>
              <a:rPr lang="en-GB" sz="1400" dirty="0">
                <a:solidFill>
                  <a:srgbClr val="FFFFFF"/>
                </a:solidFill>
              </a:rPr>
              <a:t>Small sample size (8–17 participants)</a:t>
            </a:r>
          </a:p>
          <a:p>
            <a:pPr>
              <a:lnSpc>
                <a:spcPct val="90000"/>
              </a:lnSpc>
              <a:buFont typeface="Wingdings" panose="05000000000000000000" pitchFamily="2" charset="2"/>
              <a:buChar char="v"/>
            </a:pPr>
            <a:r>
              <a:rPr lang="en-GB" sz="1400" dirty="0">
                <a:solidFill>
                  <a:srgbClr val="FFFFFF"/>
                </a:solidFill>
              </a:rPr>
              <a:t>Self-reported responses may introduce bias</a:t>
            </a:r>
          </a:p>
          <a:p>
            <a:pPr>
              <a:lnSpc>
                <a:spcPct val="90000"/>
              </a:lnSpc>
              <a:buFont typeface="Wingdings" panose="05000000000000000000" pitchFamily="2" charset="2"/>
              <a:buChar char="v"/>
            </a:pPr>
            <a:r>
              <a:rPr lang="en-GB" sz="1400" dirty="0">
                <a:solidFill>
                  <a:srgbClr val="FFFFFF"/>
                </a:solidFill>
              </a:rPr>
              <a:t>Restricted to food manufacturing sector</a:t>
            </a:r>
          </a:p>
          <a:p>
            <a:pPr>
              <a:lnSpc>
                <a:spcPct val="90000"/>
              </a:lnSpc>
              <a:buFont typeface="Wingdings" panose="05000000000000000000" pitchFamily="2" charset="2"/>
              <a:buChar char="v"/>
            </a:pPr>
            <a:r>
              <a:rPr lang="en-GB" sz="1400" dirty="0">
                <a:solidFill>
                  <a:srgbClr val="FFFFFF"/>
                </a:solidFill>
              </a:rPr>
              <a:t>Limited time available for data collection</a:t>
            </a:r>
          </a:p>
          <a:p>
            <a:pPr>
              <a:lnSpc>
                <a:spcPct val="90000"/>
              </a:lnSpc>
              <a:buNone/>
            </a:pPr>
            <a:r>
              <a:rPr lang="en-GB" sz="1400" b="1" dirty="0">
                <a:solidFill>
                  <a:srgbClr val="FFFFFF"/>
                </a:solidFill>
              </a:rPr>
              <a:t>Recommendations for Future Research</a:t>
            </a:r>
          </a:p>
          <a:p>
            <a:pPr>
              <a:lnSpc>
                <a:spcPct val="90000"/>
              </a:lnSpc>
              <a:buFont typeface="Wingdings" panose="05000000000000000000" pitchFamily="2" charset="2"/>
              <a:buChar char="v"/>
            </a:pPr>
            <a:r>
              <a:rPr lang="en-GB" sz="1400" dirty="0">
                <a:solidFill>
                  <a:srgbClr val="FFFFFF"/>
                </a:solidFill>
              </a:rPr>
              <a:t>Include larger samples</a:t>
            </a:r>
          </a:p>
          <a:p>
            <a:pPr>
              <a:lnSpc>
                <a:spcPct val="90000"/>
              </a:lnSpc>
              <a:buFont typeface="Wingdings" panose="05000000000000000000" pitchFamily="2" charset="2"/>
              <a:buChar char="v"/>
            </a:pPr>
            <a:r>
              <a:rPr lang="en-GB" sz="1400" dirty="0">
                <a:solidFill>
                  <a:srgbClr val="FFFFFF"/>
                </a:solidFill>
              </a:rPr>
              <a:t>Study multiple manufacturing sectors</a:t>
            </a:r>
          </a:p>
          <a:p>
            <a:pPr>
              <a:lnSpc>
                <a:spcPct val="90000"/>
              </a:lnSpc>
              <a:buFont typeface="Wingdings" panose="05000000000000000000" pitchFamily="2" charset="2"/>
              <a:buChar char="v"/>
            </a:pPr>
            <a:r>
              <a:rPr lang="en-GB" sz="1400" dirty="0">
                <a:solidFill>
                  <a:srgbClr val="FFFFFF"/>
                </a:solidFill>
              </a:rPr>
              <a:t>Use mixed-method approaches</a:t>
            </a:r>
          </a:p>
          <a:p>
            <a:pPr>
              <a:lnSpc>
                <a:spcPct val="90000"/>
              </a:lnSpc>
              <a:buFont typeface="Wingdings" panose="05000000000000000000" pitchFamily="2" charset="2"/>
              <a:buChar char="v"/>
            </a:pPr>
            <a:r>
              <a:rPr lang="en-GB" sz="1400" dirty="0">
                <a:solidFill>
                  <a:srgbClr val="FFFFFF"/>
                </a:solidFill>
              </a:rPr>
              <a:t>Conduct longitudinal studies</a:t>
            </a:r>
          </a:p>
          <a:p>
            <a:pPr>
              <a:lnSpc>
                <a:spcPct val="90000"/>
              </a:lnSpc>
              <a:buFont typeface="Wingdings" panose="05000000000000000000" pitchFamily="2" charset="2"/>
              <a:buChar char="v"/>
            </a:pPr>
            <a:r>
              <a:rPr lang="en-GB" sz="1400" dirty="0">
                <a:solidFill>
                  <a:srgbClr val="FFFFFF"/>
                </a:solidFill>
              </a:rPr>
              <a:t>Compare different production environments</a:t>
            </a:r>
          </a:p>
          <a:p>
            <a:pPr>
              <a:lnSpc>
                <a:spcPct val="90000"/>
              </a:lnSpc>
            </a:pPr>
            <a:endParaRPr lang="en-GB" sz="1400" dirty="0">
              <a:solidFill>
                <a:srgbClr val="FFFFFF"/>
              </a:solidFill>
            </a:endParaRPr>
          </a:p>
        </p:txBody>
      </p:sp>
      <p:pic>
        <p:nvPicPr>
          <p:cNvPr id="27" name="Graphic 26" descr="Target Audience">
            <a:extLst>
              <a:ext uri="{FF2B5EF4-FFF2-40B4-BE49-F238E27FC236}">
                <a16:creationId xmlns:a16="http://schemas.microsoft.com/office/drawing/2014/main" id="{02A54C97-F955-E41A-051B-D9CF03A0F18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02572" y="3262661"/>
            <a:ext cx="1678140" cy="1678140"/>
          </a:xfrm>
          <a:prstGeom prst="roundRect">
            <a:avLst>
              <a:gd name="adj" fmla="val 1858"/>
            </a:avLst>
          </a:prstGeom>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246BB8C6-2522-5B62-1511-612488B66346}"/>
              </a:ext>
            </a:extLst>
          </p:cNvPr>
          <p:cNvSpPr txBox="1"/>
          <p:nvPr/>
        </p:nvSpPr>
        <p:spPr>
          <a:xfrm>
            <a:off x="7183044" y="5571435"/>
            <a:ext cx="6097554"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(Bryman and Bell, 2023)</a:t>
            </a:r>
          </a:p>
        </p:txBody>
      </p:sp>
    </p:spTree>
    <p:extLst>
      <p:ext uri="{BB962C8B-B14F-4D97-AF65-F5344CB8AC3E}">
        <p14:creationId xmlns:p14="http://schemas.microsoft.com/office/powerpoint/2010/main" val="210429146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0DCC8-644D-DA92-9F03-A087B2D7E487}"/>
              </a:ext>
            </a:extLst>
          </p:cNvPr>
          <p:cNvSpPr>
            <a:spLocks noGrp="1"/>
          </p:cNvSpPr>
          <p:nvPr>
            <p:ph type="title"/>
          </p:nvPr>
        </p:nvSpPr>
        <p:spPr>
          <a:xfrm>
            <a:off x="1154954" y="973668"/>
            <a:ext cx="8761413" cy="706964"/>
          </a:xfrm>
        </p:spPr>
        <p:txBody>
          <a:bodyPr>
            <a:normAutofit/>
          </a:bodyPr>
          <a:lstStyle/>
          <a:p>
            <a:r>
              <a:rPr lang="en-GB">
                <a:solidFill>
                  <a:srgbClr val="EBEBEB"/>
                </a:solidFill>
              </a:rPr>
              <a:t>Conclusion</a:t>
            </a:r>
          </a:p>
        </p:txBody>
      </p:sp>
      <p:sp>
        <p:nvSpPr>
          <p:cNvPr id="3" name="Content Placeholder 2">
            <a:extLst>
              <a:ext uri="{FF2B5EF4-FFF2-40B4-BE49-F238E27FC236}">
                <a16:creationId xmlns:a16="http://schemas.microsoft.com/office/drawing/2014/main" id="{26675EA4-AB14-F640-4A79-C911A8CD245B}"/>
              </a:ext>
            </a:extLst>
          </p:cNvPr>
          <p:cNvSpPr>
            <a:spLocks noGrp="1"/>
          </p:cNvSpPr>
          <p:nvPr>
            <p:ph idx="1"/>
          </p:nvPr>
        </p:nvSpPr>
        <p:spPr>
          <a:xfrm>
            <a:off x="1154954" y="2603500"/>
            <a:ext cx="6397313" cy="3416300"/>
          </a:xfrm>
        </p:spPr>
        <p:txBody>
          <a:bodyPr anchor="ctr">
            <a:normAutofit/>
          </a:bodyPr>
          <a:lstStyle/>
          <a:p>
            <a:pPr>
              <a:lnSpc>
                <a:spcPct val="90000"/>
              </a:lnSpc>
              <a:buNone/>
            </a:pPr>
            <a:r>
              <a:rPr lang="en-GB" sz="1700" b="1"/>
              <a:t>Key Findings from the Proposal</a:t>
            </a:r>
          </a:p>
          <a:p>
            <a:pPr>
              <a:lnSpc>
                <a:spcPct val="90000"/>
              </a:lnSpc>
              <a:buFont typeface="Wingdings" panose="05000000000000000000" pitchFamily="2" charset="2"/>
              <a:buChar char="v"/>
            </a:pPr>
            <a:r>
              <a:rPr lang="en-GB" sz="1700">
                <a:latin typeface="Arial" panose="020B0604020202020204" pitchFamily="34" charset="0"/>
                <a:cs typeface="Arial" panose="020B0604020202020204" pitchFamily="34" charset="0"/>
              </a:rPr>
              <a:t>Qualitative research is appropriate for exploring employee experiences</a:t>
            </a:r>
          </a:p>
          <a:p>
            <a:pPr>
              <a:lnSpc>
                <a:spcPct val="90000"/>
              </a:lnSpc>
              <a:buFont typeface="Wingdings" panose="05000000000000000000" pitchFamily="2" charset="2"/>
              <a:buChar char="v"/>
            </a:pPr>
            <a:r>
              <a:rPr lang="en-GB" sz="1700">
                <a:latin typeface="Arial" panose="020B0604020202020204" pitchFamily="34" charset="0"/>
                <a:cs typeface="Arial" panose="020B0604020202020204" pitchFamily="34" charset="0"/>
              </a:rPr>
              <a:t>Semi-structured interviews provide rich and detailed data</a:t>
            </a:r>
          </a:p>
          <a:p>
            <a:pPr>
              <a:lnSpc>
                <a:spcPct val="90000"/>
              </a:lnSpc>
              <a:buFont typeface="Wingdings" panose="05000000000000000000" pitchFamily="2" charset="2"/>
              <a:buChar char="v"/>
            </a:pPr>
            <a:r>
              <a:rPr lang="en-GB" sz="1700">
                <a:latin typeface="Arial" panose="020B0604020202020204" pitchFamily="34" charset="0"/>
                <a:cs typeface="Arial" panose="020B0604020202020204" pitchFamily="34" charset="0"/>
              </a:rPr>
              <a:t>Ethical considerations ensure participant protection</a:t>
            </a:r>
          </a:p>
          <a:p>
            <a:pPr>
              <a:lnSpc>
                <a:spcPct val="90000"/>
              </a:lnSpc>
              <a:buFont typeface="Wingdings" panose="05000000000000000000" pitchFamily="2" charset="2"/>
              <a:buChar char="v"/>
            </a:pPr>
            <a:r>
              <a:rPr lang="en-GB" sz="1700">
                <a:latin typeface="Arial" panose="020B0604020202020204" pitchFamily="34" charset="0"/>
                <a:cs typeface="Arial" panose="020B0604020202020204" pitchFamily="34" charset="0"/>
              </a:rPr>
              <a:t>Limitations mainly relate to sample size and scope</a:t>
            </a:r>
          </a:p>
          <a:p>
            <a:pPr>
              <a:lnSpc>
                <a:spcPct val="90000"/>
              </a:lnSpc>
              <a:buNone/>
            </a:pPr>
            <a:r>
              <a:rPr lang="en-GB" sz="1700" b="1"/>
              <a:t>Overall Conclusion</a:t>
            </a:r>
          </a:p>
          <a:p>
            <a:pPr>
              <a:lnSpc>
                <a:spcPct val="90000"/>
              </a:lnSpc>
              <a:buFont typeface="Wingdings" panose="05000000000000000000" pitchFamily="2" charset="2"/>
              <a:buChar char="v"/>
            </a:pPr>
            <a:r>
              <a:rPr lang="en-GB" sz="1700">
                <a:latin typeface="Arial" panose="020B0604020202020204" pitchFamily="34" charset="0"/>
                <a:cs typeface="Arial" panose="020B0604020202020204" pitchFamily="34" charset="0"/>
              </a:rPr>
              <a:t>Understanding the impact of repetitive work can help organisations improve employee well-being, motivation, and productivity while maintaining operational performance</a:t>
            </a:r>
          </a:p>
          <a:p>
            <a:pPr>
              <a:lnSpc>
                <a:spcPct val="90000"/>
              </a:lnSpc>
            </a:pPr>
            <a:endParaRPr lang="en-GB" sz="1700"/>
          </a:p>
        </p:txBody>
      </p:sp>
      <p:pic>
        <p:nvPicPr>
          <p:cNvPr id="39" name="Graphic 38" descr="Laptop Secure">
            <a:extLst>
              <a:ext uri="{FF2B5EF4-FFF2-40B4-BE49-F238E27FC236}">
                <a16:creationId xmlns:a16="http://schemas.microsoft.com/office/drawing/2014/main" id="{DF4773F1-791B-DAE2-109C-330D0C4E1C1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7013" y="2775951"/>
            <a:ext cx="3067163"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761292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6" name="Rectangle 35">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7"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8" name="TextBox 7">
            <a:extLst>
              <a:ext uri="{FF2B5EF4-FFF2-40B4-BE49-F238E27FC236}">
                <a16:creationId xmlns:a16="http://schemas.microsoft.com/office/drawing/2014/main" id="{91038DBF-4F47-F5F9-8DD4-F6DB26EC7FB6}"/>
              </a:ext>
            </a:extLst>
          </p:cNvPr>
          <p:cNvSpPr txBox="1"/>
          <p:nvPr/>
        </p:nvSpPr>
        <p:spPr>
          <a:xfrm>
            <a:off x="1154954" y="973668"/>
            <a:ext cx="8761413" cy="706964"/>
          </a:xfrm>
          <a:prstGeom prst="rect">
            <a:avLst/>
          </a:prstGeom>
        </p:spPr>
        <p:txBody>
          <a:bodyPr vert="horz" lIns="91440" tIns="45720" rIns="91440" bIns="45720" rtlCol="0" anchor="ctr">
            <a:normAutofit/>
          </a:bodyPr>
          <a:lstStyle/>
          <a:p>
            <a:pPr>
              <a:spcBef>
                <a:spcPct val="0"/>
              </a:spcBef>
              <a:spcAft>
                <a:spcPts val="600"/>
              </a:spcAft>
            </a:pPr>
            <a:r>
              <a:rPr lang="en-US" sz="3600" dirty="0">
                <a:solidFill>
                  <a:srgbClr val="FFFFFF"/>
                </a:solidFill>
                <a:latin typeface="+mj-lt"/>
                <a:ea typeface="+mj-ea"/>
                <a:cs typeface="+mj-cs"/>
              </a:rPr>
              <a:t>Proposed Gantt Chart</a:t>
            </a:r>
          </a:p>
        </p:txBody>
      </p:sp>
      <p:sp>
        <p:nvSpPr>
          <p:cNvPr id="38" name="Rectangle 37">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20351E14-0618-24BD-240E-912A4914F266}"/>
              </a:ext>
            </a:extLst>
          </p:cNvPr>
          <p:cNvSpPr txBox="1"/>
          <p:nvPr/>
        </p:nvSpPr>
        <p:spPr>
          <a:xfrm>
            <a:off x="3066153" y="5595122"/>
            <a:ext cx="5724699" cy="305273"/>
          </a:xfrm>
          <a:prstGeom prst="rect">
            <a:avLst/>
          </a:prstGeom>
        </p:spPr>
        <p:txBody>
          <a:bodyPr vert="horz" lIns="91440" tIns="45720" rIns="91440" bIns="45720" rtlCol="0">
            <a:normAutofit/>
          </a:bodyPr>
          <a:lstStyle/>
          <a:p>
            <a:pPr marR="0" lvl="0" algn="l" defTabSz="914400" rtl="0" eaLnBrk="1" fontAlgn="auto" latinLnBrk="0" hangingPunct="1">
              <a:spcBef>
                <a:spcPts val="0"/>
              </a:spcBef>
              <a:spcAft>
                <a:spcPts val="600"/>
              </a:spcAft>
              <a:buClrTx/>
              <a:buSzTx/>
              <a:tabLst/>
              <a:defRPr/>
            </a:pPr>
            <a:r>
              <a:rPr kumimoji="0" lang="en-US" sz="1200" b="0" i="0" u="none" strike="noStrike" kern="1200" cap="none" spc="0" normalizeH="0" baseline="0" noProof="0" dirty="0">
                <a:ln>
                  <a:noFill/>
                </a:ln>
                <a:solidFill>
                  <a:srgbClr val="000000"/>
                </a:solidFill>
                <a:effectLst/>
                <a:uLnTx/>
                <a:uFillTx/>
                <a:latin typeface="Bierstadt"/>
                <a:ea typeface="+mn-ea"/>
                <a:cs typeface="+mn-cs"/>
              </a:rPr>
              <a:t>                             ■ = Activity undertaken during the specified week   (Figure 1)</a:t>
            </a:r>
          </a:p>
        </p:txBody>
      </p:sp>
      <p:graphicFrame>
        <p:nvGraphicFramePr>
          <p:cNvPr id="24" name="Content Placeholder 23">
            <a:extLst>
              <a:ext uri="{FF2B5EF4-FFF2-40B4-BE49-F238E27FC236}">
                <a16:creationId xmlns:a16="http://schemas.microsoft.com/office/drawing/2014/main" id="{B42751E3-FDE0-919F-6CC2-922C3989E260}"/>
              </a:ext>
            </a:extLst>
          </p:cNvPr>
          <p:cNvGraphicFramePr>
            <a:graphicFrameLocks noGrp="1"/>
          </p:cNvGraphicFramePr>
          <p:nvPr>
            <p:ph idx="1"/>
            <p:extLst>
              <p:ext uri="{D42A27DB-BD31-4B8C-83A1-F6EECF244321}">
                <p14:modId xmlns:p14="http://schemas.microsoft.com/office/powerpoint/2010/main" val="3795416148"/>
              </p:ext>
            </p:extLst>
          </p:nvPr>
        </p:nvGraphicFramePr>
        <p:xfrm>
          <a:off x="2050825" y="1825374"/>
          <a:ext cx="8090350" cy="3422690"/>
        </p:xfrm>
        <a:graphic>
          <a:graphicData uri="http://schemas.openxmlformats.org/drawingml/2006/table">
            <a:tbl>
              <a:tblPr firstRow="1" bandRow="1">
                <a:effectLst>
                  <a:reflection blurRad="6350" stA="50000" endA="300" endPos="55500" dist="50800" dir="5400000" sy="-100000" algn="bl" rotWithShape="0"/>
                </a:effectLst>
                <a:tableStyleId>{5C22544A-7EE6-4342-B048-85BDC9FD1C3A}</a:tableStyleId>
              </a:tblPr>
              <a:tblGrid>
                <a:gridCol w="3328894">
                  <a:extLst>
                    <a:ext uri="{9D8B030D-6E8A-4147-A177-3AD203B41FA5}">
                      <a16:colId xmlns:a16="http://schemas.microsoft.com/office/drawing/2014/main" val="2715759349"/>
                    </a:ext>
                  </a:extLst>
                </a:gridCol>
                <a:gridCol w="595182">
                  <a:extLst>
                    <a:ext uri="{9D8B030D-6E8A-4147-A177-3AD203B41FA5}">
                      <a16:colId xmlns:a16="http://schemas.microsoft.com/office/drawing/2014/main" val="2569272244"/>
                    </a:ext>
                  </a:extLst>
                </a:gridCol>
                <a:gridCol w="595182">
                  <a:extLst>
                    <a:ext uri="{9D8B030D-6E8A-4147-A177-3AD203B41FA5}">
                      <a16:colId xmlns:a16="http://schemas.microsoft.com/office/drawing/2014/main" val="1356923603"/>
                    </a:ext>
                  </a:extLst>
                </a:gridCol>
                <a:gridCol w="595182">
                  <a:extLst>
                    <a:ext uri="{9D8B030D-6E8A-4147-A177-3AD203B41FA5}">
                      <a16:colId xmlns:a16="http://schemas.microsoft.com/office/drawing/2014/main" val="3149547854"/>
                    </a:ext>
                  </a:extLst>
                </a:gridCol>
                <a:gridCol w="595182">
                  <a:extLst>
                    <a:ext uri="{9D8B030D-6E8A-4147-A177-3AD203B41FA5}">
                      <a16:colId xmlns:a16="http://schemas.microsoft.com/office/drawing/2014/main" val="883443033"/>
                    </a:ext>
                  </a:extLst>
                </a:gridCol>
                <a:gridCol w="595182">
                  <a:extLst>
                    <a:ext uri="{9D8B030D-6E8A-4147-A177-3AD203B41FA5}">
                      <a16:colId xmlns:a16="http://schemas.microsoft.com/office/drawing/2014/main" val="1553006778"/>
                    </a:ext>
                  </a:extLst>
                </a:gridCol>
                <a:gridCol w="595182">
                  <a:extLst>
                    <a:ext uri="{9D8B030D-6E8A-4147-A177-3AD203B41FA5}">
                      <a16:colId xmlns:a16="http://schemas.microsoft.com/office/drawing/2014/main" val="1141599176"/>
                    </a:ext>
                  </a:extLst>
                </a:gridCol>
                <a:gridCol w="595182">
                  <a:extLst>
                    <a:ext uri="{9D8B030D-6E8A-4147-A177-3AD203B41FA5}">
                      <a16:colId xmlns:a16="http://schemas.microsoft.com/office/drawing/2014/main" val="3973119309"/>
                    </a:ext>
                  </a:extLst>
                </a:gridCol>
                <a:gridCol w="595182">
                  <a:extLst>
                    <a:ext uri="{9D8B030D-6E8A-4147-A177-3AD203B41FA5}">
                      <a16:colId xmlns:a16="http://schemas.microsoft.com/office/drawing/2014/main" val="2047606916"/>
                    </a:ext>
                  </a:extLst>
                </a:gridCol>
              </a:tblGrid>
              <a:tr h="192090">
                <a:tc>
                  <a:txBody>
                    <a:bodyPr/>
                    <a:lstStyle/>
                    <a:p>
                      <a:pPr>
                        <a:buNone/>
                      </a:pPr>
                      <a:r>
                        <a:rPr lang="en-GB" sz="900"/>
                        <a:t>Research Activity</a:t>
                      </a:r>
                    </a:p>
                  </a:txBody>
                  <a:tcPr marL="43657" marR="43657" marT="21828" marB="21828" anchor="ct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pPr>
                        <a:buNone/>
                      </a:pPr>
                      <a:r>
                        <a:rPr lang="en-GB" sz="900"/>
                        <a:t>W 1</a:t>
                      </a:r>
                    </a:p>
                  </a:txBody>
                  <a:tcPr marL="43657" marR="43657" marT="21828" marB="21828" anchor="ct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pPr>
                        <a:buNone/>
                      </a:pPr>
                      <a:r>
                        <a:rPr lang="en-GB" sz="900"/>
                        <a:t>W 2</a:t>
                      </a:r>
                    </a:p>
                  </a:txBody>
                  <a:tcPr marL="43657" marR="43657" marT="21828" marB="21828" anchor="ct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pPr>
                        <a:buNone/>
                      </a:pPr>
                      <a:r>
                        <a:rPr lang="en-GB" sz="900"/>
                        <a:t>W 3</a:t>
                      </a:r>
                    </a:p>
                  </a:txBody>
                  <a:tcPr marL="43657" marR="43657" marT="21828" marB="21828" anchor="ct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pPr>
                        <a:buNone/>
                      </a:pPr>
                      <a:r>
                        <a:rPr lang="en-GB" sz="900" dirty="0"/>
                        <a:t>W 4</a:t>
                      </a:r>
                    </a:p>
                  </a:txBody>
                  <a:tcPr marL="43657" marR="43657" marT="21828" marB="21828" anchor="ct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pPr>
                        <a:buNone/>
                      </a:pPr>
                      <a:r>
                        <a:rPr lang="en-GB" sz="900"/>
                        <a:t>W 5</a:t>
                      </a:r>
                    </a:p>
                  </a:txBody>
                  <a:tcPr marL="43657" marR="43657" marT="21828" marB="21828" anchor="ct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pPr>
                        <a:buNone/>
                      </a:pPr>
                      <a:r>
                        <a:rPr lang="en-GB" sz="900"/>
                        <a:t>W 6</a:t>
                      </a:r>
                    </a:p>
                  </a:txBody>
                  <a:tcPr marL="43657" marR="43657" marT="21828" marB="21828" anchor="ct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pPr>
                        <a:buNone/>
                      </a:pPr>
                      <a:r>
                        <a:rPr lang="en-GB" sz="900"/>
                        <a:t>W 7</a:t>
                      </a:r>
                    </a:p>
                  </a:txBody>
                  <a:tcPr marL="43657" marR="43657" marT="21828" marB="21828" anchor="ct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pPr>
                        <a:buNone/>
                      </a:pPr>
                      <a:r>
                        <a:rPr lang="en-GB" sz="900"/>
                        <a:t>W 8</a:t>
                      </a:r>
                    </a:p>
                  </a:txBody>
                  <a:tcPr marL="43657" marR="43657" marT="21828" marB="21828" anchor="ctr">
                    <a:lnL w="12700" cmpd="sng">
                      <a:noFill/>
                    </a:lnL>
                    <a:lnR w="12700" cmpd="sng">
                      <a:noFill/>
                    </a:lnR>
                    <a:lnT w="12700" cmpd="sng">
                      <a:noFill/>
                    </a:lnT>
                    <a:lnB w="38100" cmpd="sng">
                      <a:noFill/>
                    </a:lnB>
                    <a:lnTlToBr w="12700" cmpd="sng">
                      <a:noFill/>
                      <a:prstDash val="solid"/>
                    </a:lnTlToBr>
                    <a:lnBlToTr w="12700" cmpd="sng">
                      <a:noFill/>
                      <a:prstDash val="solid"/>
                    </a:lnBlToTr>
                  </a:tcPr>
                </a:tc>
                <a:extLst>
                  <a:ext uri="{0D108BD9-81ED-4DB2-BD59-A6C34878D82A}">
                    <a16:rowId xmlns:a16="http://schemas.microsoft.com/office/drawing/2014/main" val="610987262"/>
                  </a:ext>
                </a:extLst>
              </a:tr>
              <a:tr h="323060">
                <a:tc>
                  <a:txBody>
                    <a:bodyPr/>
                    <a:lstStyle/>
                    <a:p>
                      <a:pPr>
                        <a:buNone/>
                      </a:pPr>
                      <a:r>
                        <a:rPr lang="en-GB" sz="900" dirty="0"/>
                        <a:t>Literature Review and Research Gap Identification</a:t>
                      </a:r>
                    </a:p>
                  </a:txBody>
                  <a:tcPr marL="43657" marR="43657" marT="21828" marB="21828" anchor="ct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a:buNone/>
                      </a:pPr>
                      <a:br>
                        <a:rPr lang="en-GB" sz="900" dirty="0"/>
                      </a:br>
                      <a:endParaRPr lang="en-GB" sz="900" dirty="0"/>
                    </a:p>
                  </a:txBody>
                  <a:tcPr marL="43657" marR="43657" marT="21828" marB="21828" anchor="ct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381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381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4006700195"/>
                  </a:ext>
                </a:extLst>
              </a:tr>
              <a:tr h="323060">
                <a:tc>
                  <a:txBody>
                    <a:bodyPr/>
                    <a:lstStyle/>
                    <a:p>
                      <a:pPr>
                        <a:buNone/>
                      </a:pPr>
                      <a:r>
                        <a:rPr lang="en-GB" sz="900"/>
                        <a:t>Development of Research Design and Methodology</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779986986"/>
                  </a:ext>
                </a:extLst>
              </a:tr>
              <a:tr h="323060">
                <a:tc>
                  <a:txBody>
                    <a:bodyPr/>
                    <a:lstStyle/>
                    <a:p>
                      <a:pPr>
                        <a:buNone/>
                      </a:pPr>
                      <a:r>
                        <a:rPr lang="en-GB" sz="900"/>
                        <a:t>Preparation of Interview Questions</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140215777"/>
                  </a:ext>
                </a:extLst>
              </a:tr>
              <a:tr h="323060">
                <a:tc>
                  <a:txBody>
                    <a:bodyPr/>
                    <a:lstStyle/>
                    <a:p>
                      <a:pPr>
                        <a:buNone/>
                      </a:pPr>
                      <a:r>
                        <a:rPr lang="en-GB" sz="900" dirty="0"/>
                        <a:t>Ethical Approval Process</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91136650"/>
                  </a:ext>
                </a:extLst>
              </a:tr>
              <a:tr h="323060">
                <a:tc>
                  <a:txBody>
                    <a:bodyPr/>
                    <a:lstStyle/>
                    <a:p>
                      <a:pPr>
                        <a:buNone/>
                      </a:pPr>
                      <a:r>
                        <a:rPr lang="en-GB" sz="900"/>
                        <a:t>Participant Recruitment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654419372"/>
                  </a:ext>
                </a:extLst>
              </a:tr>
              <a:tr h="323060">
                <a:tc>
                  <a:txBody>
                    <a:bodyPr/>
                    <a:lstStyle/>
                    <a:p>
                      <a:pPr>
                        <a:buNone/>
                      </a:pPr>
                      <a:r>
                        <a:rPr lang="en-GB" sz="900"/>
                        <a:t>Semi-Structured Interviews</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973301756"/>
                  </a:ext>
                </a:extLst>
              </a:tr>
              <a:tr h="323060">
                <a:tc>
                  <a:txBody>
                    <a:bodyPr/>
                    <a:lstStyle/>
                    <a:p>
                      <a:pPr>
                        <a:buNone/>
                      </a:pPr>
                      <a:r>
                        <a:rPr lang="en-GB" sz="900"/>
                        <a:t>Transcription of Interview Data</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0703008"/>
                  </a:ext>
                </a:extLst>
              </a:tr>
              <a:tr h="323060">
                <a:tc>
                  <a:txBody>
                    <a:bodyPr/>
                    <a:lstStyle/>
                    <a:p>
                      <a:pPr>
                        <a:buNone/>
                      </a:pPr>
                      <a:r>
                        <a:rPr lang="en-GB" sz="900"/>
                        <a:t>Thematic Analysis</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979766322"/>
                  </a:ext>
                </a:extLst>
              </a:tr>
              <a:tr h="323060">
                <a:tc>
                  <a:txBody>
                    <a:bodyPr/>
                    <a:lstStyle/>
                    <a:p>
                      <a:pPr>
                        <a:buNone/>
                      </a:pPr>
                      <a:r>
                        <a:rPr lang="en-GB" sz="900"/>
                        <a:t>Interpretation of Findings</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671876970"/>
                  </a:ext>
                </a:extLst>
              </a:tr>
              <a:tr h="323060">
                <a:tc>
                  <a:txBody>
                    <a:bodyPr/>
                    <a:lstStyle/>
                    <a:p>
                      <a:pPr>
                        <a:buNone/>
                      </a:pPr>
                      <a:r>
                        <a:rPr lang="en-GB" sz="900"/>
                        <a:t>Dissertation Writing and Final Review</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br>
                        <a:rPr lang="en-GB" sz="900"/>
                      </a:br>
                      <a:endParaRPr lang="en-GB" sz="900"/>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a:buNone/>
                      </a:pPr>
                      <a:r>
                        <a:rPr lang="en-GB" sz="900" dirty="0"/>
                        <a:t>■</a:t>
                      </a:r>
                    </a:p>
                  </a:txBody>
                  <a:tcPr marL="43657" marR="43657" marT="21828" marB="21828" anchor="ct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218437746"/>
                  </a:ext>
                </a:extLst>
              </a:tr>
            </a:tbl>
          </a:graphicData>
        </a:graphic>
      </p:graphicFrame>
      <p:sp>
        <p:nvSpPr>
          <p:cNvPr id="23" name="TextBox 22">
            <a:extLst>
              <a:ext uri="{FF2B5EF4-FFF2-40B4-BE49-F238E27FC236}">
                <a16:creationId xmlns:a16="http://schemas.microsoft.com/office/drawing/2014/main" id="{7BEAC0D9-528E-641F-720B-5FE56A0A5581}"/>
              </a:ext>
            </a:extLst>
          </p:cNvPr>
          <p:cNvSpPr txBox="1"/>
          <p:nvPr/>
        </p:nvSpPr>
        <p:spPr>
          <a:xfrm>
            <a:off x="4133328" y="11897810"/>
            <a:ext cx="7669684" cy="20867251"/>
          </a:xfrm>
          <a:prstGeom prst="rect">
            <a:avLst/>
          </a:prstGeom>
          <a:noFill/>
        </p:spPr>
        <p:txBody>
          <a:bodyPr wrap="square">
            <a:spAutoFit/>
          </a:bodyPr>
          <a:lstStyle/>
          <a:p>
            <a:pPr>
              <a:spcAft>
                <a:spcPts val="600"/>
              </a:spcAft>
              <a:buNone/>
            </a:pP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r>
              <a:rPr lang="en-GB"/>
              <a:t>Research Activity	Week 1	Week 2	Week 3	Week 4	Week 5	Week 6	Week 7	Week 8Literature Review and Research Gap Identification	■	■						Development of Research Design and Methodology		■	■					Preparation of Interview Questions			■					Ethical Approval Process			■	■				Participant Recruitment				■				Semi-Structured Interviews				■	■			Transcription of Interview Data					■			Thematic Analysis					■	■		Interpretation of Findings						■		Dissertation Writing and Final Review					</a:t>
            </a: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br>
              <a:rPr lang="en-GB"/>
            </a:br>
            <a:endParaRPr lang="en-GB"/>
          </a:p>
        </p:txBody>
      </p:sp>
    </p:spTree>
    <p:extLst>
      <p:ext uri="{BB962C8B-B14F-4D97-AF65-F5344CB8AC3E}">
        <p14:creationId xmlns:p14="http://schemas.microsoft.com/office/powerpoint/2010/main" val="189657760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B189A460-E922-4F74-372D-C50DA1465FDD}"/>
              </a:ext>
            </a:extLst>
          </p:cNvPr>
          <p:cNvSpPr>
            <a:spLocks noGrp="1"/>
          </p:cNvSpPr>
          <p:nvPr>
            <p:ph type="title"/>
          </p:nvPr>
        </p:nvSpPr>
        <p:spPr>
          <a:xfrm>
            <a:off x="1154954" y="973668"/>
            <a:ext cx="8761413" cy="706964"/>
          </a:xfrm>
        </p:spPr>
        <p:txBody>
          <a:bodyPr>
            <a:normAutofit/>
          </a:bodyPr>
          <a:lstStyle/>
          <a:p>
            <a:pPr>
              <a:buNone/>
            </a:pPr>
            <a:r>
              <a:rPr lang="en-GB" b="1" dirty="0">
                <a:solidFill>
                  <a:srgbClr val="FFFFFF"/>
                </a:solidFill>
              </a:rPr>
              <a:t>Key Milestones and Deadlines</a:t>
            </a:r>
          </a:p>
        </p:txBody>
      </p:sp>
      <p:sp>
        <p:nvSpPr>
          <p:cNvPr id="15" name="Rectangle 14">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Content Placeholder 3">
            <a:extLst>
              <a:ext uri="{FF2B5EF4-FFF2-40B4-BE49-F238E27FC236}">
                <a16:creationId xmlns:a16="http://schemas.microsoft.com/office/drawing/2014/main" id="{4FF7E3F9-31AF-8191-1E6C-0BADB10B57EB}"/>
              </a:ext>
            </a:extLst>
          </p:cNvPr>
          <p:cNvGraphicFramePr>
            <a:graphicFrameLocks noGrp="1"/>
          </p:cNvGraphicFramePr>
          <p:nvPr>
            <p:ph idx="1"/>
            <p:extLst>
              <p:ext uri="{D42A27DB-BD31-4B8C-83A1-F6EECF244321}">
                <p14:modId xmlns:p14="http://schemas.microsoft.com/office/powerpoint/2010/main" val="1527849554"/>
              </p:ext>
            </p:extLst>
          </p:nvPr>
        </p:nvGraphicFramePr>
        <p:xfrm>
          <a:off x="1453115" y="2324100"/>
          <a:ext cx="9293022" cy="3422691"/>
        </p:xfrm>
        <a:graphic>
          <a:graphicData uri="http://schemas.openxmlformats.org/drawingml/2006/table">
            <a:tbl>
              <a:tblPr>
                <a:effectLst>
                  <a:innerShdw blurRad="63500" dist="50800" dir="13500000">
                    <a:prstClr val="black">
                      <a:alpha val="50000"/>
                    </a:prstClr>
                  </a:innerShdw>
                  <a:reflection blurRad="6350" stA="50000" endA="300" endPos="55500" dist="101600" dir="5400000" sy="-100000" algn="bl" rotWithShape="0"/>
                </a:effectLst>
              </a:tblPr>
              <a:tblGrid>
                <a:gridCol w="5435253">
                  <a:extLst>
                    <a:ext uri="{9D8B030D-6E8A-4147-A177-3AD203B41FA5}">
                      <a16:colId xmlns:a16="http://schemas.microsoft.com/office/drawing/2014/main" val="1775986437"/>
                    </a:ext>
                  </a:extLst>
                </a:gridCol>
                <a:gridCol w="3857769">
                  <a:extLst>
                    <a:ext uri="{9D8B030D-6E8A-4147-A177-3AD203B41FA5}">
                      <a16:colId xmlns:a16="http://schemas.microsoft.com/office/drawing/2014/main" val="4065658887"/>
                    </a:ext>
                  </a:extLst>
                </a:gridCol>
              </a:tblGrid>
              <a:tr h="380299">
                <a:tc>
                  <a:txBody>
                    <a:bodyPr/>
                    <a:lstStyle/>
                    <a:p>
                      <a:pPr>
                        <a:buNone/>
                      </a:pPr>
                      <a:r>
                        <a:rPr lang="en-GB" sz="1700"/>
                        <a:t>Milestone</a:t>
                      </a:r>
                    </a:p>
                  </a:txBody>
                  <a:tcPr marL="86431" marR="86431" marT="43216" marB="43216" anchor="ctr">
                    <a:lnL>
                      <a:noFill/>
                    </a:lnL>
                    <a:lnR>
                      <a:noFill/>
                    </a:lnR>
                    <a:lnT>
                      <a:noFill/>
                    </a:lnT>
                    <a:lnB>
                      <a:noFill/>
                    </a:lnB>
                    <a:noFill/>
                  </a:tcPr>
                </a:tc>
                <a:tc>
                  <a:txBody>
                    <a:bodyPr/>
                    <a:lstStyle/>
                    <a:p>
                      <a:pPr>
                        <a:buNone/>
                      </a:pPr>
                      <a:r>
                        <a:rPr lang="en-GB" sz="1700"/>
                        <a:t>Deadline</a:t>
                      </a:r>
                    </a:p>
                  </a:txBody>
                  <a:tcPr marL="86431" marR="86431" marT="43216" marB="43216" anchor="ctr">
                    <a:lnL>
                      <a:noFill/>
                    </a:lnL>
                    <a:lnR>
                      <a:noFill/>
                    </a:lnR>
                    <a:lnT>
                      <a:noFill/>
                    </a:lnT>
                    <a:lnB>
                      <a:noFill/>
                    </a:lnB>
                    <a:noFill/>
                  </a:tcPr>
                </a:tc>
                <a:extLst>
                  <a:ext uri="{0D108BD9-81ED-4DB2-BD59-A6C34878D82A}">
                    <a16:rowId xmlns:a16="http://schemas.microsoft.com/office/drawing/2014/main" val="1959693242"/>
                  </a:ext>
                </a:extLst>
              </a:tr>
              <a:tr h="380299">
                <a:tc>
                  <a:txBody>
                    <a:bodyPr/>
                    <a:lstStyle/>
                    <a:p>
                      <a:pPr>
                        <a:buNone/>
                      </a:pPr>
                      <a:r>
                        <a:rPr lang="en-GB" sz="1700" dirty="0"/>
                        <a:t>Literature Review Completed</a:t>
                      </a:r>
                    </a:p>
                  </a:txBody>
                  <a:tcPr marL="86431" marR="86431" marT="43216" marB="43216" anchor="ctr">
                    <a:lnL>
                      <a:noFill/>
                    </a:lnL>
                    <a:lnR>
                      <a:noFill/>
                    </a:lnR>
                    <a:lnT>
                      <a:noFill/>
                    </a:lnT>
                    <a:lnB>
                      <a:noFill/>
                    </a:lnB>
                    <a:noFill/>
                  </a:tcPr>
                </a:tc>
                <a:tc>
                  <a:txBody>
                    <a:bodyPr/>
                    <a:lstStyle/>
                    <a:p>
                      <a:pPr>
                        <a:buNone/>
                      </a:pPr>
                      <a:r>
                        <a:rPr lang="en-GB" sz="1700"/>
                        <a:t>End of Week 2</a:t>
                      </a:r>
                    </a:p>
                  </a:txBody>
                  <a:tcPr marL="86431" marR="86431" marT="43216" marB="43216" anchor="ctr">
                    <a:lnL>
                      <a:noFill/>
                    </a:lnL>
                    <a:lnR>
                      <a:noFill/>
                    </a:lnR>
                    <a:lnT>
                      <a:noFill/>
                    </a:lnT>
                    <a:lnB>
                      <a:noFill/>
                    </a:lnB>
                    <a:noFill/>
                  </a:tcPr>
                </a:tc>
                <a:extLst>
                  <a:ext uri="{0D108BD9-81ED-4DB2-BD59-A6C34878D82A}">
                    <a16:rowId xmlns:a16="http://schemas.microsoft.com/office/drawing/2014/main" val="3805450573"/>
                  </a:ext>
                </a:extLst>
              </a:tr>
              <a:tr h="380299">
                <a:tc>
                  <a:txBody>
                    <a:bodyPr/>
                    <a:lstStyle/>
                    <a:p>
                      <a:pPr>
                        <a:buNone/>
                      </a:pPr>
                      <a:r>
                        <a:rPr lang="en-GB" sz="1700"/>
                        <a:t>Research Design Completed</a:t>
                      </a:r>
                    </a:p>
                  </a:txBody>
                  <a:tcPr marL="86431" marR="86431" marT="43216" marB="43216" anchor="ctr">
                    <a:lnL>
                      <a:noFill/>
                    </a:lnL>
                    <a:lnR>
                      <a:noFill/>
                    </a:lnR>
                    <a:lnT>
                      <a:noFill/>
                    </a:lnT>
                    <a:lnB>
                      <a:noFill/>
                    </a:lnB>
                    <a:noFill/>
                  </a:tcPr>
                </a:tc>
                <a:tc>
                  <a:txBody>
                    <a:bodyPr/>
                    <a:lstStyle/>
                    <a:p>
                      <a:pPr>
                        <a:buNone/>
                      </a:pPr>
                      <a:r>
                        <a:rPr lang="en-GB" sz="1700"/>
                        <a:t>End of Week 3</a:t>
                      </a:r>
                    </a:p>
                  </a:txBody>
                  <a:tcPr marL="86431" marR="86431" marT="43216" marB="43216" anchor="ctr">
                    <a:lnL>
                      <a:noFill/>
                    </a:lnL>
                    <a:lnR>
                      <a:noFill/>
                    </a:lnR>
                    <a:lnT>
                      <a:noFill/>
                    </a:lnT>
                    <a:lnB>
                      <a:noFill/>
                    </a:lnB>
                    <a:noFill/>
                  </a:tcPr>
                </a:tc>
                <a:extLst>
                  <a:ext uri="{0D108BD9-81ED-4DB2-BD59-A6C34878D82A}">
                    <a16:rowId xmlns:a16="http://schemas.microsoft.com/office/drawing/2014/main" val="2431659432"/>
                  </a:ext>
                </a:extLst>
              </a:tr>
              <a:tr h="380299">
                <a:tc>
                  <a:txBody>
                    <a:bodyPr/>
                    <a:lstStyle/>
                    <a:p>
                      <a:pPr>
                        <a:buNone/>
                      </a:pPr>
                      <a:r>
                        <a:rPr lang="en-GB" sz="1700" dirty="0"/>
                        <a:t>Ethical Approval Obtained</a:t>
                      </a:r>
                    </a:p>
                  </a:txBody>
                  <a:tcPr marL="86431" marR="86431" marT="43216" marB="43216" anchor="ctr">
                    <a:lnL>
                      <a:noFill/>
                    </a:lnL>
                    <a:lnR>
                      <a:noFill/>
                    </a:lnR>
                    <a:lnT>
                      <a:noFill/>
                    </a:lnT>
                    <a:lnB>
                      <a:noFill/>
                    </a:lnB>
                    <a:noFill/>
                  </a:tcPr>
                </a:tc>
                <a:tc>
                  <a:txBody>
                    <a:bodyPr/>
                    <a:lstStyle/>
                    <a:p>
                      <a:pPr>
                        <a:buNone/>
                      </a:pPr>
                      <a:r>
                        <a:rPr lang="en-GB" sz="1700" dirty="0"/>
                        <a:t>End of Week 4</a:t>
                      </a:r>
                    </a:p>
                  </a:txBody>
                  <a:tcPr marL="86431" marR="86431" marT="43216" marB="43216" anchor="ctr">
                    <a:lnL>
                      <a:noFill/>
                    </a:lnL>
                    <a:lnR>
                      <a:noFill/>
                    </a:lnR>
                    <a:lnT>
                      <a:noFill/>
                    </a:lnT>
                    <a:lnB>
                      <a:noFill/>
                    </a:lnB>
                    <a:noFill/>
                  </a:tcPr>
                </a:tc>
                <a:extLst>
                  <a:ext uri="{0D108BD9-81ED-4DB2-BD59-A6C34878D82A}">
                    <a16:rowId xmlns:a16="http://schemas.microsoft.com/office/drawing/2014/main" val="1791034512"/>
                  </a:ext>
                </a:extLst>
              </a:tr>
              <a:tr h="380299">
                <a:tc>
                  <a:txBody>
                    <a:bodyPr/>
                    <a:lstStyle/>
                    <a:p>
                      <a:pPr>
                        <a:buNone/>
                      </a:pPr>
                      <a:r>
                        <a:rPr lang="en-GB" sz="1700"/>
                        <a:t>Participant Recruitment Completed</a:t>
                      </a:r>
                    </a:p>
                  </a:txBody>
                  <a:tcPr marL="86431" marR="86431" marT="43216" marB="43216" anchor="ctr">
                    <a:lnL>
                      <a:noFill/>
                    </a:lnL>
                    <a:lnR>
                      <a:noFill/>
                    </a:lnR>
                    <a:lnT>
                      <a:noFill/>
                    </a:lnT>
                    <a:lnB>
                      <a:noFill/>
                    </a:lnB>
                    <a:noFill/>
                  </a:tcPr>
                </a:tc>
                <a:tc>
                  <a:txBody>
                    <a:bodyPr/>
                    <a:lstStyle/>
                    <a:p>
                      <a:pPr>
                        <a:buNone/>
                      </a:pPr>
                      <a:r>
                        <a:rPr lang="en-GB" sz="1700"/>
                        <a:t>End of Week 4</a:t>
                      </a:r>
                    </a:p>
                  </a:txBody>
                  <a:tcPr marL="86431" marR="86431" marT="43216" marB="43216" anchor="ctr">
                    <a:lnL>
                      <a:noFill/>
                    </a:lnL>
                    <a:lnR>
                      <a:noFill/>
                    </a:lnR>
                    <a:lnT>
                      <a:noFill/>
                    </a:lnT>
                    <a:lnB>
                      <a:noFill/>
                    </a:lnB>
                    <a:noFill/>
                  </a:tcPr>
                </a:tc>
                <a:extLst>
                  <a:ext uri="{0D108BD9-81ED-4DB2-BD59-A6C34878D82A}">
                    <a16:rowId xmlns:a16="http://schemas.microsoft.com/office/drawing/2014/main" val="3488840494"/>
                  </a:ext>
                </a:extLst>
              </a:tr>
              <a:tr h="380299">
                <a:tc>
                  <a:txBody>
                    <a:bodyPr/>
                    <a:lstStyle/>
                    <a:p>
                      <a:pPr>
                        <a:buNone/>
                      </a:pPr>
                      <a:r>
                        <a:rPr lang="en-GB" sz="1700"/>
                        <a:t>Data Collection Completed</a:t>
                      </a:r>
                    </a:p>
                  </a:txBody>
                  <a:tcPr marL="86431" marR="86431" marT="43216" marB="43216" anchor="ctr">
                    <a:lnL>
                      <a:noFill/>
                    </a:lnL>
                    <a:lnR>
                      <a:noFill/>
                    </a:lnR>
                    <a:lnT>
                      <a:noFill/>
                    </a:lnT>
                    <a:lnB>
                      <a:noFill/>
                    </a:lnB>
                    <a:noFill/>
                  </a:tcPr>
                </a:tc>
                <a:tc>
                  <a:txBody>
                    <a:bodyPr/>
                    <a:lstStyle/>
                    <a:p>
                      <a:pPr>
                        <a:buNone/>
                      </a:pPr>
                      <a:r>
                        <a:rPr lang="en-GB" sz="1700"/>
                        <a:t>End of Week 5</a:t>
                      </a:r>
                    </a:p>
                  </a:txBody>
                  <a:tcPr marL="86431" marR="86431" marT="43216" marB="43216" anchor="ctr">
                    <a:lnL>
                      <a:noFill/>
                    </a:lnL>
                    <a:lnR>
                      <a:noFill/>
                    </a:lnR>
                    <a:lnT>
                      <a:noFill/>
                    </a:lnT>
                    <a:lnB>
                      <a:noFill/>
                    </a:lnB>
                    <a:noFill/>
                  </a:tcPr>
                </a:tc>
                <a:extLst>
                  <a:ext uri="{0D108BD9-81ED-4DB2-BD59-A6C34878D82A}">
                    <a16:rowId xmlns:a16="http://schemas.microsoft.com/office/drawing/2014/main" val="2052447442"/>
                  </a:ext>
                </a:extLst>
              </a:tr>
              <a:tr h="380299">
                <a:tc>
                  <a:txBody>
                    <a:bodyPr/>
                    <a:lstStyle/>
                    <a:p>
                      <a:pPr>
                        <a:buNone/>
                      </a:pPr>
                      <a:r>
                        <a:rPr lang="en-GB" sz="1700"/>
                        <a:t>Thematic Analysis Completed</a:t>
                      </a:r>
                    </a:p>
                  </a:txBody>
                  <a:tcPr marL="86431" marR="86431" marT="43216" marB="43216" anchor="ctr">
                    <a:lnL>
                      <a:noFill/>
                    </a:lnL>
                    <a:lnR>
                      <a:noFill/>
                    </a:lnR>
                    <a:lnT>
                      <a:noFill/>
                    </a:lnT>
                    <a:lnB>
                      <a:noFill/>
                    </a:lnB>
                    <a:noFill/>
                  </a:tcPr>
                </a:tc>
                <a:tc>
                  <a:txBody>
                    <a:bodyPr/>
                    <a:lstStyle/>
                    <a:p>
                      <a:pPr>
                        <a:buNone/>
                      </a:pPr>
                      <a:r>
                        <a:rPr lang="en-GB" sz="1700"/>
                        <a:t>End of Week 6</a:t>
                      </a:r>
                    </a:p>
                  </a:txBody>
                  <a:tcPr marL="86431" marR="86431" marT="43216" marB="43216" anchor="ctr">
                    <a:lnL>
                      <a:noFill/>
                    </a:lnL>
                    <a:lnR>
                      <a:noFill/>
                    </a:lnR>
                    <a:lnT>
                      <a:noFill/>
                    </a:lnT>
                    <a:lnB>
                      <a:noFill/>
                    </a:lnB>
                    <a:noFill/>
                  </a:tcPr>
                </a:tc>
                <a:extLst>
                  <a:ext uri="{0D108BD9-81ED-4DB2-BD59-A6C34878D82A}">
                    <a16:rowId xmlns:a16="http://schemas.microsoft.com/office/drawing/2014/main" val="3108111641"/>
                  </a:ext>
                </a:extLst>
              </a:tr>
              <a:tr h="380299">
                <a:tc>
                  <a:txBody>
                    <a:bodyPr/>
                    <a:lstStyle/>
                    <a:p>
                      <a:pPr>
                        <a:buNone/>
                      </a:pPr>
                      <a:r>
                        <a:rPr lang="en-GB" sz="1700"/>
                        <a:t>Interpretation of Findings Completed</a:t>
                      </a:r>
                    </a:p>
                  </a:txBody>
                  <a:tcPr marL="86431" marR="86431" marT="43216" marB="43216" anchor="ctr">
                    <a:lnL>
                      <a:noFill/>
                    </a:lnL>
                    <a:lnR>
                      <a:noFill/>
                    </a:lnR>
                    <a:lnT>
                      <a:noFill/>
                    </a:lnT>
                    <a:lnB>
                      <a:noFill/>
                    </a:lnB>
                    <a:noFill/>
                  </a:tcPr>
                </a:tc>
                <a:tc>
                  <a:txBody>
                    <a:bodyPr/>
                    <a:lstStyle/>
                    <a:p>
                      <a:pPr>
                        <a:buNone/>
                      </a:pPr>
                      <a:r>
                        <a:rPr lang="en-GB" sz="1700"/>
                        <a:t>End of Week 7</a:t>
                      </a:r>
                    </a:p>
                  </a:txBody>
                  <a:tcPr marL="86431" marR="86431" marT="43216" marB="43216" anchor="ctr">
                    <a:lnL>
                      <a:noFill/>
                    </a:lnL>
                    <a:lnR>
                      <a:noFill/>
                    </a:lnR>
                    <a:lnT>
                      <a:noFill/>
                    </a:lnT>
                    <a:lnB>
                      <a:noFill/>
                    </a:lnB>
                    <a:noFill/>
                  </a:tcPr>
                </a:tc>
                <a:extLst>
                  <a:ext uri="{0D108BD9-81ED-4DB2-BD59-A6C34878D82A}">
                    <a16:rowId xmlns:a16="http://schemas.microsoft.com/office/drawing/2014/main" val="2677548332"/>
                  </a:ext>
                </a:extLst>
              </a:tr>
              <a:tr h="380299">
                <a:tc>
                  <a:txBody>
                    <a:bodyPr/>
                    <a:lstStyle/>
                    <a:p>
                      <a:pPr>
                        <a:buNone/>
                      </a:pPr>
                      <a:r>
                        <a:rPr lang="en-GB" sz="1700" dirty="0"/>
                        <a:t>Dissertation Draft Completed</a:t>
                      </a:r>
                    </a:p>
                  </a:txBody>
                  <a:tcPr marL="86431" marR="86431" marT="43216" marB="43216" anchor="ctr">
                    <a:lnL>
                      <a:noFill/>
                    </a:lnL>
                    <a:lnR>
                      <a:noFill/>
                    </a:lnR>
                    <a:lnT>
                      <a:noFill/>
                    </a:lnT>
                    <a:lnB>
                      <a:noFill/>
                    </a:lnB>
                    <a:noFill/>
                  </a:tcPr>
                </a:tc>
                <a:tc>
                  <a:txBody>
                    <a:bodyPr/>
                    <a:lstStyle/>
                    <a:p>
                      <a:pPr>
                        <a:buNone/>
                      </a:pPr>
                      <a:r>
                        <a:rPr lang="en-GB" sz="1700" dirty="0"/>
                        <a:t>End of Week 8</a:t>
                      </a:r>
                    </a:p>
                  </a:txBody>
                  <a:tcPr marL="86431" marR="86431" marT="43216" marB="43216" anchor="ctr">
                    <a:lnL>
                      <a:noFill/>
                    </a:lnL>
                    <a:lnR>
                      <a:noFill/>
                    </a:lnR>
                    <a:lnT>
                      <a:noFill/>
                    </a:lnT>
                    <a:lnB>
                      <a:noFill/>
                    </a:lnB>
                    <a:noFill/>
                  </a:tcPr>
                </a:tc>
                <a:extLst>
                  <a:ext uri="{0D108BD9-81ED-4DB2-BD59-A6C34878D82A}">
                    <a16:rowId xmlns:a16="http://schemas.microsoft.com/office/drawing/2014/main" val="468467073"/>
                  </a:ext>
                </a:extLst>
              </a:tr>
            </a:tbl>
          </a:graphicData>
        </a:graphic>
      </p:graphicFrame>
    </p:spTree>
    <p:extLst>
      <p:ext uri="{BB962C8B-B14F-4D97-AF65-F5344CB8AC3E}">
        <p14:creationId xmlns:p14="http://schemas.microsoft.com/office/powerpoint/2010/main" val="240268673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B43B1-AA68-16EB-7A93-C1A2828B04F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7CA7654-5E68-B587-5EE2-F46B7CA1227B}"/>
              </a:ext>
            </a:extLst>
          </p:cNvPr>
          <p:cNvSpPr>
            <a:spLocks noGrp="1"/>
          </p:cNvSpPr>
          <p:nvPr>
            <p:ph idx="1"/>
          </p:nvPr>
        </p:nvSpPr>
        <p:spPr>
          <a:xfrm>
            <a:off x="354564" y="2435290"/>
            <a:ext cx="11364685" cy="4264090"/>
          </a:xfrm>
        </p:spPr>
        <p:txBody>
          <a:bodyPr>
            <a:normAutofit fontScale="77500" lnSpcReduction="20000"/>
          </a:bodyPr>
          <a:lstStyle/>
          <a:p>
            <a:r>
              <a:rPr lang="en-GB" sz="1900" dirty="0">
                <a:latin typeface="Arial" panose="020B0604020202020204" pitchFamily="34" charset="0"/>
                <a:cs typeface="Arial" panose="020B0604020202020204" pitchFamily="34" charset="0"/>
              </a:rPr>
              <a:t>Bakker, A.B. and de Vries, J.D. (2021) ‘Job Demands–Resources theory and self-regulation: New explanations and remedies for job burnout’, Anxiety, Stress &amp; Coping, 34(1), pp. 1–21.</a:t>
            </a:r>
          </a:p>
          <a:p>
            <a:r>
              <a:rPr lang="en-GB" sz="1900" dirty="0">
                <a:latin typeface="Arial" panose="020B0604020202020204" pitchFamily="34" charset="0"/>
                <a:cs typeface="Arial" panose="020B0604020202020204" pitchFamily="34" charset="0"/>
              </a:rPr>
              <a:t>Braun, V. and Clarke, V. (2022) Thematic Analysis: A Practical Guide. London: Sage.</a:t>
            </a:r>
          </a:p>
          <a:p>
            <a:r>
              <a:rPr lang="en-GB" sz="1900" dirty="0">
                <a:latin typeface="Arial" panose="020B0604020202020204" pitchFamily="34" charset="0"/>
                <a:cs typeface="Arial" panose="020B0604020202020204" pitchFamily="34" charset="0"/>
              </a:rPr>
              <a:t>Bryman, A. and Bell, E. (2023) Business Research Methods. 6th </a:t>
            </a:r>
            <a:r>
              <a:rPr lang="en-GB" sz="1900" dirty="0" err="1">
                <a:latin typeface="Arial" panose="020B0604020202020204" pitchFamily="34" charset="0"/>
                <a:cs typeface="Arial" panose="020B0604020202020204" pitchFamily="34" charset="0"/>
              </a:rPr>
              <a:t>edn</a:t>
            </a:r>
            <a:r>
              <a:rPr lang="en-GB" sz="1900" dirty="0">
                <a:latin typeface="Arial" panose="020B0604020202020204" pitchFamily="34" charset="0"/>
                <a:cs typeface="Arial" panose="020B0604020202020204" pitchFamily="34" charset="0"/>
              </a:rPr>
              <a:t>. Oxford: Oxford University Press.</a:t>
            </a:r>
          </a:p>
          <a:p>
            <a:r>
              <a:rPr lang="en-GB" sz="1900" dirty="0">
                <a:latin typeface="Arial" panose="020B0604020202020204" pitchFamily="34" charset="0"/>
                <a:cs typeface="Arial" panose="020B0604020202020204" pitchFamily="34" charset="0"/>
              </a:rPr>
              <a:t>Creswell, J.W. and Creswell, J.D. (2023) Research Design: Qualitative, Quantitative and Mixed Methods Approaches. 6th </a:t>
            </a:r>
            <a:r>
              <a:rPr lang="en-GB" sz="1900" dirty="0" err="1">
                <a:latin typeface="Arial" panose="020B0604020202020204" pitchFamily="34" charset="0"/>
                <a:cs typeface="Arial" panose="020B0604020202020204" pitchFamily="34" charset="0"/>
              </a:rPr>
              <a:t>edn</a:t>
            </a:r>
            <a:r>
              <a:rPr lang="en-GB" sz="1900" dirty="0">
                <a:latin typeface="Arial" panose="020B0604020202020204" pitchFamily="34" charset="0"/>
                <a:cs typeface="Arial" panose="020B0604020202020204" pitchFamily="34" charset="0"/>
              </a:rPr>
              <a:t>. Thousand Oaks, CA: Sage.</a:t>
            </a:r>
          </a:p>
          <a:p>
            <a:r>
              <a:rPr lang="en-GB" sz="1900" dirty="0">
                <a:latin typeface="Arial" panose="020B0604020202020204" pitchFamily="34" charset="0"/>
                <a:cs typeface="Arial" panose="020B0604020202020204" pitchFamily="34" charset="0"/>
              </a:rPr>
              <a:t>Creswell, J.W. and </a:t>
            </a:r>
            <a:r>
              <a:rPr lang="en-GB" sz="1900" dirty="0" err="1">
                <a:latin typeface="Arial" panose="020B0604020202020204" pitchFamily="34" charset="0"/>
                <a:cs typeface="Arial" panose="020B0604020202020204" pitchFamily="34" charset="0"/>
              </a:rPr>
              <a:t>Poth</a:t>
            </a:r>
            <a:r>
              <a:rPr lang="en-GB" sz="1900" dirty="0">
                <a:latin typeface="Arial" panose="020B0604020202020204" pitchFamily="34" charset="0"/>
                <a:cs typeface="Arial" panose="020B0604020202020204" pitchFamily="34" charset="0"/>
              </a:rPr>
              <a:t>, C.N. (2024) Qualitative Inquiry and Research Design: Choosing Among Five Approaches. 5th </a:t>
            </a:r>
            <a:r>
              <a:rPr lang="en-GB" sz="1900" dirty="0" err="1">
                <a:latin typeface="Arial" panose="020B0604020202020204" pitchFamily="34" charset="0"/>
                <a:cs typeface="Arial" panose="020B0604020202020204" pitchFamily="34" charset="0"/>
              </a:rPr>
              <a:t>edn</a:t>
            </a:r>
            <a:r>
              <a:rPr lang="en-GB" sz="1900" dirty="0">
                <a:latin typeface="Arial" panose="020B0604020202020204" pitchFamily="34" charset="0"/>
                <a:cs typeface="Arial" panose="020B0604020202020204" pitchFamily="34" charset="0"/>
              </a:rPr>
              <a:t>. Thousand Oaks, CA: Sage.</a:t>
            </a:r>
          </a:p>
          <a:p>
            <a:r>
              <a:rPr lang="en-GB" sz="1900" dirty="0">
                <a:latin typeface="Arial" panose="020B0604020202020204" pitchFamily="34" charset="0"/>
                <a:cs typeface="Arial" panose="020B0604020202020204" pitchFamily="34" charset="0"/>
              </a:rPr>
              <a:t>Gray, D.E. (2021) Doing Research in the Real World. 5th </a:t>
            </a:r>
            <a:r>
              <a:rPr lang="en-GB" sz="1900" dirty="0" err="1">
                <a:latin typeface="Arial" panose="020B0604020202020204" pitchFamily="34" charset="0"/>
                <a:cs typeface="Arial" panose="020B0604020202020204" pitchFamily="34" charset="0"/>
              </a:rPr>
              <a:t>edn</a:t>
            </a:r>
            <a:r>
              <a:rPr lang="en-GB" sz="1900" dirty="0">
                <a:latin typeface="Arial" panose="020B0604020202020204" pitchFamily="34" charset="0"/>
                <a:cs typeface="Arial" panose="020B0604020202020204" pitchFamily="34" charset="0"/>
              </a:rPr>
              <a:t>. London: Sage.</a:t>
            </a:r>
          </a:p>
          <a:p>
            <a:r>
              <a:rPr lang="en-GB" sz="1900" dirty="0">
                <a:latin typeface="Arial" panose="020B0604020202020204" pitchFamily="34" charset="0"/>
                <a:cs typeface="Arial" panose="020B0604020202020204" pitchFamily="34" charset="0"/>
              </a:rPr>
              <a:t>Hackman, J.R. and Oldham, G.R. (1976) ‘Motivation through the design of work: Test of a theory’, Organizational </a:t>
            </a:r>
            <a:r>
              <a:rPr lang="en-GB" sz="1900" dirty="0" err="1">
                <a:latin typeface="Arial" panose="020B0604020202020204" pitchFamily="34" charset="0"/>
                <a:cs typeface="Arial" panose="020B0604020202020204" pitchFamily="34" charset="0"/>
              </a:rPr>
              <a:t>Behavior</a:t>
            </a:r>
            <a:r>
              <a:rPr lang="en-GB" sz="1900" dirty="0">
                <a:latin typeface="Arial" panose="020B0604020202020204" pitchFamily="34" charset="0"/>
                <a:cs typeface="Arial" panose="020B0604020202020204" pitchFamily="34" charset="0"/>
              </a:rPr>
              <a:t> and Human Performance, 16(2), pp. 250–279.</a:t>
            </a:r>
          </a:p>
          <a:p>
            <a:r>
              <a:rPr lang="en-GB" sz="1900" dirty="0">
                <a:latin typeface="Arial" panose="020B0604020202020204" pitchFamily="34" charset="0"/>
                <a:cs typeface="Arial" panose="020B0604020202020204" pitchFamily="34" charset="0"/>
              </a:rPr>
              <a:t>Nielsen, K., Nielsen, M.B., Ogbonnaya, C., </a:t>
            </a:r>
            <a:r>
              <a:rPr lang="en-GB" sz="1900" dirty="0" err="1">
                <a:latin typeface="Arial" panose="020B0604020202020204" pitchFamily="34" charset="0"/>
                <a:cs typeface="Arial" panose="020B0604020202020204" pitchFamily="34" charset="0"/>
              </a:rPr>
              <a:t>Känsälä</a:t>
            </a:r>
            <a:r>
              <a:rPr lang="en-GB" sz="1900" dirty="0">
                <a:latin typeface="Arial" panose="020B0604020202020204" pitchFamily="34" charset="0"/>
                <a:cs typeface="Arial" panose="020B0604020202020204" pitchFamily="34" charset="0"/>
              </a:rPr>
              <a:t>, M., Saari, E. and Isaksson, K. (2017) ‘Workplace resources to improve both employee well-being and performance: A systematic review and meta-analysis’, Work &amp; Stress, 31(2), pp. 101–120.</a:t>
            </a:r>
          </a:p>
          <a:p>
            <a:r>
              <a:rPr lang="en-GB" sz="1900" dirty="0">
                <a:latin typeface="Arial" panose="020B0604020202020204" pitchFamily="34" charset="0"/>
                <a:cs typeface="Arial" panose="020B0604020202020204" pitchFamily="34" charset="0"/>
              </a:rPr>
              <a:t>Peccei, R. and Van De </a:t>
            </a:r>
            <a:r>
              <a:rPr lang="en-GB" sz="1900" dirty="0" err="1">
                <a:latin typeface="Arial" panose="020B0604020202020204" pitchFamily="34" charset="0"/>
                <a:cs typeface="Arial" panose="020B0604020202020204" pitchFamily="34" charset="0"/>
              </a:rPr>
              <a:t>Voorde</a:t>
            </a:r>
            <a:r>
              <a:rPr lang="en-GB" sz="1900" dirty="0">
                <a:latin typeface="Arial" panose="020B0604020202020204" pitchFamily="34" charset="0"/>
                <a:cs typeface="Arial" panose="020B0604020202020204" pitchFamily="34" charset="0"/>
              </a:rPr>
              <a:t>, K. (2019) ‘Human resource management–well-being–performance research revisited: Past, present, and future’, Human Resource Management Journal, 29(4), pp. 539–563.</a:t>
            </a:r>
          </a:p>
          <a:p>
            <a:r>
              <a:rPr lang="en-GB" sz="1900" dirty="0">
                <a:latin typeface="Arial" panose="020B0604020202020204" pitchFamily="34" charset="0"/>
                <a:cs typeface="Arial" panose="020B0604020202020204" pitchFamily="34" charset="0"/>
              </a:rPr>
              <a:t>Saunders, M., Lewis, P. and Thornhill, A. (2023) Research Methods for Business Students. 9th </a:t>
            </a:r>
            <a:r>
              <a:rPr lang="en-GB" sz="1900" dirty="0" err="1">
                <a:latin typeface="Arial" panose="020B0604020202020204" pitchFamily="34" charset="0"/>
                <a:cs typeface="Arial" panose="020B0604020202020204" pitchFamily="34" charset="0"/>
              </a:rPr>
              <a:t>edn</a:t>
            </a:r>
            <a:r>
              <a:rPr lang="en-GB" sz="1900" dirty="0">
                <a:latin typeface="Arial" panose="020B0604020202020204" pitchFamily="34" charset="0"/>
                <a:cs typeface="Arial" panose="020B0604020202020204" pitchFamily="34" charset="0"/>
              </a:rPr>
              <a:t>. Harlow: Pearson.</a:t>
            </a:r>
          </a:p>
          <a:p>
            <a:endParaRPr lang="en-GB" dirty="0"/>
          </a:p>
        </p:txBody>
      </p:sp>
    </p:spTree>
    <p:extLst>
      <p:ext uri="{BB962C8B-B14F-4D97-AF65-F5344CB8AC3E}">
        <p14:creationId xmlns:p14="http://schemas.microsoft.com/office/powerpoint/2010/main" val="37818363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3304</TotalTime>
  <Words>2044</Words>
  <Application>Microsoft Office PowerPoint</Application>
  <PresentationFormat>Widescreen</PresentationFormat>
  <Paragraphs>271</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Bierstadt</vt:lpstr>
      <vt:lpstr>Century Gothic</vt:lpstr>
      <vt:lpstr>Wingdings</vt:lpstr>
      <vt:lpstr>Wingdings 3</vt:lpstr>
      <vt:lpstr>Ion Boardroom</vt:lpstr>
      <vt:lpstr> The Impact of Repetitive Work on Employee Well-being, Motivation and Productivity in Food Manufacturing</vt:lpstr>
      <vt:lpstr>Table of contents:</vt:lpstr>
      <vt:lpstr>Background </vt:lpstr>
      <vt:lpstr>Research Aim </vt:lpstr>
      <vt:lpstr>Research Objectives </vt:lpstr>
      <vt:lpstr>Importance of the Study </vt:lpstr>
      <vt:lpstr>Methodology</vt:lpstr>
      <vt:lpstr>Data Collection Sampling Reliability                   Validity</vt:lpstr>
      <vt:lpstr>         Ethical Considerations: Informed                     Consent &amp; Confidentiality</vt:lpstr>
      <vt:lpstr>Ethical Considerations: Protection &amp;                            Compliance</vt:lpstr>
      <vt:lpstr>      Limitations and Recommendations</vt:lpstr>
      <vt:lpstr>Conclusion</vt:lpstr>
      <vt:lpstr>PowerPoint Presentation</vt:lpstr>
      <vt:lpstr>Key Milestones and Deadlines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Jurje</dc:creator>
  <cp:lastModifiedBy>Laura Jurje</cp:lastModifiedBy>
  <cp:revision>1</cp:revision>
  <dcterms:created xsi:type="dcterms:W3CDTF">2026-06-19T22:36:35Z</dcterms:created>
  <dcterms:modified xsi:type="dcterms:W3CDTF">2026-06-26T16:35:44Z</dcterms:modified>
</cp:coreProperties>
</file>