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4" r:id="rId6"/>
    <p:sldId id="308" r:id="rId7"/>
    <p:sldId id="309" r:id="rId8"/>
    <p:sldId id="317" r:id="rId9"/>
    <p:sldId id="312" r:id="rId10"/>
    <p:sldId id="313" r:id="rId11"/>
    <p:sldId id="314" r:id="rId12"/>
    <p:sldId id="315" r:id="rId13"/>
    <p:sldId id="31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828A28-3AE1-48F0-9BF6-3577BD1C39D1}"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300903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28A28-3AE1-48F0-9BF6-3577BD1C39D1}"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3894759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828A28-3AE1-48F0-9BF6-3577BD1C39D1}"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4103585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828A28-3AE1-48F0-9BF6-3577BD1C39D1}" type="datetimeFigureOut">
              <a:rPr lang="en-GB" smtClean="0"/>
              <a:t>24/10/2024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3914200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828A28-3AE1-48F0-9BF6-3577BD1C39D1}" type="datetimeFigureOut">
              <a:rPr lang="en-GB" smtClean="0"/>
              <a:t>24/10/2024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1353195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828A28-3AE1-48F0-9BF6-3577BD1C39D1}" type="datetimeFigureOut">
              <a:rPr lang="en-GB" smtClean="0"/>
              <a:t>24/10/2024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3358571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828A28-3AE1-48F0-9BF6-3577BD1C39D1}" type="datetimeFigureOut">
              <a:rPr lang="en-GB" smtClean="0"/>
              <a:t>24/10/2024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785198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828A28-3AE1-48F0-9BF6-3577BD1C39D1}" type="datetimeFigureOut">
              <a:rPr lang="en-GB" smtClean="0"/>
              <a:t>24/10/2024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4173220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5828A28-3AE1-48F0-9BF6-3577BD1C39D1}" type="datetimeFigureOut">
              <a:rPr lang="en-GB" smtClean="0"/>
              <a:t>24/10/2024</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170182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828A28-3AE1-48F0-9BF6-3577BD1C39D1}" type="datetimeFigureOut">
              <a:rPr lang="en-GB" smtClean="0"/>
              <a:t>24/10/2024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3474325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B5828A28-3AE1-48F0-9BF6-3577BD1C39D1}"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3469416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B5828A28-3AE1-48F0-9BF6-3577BD1C39D1}" type="datetimeFigureOut">
              <a:rPr lang="en-GB" smtClean="0"/>
              <a:t>24/10/2024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543079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28A28-3AE1-48F0-9BF6-3577BD1C39D1}"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1205942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28A28-3AE1-48F0-9BF6-3577BD1C39D1}"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28C0C-5634-44A7-B973-CD0ABF163097}" type="slidenum">
              <a:rPr lang="en-GB" smtClean="0"/>
              <a:t>‹#›</a:t>
            </a:fld>
            <a:endParaRPr lang="en-GB"/>
          </a:p>
        </p:txBody>
      </p:sp>
    </p:spTree>
    <p:extLst>
      <p:ext uri="{BB962C8B-B14F-4D97-AF65-F5344CB8AC3E}">
        <p14:creationId xmlns:p14="http://schemas.microsoft.com/office/powerpoint/2010/main" val="1796700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5828A28-3AE1-48F0-9BF6-3577BD1C39D1}" type="datetimeFigureOut">
              <a:rPr lang="en-GB" smtClean="0"/>
              <a:t>24/10/2024</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C8528C0C-5634-44A7-B973-CD0ABF163097}" type="slidenum">
              <a:rPr lang="en-GB" smtClean="0"/>
              <a:t>‹#›</a:t>
            </a:fld>
            <a:endParaRPr lang="en-GB"/>
          </a:p>
        </p:txBody>
      </p:sp>
    </p:spTree>
    <p:extLst>
      <p:ext uri="{BB962C8B-B14F-4D97-AF65-F5344CB8AC3E}">
        <p14:creationId xmlns:p14="http://schemas.microsoft.com/office/powerpoint/2010/main" val="30245793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223F4-F28A-8488-CC0B-0C6191D46BD5}"/>
              </a:ext>
            </a:extLst>
          </p:cNvPr>
          <p:cNvSpPr>
            <a:spLocks noGrp="1"/>
          </p:cNvSpPr>
          <p:nvPr>
            <p:ph type="ctrTitle"/>
          </p:nvPr>
        </p:nvSpPr>
        <p:spPr/>
        <p:txBody>
          <a:bodyPr/>
          <a:lstStyle/>
          <a:p>
            <a:r>
              <a:rPr lang="en-GB" dirty="0"/>
              <a:t>Event Systems</a:t>
            </a:r>
          </a:p>
        </p:txBody>
      </p:sp>
      <p:sp>
        <p:nvSpPr>
          <p:cNvPr id="3" name="Subtitle 2">
            <a:extLst>
              <a:ext uri="{FF2B5EF4-FFF2-40B4-BE49-F238E27FC236}">
                <a16:creationId xmlns:a16="http://schemas.microsoft.com/office/drawing/2014/main" id="{CA512E0A-4F60-6843-0BBB-C8400C9E02C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77025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B258-BB32-6FCB-65B3-6832CE19FD29}"/>
              </a:ext>
            </a:extLst>
          </p:cNvPr>
          <p:cNvSpPr>
            <a:spLocks noGrp="1"/>
          </p:cNvSpPr>
          <p:nvPr>
            <p:ph type="title"/>
          </p:nvPr>
        </p:nvSpPr>
        <p:spPr/>
        <p:txBody>
          <a:bodyPr/>
          <a:lstStyle/>
          <a:p>
            <a:r>
              <a:rPr lang="en-GB" dirty="0"/>
              <a:t>Event driven systems</a:t>
            </a:r>
          </a:p>
        </p:txBody>
      </p:sp>
      <p:sp>
        <p:nvSpPr>
          <p:cNvPr id="3" name="Content Placeholder 2">
            <a:extLst>
              <a:ext uri="{FF2B5EF4-FFF2-40B4-BE49-F238E27FC236}">
                <a16:creationId xmlns:a16="http://schemas.microsoft.com/office/drawing/2014/main" id="{3B06D3F1-9681-61A5-6CB8-FD80C0E4AE50}"/>
              </a:ext>
            </a:extLst>
          </p:cNvPr>
          <p:cNvSpPr>
            <a:spLocks noGrp="1"/>
          </p:cNvSpPr>
          <p:nvPr>
            <p:ph idx="1"/>
          </p:nvPr>
        </p:nvSpPr>
        <p:spPr/>
        <p:txBody>
          <a:bodyPr/>
          <a:lstStyle/>
          <a:p>
            <a:r>
              <a:rPr lang="en-GB" dirty="0"/>
              <a:t>Implementing event systems for reactive programming in games (e.g., an enemy reacts when the player enters a specific zone).</a:t>
            </a:r>
          </a:p>
          <a:p>
            <a:r>
              <a:rPr lang="en-GB" dirty="0"/>
              <a:t>Handling input, gameplay events, UI interactions through event listeners.</a:t>
            </a:r>
          </a:p>
          <a:p>
            <a:pPr marL="0" indent="0">
              <a:buNone/>
            </a:pPr>
            <a:endParaRPr lang="en-GB" dirty="0"/>
          </a:p>
          <a:p>
            <a:pPr marL="0" indent="0">
              <a:buNone/>
            </a:pPr>
            <a:r>
              <a:rPr lang="en-GB" dirty="0"/>
              <a:t>Example: Writing a script to trigger a cutscene when the player enters a specific area.</a:t>
            </a:r>
          </a:p>
        </p:txBody>
      </p:sp>
    </p:spTree>
    <p:extLst>
      <p:ext uri="{BB962C8B-B14F-4D97-AF65-F5344CB8AC3E}">
        <p14:creationId xmlns:p14="http://schemas.microsoft.com/office/powerpoint/2010/main" val="2114389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DC0C7-D4A6-31C5-02EA-41564C45BEE7}"/>
              </a:ext>
            </a:extLst>
          </p:cNvPr>
          <p:cNvSpPr>
            <a:spLocks noGrp="1"/>
          </p:cNvSpPr>
          <p:nvPr>
            <p:ph type="title"/>
          </p:nvPr>
        </p:nvSpPr>
        <p:spPr/>
        <p:txBody>
          <a:bodyPr/>
          <a:lstStyle/>
          <a:p>
            <a:r>
              <a:rPr lang="en-GB" dirty="0"/>
              <a:t>What is an event system?</a:t>
            </a:r>
          </a:p>
        </p:txBody>
      </p:sp>
      <p:sp>
        <p:nvSpPr>
          <p:cNvPr id="3" name="Content Placeholder 2">
            <a:extLst>
              <a:ext uri="{FF2B5EF4-FFF2-40B4-BE49-F238E27FC236}">
                <a16:creationId xmlns:a16="http://schemas.microsoft.com/office/drawing/2014/main" id="{B103F58F-F311-CCC9-BE3D-19C3690EB385}"/>
              </a:ext>
            </a:extLst>
          </p:cNvPr>
          <p:cNvSpPr>
            <a:spLocks noGrp="1"/>
          </p:cNvSpPr>
          <p:nvPr>
            <p:ph idx="1"/>
          </p:nvPr>
        </p:nvSpPr>
        <p:spPr/>
        <p:txBody>
          <a:bodyPr>
            <a:normAutofit fontScale="92500" lnSpcReduction="10000"/>
          </a:bodyPr>
          <a:lstStyle/>
          <a:p>
            <a:pPr marL="0" indent="0">
              <a:buNone/>
            </a:pPr>
            <a:r>
              <a:rPr lang="en-GB" dirty="0"/>
              <a:t>An event system is an architectural framework that enables different parts of a game to communicate with each other in a decoupled and efficient manner. </a:t>
            </a:r>
          </a:p>
          <a:p>
            <a:pPr marL="0" indent="0">
              <a:buNone/>
            </a:pPr>
            <a:r>
              <a:rPr lang="en-GB" dirty="0"/>
              <a:t>It allows objects or components to broadcast messages, known as events, which other interested components can listen for and respond to without needing direct references to each other. </a:t>
            </a:r>
          </a:p>
          <a:p>
            <a:pPr marL="0" indent="0">
              <a:buNone/>
            </a:pPr>
            <a:r>
              <a:rPr lang="en-GB" dirty="0"/>
              <a:t>This promotes modularity and scalability within the game's codebase, making it easier to manage complex interactions and maintain the software over time. </a:t>
            </a:r>
          </a:p>
          <a:p>
            <a:pPr marL="0" indent="0">
              <a:buNone/>
            </a:pPr>
            <a:r>
              <a:rPr lang="en-GB" dirty="0"/>
              <a:t>The primary purpose of an event system is to facilitate asynchronous communication, reduce dependencies between game elements, and streamline the handling of actions such as user inputs, collisions, state changes, and other in-game occurrences. </a:t>
            </a:r>
          </a:p>
          <a:p>
            <a:pPr marL="0" indent="0">
              <a:buNone/>
            </a:pPr>
            <a:r>
              <a:rPr lang="en-GB" dirty="0"/>
              <a:t>By using an event-driven approach, developers can create more responsive and flexible games where components can be added, removed, or modified with minimal impact on the overall system.</a:t>
            </a:r>
          </a:p>
        </p:txBody>
      </p:sp>
    </p:spTree>
    <p:extLst>
      <p:ext uri="{BB962C8B-B14F-4D97-AF65-F5344CB8AC3E}">
        <p14:creationId xmlns:p14="http://schemas.microsoft.com/office/powerpoint/2010/main" val="3936851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B4794-3DA5-922D-2A72-7C37BB9FE8BD}"/>
              </a:ext>
            </a:extLst>
          </p:cNvPr>
          <p:cNvSpPr>
            <a:spLocks noGrp="1"/>
          </p:cNvSpPr>
          <p:nvPr>
            <p:ph type="title"/>
          </p:nvPr>
        </p:nvSpPr>
        <p:spPr/>
        <p:txBody>
          <a:bodyPr/>
          <a:lstStyle/>
          <a:p>
            <a:r>
              <a:rPr lang="en-GB" dirty="0"/>
              <a:t>Custom Event System</a:t>
            </a:r>
          </a:p>
        </p:txBody>
      </p:sp>
      <p:sp>
        <p:nvSpPr>
          <p:cNvPr id="3" name="Content Placeholder 2">
            <a:extLst>
              <a:ext uri="{FF2B5EF4-FFF2-40B4-BE49-F238E27FC236}">
                <a16:creationId xmlns:a16="http://schemas.microsoft.com/office/drawing/2014/main" id="{BD9CAA49-B6E1-495B-03A3-30B1A4C8438E}"/>
              </a:ext>
            </a:extLst>
          </p:cNvPr>
          <p:cNvSpPr>
            <a:spLocks noGrp="1"/>
          </p:cNvSpPr>
          <p:nvPr>
            <p:ph idx="1"/>
          </p:nvPr>
        </p:nvSpPr>
        <p:spPr/>
        <p:txBody>
          <a:bodyPr/>
          <a:lstStyle/>
          <a:p>
            <a:pPr marL="0" indent="0">
              <a:buNone/>
            </a:pPr>
            <a:r>
              <a:rPr lang="en-GB" dirty="0"/>
              <a:t>In a game, when an enemy is defeated, we want to spawn loot and update the player's experience points.</a:t>
            </a:r>
          </a:p>
        </p:txBody>
      </p:sp>
    </p:spTree>
    <p:extLst>
      <p:ext uri="{BB962C8B-B14F-4D97-AF65-F5344CB8AC3E}">
        <p14:creationId xmlns:p14="http://schemas.microsoft.com/office/powerpoint/2010/main" val="4223915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344B77-50ED-4D29-704D-7BDFA595238C}"/>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a:t>Vector3.h</a:t>
            </a:r>
          </a:p>
        </p:txBody>
      </p:sp>
      <p:pic>
        <p:nvPicPr>
          <p:cNvPr id="5" name="Content Placeholder 4">
            <a:extLst>
              <a:ext uri="{FF2B5EF4-FFF2-40B4-BE49-F238E27FC236}">
                <a16:creationId xmlns:a16="http://schemas.microsoft.com/office/drawing/2014/main" id="{896239E9-0B1F-F8AD-8103-38065A37D1F1}"/>
              </a:ext>
            </a:extLst>
          </p:cNvPr>
          <p:cNvPicPr>
            <a:picLocks noGrp="1" noChangeAspect="1"/>
          </p:cNvPicPr>
          <p:nvPr>
            <p:ph idx="1"/>
          </p:nvPr>
        </p:nvPicPr>
        <p:blipFill>
          <a:blip r:embed="rId3"/>
          <a:stretch>
            <a:fillRect/>
          </a:stretch>
        </p:blipFill>
        <p:spPr>
          <a:xfrm>
            <a:off x="5280472" y="1164262"/>
            <a:ext cx="6268062" cy="4356303"/>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71856008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68DB18-A2C6-940C-40C1-DA5300009D86}"/>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dirty="0"/>
              <a:t>Event class</a:t>
            </a:r>
          </a:p>
        </p:txBody>
      </p:sp>
      <p:pic>
        <p:nvPicPr>
          <p:cNvPr id="5" name="Content Placeholder 4">
            <a:extLst>
              <a:ext uri="{FF2B5EF4-FFF2-40B4-BE49-F238E27FC236}">
                <a16:creationId xmlns:a16="http://schemas.microsoft.com/office/drawing/2014/main" id="{E341F4F4-D919-EEC0-0B7D-781DC788A1E0}"/>
              </a:ext>
            </a:extLst>
          </p:cNvPr>
          <p:cNvPicPr>
            <a:picLocks noGrp="1" noChangeAspect="1"/>
          </p:cNvPicPr>
          <p:nvPr>
            <p:ph idx="1"/>
          </p:nvPr>
        </p:nvPicPr>
        <p:blipFill>
          <a:blip r:embed="rId3"/>
          <a:stretch>
            <a:fillRect/>
          </a:stretch>
        </p:blipFill>
        <p:spPr>
          <a:xfrm>
            <a:off x="5280472" y="1164262"/>
            <a:ext cx="6268062" cy="4356303"/>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60752502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423D57-C9BF-5E17-265B-83882343F703}"/>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dirty="0"/>
              <a:t>Event listener &amp; Event manager</a:t>
            </a:r>
          </a:p>
        </p:txBody>
      </p:sp>
      <p:pic>
        <p:nvPicPr>
          <p:cNvPr id="5" name="Content Placeholder 4">
            <a:extLst>
              <a:ext uri="{FF2B5EF4-FFF2-40B4-BE49-F238E27FC236}">
                <a16:creationId xmlns:a16="http://schemas.microsoft.com/office/drawing/2014/main" id="{5DA2FBBC-F970-23F8-D520-FF240EB1D507}"/>
              </a:ext>
            </a:extLst>
          </p:cNvPr>
          <p:cNvPicPr>
            <a:picLocks noGrp="1" noChangeAspect="1"/>
          </p:cNvPicPr>
          <p:nvPr>
            <p:ph idx="1"/>
          </p:nvPr>
        </p:nvPicPr>
        <p:blipFill>
          <a:blip r:embed="rId3"/>
          <a:stretch>
            <a:fillRect/>
          </a:stretch>
        </p:blipFill>
        <p:spPr>
          <a:xfrm>
            <a:off x="6322818" y="643465"/>
            <a:ext cx="4183369" cy="53978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93396658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B1D8A3-3CA5-5F59-56AF-AA3CFA72F0B3}"/>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a:t>Event subscriber</a:t>
            </a:r>
          </a:p>
        </p:txBody>
      </p:sp>
      <p:pic>
        <p:nvPicPr>
          <p:cNvPr id="5" name="Content Placeholder 4">
            <a:extLst>
              <a:ext uri="{FF2B5EF4-FFF2-40B4-BE49-F238E27FC236}">
                <a16:creationId xmlns:a16="http://schemas.microsoft.com/office/drawing/2014/main" id="{6BE87729-68AA-9EC5-5807-8AF85FEE2965}"/>
              </a:ext>
            </a:extLst>
          </p:cNvPr>
          <p:cNvPicPr>
            <a:picLocks noGrp="1" noChangeAspect="1"/>
          </p:cNvPicPr>
          <p:nvPr>
            <p:ph idx="1"/>
          </p:nvPr>
        </p:nvPicPr>
        <p:blipFill>
          <a:blip r:embed="rId3"/>
          <a:stretch>
            <a:fillRect/>
          </a:stretch>
        </p:blipFill>
        <p:spPr>
          <a:xfrm>
            <a:off x="6322818" y="643465"/>
            <a:ext cx="4183369" cy="53978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80101705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DBEE4E-DA70-8980-7745-DA97BCF21B01}"/>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a:t>Event dispatch</a:t>
            </a:r>
          </a:p>
        </p:txBody>
      </p:sp>
      <p:pic>
        <p:nvPicPr>
          <p:cNvPr id="5" name="Content Placeholder 4">
            <a:extLst>
              <a:ext uri="{FF2B5EF4-FFF2-40B4-BE49-F238E27FC236}">
                <a16:creationId xmlns:a16="http://schemas.microsoft.com/office/drawing/2014/main" id="{6A1331AA-8F61-8D4F-6B3F-5C103CA3DBDE}"/>
              </a:ext>
            </a:extLst>
          </p:cNvPr>
          <p:cNvPicPr>
            <a:picLocks noGrp="1" noChangeAspect="1"/>
          </p:cNvPicPr>
          <p:nvPr>
            <p:ph idx="1"/>
          </p:nvPr>
        </p:nvPicPr>
        <p:blipFill>
          <a:blip r:embed="rId3"/>
          <a:stretch>
            <a:fillRect/>
          </a:stretch>
        </p:blipFill>
        <p:spPr>
          <a:xfrm>
            <a:off x="5280472" y="1524676"/>
            <a:ext cx="6268062" cy="3635475"/>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5727379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EDF26-8F50-BAD4-E18C-15E336A15807}"/>
              </a:ext>
            </a:extLst>
          </p:cNvPr>
          <p:cNvSpPr>
            <a:spLocks noGrp="1"/>
          </p:cNvSpPr>
          <p:nvPr>
            <p:ph type="title"/>
          </p:nvPr>
        </p:nvSpPr>
        <p:spPr/>
        <p:txBody>
          <a:bodyPr/>
          <a:lstStyle/>
          <a:p>
            <a:r>
              <a:rPr lang="en-GB" dirty="0"/>
              <a:t>Event Summary </a:t>
            </a:r>
          </a:p>
        </p:txBody>
      </p:sp>
      <p:sp>
        <p:nvSpPr>
          <p:cNvPr id="4" name="Rectangle 1">
            <a:extLst>
              <a:ext uri="{FF2B5EF4-FFF2-40B4-BE49-F238E27FC236}">
                <a16:creationId xmlns:a16="http://schemas.microsoft.com/office/drawing/2014/main" id="{7D75B9A7-1D90-E0EE-E9DD-C437AC59790E}"/>
              </a:ext>
            </a:extLst>
          </p:cNvPr>
          <p:cNvSpPr>
            <a:spLocks noGrp="1" noChangeArrowheads="1"/>
          </p:cNvSpPr>
          <p:nvPr>
            <p:ph idx="1"/>
          </p:nvPr>
        </p:nvSpPr>
        <p:spPr bwMode="auto">
          <a:xfrm>
            <a:off x="818712" y="3378822"/>
            <a:ext cx="9308514"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rPr>
              <a:t>Event System Structure:</a:t>
            </a:r>
            <a:r>
              <a:rPr kumimoji="0" lang="en-US" altLang="en-US" sz="1600" b="0" i="0" u="none" strike="noStrike" cap="none" normalizeH="0" baseline="0" dirty="0">
                <a:ln>
                  <a:noFill/>
                </a:ln>
                <a:solidFill>
                  <a:schemeClr val="tx1"/>
                </a:solidFill>
                <a:effectLst/>
              </a:rPr>
              <a:t> The </a:t>
            </a:r>
            <a:r>
              <a:rPr kumimoji="0" lang="en-US" altLang="en-US" sz="1600" b="0" i="0" u="none" strike="noStrike" cap="none" normalizeH="0" baseline="0" dirty="0" err="1">
                <a:ln>
                  <a:noFill/>
                </a:ln>
                <a:solidFill>
                  <a:schemeClr val="tx1"/>
                </a:solidFill>
                <a:effectLst/>
              </a:rPr>
              <a:t>EventManager</a:t>
            </a:r>
            <a:r>
              <a:rPr kumimoji="0" lang="en-US" altLang="en-US" sz="1600" b="0" i="0" u="none" strike="noStrike" cap="none" normalizeH="0" baseline="0" dirty="0">
                <a:ln>
                  <a:noFill/>
                </a:ln>
                <a:solidFill>
                  <a:schemeClr val="tx1"/>
                </a:solidFill>
                <a:effectLst/>
              </a:rPr>
              <a:t> maintains a list of </a:t>
            </a:r>
            <a:r>
              <a:rPr kumimoji="0" lang="en-US" altLang="en-US" sz="1600" b="0" i="0" u="none" strike="noStrike" cap="none" normalizeH="0" baseline="0" dirty="0" err="1">
                <a:ln>
                  <a:noFill/>
                </a:ln>
                <a:solidFill>
                  <a:schemeClr val="tx1"/>
                </a:solidFill>
                <a:effectLst/>
              </a:rPr>
              <a:t>EventListener</a:t>
            </a:r>
            <a:r>
              <a:rPr kumimoji="0" lang="en-US" altLang="en-US" sz="1600" b="0" i="0" u="none" strike="noStrike" cap="none" normalizeH="0" baseline="0" dirty="0">
                <a:ln>
                  <a:noFill/>
                </a:ln>
                <a:solidFill>
                  <a:schemeClr val="tx1"/>
                </a:solidFill>
                <a:effectLst/>
              </a:rPr>
              <a:t> objects and notifies them when an event occurs.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rPr>
              <a:t>Dynamic Casting:</a:t>
            </a:r>
            <a:r>
              <a:rPr kumimoji="0" lang="en-US" altLang="en-US" sz="1600" b="0" i="0" u="none" strike="noStrike" cap="none" normalizeH="0" baseline="0" dirty="0">
                <a:ln>
                  <a:noFill/>
                </a:ln>
                <a:solidFill>
                  <a:schemeClr val="tx1"/>
                </a:solidFill>
                <a:effectLst/>
              </a:rPr>
              <a:t> Listeners use dynamic casting to check if the event is of the type they are interested in.</a:t>
            </a:r>
          </a:p>
        </p:txBody>
      </p:sp>
    </p:spTree>
    <p:extLst>
      <p:ext uri="{BB962C8B-B14F-4D97-AF65-F5344CB8AC3E}">
        <p14:creationId xmlns:p14="http://schemas.microsoft.com/office/powerpoint/2010/main" val="717584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6FDCD866-D210-4ADA-AB83-FB4C860D21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B32049-3E9C-480C-9C0C-924173491D4B}">
  <ds:schemaRefs>
    <ds:schemaRef ds:uri="http://schemas.microsoft.com/sharepoint/v3/contenttype/forms"/>
  </ds:schemaRefs>
</ds:datastoreItem>
</file>

<file path=customXml/itemProps3.xml><?xml version="1.0" encoding="utf-8"?>
<ds:datastoreItem xmlns:ds="http://schemas.openxmlformats.org/officeDocument/2006/customXml" ds:itemID="{C442B7CA-D8CD-44AC-9F3F-9B2B6F04D0AB}">
  <ds:schemaRefs>
    <ds:schemaRef ds:uri="http://schemas.openxmlformats.org/package/2006/metadata/core-properties"/>
    <ds:schemaRef ds:uri="http://schemas.microsoft.com/office/infopath/2007/PartnerControls"/>
    <ds:schemaRef ds:uri="http://schemas.microsoft.com/office/2006/documentManagement/types"/>
    <ds:schemaRef ds:uri="http://purl.org/dc/dcmitype/"/>
    <ds:schemaRef ds:uri="e89b0d28-101f-4150-bb20-b1c24cca2db8"/>
    <ds:schemaRef ds:uri="97e90ac9-f7c9-4ef0-b151-0ad37f9b04e3"/>
    <ds:schemaRef ds:uri="http://schemas.microsoft.com/office/2006/metadata/properties"/>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Quotable</Template>
  <TotalTime>1</TotalTime>
  <Words>299</Words>
  <Application>Microsoft Office PowerPoint</Application>
  <PresentationFormat>Widescreen</PresentationFormat>
  <Paragraphs>23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Quotable</vt:lpstr>
      <vt:lpstr>Event Systems</vt:lpstr>
      <vt:lpstr>Event driven systems</vt:lpstr>
      <vt:lpstr>What is an event system?</vt:lpstr>
      <vt:lpstr>Custom Event System</vt:lpstr>
      <vt:lpstr>Vector3.h</vt:lpstr>
      <vt:lpstr>Event class</vt:lpstr>
      <vt:lpstr>Event listener &amp; Event manager</vt:lpstr>
      <vt:lpstr>Event subscriber</vt:lpstr>
      <vt:lpstr>Event dispatch</vt:lpstr>
      <vt:lpstr>Event 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4</cp:revision>
  <dcterms:created xsi:type="dcterms:W3CDTF">2024-10-02T14:51:08Z</dcterms:created>
  <dcterms:modified xsi:type="dcterms:W3CDTF">2024-10-24T11:59:48Z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