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75" r:id="rId1"/>
  </p:sldMasterIdLst>
  <p:notesMasterIdLst>
    <p:notesMasterId r:id="rId15"/>
  </p:notesMasterIdLst>
  <p:sldIdLst>
    <p:sldId id="256" r:id="rId2"/>
    <p:sldId id="257" r:id="rId3"/>
    <p:sldId id="258" r:id="rId4"/>
    <p:sldId id="260" r:id="rId5"/>
    <p:sldId id="259" r:id="rId6"/>
    <p:sldId id="263" r:id="rId7"/>
    <p:sldId id="264" r:id="rId8"/>
    <p:sldId id="265" r:id="rId9"/>
    <p:sldId id="266" r:id="rId10"/>
    <p:sldId id="261" r:id="rId11"/>
    <p:sldId id="262"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40"/>
    <p:restoredTop sz="94681"/>
  </p:normalViewPr>
  <p:slideViewPr>
    <p:cSldViewPr snapToGrid="0">
      <p:cViewPr varScale="1">
        <p:scale>
          <a:sx n="75" d="100"/>
          <a:sy n="75" d="100"/>
        </p:scale>
        <p:origin x="192"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5769C9-F602-4AE7-961D-96439FDC8129}"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DAF18A7-0859-4A70-80A2-35F2E0183CAD}">
      <dgm:prSet/>
      <dgm:spPr/>
      <dgm:t>
        <a:bodyPr/>
        <a:lstStyle/>
        <a:p>
          <a:pPr algn="ctr"/>
          <a:r>
            <a:rPr lang="en-GB" dirty="0"/>
            <a:t>Lack of digital tools to help SMEs comply with GDPR/CNPD regulations</a:t>
          </a:r>
          <a:endParaRPr lang="en-US" dirty="0"/>
        </a:p>
      </dgm:t>
    </dgm:pt>
    <dgm:pt modelId="{2CF0F7D0-0C11-41B3-A1E4-66E2BA6A230C}" type="parTrans" cxnId="{2B0D5C93-CC27-448E-AE5A-6B1F203A63E6}">
      <dgm:prSet/>
      <dgm:spPr/>
      <dgm:t>
        <a:bodyPr/>
        <a:lstStyle/>
        <a:p>
          <a:endParaRPr lang="en-US"/>
        </a:p>
      </dgm:t>
    </dgm:pt>
    <dgm:pt modelId="{D4B22184-8A2E-43D9-95FB-5643948EBD8D}" type="sibTrans" cxnId="{2B0D5C93-CC27-448E-AE5A-6B1F203A63E6}">
      <dgm:prSet/>
      <dgm:spPr/>
      <dgm:t>
        <a:bodyPr/>
        <a:lstStyle/>
        <a:p>
          <a:endParaRPr lang="en-US"/>
        </a:p>
      </dgm:t>
    </dgm:pt>
    <dgm:pt modelId="{619B5A3F-6282-4F90-8AB1-E2B1F5A22691}">
      <dgm:prSet/>
      <dgm:spPr/>
      <dgm:t>
        <a:bodyPr/>
        <a:lstStyle/>
        <a:p>
          <a:r>
            <a:rPr lang="en-US" dirty="0"/>
            <a:t>CNPD enforcement is increasing; companies face risks.</a:t>
          </a:r>
        </a:p>
      </dgm:t>
    </dgm:pt>
    <dgm:pt modelId="{D9DCC8BA-16AE-45A7-A3AE-7FABA180BB2A}" type="parTrans" cxnId="{3B60FAD5-9B91-4A4A-9437-3F71D26E8776}">
      <dgm:prSet/>
      <dgm:spPr/>
      <dgm:t>
        <a:bodyPr/>
        <a:lstStyle/>
        <a:p>
          <a:endParaRPr lang="en-US"/>
        </a:p>
      </dgm:t>
    </dgm:pt>
    <dgm:pt modelId="{5E41AEE6-605E-402A-A7DD-162D785C55BE}" type="sibTrans" cxnId="{3B60FAD5-9B91-4A4A-9437-3F71D26E8776}">
      <dgm:prSet/>
      <dgm:spPr/>
      <dgm:t>
        <a:bodyPr/>
        <a:lstStyle/>
        <a:p>
          <a:endParaRPr lang="en-US"/>
        </a:p>
      </dgm:t>
    </dgm:pt>
    <dgm:pt modelId="{925AA202-3516-4F88-86CF-DD3C5DFECD86}">
      <dgm:prSet/>
      <dgm:spPr/>
      <dgm:t>
        <a:bodyPr/>
        <a:lstStyle/>
        <a:p>
          <a:r>
            <a:rPr lang="en-US" dirty="0"/>
            <a:t>Improve my skills in data Security, System Development</a:t>
          </a:r>
        </a:p>
      </dgm:t>
    </dgm:pt>
    <dgm:pt modelId="{B2A4E1C2-F621-4135-B4F1-327ED24CFA0D}" type="parTrans" cxnId="{040DC5EE-02EB-4E9A-9425-65FB51D09515}">
      <dgm:prSet/>
      <dgm:spPr/>
      <dgm:t>
        <a:bodyPr/>
        <a:lstStyle/>
        <a:p>
          <a:endParaRPr lang="en-US"/>
        </a:p>
      </dgm:t>
    </dgm:pt>
    <dgm:pt modelId="{9AD09C73-0341-4CC3-A8C4-98B7FE8CB060}" type="sibTrans" cxnId="{040DC5EE-02EB-4E9A-9425-65FB51D09515}">
      <dgm:prSet/>
      <dgm:spPr/>
      <dgm:t>
        <a:bodyPr/>
        <a:lstStyle/>
        <a:p>
          <a:endParaRPr lang="en-US"/>
        </a:p>
      </dgm:t>
    </dgm:pt>
    <dgm:pt modelId="{93860557-76B2-D446-9A3B-08A1E7BA0F9E}" type="pres">
      <dgm:prSet presAssocID="{5B5769C9-F602-4AE7-961D-96439FDC8129}" presName="hierChild1" presStyleCnt="0">
        <dgm:presLayoutVars>
          <dgm:chPref val="1"/>
          <dgm:dir/>
          <dgm:animOne val="branch"/>
          <dgm:animLvl val="lvl"/>
          <dgm:resizeHandles/>
        </dgm:presLayoutVars>
      </dgm:prSet>
      <dgm:spPr/>
    </dgm:pt>
    <dgm:pt modelId="{C174F058-42E8-1F4B-A9EE-44A200B78ABA}" type="pres">
      <dgm:prSet presAssocID="{EDAF18A7-0859-4A70-80A2-35F2E0183CAD}" presName="hierRoot1" presStyleCnt="0"/>
      <dgm:spPr/>
    </dgm:pt>
    <dgm:pt modelId="{BE6986DD-BAFF-3D43-8BFA-0E102D041CFD}" type="pres">
      <dgm:prSet presAssocID="{EDAF18A7-0859-4A70-80A2-35F2E0183CAD}" presName="composite" presStyleCnt="0"/>
      <dgm:spPr/>
    </dgm:pt>
    <dgm:pt modelId="{1B294067-3F47-8144-B3A4-E6D872F5159F}" type="pres">
      <dgm:prSet presAssocID="{EDAF18A7-0859-4A70-80A2-35F2E0183CAD}" presName="background" presStyleLbl="node0" presStyleIdx="0" presStyleCnt="3"/>
      <dgm:spPr/>
    </dgm:pt>
    <dgm:pt modelId="{3070373C-59F2-4244-AD21-72F53B5FEC01}" type="pres">
      <dgm:prSet presAssocID="{EDAF18A7-0859-4A70-80A2-35F2E0183CAD}" presName="text" presStyleLbl="fgAcc0" presStyleIdx="0" presStyleCnt="3">
        <dgm:presLayoutVars>
          <dgm:chPref val="3"/>
        </dgm:presLayoutVars>
      </dgm:prSet>
      <dgm:spPr/>
    </dgm:pt>
    <dgm:pt modelId="{77C32F15-4749-7747-9874-CBAFE1C7356D}" type="pres">
      <dgm:prSet presAssocID="{EDAF18A7-0859-4A70-80A2-35F2E0183CAD}" presName="hierChild2" presStyleCnt="0"/>
      <dgm:spPr/>
    </dgm:pt>
    <dgm:pt modelId="{6AFEFC8A-63FD-DF41-929F-534CFB1A80C5}" type="pres">
      <dgm:prSet presAssocID="{619B5A3F-6282-4F90-8AB1-E2B1F5A22691}" presName="hierRoot1" presStyleCnt="0"/>
      <dgm:spPr/>
    </dgm:pt>
    <dgm:pt modelId="{B5FCB86A-D0C2-5649-9F2C-2A5E13E134DC}" type="pres">
      <dgm:prSet presAssocID="{619B5A3F-6282-4F90-8AB1-E2B1F5A22691}" presName="composite" presStyleCnt="0"/>
      <dgm:spPr/>
    </dgm:pt>
    <dgm:pt modelId="{DE4CE27C-8B51-0741-9FA9-12CA7A709C6E}" type="pres">
      <dgm:prSet presAssocID="{619B5A3F-6282-4F90-8AB1-E2B1F5A22691}" presName="background" presStyleLbl="node0" presStyleIdx="1" presStyleCnt="3"/>
      <dgm:spPr/>
    </dgm:pt>
    <dgm:pt modelId="{C210E4DD-CC13-2348-849E-EAB6316AFB57}" type="pres">
      <dgm:prSet presAssocID="{619B5A3F-6282-4F90-8AB1-E2B1F5A22691}" presName="text" presStyleLbl="fgAcc0" presStyleIdx="1" presStyleCnt="3">
        <dgm:presLayoutVars>
          <dgm:chPref val="3"/>
        </dgm:presLayoutVars>
      </dgm:prSet>
      <dgm:spPr/>
    </dgm:pt>
    <dgm:pt modelId="{218F18B1-94A9-8F41-97CA-9C49646EE092}" type="pres">
      <dgm:prSet presAssocID="{619B5A3F-6282-4F90-8AB1-E2B1F5A22691}" presName="hierChild2" presStyleCnt="0"/>
      <dgm:spPr/>
    </dgm:pt>
    <dgm:pt modelId="{3A240983-5C8F-274D-BE16-DD9FCB794DCF}" type="pres">
      <dgm:prSet presAssocID="{925AA202-3516-4F88-86CF-DD3C5DFECD86}" presName="hierRoot1" presStyleCnt="0"/>
      <dgm:spPr/>
    </dgm:pt>
    <dgm:pt modelId="{E5A2ED5A-12A7-1E48-A14D-6D0209CE4727}" type="pres">
      <dgm:prSet presAssocID="{925AA202-3516-4F88-86CF-DD3C5DFECD86}" presName="composite" presStyleCnt="0"/>
      <dgm:spPr/>
    </dgm:pt>
    <dgm:pt modelId="{2D6E0CAD-6032-3344-9261-0BA34C77F57F}" type="pres">
      <dgm:prSet presAssocID="{925AA202-3516-4F88-86CF-DD3C5DFECD86}" presName="background" presStyleLbl="node0" presStyleIdx="2" presStyleCnt="3"/>
      <dgm:spPr/>
    </dgm:pt>
    <dgm:pt modelId="{4F796221-0BC0-D149-B423-A227880E477C}" type="pres">
      <dgm:prSet presAssocID="{925AA202-3516-4F88-86CF-DD3C5DFECD86}" presName="text" presStyleLbl="fgAcc0" presStyleIdx="2" presStyleCnt="3" custLinFactNeighborX="0" custLinFactNeighborY="4620">
        <dgm:presLayoutVars>
          <dgm:chPref val="3"/>
        </dgm:presLayoutVars>
      </dgm:prSet>
      <dgm:spPr/>
    </dgm:pt>
    <dgm:pt modelId="{02F1FC6E-BB29-6347-8A9E-7D47F9C034DC}" type="pres">
      <dgm:prSet presAssocID="{925AA202-3516-4F88-86CF-DD3C5DFECD86}" presName="hierChild2" presStyleCnt="0"/>
      <dgm:spPr/>
    </dgm:pt>
  </dgm:ptLst>
  <dgm:cxnLst>
    <dgm:cxn modelId="{7D4ED72E-0B26-2542-B81A-B4B12E186101}" type="presOf" srcId="{5B5769C9-F602-4AE7-961D-96439FDC8129}" destId="{93860557-76B2-D446-9A3B-08A1E7BA0F9E}" srcOrd="0" destOrd="0" presId="urn:microsoft.com/office/officeart/2005/8/layout/hierarchy1"/>
    <dgm:cxn modelId="{005CED5B-90E6-A14A-A149-0F77578F693B}" type="presOf" srcId="{619B5A3F-6282-4F90-8AB1-E2B1F5A22691}" destId="{C210E4DD-CC13-2348-849E-EAB6316AFB57}" srcOrd="0" destOrd="0" presId="urn:microsoft.com/office/officeart/2005/8/layout/hierarchy1"/>
    <dgm:cxn modelId="{82623F77-4B07-D342-B638-70F27E27D6AE}" type="presOf" srcId="{925AA202-3516-4F88-86CF-DD3C5DFECD86}" destId="{4F796221-0BC0-D149-B423-A227880E477C}" srcOrd="0" destOrd="0" presId="urn:microsoft.com/office/officeart/2005/8/layout/hierarchy1"/>
    <dgm:cxn modelId="{D6C7277C-F4E1-BB45-9809-3A1C1A024334}" type="presOf" srcId="{EDAF18A7-0859-4A70-80A2-35F2E0183CAD}" destId="{3070373C-59F2-4244-AD21-72F53B5FEC01}" srcOrd="0" destOrd="0" presId="urn:microsoft.com/office/officeart/2005/8/layout/hierarchy1"/>
    <dgm:cxn modelId="{2B0D5C93-CC27-448E-AE5A-6B1F203A63E6}" srcId="{5B5769C9-F602-4AE7-961D-96439FDC8129}" destId="{EDAF18A7-0859-4A70-80A2-35F2E0183CAD}" srcOrd="0" destOrd="0" parTransId="{2CF0F7D0-0C11-41B3-A1E4-66E2BA6A230C}" sibTransId="{D4B22184-8A2E-43D9-95FB-5643948EBD8D}"/>
    <dgm:cxn modelId="{3B60FAD5-9B91-4A4A-9437-3F71D26E8776}" srcId="{5B5769C9-F602-4AE7-961D-96439FDC8129}" destId="{619B5A3F-6282-4F90-8AB1-E2B1F5A22691}" srcOrd="1" destOrd="0" parTransId="{D9DCC8BA-16AE-45A7-A3AE-7FABA180BB2A}" sibTransId="{5E41AEE6-605E-402A-A7DD-162D785C55BE}"/>
    <dgm:cxn modelId="{040DC5EE-02EB-4E9A-9425-65FB51D09515}" srcId="{5B5769C9-F602-4AE7-961D-96439FDC8129}" destId="{925AA202-3516-4F88-86CF-DD3C5DFECD86}" srcOrd="2" destOrd="0" parTransId="{B2A4E1C2-F621-4135-B4F1-327ED24CFA0D}" sibTransId="{9AD09C73-0341-4CC3-A8C4-98B7FE8CB060}"/>
    <dgm:cxn modelId="{E84F7969-88DA-624B-9925-6FF540180DF8}" type="presParOf" srcId="{93860557-76B2-D446-9A3B-08A1E7BA0F9E}" destId="{C174F058-42E8-1F4B-A9EE-44A200B78ABA}" srcOrd="0" destOrd="0" presId="urn:microsoft.com/office/officeart/2005/8/layout/hierarchy1"/>
    <dgm:cxn modelId="{E7DCF74A-B314-0644-8E65-C716C7A7F1C0}" type="presParOf" srcId="{C174F058-42E8-1F4B-A9EE-44A200B78ABA}" destId="{BE6986DD-BAFF-3D43-8BFA-0E102D041CFD}" srcOrd="0" destOrd="0" presId="urn:microsoft.com/office/officeart/2005/8/layout/hierarchy1"/>
    <dgm:cxn modelId="{2CEEFDD7-113E-F24D-8FD2-4A6A1A0503CE}" type="presParOf" srcId="{BE6986DD-BAFF-3D43-8BFA-0E102D041CFD}" destId="{1B294067-3F47-8144-B3A4-E6D872F5159F}" srcOrd="0" destOrd="0" presId="urn:microsoft.com/office/officeart/2005/8/layout/hierarchy1"/>
    <dgm:cxn modelId="{5EF855EE-BD49-2849-A022-E4C003B0C115}" type="presParOf" srcId="{BE6986DD-BAFF-3D43-8BFA-0E102D041CFD}" destId="{3070373C-59F2-4244-AD21-72F53B5FEC01}" srcOrd="1" destOrd="0" presId="urn:microsoft.com/office/officeart/2005/8/layout/hierarchy1"/>
    <dgm:cxn modelId="{48A4EEFA-8848-FF44-AFD4-90EC5E0CDAF1}" type="presParOf" srcId="{C174F058-42E8-1F4B-A9EE-44A200B78ABA}" destId="{77C32F15-4749-7747-9874-CBAFE1C7356D}" srcOrd="1" destOrd="0" presId="urn:microsoft.com/office/officeart/2005/8/layout/hierarchy1"/>
    <dgm:cxn modelId="{3C10C9AD-6E25-244D-A62C-0BF7D76095F3}" type="presParOf" srcId="{93860557-76B2-D446-9A3B-08A1E7BA0F9E}" destId="{6AFEFC8A-63FD-DF41-929F-534CFB1A80C5}" srcOrd="1" destOrd="0" presId="urn:microsoft.com/office/officeart/2005/8/layout/hierarchy1"/>
    <dgm:cxn modelId="{F08F1306-324E-D94F-ACFE-E1BB65DE641A}" type="presParOf" srcId="{6AFEFC8A-63FD-DF41-929F-534CFB1A80C5}" destId="{B5FCB86A-D0C2-5649-9F2C-2A5E13E134DC}" srcOrd="0" destOrd="0" presId="urn:microsoft.com/office/officeart/2005/8/layout/hierarchy1"/>
    <dgm:cxn modelId="{34363A8C-6CB7-5D4E-A4B9-E4A85793E48B}" type="presParOf" srcId="{B5FCB86A-D0C2-5649-9F2C-2A5E13E134DC}" destId="{DE4CE27C-8B51-0741-9FA9-12CA7A709C6E}" srcOrd="0" destOrd="0" presId="urn:microsoft.com/office/officeart/2005/8/layout/hierarchy1"/>
    <dgm:cxn modelId="{6DD64799-2E14-BE41-B89E-E36289996DAE}" type="presParOf" srcId="{B5FCB86A-D0C2-5649-9F2C-2A5E13E134DC}" destId="{C210E4DD-CC13-2348-849E-EAB6316AFB57}" srcOrd="1" destOrd="0" presId="urn:microsoft.com/office/officeart/2005/8/layout/hierarchy1"/>
    <dgm:cxn modelId="{9E6EB201-1289-1944-A2AF-EC15EFB2F057}" type="presParOf" srcId="{6AFEFC8A-63FD-DF41-929F-534CFB1A80C5}" destId="{218F18B1-94A9-8F41-97CA-9C49646EE092}" srcOrd="1" destOrd="0" presId="urn:microsoft.com/office/officeart/2005/8/layout/hierarchy1"/>
    <dgm:cxn modelId="{8CB35C78-AFEE-BB44-9D8F-D18713D19E35}" type="presParOf" srcId="{93860557-76B2-D446-9A3B-08A1E7BA0F9E}" destId="{3A240983-5C8F-274D-BE16-DD9FCB794DCF}" srcOrd="2" destOrd="0" presId="urn:microsoft.com/office/officeart/2005/8/layout/hierarchy1"/>
    <dgm:cxn modelId="{F8A5470A-FFFB-6447-8B69-00B3DFDFC000}" type="presParOf" srcId="{3A240983-5C8F-274D-BE16-DD9FCB794DCF}" destId="{E5A2ED5A-12A7-1E48-A14D-6D0209CE4727}" srcOrd="0" destOrd="0" presId="urn:microsoft.com/office/officeart/2005/8/layout/hierarchy1"/>
    <dgm:cxn modelId="{58BFBA4A-8012-1C46-B00E-78D993E28ADC}" type="presParOf" srcId="{E5A2ED5A-12A7-1E48-A14D-6D0209CE4727}" destId="{2D6E0CAD-6032-3344-9261-0BA34C77F57F}" srcOrd="0" destOrd="0" presId="urn:microsoft.com/office/officeart/2005/8/layout/hierarchy1"/>
    <dgm:cxn modelId="{996D8B76-1B96-DF48-A281-01B29447323D}" type="presParOf" srcId="{E5A2ED5A-12A7-1E48-A14D-6D0209CE4727}" destId="{4F796221-0BC0-D149-B423-A227880E477C}" srcOrd="1" destOrd="0" presId="urn:microsoft.com/office/officeart/2005/8/layout/hierarchy1"/>
    <dgm:cxn modelId="{B4B873EB-2A3A-0B42-8A0E-195BDF49757A}" type="presParOf" srcId="{3A240983-5C8F-274D-BE16-DD9FCB794DCF}" destId="{02F1FC6E-BB29-6347-8A9E-7D47F9C034D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723DC8-A47B-4ADE-A225-29505E25FFA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AF267C3-DB23-4FE2-8BFB-567284EA3953}">
      <dgm:prSet custT="1"/>
      <dgm:spPr/>
      <dgm:t>
        <a:bodyPr/>
        <a:lstStyle/>
        <a:p>
          <a:pPr algn="just"/>
          <a:r>
            <a:rPr lang="en-US" sz="1800" b="1" dirty="0"/>
            <a:t>Aim:</a:t>
          </a:r>
        </a:p>
        <a:p>
          <a:pPr algn="just"/>
          <a:r>
            <a:rPr lang="en-GB" sz="1800" b="0" i="0" dirty="0"/>
            <a:t>1. Create a </a:t>
          </a:r>
          <a:r>
            <a:rPr lang="en-GB" sz="1800" b="1" i="0" dirty="0"/>
            <a:t>Compliance Platform </a:t>
          </a:r>
          <a:r>
            <a:rPr lang="en-GB" sz="1800" b="0" i="0" dirty="0"/>
            <a:t>that follows the Data Rules of Cabo Verde.</a:t>
          </a:r>
          <a:endParaRPr lang="en-US" sz="1800" b="1" dirty="0"/>
        </a:p>
        <a:p>
          <a:pPr algn="just"/>
          <a:r>
            <a:rPr lang="en-GB" sz="1800" dirty="0"/>
            <a:t>2. Enter the URL of a target webpage or Database Credential and execute an algorithmic analysis to detect fields in online forms that contain sensitive personal information.</a:t>
          </a:r>
          <a:endParaRPr lang="en-US" sz="1800" dirty="0"/>
        </a:p>
      </dgm:t>
    </dgm:pt>
    <dgm:pt modelId="{EECE138C-CAA7-4414-AAF3-8E3A63AF339A}" type="parTrans" cxnId="{DBA58959-52F5-4587-9F96-840D353B2624}">
      <dgm:prSet/>
      <dgm:spPr/>
      <dgm:t>
        <a:bodyPr/>
        <a:lstStyle/>
        <a:p>
          <a:endParaRPr lang="en-US"/>
        </a:p>
      </dgm:t>
    </dgm:pt>
    <dgm:pt modelId="{92796FBF-924A-4981-BBC5-708C95E73C6A}" type="sibTrans" cxnId="{DBA58959-52F5-4587-9F96-840D353B2624}">
      <dgm:prSet/>
      <dgm:spPr/>
      <dgm:t>
        <a:bodyPr/>
        <a:lstStyle/>
        <a:p>
          <a:endParaRPr lang="en-US"/>
        </a:p>
      </dgm:t>
    </dgm:pt>
    <dgm:pt modelId="{C098B521-751D-4ECC-B64B-52D880C50E37}">
      <dgm:prSet/>
      <dgm:spPr/>
      <dgm:t>
        <a:bodyPr/>
        <a:lstStyle/>
        <a:p>
          <a:r>
            <a:rPr lang="en-GB"/>
            <a:t>2. Analyse</a:t>
          </a:r>
          <a:r>
            <a:rPr lang="en-US"/>
            <a:t> legal requirements.</a:t>
          </a:r>
        </a:p>
      </dgm:t>
    </dgm:pt>
    <dgm:pt modelId="{4031B952-53C8-41EB-9189-9B9568B7369E}" type="parTrans" cxnId="{3E51DE45-359F-480B-A363-F7152FFBEFCC}">
      <dgm:prSet/>
      <dgm:spPr/>
      <dgm:t>
        <a:bodyPr/>
        <a:lstStyle/>
        <a:p>
          <a:endParaRPr lang="en-US"/>
        </a:p>
      </dgm:t>
    </dgm:pt>
    <dgm:pt modelId="{5C0E8B40-52EA-4D87-B71B-25DA3EBB719D}" type="sibTrans" cxnId="{3E51DE45-359F-480B-A363-F7152FFBEFCC}">
      <dgm:prSet/>
      <dgm:spPr/>
      <dgm:t>
        <a:bodyPr/>
        <a:lstStyle/>
        <a:p>
          <a:endParaRPr lang="en-US"/>
        </a:p>
      </dgm:t>
    </dgm:pt>
    <dgm:pt modelId="{51CACD5F-D6FA-440D-BA81-23E2FA8C4F0D}">
      <dgm:prSet custT="1"/>
      <dgm:spPr/>
      <dgm:t>
        <a:bodyPr/>
        <a:lstStyle/>
        <a:p>
          <a:r>
            <a:rPr lang="en-US" sz="1800" dirty="0"/>
            <a:t>5. Develop platform (backend, frontend, database).</a:t>
          </a:r>
        </a:p>
      </dgm:t>
    </dgm:pt>
    <dgm:pt modelId="{43791812-72AB-4AB3-BCC5-4F09F3156AE0}" type="parTrans" cxnId="{6012EDD0-A461-442C-A5FE-A3C48B54B52C}">
      <dgm:prSet/>
      <dgm:spPr/>
      <dgm:t>
        <a:bodyPr/>
        <a:lstStyle/>
        <a:p>
          <a:endParaRPr lang="en-US"/>
        </a:p>
      </dgm:t>
    </dgm:pt>
    <dgm:pt modelId="{432151A3-0E20-40E6-8EA6-F7FC8B054543}" type="sibTrans" cxnId="{6012EDD0-A461-442C-A5FE-A3C48B54B52C}">
      <dgm:prSet/>
      <dgm:spPr/>
      <dgm:t>
        <a:bodyPr/>
        <a:lstStyle/>
        <a:p>
          <a:endParaRPr lang="en-US"/>
        </a:p>
      </dgm:t>
    </dgm:pt>
    <dgm:pt modelId="{AE1819D9-945C-4844-A5B9-5852A7934274}">
      <dgm:prSet custT="1"/>
      <dgm:spPr/>
      <dgm:t>
        <a:bodyPr/>
        <a:lstStyle/>
        <a:p>
          <a:r>
            <a:rPr lang="en-US" sz="1800" dirty="0"/>
            <a:t>3. Include features for audits, scanning, and reporting.</a:t>
          </a:r>
        </a:p>
      </dgm:t>
    </dgm:pt>
    <dgm:pt modelId="{51D048E4-006F-419D-A749-11534F328B32}" type="parTrans" cxnId="{47F520E3-57B5-40AF-BA29-A2F7A37FE6F1}">
      <dgm:prSet/>
      <dgm:spPr/>
      <dgm:t>
        <a:bodyPr/>
        <a:lstStyle/>
        <a:p>
          <a:endParaRPr lang="en-US"/>
        </a:p>
      </dgm:t>
    </dgm:pt>
    <dgm:pt modelId="{95B7CFB0-F2F0-4DE8-8E39-0FFBE8812D54}" type="sibTrans" cxnId="{47F520E3-57B5-40AF-BA29-A2F7A37FE6F1}">
      <dgm:prSet/>
      <dgm:spPr/>
      <dgm:t>
        <a:bodyPr/>
        <a:lstStyle/>
        <a:p>
          <a:endParaRPr lang="en-US"/>
        </a:p>
      </dgm:t>
    </dgm:pt>
    <dgm:pt modelId="{F26EFFCD-4D08-402D-9F6E-231F3EF26F0D}">
      <dgm:prSet/>
      <dgm:spPr/>
      <dgm:t>
        <a:bodyPr/>
        <a:lstStyle/>
        <a:p>
          <a:r>
            <a:rPr lang="en-US"/>
            <a:t>1. Ensure security and privacy by design.</a:t>
          </a:r>
        </a:p>
      </dgm:t>
    </dgm:pt>
    <dgm:pt modelId="{D72B2960-C092-4A94-81C5-F91447E33B92}" type="parTrans" cxnId="{144366EC-17A1-4B75-929C-68FB423DFF88}">
      <dgm:prSet/>
      <dgm:spPr/>
      <dgm:t>
        <a:bodyPr/>
        <a:lstStyle/>
        <a:p>
          <a:endParaRPr lang="en-US"/>
        </a:p>
      </dgm:t>
    </dgm:pt>
    <dgm:pt modelId="{7DA962BD-524D-4A24-8851-0D2682DB0903}" type="sibTrans" cxnId="{144366EC-17A1-4B75-929C-68FB423DFF88}">
      <dgm:prSet/>
      <dgm:spPr/>
      <dgm:t>
        <a:bodyPr/>
        <a:lstStyle/>
        <a:p>
          <a:endParaRPr lang="en-US"/>
        </a:p>
      </dgm:t>
    </dgm:pt>
    <dgm:pt modelId="{D7861853-D9AB-43DB-A9AA-74243CD6A7EC}">
      <dgm:prSet custT="1"/>
      <dgm:spPr/>
      <dgm:t>
        <a:bodyPr/>
        <a:lstStyle/>
        <a:p>
          <a:r>
            <a:rPr lang="en-US" sz="1800" dirty="0"/>
            <a:t>4. Evaluate with usability and legal compliance checks.</a:t>
          </a:r>
        </a:p>
      </dgm:t>
    </dgm:pt>
    <dgm:pt modelId="{A39B37B0-86EC-4777-804D-BF163E3E2746}" type="parTrans" cxnId="{41E47117-A73D-40AA-8FB9-886A8D341ABA}">
      <dgm:prSet/>
      <dgm:spPr/>
      <dgm:t>
        <a:bodyPr/>
        <a:lstStyle/>
        <a:p>
          <a:endParaRPr lang="en-US"/>
        </a:p>
      </dgm:t>
    </dgm:pt>
    <dgm:pt modelId="{AF1A63D1-631C-443B-9E6A-1DD996F532E9}" type="sibTrans" cxnId="{41E47117-A73D-40AA-8FB9-886A8D341ABA}">
      <dgm:prSet/>
      <dgm:spPr/>
      <dgm:t>
        <a:bodyPr/>
        <a:lstStyle/>
        <a:p>
          <a:endParaRPr lang="en-US"/>
        </a:p>
      </dgm:t>
    </dgm:pt>
    <dgm:pt modelId="{62CD4955-8D89-2746-815E-7586A7399C9B}" type="pres">
      <dgm:prSet presAssocID="{8B723DC8-A47B-4ADE-A225-29505E25FFAD}" presName="diagram" presStyleCnt="0">
        <dgm:presLayoutVars>
          <dgm:dir/>
          <dgm:resizeHandles val="exact"/>
        </dgm:presLayoutVars>
      </dgm:prSet>
      <dgm:spPr/>
    </dgm:pt>
    <dgm:pt modelId="{EA7A16C4-4144-9942-8B1B-4FAE3805B16B}" type="pres">
      <dgm:prSet presAssocID="{4AF267C3-DB23-4FE2-8BFB-567284EA3953}" presName="node" presStyleLbl="node1" presStyleIdx="0" presStyleCnt="6" custScaleX="377164" custScaleY="93830" custLinFactNeighborX="-1752" custLinFactNeighborY="-23463">
        <dgm:presLayoutVars>
          <dgm:bulletEnabled val="1"/>
        </dgm:presLayoutVars>
      </dgm:prSet>
      <dgm:spPr/>
    </dgm:pt>
    <dgm:pt modelId="{BD9FDA0E-23D4-9C43-A4AD-393328177DF3}" type="pres">
      <dgm:prSet presAssocID="{92796FBF-924A-4981-BBC5-708C95E73C6A}" presName="sibTrans" presStyleCnt="0"/>
      <dgm:spPr/>
    </dgm:pt>
    <dgm:pt modelId="{B01A24E7-C09D-5B48-ACA9-746931DB8BFF}" type="pres">
      <dgm:prSet presAssocID="{C098B521-751D-4ECC-B64B-52D880C50E37}" presName="node" presStyleLbl="node1" presStyleIdx="1" presStyleCnt="6" custScaleX="116926" custScaleY="39360" custLinFactX="29735" custLinFactNeighborX="100000" custLinFactNeighborY="-8492">
        <dgm:presLayoutVars>
          <dgm:bulletEnabled val="1"/>
        </dgm:presLayoutVars>
      </dgm:prSet>
      <dgm:spPr/>
    </dgm:pt>
    <dgm:pt modelId="{5495EA2C-A951-7A49-9B5D-34A04B699DD3}" type="pres">
      <dgm:prSet presAssocID="{5C0E8B40-52EA-4D87-B71B-25DA3EBB719D}" presName="sibTrans" presStyleCnt="0"/>
      <dgm:spPr/>
    </dgm:pt>
    <dgm:pt modelId="{10E2D063-51E5-F247-9EA1-17EA809D1B07}" type="pres">
      <dgm:prSet presAssocID="{51CACD5F-D6FA-440D-BA81-23E2FA8C4F0D}" presName="node" presStyleLbl="node1" presStyleIdx="2" presStyleCnt="6" custScaleX="126621" custScaleY="39856" custLinFactNeighborX="54848" custLinFactNeighborY="57191">
        <dgm:presLayoutVars>
          <dgm:bulletEnabled val="1"/>
        </dgm:presLayoutVars>
      </dgm:prSet>
      <dgm:spPr/>
    </dgm:pt>
    <dgm:pt modelId="{E948E9AD-ECF3-234E-AD3C-E0AF5BFB34E6}" type="pres">
      <dgm:prSet presAssocID="{432151A3-0E20-40E6-8EA6-F7FC8B054543}" presName="sibTrans" presStyleCnt="0"/>
      <dgm:spPr/>
    </dgm:pt>
    <dgm:pt modelId="{19A66612-DB16-7F4A-A5A8-5AEE4975C81A}" type="pres">
      <dgm:prSet presAssocID="{AE1819D9-945C-4844-A5B9-5852A7934274}" presName="node" presStyleLbl="node1" presStyleIdx="3" presStyleCnt="6" custScaleY="55273" custLinFactNeighborX="-11380" custLinFactNeighborY="-811">
        <dgm:presLayoutVars>
          <dgm:bulletEnabled val="1"/>
        </dgm:presLayoutVars>
      </dgm:prSet>
      <dgm:spPr/>
    </dgm:pt>
    <dgm:pt modelId="{0CE42A3C-8C74-F447-B0F9-E30ECEB587A8}" type="pres">
      <dgm:prSet presAssocID="{95B7CFB0-F2F0-4DE8-8E39-0FFBE8812D54}" presName="sibTrans" presStyleCnt="0"/>
      <dgm:spPr/>
    </dgm:pt>
    <dgm:pt modelId="{76F066D3-A875-5440-A4D8-565E37B31295}" type="pres">
      <dgm:prSet presAssocID="{F26EFFCD-4D08-402D-9F6E-231F3EF26F0D}" presName="node" presStyleLbl="node1" presStyleIdx="4" presStyleCnt="6" custScaleX="131148" custScaleY="26499" custLinFactNeighborX="-55008" custLinFactNeighborY="-74285">
        <dgm:presLayoutVars>
          <dgm:bulletEnabled val="1"/>
        </dgm:presLayoutVars>
      </dgm:prSet>
      <dgm:spPr/>
    </dgm:pt>
    <dgm:pt modelId="{BC2AA2C0-2E6D-1E42-907F-0FAD9E6A0623}" type="pres">
      <dgm:prSet presAssocID="{7DA962BD-524D-4A24-8851-0D2682DB0903}" presName="sibTrans" presStyleCnt="0"/>
      <dgm:spPr/>
    </dgm:pt>
    <dgm:pt modelId="{7CB3F0B5-D48F-C642-884B-98E080A2A67C}" type="pres">
      <dgm:prSet presAssocID="{D7861853-D9AB-43DB-A9AA-74243CD6A7EC}" presName="node" presStyleLbl="node1" presStyleIdx="5" presStyleCnt="6" custScaleX="126696" custScaleY="34837" custLinFactX="-50293" custLinFactNeighborX="-100000" custLinFactNeighborY="-2021">
        <dgm:presLayoutVars>
          <dgm:bulletEnabled val="1"/>
        </dgm:presLayoutVars>
      </dgm:prSet>
      <dgm:spPr/>
    </dgm:pt>
  </dgm:ptLst>
  <dgm:cxnLst>
    <dgm:cxn modelId="{0CB90108-8A0F-114B-8E0B-49A8F46C57D0}" type="presOf" srcId="{C098B521-751D-4ECC-B64B-52D880C50E37}" destId="{B01A24E7-C09D-5B48-ACA9-746931DB8BFF}" srcOrd="0" destOrd="0" presId="urn:microsoft.com/office/officeart/2005/8/layout/default"/>
    <dgm:cxn modelId="{81A90C17-6FB2-DC4B-A6A6-5ACD4B86C66F}" type="presOf" srcId="{F26EFFCD-4D08-402D-9F6E-231F3EF26F0D}" destId="{76F066D3-A875-5440-A4D8-565E37B31295}" srcOrd="0" destOrd="0" presId="urn:microsoft.com/office/officeart/2005/8/layout/default"/>
    <dgm:cxn modelId="{41E47117-A73D-40AA-8FB9-886A8D341ABA}" srcId="{8B723DC8-A47B-4ADE-A225-29505E25FFAD}" destId="{D7861853-D9AB-43DB-A9AA-74243CD6A7EC}" srcOrd="5" destOrd="0" parTransId="{A39B37B0-86EC-4777-804D-BF163E3E2746}" sibTransId="{AF1A63D1-631C-443B-9E6A-1DD996F532E9}"/>
    <dgm:cxn modelId="{3E51DE45-359F-480B-A363-F7152FFBEFCC}" srcId="{8B723DC8-A47B-4ADE-A225-29505E25FFAD}" destId="{C098B521-751D-4ECC-B64B-52D880C50E37}" srcOrd="1" destOrd="0" parTransId="{4031B952-53C8-41EB-9189-9B9568B7369E}" sibTransId="{5C0E8B40-52EA-4D87-B71B-25DA3EBB719D}"/>
    <dgm:cxn modelId="{F5AACC51-4EAE-3440-8436-07FE4394ADD1}" type="presOf" srcId="{8B723DC8-A47B-4ADE-A225-29505E25FFAD}" destId="{62CD4955-8D89-2746-815E-7586A7399C9B}" srcOrd="0" destOrd="0" presId="urn:microsoft.com/office/officeart/2005/8/layout/default"/>
    <dgm:cxn modelId="{DBA58959-52F5-4587-9F96-840D353B2624}" srcId="{8B723DC8-A47B-4ADE-A225-29505E25FFAD}" destId="{4AF267C3-DB23-4FE2-8BFB-567284EA3953}" srcOrd="0" destOrd="0" parTransId="{EECE138C-CAA7-4414-AAF3-8E3A63AF339A}" sibTransId="{92796FBF-924A-4981-BBC5-708C95E73C6A}"/>
    <dgm:cxn modelId="{6B525778-0D60-0644-AE4F-E4B330645A7C}" type="presOf" srcId="{AE1819D9-945C-4844-A5B9-5852A7934274}" destId="{19A66612-DB16-7F4A-A5A8-5AEE4975C81A}" srcOrd="0" destOrd="0" presId="urn:microsoft.com/office/officeart/2005/8/layout/default"/>
    <dgm:cxn modelId="{6012EDD0-A461-442C-A5FE-A3C48B54B52C}" srcId="{8B723DC8-A47B-4ADE-A225-29505E25FFAD}" destId="{51CACD5F-D6FA-440D-BA81-23E2FA8C4F0D}" srcOrd="2" destOrd="0" parTransId="{43791812-72AB-4AB3-BCC5-4F09F3156AE0}" sibTransId="{432151A3-0E20-40E6-8EA6-F7FC8B054543}"/>
    <dgm:cxn modelId="{5B27FAD6-56EB-3D4A-8A00-66621434F855}" type="presOf" srcId="{4AF267C3-DB23-4FE2-8BFB-567284EA3953}" destId="{EA7A16C4-4144-9942-8B1B-4FAE3805B16B}" srcOrd="0" destOrd="0" presId="urn:microsoft.com/office/officeart/2005/8/layout/default"/>
    <dgm:cxn modelId="{47F520E3-57B5-40AF-BA29-A2F7A37FE6F1}" srcId="{8B723DC8-A47B-4ADE-A225-29505E25FFAD}" destId="{AE1819D9-945C-4844-A5B9-5852A7934274}" srcOrd="3" destOrd="0" parTransId="{51D048E4-006F-419D-A749-11534F328B32}" sibTransId="{95B7CFB0-F2F0-4DE8-8E39-0FFBE8812D54}"/>
    <dgm:cxn modelId="{144366EC-17A1-4B75-929C-68FB423DFF88}" srcId="{8B723DC8-A47B-4ADE-A225-29505E25FFAD}" destId="{F26EFFCD-4D08-402D-9F6E-231F3EF26F0D}" srcOrd="4" destOrd="0" parTransId="{D72B2960-C092-4A94-81C5-F91447E33B92}" sibTransId="{7DA962BD-524D-4A24-8851-0D2682DB0903}"/>
    <dgm:cxn modelId="{A1F325FC-3847-0940-BB6C-12CF5DF75DC0}" type="presOf" srcId="{D7861853-D9AB-43DB-A9AA-74243CD6A7EC}" destId="{7CB3F0B5-D48F-C642-884B-98E080A2A67C}" srcOrd="0" destOrd="0" presId="urn:microsoft.com/office/officeart/2005/8/layout/default"/>
    <dgm:cxn modelId="{A4FB70FF-FBC8-5A45-988B-881DED0FAB79}" type="presOf" srcId="{51CACD5F-D6FA-440D-BA81-23E2FA8C4F0D}" destId="{10E2D063-51E5-F247-9EA1-17EA809D1B07}" srcOrd="0" destOrd="0" presId="urn:microsoft.com/office/officeart/2005/8/layout/default"/>
    <dgm:cxn modelId="{CCCB1572-4F48-A040-84CF-A4BFD089B848}" type="presParOf" srcId="{62CD4955-8D89-2746-815E-7586A7399C9B}" destId="{EA7A16C4-4144-9942-8B1B-4FAE3805B16B}" srcOrd="0" destOrd="0" presId="urn:microsoft.com/office/officeart/2005/8/layout/default"/>
    <dgm:cxn modelId="{BC600FEC-B2C6-234F-ABD0-284F34388E7B}" type="presParOf" srcId="{62CD4955-8D89-2746-815E-7586A7399C9B}" destId="{BD9FDA0E-23D4-9C43-A4AD-393328177DF3}" srcOrd="1" destOrd="0" presId="urn:microsoft.com/office/officeart/2005/8/layout/default"/>
    <dgm:cxn modelId="{34F0E43E-3E32-E243-A61B-5D8875D7EBB9}" type="presParOf" srcId="{62CD4955-8D89-2746-815E-7586A7399C9B}" destId="{B01A24E7-C09D-5B48-ACA9-746931DB8BFF}" srcOrd="2" destOrd="0" presId="urn:microsoft.com/office/officeart/2005/8/layout/default"/>
    <dgm:cxn modelId="{FC00A96C-430D-1142-8628-B467A54019E3}" type="presParOf" srcId="{62CD4955-8D89-2746-815E-7586A7399C9B}" destId="{5495EA2C-A951-7A49-9B5D-34A04B699DD3}" srcOrd="3" destOrd="0" presId="urn:microsoft.com/office/officeart/2005/8/layout/default"/>
    <dgm:cxn modelId="{BB5D2D8E-A016-8646-B9A6-0D70C04667F5}" type="presParOf" srcId="{62CD4955-8D89-2746-815E-7586A7399C9B}" destId="{10E2D063-51E5-F247-9EA1-17EA809D1B07}" srcOrd="4" destOrd="0" presId="urn:microsoft.com/office/officeart/2005/8/layout/default"/>
    <dgm:cxn modelId="{A2997B01-66C3-3841-869E-124198E132CD}" type="presParOf" srcId="{62CD4955-8D89-2746-815E-7586A7399C9B}" destId="{E948E9AD-ECF3-234E-AD3C-E0AF5BFB34E6}" srcOrd="5" destOrd="0" presId="urn:microsoft.com/office/officeart/2005/8/layout/default"/>
    <dgm:cxn modelId="{AB0376F6-8D63-1644-B1D4-7E68B2FE64CB}" type="presParOf" srcId="{62CD4955-8D89-2746-815E-7586A7399C9B}" destId="{19A66612-DB16-7F4A-A5A8-5AEE4975C81A}" srcOrd="6" destOrd="0" presId="urn:microsoft.com/office/officeart/2005/8/layout/default"/>
    <dgm:cxn modelId="{3457A1BE-21ED-4249-A09E-0C903A68198B}" type="presParOf" srcId="{62CD4955-8D89-2746-815E-7586A7399C9B}" destId="{0CE42A3C-8C74-F447-B0F9-E30ECEB587A8}" srcOrd="7" destOrd="0" presId="urn:microsoft.com/office/officeart/2005/8/layout/default"/>
    <dgm:cxn modelId="{49151E6B-121D-674D-A5B0-56B4306B93FB}" type="presParOf" srcId="{62CD4955-8D89-2746-815E-7586A7399C9B}" destId="{76F066D3-A875-5440-A4D8-565E37B31295}" srcOrd="8" destOrd="0" presId="urn:microsoft.com/office/officeart/2005/8/layout/default"/>
    <dgm:cxn modelId="{8F45174E-0BB0-6A4C-BC90-339C2F419CEC}" type="presParOf" srcId="{62CD4955-8D89-2746-815E-7586A7399C9B}" destId="{BC2AA2C0-2E6D-1E42-907F-0FAD9E6A0623}" srcOrd="9" destOrd="0" presId="urn:microsoft.com/office/officeart/2005/8/layout/default"/>
    <dgm:cxn modelId="{8FB816FE-4438-0F4C-940C-08A4F71C6E33}" type="presParOf" srcId="{62CD4955-8D89-2746-815E-7586A7399C9B}" destId="{7CB3F0B5-D48F-C642-884B-98E080A2A67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A49D5D-5777-4032-B6E2-D294439DF478}"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3981B258-711D-4FAD-84F1-EB0C75C25FA0}">
      <dgm:prSet/>
      <dgm:spPr/>
      <dgm:t>
        <a:bodyPr/>
        <a:lstStyle/>
        <a:p>
          <a:pPr>
            <a:defRPr cap="all"/>
          </a:pPr>
          <a:r>
            <a:rPr lang="en-US"/>
            <a:t>• Key sources include:</a:t>
          </a:r>
        </a:p>
      </dgm:t>
    </dgm:pt>
    <dgm:pt modelId="{B688C397-CE0A-4041-BCFB-E574A6255E65}" type="parTrans" cxnId="{FFA35360-E2A3-44BE-BB22-088EE19CB8C5}">
      <dgm:prSet/>
      <dgm:spPr/>
      <dgm:t>
        <a:bodyPr/>
        <a:lstStyle/>
        <a:p>
          <a:endParaRPr lang="en-US"/>
        </a:p>
      </dgm:t>
    </dgm:pt>
    <dgm:pt modelId="{416D832B-7B2A-4C29-861C-C03667F6783A}" type="sibTrans" cxnId="{FFA35360-E2A3-44BE-BB22-088EE19CB8C5}">
      <dgm:prSet/>
      <dgm:spPr/>
      <dgm:t>
        <a:bodyPr/>
        <a:lstStyle/>
        <a:p>
          <a:endParaRPr lang="en-US"/>
        </a:p>
      </dgm:t>
    </dgm:pt>
    <dgm:pt modelId="{141F7F32-6A10-4AA6-909A-2B9B0C2ABF8A}">
      <dgm:prSet/>
      <dgm:spPr/>
      <dgm:t>
        <a:bodyPr/>
        <a:lstStyle/>
        <a:p>
          <a:pPr>
            <a:defRPr cap="all"/>
          </a:pPr>
          <a:r>
            <a:rPr lang="en-US"/>
            <a:t>- GDPR articles and implementation guides</a:t>
          </a:r>
        </a:p>
      </dgm:t>
    </dgm:pt>
    <dgm:pt modelId="{6AB5EED0-E973-4674-AB8F-9310EBADFB2D}" type="parTrans" cxnId="{F8FBD45E-ED2B-431F-BC3D-9D5026A851ED}">
      <dgm:prSet/>
      <dgm:spPr/>
      <dgm:t>
        <a:bodyPr/>
        <a:lstStyle/>
        <a:p>
          <a:endParaRPr lang="en-US"/>
        </a:p>
      </dgm:t>
    </dgm:pt>
    <dgm:pt modelId="{3011DE7D-2F1B-44D5-A92F-592053E164AD}" type="sibTrans" cxnId="{F8FBD45E-ED2B-431F-BC3D-9D5026A851ED}">
      <dgm:prSet/>
      <dgm:spPr/>
      <dgm:t>
        <a:bodyPr/>
        <a:lstStyle/>
        <a:p>
          <a:endParaRPr lang="en-US"/>
        </a:p>
      </dgm:t>
    </dgm:pt>
    <dgm:pt modelId="{04088963-4D5C-42C9-904E-FB27C6FF8792}">
      <dgm:prSet/>
      <dgm:spPr/>
      <dgm:t>
        <a:bodyPr/>
        <a:lstStyle/>
        <a:p>
          <a:pPr>
            <a:defRPr cap="all"/>
          </a:pPr>
          <a:r>
            <a:rPr lang="en-US"/>
            <a:t>- CNPD laws (Law nº 133/V/2001, etc.)</a:t>
          </a:r>
        </a:p>
      </dgm:t>
    </dgm:pt>
    <dgm:pt modelId="{0C3E6FD0-61E2-43F2-90A9-BB88DF37D9DC}" type="parTrans" cxnId="{C767A9F8-05FC-4059-A37A-1A8E18ABE2A7}">
      <dgm:prSet/>
      <dgm:spPr/>
      <dgm:t>
        <a:bodyPr/>
        <a:lstStyle/>
        <a:p>
          <a:endParaRPr lang="en-US"/>
        </a:p>
      </dgm:t>
    </dgm:pt>
    <dgm:pt modelId="{6A03CF67-4E84-4DFB-AF24-6273F9ACCDA0}" type="sibTrans" cxnId="{C767A9F8-05FC-4059-A37A-1A8E18ABE2A7}">
      <dgm:prSet/>
      <dgm:spPr/>
      <dgm:t>
        <a:bodyPr/>
        <a:lstStyle/>
        <a:p>
          <a:endParaRPr lang="en-US"/>
        </a:p>
      </dgm:t>
    </dgm:pt>
    <dgm:pt modelId="{6DDD269B-50E4-483D-80FE-DE4061D069FC}">
      <dgm:prSet/>
      <dgm:spPr/>
      <dgm:t>
        <a:bodyPr/>
        <a:lstStyle/>
        <a:p>
          <a:pPr>
            <a:defRPr cap="all"/>
          </a:pPr>
          <a:r>
            <a:rPr lang="en-US"/>
            <a:t>- Academic articles on compliance tools</a:t>
          </a:r>
        </a:p>
      </dgm:t>
    </dgm:pt>
    <dgm:pt modelId="{B2B6D6A0-41E0-4F19-8E96-5148074F3962}" type="parTrans" cxnId="{AE26D39E-4144-4DA8-AD37-A7F023FA0450}">
      <dgm:prSet/>
      <dgm:spPr/>
      <dgm:t>
        <a:bodyPr/>
        <a:lstStyle/>
        <a:p>
          <a:endParaRPr lang="en-US"/>
        </a:p>
      </dgm:t>
    </dgm:pt>
    <dgm:pt modelId="{41EAD521-ADD1-4863-8C2E-FE66BCB2D61A}" type="sibTrans" cxnId="{AE26D39E-4144-4DA8-AD37-A7F023FA0450}">
      <dgm:prSet/>
      <dgm:spPr/>
      <dgm:t>
        <a:bodyPr/>
        <a:lstStyle/>
        <a:p>
          <a:endParaRPr lang="en-US"/>
        </a:p>
      </dgm:t>
    </dgm:pt>
    <dgm:pt modelId="{6C609033-3BEB-4B35-B58C-20FEFF3BCAD1}">
      <dgm:prSet/>
      <dgm:spPr/>
      <dgm:t>
        <a:bodyPr/>
        <a:lstStyle/>
        <a:p>
          <a:pPr>
            <a:defRPr cap="all"/>
          </a:pPr>
          <a:r>
            <a:rPr lang="en-US"/>
            <a:t>• Critical analysis:</a:t>
          </a:r>
        </a:p>
      </dgm:t>
    </dgm:pt>
    <dgm:pt modelId="{E9D00DD8-ED2C-47D3-B603-21F5D6508817}" type="parTrans" cxnId="{6A1154DE-1CAA-4DB5-8102-A3453258F80B}">
      <dgm:prSet/>
      <dgm:spPr/>
      <dgm:t>
        <a:bodyPr/>
        <a:lstStyle/>
        <a:p>
          <a:endParaRPr lang="en-US"/>
        </a:p>
      </dgm:t>
    </dgm:pt>
    <dgm:pt modelId="{3B212B39-868B-4AA7-8B86-6BDBAEFDAEB1}" type="sibTrans" cxnId="{6A1154DE-1CAA-4DB5-8102-A3453258F80B}">
      <dgm:prSet/>
      <dgm:spPr/>
      <dgm:t>
        <a:bodyPr/>
        <a:lstStyle/>
        <a:p>
          <a:endParaRPr lang="en-US"/>
        </a:p>
      </dgm:t>
    </dgm:pt>
    <dgm:pt modelId="{6C4F8D33-607B-467A-9C37-02BBFD63181A}">
      <dgm:prSet/>
      <dgm:spPr/>
      <dgm:t>
        <a:bodyPr/>
        <a:lstStyle/>
        <a:p>
          <a:pPr>
            <a:defRPr cap="all"/>
          </a:pPr>
          <a:r>
            <a:rPr lang="en-US"/>
            <a:t>- EU tools not adapted to CV context</a:t>
          </a:r>
        </a:p>
      </dgm:t>
    </dgm:pt>
    <dgm:pt modelId="{C53483CA-96BA-4071-A296-EB8B90DEB96D}" type="parTrans" cxnId="{CDB8B5CC-CD0C-40AA-90E8-B3DD8D1CF061}">
      <dgm:prSet/>
      <dgm:spPr/>
      <dgm:t>
        <a:bodyPr/>
        <a:lstStyle/>
        <a:p>
          <a:endParaRPr lang="en-US"/>
        </a:p>
      </dgm:t>
    </dgm:pt>
    <dgm:pt modelId="{BA3FA181-9B87-499E-8E64-549CD85DC589}" type="sibTrans" cxnId="{CDB8B5CC-CD0C-40AA-90E8-B3DD8D1CF061}">
      <dgm:prSet/>
      <dgm:spPr/>
      <dgm:t>
        <a:bodyPr/>
        <a:lstStyle/>
        <a:p>
          <a:endParaRPr lang="en-US"/>
        </a:p>
      </dgm:t>
    </dgm:pt>
    <dgm:pt modelId="{3F5AF1FD-1BDD-4D38-B7DE-1308338CDF88}">
      <dgm:prSet/>
      <dgm:spPr/>
      <dgm:t>
        <a:bodyPr/>
        <a:lstStyle/>
        <a:p>
          <a:pPr>
            <a:defRPr cap="all"/>
          </a:pPr>
          <a:r>
            <a:rPr lang="en-US"/>
            <a:t>- Gaps in automation and accessibility</a:t>
          </a:r>
        </a:p>
      </dgm:t>
    </dgm:pt>
    <dgm:pt modelId="{E66044E8-D14C-4D1F-9341-8A25949280B0}" type="parTrans" cxnId="{2DA750B3-3BC9-4323-A143-D942973F3EB5}">
      <dgm:prSet/>
      <dgm:spPr/>
      <dgm:t>
        <a:bodyPr/>
        <a:lstStyle/>
        <a:p>
          <a:endParaRPr lang="en-US"/>
        </a:p>
      </dgm:t>
    </dgm:pt>
    <dgm:pt modelId="{E863091C-A156-41CD-A89D-46A4D633F4F5}" type="sibTrans" cxnId="{2DA750B3-3BC9-4323-A143-D942973F3EB5}">
      <dgm:prSet/>
      <dgm:spPr/>
      <dgm:t>
        <a:bodyPr/>
        <a:lstStyle/>
        <a:p>
          <a:endParaRPr lang="en-US"/>
        </a:p>
      </dgm:t>
    </dgm:pt>
    <dgm:pt modelId="{7548710A-154B-A342-939E-5528252F6AE3}" type="pres">
      <dgm:prSet presAssocID="{ADA49D5D-5777-4032-B6E2-D294439DF478}" presName="Name0" presStyleCnt="0">
        <dgm:presLayoutVars>
          <dgm:dir/>
          <dgm:resizeHandles val="exact"/>
        </dgm:presLayoutVars>
      </dgm:prSet>
      <dgm:spPr/>
    </dgm:pt>
    <dgm:pt modelId="{428F26C7-52EE-3347-8653-6FCEE3F8E820}" type="pres">
      <dgm:prSet presAssocID="{3981B258-711D-4FAD-84F1-EB0C75C25FA0}" presName="node" presStyleLbl="node1" presStyleIdx="0" presStyleCnt="7">
        <dgm:presLayoutVars>
          <dgm:bulletEnabled val="1"/>
        </dgm:presLayoutVars>
      </dgm:prSet>
      <dgm:spPr/>
    </dgm:pt>
    <dgm:pt modelId="{FB8BDD92-9DFC-FF44-801D-199718901A4D}" type="pres">
      <dgm:prSet presAssocID="{416D832B-7B2A-4C29-861C-C03667F6783A}" presName="sibTrans" presStyleLbl="sibTrans1D1" presStyleIdx="0" presStyleCnt="6"/>
      <dgm:spPr/>
    </dgm:pt>
    <dgm:pt modelId="{081AD03F-346F-F74B-8125-411DC6000A76}" type="pres">
      <dgm:prSet presAssocID="{416D832B-7B2A-4C29-861C-C03667F6783A}" presName="connectorText" presStyleLbl="sibTrans1D1" presStyleIdx="0" presStyleCnt="6"/>
      <dgm:spPr/>
    </dgm:pt>
    <dgm:pt modelId="{D857F50D-C010-D94E-9449-512F66FB9DB5}" type="pres">
      <dgm:prSet presAssocID="{141F7F32-6A10-4AA6-909A-2B9B0C2ABF8A}" presName="node" presStyleLbl="node1" presStyleIdx="1" presStyleCnt="7">
        <dgm:presLayoutVars>
          <dgm:bulletEnabled val="1"/>
        </dgm:presLayoutVars>
      </dgm:prSet>
      <dgm:spPr/>
    </dgm:pt>
    <dgm:pt modelId="{9F997496-A435-1844-9CD3-5E9ACBC9390B}" type="pres">
      <dgm:prSet presAssocID="{3011DE7D-2F1B-44D5-A92F-592053E164AD}" presName="sibTrans" presStyleLbl="sibTrans1D1" presStyleIdx="1" presStyleCnt="6"/>
      <dgm:spPr/>
    </dgm:pt>
    <dgm:pt modelId="{8F5599CB-4C6B-9F4A-A3E1-CB2087EF32DE}" type="pres">
      <dgm:prSet presAssocID="{3011DE7D-2F1B-44D5-A92F-592053E164AD}" presName="connectorText" presStyleLbl="sibTrans1D1" presStyleIdx="1" presStyleCnt="6"/>
      <dgm:spPr/>
    </dgm:pt>
    <dgm:pt modelId="{0E955BDE-5361-0A44-858A-ECF89AA24A78}" type="pres">
      <dgm:prSet presAssocID="{04088963-4D5C-42C9-904E-FB27C6FF8792}" presName="node" presStyleLbl="node1" presStyleIdx="2" presStyleCnt="7">
        <dgm:presLayoutVars>
          <dgm:bulletEnabled val="1"/>
        </dgm:presLayoutVars>
      </dgm:prSet>
      <dgm:spPr/>
    </dgm:pt>
    <dgm:pt modelId="{E40B31F6-9096-9B4D-8872-9C7C330EC7BC}" type="pres">
      <dgm:prSet presAssocID="{6A03CF67-4E84-4DFB-AF24-6273F9ACCDA0}" presName="sibTrans" presStyleLbl="sibTrans1D1" presStyleIdx="2" presStyleCnt="6"/>
      <dgm:spPr/>
    </dgm:pt>
    <dgm:pt modelId="{42D2F479-13B4-B341-8218-025F6FB44A2E}" type="pres">
      <dgm:prSet presAssocID="{6A03CF67-4E84-4DFB-AF24-6273F9ACCDA0}" presName="connectorText" presStyleLbl="sibTrans1D1" presStyleIdx="2" presStyleCnt="6"/>
      <dgm:spPr/>
    </dgm:pt>
    <dgm:pt modelId="{B9A440EE-0940-A14B-A04D-9F085E7B75C2}" type="pres">
      <dgm:prSet presAssocID="{6DDD269B-50E4-483D-80FE-DE4061D069FC}" presName="node" presStyleLbl="node1" presStyleIdx="3" presStyleCnt="7">
        <dgm:presLayoutVars>
          <dgm:bulletEnabled val="1"/>
        </dgm:presLayoutVars>
      </dgm:prSet>
      <dgm:spPr/>
    </dgm:pt>
    <dgm:pt modelId="{CDB3E4AB-17E9-C14B-A39C-B3C54849D2E2}" type="pres">
      <dgm:prSet presAssocID="{41EAD521-ADD1-4863-8C2E-FE66BCB2D61A}" presName="sibTrans" presStyleLbl="sibTrans1D1" presStyleIdx="3" presStyleCnt="6"/>
      <dgm:spPr/>
    </dgm:pt>
    <dgm:pt modelId="{9BF490B9-2DA6-5A46-9EC7-8E186E6EA04B}" type="pres">
      <dgm:prSet presAssocID="{41EAD521-ADD1-4863-8C2E-FE66BCB2D61A}" presName="connectorText" presStyleLbl="sibTrans1D1" presStyleIdx="3" presStyleCnt="6"/>
      <dgm:spPr/>
    </dgm:pt>
    <dgm:pt modelId="{811A8C98-A9FA-D445-8A05-11D71874D7BA}" type="pres">
      <dgm:prSet presAssocID="{6C609033-3BEB-4B35-B58C-20FEFF3BCAD1}" presName="node" presStyleLbl="node1" presStyleIdx="4" presStyleCnt="7">
        <dgm:presLayoutVars>
          <dgm:bulletEnabled val="1"/>
        </dgm:presLayoutVars>
      </dgm:prSet>
      <dgm:spPr/>
    </dgm:pt>
    <dgm:pt modelId="{89185F43-25E4-244E-9DF0-2B84451AF785}" type="pres">
      <dgm:prSet presAssocID="{3B212B39-868B-4AA7-8B86-6BDBAEFDAEB1}" presName="sibTrans" presStyleLbl="sibTrans1D1" presStyleIdx="4" presStyleCnt="6"/>
      <dgm:spPr/>
    </dgm:pt>
    <dgm:pt modelId="{D4D87B9C-D5BA-C942-9CEF-B3639DA14FC0}" type="pres">
      <dgm:prSet presAssocID="{3B212B39-868B-4AA7-8B86-6BDBAEFDAEB1}" presName="connectorText" presStyleLbl="sibTrans1D1" presStyleIdx="4" presStyleCnt="6"/>
      <dgm:spPr/>
    </dgm:pt>
    <dgm:pt modelId="{3321DF9B-94F8-BE48-A3A3-F0CC8373EF5F}" type="pres">
      <dgm:prSet presAssocID="{6C4F8D33-607B-467A-9C37-02BBFD63181A}" presName="node" presStyleLbl="node1" presStyleIdx="5" presStyleCnt="7">
        <dgm:presLayoutVars>
          <dgm:bulletEnabled val="1"/>
        </dgm:presLayoutVars>
      </dgm:prSet>
      <dgm:spPr/>
    </dgm:pt>
    <dgm:pt modelId="{A77A0900-8164-7045-9F88-C186714067A9}" type="pres">
      <dgm:prSet presAssocID="{BA3FA181-9B87-499E-8E64-549CD85DC589}" presName="sibTrans" presStyleLbl="sibTrans1D1" presStyleIdx="5" presStyleCnt="6"/>
      <dgm:spPr/>
    </dgm:pt>
    <dgm:pt modelId="{933BA53C-786F-A842-8527-1CF45635CCC2}" type="pres">
      <dgm:prSet presAssocID="{BA3FA181-9B87-499E-8E64-549CD85DC589}" presName="connectorText" presStyleLbl="sibTrans1D1" presStyleIdx="5" presStyleCnt="6"/>
      <dgm:spPr/>
    </dgm:pt>
    <dgm:pt modelId="{B5BFC78A-B68A-7044-89C4-0F7D10418E9B}" type="pres">
      <dgm:prSet presAssocID="{3F5AF1FD-1BDD-4D38-B7DE-1308338CDF88}" presName="node" presStyleLbl="node1" presStyleIdx="6" presStyleCnt="7">
        <dgm:presLayoutVars>
          <dgm:bulletEnabled val="1"/>
        </dgm:presLayoutVars>
      </dgm:prSet>
      <dgm:spPr/>
    </dgm:pt>
  </dgm:ptLst>
  <dgm:cxnLst>
    <dgm:cxn modelId="{76E17004-1161-8C4C-B926-A863429964A5}" type="presOf" srcId="{6C4F8D33-607B-467A-9C37-02BBFD63181A}" destId="{3321DF9B-94F8-BE48-A3A3-F0CC8373EF5F}" srcOrd="0" destOrd="0" presId="urn:microsoft.com/office/officeart/2016/7/layout/RepeatingBendingProcessNew"/>
    <dgm:cxn modelId="{24770D11-3CF3-C040-AFDD-AA92EC441A2C}" type="presOf" srcId="{3981B258-711D-4FAD-84F1-EB0C75C25FA0}" destId="{428F26C7-52EE-3347-8653-6FCEE3F8E820}" srcOrd="0" destOrd="0" presId="urn:microsoft.com/office/officeart/2016/7/layout/RepeatingBendingProcessNew"/>
    <dgm:cxn modelId="{9A7E1516-B6E1-404C-88AF-C26ADC6D9974}" type="presOf" srcId="{41EAD521-ADD1-4863-8C2E-FE66BCB2D61A}" destId="{9BF490B9-2DA6-5A46-9EC7-8E186E6EA04B}" srcOrd="1" destOrd="0" presId="urn:microsoft.com/office/officeart/2016/7/layout/RepeatingBendingProcessNew"/>
    <dgm:cxn modelId="{2020B228-76B5-C646-AB3B-EDE132543167}" type="presOf" srcId="{BA3FA181-9B87-499E-8E64-549CD85DC589}" destId="{A77A0900-8164-7045-9F88-C186714067A9}" srcOrd="0" destOrd="0" presId="urn:microsoft.com/office/officeart/2016/7/layout/RepeatingBendingProcessNew"/>
    <dgm:cxn modelId="{393BCE2D-609F-B042-B120-9A5ACA482CDA}" type="presOf" srcId="{3011DE7D-2F1B-44D5-A92F-592053E164AD}" destId="{8F5599CB-4C6B-9F4A-A3E1-CB2087EF32DE}" srcOrd="1" destOrd="0" presId="urn:microsoft.com/office/officeart/2016/7/layout/RepeatingBendingProcessNew"/>
    <dgm:cxn modelId="{8A54984E-9CBC-0A40-989D-092157FB1279}" type="presOf" srcId="{BA3FA181-9B87-499E-8E64-549CD85DC589}" destId="{933BA53C-786F-A842-8527-1CF45635CCC2}" srcOrd="1" destOrd="0" presId="urn:microsoft.com/office/officeart/2016/7/layout/RepeatingBendingProcessNew"/>
    <dgm:cxn modelId="{357C7E50-59EC-8340-B8B4-EB17E6521967}" type="presOf" srcId="{3B212B39-868B-4AA7-8B86-6BDBAEFDAEB1}" destId="{89185F43-25E4-244E-9DF0-2B84451AF785}" srcOrd="0" destOrd="0" presId="urn:microsoft.com/office/officeart/2016/7/layout/RepeatingBendingProcessNew"/>
    <dgm:cxn modelId="{823F665D-AB1F-4D4B-8F01-D0B4ADB3B4A5}" type="presOf" srcId="{6DDD269B-50E4-483D-80FE-DE4061D069FC}" destId="{B9A440EE-0940-A14B-A04D-9F085E7B75C2}" srcOrd="0" destOrd="0" presId="urn:microsoft.com/office/officeart/2016/7/layout/RepeatingBendingProcessNew"/>
    <dgm:cxn modelId="{F8FBD45E-ED2B-431F-BC3D-9D5026A851ED}" srcId="{ADA49D5D-5777-4032-B6E2-D294439DF478}" destId="{141F7F32-6A10-4AA6-909A-2B9B0C2ABF8A}" srcOrd="1" destOrd="0" parTransId="{6AB5EED0-E973-4674-AB8F-9310EBADFB2D}" sibTransId="{3011DE7D-2F1B-44D5-A92F-592053E164AD}"/>
    <dgm:cxn modelId="{FFA35360-E2A3-44BE-BB22-088EE19CB8C5}" srcId="{ADA49D5D-5777-4032-B6E2-D294439DF478}" destId="{3981B258-711D-4FAD-84F1-EB0C75C25FA0}" srcOrd="0" destOrd="0" parTransId="{B688C397-CE0A-4041-BCFB-E574A6255E65}" sibTransId="{416D832B-7B2A-4C29-861C-C03667F6783A}"/>
    <dgm:cxn modelId="{02ACCD60-FA39-2347-A279-63CA4CFAF2E3}" type="presOf" srcId="{6C609033-3BEB-4B35-B58C-20FEFF3BCAD1}" destId="{811A8C98-A9FA-D445-8A05-11D71874D7BA}" srcOrd="0" destOrd="0" presId="urn:microsoft.com/office/officeart/2016/7/layout/RepeatingBendingProcessNew"/>
    <dgm:cxn modelId="{9AE47B6E-3883-AD42-8E99-A0DC0D6FF15A}" type="presOf" srcId="{6A03CF67-4E84-4DFB-AF24-6273F9ACCDA0}" destId="{E40B31F6-9096-9B4D-8872-9C7C330EC7BC}" srcOrd="0" destOrd="0" presId="urn:microsoft.com/office/officeart/2016/7/layout/RepeatingBendingProcessNew"/>
    <dgm:cxn modelId="{68ADCF83-9513-8148-89E4-6ACAD7904B05}" type="presOf" srcId="{3B212B39-868B-4AA7-8B86-6BDBAEFDAEB1}" destId="{D4D87B9C-D5BA-C942-9CEF-B3639DA14FC0}" srcOrd="1" destOrd="0" presId="urn:microsoft.com/office/officeart/2016/7/layout/RepeatingBendingProcessNew"/>
    <dgm:cxn modelId="{D50FB98D-F377-D04B-BDFF-A8F94ECF6CF8}" type="presOf" srcId="{41EAD521-ADD1-4863-8C2E-FE66BCB2D61A}" destId="{CDB3E4AB-17E9-C14B-A39C-B3C54849D2E2}" srcOrd="0" destOrd="0" presId="urn:microsoft.com/office/officeart/2016/7/layout/RepeatingBendingProcessNew"/>
    <dgm:cxn modelId="{AE26D39E-4144-4DA8-AD37-A7F023FA0450}" srcId="{ADA49D5D-5777-4032-B6E2-D294439DF478}" destId="{6DDD269B-50E4-483D-80FE-DE4061D069FC}" srcOrd="3" destOrd="0" parTransId="{B2B6D6A0-41E0-4F19-8E96-5148074F3962}" sibTransId="{41EAD521-ADD1-4863-8C2E-FE66BCB2D61A}"/>
    <dgm:cxn modelId="{BD5A78B1-72AF-8044-B285-6089B16DE4D2}" type="presOf" srcId="{3011DE7D-2F1B-44D5-A92F-592053E164AD}" destId="{9F997496-A435-1844-9CD3-5E9ACBC9390B}" srcOrd="0" destOrd="0" presId="urn:microsoft.com/office/officeart/2016/7/layout/RepeatingBendingProcessNew"/>
    <dgm:cxn modelId="{2DA750B3-3BC9-4323-A143-D942973F3EB5}" srcId="{ADA49D5D-5777-4032-B6E2-D294439DF478}" destId="{3F5AF1FD-1BDD-4D38-B7DE-1308338CDF88}" srcOrd="6" destOrd="0" parTransId="{E66044E8-D14C-4D1F-9341-8A25949280B0}" sibTransId="{E863091C-A156-41CD-A89D-46A4D633F4F5}"/>
    <dgm:cxn modelId="{2E74F3B4-6624-124B-9871-04A9B61F617F}" type="presOf" srcId="{141F7F32-6A10-4AA6-909A-2B9B0C2ABF8A}" destId="{D857F50D-C010-D94E-9449-512F66FB9DB5}" srcOrd="0" destOrd="0" presId="urn:microsoft.com/office/officeart/2016/7/layout/RepeatingBendingProcessNew"/>
    <dgm:cxn modelId="{954156BC-651E-424C-9E71-AEE51451D0A8}" type="presOf" srcId="{416D832B-7B2A-4C29-861C-C03667F6783A}" destId="{081AD03F-346F-F74B-8125-411DC6000A76}" srcOrd="1" destOrd="0" presId="urn:microsoft.com/office/officeart/2016/7/layout/RepeatingBendingProcessNew"/>
    <dgm:cxn modelId="{87DAA9C1-BACE-4A4E-BF09-E9A32A06D9E9}" type="presOf" srcId="{04088963-4D5C-42C9-904E-FB27C6FF8792}" destId="{0E955BDE-5361-0A44-858A-ECF89AA24A78}" srcOrd="0" destOrd="0" presId="urn:microsoft.com/office/officeart/2016/7/layout/RepeatingBendingProcessNew"/>
    <dgm:cxn modelId="{CDB8B5CC-CD0C-40AA-90E8-B3DD8D1CF061}" srcId="{ADA49D5D-5777-4032-B6E2-D294439DF478}" destId="{6C4F8D33-607B-467A-9C37-02BBFD63181A}" srcOrd="5" destOrd="0" parTransId="{C53483CA-96BA-4071-A296-EB8B90DEB96D}" sibTransId="{BA3FA181-9B87-499E-8E64-549CD85DC589}"/>
    <dgm:cxn modelId="{D0E357D3-4B0E-3845-A9C3-AE589819B517}" type="presOf" srcId="{6A03CF67-4E84-4DFB-AF24-6273F9ACCDA0}" destId="{42D2F479-13B4-B341-8218-025F6FB44A2E}" srcOrd="1" destOrd="0" presId="urn:microsoft.com/office/officeart/2016/7/layout/RepeatingBendingProcessNew"/>
    <dgm:cxn modelId="{6A1154DE-1CAA-4DB5-8102-A3453258F80B}" srcId="{ADA49D5D-5777-4032-B6E2-D294439DF478}" destId="{6C609033-3BEB-4B35-B58C-20FEFF3BCAD1}" srcOrd="4" destOrd="0" parTransId="{E9D00DD8-ED2C-47D3-B603-21F5D6508817}" sibTransId="{3B212B39-868B-4AA7-8B86-6BDBAEFDAEB1}"/>
    <dgm:cxn modelId="{A4B285E0-AE00-3643-A49E-48092A9FF455}" type="presOf" srcId="{416D832B-7B2A-4C29-861C-C03667F6783A}" destId="{FB8BDD92-9DFC-FF44-801D-199718901A4D}" srcOrd="0" destOrd="0" presId="urn:microsoft.com/office/officeart/2016/7/layout/RepeatingBendingProcessNew"/>
    <dgm:cxn modelId="{ACC0E5E7-04B5-F243-B607-CEB4C8B90A0E}" type="presOf" srcId="{3F5AF1FD-1BDD-4D38-B7DE-1308338CDF88}" destId="{B5BFC78A-B68A-7044-89C4-0F7D10418E9B}" srcOrd="0" destOrd="0" presId="urn:microsoft.com/office/officeart/2016/7/layout/RepeatingBendingProcessNew"/>
    <dgm:cxn modelId="{D21C4FEE-F862-9442-9E13-1B526DDAA23B}" type="presOf" srcId="{ADA49D5D-5777-4032-B6E2-D294439DF478}" destId="{7548710A-154B-A342-939E-5528252F6AE3}" srcOrd="0" destOrd="0" presId="urn:microsoft.com/office/officeart/2016/7/layout/RepeatingBendingProcessNew"/>
    <dgm:cxn modelId="{C767A9F8-05FC-4059-A37A-1A8E18ABE2A7}" srcId="{ADA49D5D-5777-4032-B6E2-D294439DF478}" destId="{04088963-4D5C-42C9-904E-FB27C6FF8792}" srcOrd="2" destOrd="0" parTransId="{0C3E6FD0-61E2-43F2-90A9-BB88DF37D9DC}" sibTransId="{6A03CF67-4E84-4DFB-AF24-6273F9ACCDA0}"/>
    <dgm:cxn modelId="{BFB6FE70-4384-C346-8476-81D87DA91E00}" type="presParOf" srcId="{7548710A-154B-A342-939E-5528252F6AE3}" destId="{428F26C7-52EE-3347-8653-6FCEE3F8E820}" srcOrd="0" destOrd="0" presId="urn:microsoft.com/office/officeart/2016/7/layout/RepeatingBendingProcessNew"/>
    <dgm:cxn modelId="{B462EEEE-275F-0E45-9FCA-E6A02D1B50DD}" type="presParOf" srcId="{7548710A-154B-A342-939E-5528252F6AE3}" destId="{FB8BDD92-9DFC-FF44-801D-199718901A4D}" srcOrd="1" destOrd="0" presId="urn:microsoft.com/office/officeart/2016/7/layout/RepeatingBendingProcessNew"/>
    <dgm:cxn modelId="{18869144-2BC9-2D4D-B250-476FFBAB6550}" type="presParOf" srcId="{FB8BDD92-9DFC-FF44-801D-199718901A4D}" destId="{081AD03F-346F-F74B-8125-411DC6000A76}" srcOrd="0" destOrd="0" presId="urn:microsoft.com/office/officeart/2016/7/layout/RepeatingBendingProcessNew"/>
    <dgm:cxn modelId="{ECFDCD40-8923-004C-BACB-62522F4B9067}" type="presParOf" srcId="{7548710A-154B-A342-939E-5528252F6AE3}" destId="{D857F50D-C010-D94E-9449-512F66FB9DB5}" srcOrd="2" destOrd="0" presId="urn:microsoft.com/office/officeart/2016/7/layout/RepeatingBendingProcessNew"/>
    <dgm:cxn modelId="{36E71C74-9ABB-2C4A-80B9-B2B161A996E7}" type="presParOf" srcId="{7548710A-154B-A342-939E-5528252F6AE3}" destId="{9F997496-A435-1844-9CD3-5E9ACBC9390B}" srcOrd="3" destOrd="0" presId="urn:microsoft.com/office/officeart/2016/7/layout/RepeatingBendingProcessNew"/>
    <dgm:cxn modelId="{3EB9154C-582A-784C-8153-3CB571021261}" type="presParOf" srcId="{9F997496-A435-1844-9CD3-5E9ACBC9390B}" destId="{8F5599CB-4C6B-9F4A-A3E1-CB2087EF32DE}" srcOrd="0" destOrd="0" presId="urn:microsoft.com/office/officeart/2016/7/layout/RepeatingBendingProcessNew"/>
    <dgm:cxn modelId="{54513A2A-10E2-A847-8746-FC1A4714E9CD}" type="presParOf" srcId="{7548710A-154B-A342-939E-5528252F6AE3}" destId="{0E955BDE-5361-0A44-858A-ECF89AA24A78}" srcOrd="4" destOrd="0" presId="urn:microsoft.com/office/officeart/2016/7/layout/RepeatingBendingProcessNew"/>
    <dgm:cxn modelId="{709A6558-9865-CA48-BCC4-7A576A9161F6}" type="presParOf" srcId="{7548710A-154B-A342-939E-5528252F6AE3}" destId="{E40B31F6-9096-9B4D-8872-9C7C330EC7BC}" srcOrd="5" destOrd="0" presId="urn:microsoft.com/office/officeart/2016/7/layout/RepeatingBendingProcessNew"/>
    <dgm:cxn modelId="{CF47A29D-6FA1-BD4E-A0D0-39528A5E5FB1}" type="presParOf" srcId="{E40B31F6-9096-9B4D-8872-9C7C330EC7BC}" destId="{42D2F479-13B4-B341-8218-025F6FB44A2E}" srcOrd="0" destOrd="0" presId="urn:microsoft.com/office/officeart/2016/7/layout/RepeatingBendingProcessNew"/>
    <dgm:cxn modelId="{88817BBD-0EED-8742-B5C3-C84457AA80D9}" type="presParOf" srcId="{7548710A-154B-A342-939E-5528252F6AE3}" destId="{B9A440EE-0940-A14B-A04D-9F085E7B75C2}" srcOrd="6" destOrd="0" presId="urn:microsoft.com/office/officeart/2016/7/layout/RepeatingBendingProcessNew"/>
    <dgm:cxn modelId="{27EA0281-B2AE-B143-A1D9-32FADD59C642}" type="presParOf" srcId="{7548710A-154B-A342-939E-5528252F6AE3}" destId="{CDB3E4AB-17E9-C14B-A39C-B3C54849D2E2}" srcOrd="7" destOrd="0" presId="urn:microsoft.com/office/officeart/2016/7/layout/RepeatingBendingProcessNew"/>
    <dgm:cxn modelId="{36A8D327-217C-8140-8BE6-9977C82F2D8E}" type="presParOf" srcId="{CDB3E4AB-17E9-C14B-A39C-B3C54849D2E2}" destId="{9BF490B9-2DA6-5A46-9EC7-8E186E6EA04B}" srcOrd="0" destOrd="0" presId="urn:microsoft.com/office/officeart/2016/7/layout/RepeatingBendingProcessNew"/>
    <dgm:cxn modelId="{7F79921D-1A56-E64E-8E73-3577F871E6A7}" type="presParOf" srcId="{7548710A-154B-A342-939E-5528252F6AE3}" destId="{811A8C98-A9FA-D445-8A05-11D71874D7BA}" srcOrd="8" destOrd="0" presId="urn:microsoft.com/office/officeart/2016/7/layout/RepeatingBendingProcessNew"/>
    <dgm:cxn modelId="{70CFC92E-3FE0-7145-9CC4-9D6BF44C99F6}" type="presParOf" srcId="{7548710A-154B-A342-939E-5528252F6AE3}" destId="{89185F43-25E4-244E-9DF0-2B84451AF785}" srcOrd="9" destOrd="0" presId="urn:microsoft.com/office/officeart/2016/7/layout/RepeatingBendingProcessNew"/>
    <dgm:cxn modelId="{7EEBC30C-6911-1345-AD0B-4A8A99190F63}" type="presParOf" srcId="{89185F43-25E4-244E-9DF0-2B84451AF785}" destId="{D4D87B9C-D5BA-C942-9CEF-B3639DA14FC0}" srcOrd="0" destOrd="0" presId="urn:microsoft.com/office/officeart/2016/7/layout/RepeatingBendingProcessNew"/>
    <dgm:cxn modelId="{6775B09F-E347-F74F-BA86-DE2472E90D4C}" type="presParOf" srcId="{7548710A-154B-A342-939E-5528252F6AE3}" destId="{3321DF9B-94F8-BE48-A3A3-F0CC8373EF5F}" srcOrd="10" destOrd="0" presId="urn:microsoft.com/office/officeart/2016/7/layout/RepeatingBendingProcessNew"/>
    <dgm:cxn modelId="{C6C4F8A3-9C8E-AA40-8078-EB43D6155F57}" type="presParOf" srcId="{7548710A-154B-A342-939E-5528252F6AE3}" destId="{A77A0900-8164-7045-9F88-C186714067A9}" srcOrd="11" destOrd="0" presId="urn:microsoft.com/office/officeart/2016/7/layout/RepeatingBendingProcessNew"/>
    <dgm:cxn modelId="{2201E645-CDEF-AD48-AAD4-62EBC60D5C66}" type="presParOf" srcId="{A77A0900-8164-7045-9F88-C186714067A9}" destId="{933BA53C-786F-A842-8527-1CF45635CCC2}" srcOrd="0" destOrd="0" presId="urn:microsoft.com/office/officeart/2016/7/layout/RepeatingBendingProcessNew"/>
    <dgm:cxn modelId="{4742C30C-D655-2849-9374-9A6F7C97DDE9}" type="presParOf" srcId="{7548710A-154B-A342-939E-5528252F6AE3}" destId="{B5BFC78A-B68A-7044-89C4-0F7D10418E9B}" srcOrd="1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888C08-BAE2-4502-96D1-BEAE12FFF6E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290AD0-92E8-4A3F-8BB9-B9CF5052F872}">
      <dgm:prSet/>
      <dgm:spPr/>
      <dgm:t>
        <a:bodyPr/>
        <a:lstStyle/>
        <a:p>
          <a:pPr>
            <a:lnSpc>
              <a:spcPct val="100000"/>
            </a:lnSpc>
          </a:pPr>
          <a:r>
            <a:rPr lang="en-US"/>
            <a:t>• Agile + Prototyping design approach</a:t>
          </a:r>
        </a:p>
      </dgm:t>
    </dgm:pt>
    <dgm:pt modelId="{5E12B675-FE25-4705-A43F-BBF64030CF19}" type="parTrans" cxnId="{DB0C16CA-A437-4609-B210-23FBC7947B6C}">
      <dgm:prSet/>
      <dgm:spPr/>
      <dgm:t>
        <a:bodyPr/>
        <a:lstStyle/>
        <a:p>
          <a:endParaRPr lang="en-US"/>
        </a:p>
      </dgm:t>
    </dgm:pt>
    <dgm:pt modelId="{CB0EC69A-98DB-4C00-B312-21636C7E40FF}" type="sibTrans" cxnId="{DB0C16CA-A437-4609-B210-23FBC7947B6C}">
      <dgm:prSet/>
      <dgm:spPr/>
      <dgm:t>
        <a:bodyPr/>
        <a:lstStyle/>
        <a:p>
          <a:endParaRPr lang="en-US"/>
        </a:p>
      </dgm:t>
    </dgm:pt>
    <dgm:pt modelId="{3ECF7E2A-A825-4B87-AEC4-278776B2A3BA}">
      <dgm:prSet/>
      <dgm:spPr/>
      <dgm:t>
        <a:bodyPr/>
        <a:lstStyle/>
        <a:p>
          <a:pPr>
            <a:lnSpc>
              <a:spcPct val="100000"/>
            </a:lnSpc>
          </a:pPr>
          <a:r>
            <a:rPr lang="en-US" dirty="0"/>
            <a:t>• Primary sources: Laravel system coding, testing</a:t>
          </a:r>
        </a:p>
      </dgm:t>
    </dgm:pt>
    <dgm:pt modelId="{80D8A238-6CF2-4AC8-A7ED-748D129069D8}" type="parTrans" cxnId="{B01C07B5-463C-431A-A8FD-86A46BA88A6A}">
      <dgm:prSet/>
      <dgm:spPr/>
      <dgm:t>
        <a:bodyPr/>
        <a:lstStyle/>
        <a:p>
          <a:endParaRPr lang="en-US"/>
        </a:p>
      </dgm:t>
    </dgm:pt>
    <dgm:pt modelId="{28ADF54A-B3CB-4F43-AE11-764191F849F4}" type="sibTrans" cxnId="{B01C07B5-463C-431A-A8FD-86A46BA88A6A}">
      <dgm:prSet/>
      <dgm:spPr/>
      <dgm:t>
        <a:bodyPr/>
        <a:lstStyle/>
        <a:p>
          <a:endParaRPr lang="en-US"/>
        </a:p>
      </dgm:t>
    </dgm:pt>
    <dgm:pt modelId="{5238930B-4DF5-4FBB-89E7-8A61E0937EB6}">
      <dgm:prSet/>
      <dgm:spPr/>
      <dgm:t>
        <a:bodyPr/>
        <a:lstStyle/>
        <a:p>
          <a:pPr>
            <a:lnSpc>
              <a:spcPct val="100000"/>
            </a:lnSpc>
          </a:pPr>
          <a:r>
            <a:rPr lang="en-US"/>
            <a:t>• Secondary sources: GDPR &amp; CNPD legal texts, academic papers</a:t>
          </a:r>
        </a:p>
      </dgm:t>
    </dgm:pt>
    <dgm:pt modelId="{A478EDA2-BDC0-4263-B367-6538299F0477}" type="parTrans" cxnId="{3B7D784D-81AF-4B4C-A77C-AA1B4965A0CB}">
      <dgm:prSet/>
      <dgm:spPr/>
      <dgm:t>
        <a:bodyPr/>
        <a:lstStyle/>
        <a:p>
          <a:endParaRPr lang="en-US"/>
        </a:p>
      </dgm:t>
    </dgm:pt>
    <dgm:pt modelId="{2772E6BF-D492-4DA3-86A0-595A2AC6C372}" type="sibTrans" cxnId="{3B7D784D-81AF-4B4C-A77C-AA1B4965A0CB}">
      <dgm:prSet/>
      <dgm:spPr/>
      <dgm:t>
        <a:bodyPr/>
        <a:lstStyle/>
        <a:p>
          <a:endParaRPr lang="en-US"/>
        </a:p>
      </dgm:t>
    </dgm:pt>
    <dgm:pt modelId="{6801E1F8-CEDF-4D10-8392-C7FF537A071C}">
      <dgm:prSet/>
      <dgm:spPr/>
      <dgm:t>
        <a:bodyPr/>
        <a:lstStyle/>
        <a:p>
          <a:pPr>
            <a:lnSpc>
              <a:spcPct val="100000"/>
            </a:lnSpc>
          </a:pPr>
          <a:r>
            <a:rPr lang="en-US" dirty="0"/>
            <a:t>• Tools: Laravel, PHP scripts, MySQL</a:t>
          </a:r>
        </a:p>
      </dgm:t>
    </dgm:pt>
    <dgm:pt modelId="{1079EF9A-1E37-4FAC-8015-6DD6FE6AA3A0}" type="parTrans" cxnId="{0F702F25-BBE4-456C-B71C-30E2359BE0B9}">
      <dgm:prSet/>
      <dgm:spPr/>
      <dgm:t>
        <a:bodyPr/>
        <a:lstStyle/>
        <a:p>
          <a:endParaRPr lang="en-US"/>
        </a:p>
      </dgm:t>
    </dgm:pt>
    <dgm:pt modelId="{54EC828A-1B9C-4EAF-94A4-7C8A0945600A}" type="sibTrans" cxnId="{0F702F25-BBE4-456C-B71C-30E2359BE0B9}">
      <dgm:prSet/>
      <dgm:spPr/>
      <dgm:t>
        <a:bodyPr/>
        <a:lstStyle/>
        <a:p>
          <a:endParaRPr lang="en-US"/>
        </a:p>
      </dgm:t>
    </dgm:pt>
    <dgm:pt modelId="{80668A46-655C-4570-94AE-CFCB17426E18}" type="pres">
      <dgm:prSet presAssocID="{34888C08-BAE2-4502-96D1-BEAE12FFF6E2}" presName="root" presStyleCnt="0">
        <dgm:presLayoutVars>
          <dgm:dir/>
          <dgm:resizeHandles val="exact"/>
        </dgm:presLayoutVars>
      </dgm:prSet>
      <dgm:spPr/>
    </dgm:pt>
    <dgm:pt modelId="{B425F581-A6F6-4650-AE6B-972A990947A2}" type="pres">
      <dgm:prSet presAssocID="{C7290AD0-92E8-4A3F-8BB9-B9CF5052F872}" presName="compNode" presStyleCnt="0"/>
      <dgm:spPr/>
    </dgm:pt>
    <dgm:pt modelId="{2121CE39-1028-487D-ADDA-493D0C3318C0}" type="pres">
      <dgm:prSet presAssocID="{C7290AD0-92E8-4A3F-8BB9-B9CF5052F872}" presName="bgRect" presStyleLbl="bgShp" presStyleIdx="0" presStyleCnt="4"/>
      <dgm:spPr/>
    </dgm:pt>
    <dgm:pt modelId="{A9BB9D85-F942-429C-91EB-B1F00C53445C}" type="pres">
      <dgm:prSet presAssocID="{C7290AD0-92E8-4A3F-8BB9-B9CF5052F8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2BB2F7B5-55FF-477B-A8CF-E81CDAF13F6C}" type="pres">
      <dgm:prSet presAssocID="{C7290AD0-92E8-4A3F-8BB9-B9CF5052F872}" presName="spaceRect" presStyleCnt="0"/>
      <dgm:spPr/>
    </dgm:pt>
    <dgm:pt modelId="{6C45180E-BBEB-4E12-A6ED-B286C4D2E2A0}" type="pres">
      <dgm:prSet presAssocID="{C7290AD0-92E8-4A3F-8BB9-B9CF5052F872}" presName="parTx" presStyleLbl="revTx" presStyleIdx="0" presStyleCnt="4">
        <dgm:presLayoutVars>
          <dgm:chMax val="0"/>
          <dgm:chPref val="0"/>
        </dgm:presLayoutVars>
      </dgm:prSet>
      <dgm:spPr/>
    </dgm:pt>
    <dgm:pt modelId="{8A9EF8B4-F7A4-47FB-84BA-B5624A7CA0D6}" type="pres">
      <dgm:prSet presAssocID="{CB0EC69A-98DB-4C00-B312-21636C7E40FF}" presName="sibTrans" presStyleCnt="0"/>
      <dgm:spPr/>
    </dgm:pt>
    <dgm:pt modelId="{9467CCF1-E237-4DBA-958D-4C431EB11337}" type="pres">
      <dgm:prSet presAssocID="{3ECF7E2A-A825-4B87-AEC4-278776B2A3BA}" presName="compNode" presStyleCnt="0"/>
      <dgm:spPr/>
    </dgm:pt>
    <dgm:pt modelId="{1F73FBDB-2A65-4B12-8B20-93C566246EAB}" type="pres">
      <dgm:prSet presAssocID="{3ECF7E2A-A825-4B87-AEC4-278776B2A3BA}" presName="bgRect" presStyleLbl="bgShp" presStyleIdx="1" presStyleCnt="4"/>
      <dgm:spPr/>
    </dgm:pt>
    <dgm:pt modelId="{2192C447-9A21-4369-9A47-6D10BB785225}" type="pres">
      <dgm:prSet presAssocID="{3ECF7E2A-A825-4B87-AEC4-278776B2A3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B72F31DD-9986-4FDF-98EA-D57B18D81A3D}" type="pres">
      <dgm:prSet presAssocID="{3ECF7E2A-A825-4B87-AEC4-278776B2A3BA}" presName="spaceRect" presStyleCnt="0"/>
      <dgm:spPr/>
    </dgm:pt>
    <dgm:pt modelId="{13893FA3-DA2B-46ED-9E36-F4D8A5C773D7}" type="pres">
      <dgm:prSet presAssocID="{3ECF7E2A-A825-4B87-AEC4-278776B2A3BA}" presName="parTx" presStyleLbl="revTx" presStyleIdx="1" presStyleCnt="4">
        <dgm:presLayoutVars>
          <dgm:chMax val="0"/>
          <dgm:chPref val="0"/>
        </dgm:presLayoutVars>
      </dgm:prSet>
      <dgm:spPr/>
    </dgm:pt>
    <dgm:pt modelId="{E3BFD79C-7AFA-4727-8F20-1A2C594111FB}" type="pres">
      <dgm:prSet presAssocID="{28ADF54A-B3CB-4F43-AE11-764191F849F4}" presName="sibTrans" presStyleCnt="0"/>
      <dgm:spPr/>
    </dgm:pt>
    <dgm:pt modelId="{91E6FA68-C6E6-4719-8B20-52D975728D15}" type="pres">
      <dgm:prSet presAssocID="{5238930B-4DF5-4FBB-89E7-8A61E0937EB6}" presName="compNode" presStyleCnt="0"/>
      <dgm:spPr/>
    </dgm:pt>
    <dgm:pt modelId="{F3E1F16A-6B44-4434-915E-CB3E5BCCB3DE}" type="pres">
      <dgm:prSet presAssocID="{5238930B-4DF5-4FBB-89E7-8A61E0937EB6}" presName="bgRect" presStyleLbl="bgShp" presStyleIdx="2" presStyleCnt="4"/>
      <dgm:spPr/>
    </dgm:pt>
    <dgm:pt modelId="{D1215767-5463-440D-9436-833D166EC2DB}" type="pres">
      <dgm:prSet presAssocID="{5238930B-4DF5-4FBB-89E7-8A61E0937E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3C7378F8-CC84-49B4-B4B8-2DEA4C5DA66C}" type="pres">
      <dgm:prSet presAssocID="{5238930B-4DF5-4FBB-89E7-8A61E0937EB6}" presName="spaceRect" presStyleCnt="0"/>
      <dgm:spPr/>
    </dgm:pt>
    <dgm:pt modelId="{C41B2711-043B-4A20-8E58-09D4C8704537}" type="pres">
      <dgm:prSet presAssocID="{5238930B-4DF5-4FBB-89E7-8A61E0937EB6}" presName="parTx" presStyleLbl="revTx" presStyleIdx="2" presStyleCnt="4">
        <dgm:presLayoutVars>
          <dgm:chMax val="0"/>
          <dgm:chPref val="0"/>
        </dgm:presLayoutVars>
      </dgm:prSet>
      <dgm:spPr/>
    </dgm:pt>
    <dgm:pt modelId="{DF8F482E-04F8-4906-91A2-8624872925E9}" type="pres">
      <dgm:prSet presAssocID="{2772E6BF-D492-4DA3-86A0-595A2AC6C372}" presName="sibTrans" presStyleCnt="0"/>
      <dgm:spPr/>
    </dgm:pt>
    <dgm:pt modelId="{736F68FE-A714-4BEE-940E-48FF0F6F68EB}" type="pres">
      <dgm:prSet presAssocID="{6801E1F8-CEDF-4D10-8392-C7FF537A071C}" presName="compNode" presStyleCnt="0"/>
      <dgm:spPr/>
    </dgm:pt>
    <dgm:pt modelId="{7E2C1BFC-89A8-47A6-8422-9C0961448F72}" type="pres">
      <dgm:prSet presAssocID="{6801E1F8-CEDF-4D10-8392-C7FF537A071C}" presName="bgRect" presStyleLbl="bgShp" presStyleIdx="3" presStyleCnt="4"/>
      <dgm:spPr/>
    </dgm:pt>
    <dgm:pt modelId="{5F519313-AF0E-468E-B90F-D4F4754D5E08}" type="pres">
      <dgm:prSet presAssocID="{6801E1F8-CEDF-4D10-8392-C7FF537A07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DF07C16D-34A7-4AAE-B81C-828385486350}" type="pres">
      <dgm:prSet presAssocID="{6801E1F8-CEDF-4D10-8392-C7FF537A071C}" presName="spaceRect" presStyleCnt="0"/>
      <dgm:spPr/>
    </dgm:pt>
    <dgm:pt modelId="{DE2C66E0-5D6E-4385-8D5E-CAC0D567A7E7}" type="pres">
      <dgm:prSet presAssocID="{6801E1F8-CEDF-4D10-8392-C7FF537A071C}" presName="parTx" presStyleLbl="revTx" presStyleIdx="3" presStyleCnt="4">
        <dgm:presLayoutVars>
          <dgm:chMax val="0"/>
          <dgm:chPref val="0"/>
        </dgm:presLayoutVars>
      </dgm:prSet>
      <dgm:spPr/>
    </dgm:pt>
  </dgm:ptLst>
  <dgm:cxnLst>
    <dgm:cxn modelId="{0F702F25-BBE4-456C-B71C-30E2359BE0B9}" srcId="{34888C08-BAE2-4502-96D1-BEAE12FFF6E2}" destId="{6801E1F8-CEDF-4D10-8392-C7FF537A071C}" srcOrd="3" destOrd="0" parTransId="{1079EF9A-1E37-4FAC-8015-6DD6FE6AA3A0}" sibTransId="{54EC828A-1B9C-4EAF-94A4-7C8A0945600A}"/>
    <dgm:cxn modelId="{2FD4C22F-C835-3244-AAC4-A57BD1211446}" type="presOf" srcId="{C7290AD0-92E8-4A3F-8BB9-B9CF5052F872}" destId="{6C45180E-BBEB-4E12-A6ED-B286C4D2E2A0}" srcOrd="0" destOrd="0" presId="urn:microsoft.com/office/officeart/2018/2/layout/IconVerticalSolidList"/>
    <dgm:cxn modelId="{3B7D784D-81AF-4B4C-A77C-AA1B4965A0CB}" srcId="{34888C08-BAE2-4502-96D1-BEAE12FFF6E2}" destId="{5238930B-4DF5-4FBB-89E7-8A61E0937EB6}" srcOrd="2" destOrd="0" parTransId="{A478EDA2-BDC0-4263-B367-6538299F0477}" sibTransId="{2772E6BF-D492-4DA3-86A0-595A2AC6C372}"/>
    <dgm:cxn modelId="{2E554E7C-08E1-2F46-B36F-5E0B69B75B72}" type="presOf" srcId="{3ECF7E2A-A825-4B87-AEC4-278776B2A3BA}" destId="{13893FA3-DA2B-46ED-9E36-F4D8A5C773D7}" srcOrd="0" destOrd="0" presId="urn:microsoft.com/office/officeart/2018/2/layout/IconVerticalSolidList"/>
    <dgm:cxn modelId="{9DC5F189-848F-694C-BCE4-441C57D00482}" type="presOf" srcId="{5238930B-4DF5-4FBB-89E7-8A61E0937EB6}" destId="{C41B2711-043B-4A20-8E58-09D4C8704537}" srcOrd="0" destOrd="0" presId="urn:microsoft.com/office/officeart/2018/2/layout/IconVerticalSolidList"/>
    <dgm:cxn modelId="{749D2595-7FBC-354C-838F-CD49BD2371E1}" type="presOf" srcId="{34888C08-BAE2-4502-96D1-BEAE12FFF6E2}" destId="{80668A46-655C-4570-94AE-CFCB17426E18}" srcOrd="0" destOrd="0" presId="urn:microsoft.com/office/officeart/2018/2/layout/IconVerticalSolidList"/>
    <dgm:cxn modelId="{D8C2ADB1-E974-A442-88EB-9DC6CEAA0CEC}" type="presOf" srcId="{6801E1F8-CEDF-4D10-8392-C7FF537A071C}" destId="{DE2C66E0-5D6E-4385-8D5E-CAC0D567A7E7}" srcOrd="0" destOrd="0" presId="urn:microsoft.com/office/officeart/2018/2/layout/IconVerticalSolidList"/>
    <dgm:cxn modelId="{B01C07B5-463C-431A-A8FD-86A46BA88A6A}" srcId="{34888C08-BAE2-4502-96D1-BEAE12FFF6E2}" destId="{3ECF7E2A-A825-4B87-AEC4-278776B2A3BA}" srcOrd="1" destOrd="0" parTransId="{80D8A238-6CF2-4AC8-A7ED-748D129069D8}" sibTransId="{28ADF54A-B3CB-4F43-AE11-764191F849F4}"/>
    <dgm:cxn modelId="{DB0C16CA-A437-4609-B210-23FBC7947B6C}" srcId="{34888C08-BAE2-4502-96D1-BEAE12FFF6E2}" destId="{C7290AD0-92E8-4A3F-8BB9-B9CF5052F872}" srcOrd="0" destOrd="0" parTransId="{5E12B675-FE25-4705-A43F-BBF64030CF19}" sibTransId="{CB0EC69A-98DB-4C00-B312-21636C7E40FF}"/>
    <dgm:cxn modelId="{161CDB3A-50D1-0845-AA55-188A9D33AE73}" type="presParOf" srcId="{80668A46-655C-4570-94AE-CFCB17426E18}" destId="{B425F581-A6F6-4650-AE6B-972A990947A2}" srcOrd="0" destOrd="0" presId="urn:microsoft.com/office/officeart/2018/2/layout/IconVerticalSolidList"/>
    <dgm:cxn modelId="{AF7F2EFA-7F1B-2748-B008-BA6E77C48962}" type="presParOf" srcId="{B425F581-A6F6-4650-AE6B-972A990947A2}" destId="{2121CE39-1028-487D-ADDA-493D0C3318C0}" srcOrd="0" destOrd="0" presId="urn:microsoft.com/office/officeart/2018/2/layout/IconVerticalSolidList"/>
    <dgm:cxn modelId="{1817D9DC-5633-F748-8AD8-A62FDDD0BEB9}" type="presParOf" srcId="{B425F581-A6F6-4650-AE6B-972A990947A2}" destId="{A9BB9D85-F942-429C-91EB-B1F00C53445C}" srcOrd="1" destOrd="0" presId="urn:microsoft.com/office/officeart/2018/2/layout/IconVerticalSolidList"/>
    <dgm:cxn modelId="{1ECDE4F4-BB3F-2E42-B058-C1975DBF75B9}" type="presParOf" srcId="{B425F581-A6F6-4650-AE6B-972A990947A2}" destId="{2BB2F7B5-55FF-477B-A8CF-E81CDAF13F6C}" srcOrd="2" destOrd="0" presId="urn:microsoft.com/office/officeart/2018/2/layout/IconVerticalSolidList"/>
    <dgm:cxn modelId="{2853BAF4-FE4C-FD4B-8C54-6E1AD9BF3B95}" type="presParOf" srcId="{B425F581-A6F6-4650-AE6B-972A990947A2}" destId="{6C45180E-BBEB-4E12-A6ED-B286C4D2E2A0}" srcOrd="3" destOrd="0" presId="urn:microsoft.com/office/officeart/2018/2/layout/IconVerticalSolidList"/>
    <dgm:cxn modelId="{C7565130-8EAB-174F-AFA9-DDE452AFA7D8}" type="presParOf" srcId="{80668A46-655C-4570-94AE-CFCB17426E18}" destId="{8A9EF8B4-F7A4-47FB-84BA-B5624A7CA0D6}" srcOrd="1" destOrd="0" presId="urn:microsoft.com/office/officeart/2018/2/layout/IconVerticalSolidList"/>
    <dgm:cxn modelId="{CE070C5C-9B43-5843-9731-B6C303A602B0}" type="presParOf" srcId="{80668A46-655C-4570-94AE-CFCB17426E18}" destId="{9467CCF1-E237-4DBA-958D-4C431EB11337}" srcOrd="2" destOrd="0" presId="urn:microsoft.com/office/officeart/2018/2/layout/IconVerticalSolidList"/>
    <dgm:cxn modelId="{DB820809-3BC0-4441-A8AC-3869C7DBC439}" type="presParOf" srcId="{9467CCF1-E237-4DBA-958D-4C431EB11337}" destId="{1F73FBDB-2A65-4B12-8B20-93C566246EAB}" srcOrd="0" destOrd="0" presId="urn:microsoft.com/office/officeart/2018/2/layout/IconVerticalSolidList"/>
    <dgm:cxn modelId="{12340009-E706-1B4A-8350-79126023E742}" type="presParOf" srcId="{9467CCF1-E237-4DBA-958D-4C431EB11337}" destId="{2192C447-9A21-4369-9A47-6D10BB785225}" srcOrd="1" destOrd="0" presId="urn:microsoft.com/office/officeart/2018/2/layout/IconVerticalSolidList"/>
    <dgm:cxn modelId="{EE2AA1BD-BE3C-AA41-B6D3-5F2F54CE7913}" type="presParOf" srcId="{9467CCF1-E237-4DBA-958D-4C431EB11337}" destId="{B72F31DD-9986-4FDF-98EA-D57B18D81A3D}" srcOrd="2" destOrd="0" presId="urn:microsoft.com/office/officeart/2018/2/layout/IconVerticalSolidList"/>
    <dgm:cxn modelId="{48AB9FEF-F213-B84B-8F75-26E143509CCF}" type="presParOf" srcId="{9467CCF1-E237-4DBA-958D-4C431EB11337}" destId="{13893FA3-DA2B-46ED-9E36-F4D8A5C773D7}" srcOrd="3" destOrd="0" presId="urn:microsoft.com/office/officeart/2018/2/layout/IconVerticalSolidList"/>
    <dgm:cxn modelId="{668176CB-0E52-424B-9600-58BDA348427B}" type="presParOf" srcId="{80668A46-655C-4570-94AE-CFCB17426E18}" destId="{E3BFD79C-7AFA-4727-8F20-1A2C594111FB}" srcOrd="3" destOrd="0" presId="urn:microsoft.com/office/officeart/2018/2/layout/IconVerticalSolidList"/>
    <dgm:cxn modelId="{51006897-B582-5D44-A402-D0D25B9F4525}" type="presParOf" srcId="{80668A46-655C-4570-94AE-CFCB17426E18}" destId="{91E6FA68-C6E6-4719-8B20-52D975728D15}" srcOrd="4" destOrd="0" presId="urn:microsoft.com/office/officeart/2018/2/layout/IconVerticalSolidList"/>
    <dgm:cxn modelId="{205ED196-0219-CD41-BFA7-70A0376CA60E}" type="presParOf" srcId="{91E6FA68-C6E6-4719-8B20-52D975728D15}" destId="{F3E1F16A-6B44-4434-915E-CB3E5BCCB3DE}" srcOrd="0" destOrd="0" presId="urn:microsoft.com/office/officeart/2018/2/layout/IconVerticalSolidList"/>
    <dgm:cxn modelId="{49F75B71-B748-5444-9778-0C9005D25333}" type="presParOf" srcId="{91E6FA68-C6E6-4719-8B20-52D975728D15}" destId="{D1215767-5463-440D-9436-833D166EC2DB}" srcOrd="1" destOrd="0" presId="urn:microsoft.com/office/officeart/2018/2/layout/IconVerticalSolidList"/>
    <dgm:cxn modelId="{8444FEF6-07E4-244D-9C33-A49212C02F17}" type="presParOf" srcId="{91E6FA68-C6E6-4719-8B20-52D975728D15}" destId="{3C7378F8-CC84-49B4-B4B8-2DEA4C5DA66C}" srcOrd="2" destOrd="0" presId="urn:microsoft.com/office/officeart/2018/2/layout/IconVerticalSolidList"/>
    <dgm:cxn modelId="{26756F03-8839-7248-8135-D12E7E94B367}" type="presParOf" srcId="{91E6FA68-C6E6-4719-8B20-52D975728D15}" destId="{C41B2711-043B-4A20-8E58-09D4C8704537}" srcOrd="3" destOrd="0" presId="urn:microsoft.com/office/officeart/2018/2/layout/IconVerticalSolidList"/>
    <dgm:cxn modelId="{6FD28CE1-A2EB-DC4A-90CC-DBD0354E715A}" type="presParOf" srcId="{80668A46-655C-4570-94AE-CFCB17426E18}" destId="{DF8F482E-04F8-4906-91A2-8624872925E9}" srcOrd="5" destOrd="0" presId="urn:microsoft.com/office/officeart/2018/2/layout/IconVerticalSolidList"/>
    <dgm:cxn modelId="{2C73F6C4-0324-0646-B79B-4373B349CF47}" type="presParOf" srcId="{80668A46-655C-4570-94AE-CFCB17426E18}" destId="{736F68FE-A714-4BEE-940E-48FF0F6F68EB}" srcOrd="6" destOrd="0" presId="urn:microsoft.com/office/officeart/2018/2/layout/IconVerticalSolidList"/>
    <dgm:cxn modelId="{CBF57A44-705F-C74B-B96D-C0654DDC891C}" type="presParOf" srcId="{736F68FE-A714-4BEE-940E-48FF0F6F68EB}" destId="{7E2C1BFC-89A8-47A6-8422-9C0961448F72}" srcOrd="0" destOrd="0" presId="urn:microsoft.com/office/officeart/2018/2/layout/IconVerticalSolidList"/>
    <dgm:cxn modelId="{4E900CDE-6493-D243-9925-AC6EFC227E4E}" type="presParOf" srcId="{736F68FE-A714-4BEE-940E-48FF0F6F68EB}" destId="{5F519313-AF0E-468E-B90F-D4F4754D5E08}" srcOrd="1" destOrd="0" presId="urn:microsoft.com/office/officeart/2018/2/layout/IconVerticalSolidList"/>
    <dgm:cxn modelId="{CF11D4BA-203B-D741-98F7-E8B82B926F03}" type="presParOf" srcId="{736F68FE-A714-4BEE-940E-48FF0F6F68EB}" destId="{DF07C16D-34A7-4AAE-B81C-828385486350}" srcOrd="2" destOrd="0" presId="urn:microsoft.com/office/officeart/2018/2/layout/IconVerticalSolidList"/>
    <dgm:cxn modelId="{9E60F6BB-894F-F945-9350-2A418A219240}" type="presParOf" srcId="{736F68FE-A714-4BEE-940E-48FF0F6F68EB}" destId="{DE2C66E0-5D6E-4385-8D5E-CAC0D567A7E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BC207E-3362-47CD-B203-0783DDA3B3E2}"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6147D492-858C-44F9-A6D5-90727CE3E329}">
      <dgm:prSet/>
      <dgm:spPr/>
      <dgm:t>
        <a:bodyPr/>
        <a:lstStyle/>
        <a:p>
          <a:pPr>
            <a:defRPr cap="all"/>
          </a:pPr>
          <a:r>
            <a:rPr lang="en-US" dirty="0"/>
            <a:t>• Backend: Laravel</a:t>
          </a:r>
        </a:p>
      </dgm:t>
    </dgm:pt>
    <dgm:pt modelId="{DCE9ED64-E416-4C0B-8198-74F9E32CA3B4}" type="parTrans" cxnId="{20C42CD6-7BEA-4D64-BAB8-4B33D8E99C01}">
      <dgm:prSet/>
      <dgm:spPr/>
      <dgm:t>
        <a:bodyPr/>
        <a:lstStyle/>
        <a:p>
          <a:endParaRPr lang="en-US"/>
        </a:p>
      </dgm:t>
    </dgm:pt>
    <dgm:pt modelId="{BDFA746C-F70D-4477-94E7-5D4133387E61}" type="sibTrans" cxnId="{20C42CD6-7BEA-4D64-BAB8-4B33D8E99C01}">
      <dgm:prSet/>
      <dgm:spPr/>
      <dgm:t>
        <a:bodyPr/>
        <a:lstStyle/>
        <a:p>
          <a:endParaRPr lang="en-US"/>
        </a:p>
      </dgm:t>
    </dgm:pt>
    <dgm:pt modelId="{8C778E03-06D9-49EF-9B2E-7789B59A8459}">
      <dgm:prSet/>
      <dgm:spPr/>
      <dgm:t>
        <a:bodyPr/>
        <a:lstStyle/>
        <a:p>
          <a:pPr>
            <a:defRPr cap="all"/>
          </a:pPr>
          <a:r>
            <a:rPr lang="en-US" dirty="0"/>
            <a:t>• Frontend: LAravel</a:t>
          </a:r>
        </a:p>
      </dgm:t>
    </dgm:pt>
    <dgm:pt modelId="{3EDDF55F-960D-45C1-A3F4-02C0C748E93C}" type="parTrans" cxnId="{710A9389-D609-4747-B998-CD88E03582B0}">
      <dgm:prSet/>
      <dgm:spPr/>
      <dgm:t>
        <a:bodyPr/>
        <a:lstStyle/>
        <a:p>
          <a:endParaRPr lang="en-US"/>
        </a:p>
      </dgm:t>
    </dgm:pt>
    <dgm:pt modelId="{DC3A08D3-B08B-4AE5-B062-57A80A12218F}" type="sibTrans" cxnId="{710A9389-D609-4747-B998-CD88E03582B0}">
      <dgm:prSet/>
      <dgm:spPr/>
      <dgm:t>
        <a:bodyPr/>
        <a:lstStyle/>
        <a:p>
          <a:endParaRPr lang="en-US"/>
        </a:p>
      </dgm:t>
    </dgm:pt>
    <dgm:pt modelId="{D5FF13F8-A398-4E10-8F4D-3DD88FF00F4A}">
      <dgm:prSet/>
      <dgm:spPr/>
      <dgm:t>
        <a:bodyPr/>
        <a:lstStyle/>
        <a:p>
          <a:pPr>
            <a:defRPr cap="all"/>
          </a:pPr>
          <a:r>
            <a:rPr lang="en-US"/>
            <a:t>• Database: MySQL</a:t>
          </a:r>
        </a:p>
      </dgm:t>
    </dgm:pt>
    <dgm:pt modelId="{857BBCBF-C1D3-4713-AA71-58171CFA084D}" type="parTrans" cxnId="{9B70D153-6E8D-4C19-B832-88DA64823E0D}">
      <dgm:prSet/>
      <dgm:spPr/>
      <dgm:t>
        <a:bodyPr/>
        <a:lstStyle/>
        <a:p>
          <a:endParaRPr lang="en-US"/>
        </a:p>
      </dgm:t>
    </dgm:pt>
    <dgm:pt modelId="{0EFE8923-19D2-427A-AEF1-03744BD41A23}" type="sibTrans" cxnId="{9B70D153-6E8D-4C19-B832-88DA64823E0D}">
      <dgm:prSet/>
      <dgm:spPr/>
      <dgm:t>
        <a:bodyPr/>
        <a:lstStyle/>
        <a:p>
          <a:endParaRPr lang="en-US"/>
        </a:p>
      </dgm:t>
    </dgm:pt>
    <dgm:pt modelId="{557CF1C2-34E3-49D7-850A-4C34A59B5C67}">
      <dgm:prSet/>
      <dgm:spPr/>
      <dgm:t>
        <a:bodyPr/>
        <a:lstStyle/>
        <a:p>
          <a:pPr>
            <a:defRPr cap="all"/>
          </a:pPr>
          <a:r>
            <a:rPr lang="en-US"/>
            <a:t>• Features: Authentication, Scan, Audit, Reports</a:t>
          </a:r>
        </a:p>
      </dgm:t>
    </dgm:pt>
    <dgm:pt modelId="{6F939B8A-C89A-4052-A4D6-D27F94092577}" type="parTrans" cxnId="{15849C51-89E7-44CB-807B-97A451D65DED}">
      <dgm:prSet/>
      <dgm:spPr/>
      <dgm:t>
        <a:bodyPr/>
        <a:lstStyle/>
        <a:p>
          <a:endParaRPr lang="en-US"/>
        </a:p>
      </dgm:t>
    </dgm:pt>
    <dgm:pt modelId="{FAD95B27-F253-4959-821D-8F1AC6D8E462}" type="sibTrans" cxnId="{15849C51-89E7-44CB-807B-97A451D65DED}">
      <dgm:prSet/>
      <dgm:spPr/>
      <dgm:t>
        <a:bodyPr/>
        <a:lstStyle/>
        <a:p>
          <a:endParaRPr lang="en-US"/>
        </a:p>
      </dgm:t>
    </dgm:pt>
    <dgm:pt modelId="{117CCA15-EB34-254A-8DBF-54AFA6871928}" type="pres">
      <dgm:prSet presAssocID="{0FBC207E-3362-47CD-B203-0783DDA3B3E2}" presName="diagram" presStyleCnt="0">
        <dgm:presLayoutVars>
          <dgm:dir/>
          <dgm:resizeHandles val="exact"/>
        </dgm:presLayoutVars>
      </dgm:prSet>
      <dgm:spPr/>
    </dgm:pt>
    <dgm:pt modelId="{CA160CED-04F5-1447-9037-A0D7797390C4}" type="pres">
      <dgm:prSet presAssocID="{6147D492-858C-44F9-A6D5-90727CE3E329}" presName="node" presStyleLbl="node1" presStyleIdx="0" presStyleCnt="4">
        <dgm:presLayoutVars>
          <dgm:bulletEnabled val="1"/>
        </dgm:presLayoutVars>
      </dgm:prSet>
      <dgm:spPr/>
    </dgm:pt>
    <dgm:pt modelId="{486B4B02-66FD-6D4D-9F0D-FCD2FC26B5EE}" type="pres">
      <dgm:prSet presAssocID="{BDFA746C-F70D-4477-94E7-5D4133387E61}" presName="sibTrans" presStyleCnt="0"/>
      <dgm:spPr/>
    </dgm:pt>
    <dgm:pt modelId="{D6EEA64D-9C3F-634B-A689-7230798A6142}" type="pres">
      <dgm:prSet presAssocID="{8C778E03-06D9-49EF-9B2E-7789B59A8459}" presName="node" presStyleLbl="node1" presStyleIdx="1" presStyleCnt="4">
        <dgm:presLayoutVars>
          <dgm:bulletEnabled val="1"/>
        </dgm:presLayoutVars>
      </dgm:prSet>
      <dgm:spPr/>
    </dgm:pt>
    <dgm:pt modelId="{F6E1CDD0-79BD-B840-A2F3-F28D98AD7073}" type="pres">
      <dgm:prSet presAssocID="{DC3A08D3-B08B-4AE5-B062-57A80A12218F}" presName="sibTrans" presStyleCnt="0"/>
      <dgm:spPr/>
    </dgm:pt>
    <dgm:pt modelId="{3409AD2E-D863-0E46-9170-33D825889C0A}" type="pres">
      <dgm:prSet presAssocID="{D5FF13F8-A398-4E10-8F4D-3DD88FF00F4A}" presName="node" presStyleLbl="node1" presStyleIdx="2" presStyleCnt="4">
        <dgm:presLayoutVars>
          <dgm:bulletEnabled val="1"/>
        </dgm:presLayoutVars>
      </dgm:prSet>
      <dgm:spPr/>
    </dgm:pt>
    <dgm:pt modelId="{4140C3CE-782E-4A4C-90DE-A0643F17332E}" type="pres">
      <dgm:prSet presAssocID="{0EFE8923-19D2-427A-AEF1-03744BD41A23}" presName="sibTrans" presStyleCnt="0"/>
      <dgm:spPr/>
    </dgm:pt>
    <dgm:pt modelId="{3D27CE31-DE7D-CE45-85D8-339E3463A349}" type="pres">
      <dgm:prSet presAssocID="{557CF1C2-34E3-49D7-850A-4C34A59B5C67}" presName="node" presStyleLbl="node1" presStyleIdx="3" presStyleCnt="4">
        <dgm:presLayoutVars>
          <dgm:bulletEnabled val="1"/>
        </dgm:presLayoutVars>
      </dgm:prSet>
      <dgm:spPr/>
    </dgm:pt>
  </dgm:ptLst>
  <dgm:cxnLst>
    <dgm:cxn modelId="{A812B423-F29E-DE45-ADD5-A5B2F18A2239}" type="presOf" srcId="{557CF1C2-34E3-49D7-850A-4C34A59B5C67}" destId="{3D27CE31-DE7D-CE45-85D8-339E3463A349}" srcOrd="0" destOrd="0" presId="urn:microsoft.com/office/officeart/2005/8/layout/default"/>
    <dgm:cxn modelId="{15849C51-89E7-44CB-807B-97A451D65DED}" srcId="{0FBC207E-3362-47CD-B203-0783DDA3B3E2}" destId="{557CF1C2-34E3-49D7-850A-4C34A59B5C67}" srcOrd="3" destOrd="0" parTransId="{6F939B8A-C89A-4052-A4D6-D27F94092577}" sibTransId="{FAD95B27-F253-4959-821D-8F1AC6D8E462}"/>
    <dgm:cxn modelId="{9B70D153-6E8D-4C19-B832-88DA64823E0D}" srcId="{0FBC207E-3362-47CD-B203-0783DDA3B3E2}" destId="{D5FF13F8-A398-4E10-8F4D-3DD88FF00F4A}" srcOrd="2" destOrd="0" parTransId="{857BBCBF-C1D3-4713-AA71-58171CFA084D}" sibTransId="{0EFE8923-19D2-427A-AEF1-03744BD41A23}"/>
    <dgm:cxn modelId="{5A667D74-FFB1-7647-BB56-9CB21510C44B}" type="presOf" srcId="{8C778E03-06D9-49EF-9B2E-7789B59A8459}" destId="{D6EEA64D-9C3F-634B-A689-7230798A6142}" srcOrd="0" destOrd="0" presId="urn:microsoft.com/office/officeart/2005/8/layout/default"/>
    <dgm:cxn modelId="{710A9389-D609-4747-B998-CD88E03582B0}" srcId="{0FBC207E-3362-47CD-B203-0783DDA3B3E2}" destId="{8C778E03-06D9-49EF-9B2E-7789B59A8459}" srcOrd="1" destOrd="0" parTransId="{3EDDF55F-960D-45C1-A3F4-02C0C748E93C}" sibTransId="{DC3A08D3-B08B-4AE5-B062-57A80A12218F}"/>
    <dgm:cxn modelId="{B0B9079C-7055-EC42-B707-017F3B619816}" type="presOf" srcId="{6147D492-858C-44F9-A6D5-90727CE3E329}" destId="{CA160CED-04F5-1447-9037-A0D7797390C4}" srcOrd="0" destOrd="0" presId="urn:microsoft.com/office/officeart/2005/8/layout/default"/>
    <dgm:cxn modelId="{20C42CD6-7BEA-4D64-BAB8-4B33D8E99C01}" srcId="{0FBC207E-3362-47CD-B203-0783DDA3B3E2}" destId="{6147D492-858C-44F9-A6D5-90727CE3E329}" srcOrd="0" destOrd="0" parTransId="{DCE9ED64-E416-4C0B-8198-74F9E32CA3B4}" sibTransId="{BDFA746C-F70D-4477-94E7-5D4133387E61}"/>
    <dgm:cxn modelId="{B41090E2-8669-BE48-B82A-D3CFF22486C0}" type="presOf" srcId="{D5FF13F8-A398-4E10-8F4D-3DD88FF00F4A}" destId="{3409AD2E-D863-0E46-9170-33D825889C0A}" srcOrd="0" destOrd="0" presId="urn:microsoft.com/office/officeart/2005/8/layout/default"/>
    <dgm:cxn modelId="{A81B1BFB-E0C7-B041-B075-079F9F6BFBEA}" type="presOf" srcId="{0FBC207E-3362-47CD-B203-0783DDA3B3E2}" destId="{117CCA15-EB34-254A-8DBF-54AFA6871928}" srcOrd="0" destOrd="0" presId="urn:microsoft.com/office/officeart/2005/8/layout/default"/>
    <dgm:cxn modelId="{98122956-C4F0-9842-BA34-CE8E3418B6B1}" type="presParOf" srcId="{117CCA15-EB34-254A-8DBF-54AFA6871928}" destId="{CA160CED-04F5-1447-9037-A0D7797390C4}" srcOrd="0" destOrd="0" presId="urn:microsoft.com/office/officeart/2005/8/layout/default"/>
    <dgm:cxn modelId="{E438BBD2-C36A-3343-8044-734A75BF7054}" type="presParOf" srcId="{117CCA15-EB34-254A-8DBF-54AFA6871928}" destId="{486B4B02-66FD-6D4D-9F0D-FCD2FC26B5EE}" srcOrd="1" destOrd="0" presId="urn:microsoft.com/office/officeart/2005/8/layout/default"/>
    <dgm:cxn modelId="{6C591B67-F082-F34A-B036-35A9F175E281}" type="presParOf" srcId="{117CCA15-EB34-254A-8DBF-54AFA6871928}" destId="{D6EEA64D-9C3F-634B-A689-7230798A6142}" srcOrd="2" destOrd="0" presId="urn:microsoft.com/office/officeart/2005/8/layout/default"/>
    <dgm:cxn modelId="{00F2E9BF-0909-304B-A413-4985A8929AC8}" type="presParOf" srcId="{117CCA15-EB34-254A-8DBF-54AFA6871928}" destId="{F6E1CDD0-79BD-B840-A2F3-F28D98AD7073}" srcOrd="3" destOrd="0" presId="urn:microsoft.com/office/officeart/2005/8/layout/default"/>
    <dgm:cxn modelId="{56601821-C93F-FF48-9058-82001D0169B0}" type="presParOf" srcId="{117CCA15-EB34-254A-8DBF-54AFA6871928}" destId="{3409AD2E-D863-0E46-9170-33D825889C0A}" srcOrd="4" destOrd="0" presId="urn:microsoft.com/office/officeart/2005/8/layout/default"/>
    <dgm:cxn modelId="{331D2CD4-C0B0-3741-8024-F92CE434362E}" type="presParOf" srcId="{117CCA15-EB34-254A-8DBF-54AFA6871928}" destId="{4140C3CE-782E-4A4C-90DE-A0643F17332E}" srcOrd="5" destOrd="0" presId="urn:microsoft.com/office/officeart/2005/8/layout/default"/>
    <dgm:cxn modelId="{9FB67009-7467-4447-B88A-AA11A9098DC9}" type="presParOf" srcId="{117CCA15-EB34-254A-8DBF-54AFA6871928}" destId="{3D27CE31-DE7D-CE45-85D8-339E3463A349}"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739B73-F505-4C1D-A9DC-2390E8F0E7D9}"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78B8DA10-F9BB-4D1F-A7A7-7E90F4471FF4}">
      <dgm:prSet/>
      <dgm:spPr/>
      <dgm:t>
        <a:bodyPr/>
        <a:lstStyle/>
        <a:p>
          <a:r>
            <a:rPr lang="en-US" dirty="0"/>
            <a:t>• screenshot demo of working platform modules</a:t>
          </a:r>
        </a:p>
      </dgm:t>
    </dgm:pt>
    <dgm:pt modelId="{298C94B7-3232-46DB-BBCC-32D90D672E8F}" type="parTrans" cxnId="{8BB78910-4C7E-4FEB-AA40-E67E26B841E1}">
      <dgm:prSet/>
      <dgm:spPr/>
      <dgm:t>
        <a:bodyPr/>
        <a:lstStyle/>
        <a:p>
          <a:endParaRPr lang="en-US"/>
        </a:p>
      </dgm:t>
    </dgm:pt>
    <dgm:pt modelId="{8877D5A0-9F0B-4B3C-BCCE-5A38C14ACD2F}" type="sibTrans" cxnId="{8BB78910-4C7E-4FEB-AA40-E67E26B841E1}">
      <dgm:prSet/>
      <dgm:spPr/>
      <dgm:t>
        <a:bodyPr/>
        <a:lstStyle/>
        <a:p>
          <a:endParaRPr lang="en-US"/>
        </a:p>
      </dgm:t>
    </dgm:pt>
    <dgm:pt modelId="{3BF723B0-5197-6D44-85C8-697ABD545B21}" type="pres">
      <dgm:prSet presAssocID="{42739B73-F505-4C1D-A9DC-2390E8F0E7D9}" presName="CompostProcess" presStyleCnt="0">
        <dgm:presLayoutVars>
          <dgm:dir/>
          <dgm:resizeHandles val="exact"/>
        </dgm:presLayoutVars>
      </dgm:prSet>
      <dgm:spPr/>
    </dgm:pt>
    <dgm:pt modelId="{52028F02-ADF7-3644-9797-E6DA5A1B3B3D}" type="pres">
      <dgm:prSet presAssocID="{42739B73-F505-4C1D-A9DC-2390E8F0E7D9}" presName="arrow" presStyleLbl="bgShp" presStyleIdx="0" presStyleCnt="1"/>
      <dgm:spPr/>
    </dgm:pt>
    <dgm:pt modelId="{A2406364-A937-0E4E-B2BD-95C007C3FF70}" type="pres">
      <dgm:prSet presAssocID="{42739B73-F505-4C1D-A9DC-2390E8F0E7D9}" presName="linearProcess" presStyleCnt="0"/>
      <dgm:spPr/>
    </dgm:pt>
    <dgm:pt modelId="{96005CA6-E6CA-1C4B-A298-6D08BCA9B837}" type="pres">
      <dgm:prSet presAssocID="{78B8DA10-F9BB-4D1F-A7A7-7E90F4471FF4}" presName="textNode" presStyleLbl="node1" presStyleIdx="0" presStyleCnt="1">
        <dgm:presLayoutVars>
          <dgm:bulletEnabled val="1"/>
        </dgm:presLayoutVars>
      </dgm:prSet>
      <dgm:spPr/>
    </dgm:pt>
  </dgm:ptLst>
  <dgm:cxnLst>
    <dgm:cxn modelId="{60EB5904-736F-6F44-9B3E-A75EAD26BE04}" type="presOf" srcId="{78B8DA10-F9BB-4D1F-A7A7-7E90F4471FF4}" destId="{96005CA6-E6CA-1C4B-A298-6D08BCA9B837}" srcOrd="0" destOrd="0" presId="urn:microsoft.com/office/officeart/2005/8/layout/hProcess9"/>
    <dgm:cxn modelId="{8BB78910-4C7E-4FEB-AA40-E67E26B841E1}" srcId="{42739B73-F505-4C1D-A9DC-2390E8F0E7D9}" destId="{78B8DA10-F9BB-4D1F-A7A7-7E90F4471FF4}" srcOrd="0" destOrd="0" parTransId="{298C94B7-3232-46DB-BBCC-32D90D672E8F}" sibTransId="{8877D5A0-9F0B-4B3C-BCCE-5A38C14ACD2F}"/>
    <dgm:cxn modelId="{57B394F0-879C-064D-890D-AFAEAE901805}" type="presOf" srcId="{42739B73-F505-4C1D-A9DC-2390E8F0E7D9}" destId="{3BF723B0-5197-6D44-85C8-697ABD545B21}" srcOrd="0" destOrd="0" presId="urn:microsoft.com/office/officeart/2005/8/layout/hProcess9"/>
    <dgm:cxn modelId="{92E135EE-58A6-4243-8F92-AB84393B6ECD}" type="presParOf" srcId="{3BF723B0-5197-6D44-85C8-697ABD545B21}" destId="{52028F02-ADF7-3644-9797-E6DA5A1B3B3D}" srcOrd="0" destOrd="0" presId="urn:microsoft.com/office/officeart/2005/8/layout/hProcess9"/>
    <dgm:cxn modelId="{6C2C3ED7-4A0E-BF48-AC10-96138C24D0B9}" type="presParOf" srcId="{3BF723B0-5197-6D44-85C8-697ABD545B21}" destId="{A2406364-A937-0E4E-B2BD-95C007C3FF70}" srcOrd="1" destOrd="0" presId="urn:microsoft.com/office/officeart/2005/8/layout/hProcess9"/>
    <dgm:cxn modelId="{EA9FA10E-B7D5-9248-8329-EEAEC3F606D3}" type="presParOf" srcId="{A2406364-A937-0E4E-B2BD-95C007C3FF70}" destId="{96005CA6-E6CA-1C4B-A298-6D08BCA9B837}" srcOrd="0" destOrd="0" presId="urn:microsoft.com/office/officeart/2005/8/layout/hProcess9"/>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FE3B6C1-BAA0-4072-96C9-3CD25460890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7811EE-F550-40BA-9AC8-9899A179FA85}">
      <dgm:prSet/>
      <dgm:spPr/>
      <dgm:t>
        <a:bodyPr/>
        <a:lstStyle/>
        <a:p>
          <a:r>
            <a:rPr lang="en-US"/>
            <a:t>• Cape Verdean SMEs handling personal data.</a:t>
          </a:r>
        </a:p>
      </dgm:t>
    </dgm:pt>
    <dgm:pt modelId="{7C6C47B3-A347-4C1A-9A16-CD304879FE27}" type="parTrans" cxnId="{F736326E-DF74-487F-AE0C-2F5B5DA594FE}">
      <dgm:prSet/>
      <dgm:spPr/>
      <dgm:t>
        <a:bodyPr/>
        <a:lstStyle/>
        <a:p>
          <a:endParaRPr lang="en-US"/>
        </a:p>
      </dgm:t>
    </dgm:pt>
    <dgm:pt modelId="{2654ADEC-BF04-4C2F-8185-181A425549B7}" type="sibTrans" cxnId="{F736326E-DF74-487F-AE0C-2F5B5DA594FE}">
      <dgm:prSet/>
      <dgm:spPr/>
      <dgm:t>
        <a:bodyPr/>
        <a:lstStyle/>
        <a:p>
          <a:endParaRPr lang="en-US"/>
        </a:p>
      </dgm:t>
    </dgm:pt>
    <dgm:pt modelId="{C9622516-628F-46FD-A5E3-2F6CCF00250A}">
      <dgm:prSet/>
      <dgm:spPr/>
      <dgm:t>
        <a:bodyPr/>
        <a:lstStyle/>
        <a:p>
          <a:r>
            <a:rPr lang="en-US"/>
            <a:t>• CNPD (Data Protection Commission).</a:t>
          </a:r>
        </a:p>
      </dgm:t>
    </dgm:pt>
    <dgm:pt modelId="{670755BA-EB0A-4EDF-885F-2FC88D9B57E8}" type="parTrans" cxnId="{6A0A1AAC-89F5-44E5-8542-8F80580707F1}">
      <dgm:prSet/>
      <dgm:spPr/>
      <dgm:t>
        <a:bodyPr/>
        <a:lstStyle/>
        <a:p>
          <a:endParaRPr lang="en-US"/>
        </a:p>
      </dgm:t>
    </dgm:pt>
    <dgm:pt modelId="{7A58446B-CB0F-4DD8-91F2-17E0B17A8A8A}" type="sibTrans" cxnId="{6A0A1AAC-89F5-44E5-8542-8F80580707F1}">
      <dgm:prSet/>
      <dgm:spPr/>
      <dgm:t>
        <a:bodyPr/>
        <a:lstStyle/>
        <a:p>
          <a:endParaRPr lang="en-US"/>
        </a:p>
      </dgm:t>
    </dgm:pt>
    <dgm:pt modelId="{9A8A6B1B-B466-4743-AC97-46C262C892B4}">
      <dgm:prSet/>
      <dgm:spPr/>
      <dgm:t>
        <a:bodyPr/>
        <a:lstStyle/>
        <a:p>
          <a:r>
            <a:rPr lang="en-US"/>
            <a:t>• IT auditors and data protection consultants.</a:t>
          </a:r>
        </a:p>
      </dgm:t>
    </dgm:pt>
    <dgm:pt modelId="{0500F934-AD87-42E8-A9A2-77645188CB74}" type="parTrans" cxnId="{D51F00AC-39C1-4734-883A-2EC37A0C73A6}">
      <dgm:prSet/>
      <dgm:spPr/>
      <dgm:t>
        <a:bodyPr/>
        <a:lstStyle/>
        <a:p>
          <a:endParaRPr lang="en-US"/>
        </a:p>
      </dgm:t>
    </dgm:pt>
    <dgm:pt modelId="{6B55BD37-3F5C-4969-8DE3-667013441EA4}" type="sibTrans" cxnId="{D51F00AC-39C1-4734-883A-2EC37A0C73A6}">
      <dgm:prSet/>
      <dgm:spPr/>
      <dgm:t>
        <a:bodyPr/>
        <a:lstStyle/>
        <a:p>
          <a:endParaRPr lang="en-US"/>
        </a:p>
      </dgm:t>
    </dgm:pt>
    <dgm:pt modelId="{DB7E7189-B6C3-4940-9FD0-88BF73629C8F}">
      <dgm:prSet/>
      <dgm:spPr/>
      <dgm:t>
        <a:bodyPr/>
        <a:lstStyle/>
        <a:p>
          <a:r>
            <a:rPr lang="en-US"/>
            <a:t>• Developers building compliance-related systems.</a:t>
          </a:r>
        </a:p>
      </dgm:t>
    </dgm:pt>
    <dgm:pt modelId="{80FB3A52-A1F3-4739-9F5E-5F14A17D18F8}" type="parTrans" cxnId="{36A0B45B-4D35-4A95-A0C7-C0F6EF2408EC}">
      <dgm:prSet/>
      <dgm:spPr/>
      <dgm:t>
        <a:bodyPr/>
        <a:lstStyle/>
        <a:p>
          <a:endParaRPr lang="en-US"/>
        </a:p>
      </dgm:t>
    </dgm:pt>
    <dgm:pt modelId="{F321EF2C-F134-46D5-9F6D-801640A8BAAF}" type="sibTrans" cxnId="{36A0B45B-4D35-4A95-A0C7-C0F6EF2408EC}">
      <dgm:prSet/>
      <dgm:spPr/>
      <dgm:t>
        <a:bodyPr/>
        <a:lstStyle/>
        <a:p>
          <a:endParaRPr lang="en-US"/>
        </a:p>
      </dgm:t>
    </dgm:pt>
    <dgm:pt modelId="{2E09AE50-9FEF-476A-8508-389A153FE34B}" type="pres">
      <dgm:prSet presAssocID="{7FE3B6C1-BAA0-4072-96C9-3CD254608908}" presName="root" presStyleCnt="0">
        <dgm:presLayoutVars>
          <dgm:dir/>
          <dgm:resizeHandles val="exact"/>
        </dgm:presLayoutVars>
      </dgm:prSet>
      <dgm:spPr/>
    </dgm:pt>
    <dgm:pt modelId="{0DF960CC-93E5-4BBB-9187-A6AE0F451368}" type="pres">
      <dgm:prSet presAssocID="{747811EE-F550-40BA-9AC8-9899A179FA85}" presName="compNode" presStyleCnt="0"/>
      <dgm:spPr/>
    </dgm:pt>
    <dgm:pt modelId="{2D66A242-E1C2-422C-BBD1-10612C2D9B5E}" type="pres">
      <dgm:prSet presAssocID="{747811EE-F550-40BA-9AC8-9899A179FA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ach umbrella"/>
        </a:ext>
      </dgm:extLst>
    </dgm:pt>
    <dgm:pt modelId="{14741488-E4AB-4444-953B-A86600ED1A7B}" type="pres">
      <dgm:prSet presAssocID="{747811EE-F550-40BA-9AC8-9899A179FA85}" presName="spaceRect" presStyleCnt="0"/>
      <dgm:spPr/>
    </dgm:pt>
    <dgm:pt modelId="{24C1AFF8-3838-4B8E-9328-E2E7DECCDCC1}" type="pres">
      <dgm:prSet presAssocID="{747811EE-F550-40BA-9AC8-9899A179FA85}" presName="textRect" presStyleLbl="revTx" presStyleIdx="0" presStyleCnt="4">
        <dgm:presLayoutVars>
          <dgm:chMax val="1"/>
          <dgm:chPref val="1"/>
        </dgm:presLayoutVars>
      </dgm:prSet>
      <dgm:spPr/>
    </dgm:pt>
    <dgm:pt modelId="{2B9F2697-EB9A-4BE7-AB40-FC03F67C27DC}" type="pres">
      <dgm:prSet presAssocID="{2654ADEC-BF04-4C2F-8185-181A425549B7}" presName="sibTrans" presStyleCnt="0"/>
      <dgm:spPr/>
    </dgm:pt>
    <dgm:pt modelId="{D1262B2E-F137-4FAF-8192-A95748569422}" type="pres">
      <dgm:prSet presAssocID="{C9622516-628F-46FD-A5E3-2F6CCF00250A}" presName="compNode" presStyleCnt="0"/>
      <dgm:spPr/>
    </dgm:pt>
    <dgm:pt modelId="{B8C5F9DF-AF79-4EE6-A74A-F75AC0EFB49E}" type="pres">
      <dgm:prSet presAssocID="{C9622516-628F-46FD-A5E3-2F6CCF0025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832D3C75-2DF6-484E-AF08-F5C736479FCF}" type="pres">
      <dgm:prSet presAssocID="{C9622516-628F-46FD-A5E3-2F6CCF00250A}" presName="spaceRect" presStyleCnt="0"/>
      <dgm:spPr/>
    </dgm:pt>
    <dgm:pt modelId="{625C5381-5C8E-4BF1-BC4E-639DD9501590}" type="pres">
      <dgm:prSet presAssocID="{C9622516-628F-46FD-A5E3-2F6CCF00250A}" presName="textRect" presStyleLbl="revTx" presStyleIdx="1" presStyleCnt="4">
        <dgm:presLayoutVars>
          <dgm:chMax val="1"/>
          <dgm:chPref val="1"/>
        </dgm:presLayoutVars>
      </dgm:prSet>
      <dgm:spPr/>
    </dgm:pt>
    <dgm:pt modelId="{F39ED7A9-FCFE-413B-90AA-B66B7F528914}" type="pres">
      <dgm:prSet presAssocID="{7A58446B-CB0F-4DD8-91F2-17E0B17A8A8A}" presName="sibTrans" presStyleCnt="0"/>
      <dgm:spPr/>
    </dgm:pt>
    <dgm:pt modelId="{25A2C9CB-8BD5-4C38-90DD-8946897E70DD}" type="pres">
      <dgm:prSet presAssocID="{9A8A6B1B-B466-4743-AC97-46C262C892B4}" presName="compNode" presStyleCnt="0"/>
      <dgm:spPr/>
    </dgm:pt>
    <dgm:pt modelId="{69181B9E-4B35-4788-9C88-BBC5E0A8573B}" type="pres">
      <dgm:prSet presAssocID="{9A8A6B1B-B466-4743-AC97-46C262C892B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C6B43548-89D3-4E97-8F42-0B4A5B9A22F2}" type="pres">
      <dgm:prSet presAssocID="{9A8A6B1B-B466-4743-AC97-46C262C892B4}" presName="spaceRect" presStyleCnt="0"/>
      <dgm:spPr/>
    </dgm:pt>
    <dgm:pt modelId="{6F6D294E-BB02-4059-BAA9-0E4D52E8C24E}" type="pres">
      <dgm:prSet presAssocID="{9A8A6B1B-B466-4743-AC97-46C262C892B4}" presName="textRect" presStyleLbl="revTx" presStyleIdx="2" presStyleCnt="4">
        <dgm:presLayoutVars>
          <dgm:chMax val="1"/>
          <dgm:chPref val="1"/>
        </dgm:presLayoutVars>
      </dgm:prSet>
      <dgm:spPr/>
    </dgm:pt>
    <dgm:pt modelId="{06FF1F6E-E23E-4398-A44B-F3B849A16197}" type="pres">
      <dgm:prSet presAssocID="{6B55BD37-3F5C-4969-8DE3-667013441EA4}" presName="sibTrans" presStyleCnt="0"/>
      <dgm:spPr/>
    </dgm:pt>
    <dgm:pt modelId="{9EBC0E9E-D6BF-4A6D-904F-8FA1473010D7}" type="pres">
      <dgm:prSet presAssocID="{DB7E7189-B6C3-4940-9FD0-88BF73629C8F}" presName="compNode" presStyleCnt="0"/>
      <dgm:spPr/>
    </dgm:pt>
    <dgm:pt modelId="{3841F0D4-494A-4169-90BE-93A772AC1F97}" type="pres">
      <dgm:prSet presAssocID="{DB7E7189-B6C3-4940-9FD0-88BF73629C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owchart"/>
        </a:ext>
      </dgm:extLst>
    </dgm:pt>
    <dgm:pt modelId="{ED0AFB62-C069-412F-85A3-D3886443EDB2}" type="pres">
      <dgm:prSet presAssocID="{DB7E7189-B6C3-4940-9FD0-88BF73629C8F}" presName="spaceRect" presStyleCnt="0"/>
      <dgm:spPr/>
    </dgm:pt>
    <dgm:pt modelId="{C835D067-C395-4C4A-8C28-1F84D50F2B37}" type="pres">
      <dgm:prSet presAssocID="{DB7E7189-B6C3-4940-9FD0-88BF73629C8F}" presName="textRect" presStyleLbl="revTx" presStyleIdx="3" presStyleCnt="4">
        <dgm:presLayoutVars>
          <dgm:chMax val="1"/>
          <dgm:chPref val="1"/>
        </dgm:presLayoutVars>
      </dgm:prSet>
      <dgm:spPr/>
    </dgm:pt>
  </dgm:ptLst>
  <dgm:cxnLst>
    <dgm:cxn modelId="{E01E5953-B2A4-4DEB-B00C-983A5321F676}" type="presOf" srcId="{9A8A6B1B-B466-4743-AC97-46C262C892B4}" destId="{6F6D294E-BB02-4059-BAA9-0E4D52E8C24E}" srcOrd="0" destOrd="0" presId="urn:microsoft.com/office/officeart/2018/2/layout/IconLabelList"/>
    <dgm:cxn modelId="{36A0B45B-4D35-4A95-A0C7-C0F6EF2408EC}" srcId="{7FE3B6C1-BAA0-4072-96C9-3CD254608908}" destId="{DB7E7189-B6C3-4940-9FD0-88BF73629C8F}" srcOrd="3" destOrd="0" parTransId="{80FB3A52-A1F3-4739-9F5E-5F14A17D18F8}" sibTransId="{F321EF2C-F134-46D5-9F6D-801640A8BAAF}"/>
    <dgm:cxn modelId="{F736326E-DF74-487F-AE0C-2F5B5DA594FE}" srcId="{7FE3B6C1-BAA0-4072-96C9-3CD254608908}" destId="{747811EE-F550-40BA-9AC8-9899A179FA85}" srcOrd="0" destOrd="0" parTransId="{7C6C47B3-A347-4C1A-9A16-CD304879FE27}" sibTransId="{2654ADEC-BF04-4C2F-8185-181A425549B7}"/>
    <dgm:cxn modelId="{BD5EF175-2CB4-4579-BCB6-D3E2ABB3AB71}" type="presOf" srcId="{747811EE-F550-40BA-9AC8-9899A179FA85}" destId="{24C1AFF8-3838-4B8E-9328-E2E7DECCDCC1}" srcOrd="0" destOrd="0" presId="urn:microsoft.com/office/officeart/2018/2/layout/IconLabelList"/>
    <dgm:cxn modelId="{0254EC89-2FAF-49AD-A49B-ABA0837D6611}" type="presOf" srcId="{7FE3B6C1-BAA0-4072-96C9-3CD254608908}" destId="{2E09AE50-9FEF-476A-8508-389A153FE34B}" srcOrd="0" destOrd="0" presId="urn:microsoft.com/office/officeart/2018/2/layout/IconLabelList"/>
    <dgm:cxn modelId="{D51F00AC-39C1-4734-883A-2EC37A0C73A6}" srcId="{7FE3B6C1-BAA0-4072-96C9-3CD254608908}" destId="{9A8A6B1B-B466-4743-AC97-46C262C892B4}" srcOrd="2" destOrd="0" parTransId="{0500F934-AD87-42E8-A9A2-77645188CB74}" sibTransId="{6B55BD37-3F5C-4969-8DE3-667013441EA4}"/>
    <dgm:cxn modelId="{6A0A1AAC-89F5-44E5-8542-8F80580707F1}" srcId="{7FE3B6C1-BAA0-4072-96C9-3CD254608908}" destId="{C9622516-628F-46FD-A5E3-2F6CCF00250A}" srcOrd="1" destOrd="0" parTransId="{670755BA-EB0A-4EDF-885F-2FC88D9B57E8}" sibTransId="{7A58446B-CB0F-4DD8-91F2-17E0B17A8A8A}"/>
    <dgm:cxn modelId="{8B4C79F0-77B4-4403-BC3E-99DA0623B81C}" type="presOf" srcId="{DB7E7189-B6C3-4940-9FD0-88BF73629C8F}" destId="{C835D067-C395-4C4A-8C28-1F84D50F2B37}" srcOrd="0" destOrd="0" presId="urn:microsoft.com/office/officeart/2018/2/layout/IconLabelList"/>
    <dgm:cxn modelId="{11F8F5FC-5A8B-4078-B045-57A3289B5187}" type="presOf" srcId="{C9622516-628F-46FD-A5E3-2F6CCF00250A}" destId="{625C5381-5C8E-4BF1-BC4E-639DD9501590}" srcOrd="0" destOrd="0" presId="urn:microsoft.com/office/officeart/2018/2/layout/IconLabelList"/>
    <dgm:cxn modelId="{BEA91581-CCF3-4E94-BF79-2470DCE64100}" type="presParOf" srcId="{2E09AE50-9FEF-476A-8508-389A153FE34B}" destId="{0DF960CC-93E5-4BBB-9187-A6AE0F451368}" srcOrd="0" destOrd="0" presId="urn:microsoft.com/office/officeart/2018/2/layout/IconLabelList"/>
    <dgm:cxn modelId="{5D60CB6B-03B3-40CC-9359-EAF6C6C38197}" type="presParOf" srcId="{0DF960CC-93E5-4BBB-9187-A6AE0F451368}" destId="{2D66A242-E1C2-422C-BBD1-10612C2D9B5E}" srcOrd="0" destOrd="0" presId="urn:microsoft.com/office/officeart/2018/2/layout/IconLabelList"/>
    <dgm:cxn modelId="{CCB914EC-1E48-40DB-9858-9D555C5B0B23}" type="presParOf" srcId="{0DF960CC-93E5-4BBB-9187-A6AE0F451368}" destId="{14741488-E4AB-4444-953B-A86600ED1A7B}" srcOrd="1" destOrd="0" presId="urn:microsoft.com/office/officeart/2018/2/layout/IconLabelList"/>
    <dgm:cxn modelId="{76F7CC79-3B5B-4571-98B8-A0A0A3F3627E}" type="presParOf" srcId="{0DF960CC-93E5-4BBB-9187-A6AE0F451368}" destId="{24C1AFF8-3838-4B8E-9328-E2E7DECCDCC1}" srcOrd="2" destOrd="0" presId="urn:microsoft.com/office/officeart/2018/2/layout/IconLabelList"/>
    <dgm:cxn modelId="{15512A4D-6AFC-4BDA-8D85-9B8C44CA666D}" type="presParOf" srcId="{2E09AE50-9FEF-476A-8508-389A153FE34B}" destId="{2B9F2697-EB9A-4BE7-AB40-FC03F67C27DC}" srcOrd="1" destOrd="0" presId="urn:microsoft.com/office/officeart/2018/2/layout/IconLabelList"/>
    <dgm:cxn modelId="{5A95F774-D1B4-44A2-B2DE-469C778BB6E9}" type="presParOf" srcId="{2E09AE50-9FEF-476A-8508-389A153FE34B}" destId="{D1262B2E-F137-4FAF-8192-A95748569422}" srcOrd="2" destOrd="0" presId="urn:microsoft.com/office/officeart/2018/2/layout/IconLabelList"/>
    <dgm:cxn modelId="{93D8DE1C-FC29-40EE-9509-F5BE370EB315}" type="presParOf" srcId="{D1262B2E-F137-4FAF-8192-A95748569422}" destId="{B8C5F9DF-AF79-4EE6-A74A-F75AC0EFB49E}" srcOrd="0" destOrd="0" presId="urn:microsoft.com/office/officeart/2018/2/layout/IconLabelList"/>
    <dgm:cxn modelId="{C2E4BC57-CD50-4B1C-AE6F-0620B46E18D0}" type="presParOf" srcId="{D1262B2E-F137-4FAF-8192-A95748569422}" destId="{832D3C75-2DF6-484E-AF08-F5C736479FCF}" srcOrd="1" destOrd="0" presId="urn:microsoft.com/office/officeart/2018/2/layout/IconLabelList"/>
    <dgm:cxn modelId="{F58B1DD2-802A-4A2C-B780-8056AE84F8AD}" type="presParOf" srcId="{D1262B2E-F137-4FAF-8192-A95748569422}" destId="{625C5381-5C8E-4BF1-BC4E-639DD9501590}" srcOrd="2" destOrd="0" presId="urn:microsoft.com/office/officeart/2018/2/layout/IconLabelList"/>
    <dgm:cxn modelId="{361874E9-5FBA-4A98-81A8-383E38ACB13C}" type="presParOf" srcId="{2E09AE50-9FEF-476A-8508-389A153FE34B}" destId="{F39ED7A9-FCFE-413B-90AA-B66B7F528914}" srcOrd="3" destOrd="0" presId="urn:microsoft.com/office/officeart/2018/2/layout/IconLabelList"/>
    <dgm:cxn modelId="{84F58ABE-D3B4-4E3D-B236-C3C05F7DA9D8}" type="presParOf" srcId="{2E09AE50-9FEF-476A-8508-389A153FE34B}" destId="{25A2C9CB-8BD5-4C38-90DD-8946897E70DD}" srcOrd="4" destOrd="0" presId="urn:microsoft.com/office/officeart/2018/2/layout/IconLabelList"/>
    <dgm:cxn modelId="{C16E0123-D829-468C-A0C3-E059B51B1EB2}" type="presParOf" srcId="{25A2C9CB-8BD5-4C38-90DD-8946897E70DD}" destId="{69181B9E-4B35-4788-9C88-BBC5E0A8573B}" srcOrd="0" destOrd="0" presId="urn:microsoft.com/office/officeart/2018/2/layout/IconLabelList"/>
    <dgm:cxn modelId="{0E7CF470-7EE6-45DD-B935-E70D170615F2}" type="presParOf" srcId="{25A2C9CB-8BD5-4C38-90DD-8946897E70DD}" destId="{C6B43548-89D3-4E97-8F42-0B4A5B9A22F2}" srcOrd="1" destOrd="0" presId="urn:microsoft.com/office/officeart/2018/2/layout/IconLabelList"/>
    <dgm:cxn modelId="{A7A19175-7714-4EBB-BD1F-81C7C8AEB972}" type="presParOf" srcId="{25A2C9CB-8BD5-4C38-90DD-8946897E70DD}" destId="{6F6D294E-BB02-4059-BAA9-0E4D52E8C24E}" srcOrd="2" destOrd="0" presId="urn:microsoft.com/office/officeart/2018/2/layout/IconLabelList"/>
    <dgm:cxn modelId="{6B7C697A-18A6-4011-B5BE-7688AD1F6F76}" type="presParOf" srcId="{2E09AE50-9FEF-476A-8508-389A153FE34B}" destId="{06FF1F6E-E23E-4398-A44B-F3B849A16197}" srcOrd="5" destOrd="0" presId="urn:microsoft.com/office/officeart/2018/2/layout/IconLabelList"/>
    <dgm:cxn modelId="{9F3D142E-5F0F-4025-A80A-02FB6B264E5B}" type="presParOf" srcId="{2E09AE50-9FEF-476A-8508-389A153FE34B}" destId="{9EBC0E9E-D6BF-4A6D-904F-8FA1473010D7}" srcOrd="6" destOrd="0" presId="urn:microsoft.com/office/officeart/2018/2/layout/IconLabelList"/>
    <dgm:cxn modelId="{4A363379-7D33-4710-981A-4C90B25F1D5B}" type="presParOf" srcId="{9EBC0E9E-D6BF-4A6D-904F-8FA1473010D7}" destId="{3841F0D4-494A-4169-90BE-93A772AC1F97}" srcOrd="0" destOrd="0" presId="urn:microsoft.com/office/officeart/2018/2/layout/IconLabelList"/>
    <dgm:cxn modelId="{CE12CD21-5D3E-49DB-9AB2-78C0A9F49D17}" type="presParOf" srcId="{9EBC0E9E-D6BF-4A6D-904F-8FA1473010D7}" destId="{ED0AFB62-C069-412F-85A3-D3886443EDB2}" srcOrd="1" destOrd="0" presId="urn:microsoft.com/office/officeart/2018/2/layout/IconLabelList"/>
    <dgm:cxn modelId="{D35C2E09-FC60-45D8-9D94-5CDE2105FC1B}" type="presParOf" srcId="{9EBC0E9E-D6BF-4A6D-904F-8FA1473010D7}" destId="{C835D067-C395-4C4A-8C28-1F84D50F2B3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7A6AC3-5AE9-4975-9C3D-32D55DBD737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6DD56A4-E95C-4619-AD9E-0150C8FFAAEA}">
      <dgm:prSet/>
      <dgm:spPr/>
      <dgm:t>
        <a:bodyPr/>
        <a:lstStyle/>
        <a:p>
          <a:endParaRPr lang="en-US"/>
        </a:p>
      </dgm:t>
    </dgm:pt>
    <dgm:pt modelId="{2F82D92F-A7F5-4271-B777-DE6ECB5F54B2}" type="parTrans" cxnId="{7958E80F-D69A-4D5A-9E12-A8269CAD164E}">
      <dgm:prSet/>
      <dgm:spPr/>
      <dgm:t>
        <a:bodyPr/>
        <a:lstStyle/>
        <a:p>
          <a:endParaRPr lang="en-US"/>
        </a:p>
      </dgm:t>
    </dgm:pt>
    <dgm:pt modelId="{D5DED767-04F4-4497-894E-487395AE9EB8}" type="sibTrans" cxnId="{7958E80F-D69A-4D5A-9E12-A8269CAD164E}">
      <dgm:prSet/>
      <dgm:spPr/>
      <dgm:t>
        <a:bodyPr/>
        <a:lstStyle/>
        <a:p>
          <a:endParaRPr lang="en-US"/>
        </a:p>
      </dgm:t>
    </dgm:pt>
    <dgm:pt modelId="{81AD2C3E-45C3-4E11-B80B-B60FA8B1FFC6}">
      <dgm:prSet/>
      <dgm:spPr/>
      <dgm:t>
        <a:bodyPr/>
        <a:lstStyle/>
        <a:p>
          <a:endParaRPr lang="en-US"/>
        </a:p>
      </dgm:t>
    </dgm:pt>
    <dgm:pt modelId="{2ADD6933-82BA-41DA-96F6-B6002E3096D5}" type="parTrans" cxnId="{934AE1EF-BA95-427D-A059-2325443AD867}">
      <dgm:prSet/>
      <dgm:spPr/>
      <dgm:t>
        <a:bodyPr/>
        <a:lstStyle/>
        <a:p>
          <a:endParaRPr lang="en-US"/>
        </a:p>
      </dgm:t>
    </dgm:pt>
    <dgm:pt modelId="{4B839F15-CF31-41AB-B6C9-58DBDA1CFC67}" type="sibTrans" cxnId="{934AE1EF-BA95-427D-A059-2325443AD867}">
      <dgm:prSet/>
      <dgm:spPr/>
      <dgm:t>
        <a:bodyPr/>
        <a:lstStyle/>
        <a:p>
          <a:endParaRPr lang="en-US"/>
        </a:p>
      </dgm:t>
    </dgm:pt>
    <dgm:pt modelId="{49E4D116-7BA7-4A7F-8A21-132208DAFB66}">
      <dgm:prSet/>
      <dgm:spPr/>
      <dgm:t>
        <a:bodyPr/>
        <a:lstStyle/>
        <a:p>
          <a:r>
            <a:rPr lang="en-US"/>
            <a:t>.</a:t>
          </a:r>
        </a:p>
      </dgm:t>
    </dgm:pt>
    <dgm:pt modelId="{45916672-AF73-4F40-AE56-F43420B7A811}" type="parTrans" cxnId="{1DE4E8C8-3DCB-4E16-8AC7-F88DBAA51CA8}">
      <dgm:prSet/>
      <dgm:spPr/>
      <dgm:t>
        <a:bodyPr/>
        <a:lstStyle/>
        <a:p>
          <a:endParaRPr lang="en-US"/>
        </a:p>
      </dgm:t>
    </dgm:pt>
    <dgm:pt modelId="{69551664-DCB3-445B-BED3-C59501458AFE}" type="sibTrans" cxnId="{1DE4E8C8-3DCB-4E16-8AC7-F88DBAA51CA8}">
      <dgm:prSet/>
      <dgm:spPr/>
      <dgm:t>
        <a:bodyPr/>
        <a:lstStyle/>
        <a:p>
          <a:endParaRPr lang="en-US"/>
        </a:p>
      </dgm:t>
    </dgm:pt>
    <dgm:pt modelId="{CF29DE9E-B242-C24C-96B2-F7A8263C8469}">
      <dgm:prSet custT="1"/>
      <dgm:spPr/>
      <dgm:t>
        <a:bodyPr/>
        <a:lstStyle/>
        <a:p>
          <a:r>
            <a:rPr lang="en-GB" sz="1600" b="0">
              <a:solidFill>
                <a:schemeClr val="tx1"/>
              </a:solidFill>
              <a:latin typeface="Aptos" panose="020B0004020202020204" pitchFamily="34" charset="0"/>
            </a:rPr>
            <a:t>1.	P. H. a. A. M. M. Silva, “Towards Automated Compliance with the GDPR: An Approach Based on Database Annotations,” Future Internet, vol. 13, no. 3, pp. 1-17, 2021</a:t>
          </a:r>
          <a:endParaRPr lang="en-GB" sz="1600" b="0">
            <a:solidFill>
              <a:schemeClr val="tx1"/>
            </a:solidFill>
            <a:latin typeface="Aptos" panose="020B0004020202020204" pitchFamily="34" charset="0"/>
            <a:ea typeface="Aptos" panose="020B0004020202020204" pitchFamily="34" charset="0"/>
            <a:cs typeface="Times New Roman" panose="02020603050405020304" pitchFamily="18" charset="0"/>
          </a:endParaRPr>
        </a:p>
      </dgm:t>
    </dgm:pt>
    <dgm:pt modelId="{F04FCF9B-721A-AC45-B41C-AB878FCBDFB5}" type="parTrans" cxnId="{1F1CBD62-07E0-A648-930D-1D8DDCE6260C}">
      <dgm:prSet/>
      <dgm:spPr/>
      <dgm:t>
        <a:bodyPr/>
        <a:lstStyle/>
        <a:p>
          <a:endParaRPr lang="en-GB"/>
        </a:p>
      </dgm:t>
    </dgm:pt>
    <dgm:pt modelId="{6755DA4D-4999-EB43-B032-6E66A3975F58}" type="sibTrans" cxnId="{1F1CBD62-07E0-A648-930D-1D8DDCE6260C}">
      <dgm:prSet/>
      <dgm:spPr/>
      <dgm:t>
        <a:bodyPr/>
        <a:lstStyle/>
        <a:p>
          <a:endParaRPr lang="en-GB"/>
        </a:p>
      </dgm:t>
    </dgm:pt>
    <dgm:pt modelId="{2ADE5DCE-A7D9-DC42-8F72-E14EEF80C8C2}" type="pres">
      <dgm:prSet presAssocID="{D67A6AC3-5AE9-4975-9C3D-32D55DBD7375}" presName="linear" presStyleCnt="0">
        <dgm:presLayoutVars>
          <dgm:animLvl val="lvl"/>
          <dgm:resizeHandles val="exact"/>
        </dgm:presLayoutVars>
      </dgm:prSet>
      <dgm:spPr/>
    </dgm:pt>
    <dgm:pt modelId="{E0481929-FD9C-B54A-B0D6-D686345538FE}" type="pres">
      <dgm:prSet presAssocID="{86DD56A4-E95C-4619-AD9E-0150C8FFAAEA}" presName="parentText" presStyleLbl="node1" presStyleIdx="0" presStyleCnt="4" custLinFactY="404141" custLinFactNeighborX="-75748" custLinFactNeighborY="500000">
        <dgm:presLayoutVars>
          <dgm:chMax val="0"/>
          <dgm:bulletEnabled val="1"/>
        </dgm:presLayoutVars>
      </dgm:prSet>
      <dgm:spPr/>
    </dgm:pt>
    <dgm:pt modelId="{306F3922-D1C7-804D-9A44-7085C963FC7D}" type="pres">
      <dgm:prSet presAssocID="{D5DED767-04F4-4497-894E-487395AE9EB8}" presName="spacer" presStyleCnt="0"/>
      <dgm:spPr/>
    </dgm:pt>
    <dgm:pt modelId="{306DDB05-F072-3947-95DE-289449AC9FC9}" type="pres">
      <dgm:prSet presAssocID="{CF29DE9E-B242-C24C-96B2-F7A8263C8469}" presName="parentText" presStyleLbl="node1" presStyleIdx="1" presStyleCnt="4" custLinFactY="-104461" custLinFactNeighborY="-200000">
        <dgm:presLayoutVars>
          <dgm:chMax val="0"/>
          <dgm:bulletEnabled val="1"/>
        </dgm:presLayoutVars>
      </dgm:prSet>
      <dgm:spPr/>
    </dgm:pt>
    <dgm:pt modelId="{AC693E06-6745-B445-9760-08AF850AE455}" type="pres">
      <dgm:prSet presAssocID="{6755DA4D-4999-EB43-B032-6E66A3975F58}" presName="spacer" presStyleCnt="0"/>
      <dgm:spPr/>
    </dgm:pt>
    <dgm:pt modelId="{BBAD4723-863D-FF4C-B397-D17B64A15210}" type="pres">
      <dgm:prSet presAssocID="{81AD2C3E-45C3-4E11-B80B-B60FA8B1FFC6}" presName="parentText" presStyleLbl="node1" presStyleIdx="2" presStyleCnt="4">
        <dgm:presLayoutVars>
          <dgm:chMax val="0"/>
          <dgm:bulletEnabled val="1"/>
        </dgm:presLayoutVars>
      </dgm:prSet>
      <dgm:spPr/>
    </dgm:pt>
    <dgm:pt modelId="{36C569F3-71B6-2C4D-BDD2-FC9C1E9C1BA1}" type="pres">
      <dgm:prSet presAssocID="{4B839F15-CF31-41AB-B6C9-58DBDA1CFC67}" presName="spacer" presStyleCnt="0"/>
      <dgm:spPr/>
    </dgm:pt>
    <dgm:pt modelId="{1A795518-2BA9-814E-9749-7A5C8E7CF8FF}" type="pres">
      <dgm:prSet presAssocID="{49E4D116-7BA7-4A7F-8A21-132208DAFB66}" presName="parentText" presStyleLbl="node1" presStyleIdx="3" presStyleCnt="4" custLinFactY="-197194" custLinFactNeighborX="46" custLinFactNeighborY="-200000">
        <dgm:presLayoutVars>
          <dgm:chMax val="0"/>
          <dgm:bulletEnabled val="1"/>
        </dgm:presLayoutVars>
      </dgm:prSet>
      <dgm:spPr/>
    </dgm:pt>
  </dgm:ptLst>
  <dgm:cxnLst>
    <dgm:cxn modelId="{7958E80F-D69A-4D5A-9E12-A8269CAD164E}" srcId="{D67A6AC3-5AE9-4975-9C3D-32D55DBD7375}" destId="{86DD56A4-E95C-4619-AD9E-0150C8FFAAEA}" srcOrd="0" destOrd="0" parTransId="{2F82D92F-A7F5-4271-B777-DE6ECB5F54B2}" sibTransId="{D5DED767-04F4-4497-894E-487395AE9EB8}"/>
    <dgm:cxn modelId="{C0E18F3A-8C8B-014C-8736-EC4EA7EB0A43}" type="presOf" srcId="{86DD56A4-E95C-4619-AD9E-0150C8FFAAEA}" destId="{E0481929-FD9C-B54A-B0D6-D686345538FE}" srcOrd="0" destOrd="0" presId="urn:microsoft.com/office/officeart/2005/8/layout/vList2"/>
    <dgm:cxn modelId="{1F1CBD62-07E0-A648-930D-1D8DDCE6260C}" srcId="{D67A6AC3-5AE9-4975-9C3D-32D55DBD7375}" destId="{CF29DE9E-B242-C24C-96B2-F7A8263C8469}" srcOrd="1" destOrd="0" parTransId="{F04FCF9B-721A-AC45-B41C-AB878FCBDFB5}" sibTransId="{6755DA4D-4999-EB43-B032-6E66A3975F58}"/>
    <dgm:cxn modelId="{BE8CC598-ED3D-AD4D-ADFB-C778C79C893A}" type="presOf" srcId="{CF29DE9E-B242-C24C-96B2-F7A8263C8469}" destId="{306DDB05-F072-3947-95DE-289449AC9FC9}" srcOrd="0" destOrd="0" presId="urn:microsoft.com/office/officeart/2005/8/layout/vList2"/>
    <dgm:cxn modelId="{24A2A49F-645A-B34B-8D30-CC439E8FCB1A}" type="presOf" srcId="{D67A6AC3-5AE9-4975-9C3D-32D55DBD7375}" destId="{2ADE5DCE-A7D9-DC42-8F72-E14EEF80C8C2}" srcOrd="0" destOrd="0" presId="urn:microsoft.com/office/officeart/2005/8/layout/vList2"/>
    <dgm:cxn modelId="{E05443B7-6EF7-934A-921E-7C6355ED33EE}" type="presOf" srcId="{49E4D116-7BA7-4A7F-8A21-132208DAFB66}" destId="{1A795518-2BA9-814E-9749-7A5C8E7CF8FF}" srcOrd="0" destOrd="0" presId="urn:microsoft.com/office/officeart/2005/8/layout/vList2"/>
    <dgm:cxn modelId="{1DE4E8C8-3DCB-4E16-8AC7-F88DBAA51CA8}" srcId="{D67A6AC3-5AE9-4975-9C3D-32D55DBD7375}" destId="{49E4D116-7BA7-4A7F-8A21-132208DAFB66}" srcOrd="3" destOrd="0" parTransId="{45916672-AF73-4F40-AE56-F43420B7A811}" sibTransId="{69551664-DCB3-445B-BED3-C59501458AFE}"/>
    <dgm:cxn modelId="{E5F4B8D9-39C8-7A4B-A3AA-02B44688F824}" type="presOf" srcId="{81AD2C3E-45C3-4E11-B80B-B60FA8B1FFC6}" destId="{BBAD4723-863D-FF4C-B397-D17B64A15210}" srcOrd="0" destOrd="0" presId="urn:microsoft.com/office/officeart/2005/8/layout/vList2"/>
    <dgm:cxn modelId="{934AE1EF-BA95-427D-A059-2325443AD867}" srcId="{D67A6AC3-5AE9-4975-9C3D-32D55DBD7375}" destId="{81AD2C3E-45C3-4E11-B80B-B60FA8B1FFC6}" srcOrd="2" destOrd="0" parTransId="{2ADD6933-82BA-41DA-96F6-B6002E3096D5}" sibTransId="{4B839F15-CF31-41AB-B6C9-58DBDA1CFC67}"/>
    <dgm:cxn modelId="{5DD6E788-3F4F-F943-877C-D53CFE131DC1}" type="presParOf" srcId="{2ADE5DCE-A7D9-DC42-8F72-E14EEF80C8C2}" destId="{E0481929-FD9C-B54A-B0D6-D686345538FE}" srcOrd="0" destOrd="0" presId="urn:microsoft.com/office/officeart/2005/8/layout/vList2"/>
    <dgm:cxn modelId="{FD5E7365-329F-574E-8F85-5CA23A6D312F}" type="presParOf" srcId="{2ADE5DCE-A7D9-DC42-8F72-E14EEF80C8C2}" destId="{306F3922-D1C7-804D-9A44-7085C963FC7D}" srcOrd="1" destOrd="0" presId="urn:microsoft.com/office/officeart/2005/8/layout/vList2"/>
    <dgm:cxn modelId="{02F36E79-6292-BA4E-B648-DFADEDF7F8F2}" type="presParOf" srcId="{2ADE5DCE-A7D9-DC42-8F72-E14EEF80C8C2}" destId="{306DDB05-F072-3947-95DE-289449AC9FC9}" srcOrd="2" destOrd="0" presId="urn:microsoft.com/office/officeart/2005/8/layout/vList2"/>
    <dgm:cxn modelId="{3E820DCB-851A-E546-BC55-4EDF05B5F21B}" type="presParOf" srcId="{2ADE5DCE-A7D9-DC42-8F72-E14EEF80C8C2}" destId="{AC693E06-6745-B445-9760-08AF850AE455}" srcOrd="3" destOrd="0" presId="urn:microsoft.com/office/officeart/2005/8/layout/vList2"/>
    <dgm:cxn modelId="{C467E921-83CC-DF4D-8B7A-8BE1AE22F762}" type="presParOf" srcId="{2ADE5DCE-A7D9-DC42-8F72-E14EEF80C8C2}" destId="{BBAD4723-863D-FF4C-B397-D17B64A15210}" srcOrd="4" destOrd="0" presId="urn:microsoft.com/office/officeart/2005/8/layout/vList2"/>
    <dgm:cxn modelId="{D82D3528-7838-9242-8D8A-56F21D907B49}" type="presParOf" srcId="{2ADE5DCE-A7D9-DC42-8F72-E14EEF80C8C2}" destId="{36C569F3-71B6-2C4D-BDD2-FC9C1E9C1BA1}" srcOrd="5" destOrd="0" presId="urn:microsoft.com/office/officeart/2005/8/layout/vList2"/>
    <dgm:cxn modelId="{FD4732C5-432C-EB43-9707-800DFD86748E}" type="presParOf" srcId="{2ADE5DCE-A7D9-DC42-8F72-E14EEF80C8C2}" destId="{1A795518-2BA9-814E-9749-7A5C8E7CF8F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94067-3F47-8144-B3A4-E6D872F5159F}">
      <dsp:nvSpPr>
        <dsp:cNvPr id="0" name=""/>
        <dsp:cNvSpPr/>
      </dsp:nvSpPr>
      <dsp:spPr>
        <a:xfrm>
          <a:off x="0" y="485224"/>
          <a:ext cx="2886075" cy="183265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70373C-59F2-4244-AD21-72F53B5FEC01}">
      <dsp:nvSpPr>
        <dsp:cNvPr id="0" name=""/>
        <dsp:cNvSpPr/>
      </dsp:nvSpPr>
      <dsp:spPr>
        <a:xfrm>
          <a:off x="320675" y="789865"/>
          <a:ext cx="2886075" cy="183265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Lack of digital tools to help SMEs comply with GDPR/CNPD regulations</a:t>
          </a:r>
          <a:endParaRPr lang="en-US" sz="2200" kern="1200" dirty="0"/>
        </a:p>
      </dsp:txBody>
      <dsp:txXfrm>
        <a:off x="374352" y="843542"/>
        <a:ext cx="2778721" cy="1725303"/>
      </dsp:txXfrm>
    </dsp:sp>
    <dsp:sp modelId="{DE4CE27C-8B51-0741-9FA9-12CA7A709C6E}">
      <dsp:nvSpPr>
        <dsp:cNvPr id="0" name=""/>
        <dsp:cNvSpPr/>
      </dsp:nvSpPr>
      <dsp:spPr>
        <a:xfrm>
          <a:off x="3527425" y="485224"/>
          <a:ext cx="2886075" cy="183265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10E4DD-CC13-2348-849E-EAB6316AFB57}">
      <dsp:nvSpPr>
        <dsp:cNvPr id="0" name=""/>
        <dsp:cNvSpPr/>
      </dsp:nvSpPr>
      <dsp:spPr>
        <a:xfrm>
          <a:off x="3848099" y="789865"/>
          <a:ext cx="2886075" cy="183265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CNPD enforcement is increasing; companies face risks.</a:t>
          </a:r>
        </a:p>
      </dsp:txBody>
      <dsp:txXfrm>
        <a:off x="3901776" y="843542"/>
        <a:ext cx="2778721" cy="1725303"/>
      </dsp:txXfrm>
    </dsp:sp>
    <dsp:sp modelId="{2D6E0CAD-6032-3344-9261-0BA34C77F57F}">
      <dsp:nvSpPr>
        <dsp:cNvPr id="0" name=""/>
        <dsp:cNvSpPr/>
      </dsp:nvSpPr>
      <dsp:spPr>
        <a:xfrm>
          <a:off x="7054850" y="569893"/>
          <a:ext cx="2886075" cy="183265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796221-0BC0-D149-B423-A227880E477C}">
      <dsp:nvSpPr>
        <dsp:cNvPr id="0" name=""/>
        <dsp:cNvSpPr/>
      </dsp:nvSpPr>
      <dsp:spPr>
        <a:xfrm>
          <a:off x="7375524" y="874534"/>
          <a:ext cx="2886075" cy="183265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Improve my skills in data Security, System Development</a:t>
          </a:r>
        </a:p>
      </dsp:txBody>
      <dsp:txXfrm>
        <a:off x="7429201" y="928211"/>
        <a:ext cx="2778721" cy="1725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A16C4-4144-9942-8B1B-4FAE3805B16B}">
      <dsp:nvSpPr>
        <dsp:cNvPr id="0" name=""/>
        <dsp:cNvSpPr/>
      </dsp:nvSpPr>
      <dsp:spPr>
        <a:xfrm>
          <a:off x="0" y="136839"/>
          <a:ext cx="12169550" cy="181650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t>Aim:</a:t>
          </a:r>
        </a:p>
        <a:p>
          <a:pPr marL="0" lvl="0" indent="0" algn="just" defTabSz="800100">
            <a:lnSpc>
              <a:spcPct val="90000"/>
            </a:lnSpc>
            <a:spcBef>
              <a:spcPct val="0"/>
            </a:spcBef>
            <a:spcAft>
              <a:spcPct val="35000"/>
            </a:spcAft>
            <a:buNone/>
          </a:pPr>
          <a:r>
            <a:rPr lang="en-GB" sz="1800" b="0" i="0" kern="1200" dirty="0"/>
            <a:t>1. Create a </a:t>
          </a:r>
          <a:r>
            <a:rPr lang="en-GB" sz="1800" b="1" i="0" kern="1200" dirty="0"/>
            <a:t>Compliance Platform </a:t>
          </a:r>
          <a:r>
            <a:rPr lang="en-GB" sz="1800" b="0" i="0" kern="1200" dirty="0"/>
            <a:t>that follows the Data Rules of Cabo Verde.</a:t>
          </a:r>
          <a:endParaRPr lang="en-US" sz="1800" b="1" kern="1200" dirty="0"/>
        </a:p>
        <a:p>
          <a:pPr marL="0" lvl="0" indent="0" algn="just" defTabSz="800100">
            <a:lnSpc>
              <a:spcPct val="90000"/>
            </a:lnSpc>
            <a:spcBef>
              <a:spcPct val="0"/>
            </a:spcBef>
            <a:spcAft>
              <a:spcPct val="35000"/>
            </a:spcAft>
            <a:buNone/>
          </a:pPr>
          <a:r>
            <a:rPr lang="en-GB" sz="1800" kern="1200" dirty="0"/>
            <a:t>2. Enter the URL of a target webpage or Database Credential and execute an algorithmic analysis to detect fields in online forms that contain sensitive personal information.</a:t>
          </a:r>
          <a:endParaRPr lang="en-US" sz="1800" kern="1200" dirty="0"/>
        </a:p>
      </dsp:txBody>
      <dsp:txXfrm>
        <a:off x="0" y="136839"/>
        <a:ext cx="12169550" cy="1816507"/>
      </dsp:txXfrm>
    </dsp:sp>
    <dsp:sp modelId="{B01A24E7-C09D-5B48-ACA9-746931DB8BFF}">
      <dsp:nvSpPr>
        <dsp:cNvPr id="0" name=""/>
        <dsp:cNvSpPr/>
      </dsp:nvSpPr>
      <dsp:spPr>
        <a:xfrm>
          <a:off x="4416929" y="2719872"/>
          <a:ext cx="3772727" cy="76199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2. Analyse</a:t>
          </a:r>
          <a:r>
            <a:rPr lang="en-US" sz="1600" kern="1200"/>
            <a:t> legal requirements.</a:t>
          </a:r>
        </a:p>
      </dsp:txBody>
      <dsp:txXfrm>
        <a:off x="4416929" y="2719872"/>
        <a:ext cx="3772727" cy="761992"/>
      </dsp:txXfrm>
    </dsp:sp>
    <dsp:sp modelId="{10E2D063-51E5-F247-9EA1-17EA809D1B07}">
      <dsp:nvSpPr>
        <dsp:cNvPr id="0" name=""/>
        <dsp:cNvSpPr/>
      </dsp:nvSpPr>
      <dsp:spPr>
        <a:xfrm>
          <a:off x="6096016" y="3986665"/>
          <a:ext cx="4085545" cy="77159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5. Develop platform (backend, frontend, database).</a:t>
          </a:r>
        </a:p>
      </dsp:txBody>
      <dsp:txXfrm>
        <a:off x="6096016" y="3986665"/>
        <a:ext cx="4085545" cy="771594"/>
      </dsp:txXfrm>
    </dsp:sp>
    <dsp:sp modelId="{19A66612-DB16-7F4A-A5A8-5AEE4975C81A}">
      <dsp:nvSpPr>
        <dsp:cNvPr id="0" name=""/>
        <dsp:cNvSpPr/>
      </dsp:nvSpPr>
      <dsp:spPr>
        <a:xfrm>
          <a:off x="8367312" y="2714539"/>
          <a:ext cx="3226593" cy="107006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3. Include features for audits, scanning, and reporting.</a:t>
          </a:r>
        </a:p>
      </dsp:txBody>
      <dsp:txXfrm>
        <a:off x="8367312" y="2714539"/>
        <a:ext cx="3226593" cy="1070061"/>
      </dsp:txXfrm>
    </dsp:sp>
    <dsp:sp modelId="{76F066D3-A875-5440-A4D8-565E37B31295}">
      <dsp:nvSpPr>
        <dsp:cNvPr id="0" name=""/>
        <dsp:cNvSpPr/>
      </dsp:nvSpPr>
      <dsp:spPr>
        <a:xfrm>
          <a:off x="0" y="2765545"/>
          <a:ext cx="4231613" cy="51300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1. Ensure security and privacy by design.</a:t>
          </a:r>
        </a:p>
      </dsp:txBody>
      <dsp:txXfrm>
        <a:off x="0" y="2765545"/>
        <a:ext cx="4231613" cy="513009"/>
      </dsp:txXfrm>
    </dsp:sp>
    <dsp:sp modelId="{7CB3F0B5-D48F-C642-884B-98E080A2A67C}">
      <dsp:nvSpPr>
        <dsp:cNvPr id="0" name=""/>
        <dsp:cNvSpPr/>
      </dsp:nvSpPr>
      <dsp:spPr>
        <a:xfrm>
          <a:off x="1479809" y="4083834"/>
          <a:ext cx="4087965" cy="67442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4. Evaluate with usability and legal compliance checks.</a:t>
          </a:r>
        </a:p>
      </dsp:txBody>
      <dsp:txXfrm>
        <a:off x="1479809" y="4083834"/>
        <a:ext cx="4087965" cy="674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BDD92-9DFC-FF44-801D-199718901A4D}">
      <dsp:nvSpPr>
        <dsp:cNvPr id="0" name=""/>
        <dsp:cNvSpPr/>
      </dsp:nvSpPr>
      <dsp:spPr>
        <a:xfrm>
          <a:off x="2051618" y="814247"/>
          <a:ext cx="441245" cy="91440"/>
        </a:xfrm>
        <a:custGeom>
          <a:avLst/>
          <a:gdLst/>
          <a:ahLst/>
          <a:cxnLst/>
          <a:rect l="0" t="0" r="0" b="0"/>
          <a:pathLst>
            <a:path>
              <a:moveTo>
                <a:pt x="0" y="45720"/>
              </a:moveTo>
              <a:lnTo>
                <a:pt x="441245"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60445" y="857608"/>
        <a:ext cx="23592" cy="4718"/>
      </dsp:txXfrm>
    </dsp:sp>
    <dsp:sp modelId="{428F26C7-52EE-3347-8653-6FCEE3F8E820}">
      <dsp:nvSpPr>
        <dsp:cNvPr id="0" name=""/>
        <dsp:cNvSpPr/>
      </dsp:nvSpPr>
      <dsp:spPr>
        <a:xfrm>
          <a:off x="1915" y="244516"/>
          <a:ext cx="2051503" cy="1230902"/>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0525" tIns="105519" rIns="100525" bIns="105519" numCol="1" spcCol="1270" anchor="ctr" anchorCtr="0">
          <a:noAutofit/>
        </a:bodyPr>
        <a:lstStyle/>
        <a:p>
          <a:pPr marL="0" lvl="0" indent="0" algn="ctr" defTabSz="755650">
            <a:lnSpc>
              <a:spcPct val="90000"/>
            </a:lnSpc>
            <a:spcBef>
              <a:spcPct val="0"/>
            </a:spcBef>
            <a:spcAft>
              <a:spcPct val="35000"/>
            </a:spcAft>
            <a:buNone/>
            <a:defRPr cap="all"/>
          </a:pPr>
          <a:r>
            <a:rPr lang="en-US" sz="1700" kern="1200"/>
            <a:t>• Key sources include:</a:t>
          </a:r>
        </a:p>
      </dsp:txBody>
      <dsp:txXfrm>
        <a:off x="1915" y="244516"/>
        <a:ext cx="2051503" cy="1230902"/>
      </dsp:txXfrm>
    </dsp:sp>
    <dsp:sp modelId="{9F997496-A435-1844-9CD3-5E9ACBC9390B}">
      <dsp:nvSpPr>
        <dsp:cNvPr id="0" name=""/>
        <dsp:cNvSpPr/>
      </dsp:nvSpPr>
      <dsp:spPr>
        <a:xfrm>
          <a:off x="4574968" y="814247"/>
          <a:ext cx="441245" cy="91440"/>
        </a:xfrm>
        <a:custGeom>
          <a:avLst/>
          <a:gdLst/>
          <a:ahLst/>
          <a:cxnLst/>
          <a:rect l="0" t="0" r="0" b="0"/>
          <a:pathLst>
            <a:path>
              <a:moveTo>
                <a:pt x="0" y="45720"/>
              </a:moveTo>
              <a:lnTo>
                <a:pt x="441245"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83795" y="857608"/>
        <a:ext cx="23592" cy="4718"/>
      </dsp:txXfrm>
    </dsp:sp>
    <dsp:sp modelId="{D857F50D-C010-D94E-9449-512F66FB9DB5}">
      <dsp:nvSpPr>
        <dsp:cNvPr id="0" name=""/>
        <dsp:cNvSpPr/>
      </dsp:nvSpPr>
      <dsp:spPr>
        <a:xfrm>
          <a:off x="2525264" y="244516"/>
          <a:ext cx="2051503" cy="1230902"/>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0525" tIns="105519" rIns="100525" bIns="105519" numCol="1" spcCol="1270" anchor="ctr" anchorCtr="0">
          <a:noAutofit/>
        </a:bodyPr>
        <a:lstStyle/>
        <a:p>
          <a:pPr marL="0" lvl="0" indent="0" algn="ctr" defTabSz="755650">
            <a:lnSpc>
              <a:spcPct val="90000"/>
            </a:lnSpc>
            <a:spcBef>
              <a:spcPct val="0"/>
            </a:spcBef>
            <a:spcAft>
              <a:spcPct val="35000"/>
            </a:spcAft>
            <a:buNone/>
            <a:defRPr cap="all"/>
          </a:pPr>
          <a:r>
            <a:rPr lang="en-US" sz="1700" kern="1200"/>
            <a:t>- GDPR articles and implementation guides</a:t>
          </a:r>
        </a:p>
      </dsp:txBody>
      <dsp:txXfrm>
        <a:off x="2525264" y="244516"/>
        <a:ext cx="2051503" cy="1230902"/>
      </dsp:txXfrm>
    </dsp:sp>
    <dsp:sp modelId="{E40B31F6-9096-9B4D-8872-9C7C330EC7BC}">
      <dsp:nvSpPr>
        <dsp:cNvPr id="0" name=""/>
        <dsp:cNvSpPr/>
      </dsp:nvSpPr>
      <dsp:spPr>
        <a:xfrm>
          <a:off x="7098318" y="814247"/>
          <a:ext cx="441245" cy="91440"/>
        </a:xfrm>
        <a:custGeom>
          <a:avLst/>
          <a:gdLst/>
          <a:ahLst/>
          <a:cxnLst/>
          <a:rect l="0" t="0" r="0" b="0"/>
          <a:pathLst>
            <a:path>
              <a:moveTo>
                <a:pt x="0" y="45720"/>
              </a:moveTo>
              <a:lnTo>
                <a:pt x="441245"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07144" y="857608"/>
        <a:ext cx="23592" cy="4718"/>
      </dsp:txXfrm>
    </dsp:sp>
    <dsp:sp modelId="{0E955BDE-5361-0A44-858A-ECF89AA24A78}">
      <dsp:nvSpPr>
        <dsp:cNvPr id="0" name=""/>
        <dsp:cNvSpPr/>
      </dsp:nvSpPr>
      <dsp:spPr>
        <a:xfrm>
          <a:off x="5048614" y="244516"/>
          <a:ext cx="2051503" cy="1230902"/>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0525" tIns="105519" rIns="100525" bIns="105519" numCol="1" spcCol="1270" anchor="ctr" anchorCtr="0">
          <a:noAutofit/>
        </a:bodyPr>
        <a:lstStyle/>
        <a:p>
          <a:pPr marL="0" lvl="0" indent="0" algn="ctr" defTabSz="755650">
            <a:lnSpc>
              <a:spcPct val="90000"/>
            </a:lnSpc>
            <a:spcBef>
              <a:spcPct val="0"/>
            </a:spcBef>
            <a:spcAft>
              <a:spcPct val="35000"/>
            </a:spcAft>
            <a:buNone/>
            <a:defRPr cap="all"/>
          </a:pPr>
          <a:r>
            <a:rPr lang="en-US" sz="1700" kern="1200"/>
            <a:t>- CNPD laws (Law nº 133/V/2001, etc.)</a:t>
          </a:r>
        </a:p>
      </dsp:txBody>
      <dsp:txXfrm>
        <a:off x="5048614" y="244516"/>
        <a:ext cx="2051503" cy="1230902"/>
      </dsp:txXfrm>
    </dsp:sp>
    <dsp:sp modelId="{CDB3E4AB-17E9-C14B-A39C-B3C54849D2E2}">
      <dsp:nvSpPr>
        <dsp:cNvPr id="0" name=""/>
        <dsp:cNvSpPr/>
      </dsp:nvSpPr>
      <dsp:spPr>
        <a:xfrm>
          <a:off x="1027667" y="1473618"/>
          <a:ext cx="7570048" cy="441245"/>
        </a:xfrm>
        <a:custGeom>
          <a:avLst/>
          <a:gdLst/>
          <a:ahLst/>
          <a:cxnLst/>
          <a:rect l="0" t="0" r="0" b="0"/>
          <a:pathLst>
            <a:path>
              <a:moveTo>
                <a:pt x="7570048" y="0"/>
              </a:moveTo>
              <a:lnTo>
                <a:pt x="7570048" y="237722"/>
              </a:lnTo>
              <a:lnTo>
                <a:pt x="0" y="237722"/>
              </a:lnTo>
              <a:lnTo>
                <a:pt x="0" y="441245"/>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23073" y="1691882"/>
        <a:ext cx="379236" cy="4718"/>
      </dsp:txXfrm>
    </dsp:sp>
    <dsp:sp modelId="{B9A440EE-0940-A14B-A04D-9F085E7B75C2}">
      <dsp:nvSpPr>
        <dsp:cNvPr id="0" name=""/>
        <dsp:cNvSpPr/>
      </dsp:nvSpPr>
      <dsp:spPr>
        <a:xfrm>
          <a:off x="7571964" y="244516"/>
          <a:ext cx="2051503" cy="1230902"/>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0525" tIns="105519" rIns="100525" bIns="105519" numCol="1" spcCol="1270" anchor="ctr" anchorCtr="0">
          <a:noAutofit/>
        </a:bodyPr>
        <a:lstStyle/>
        <a:p>
          <a:pPr marL="0" lvl="0" indent="0" algn="ctr" defTabSz="755650">
            <a:lnSpc>
              <a:spcPct val="90000"/>
            </a:lnSpc>
            <a:spcBef>
              <a:spcPct val="0"/>
            </a:spcBef>
            <a:spcAft>
              <a:spcPct val="35000"/>
            </a:spcAft>
            <a:buNone/>
            <a:defRPr cap="all"/>
          </a:pPr>
          <a:r>
            <a:rPr lang="en-US" sz="1700" kern="1200"/>
            <a:t>- Academic articles on compliance tools</a:t>
          </a:r>
        </a:p>
      </dsp:txBody>
      <dsp:txXfrm>
        <a:off x="7571964" y="244516"/>
        <a:ext cx="2051503" cy="1230902"/>
      </dsp:txXfrm>
    </dsp:sp>
    <dsp:sp modelId="{89185F43-25E4-244E-9DF0-2B84451AF785}">
      <dsp:nvSpPr>
        <dsp:cNvPr id="0" name=""/>
        <dsp:cNvSpPr/>
      </dsp:nvSpPr>
      <dsp:spPr>
        <a:xfrm>
          <a:off x="2051618" y="2516995"/>
          <a:ext cx="441245" cy="91440"/>
        </a:xfrm>
        <a:custGeom>
          <a:avLst/>
          <a:gdLst/>
          <a:ahLst/>
          <a:cxnLst/>
          <a:rect l="0" t="0" r="0" b="0"/>
          <a:pathLst>
            <a:path>
              <a:moveTo>
                <a:pt x="0" y="45720"/>
              </a:moveTo>
              <a:lnTo>
                <a:pt x="441245"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60445" y="2560356"/>
        <a:ext cx="23592" cy="4718"/>
      </dsp:txXfrm>
    </dsp:sp>
    <dsp:sp modelId="{811A8C98-A9FA-D445-8A05-11D71874D7BA}">
      <dsp:nvSpPr>
        <dsp:cNvPr id="0" name=""/>
        <dsp:cNvSpPr/>
      </dsp:nvSpPr>
      <dsp:spPr>
        <a:xfrm>
          <a:off x="1915" y="1947264"/>
          <a:ext cx="2051503" cy="1230902"/>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0525" tIns="105519" rIns="100525" bIns="105519" numCol="1" spcCol="1270" anchor="ctr" anchorCtr="0">
          <a:noAutofit/>
        </a:bodyPr>
        <a:lstStyle/>
        <a:p>
          <a:pPr marL="0" lvl="0" indent="0" algn="ctr" defTabSz="755650">
            <a:lnSpc>
              <a:spcPct val="90000"/>
            </a:lnSpc>
            <a:spcBef>
              <a:spcPct val="0"/>
            </a:spcBef>
            <a:spcAft>
              <a:spcPct val="35000"/>
            </a:spcAft>
            <a:buNone/>
            <a:defRPr cap="all"/>
          </a:pPr>
          <a:r>
            <a:rPr lang="en-US" sz="1700" kern="1200"/>
            <a:t>• Critical analysis:</a:t>
          </a:r>
        </a:p>
      </dsp:txBody>
      <dsp:txXfrm>
        <a:off x="1915" y="1947264"/>
        <a:ext cx="2051503" cy="1230902"/>
      </dsp:txXfrm>
    </dsp:sp>
    <dsp:sp modelId="{A77A0900-8164-7045-9F88-C186714067A9}">
      <dsp:nvSpPr>
        <dsp:cNvPr id="0" name=""/>
        <dsp:cNvSpPr/>
      </dsp:nvSpPr>
      <dsp:spPr>
        <a:xfrm>
          <a:off x="4574968" y="2516995"/>
          <a:ext cx="441245" cy="91440"/>
        </a:xfrm>
        <a:custGeom>
          <a:avLst/>
          <a:gdLst/>
          <a:ahLst/>
          <a:cxnLst/>
          <a:rect l="0" t="0" r="0" b="0"/>
          <a:pathLst>
            <a:path>
              <a:moveTo>
                <a:pt x="0" y="45720"/>
              </a:moveTo>
              <a:lnTo>
                <a:pt x="441245"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83795" y="2560356"/>
        <a:ext cx="23592" cy="4718"/>
      </dsp:txXfrm>
    </dsp:sp>
    <dsp:sp modelId="{3321DF9B-94F8-BE48-A3A3-F0CC8373EF5F}">
      <dsp:nvSpPr>
        <dsp:cNvPr id="0" name=""/>
        <dsp:cNvSpPr/>
      </dsp:nvSpPr>
      <dsp:spPr>
        <a:xfrm>
          <a:off x="2525264" y="1947264"/>
          <a:ext cx="2051503" cy="1230902"/>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0525" tIns="105519" rIns="100525" bIns="105519" numCol="1" spcCol="1270" anchor="ctr" anchorCtr="0">
          <a:noAutofit/>
        </a:bodyPr>
        <a:lstStyle/>
        <a:p>
          <a:pPr marL="0" lvl="0" indent="0" algn="ctr" defTabSz="755650">
            <a:lnSpc>
              <a:spcPct val="90000"/>
            </a:lnSpc>
            <a:spcBef>
              <a:spcPct val="0"/>
            </a:spcBef>
            <a:spcAft>
              <a:spcPct val="35000"/>
            </a:spcAft>
            <a:buNone/>
            <a:defRPr cap="all"/>
          </a:pPr>
          <a:r>
            <a:rPr lang="en-US" sz="1700" kern="1200"/>
            <a:t>- EU tools not adapted to CV context</a:t>
          </a:r>
        </a:p>
      </dsp:txBody>
      <dsp:txXfrm>
        <a:off x="2525264" y="1947264"/>
        <a:ext cx="2051503" cy="1230902"/>
      </dsp:txXfrm>
    </dsp:sp>
    <dsp:sp modelId="{B5BFC78A-B68A-7044-89C4-0F7D10418E9B}">
      <dsp:nvSpPr>
        <dsp:cNvPr id="0" name=""/>
        <dsp:cNvSpPr/>
      </dsp:nvSpPr>
      <dsp:spPr>
        <a:xfrm>
          <a:off x="5048614" y="1947264"/>
          <a:ext cx="2051503" cy="1230902"/>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0525" tIns="105519" rIns="100525" bIns="105519" numCol="1" spcCol="1270" anchor="ctr" anchorCtr="0">
          <a:noAutofit/>
        </a:bodyPr>
        <a:lstStyle/>
        <a:p>
          <a:pPr marL="0" lvl="0" indent="0" algn="ctr" defTabSz="755650">
            <a:lnSpc>
              <a:spcPct val="90000"/>
            </a:lnSpc>
            <a:spcBef>
              <a:spcPct val="0"/>
            </a:spcBef>
            <a:spcAft>
              <a:spcPct val="35000"/>
            </a:spcAft>
            <a:buNone/>
            <a:defRPr cap="all"/>
          </a:pPr>
          <a:r>
            <a:rPr lang="en-US" sz="1700" kern="1200"/>
            <a:t>- Gaps in automation and accessibility</a:t>
          </a:r>
        </a:p>
      </dsp:txBody>
      <dsp:txXfrm>
        <a:off x="5048614" y="1947264"/>
        <a:ext cx="2051503" cy="12309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1CE39-1028-487D-ADDA-493D0C3318C0}">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BB9D85-F942-429C-91EB-B1F00C53445C}">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45180E-BBEB-4E12-A6ED-B286C4D2E2A0}">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kern="1200"/>
            <a:t>• Agile + Prototyping design approach</a:t>
          </a:r>
        </a:p>
      </dsp:txBody>
      <dsp:txXfrm>
        <a:off x="1274714" y="2177"/>
        <a:ext cx="5116560" cy="1103648"/>
      </dsp:txXfrm>
    </dsp:sp>
    <dsp:sp modelId="{1F73FBDB-2A65-4B12-8B20-93C566246EAB}">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2C447-9A21-4369-9A47-6D10BB785225}">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893FA3-DA2B-46ED-9E36-F4D8A5C773D7}">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kern="1200" dirty="0"/>
            <a:t>• Primary sources: Laravel system coding, testing</a:t>
          </a:r>
        </a:p>
      </dsp:txBody>
      <dsp:txXfrm>
        <a:off x="1274714" y="1381738"/>
        <a:ext cx="5116560" cy="1103648"/>
      </dsp:txXfrm>
    </dsp:sp>
    <dsp:sp modelId="{F3E1F16A-6B44-4434-915E-CB3E5BCCB3DE}">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215767-5463-440D-9436-833D166EC2DB}">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1B2711-043B-4A20-8E58-09D4C8704537}">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kern="1200"/>
            <a:t>• Secondary sources: GDPR &amp; CNPD legal texts, academic papers</a:t>
          </a:r>
        </a:p>
      </dsp:txBody>
      <dsp:txXfrm>
        <a:off x="1274714" y="2761299"/>
        <a:ext cx="5116560" cy="1103648"/>
      </dsp:txXfrm>
    </dsp:sp>
    <dsp:sp modelId="{7E2C1BFC-89A8-47A6-8422-9C0961448F72}">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19313-AF0E-468E-B90F-D4F4754D5E08}">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2C66E0-5D6E-4385-8D5E-CAC0D567A7E7}">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100000"/>
            </a:lnSpc>
            <a:spcBef>
              <a:spcPct val="0"/>
            </a:spcBef>
            <a:spcAft>
              <a:spcPct val="35000"/>
            </a:spcAft>
            <a:buNone/>
          </a:pPr>
          <a:r>
            <a:rPr lang="en-US" sz="2200" kern="1200" dirty="0"/>
            <a:t>• Tools: Laravel, PHP scripts, MySQL</a:t>
          </a:r>
        </a:p>
      </dsp:txBody>
      <dsp:txXfrm>
        <a:off x="1274714" y="4140860"/>
        <a:ext cx="5116560" cy="1103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60CED-04F5-1447-9037-A0D7797390C4}">
      <dsp:nvSpPr>
        <dsp:cNvPr id="0" name=""/>
        <dsp:cNvSpPr/>
      </dsp:nvSpPr>
      <dsp:spPr>
        <a:xfrm>
          <a:off x="382" y="979723"/>
          <a:ext cx="1491886" cy="895131"/>
        </a:xfrm>
        <a:prstGeom prst="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defRPr cap="all"/>
          </a:pPr>
          <a:r>
            <a:rPr lang="en-US" sz="1200" kern="1200" dirty="0"/>
            <a:t>• Backend: Laravel</a:t>
          </a:r>
        </a:p>
      </dsp:txBody>
      <dsp:txXfrm>
        <a:off x="382" y="979723"/>
        <a:ext cx="1491886" cy="895131"/>
      </dsp:txXfrm>
    </dsp:sp>
    <dsp:sp modelId="{D6EEA64D-9C3F-634B-A689-7230798A6142}">
      <dsp:nvSpPr>
        <dsp:cNvPr id="0" name=""/>
        <dsp:cNvSpPr/>
      </dsp:nvSpPr>
      <dsp:spPr>
        <a:xfrm>
          <a:off x="1641457" y="979723"/>
          <a:ext cx="1491886" cy="895131"/>
        </a:xfrm>
        <a:prstGeom prst="rect">
          <a:avLst/>
        </a:prstGeom>
        <a:solidFill>
          <a:schemeClr val="accent5">
            <a:hueOff val="2436878"/>
            <a:satOff val="265"/>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defRPr cap="all"/>
          </a:pPr>
          <a:r>
            <a:rPr lang="en-US" sz="1200" kern="1200" dirty="0"/>
            <a:t>• Frontend: LAravel</a:t>
          </a:r>
        </a:p>
      </dsp:txBody>
      <dsp:txXfrm>
        <a:off x="1641457" y="979723"/>
        <a:ext cx="1491886" cy="895131"/>
      </dsp:txXfrm>
    </dsp:sp>
    <dsp:sp modelId="{3409AD2E-D863-0E46-9170-33D825889C0A}">
      <dsp:nvSpPr>
        <dsp:cNvPr id="0" name=""/>
        <dsp:cNvSpPr/>
      </dsp:nvSpPr>
      <dsp:spPr>
        <a:xfrm>
          <a:off x="382" y="2024044"/>
          <a:ext cx="1491886" cy="895131"/>
        </a:xfrm>
        <a:prstGeom prst="rect">
          <a:avLst/>
        </a:prstGeom>
        <a:solidFill>
          <a:schemeClr val="accent5">
            <a:hueOff val="4873756"/>
            <a:satOff val="530"/>
            <a:lumOff val="-1"/>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defRPr cap="all"/>
          </a:pPr>
          <a:r>
            <a:rPr lang="en-US" sz="1200" kern="1200"/>
            <a:t>• Database: MySQL</a:t>
          </a:r>
        </a:p>
      </dsp:txBody>
      <dsp:txXfrm>
        <a:off x="382" y="2024044"/>
        <a:ext cx="1491886" cy="895131"/>
      </dsp:txXfrm>
    </dsp:sp>
    <dsp:sp modelId="{3D27CE31-DE7D-CE45-85D8-339E3463A349}">
      <dsp:nvSpPr>
        <dsp:cNvPr id="0" name=""/>
        <dsp:cNvSpPr/>
      </dsp:nvSpPr>
      <dsp:spPr>
        <a:xfrm>
          <a:off x="1641457" y="2024044"/>
          <a:ext cx="1491886" cy="895131"/>
        </a:xfrm>
        <a:prstGeom prst="rect">
          <a:avLst/>
        </a:prstGeom>
        <a:solidFill>
          <a:schemeClr val="accent5">
            <a:hueOff val="7310633"/>
            <a:satOff val="795"/>
            <a:lumOff val="-1"/>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defRPr cap="all"/>
          </a:pPr>
          <a:r>
            <a:rPr lang="en-US" sz="1200" kern="1200"/>
            <a:t>• Features: Authentication, Scan, Audit, Reports</a:t>
          </a:r>
        </a:p>
      </dsp:txBody>
      <dsp:txXfrm>
        <a:off x="1641457" y="2024044"/>
        <a:ext cx="1491886" cy="895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28F02-ADF7-3644-9797-E6DA5A1B3B3D}">
      <dsp:nvSpPr>
        <dsp:cNvPr id="0" name=""/>
        <dsp:cNvSpPr/>
      </dsp:nvSpPr>
      <dsp:spPr>
        <a:xfrm>
          <a:off x="455458" y="0"/>
          <a:ext cx="5161859" cy="381174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05CA6-E6CA-1C4B-A298-6D08BCA9B837}">
      <dsp:nvSpPr>
        <dsp:cNvPr id="0" name=""/>
        <dsp:cNvSpPr/>
      </dsp:nvSpPr>
      <dsp:spPr>
        <a:xfrm>
          <a:off x="0" y="1143522"/>
          <a:ext cx="6072775" cy="1524696"/>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 screenshot demo of working platform modules</a:t>
          </a:r>
        </a:p>
      </dsp:txBody>
      <dsp:txXfrm>
        <a:off x="74430" y="1217952"/>
        <a:ext cx="5923915" cy="13758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6A242-E1C2-422C-BBD1-10612C2D9B5E}">
      <dsp:nvSpPr>
        <dsp:cNvPr id="0" name=""/>
        <dsp:cNvSpPr/>
      </dsp:nvSpPr>
      <dsp:spPr>
        <a:xfrm>
          <a:off x="1027755" y="583793"/>
          <a:ext cx="928991" cy="92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C1AFF8-3838-4B8E-9328-E2E7DECCDCC1}">
      <dsp:nvSpPr>
        <dsp:cNvPr id="0" name=""/>
        <dsp:cNvSpPr/>
      </dsp:nvSpPr>
      <dsp:spPr>
        <a:xfrm>
          <a:off x="460038"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 Cape Verdean SMEs handling personal data.</a:t>
          </a:r>
        </a:p>
      </dsp:txBody>
      <dsp:txXfrm>
        <a:off x="460038" y="1803954"/>
        <a:ext cx="2064425" cy="720000"/>
      </dsp:txXfrm>
    </dsp:sp>
    <dsp:sp modelId="{B8C5F9DF-AF79-4EE6-A74A-F75AC0EFB49E}">
      <dsp:nvSpPr>
        <dsp:cNvPr id="0" name=""/>
        <dsp:cNvSpPr/>
      </dsp:nvSpPr>
      <dsp:spPr>
        <a:xfrm>
          <a:off x="3453454" y="583793"/>
          <a:ext cx="928991" cy="92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5C5381-5C8E-4BF1-BC4E-639DD9501590}">
      <dsp:nvSpPr>
        <dsp:cNvPr id="0" name=""/>
        <dsp:cNvSpPr/>
      </dsp:nvSpPr>
      <dsp:spPr>
        <a:xfrm>
          <a:off x="28857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 CNPD (Data Protection Commission).</a:t>
          </a:r>
        </a:p>
      </dsp:txBody>
      <dsp:txXfrm>
        <a:off x="2885737" y="1803954"/>
        <a:ext cx="2064425" cy="720000"/>
      </dsp:txXfrm>
    </dsp:sp>
    <dsp:sp modelId="{69181B9E-4B35-4788-9C88-BBC5E0A8573B}">
      <dsp:nvSpPr>
        <dsp:cNvPr id="0" name=""/>
        <dsp:cNvSpPr/>
      </dsp:nvSpPr>
      <dsp:spPr>
        <a:xfrm>
          <a:off x="5879154" y="583793"/>
          <a:ext cx="928991" cy="928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6D294E-BB02-4059-BAA9-0E4D52E8C24E}">
      <dsp:nvSpPr>
        <dsp:cNvPr id="0" name=""/>
        <dsp:cNvSpPr/>
      </dsp:nvSpPr>
      <dsp:spPr>
        <a:xfrm>
          <a:off x="53114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 IT auditors and data protection consultants.</a:t>
          </a:r>
        </a:p>
      </dsp:txBody>
      <dsp:txXfrm>
        <a:off x="5311437" y="1803954"/>
        <a:ext cx="2064425" cy="720000"/>
      </dsp:txXfrm>
    </dsp:sp>
    <dsp:sp modelId="{3841F0D4-494A-4169-90BE-93A772AC1F97}">
      <dsp:nvSpPr>
        <dsp:cNvPr id="0" name=""/>
        <dsp:cNvSpPr/>
      </dsp:nvSpPr>
      <dsp:spPr>
        <a:xfrm>
          <a:off x="8304853" y="583793"/>
          <a:ext cx="928991" cy="9289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35D067-C395-4C4A-8C28-1F84D50F2B37}">
      <dsp:nvSpPr>
        <dsp:cNvPr id="0" name=""/>
        <dsp:cNvSpPr/>
      </dsp:nvSpPr>
      <dsp:spPr>
        <a:xfrm>
          <a:off x="7737136"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 Developers building compliance-related systems.</a:t>
          </a:r>
        </a:p>
      </dsp:txBody>
      <dsp:txXfrm>
        <a:off x="7737136" y="1803954"/>
        <a:ext cx="2064425"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81929-FD9C-B54A-B0D6-D686345538FE}">
      <dsp:nvSpPr>
        <dsp:cNvPr id="0" name=""/>
        <dsp:cNvSpPr/>
      </dsp:nvSpPr>
      <dsp:spPr>
        <a:xfrm>
          <a:off x="0" y="4077600"/>
          <a:ext cx="6151562" cy="11992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endParaRPr lang="en-US" sz="5000" kern="1200"/>
        </a:p>
      </dsp:txBody>
      <dsp:txXfrm>
        <a:off x="58543" y="4136143"/>
        <a:ext cx="6034476" cy="1082164"/>
      </dsp:txXfrm>
    </dsp:sp>
    <dsp:sp modelId="{306DDB05-F072-3947-95DE-289449AC9FC9}">
      <dsp:nvSpPr>
        <dsp:cNvPr id="0" name=""/>
        <dsp:cNvSpPr/>
      </dsp:nvSpPr>
      <dsp:spPr>
        <a:xfrm>
          <a:off x="0" y="0"/>
          <a:ext cx="6151562" cy="119925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a:solidFill>
                <a:schemeClr val="tx1"/>
              </a:solidFill>
              <a:latin typeface="Aptos" panose="020B0004020202020204" pitchFamily="34" charset="0"/>
            </a:rPr>
            <a:t>1.	P. H. a. A. M. M. Silva, “Towards Automated Compliance with the GDPR: An Approach Based on Database Annotations,” Future Internet, vol. 13, no. 3, pp. 1-17, 2021</a:t>
          </a:r>
          <a:endParaRPr lang="en-GB" sz="1600" b="0" kern="1200">
            <a:solidFill>
              <a:schemeClr val="tx1"/>
            </a:solidFill>
            <a:latin typeface="Aptos" panose="020B0004020202020204" pitchFamily="34" charset="0"/>
            <a:ea typeface="Aptos" panose="020B0004020202020204" pitchFamily="34" charset="0"/>
            <a:cs typeface="Times New Roman" panose="02020603050405020304" pitchFamily="18" charset="0"/>
          </a:endParaRPr>
        </a:p>
      </dsp:txBody>
      <dsp:txXfrm>
        <a:off x="58543" y="58543"/>
        <a:ext cx="6034476" cy="1082164"/>
      </dsp:txXfrm>
    </dsp:sp>
    <dsp:sp modelId="{BBAD4723-863D-FF4C-B397-D17B64A15210}">
      <dsp:nvSpPr>
        <dsp:cNvPr id="0" name=""/>
        <dsp:cNvSpPr/>
      </dsp:nvSpPr>
      <dsp:spPr>
        <a:xfrm>
          <a:off x="0" y="2710425"/>
          <a:ext cx="6151562" cy="119925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endParaRPr lang="en-US" sz="5000" kern="1200"/>
        </a:p>
      </dsp:txBody>
      <dsp:txXfrm>
        <a:off x="58543" y="2768968"/>
        <a:ext cx="6034476" cy="1082164"/>
      </dsp:txXfrm>
    </dsp:sp>
    <dsp:sp modelId="{1A795518-2BA9-814E-9749-7A5C8E7CF8FF}">
      <dsp:nvSpPr>
        <dsp:cNvPr id="0" name=""/>
        <dsp:cNvSpPr/>
      </dsp:nvSpPr>
      <dsp:spPr>
        <a:xfrm>
          <a:off x="0" y="1400825"/>
          <a:ext cx="6151562" cy="119925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a:t>
          </a:r>
        </a:p>
      </dsp:txBody>
      <dsp:txXfrm>
        <a:off x="58543" y="1459368"/>
        <a:ext cx="6034476" cy="10821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801CC5-F6C5-7E43-ADB8-111F85523D78}"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FCC44C-B757-5146-B76F-A05423292BA3}" type="slidenum">
              <a:rPr lang="en-GB" smtClean="0"/>
              <a:t>‹#›</a:t>
            </a:fld>
            <a:endParaRPr lang="en-GB"/>
          </a:p>
        </p:txBody>
      </p:sp>
    </p:spTree>
    <p:extLst>
      <p:ext uri="{BB962C8B-B14F-4D97-AF65-F5344CB8AC3E}">
        <p14:creationId xmlns:p14="http://schemas.microsoft.com/office/powerpoint/2010/main" val="3050285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FCC44C-B757-5146-B76F-A05423292BA3}" type="slidenum">
              <a:rPr lang="en-GB" smtClean="0"/>
              <a:t>3</a:t>
            </a:fld>
            <a:endParaRPr lang="en-GB" dirty="0"/>
          </a:p>
        </p:txBody>
      </p:sp>
    </p:spTree>
    <p:extLst>
      <p:ext uri="{BB962C8B-B14F-4D97-AF65-F5344CB8AC3E}">
        <p14:creationId xmlns:p14="http://schemas.microsoft.com/office/powerpoint/2010/main" val="32911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FCC44C-B757-5146-B76F-A05423292BA3}" type="slidenum">
              <a:rPr lang="en-GB" smtClean="0"/>
              <a:t>5</a:t>
            </a:fld>
            <a:endParaRPr lang="en-GB"/>
          </a:p>
        </p:txBody>
      </p:sp>
    </p:spTree>
    <p:extLst>
      <p:ext uri="{BB962C8B-B14F-4D97-AF65-F5344CB8AC3E}">
        <p14:creationId xmlns:p14="http://schemas.microsoft.com/office/powerpoint/2010/main" val="4005507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FCC44C-B757-5146-B76F-A05423292BA3}" type="slidenum">
              <a:rPr lang="en-GB" smtClean="0"/>
              <a:t>6</a:t>
            </a:fld>
            <a:endParaRPr lang="en-GB"/>
          </a:p>
        </p:txBody>
      </p:sp>
    </p:spTree>
    <p:extLst>
      <p:ext uri="{BB962C8B-B14F-4D97-AF65-F5344CB8AC3E}">
        <p14:creationId xmlns:p14="http://schemas.microsoft.com/office/powerpoint/2010/main" val="1929869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FCC44C-B757-5146-B76F-A05423292BA3}" type="slidenum">
              <a:rPr lang="en-GB" smtClean="0"/>
              <a:t>9</a:t>
            </a:fld>
            <a:endParaRPr lang="en-GB"/>
          </a:p>
        </p:txBody>
      </p:sp>
    </p:spTree>
    <p:extLst>
      <p:ext uri="{BB962C8B-B14F-4D97-AF65-F5344CB8AC3E}">
        <p14:creationId xmlns:p14="http://schemas.microsoft.com/office/powerpoint/2010/main" val="1080317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FCC44C-B757-5146-B76F-A05423292BA3}" type="slidenum">
              <a:rPr lang="en-GB" smtClean="0"/>
              <a:t>10</a:t>
            </a:fld>
            <a:endParaRPr lang="en-GB"/>
          </a:p>
        </p:txBody>
      </p:sp>
    </p:spTree>
    <p:extLst>
      <p:ext uri="{BB962C8B-B14F-4D97-AF65-F5344CB8AC3E}">
        <p14:creationId xmlns:p14="http://schemas.microsoft.com/office/powerpoint/2010/main" val="1312307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6444479B-705B-4489-957E-7E8A228BDFA0}" type="datetime1">
              <a:rPr lang="en-US" smtClean="0"/>
              <a:t>10/29/25</a:t>
            </a:fld>
            <a:endParaRPr lang="en-US"/>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US"/>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994222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10/29/25</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50674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10/29/25</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19670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85103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10/29/25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501139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10/29/25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59386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10/29/25</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92758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32406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434837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10/29/25</a:t>
            </a:fld>
            <a:endParaRPr lang="en-US"/>
          </a:p>
        </p:txBody>
      </p:sp>
      <p:sp>
        <p:nvSpPr>
          <p:cNvPr id="6" name="Footer Placeholder 5"/>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776206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8060385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GB"/>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GB"/>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9087130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965898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10/29/25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6617530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10/29/25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3594359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07282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10/29/25</a:t>
            </a:fld>
            <a:endParaRPr lang="en-US"/>
          </a:p>
        </p:txBody>
      </p:sp>
      <p:sp>
        <p:nvSpPr>
          <p:cNvPr id="5" name="Footer Placeholder 4"/>
          <p:cNvSpPr>
            <a:spLocks noGrp="1"/>
          </p:cNvSpPr>
          <p:nvPr>
            <p:ph type="ftr" sz="quarter" idx="11"/>
          </p:nvPr>
        </p:nvSpPr>
        <p:spPr/>
        <p:txBody>
          <a:bodyPr/>
          <a:lstStyle/>
          <a:p>
            <a:endParaRPr lang="en-US"/>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3324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7DA38F49-B3E2-4BF0-BEC7-C30D34ABBB8D}" type="datetime1">
              <a:rPr lang="en-US" smtClean="0"/>
              <a:t>10/29/25</a:t>
            </a:fld>
            <a:endParaRPr lang="en-US"/>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US"/>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153337142"/>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 id="2147483988" r:id="rId13"/>
    <p:sldLayoutId id="2147483989" r:id="rId14"/>
    <p:sldLayoutId id="2147483990" r:id="rId15"/>
    <p:sldLayoutId id="2147483991" r:id="rId16"/>
    <p:sldLayoutId id="2147483992"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1.png"/><Relationship Id="rId7" Type="http://schemas.openxmlformats.org/officeDocument/2006/relationships/diagramColors" Target="../diagrams/colors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1.jpeg"/><Relationship Id="rId7" Type="http://schemas.openxmlformats.org/officeDocument/2006/relationships/diagramLayout" Target="../diagrams/layout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Data" Target="../diagrams/data6.xml"/><Relationship Id="rId5" Type="http://schemas.openxmlformats.org/officeDocument/2006/relationships/image" Target="../media/image13.jpeg"/><Relationship Id="rId10" Type="http://schemas.microsoft.com/office/2007/relationships/diagramDrawing" Target="../diagrams/drawing6.xml"/><Relationship Id="rId4" Type="http://schemas.openxmlformats.org/officeDocument/2006/relationships/image" Target="../media/image12.jpg"/><Relationship Id="rId9" Type="http://schemas.openxmlformats.org/officeDocument/2006/relationships/diagramColors" Target="../diagrams/colors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67259"/>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578E-E4FA-31FE-A403-8A423ECD9543}"/>
              </a:ext>
            </a:extLst>
          </p:cNvPr>
          <p:cNvSpPr>
            <a:spLocks noGrp="1"/>
          </p:cNvSpPr>
          <p:nvPr>
            <p:ph type="ctrTitle"/>
          </p:nvPr>
        </p:nvSpPr>
        <p:spPr>
          <a:xfrm>
            <a:off x="552450" y="638773"/>
            <a:ext cx="7950514" cy="870008"/>
          </a:xfrm>
        </p:spPr>
        <p:txBody>
          <a:bodyPr anchor="ctr">
            <a:normAutofit/>
          </a:bodyPr>
          <a:lstStyle/>
          <a:p>
            <a:r>
              <a:rPr lang="en-GB" sz="4800" dirty="0">
                <a:solidFill>
                  <a:schemeClr val="tx1"/>
                </a:solidFill>
              </a:rPr>
              <a:t>Independent Project</a:t>
            </a:r>
          </a:p>
        </p:txBody>
      </p:sp>
      <p:sp>
        <p:nvSpPr>
          <p:cNvPr id="3" name="Subtitle 2">
            <a:extLst>
              <a:ext uri="{FF2B5EF4-FFF2-40B4-BE49-F238E27FC236}">
                <a16:creationId xmlns:a16="http://schemas.microsoft.com/office/drawing/2014/main" id="{46F9876D-09AF-6987-E603-A411F42BD138}"/>
              </a:ext>
            </a:extLst>
          </p:cNvPr>
          <p:cNvSpPr>
            <a:spLocks noGrp="1"/>
          </p:cNvSpPr>
          <p:nvPr>
            <p:ph type="subTitle" idx="1"/>
          </p:nvPr>
        </p:nvSpPr>
        <p:spPr>
          <a:xfrm>
            <a:off x="4834467" y="2303004"/>
            <a:ext cx="6805084" cy="2021346"/>
          </a:xfrm>
        </p:spPr>
        <p:txBody>
          <a:bodyPr anchor="ctr">
            <a:normAutofit/>
          </a:bodyPr>
          <a:lstStyle/>
          <a:p>
            <a:pPr algn="r"/>
            <a:r>
              <a:rPr lang="en-GB" sz="2800" dirty="0">
                <a:solidFill>
                  <a:schemeClr val="tx1"/>
                </a:solidFill>
              </a:rPr>
              <a:t>Data Compliance Management Platform for GDPR/CNPD in Cabo Verde</a:t>
            </a:r>
          </a:p>
        </p:txBody>
      </p:sp>
      <p:sp>
        <p:nvSpPr>
          <p:cNvPr id="5" name="TextBox 4">
            <a:extLst>
              <a:ext uri="{FF2B5EF4-FFF2-40B4-BE49-F238E27FC236}">
                <a16:creationId xmlns:a16="http://schemas.microsoft.com/office/drawing/2014/main" id="{748D1CFC-1882-21D7-2B7F-700D39E976C4}"/>
              </a:ext>
            </a:extLst>
          </p:cNvPr>
          <p:cNvSpPr txBox="1"/>
          <p:nvPr/>
        </p:nvSpPr>
        <p:spPr>
          <a:xfrm>
            <a:off x="7024610" y="5461057"/>
            <a:ext cx="4962073" cy="646331"/>
          </a:xfrm>
          <a:prstGeom prst="rect">
            <a:avLst/>
          </a:prstGeom>
          <a:noFill/>
        </p:spPr>
        <p:txBody>
          <a:bodyPr wrap="square" rtlCol="0">
            <a:spAutoFit/>
          </a:bodyPr>
          <a:lstStyle/>
          <a:p>
            <a:r>
              <a:rPr lang="en-GB" dirty="0">
                <a:solidFill>
                  <a:schemeClr val="bg1"/>
                </a:solidFill>
              </a:rPr>
              <a:t>Adelso Nataniel Fortes Oliveira Mendes Mendes</a:t>
            </a:r>
          </a:p>
          <a:p>
            <a:r>
              <a:rPr lang="en-GB" dirty="0">
                <a:solidFill>
                  <a:schemeClr val="bg1"/>
                </a:solidFill>
              </a:rPr>
              <a:t>2226349</a:t>
            </a:r>
          </a:p>
        </p:txBody>
      </p:sp>
      <p:pic>
        <p:nvPicPr>
          <p:cNvPr id="6" name="Picture 5" descr="A coat of arms with dragons and a helmet&#10;&#10;Description automatically generated">
            <a:extLst>
              <a:ext uri="{FF2B5EF4-FFF2-40B4-BE49-F238E27FC236}">
                <a16:creationId xmlns:a16="http://schemas.microsoft.com/office/drawing/2014/main" id="{364F4E14-1182-33CF-5626-C5A908DE8B4B}"/>
              </a:ext>
            </a:extLst>
          </p:cNvPr>
          <p:cNvPicPr>
            <a:picLocks noChangeAspect="1"/>
          </p:cNvPicPr>
          <p:nvPr/>
        </p:nvPicPr>
        <p:blipFill>
          <a:blip r:embed="rId2"/>
          <a:stretch>
            <a:fillRect/>
          </a:stretch>
        </p:blipFill>
        <p:spPr>
          <a:xfrm>
            <a:off x="1265755" y="4324350"/>
            <a:ext cx="1227385" cy="1361658"/>
          </a:xfrm>
          <a:prstGeom prst="rect">
            <a:avLst/>
          </a:prstGeom>
        </p:spPr>
      </p:pic>
      <p:sp>
        <p:nvSpPr>
          <p:cNvPr id="8" name="TextBox 7">
            <a:extLst>
              <a:ext uri="{FF2B5EF4-FFF2-40B4-BE49-F238E27FC236}">
                <a16:creationId xmlns:a16="http://schemas.microsoft.com/office/drawing/2014/main" id="{9F7A4FD7-679C-F771-44BA-055FD4E0F415}"/>
              </a:ext>
            </a:extLst>
          </p:cNvPr>
          <p:cNvSpPr txBox="1"/>
          <p:nvPr/>
        </p:nvSpPr>
        <p:spPr>
          <a:xfrm>
            <a:off x="387049" y="5686008"/>
            <a:ext cx="4000047" cy="327847"/>
          </a:xfrm>
          <a:prstGeom prst="rect">
            <a:avLst/>
          </a:prstGeom>
          <a:noFill/>
        </p:spPr>
        <p:txBody>
          <a:bodyPr wrap="square">
            <a:spAutoFit/>
          </a:bodyPr>
          <a:lstStyle/>
          <a:p>
            <a:pPr algn="ctr">
              <a:lnSpc>
                <a:spcPct val="115000"/>
              </a:lnSpc>
              <a:spcAft>
                <a:spcPts val="800"/>
              </a:spcAft>
              <a:buNone/>
            </a:pPr>
            <a:r>
              <a:rPr lang="en-GB" sz="1400" kern="100" dirty="0">
                <a:ln>
                  <a:noFill/>
                </a:ln>
                <a:effectLst>
                  <a:outerShdw blurRad="38100" dist="25400" dir="5400000" algn="ctr">
                    <a:srgbClr val="6E747A">
                      <a:alpha val="43000"/>
                    </a:srgbClr>
                  </a:outerShdw>
                </a:effectLst>
                <a:latin typeface="Aptos" panose="020B0004020202020204" pitchFamily="34" charset="0"/>
                <a:ea typeface="Times New Roman" panose="02020603050405020304" pitchFamily="18" charset="0"/>
                <a:cs typeface="Times New Roman" panose="02020603050405020304" pitchFamily="18" charset="0"/>
              </a:rPr>
              <a:t>UNIVERSITY OF WALES</a:t>
            </a:r>
            <a:r>
              <a:rPr lang="en-GB" sz="900" kern="100" dirty="0">
                <a:ln>
                  <a:noFill/>
                </a:ln>
                <a:effectLst>
                  <a:outerShdw blurRad="38100" dist="19050" dir="2700000" algn="tl">
                    <a:schemeClr val="dk1">
                      <a:alpha val="40000"/>
                    </a:schemeClr>
                  </a:outerShdw>
                </a:effectLst>
                <a:latin typeface="Aptos" panose="020B0004020202020204" pitchFamily="34" charset="0"/>
                <a:ea typeface="Times New Roman" panose="02020603050405020304" pitchFamily="18" charset="0"/>
                <a:cs typeface="Times New Roman" panose="02020603050405020304" pitchFamily="18" charset="0"/>
              </a:rPr>
              <a:t> </a:t>
            </a:r>
            <a:r>
              <a:rPr lang="en-GB" sz="1400" kern="100" dirty="0">
                <a:ln>
                  <a:noFill/>
                </a:ln>
                <a:effectLst>
                  <a:outerShdw blurRad="38100" dist="25400" dir="5400000" algn="ctr">
                    <a:srgbClr val="6E747A">
                      <a:alpha val="43000"/>
                    </a:srgbClr>
                  </a:outerShdw>
                </a:effectLst>
                <a:latin typeface="Aptos" panose="020B0004020202020204" pitchFamily="34" charset="0"/>
                <a:ea typeface="Times New Roman" panose="02020603050405020304" pitchFamily="18" charset="0"/>
                <a:cs typeface="Times New Roman" panose="02020603050405020304" pitchFamily="18" charset="0"/>
              </a:rPr>
              <a:t> TRINITY SAINT DAVID</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153541A-A91A-4E09-A181-8C5AF59CF9AF}"/>
              </a:ext>
            </a:extLst>
          </p:cNvPr>
          <p:cNvSpPr txBox="1"/>
          <p:nvPr/>
        </p:nvSpPr>
        <p:spPr>
          <a:xfrm>
            <a:off x="882504" y="2210484"/>
            <a:ext cx="2781300" cy="646331"/>
          </a:xfrm>
          <a:prstGeom prst="rect">
            <a:avLst/>
          </a:prstGeom>
          <a:noFill/>
        </p:spPr>
        <p:txBody>
          <a:bodyPr wrap="square" rtlCol="0">
            <a:spAutoFit/>
          </a:bodyPr>
          <a:lstStyle/>
          <a:p>
            <a:r>
              <a:rPr lang="en-GB" dirty="0"/>
              <a:t>Project Supervisor:</a:t>
            </a:r>
          </a:p>
          <a:p>
            <a:r>
              <a:rPr lang="en-GB" dirty="0"/>
              <a:t>Dr. Amit Naik</a:t>
            </a:r>
          </a:p>
        </p:txBody>
      </p:sp>
      <p:sp>
        <p:nvSpPr>
          <p:cNvPr id="4" name="TextBox 3">
            <a:extLst>
              <a:ext uri="{FF2B5EF4-FFF2-40B4-BE49-F238E27FC236}">
                <a16:creationId xmlns:a16="http://schemas.microsoft.com/office/drawing/2014/main" id="{E22B1A1C-8A36-B6B5-05A5-48D86DBC49AA}"/>
              </a:ext>
            </a:extLst>
          </p:cNvPr>
          <p:cNvSpPr txBox="1"/>
          <p:nvPr/>
        </p:nvSpPr>
        <p:spPr>
          <a:xfrm>
            <a:off x="429428" y="6107388"/>
            <a:ext cx="906152" cy="261610"/>
          </a:xfrm>
          <a:prstGeom prst="rect">
            <a:avLst/>
          </a:prstGeom>
          <a:noFill/>
        </p:spPr>
        <p:txBody>
          <a:bodyPr wrap="square" rtlCol="0">
            <a:spAutoFit/>
          </a:bodyPr>
          <a:lstStyle/>
          <a:p>
            <a:r>
              <a:rPr lang="en-GB" sz="1050" dirty="0"/>
              <a:t>29/10/2025</a:t>
            </a:r>
          </a:p>
        </p:txBody>
      </p:sp>
    </p:spTree>
    <p:extLst>
      <p:ext uri="{BB962C8B-B14F-4D97-AF65-F5344CB8AC3E}">
        <p14:creationId xmlns:p14="http://schemas.microsoft.com/office/powerpoint/2010/main" val="8839331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Project Introduction</a:t>
            </a:r>
          </a:p>
        </p:txBody>
      </p:sp>
      <p:sp>
        <p:nvSpPr>
          <p:cNvPr id="3" name="Content Placeholder 2"/>
          <p:cNvSpPr>
            <a:spLocks noGrp="1"/>
          </p:cNvSpPr>
          <p:nvPr>
            <p:ph idx="1"/>
          </p:nvPr>
        </p:nvSpPr>
        <p:spPr>
          <a:xfrm>
            <a:off x="973667" y="2925233"/>
            <a:ext cx="10244666" cy="2053167"/>
          </a:xfrm>
        </p:spPr>
        <p:txBody>
          <a:bodyPr>
            <a:normAutofit lnSpcReduction="10000"/>
          </a:bodyPr>
          <a:lstStyle/>
          <a:p>
            <a:pPr algn="just"/>
            <a:r>
              <a:rPr lang="en-GB" sz="2400" dirty="0">
                <a:latin typeface="Aptos" panose="020B0004020202020204" pitchFamily="34" charset="0"/>
              </a:rPr>
              <a:t>A web-based compliance platform for protecting data in Cape Verde under GDPR and CNPD rules.</a:t>
            </a:r>
          </a:p>
          <a:p>
            <a:pPr algn="just"/>
            <a:r>
              <a:rPr lang="en-GB" sz="2400" dirty="0">
                <a:latin typeface="Aptos" panose="020B0004020202020204" pitchFamily="34" charset="0"/>
              </a:rPr>
              <a:t>It helps organisations automate audits, map sensitive data, and make reports.</a:t>
            </a:r>
          </a:p>
          <a:p>
            <a:pPr algn="just"/>
            <a:r>
              <a:rPr lang="en-GB" sz="2400" dirty="0">
                <a:latin typeface="Aptos" panose="020B0004020202020204" pitchFamily="34" charset="0"/>
              </a:rPr>
              <a:t>Built with Laravel (PHP), MySQL, and PHP scripts.</a:t>
            </a:r>
            <a:endParaRPr sz="2400" dirty="0">
              <a:latin typeface="Aptos" panose="020B00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Why This Project?</a:t>
            </a:r>
          </a:p>
        </p:txBody>
      </p:sp>
      <p:graphicFrame>
        <p:nvGraphicFramePr>
          <p:cNvPr id="5" name="Content Placeholder 2">
            <a:extLst>
              <a:ext uri="{FF2B5EF4-FFF2-40B4-BE49-F238E27FC236}">
                <a16:creationId xmlns:a16="http://schemas.microsoft.com/office/drawing/2014/main" id="{A02A9891-309E-F181-FB2B-DEF3944A1A1B}"/>
              </a:ext>
            </a:extLst>
          </p:cNvPr>
          <p:cNvGraphicFramePr>
            <a:graphicFrameLocks noGrp="1"/>
          </p:cNvGraphicFramePr>
          <p:nvPr>
            <p:ph idx="1"/>
            <p:extLst>
              <p:ext uri="{D42A27DB-BD31-4B8C-83A1-F6EECF244321}">
                <p14:modId xmlns:p14="http://schemas.microsoft.com/office/powerpoint/2010/main" val="4289446823"/>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754B4E30-3BB8-B8C3-1CC6-68FC53FA3049}"/>
              </a:ext>
            </a:extLst>
          </p:cNvPr>
          <p:cNvSpPr txBox="1"/>
          <p:nvPr/>
        </p:nvSpPr>
        <p:spPr>
          <a:xfrm>
            <a:off x="-95777" y="6580854"/>
            <a:ext cx="10911962" cy="246221"/>
          </a:xfrm>
          <a:prstGeom prst="rect">
            <a:avLst/>
          </a:prstGeom>
          <a:noFill/>
        </p:spPr>
        <p:txBody>
          <a:bodyPr wrap="none" rtlCol="0">
            <a:spAutoFit/>
          </a:bodyPr>
          <a:lstStyle/>
          <a:p>
            <a:pPr>
              <a:buNone/>
            </a:pPr>
            <a:r>
              <a:rPr lang="en-GB" sz="1000" b="1" kern="100" dirty="0"/>
              <a:t>1.	P. H. a. A. M. M. Silva, “Towards Automated Compliance with the GDPR: An Approach Based on Database Annotations,” Future Internet, vol. 13, no. 3, pp. 1-17, 2021. </a:t>
            </a:r>
            <a:endParaRPr lang="en-GB" sz="1000" b="1" kern="100" dirty="0">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51494" y="209232"/>
            <a:ext cx="2943616" cy="538805"/>
          </a:xfrm>
          <a:noFill/>
          <a:ln>
            <a:solidFill>
              <a:schemeClr val="tx1"/>
            </a:solidFill>
          </a:ln>
        </p:spPr>
        <p:txBody>
          <a:bodyPr>
            <a:normAutofit fontScale="90000"/>
          </a:bodyPr>
          <a:lstStyle/>
          <a:p>
            <a:r>
              <a:rPr lang="en-GB" sz="2400" dirty="0">
                <a:solidFill>
                  <a:schemeClr val="tx1"/>
                </a:solidFill>
              </a:rPr>
              <a:t>Research Question</a:t>
            </a:r>
          </a:p>
        </p:txBody>
      </p:sp>
      <p:sp>
        <p:nvSpPr>
          <p:cNvPr id="4" name="TextBox 3">
            <a:extLst>
              <a:ext uri="{FF2B5EF4-FFF2-40B4-BE49-F238E27FC236}">
                <a16:creationId xmlns:a16="http://schemas.microsoft.com/office/drawing/2014/main" id="{77F562B8-E509-D5D0-7B57-402DB938A551}"/>
              </a:ext>
            </a:extLst>
          </p:cNvPr>
          <p:cNvSpPr txBox="1"/>
          <p:nvPr/>
        </p:nvSpPr>
        <p:spPr>
          <a:xfrm>
            <a:off x="0" y="6611779"/>
            <a:ext cx="8953092" cy="246221"/>
          </a:xfrm>
          <a:prstGeom prst="rect">
            <a:avLst/>
          </a:prstGeom>
          <a:noFill/>
        </p:spPr>
        <p:txBody>
          <a:bodyPr wrap="none" rtlCol="0">
            <a:spAutoFit/>
          </a:bodyPr>
          <a:lstStyle/>
          <a:p>
            <a:r>
              <a:rPr lang="en-GB" sz="1000" dirty="0"/>
              <a:t>2.	Government of Cape Verde, </a:t>
            </a:r>
            <a:r>
              <a:rPr lang="en-GB" sz="1000" i="1" dirty="0"/>
              <a:t>Lei n.º 121/IX/2021 – Regime </a:t>
            </a:r>
            <a:r>
              <a:rPr lang="en-GB" sz="1000" i="1" dirty="0" err="1"/>
              <a:t>Jurídico</a:t>
            </a:r>
            <a:r>
              <a:rPr lang="en-GB" sz="1000" i="1"/>
              <a:t> Geral de </a:t>
            </a:r>
            <a:r>
              <a:rPr lang="en-GB" sz="1000" i="1" err="1"/>
              <a:t>Proteção</a:t>
            </a:r>
            <a:r>
              <a:rPr lang="en-GB" sz="1000" i="1"/>
              <a:t> de Dados </a:t>
            </a:r>
            <a:r>
              <a:rPr lang="en-GB" sz="1000" i="1" err="1"/>
              <a:t>Pessoais</a:t>
            </a:r>
            <a:r>
              <a:rPr lang="en-GB" sz="1000"/>
              <a:t>, Official Gazette, Praia, 2021.</a:t>
            </a:r>
          </a:p>
        </p:txBody>
      </p:sp>
      <p:sp>
        <p:nvSpPr>
          <p:cNvPr id="5" name="TextBox 4">
            <a:extLst>
              <a:ext uri="{FF2B5EF4-FFF2-40B4-BE49-F238E27FC236}">
                <a16:creationId xmlns:a16="http://schemas.microsoft.com/office/drawing/2014/main" id="{55432E99-6EDB-9062-2132-361961358553}"/>
              </a:ext>
            </a:extLst>
          </p:cNvPr>
          <p:cNvSpPr txBox="1"/>
          <p:nvPr/>
        </p:nvSpPr>
        <p:spPr>
          <a:xfrm>
            <a:off x="440499" y="1197165"/>
            <a:ext cx="11311002" cy="707886"/>
          </a:xfrm>
          <a:prstGeom prst="rect">
            <a:avLst/>
          </a:prstGeom>
          <a:noFill/>
        </p:spPr>
        <p:txBody>
          <a:bodyPr wrap="square" rtlCol="0">
            <a:spAutoFit/>
          </a:bodyPr>
          <a:lstStyle/>
          <a:p>
            <a:pPr algn="just"/>
            <a:r>
              <a:rPr lang="en-GB" sz="2000">
                <a:latin typeface="Aptos" panose="020B0004020202020204" pitchFamily="34" charset="0"/>
              </a:rPr>
              <a:t>How can a software platform support Cape Verdean organisations in ensuring ongoing GDPR/CNPD compliance through automated auditing and data protection practices?</a:t>
            </a:r>
          </a:p>
        </p:txBody>
      </p:sp>
      <p:sp>
        <p:nvSpPr>
          <p:cNvPr id="7" name="TextBox 6">
            <a:extLst>
              <a:ext uri="{FF2B5EF4-FFF2-40B4-BE49-F238E27FC236}">
                <a16:creationId xmlns:a16="http://schemas.microsoft.com/office/drawing/2014/main" id="{A72ABC00-720B-FB21-0D38-1E26FF944B51}"/>
              </a:ext>
            </a:extLst>
          </p:cNvPr>
          <p:cNvSpPr txBox="1"/>
          <p:nvPr/>
        </p:nvSpPr>
        <p:spPr>
          <a:xfrm>
            <a:off x="197170" y="2693467"/>
            <a:ext cx="11802764" cy="646331"/>
          </a:xfrm>
          <a:prstGeom prst="rect">
            <a:avLst/>
          </a:prstGeom>
          <a:noFill/>
        </p:spPr>
        <p:txBody>
          <a:bodyPr wrap="square">
            <a:spAutoFit/>
          </a:bodyPr>
          <a:lstStyle/>
          <a:p>
            <a:r>
              <a:rPr lang="en-GB" dirty="0"/>
              <a:t>A software platform can help SMEs stay compliant with the GDPR and CNPD by integrating automation, monitoring, and documentation into their daily work. More specifically, it can:</a:t>
            </a:r>
          </a:p>
        </p:txBody>
      </p:sp>
      <p:sp>
        <p:nvSpPr>
          <p:cNvPr id="8" name="TextBox 7">
            <a:extLst>
              <a:ext uri="{FF2B5EF4-FFF2-40B4-BE49-F238E27FC236}">
                <a16:creationId xmlns:a16="http://schemas.microsoft.com/office/drawing/2014/main" id="{9010271A-8EEE-C23A-D7D8-BC82A112D488}"/>
              </a:ext>
            </a:extLst>
          </p:cNvPr>
          <p:cNvSpPr txBox="1"/>
          <p:nvPr/>
        </p:nvSpPr>
        <p:spPr>
          <a:xfrm>
            <a:off x="951978" y="3696482"/>
            <a:ext cx="10799523" cy="1338828"/>
          </a:xfrm>
          <a:prstGeom prst="rect">
            <a:avLst/>
          </a:prstGeom>
          <a:noFill/>
        </p:spPr>
        <p:txBody>
          <a:bodyPr wrap="square" numCol="2" rtlCol="0" anchor="ctr">
            <a:spAutoFit/>
          </a:bodyPr>
          <a:lstStyle/>
          <a:p>
            <a:pPr marL="285750" indent="-285750">
              <a:lnSpc>
                <a:spcPct val="150000"/>
              </a:lnSpc>
              <a:buFont typeface="Wingdings" pitchFamily="2" charset="2"/>
              <a:buChar char="Ø"/>
            </a:pPr>
            <a:r>
              <a:rPr lang="en-GB"/>
              <a:t>Automate Data Audits</a:t>
            </a:r>
          </a:p>
          <a:p>
            <a:pPr marL="285750" indent="-285750">
              <a:lnSpc>
                <a:spcPct val="150000"/>
              </a:lnSpc>
              <a:buFont typeface="Wingdings" pitchFamily="2" charset="2"/>
              <a:buChar char="Ø"/>
            </a:pPr>
            <a:r>
              <a:rPr lang="en-GB"/>
              <a:t>Monitor compliance Status</a:t>
            </a:r>
          </a:p>
          <a:p>
            <a:pPr marL="285750" indent="-285750">
              <a:lnSpc>
                <a:spcPct val="150000"/>
              </a:lnSpc>
              <a:buFont typeface="Wingdings" pitchFamily="2" charset="2"/>
              <a:buChar char="Ø"/>
            </a:pPr>
            <a:r>
              <a:rPr lang="en-GB"/>
              <a:t>Generate Risk Assessments</a:t>
            </a:r>
          </a:p>
          <a:p>
            <a:pPr marL="285750" indent="-285750">
              <a:lnSpc>
                <a:spcPct val="150000"/>
              </a:lnSpc>
              <a:buFont typeface="Wingdings" pitchFamily="2" charset="2"/>
              <a:buChar char="Ø"/>
            </a:pPr>
            <a:r>
              <a:rPr lang="en-GB"/>
              <a:t>Manage consent and Data access</a:t>
            </a:r>
          </a:p>
          <a:p>
            <a:pPr marL="285750" indent="-285750">
              <a:lnSpc>
                <a:spcPct val="150000"/>
              </a:lnSpc>
              <a:buFont typeface="Wingdings" pitchFamily="2" charset="2"/>
              <a:buChar char="Ø"/>
            </a:pPr>
            <a:r>
              <a:rPr lang="en-GB"/>
              <a:t>Generate Compliance Reports</a:t>
            </a:r>
          </a:p>
          <a:p>
            <a:pPr marL="285750" indent="-285750">
              <a:lnSpc>
                <a:spcPct val="150000"/>
              </a:lnSpc>
              <a:buFont typeface="Wingdings" pitchFamily="2" charset="2"/>
              <a:buChar char="Ø"/>
            </a:pPr>
            <a:r>
              <a:rPr lang="en-GB"/>
              <a:t>Use “privacy by design”</a:t>
            </a:r>
          </a:p>
        </p:txBody>
      </p:sp>
      <p:sp>
        <p:nvSpPr>
          <p:cNvPr id="10" name="TextBox 9">
            <a:extLst>
              <a:ext uri="{FF2B5EF4-FFF2-40B4-BE49-F238E27FC236}">
                <a16:creationId xmlns:a16="http://schemas.microsoft.com/office/drawing/2014/main" id="{90698E10-D82F-A3A5-72A7-03B846698971}"/>
              </a:ext>
            </a:extLst>
          </p:cNvPr>
          <p:cNvSpPr txBox="1"/>
          <p:nvPr/>
        </p:nvSpPr>
        <p:spPr>
          <a:xfrm>
            <a:off x="316282" y="5361879"/>
            <a:ext cx="11559435" cy="923330"/>
          </a:xfrm>
          <a:prstGeom prst="rect">
            <a:avLst/>
          </a:prstGeom>
          <a:noFill/>
        </p:spPr>
        <p:txBody>
          <a:bodyPr wrap="square">
            <a:spAutoFit/>
          </a:bodyPr>
          <a:lstStyle/>
          <a:p>
            <a:pPr algn="just"/>
            <a:r>
              <a:rPr lang="en-GB"/>
              <a:t>This ongoing, automated process lowers the amount of work that needs to be done by administrators, makes sure that everyone follows the rules, and helps protect people's rights under Law No. 133/V/2001, which was changed by Law No. 41/VIII/2013 and Law No. 121/IX/2021 [2].</a:t>
            </a: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Project Aim &amp; Objectives</a:t>
            </a:r>
          </a:p>
        </p:txBody>
      </p:sp>
      <p:graphicFrame>
        <p:nvGraphicFramePr>
          <p:cNvPr id="5" name="Content Placeholder 2">
            <a:extLst>
              <a:ext uri="{FF2B5EF4-FFF2-40B4-BE49-F238E27FC236}">
                <a16:creationId xmlns:a16="http://schemas.microsoft.com/office/drawing/2014/main" id="{9D74F44F-3063-F554-045B-C50B07130D2C}"/>
              </a:ext>
            </a:extLst>
          </p:cNvPr>
          <p:cNvGraphicFramePr>
            <a:graphicFrameLocks noGrp="1"/>
          </p:cNvGraphicFramePr>
          <p:nvPr>
            <p:ph idx="1"/>
            <p:extLst>
              <p:ext uri="{D42A27DB-BD31-4B8C-83A1-F6EECF244321}">
                <p14:modId xmlns:p14="http://schemas.microsoft.com/office/powerpoint/2010/main" val="3053940379"/>
              </p:ext>
            </p:extLst>
          </p:nvPr>
        </p:nvGraphicFramePr>
        <p:xfrm>
          <a:off x="0" y="2050306"/>
          <a:ext cx="12192000" cy="5388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8F58DBD-34CD-A932-2FA9-BE8F02BDD14D}"/>
              </a:ext>
            </a:extLst>
          </p:cNvPr>
          <p:cNvSpPr txBox="1"/>
          <p:nvPr/>
        </p:nvSpPr>
        <p:spPr>
          <a:xfrm>
            <a:off x="4823253" y="4028303"/>
            <a:ext cx="2516661" cy="584775"/>
          </a:xfrm>
          <a:prstGeom prst="rect">
            <a:avLst/>
          </a:prstGeom>
          <a:noFill/>
        </p:spPr>
        <p:txBody>
          <a:bodyPr wrap="square" rtlCol="0">
            <a:spAutoFit/>
          </a:bodyPr>
          <a:lstStyle/>
          <a:p>
            <a:r>
              <a:rPr lang="en-GB" sz="3200" b="1" dirty="0">
                <a:latin typeface="Aptos" panose="020B0004020202020204" pitchFamily="34" charset="0"/>
              </a:rPr>
              <a:t>Objectives:</a:t>
            </a:r>
            <a:endParaRPr lang="en-GB" b="1" dirty="0">
              <a:latin typeface="Aptos" panose="020B00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8CD42C-2E98-437C-AF0D-ADB770381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3AA7B5C7-7348-4EFC-BEE4-5AA469D57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2" name="Title 1"/>
          <p:cNvSpPr>
            <a:spLocks noGrp="1"/>
          </p:cNvSpPr>
          <p:nvPr>
            <p:ph type="title"/>
          </p:nvPr>
        </p:nvSpPr>
        <p:spPr>
          <a:xfrm>
            <a:off x="1154954" y="973669"/>
            <a:ext cx="8825659" cy="706964"/>
          </a:xfrm>
        </p:spPr>
        <p:txBody>
          <a:bodyPr>
            <a:normAutofit/>
          </a:bodyPr>
          <a:lstStyle/>
          <a:p>
            <a:r>
              <a:rPr lang="en-GB">
                <a:solidFill>
                  <a:srgbClr val="FFFFFF"/>
                </a:solidFill>
              </a:rPr>
              <a:t>Literature Review</a:t>
            </a:r>
          </a:p>
        </p:txBody>
      </p:sp>
      <p:sp>
        <p:nvSpPr>
          <p:cNvPr id="14" name="Rectangle 13">
            <a:extLst>
              <a:ext uri="{FF2B5EF4-FFF2-40B4-BE49-F238E27FC236}">
                <a16:creationId xmlns:a16="http://schemas.microsoft.com/office/drawing/2014/main" id="{A76BBD40-26F7-4779-A7E1-17EADF348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E9ED32B3-6C0E-7BEC-F763-92E455DB3AFC}"/>
              </a:ext>
            </a:extLst>
          </p:cNvPr>
          <p:cNvSpPr txBox="1"/>
          <p:nvPr/>
        </p:nvSpPr>
        <p:spPr>
          <a:xfrm>
            <a:off x="11471564" y="6504709"/>
            <a:ext cx="184731" cy="369332"/>
          </a:xfrm>
          <a:prstGeom prst="rect">
            <a:avLst/>
          </a:prstGeom>
          <a:noFill/>
        </p:spPr>
        <p:txBody>
          <a:bodyPr wrap="none" rtlCol="0">
            <a:spAutoFit/>
          </a:bodyPr>
          <a:lstStyle/>
          <a:p>
            <a:endParaRPr lang="en-GB"/>
          </a:p>
        </p:txBody>
      </p:sp>
      <p:graphicFrame>
        <p:nvGraphicFramePr>
          <p:cNvPr id="5" name="Content Placeholder 2">
            <a:extLst>
              <a:ext uri="{FF2B5EF4-FFF2-40B4-BE49-F238E27FC236}">
                <a16:creationId xmlns:a16="http://schemas.microsoft.com/office/drawing/2014/main" id="{9298D29E-6D78-F7ED-AF07-3C65758E35E7}"/>
              </a:ext>
            </a:extLst>
          </p:cNvPr>
          <p:cNvGraphicFramePr>
            <a:graphicFrameLocks noGrp="1"/>
          </p:cNvGraphicFramePr>
          <p:nvPr>
            <p:ph idx="1"/>
            <p:extLst>
              <p:ext uri="{D42A27DB-BD31-4B8C-83A1-F6EECF244321}">
                <p14:modId xmlns:p14="http://schemas.microsoft.com/office/powerpoint/2010/main" val="33560835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DB978F4E-5035-51BA-5AA1-A76D76AC4419}"/>
              </a:ext>
            </a:extLst>
          </p:cNvPr>
          <p:cNvSpPr txBox="1"/>
          <p:nvPr/>
        </p:nvSpPr>
        <p:spPr>
          <a:xfrm>
            <a:off x="535705" y="6610985"/>
            <a:ext cx="6099462" cy="246221"/>
          </a:xfrm>
          <a:prstGeom prst="rect">
            <a:avLst/>
          </a:prstGeom>
          <a:noFill/>
        </p:spPr>
        <p:txBody>
          <a:bodyPr wrap="square">
            <a:spAutoFit/>
          </a:bodyPr>
          <a:lstStyle/>
          <a:p>
            <a:pPr>
              <a:buNone/>
            </a:pPr>
            <a:r>
              <a:rPr lang="en-GB" sz="1000" dirty="0">
                <a:solidFill>
                  <a:schemeClr val="bg1"/>
                </a:solidFill>
              </a:rPr>
              <a:t>CNPD, “</a:t>
            </a:r>
            <a:r>
              <a:rPr lang="en-GB" sz="1000" dirty="0" err="1">
                <a:solidFill>
                  <a:schemeClr val="bg1"/>
                </a:solidFill>
              </a:rPr>
              <a:t>Orientações</a:t>
            </a:r>
            <a:r>
              <a:rPr lang="en-GB" sz="1000" dirty="0">
                <a:solidFill>
                  <a:schemeClr val="bg1"/>
                </a:solidFill>
              </a:rPr>
              <a:t> e </a:t>
            </a:r>
            <a:r>
              <a:rPr lang="en-GB" sz="1000" dirty="0" err="1">
                <a:solidFill>
                  <a:schemeClr val="bg1"/>
                </a:solidFill>
              </a:rPr>
              <a:t>Recomendações</a:t>
            </a:r>
            <a:r>
              <a:rPr lang="en-GB" sz="1000" dirty="0">
                <a:solidFill>
                  <a:schemeClr val="bg1"/>
                </a:solidFill>
              </a:rPr>
              <a:t>,” </a:t>
            </a:r>
            <a:r>
              <a:rPr lang="en-GB" sz="1000" i="1" dirty="0" err="1">
                <a:solidFill>
                  <a:schemeClr val="bg1"/>
                </a:solidFill>
              </a:rPr>
              <a:t>Comissão</a:t>
            </a:r>
            <a:r>
              <a:rPr lang="en-GB" sz="1000" i="1" dirty="0">
                <a:solidFill>
                  <a:schemeClr val="bg1"/>
                </a:solidFill>
              </a:rPr>
              <a:t> Nacional de </a:t>
            </a:r>
            <a:r>
              <a:rPr lang="en-GB" sz="1000" i="1" dirty="0" err="1">
                <a:solidFill>
                  <a:schemeClr val="bg1"/>
                </a:solidFill>
              </a:rPr>
              <a:t>Proteção</a:t>
            </a:r>
            <a:r>
              <a:rPr lang="en-GB" sz="1000" i="1" dirty="0">
                <a:solidFill>
                  <a:schemeClr val="bg1"/>
                </a:solidFill>
              </a:rPr>
              <a:t> de Dados</a:t>
            </a:r>
            <a:r>
              <a:rPr lang="en-GB" sz="1000" dirty="0">
                <a:solidFill>
                  <a:schemeClr val="bg1"/>
                </a:solidFill>
              </a:rPr>
              <a:t>, 2025. </a:t>
            </a: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682CCCE-534D-4FC6-BF2B-9BEA2F2BB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Oval 18">
            <a:extLst>
              <a:ext uri="{FF2B5EF4-FFF2-40B4-BE49-F238E27FC236}">
                <a16:creationId xmlns:a16="http://schemas.microsoft.com/office/drawing/2014/main" id="{BC664B74-EEBB-416C-9D86-AE1FECC02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52000483-C30E-42A1-8569-E1DE1F55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A5ACD7E0-6D9A-4803-8B9B-D4602DC48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Rectangle 17">
            <a:extLst>
              <a:ext uri="{FF2B5EF4-FFF2-40B4-BE49-F238E27FC236}">
                <a16:creationId xmlns:a16="http://schemas.microsoft.com/office/drawing/2014/main" id="{C238E92D-87E7-4B27-AD36-0E133005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6D0B958C-B82E-4F4B-945B-6B038D655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2" name="Freeform 5">
            <a:extLst>
              <a:ext uri="{FF2B5EF4-FFF2-40B4-BE49-F238E27FC236}">
                <a16:creationId xmlns:a16="http://schemas.microsoft.com/office/drawing/2014/main" id="{E18F3B2A-BB9B-4FB6-B8A5-2A8E5DB93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1154955" y="973667"/>
            <a:ext cx="2942210" cy="4833745"/>
          </a:xfrm>
        </p:spPr>
        <p:txBody>
          <a:bodyPr>
            <a:normAutofit/>
          </a:bodyPr>
          <a:lstStyle/>
          <a:p>
            <a:r>
              <a:rPr lang="en-GB" sz="3300">
                <a:solidFill>
                  <a:srgbClr val="EBEBEB"/>
                </a:solidFill>
              </a:rPr>
              <a:t>Methodology</a:t>
            </a:r>
          </a:p>
        </p:txBody>
      </p:sp>
      <p:sp>
        <p:nvSpPr>
          <p:cNvPr id="24" name="Rectangle 23">
            <a:extLst>
              <a:ext uri="{FF2B5EF4-FFF2-40B4-BE49-F238E27FC236}">
                <a16:creationId xmlns:a16="http://schemas.microsoft.com/office/drawing/2014/main" id="{C4164AEF-861B-41D1-9ED5-B81051DA7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169157F-B543-B85C-E05B-9F2FB1436B04}"/>
              </a:ext>
            </a:extLst>
          </p:cNvPr>
          <p:cNvGraphicFramePr>
            <a:graphicFrameLocks noGrp="1"/>
          </p:cNvGraphicFramePr>
          <p:nvPr>
            <p:ph idx="1"/>
            <p:extLst>
              <p:ext uri="{D42A27DB-BD31-4B8C-83A1-F6EECF244321}">
                <p14:modId xmlns:p14="http://schemas.microsoft.com/office/powerpoint/2010/main" val="152496118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2FC4F8C-DCFB-41A7-9587-B6E49A2040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1" name="Rectangle 10">
              <a:extLst>
                <a:ext uri="{FF2B5EF4-FFF2-40B4-BE49-F238E27FC236}">
                  <a16:creationId xmlns:a16="http://schemas.microsoft.com/office/drawing/2014/main" id="{8CB8134D-DAA6-44DB-9A7B-8D5B04711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25AD0F1C-BC8E-4CB4-BAC4-8F33C36F6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581087E9-D266-4B08-AAB1-F7439DF65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64A2B069-C853-43DD-8CC0-7CE6F331A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DDD86E2-5424-44EC-A189-3E2DDD38D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4F8CFC5E-B977-45D3-A7A8-A4EDF8C88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A347F91F-7A0C-4FD7-AC29-DCAF67A2E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1FD264AA-C656-4350-AD8E-3E13639C02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973668"/>
            <a:ext cx="3178260" cy="1020232"/>
          </a:xfrm>
        </p:spPr>
        <p:txBody>
          <a:bodyPr>
            <a:normAutofit/>
          </a:bodyPr>
          <a:lstStyle/>
          <a:p>
            <a:pPr>
              <a:lnSpc>
                <a:spcPct val="90000"/>
              </a:lnSpc>
            </a:pPr>
            <a:r>
              <a:rPr lang="en-GB" sz="3300"/>
              <a:t>System Design Overview</a:t>
            </a:r>
          </a:p>
        </p:txBody>
      </p:sp>
      <p:pic>
        <p:nvPicPr>
          <p:cNvPr id="4" name="Picture 3" descr="A diagram of a project&#10;&#10;AI-generated content may be incorrect.">
            <a:extLst>
              <a:ext uri="{FF2B5EF4-FFF2-40B4-BE49-F238E27FC236}">
                <a16:creationId xmlns:a16="http://schemas.microsoft.com/office/drawing/2014/main" id="{D6F60DC7-1F32-7304-0673-2E1B08610D48}"/>
              </a:ext>
            </a:extLst>
          </p:cNvPr>
          <p:cNvPicPr>
            <a:picLocks noChangeAspect="1"/>
          </p:cNvPicPr>
          <p:nvPr/>
        </p:nvPicPr>
        <p:blipFill>
          <a:blip r:embed="rId3"/>
          <a:stretch>
            <a:fillRect/>
          </a:stretch>
        </p:blipFill>
        <p:spPr>
          <a:xfrm>
            <a:off x="5334476" y="1053368"/>
            <a:ext cx="6251664" cy="4751263"/>
          </a:xfrm>
          <a:prstGeom prst="rect">
            <a:avLst/>
          </a:prstGeom>
        </p:spPr>
      </p:pic>
      <p:sp>
        <p:nvSpPr>
          <p:cNvPr id="20" name="Rectangle 19">
            <a:extLst>
              <a:ext uri="{FF2B5EF4-FFF2-40B4-BE49-F238E27FC236}">
                <a16:creationId xmlns:a16="http://schemas.microsoft.com/office/drawing/2014/main" id="{C4EF29AB-620C-4783-9B23-EACEB54D7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74BEE7F-E4DC-60C1-8ADD-2F4806041DA0}"/>
              </a:ext>
            </a:extLst>
          </p:cNvPr>
          <p:cNvGraphicFramePr>
            <a:graphicFrameLocks noGrp="1"/>
          </p:cNvGraphicFramePr>
          <p:nvPr>
            <p:ph idx="1"/>
            <p:extLst>
              <p:ext uri="{D42A27DB-BD31-4B8C-83A1-F6EECF244321}">
                <p14:modId xmlns:p14="http://schemas.microsoft.com/office/powerpoint/2010/main" val="2911086220"/>
              </p:ext>
            </p:extLst>
          </p:nvPr>
        </p:nvGraphicFramePr>
        <p:xfrm>
          <a:off x="1154955" y="2120900"/>
          <a:ext cx="3133726" cy="38989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01A03B7A-0043-56E7-6320-1B321156237C}"/>
              </a:ext>
            </a:extLst>
          </p:cNvPr>
          <p:cNvSpPr txBox="1"/>
          <p:nvPr/>
        </p:nvSpPr>
        <p:spPr>
          <a:xfrm>
            <a:off x="6653929" y="406243"/>
            <a:ext cx="2416046" cy="646331"/>
          </a:xfrm>
          <a:prstGeom prst="rect">
            <a:avLst/>
          </a:prstGeom>
          <a:noFill/>
        </p:spPr>
        <p:txBody>
          <a:bodyPr wrap="none" rtlCol="0">
            <a:spAutoFit/>
          </a:bodyPr>
          <a:lstStyle/>
          <a:p>
            <a:r>
              <a:rPr lang="en-GB" b="1"/>
              <a:t>System Architecture</a:t>
            </a:r>
          </a:p>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1" name="Rectangle 100">
            <a:extLst>
              <a:ext uri="{FF2B5EF4-FFF2-40B4-BE49-F238E27FC236}">
                <a16:creationId xmlns:a16="http://schemas.microsoft.com/office/drawing/2014/main" id="{F605735B-B754-4988-AB85-DAAA79C28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3" name="Group 102">
            <a:extLst>
              <a:ext uri="{FF2B5EF4-FFF2-40B4-BE49-F238E27FC236}">
                <a16:creationId xmlns:a16="http://schemas.microsoft.com/office/drawing/2014/main" id="{33E4A70D-68CA-47CD-A397-390393D6C8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587"/>
            <a:ext cx="12192000" cy="6856413"/>
            <a:chOff x="0" y="1587"/>
            <a:chExt cx="12192000" cy="6856413"/>
          </a:xfrm>
        </p:grpSpPr>
        <p:sp>
          <p:nvSpPr>
            <p:cNvPr id="104" name="Oval 103">
              <a:extLst>
                <a:ext uri="{FF2B5EF4-FFF2-40B4-BE49-F238E27FC236}">
                  <a16:creationId xmlns:a16="http://schemas.microsoft.com/office/drawing/2014/main" id="{6E300448-2B1A-4CAF-9207-77501451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 name="Oval 104">
              <a:extLst>
                <a:ext uri="{FF2B5EF4-FFF2-40B4-BE49-F238E27FC236}">
                  <a16:creationId xmlns:a16="http://schemas.microsoft.com/office/drawing/2014/main" id="{28D1394B-6E38-4A72-BF6C-FD6DB64C67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 name="Rectangle 105">
              <a:extLst>
                <a:ext uri="{FF2B5EF4-FFF2-40B4-BE49-F238E27FC236}">
                  <a16:creationId xmlns:a16="http://schemas.microsoft.com/office/drawing/2014/main" id="{BB5BBBEF-5E27-4125-808B-53FD258B7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 name="Freeform 5">
              <a:extLst>
                <a:ext uri="{FF2B5EF4-FFF2-40B4-BE49-F238E27FC236}">
                  <a16:creationId xmlns:a16="http://schemas.microsoft.com/office/drawing/2014/main" id="{6A8E2910-FBBD-47B6-A6D5-1FA30388D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08" name="Freeform 5">
              <a:extLst>
                <a:ext uri="{FF2B5EF4-FFF2-40B4-BE49-F238E27FC236}">
                  <a16:creationId xmlns:a16="http://schemas.microsoft.com/office/drawing/2014/main" id="{02CE8B07-E3AE-41C6-9378-543D478C7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9" name="Freeform 5">
              <a:extLst>
                <a:ext uri="{FF2B5EF4-FFF2-40B4-BE49-F238E27FC236}">
                  <a16:creationId xmlns:a16="http://schemas.microsoft.com/office/drawing/2014/main" id="{BDF4725C-2B01-4AF0-8AE9-18A242E171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639098" y="629265"/>
            <a:ext cx="6072776" cy="1622322"/>
          </a:xfrm>
        </p:spPr>
        <p:txBody>
          <a:bodyPr>
            <a:normAutofit/>
          </a:bodyPr>
          <a:lstStyle/>
          <a:p>
            <a:r>
              <a:rPr lang="en-GB"/>
              <a:t>System Demo </a:t>
            </a:r>
          </a:p>
        </p:txBody>
      </p:sp>
      <p:pic>
        <p:nvPicPr>
          <p:cNvPr id="3" name="Picture 2" descr="A diagram of a report&#10;&#10;AI-generated content may be incorrect.">
            <a:extLst>
              <a:ext uri="{FF2B5EF4-FFF2-40B4-BE49-F238E27FC236}">
                <a16:creationId xmlns:a16="http://schemas.microsoft.com/office/drawing/2014/main" id="{5F393705-A78F-CAAD-5435-899E7DCD02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18226" y="711139"/>
            <a:ext cx="4125317" cy="2578323"/>
          </a:xfrm>
          <a:prstGeom prst="rect">
            <a:avLst/>
          </a:prstGeom>
        </p:spPr>
      </p:pic>
      <p:sp>
        <p:nvSpPr>
          <p:cNvPr id="111" name="Rectangle 110">
            <a:extLst>
              <a:ext uri="{FF2B5EF4-FFF2-40B4-BE49-F238E27FC236}">
                <a16:creationId xmlns:a16="http://schemas.microsoft.com/office/drawing/2014/main" id="{D8E14221-6F70-4546-812E-6EA2ADA99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 screenshot of a computer&#10;&#10;AI-generated content may be incorrect.">
            <a:extLst>
              <a:ext uri="{FF2B5EF4-FFF2-40B4-BE49-F238E27FC236}">
                <a16:creationId xmlns:a16="http://schemas.microsoft.com/office/drawing/2014/main" id="{4E64A59D-FD90-9466-E2CD-C782FB5E1888}"/>
              </a:ext>
            </a:extLst>
          </p:cNvPr>
          <p:cNvPicPr>
            <a:picLocks noChangeAspect="1"/>
          </p:cNvPicPr>
          <p:nvPr/>
        </p:nvPicPr>
        <p:blipFill>
          <a:blip r:embed="rId5"/>
          <a:stretch>
            <a:fillRect/>
          </a:stretch>
        </p:blipFill>
        <p:spPr>
          <a:xfrm>
            <a:off x="7418226" y="3586119"/>
            <a:ext cx="4125317" cy="2578323"/>
          </a:xfrm>
          <a:prstGeom prst="rect">
            <a:avLst/>
          </a:prstGeom>
        </p:spPr>
      </p:pic>
      <p:graphicFrame>
        <p:nvGraphicFramePr>
          <p:cNvPr id="5" name="Content Placeholder 2">
            <a:extLst>
              <a:ext uri="{FF2B5EF4-FFF2-40B4-BE49-F238E27FC236}">
                <a16:creationId xmlns:a16="http://schemas.microsoft.com/office/drawing/2014/main" id="{4F87F18C-7516-C5A0-2CFE-478BC110A2B4}"/>
              </a:ext>
            </a:extLst>
          </p:cNvPr>
          <p:cNvGraphicFramePr>
            <a:graphicFrameLocks noGrp="1"/>
          </p:cNvGraphicFramePr>
          <p:nvPr>
            <p:ph idx="1"/>
            <p:extLst>
              <p:ext uri="{D42A27DB-BD31-4B8C-83A1-F6EECF244321}">
                <p14:modId xmlns:p14="http://schemas.microsoft.com/office/powerpoint/2010/main" val="4134376824"/>
              </p:ext>
            </p:extLst>
          </p:nvPr>
        </p:nvGraphicFramePr>
        <p:xfrm>
          <a:off x="639098" y="2418735"/>
          <a:ext cx="6072776" cy="38117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Who Benefits from This Project?</a:t>
            </a:r>
          </a:p>
        </p:txBody>
      </p:sp>
      <p:graphicFrame>
        <p:nvGraphicFramePr>
          <p:cNvPr id="5" name="Content Placeholder 2">
            <a:extLst>
              <a:ext uri="{FF2B5EF4-FFF2-40B4-BE49-F238E27FC236}">
                <a16:creationId xmlns:a16="http://schemas.microsoft.com/office/drawing/2014/main" id="{E1C36386-7BE4-016B-AAF3-E13D2601365E}"/>
              </a:ext>
            </a:extLst>
          </p:cNvPr>
          <p:cNvGraphicFramePr>
            <a:graphicFrameLocks noGrp="1"/>
          </p:cNvGraphicFramePr>
          <p:nvPr>
            <p:ph idx="1"/>
            <p:extLst>
              <p:ext uri="{D42A27DB-BD31-4B8C-83A1-F6EECF244321}">
                <p14:modId xmlns:p14="http://schemas.microsoft.com/office/powerpoint/2010/main" val="3501463916"/>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0" name="Rectangle 19">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a:t>Time Plan / Gantt Chart</a:t>
            </a:r>
          </a:p>
        </p:txBody>
      </p:sp>
      <p:grpSp>
        <p:nvGrpSpPr>
          <p:cNvPr id="22" name="Group 21">
            <a:extLst>
              <a:ext uri="{FF2B5EF4-FFF2-40B4-BE49-F238E27FC236}">
                <a16:creationId xmlns:a16="http://schemas.microsoft.com/office/drawing/2014/main" id="{92E2A38B-A331-42BD-A59C-F4F1740B2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23" name="Rectangle 22">
              <a:extLst>
                <a:ext uri="{FF2B5EF4-FFF2-40B4-BE49-F238E27FC236}">
                  <a16:creationId xmlns:a16="http://schemas.microsoft.com/office/drawing/2014/main" id="{0F89BE3E-643B-4467-BFF5-E0E9C7201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F1F53E2C-1354-4C1C-A275-33D77D2FF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5" name="Freeform 5">
              <a:extLst>
                <a:ext uri="{FF2B5EF4-FFF2-40B4-BE49-F238E27FC236}">
                  <a16:creationId xmlns:a16="http://schemas.microsoft.com/office/drawing/2014/main" id="{A916AD25-D02C-4BC7-9CBF-79F725AE5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5" name="Picture 4" descr="A diagram of a software development process&#10;&#10;AI-generated content may be incorrect.">
            <a:extLst>
              <a:ext uri="{FF2B5EF4-FFF2-40B4-BE49-F238E27FC236}">
                <a16:creationId xmlns:a16="http://schemas.microsoft.com/office/drawing/2014/main" id="{654F9CE8-9B3F-9E48-F023-ECA7333AF14D}"/>
              </a:ext>
            </a:extLst>
          </p:cNvPr>
          <p:cNvPicPr>
            <a:picLocks noChangeAspect="1"/>
          </p:cNvPicPr>
          <p:nvPr/>
        </p:nvPicPr>
        <p:blipFill>
          <a:blip r:embed="rId3"/>
          <a:stretch>
            <a:fillRect/>
          </a:stretch>
        </p:blipFill>
        <p:spPr>
          <a:xfrm>
            <a:off x="1109763" y="1784367"/>
            <a:ext cx="4983737" cy="328926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p:cNvSpPr>
            <a:spLocks noGrp="1"/>
          </p:cNvSpPr>
          <p:nvPr>
            <p:ph type="title"/>
          </p:nvPr>
        </p:nvSpPr>
        <p:spPr>
          <a:xfrm>
            <a:off x="836247" y="1085549"/>
            <a:ext cx="3430947" cy="4686903"/>
          </a:xfrm>
        </p:spPr>
        <p:txBody>
          <a:bodyPr anchor="ctr">
            <a:normAutofit/>
          </a:bodyPr>
          <a:lstStyle/>
          <a:p>
            <a:pPr algn="r"/>
            <a:r>
              <a:rPr lang="en-GB">
                <a:solidFill>
                  <a:schemeClr val="tx1"/>
                </a:solidFill>
              </a:rPr>
              <a:t>Conclusion</a:t>
            </a:r>
          </a:p>
        </p:txBody>
      </p:sp>
      <p:cxnSp>
        <p:nvCxnSpPr>
          <p:cNvPr id="15" name="Straight Connector 14">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9F56198-9508-4865-C45A-63630EEDF92E}"/>
              </a:ext>
            </a:extLst>
          </p:cNvPr>
          <p:cNvSpPr>
            <a:spLocks noGrp="1"/>
          </p:cNvSpPr>
          <p:nvPr>
            <p:ph idx="1"/>
          </p:nvPr>
        </p:nvSpPr>
        <p:spPr>
          <a:xfrm>
            <a:off x="4654297" y="1085549"/>
            <a:ext cx="5966810" cy="4686903"/>
          </a:xfrm>
        </p:spPr>
        <p:txBody>
          <a:bodyPr anchor="ctr">
            <a:normAutofit fontScale="92500"/>
          </a:bodyPr>
          <a:lstStyle/>
          <a:p>
            <a:pPr algn="just"/>
            <a:r>
              <a:rPr lang="en-GB" sz="2400">
                <a:solidFill>
                  <a:schemeClr val="tx1"/>
                </a:solidFill>
              </a:rPr>
              <a:t>The project effectively closed compliance gaps in Cape Verde by creating a custom-built data protection platform that met the needs of the local CNPD. The system's modular, safe, and legally compliant design makes it easy to change and follow the rules of the GDPR. Finally, the project shows that the platform is a solid base for ongoing data protection management and compliance with the law through testing, legal validation, and drafting the final report.</a:t>
            </a:r>
          </a:p>
        </p:txBody>
      </p:sp>
      <p:sp>
        <p:nvSpPr>
          <p:cNvPr id="17"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a:solidFill>
                <a:srgbClr val="B31166"/>
              </a:solidFill>
            </a:endParaRPr>
          </a:p>
        </p:txBody>
      </p:sp>
      <p:sp>
        <p:nvSpPr>
          <p:cNvPr id="19"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a:solidFill>
                <a:srgbClr val="B31166"/>
              </a:solidFill>
            </a:endParaRPr>
          </a:p>
        </p:txBody>
      </p:sp>
      <p:sp>
        <p:nvSpPr>
          <p:cNvPr id="7" name="TextBox 6">
            <a:extLst>
              <a:ext uri="{FF2B5EF4-FFF2-40B4-BE49-F238E27FC236}">
                <a16:creationId xmlns:a16="http://schemas.microsoft.com/office/drawing/2014/main" id="{7F282D87-0E73-2896-C6A0-6020386C525B}"/>
              </a:ext>
            </a:extLst>
          </p:cNvPr>
          <p:cNvSpPr txBox="1"/>
          <p:nvPr/>
        </p:nvSpPr>
        <p:spPr>
          <a:xfrm>
            <a:off x="561110" y="6456303"/>
            <a:ext cx="6099462" cy="400110"/>
          </a:xfrm>
          <a:prstGeom prst="rect">
            <a:avLst/>
          </a:prstGeom>
          <a:noFill/>
        </p:spPr>
        <p:txBody>
          <a:bodyPr wrap="square">
            <a:spAutoFit/>
          </a:bodyPr>
          <a:lstStyle/>
          <a:p>
            <a:pPr>
              <a:buNone/>
            </a:pPr>
            <a:r>
              <a:rPr lang="en-GB" sz="1000">
                <a:solidFill>
                  <a:schemeClr val="bg1"/>
                </a:solidFill>
              </a:rPr>
              <a:t>T. R. Chhetri, J. Williams, and S. Foo, “Data Protection by Design Tool for Automated GDPR Compliance Verification,” </a:t>
            </a:r>
            <a:r>
              <a:rPr lang="en-GB" sz="1000" i="1">
                <a:solidFill>
                  <a:schemeClr val="bg1"/>
                </a:solidFill>
              </a:rPr>
              <a:t>Data</a:t>
            </a:r>
            <a:r>
              <a:rPr lang="en-GB" sz="1000">
                <a:solidFill>
                  <a:schemeClr val="bg1"/>
                </a:solidFill>
              </a:rPr>
              <a:t>, vol. 7, no. 5, p. 63, 2022.</a:t>
            </a: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0080" y="2681105"/>
            <a:ext cx="2768138" cy="1495794"/>
          </a:xfrm>
          <a:solidFill>
            <a:srgbClr val="FFFFFF"/>
          </a:solidFill>
          <a:ln>
            <a:solidFill>
              <a:srgbClr val="262626"/>
            </a:solidFill>
          </a:ln>
        </p:spPr>
        <p:txBody>
          <a:bodyPr>
            <a:normAutofit/>
          </a:bodyPr>
          <a:lstStyle/>
          <a:p>
            <a:r>
              <a:rPr sz="3200">
                <a:solidFill>
                  <a:schemeClr val="tx1"/>
                </a:solidFill>
                <a:latin typeface="Aptos" panose="020B0004020202020204" pitchFamily="34" charset="0"/>
              </a:rPr>
              <a:t>References</a:t>
            </a:r>
          </a:p>
        </p:txBody>
      </p:sp>
      <p:graphicFrame>
        <p:nvGraphicFramePr>
          <p:cNvPr id="5" name="Content Placeholder 2">
            <a:extLst>
              <a:ext uri="{FF2B5EF4-FFF2-40B4-BE49-F238E27FC236}">
                <a16:creationId xmlns:a16="http://schemas.microsoft.com/office/drawing/2014/main" id="{E22CF2A4-0153-4D69-6561-D905925300BC}"/>
              </a:ext>
            </a:extLst>
          </p:cNvPr>
          <p:cNvGraphicFramePr>
            <a:graphicFrameLocks noGrp="1"/>
          </p:cNvGraphicFramePr>
          <p:nvPr>
            <p:ph idx="1"/>
            <p:extLst>
              <p:ext uri="{D42A27DB-BD31-4B8C-83A1-F6EECF244321}">
                <p14:modId xmlns:p14="http://schemas.microsoft.com/office/powerpoint/2010/main" val="2745218313"/>
              </p:ext>
            </p:extLst>
          </p:nvPr>
        </p:nvGraphicFramePr>
        <p:xfrm>
          <a:off x="5397500" y="345967"/>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CC5290A-5C8F-8A13-6842-EFF402182B62}"/>
              </a:ext>
            </a:extLst>
          </p:cNvPr>
          <p:cNvSpPr txBox="1"/>
          <p:nvPr/>
        </p:nvSpPr>
        <p:spPr>
          <a:xfrm>
            <a:off x="5397500" y="2077600"/>
            <a:ext cx="6151562" cy="830997"/>
          </a:xfrm>
          <a:prstGeom prst="rect">
            <a:avLst/>
          </a:prstGeom>
          <a:noFill/>
        </p:spPr>
        <p:txBody>
          <a:bodyPr wrap="square" rtlCol="0">
            <a:spAutoFit/>
          </a:bodyPr>
          <a:lstStyle/>
          <a:p>
            <a:r>
              <a:rPr lang="en-GB" sz="1600">
                <a:latin typeface="Aptos" panose="020B0004020202020204" pitchFamily="34" charset="0"/>
              </a:rPr>
              <a:t>2.	Government of Cape Verde, </a:t>
            </a:r>
            <a:r>
              <a:rPr lang="en-GB" sz="1600" i="1">
                <a:latin typeface="Aptos" panose="020B0004020202020204" pitchFamily="34" charset="0"/>
              </a:rPr>
              <a:t>Lei n.º 121/IX/2021 – Regime </a:t>
            </a:r>
            <a:r>
              <a:rPr lang="en-GB" sz="1600" i="1" err="1">
                <a:latin typeface="Aptos" panose="020B0004020202020204" pitchFamily="34" charset="0"/>
              </a:rPr>
              <a:t>Jurídico</a:t>
            </a:r>
            <a:r>
              <a:rPr lang="en-GB" sz="1600" i="1">
                <a:latin typeface="Aptos" panose="020B0004020202020204" pitchFamily="34" charset="0"/>
              </a:rPr>
              <a:t> Geral de </a:t>
            </a:r>
            <a:r>
              <a:rPr lang="en-GB" sz="1600" i="1" err="1">
                <a:latin typeface="Aptos" panose="020B0004020202020204" pitchFamily="34" charset="0"/>
              </a:rPr>
              <a:t>Proteção</a:t>
            </a:r>
            <a:r>
              <a:rPr lang="en-GB" sz="1600" i="1">
                <a:latin typeface="Aptos" panose="020B0004020202020204" pitchFamily="34" charset="0"/>
              </a:rPr>
              <a:t> de Dados </a:t>
            </a:r>
            <a:r>
              <a:rPr lang="en-GB" sz="1600" i="1" err="1">
                <a:latin typeface="Aptos" panose="020B0004020202020204" pitchFamily="34" charset="0"/>
              </a:rPr>
              <a:t>Pessoais</a:t>
            </a:r>
            <a:r>
              <a:rPr lang="en-GB" sz="1600">
                <a:latin typeface="Aptos" panose="020B0004020202020204" pitchFamily="34" charset="0"/>
              </a:rPr>
              <a:t>, Official Gazette, Praia, 2021.</a:t>
            </a:r>
          </a:p>
        </p:txBody>
      </p:sp>
      <p:sp>
        <p:nvSpPr>
          <p:cNvPr id="4" name="TextBox 3">
            <a:extLst>
              <a:ext uri="{FF2B5EF4-FFF2-40B4-BE49-F238E27FC236}">
                <a16:creationId xmlns:a16="http://schemas.microsoft.com/office/drawing/2014/main" id="{08D271E6-2B83-9CDA-04D8-F00F445FFBE8}"/>
              </a:ext>
            </a:extLst>
          </p:cNvPr>
          <p:cNvSpPr txBox="1"/>
          <p:nvPr/>
        </p:nvSpPr>
        <p:spPr>
          <a:xfrm>
            <a:off x="5449600" y="3429000"/>
            <a:ext cx="6099462" cy="584775"/>
          </a:xfrm>
          <a:prstGeom prst="rect">
            <a:avLst/>
          </a:prstGeom>
          <a:noFill/>
        </p:spPr>
        <p:txBody>
          <a:bodyPr wrap="square">
            <a:spAutoFit/>
          </a:bodyPr>
          <a:lstStyle/>
          <a:p>
            <a:pPr>
              <a:buNone/>
            </a:pPr>
            <a:r>
              <a:rPr lang="en-GB" sz="1600">
                <a:latin typeface="Aptos" panose="020B0004020202020204" pitchFamily="34" charset="0"/>
              </a:rPr>
              <a:t>3. CNPD, “</a:t>
            </a:r>
            <a:r>
              <a:rPr lang="en-GB" sz="1600" err="1">
                <a:latin typeface="Aptos" panose="020B0004020202020204" pitchFamily="34" charset="0"/>
              </a:rPr>
              <a:t>Orientações</a:t>
            </a:r>
            <a:r>
              <a:rPr lang="en-GB" sz="1600">
                <a:latin typeface="Aptos" panose="020B0004020202020204" pitchFamily="34" charset="0"/>
              </a:rPr>
              <a:t> e </a:t>
            </a:r>
            <a:r>
              <a:rPr lang="en-GB" sz="1600" err="1">
                <a:latin typeface="Aptos" panose="020B0004020202020204" pitchFamily="34" charset="0"/>
              </a:rPr>
              <a:t>Recomendações</a:t>
            </a:r>
            <a:r>
              <a:rPr lang="en-GB" sz="1600">
                <a:latin typeface="Aptos" panose="020B0004020202020204" pitchFamily="34" charset="0"/>
              </a:rPr>
              <a:t>,” </a:t>
            </a:r>
            <a:r>
              <a:rPr lang="en-GB" sz="1600" i="1" err="1">
                <a:latin typeface="Aptos" panose="020B0004020202020204" pitchFamily="34" charset="0"/>
              </a:rPr>
              <a:t>Comissão</a:t>
            </a:r>
            <a:r>
              <a:rPr lang="en-GB" sz="1600" i="1">
                <a:latin typeface="Aptos" panose="020B0004020202020204" pitchFamily="34" charset="0"/>
              </a:rPr>
              <a:t> Nacional de </a:t>
            </a:r>
            <a:r>
              <a:rPr lang="en-GB" sz="1600" i="1" err="1">
                <a:latin typeface="Aptos" panose="020B0004020202020204" pitchFamily="34" charset="0"/>
              </a:rPr>
              <a:t>Proteção</a:t>
            </a:r>
            <a:r>
              <a:rPr lang="en-GB" sz="1600" i="1">
                <a:latin typeface="Aptos" panose="020B0004020202020204" pitchFamily="34" charset="0"/>
              </a:rPr>
              <a:t> de Dados</a:t>
            </a:r>
            <a:r>
              <a:rPr lang="en-GB" sz="1600">
                <a:latin typeface="Aptos" panose="020B0004020202020204" pitchFamily="34" charset="0"/>
              </a:rPr>
              <a:t>, 2025. </a:t>
            </a:r>
          </a:p>
        </p:txBody>
      </p:sp>
      <p:sp>
        <p:nvSpPr>
          <p:cNvPr id="7" name="TextBox 6">
            <a:extLst>
              <a:ext uri="{FF2B5EF4-FFF2-40B4-BE49-F238E27FC236}">
                <a16:creationId xmlns:a16="http://schemas.microsoft.com/office/drawing/2014/main" id="{6B76D9D5-DA11-EF08-6398-E0AA4FAAA28A}"/>
              </a:ext>
            </a:extLst>
          </p:cNvPr>
          <p:cNvSpPr txBox="1"/>
          <p:nvPr/>
        </p:nvSpPr>
        <p:spPr>
          <a:xfrm>
            <a:off x="5449600" y="4791820"/>
            <a:ext cx="6099462" cy="830997"/>
          </a:xfrm>
          <a:prstGeom prst="rect">
            <a:avLst/>
          </a:prstGeom>
          <a:noFill/>
        </p:spPr>
        <p:txBody>
          <a:bodyPr wrap="square">
            <a:spAutoFit/>
          </a:bodyPr>
          <a:lstStyle/>
          <a:p>
            <a:pPr>
              <a:buNone/>
            </a:pPr>
            <a:r>
              <a:rPr lang="en-GB" sz="1600">
                <a:latin typeface="Aptos" panose="020B0004020202020204" pitchFamily="34" charset="0"/>
              </a:rPr>
              <a:t>T. R. Chhetri, J. Williams, and S. Foo, “Data Protection by Design Tool for Automated GDPR Compliance Verification,” </a:t>
            </a:r>
            <a:r>
              <a:rPr lang="en-GB" sz="1600" i="1">
                <a:latin typeface="Aptos" panose="020B0004020202020204" pitchFamily="34" charset="0"/>
              </a:rPr>
              <a:t>Data</a:t>
            </a:r>
            <a:r>
              <a:rPr lang="en-GB" sz="1600">
                <a:latin typeface="Aptos" panose="020B0004020202020204" pitchFamily="34" charset="0"/>
              </a:rPr>
              <a:t>, vol. 7, no. 5, p. 63, 2022.</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2369</TotalTime>
  <Words>898</Words>
  <Application>Microsoft Macintosh PowerPoint</Application>
  <PresentationFormat>Widescreen</PresentationFormat>
  <Paragraphs>80</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Century Gothic</vt:lpstr>
      <vt:lpstr>Wingdings</vt:lpstr>
      <vt:lpstr>Wingdings 3</vt:lpstr>
      <vt:lpstr>Ion Boardroom</vt:lpstr>
      <vt:lpstr>Independent Project</vt:lpstr>
      <vt:lpstr>Project Introduction</vt:lpstr>
      <vt:lpstr>Why This Project?</vt:lpstr>
      <vt:lpstr>Research Question</vt:lpstr>
      <vt:lpstr>Project Aim &amp; Objectives</vt:lpstr>
      <vt:lpstr>Literature Review</vt:lpstr>
      <vt:lpstr>Methodology</vt:lpstr>
      <vt:lpstr>System Design Overview</vt:lpstr>
      <vt:lpstr>System Demo </vt:lpstr>
      <vt:lpstr>Who Benefits from This Project?</vt:lpstr>
      <vt:lpstr>Time Plan / Gantt Chart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Adelso Nataniel Fortes Oliveira Mendes (2226349)</dc:creator>
  <cp:lastModifiedBy>Adelso Nataniel Fortes Oliveira Mendes (2226349)</cp:lastModifiedBy>
  <cp:revision>29</cp:revision>
  <dcterms:created xsi:type="dcterms:W3CDTF">2025-10-20T10:42:32Z</dcterms:created>
  <dcterms:modified xsi:type="dcterms:W3CDTF">2025-10-29T00:31:54Z</dcterms:modified>
</cp:coreProperties>
</file>