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286" r:id="rId2"/>
    <p:sldId id="274" r:id="rId3"/>
    <p:sldId id="276" r:id="rId4"/>
    <p:sldId id="275" r:id="rId5"/>
    <p:sldId id="277" r:id="rId6"/>
    <p:sldId id="278" r:id="rId7"/>
    <p:sldId id="279" r:id="rId8"/>
    <p:sldId id="280" r:id="rId9"/>
    <p:sldId id="281" r:id="rId10"/>
    <p:sldId id="283" r:id="rId11"/>
    <p:sldId id="284" r:id="rId12"/>
    <p:sldId id="285" r:id="rId13"/>
  </p:sldIdLst>
  <p:sldSz cx="12192000" cy="6858000"/>
  <p:notesSz cx="6858000"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3427E"/>
    <a:srgbClr val="FF5050"/>
    <a:srgbClr val="FFCCFF"/>
    <a:srgbClr val="C89EC4"/>
    <a:srgbClr val="FF99FF"/>
    <a:srgbClr val="66CCFF"/>
    <a:srgbClr val="6699FF"/>
    <a:srgbClr val="CCFF33"/>
    <a:srgbClr val="42B1AE"/>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85149" autoAdjust="0"/>
  </p:normalViewPr>
  <p:slideViewPr>
    <p:cSldViewPr snapToGrid="0">
      <p:cViewPr varScale="1">
        <p:scale>
          <a:sx n="79" d="100"/>
          <a:sy n="79" d="100"/>
        </p:scale>
        <p:origin x="33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2448" cy="495557"/>
          </a:xfrm>
          <a:prstGeom prst="rect">
            <a:avLst/>
          </a:prstGeom>
        </p:spPr>
        <p:txBody>
          <a:bodyPr vert="horz" lIns="92710" tIns="46354" rIns="92710" bIns="46354" rtlCol="0"/>
          <a:lstStyle>
            <a:lvl1pPr algn="l">
              <a:defRPr sz="1200"/>
            </a:lvl1pPr>
          </a:lstStyle>
          <a:p>
            <a:endParaRPr lang="en-GB" dirty="0"/>
          </a:p>
        </p:txBody>
      </p:sp>
      <p:sp>
        <p:nvSpPr>
          <p:cNvPr id="3" name="Date Placeholder 2"/>
          <p:cNvSpPr>
            <a:spLocks noGrp="1"/>
          </p:cNvSpPr>
          <p:nvPr>
            <p:ph type="dt" sz="quarter" idx="1"/>
          </p:nvPr>
        </p:nvSpPr>
        <p:spPr>
          <a:xfrm>
            <a:off x="3883934" y="0"/>
            <a:ext cx="2972448" cy="495557"/>
          </a:xfrm>
          <a:prstGeom prst="rect">
            <a:avLst/>
          </a:prstGeom>
        </p:spPr>
        <p:txBody>
          <a:bodyPr vert="horz" lIns="92710" tIns="46354" rIns="92710" bIns="46354" rtlCol="0"/>
          <a:lstStyle>
            <a:lvl1pPr algn="r">
              <a:defRPr sz="1200"/>
            </a:lvl1pPr>
          </a:lstStyle>
          <a:p>
            <a:fld id="{52C2C277-20F7-438A-9124-3C0A9E27CEF8}" type="datetimeFigureOut">
              <a:rPr lang="en-GB" smtClean="0"/>
              <a:t>03/02/2022</a:t>
            </a:fld>
            <a:endParaRPr lang="en-GB" dirty="0"/>
          </a:p>
        </p:txBody>
      </p:sp>
      <p:sp>
        <p:nvSpPr>
          <p:cNvPr id="4" name="Footer Placeholder 3"/>
          <p:cNvSpPr>
            <a:spLocks noGrp="1"/>
          </p:cNvSpPr>
          <p:nvPr>
            <p:ph type="ftr" sz="quarter" idx="2"/>
          </p:nvPr>
        </p:nvSpPr>
        <p:spPr>
          <a:xfrm>
            <a:off x="0" y="9378693"/>
            <a:ext cx="2972448" cy="495557"/>
          </a:xfrm>
          <a:prstGeom prst="rect">
            <a:avLst/>
          </a:prstGeom>
        </p:spPr>
        <p:txBody>
          <a:bodyPr vert="horz" lIns="92710" tIns="46354" rIns="92710" bIns="46354"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3934" y="9378693"/>
            <a:ext cx="2972448" cy="495557"/>
          </a:xfrm>
          <a:prstGeom prst="rect">
            <a:avLst/>
          </a:prstGeom>
        </p:spPr>
        <p:txBody>
          <a:bodyPr vert="horz" lIns="92710" tIns="46354" rIns="92710" bIns="46354" rtlCol="0" anchor="b"/>
          <a:lstStyle>
            <a:lvl1pPr algn="r">
              <a:defRPr sz="1200"/>
            </a:lvl1pPr>
          </a:lstStyle>
          <a:p>
            <a:fld id="{C29F2E24-7F8D-4F43-A819-D2F06CFAE4C4}" type="slidenum">
              <a:rPr lang="en-GB" smtClean="0"/>
              <a:t>‹#›</a:t>
            </a:fld>
            <a:endParaRPr lang="en-GB" dirty="0"/>
          </a:p>
        </p:txBody>
      </p:sp>
    </p:spTree>
    <p:extLst>
      <p:ext uri="{BB962C8B-B14F-4D97-AF65-F5344CB8AC3E}">
        <p14:creationId xmlns:p14="http://schemas.microsoft.com/office/powerpoint/2010/main" val="44707676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092" cy="494998"/>
          </a:xfrm>
          <a:prstGeom prst="rect">
            <a:avLst/>
          </a:prstGeom>
        </p:spPr>
        <p:txBody>
          <a:bodyPr vert="horz" lIns="93148" tIns="46573" rIns="93148" bIns="46573" rtlCol="0"/>
          <a:lstStyle>
            <a:lvl1pPr algn="l">
              <a:defRPr sz="1200"/>
            </a:lvl1pPr>
          </a:lstStyle>
          <a:p>
            <a:endParaRPr lang="en-GB" dirty="0"/>
          </a:p>
        </p:txBody>
      </p:sp>
      <p:sp>
        <p:nvSpPr>
          <p:cNvPr id="3" name="Date Placeholder 2"/>
          <p:cNvSpPr>
            <a:spLocks noGrp="1"/>
          </p:cNvSpPr>
          <p:nvPr>
            <p:ph type="dt" idx="1"/>
          </p:nvPr>
        </p:nvSpPr>
        <p:spPr>
          <a:xfrm>
            <a:off x="3885276" y="1"/>
            <a:ext cx="2971092" cy="494998"/>
          </a:xfrm>
          <a:prstGeom prst="rect">
            <a:avLst/>
          </a:prstGeom>
        </p:spPr>
        <p:txBody>
          <a:bodyPr vert="horz" lIns="93148" tIns="46573" rIns="93148" bIns="46573" rtlCol="0"/>
          <a:lstStyle>
            <a:lvl1pPr algn="r">
              <a:defRPr sz="1200"/>
            </a:lvl1pPr>
          </a:lstStyle>
          <a:p>
            <a:fld id="{E0C488D4-7882-43C0-BD72-90C4CCD48448}" type="datetimeFigureOut">
              <a:rPr lang="en-GB" smtClean="0"/>
              <a:t>03/02/2022</a:t>
            </a:fld>
            <a:endParaRPr lang="en-GB" dirty="0"/>
          </a:p>
        </p:txBody>
      </p:sp>
      <p:sp>
        <p:nvSpPr>
          <p:cNvPr id="4" name="Slide Image Placeholder 3"/>
          <p:cNvSpPr>
            <a:spLocks noGrp="1" noRot="1" noChangeAspect="1"/>
          </p:cNvSpPr>
          <p:nvPr>
            <p:ph type="sldImg" idx="2"/>
          </p:nvPr>
        </p:nvSpPr>
        <p:spPr>
          <a:xfrm>
            <a:off x="466725" y="1235075"/>
            <a:ext cx="5924550" cy="3332163"/>
          </a:xfrm>
          <a:prstGeom prst="rect">
            <a:avLst/>
          </a:prstGeom>
          <a:noFill/>
          <a:ln w="12700">
            <a:solidFill>
              <a:prstClr val="black"/>
            </a:solidFill>
          </a:ln>
        </p:spPr>
        <p:txBody>
          <a:bodyPr vert="horz" lIns="93148" tIns="46573" rIns="93148" bIns="46573" rtlCol="0" anchor="ctr"/>
          <a:lstStyle/>
          <a:p>
            <a:endParaRPr lang="en-GB" dirty="0"/>
          </a:p>
        </p:txBody>
      </p:sp>
      <p:sp>
        <p:nvSpPr>
          <p:cNvPr id="5" name="Notes Placeholder 4"/>
          <p:cNvSpPr>
            <a:spLocks noGrp="1"/>
          </p:cNvSpPr>
          <p:nvPr>
            <p:ph type="body" sz="quarter" idx="3"/>
          </p:nvPr>
        </p:nvSpPr>
        <p:spPr>
          <a:xfrm>
            <a:off x="685637" y="4752305"/>
            <a:ext cx="5486727" cy="3887664"/>
          </a:xfrm>
          <a:prstGeom prst="rect">
            <a:avLst/>
          </a:prstGeom>
        </p:spPr>
        <p:txBody>
          <a:bodyPr vert="horz" lIns="93148" tIns="46573" rIns="93148" bIns="46573"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79252"/>
            <a:ext cx="2971092" cy="494998"/>
          </a:xfrm>
          <a:prstGeom prst="rect">
            <a:avLst/>
          </a:prstGeom>
        </p:spPr>
        <p:txBody>
          <a:bodyPr vert="horz" lIns="93148" tIns="46573" rIns="93148" bIns="46573"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5276" y="9379252"/>
            <a:ext cx="2971092" cy="494998"/>
          </a:xfrm>
          <a:prstGeom prst="rect">
            <a:avLst/>
          </a:prstGeom>
        </p:spPr>
        <p:txBody>
          <a:bodyPr vert="horz" lIns="93148" tIns="46573" rIns="93148" bIns="46573" rtlCol="0" anchor="b"/>
          <a:lstStyle>
            <a:lvl1pPr algn="r">
              <a:defRPr sz="1200"/>
            </a:lvl1pPr>
          </a:lstStyle>
          <a:p>
            <a:fld id="{94BFE945-A3E0-4657-AAD1-F7708F3A2E98}" type="slidenum">
              <a:rPr lang="en-GB" smtClean="0"/>
              <a:t>‹#›</a:t>
            </a:fld>
            <a:endParaRPr lang="en-GB" dirty="0"/>
          </a:p>
        </p:txBody>
      </p:sp>
    </p:spTree>
    <p:extLst>
      <p:ext uri="{BB962C8B-B14F-4D97-AF65-F5344CB8AC3E}">
        <p14:creationId xmlns:p14="http://schemas.microsoft.com/office/powerpoint/2010/main" val="31818520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BFE945-A3E0-4657-AAD1-F7708F3A2E98}" type="slidenum">
              <a:rPr lang="en-GB" smtClean="0"/>
              <a:t>1</a:t>
            </a:fld>
            <a:endParaRPr lang="en-GB" dirty="0"/>
          </a:p>
        </p:txBody>
      </p:sp>
    </p:spTree>
    <p:extLst>
      <p:ext uri="{BB962C8B-B14F-4D97-AF65-F5344CB8AC3E}">
        <p14:creationId xmlns:p14="http://schemas.microsoft.com/office/powerpoint/2010/main" val="4122304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BFE945-A3E0-4657-AAD1-F7708F3A2E98}" type="slidenum">
              <a:rPr lang="en-GB" smtClean="0"/>
              <a:t>2</a:t>
            </a:fld>
            <a:endParaRPr lang="en-GB" dirty="0"/>
          </a:p>
        </p:txBody>
      </p:sp>
    </p:spTree>
    <p:extLst>
      <p:ext uri="{BB962C8B-B14F-4D97-AF65-F5344CB8AC3E}">
        <p14:creationId xmlns:p14="http://schemas.microsoft.com/office/powerpoint/2010/main" val="2403466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BFE945-A3E0-4657-AAD1-F7708F3A2E98}" type="slidenum">
              <a:rPr lang="en-GB" smtClean="0"/>
              <a:t>3</a:t>
            </a:fld>
            <a:endParaRPr lang="en-GB" dirty="0"/>
          </a:p>
        </p:txBody>
      </p:sp>
    </p:spTree>
    <p:extLst>
      <p:ext uri="{BB962C8B-B14F-4D97-AF65-F5344CB8AC3E}">
        <p14:creationId xmlns:p14="http://schemas.microsoft.com/office/powerpoint/2010/main" val="5530821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BFE945-A3E0-4657-AAD1-F7708F3A2E98}" type="slidenum">
              <a:rPr lang="en-GB" smtClean="0"/>
              <a:t>4</a:t>
            </a:fld>
            <a:endParaRPr lang="en-GB" dirty="0"/>
          </a:p>
        </p:txBody>
      </p:sp>
    </p:spTree>
    <p:extLst>
      <p:ext uri="{BB962C8B-B14F-4D97-AF65-F5344CB8AC3E}">
        <p14:creationId xmlns:p14="http://schemas.microsoft.com/office/powerpoint/2010/main" val="32799603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BFE945-A3E0-4657-AAD1-F7708F3A2E98}" type="slidenum">
              <a:rPr lang="en-GB" smtClean="0"/>
              <a:t>5</a:t>
            </a:fld>
            <a:endParaRPr lang="en-GB" dirty="0"/>
          </a:p>
        </p:txBody>
      </p:sp>
    </p:spTree>
    <p:extLst>
      <p:ext uri="{BB962C8B-B14F-4D97-AF65-F5344CB8AC3E}">
        <p14:creationId xmlns:p14="http://schemas.microsoft.com/office/powerpoint/2010/main" val="363217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BFE945-A3E0-4657-AAD1-F7708F3A2E98}" type="slidenum">
              <a:rPr lang="en-GB" smtClean="0"/>
              <a:t>6</a:t>
            </a:fld>
            <a:endParaRPr lang="en-GB" dirty="0"/>
          </a:p>
        </p:txBody>
      </p:sp>
    </p:spTree>
    <p:extLst>
      <p:ext uri="{BB962C8B-B14F-4D97-AF65-F5344CB8AC3E}">
        <p14:creationId xmlns:p14="http://schemas.microsoft.com/office/powerpoint/2010/main" val="14976168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BFE945-A3E0-4657-AAD1-F7708F3A2E98}" type="slidenum">
              <a:rPr lang="en-GB" smtClean="0"/>
              <a:t>7</a:t>
            </a:fld>
            <a:endParaRPr lang="en-GB" dirty="0"/>
          </a:p>
        </p:txBody>
      </p:sp>
    </p:spTree>
    <p:extLst>
      <p:ext uri="{BB962C8B-B14F-4D97-AF65-F5344CB8AC3E}">
        <p14:creationId xmlns:p14="http://schemas.microsoft.com/office/powerpoint/2010/main" val="2457782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BFE945-A3E0-4657-AAD1-F7708F3A2E98}" type="slidenum">
              <a:rPr lang="en-GB" smtClean="0"/>
              <a:t>8</a:t>
            </a:fld>
            <a:endParaRPr lang="en-GB" dirty="0"/>
          </a:p>
        </p:txBody>
      </p:sp>
    </p:spTree>
    <p:extLst>
      <p:ext uri="{BB962C8B-B14F-4D97-AF65-F5344CB8AC3E}">
        <p14:creationId xmlns:p14="http://schemas.microsoft.com/office/powerpoint/2010/main" val="5786994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BFE945-A3E0-4657-AAD1-F7708F3A2E98}" type="slidenum">
              <a:rPr lang="en-GB" smtClean="0"/>
              <a:t>9</a:t>
            </a:fld>
            <a:endParaRPr lang="en-GB" dirty="0"/>
          </a:p>
        </p:txBody>
      </p:sp>
    </p:spTree>
    <p:extLst>
      <p:ext uri="{BB962C8B-B14F-4D97-AF65-F5344CB8AC3E}">
        <p14:creationId xmlns:p14="http://schemas.microsoft.com/office/powerpoint/2010/main" val="9760886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BFE945-A3E0-4657-AAD1-F7708F3A2E98}" type="slidenum">
              <a:rPr lang="en-GB" smtClean="0"/>
              <a:t>10</a:t>
            </a:fld>
            <a:endParaRPr lang="en-GB" dirty="0"/>
          </a:p>
        </p:txBody>
      </p:sp>
    </p:spTree>
    <p:extLst>
      <p:ext uri="{BB962C8B-B14F-4D97-AF65-F5344CB8AC3E}">
        <p14:creationId xmlns:p14="http://schemas.microsoft.com/office/powerpoint/2010/main" val="15544259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BFE945-A3E0-4657-AAD1-F7708F3A2E98}" type="slidenum">
              <a:rPr lang="en-GB" smtClean="0"/>
              <a:t>11</a:t>
            </a:fld>
            <a:endParaRPr lang="en-GB" dirty="0"/>
          </a:p>
        </p:txBody>
      </p:sp>
    </p:spTree>
    <p:extLst>
      <p:ext uri="{BB962C8B-B14F-4D97-AF65-F5344CB8AC3E}">
        <p14:creationId xmlns:p14="http://schemas.microsoft.com/office/powerpoint/2010/main" val="32117030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BFE945-A3E0-4657-AAD1-F7708F3A2E98}" type="slidenum">
              <a:rPr lang="en-GB" smtClean="0"/>
              <a:t>12</a:t>
            </a:fld>
            <a:endParaRPr lang="en-GB" dirty="0"/>
          </a:p>
        </p:txBody>
      </p:sp>
    </p:spTree>
    <p:extLst>
      <p:ext uri="{BB962C8B-B14F-4D97-AF65-F5344CB8AC3E}">
        <p14:creationId xmlns:p14="http://schemas.microsoft.com/office/powerpoint/2010/main" val="1915631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BAEB9A-A37B-4FFE-BF35-37E8263BAEF1}" type="datetimeFigureOut">
              <a:rPr lang="en-GB" smtClean="0"/>
              <a:t>03/02/2022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FC45B24-F692-4939-817D-B2156B1F7CCD}" type="slidenum">
              <a:rPr lang="en-GB" smtClean="0"/>
              <a:t>‹#›</a:t>
            </a:fld>
            <a:endParaRPr lang="en-GB" dirty="0"/>
          </a:p>
        </p:txBody>
      </p:sp>
    </p:spTree>
    <p:extLst>
      <p:ext uri="{BB962C8B-B14F-4D97-AF65-F5344CB8AC3E}">
        <p14:creationId xmlns:p14="http://schemas.microsoft.com/office/powerpoint/2010/main" val="4191254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BAEB9A-A37B-4FFE-BF35-37E8263BAEF1}" type="datetimeFigureOut">
              <a:rPr lang="en-GB" smtClean="0"/>
              <a:t>03/02/2022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FC45B24-F692-4939-817D-B2156B1F7CCD}" type="slidenum">
              <a:rPr lang="en-GB" smtClean="0"/>
              <a:t>‹#›</a:t>
            </a:fld>
            <a:endParaRPr lang="en-GB" dirty="0"/>
          </a:p>
        </p:txBody>
      </p:sp>
    </p:spTree>
    <p:extLst>
      <p:ext uri="{BB962C8B-B14F-4D97-AF65-F5344CB8AC3E}">
        <p14:creationId xmlns:p14="http://schemas.microsoft.com/office/powerpoint/2010/main" val="701887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7BAEB9A-A37B-4FFE-BF35-37E8263BAEF1}" type="datetimeFigureOut">
              <a:rPr lang="en-GB" smtClean="0"/>
              <a:t>03/02/2022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FC45B24-F692-4939-817D-B2156B1F7CCD}" type="slidenum">
              <a:rPr lang="en-GB" smtClean="0"/>
              <a:t>‹#›</a:t>
            </a:fld>
            <a:endParaRPr lang="en-GB" dirty="0"/>
          </a:p>
        </p:txBody>
      </p:sp>
    </p:spTree>
    <p:extLst>
      <p:ext uri="{BB962C8B-B14F-4D97-AF65-F5344CB8AC3E}">
        <p14:creationId xmlns:p14="http://schemas.microsoft.com/office/powerpoint/2010/main" val="42701584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BAEB9A-A37B-4FFE-BF35-37E8263BAEF1}" type="datetimeFigureOut">
              <a:rPr lang="en-GB" smtClean="0"/>
              <a:t>03/02/2022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FC45B24-F692-4939-817D-B2156B1F7CCD}" type="slidenum">
              <a:rPr lang="en-GB" smtClean="0"/>
              <a:t>‹#›</a:t>
            </a:fld>
            <a:endParaRPr lang="en-GB" dirty="0"/>
          </a:p>
        </p:txBody>
      </p:sp>
    </p:spTree>
    <p:extLst>
      <p:ext uri="{BB962C8B-B14F-4D97-AF65-F5344CB8AC3E}">
        <p14:creationId xmlns:p14="http://schemas.microsoft.com/office/powerpoint/2010/main" val="1678507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BAEB9A-A37B-4FFE-BF35-37E8263BAEF1}" type="datetimeFigureOut">
              <a:rPr lang="en-GB" smtClean="0"/>
              <a:t>03/02/2022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FC45B24-F692-4939-817D-B2156B1F7CCD}" type="slidenum">
              <a:rPr lang="en-GB" smtClean="0"/>
              <a:t>‹#›</a:t>
            </a:fld>
            <a:endParaRPr lang="en-GB" dirty="0"/>
          </a:p>
        </p:txBody>
      </p:sp>
    </p:spTree>
    <p:extLst>
      <p:ext uri="{BB962C8B-B14F-4D97-AF65-F5344CB8AC3E}">
        <p14:creationId xmlns:p14="http://schemas.microsoft.com/office/powerpoint/2010/main" val="1043255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BAEB9A-A37B-4FFE-BF35-37E8263BAEF1}" type="datetimeFigureOut">
              <a:rPr lang="en-GB" smtClean="0"/>
              <a:t>03/02/2022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FC45B24-F692-4939-817D-B2156B1F7CCD}" type="slidenum">
              <a:rPr lang="en-GB" smtClean="0"/>
              <a:t>‹#›</a:t>
            </a:fld>
            <a:endParaRPr lang="en-GB" dirty="0"/>
          </a:p>
        </p:txBody>
      </p:sp>
    </p:spTree>
    <p:extLst>
      <p:ext uri="{BB962C8B-B14F-4D97-AF65-F5344CB8AC3E}">
        <p14:creationId xmlns:p14="http://schemas.microsoft.com/office/powerpoint/2010/main" val="2331630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BAEB9A-A37B-4FFE-BF35-37E8263BAEF1}" type="datetimeFigureOut">
              <a:rPr lang="en-GB" smtClean="0"/>
              <a:t>03/02/2022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FC45B24-F692-4939-817D-B2156B1F7CCD}" type="slidenum">
              <a:rPr lang="en-GB" smtClean="0"/>
              <a:t>‹#›</a:t>
            </a:fld>
            <a:endParaRPr lang="en-GB" dirty="0"/>
          </a:p>
        </p:txBody>
      </p:sp>
    </p:spTree>
    <p:extLst>
      <p:ext uri="{BB962C8B-B14F-4D97-AF65-F5344CB8AC3E}">
        <p14:creationId xmlns:p14="http://schemas.microsoft.com/office/powerpoint/2010/main" val="2411274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BAEB9A-A37B-4FFE-BF35-37E8263BAEF1}" type="datetimeFigureOut">
              <a:rPr lang="en-GB" smtClean="0"/>
              <a:t>03/02/2022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FC45B24-F692-4939-817D-B2156B1F7CCD}" type="slidenum">
              <a:rPr lang="en-GB" smtClean="0"/>
              <a:t>‹#›</a:t>
            </a:fld>
            <a:endParaRPr lang="en-GB" dirty="0"/>
          </a:p>
        </p:txBody>
      </p:sp>
    </p:spTree>
    <p:extLst>
      <p:ext uri="{BB962C8B-B14F-4D97-AF65-F5344CB8AC3E}">
        <p14:creationId xmlns:p14="http://schemas.microsoft.com/office/powerpoint/2010/main" val="3961221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BAEB9A-A37B-4FFE-BF35-37E8263BAEF1}" type="datetimeFigureOut">
              <a:rPr lang="en-GB" smtClean="0"/>
              <a:t>03/02/2022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FC45B24-F692-4939-817D-B2156B1F7CCD}" type="slidenum">
              <a:rPr lang="en-GB" smtClean="0"/>
              <a:t>‹#›</a:t>
            </a:fld>
            <a:endParaRPr lang="en-GB" dirty="0"/>
          </a:p>
        </p:txBody>
      </p:sp>
    </p:spTree>
    <p:extLst>
      <p:ext uri="{BB962C8B-B14F-4D97-AF65-F5344CB8AC3E}">
        <p14:creationId xmlns:p14="http://schemas.microsoft.com/office/powerpoint/2010/main" val="3234126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BAEB9A-A37B-4FFE-BF35-37E8263BAEF1}" type="datetimeFigureOut">
              <a:rPr lang="en-GB" smtClean="0"/>
              <a:t>03/02/2022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FC45B24-F692-4939-817D-B2156B1F7CCD}" type="slidenum">
              <a:rPr lang="en-GB" smtClean="0"/>
              <a:t>‹#›</a:t>
            </a:fld>
            <a:endParaRPr lang="en-GB" dirty="0"/>
          </a:p>
        </p:txBody>
      </p:sp>
    </p:spTree>
    <p:extLst>
      <p:ext uri="{BB962C8B-B14F-4D97-AF65-F5344CB8AC3E}">
        <p14:creationId xmlns:p14="http://schemas.microsoft.com/office/powerpoint/2010/main" val="324548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BAEB9A-A37B-4FFE-BF35-37E8263BAEF1}" type="datetimeFigureOut">
              <a:rPr lang="en-GB" smtClean="0"/>
              <a:t>03/02/2022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FC45B24-F692-4939-817D-B2156B1F7CCD}" type="slidenum">
              <a:rPr lang="en-GB" smtClean="0"/>
              <a:t>‹#›</a:t>
            </a:fld>
            <a:endParaRPr lang="en-GB" dirty="0"/>
          </a:p>
        </p:txBody>
      </p:sp>
    </p:spTree>
    <p:extLst>
      <p:ext uri="{BB962C8B-B14F-4D97-AF65-F5344CB8AC3E}">
        <p14:creationId xmlns:p14="http://schemas.microsoft.com/office/powerpoint/2010/main" val="2466287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BAEB9A-A37B-4FFE-BF35-37E8263BAEF1}" type="datetimeFigureOut">
              <a:rPr lang="en-GB" smtClean="0"/>
              <a:t>03/02/2022</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C45B24-F692-4939-817D-B2156B1F7CCD}" type="slidenum">
              <a:rPr lang="en-GB" smtClean="0"/>
              <a:t>‹#›</a:t>
            </a:fld>
            <a:endParaRPr lang="en-GB" dirty="0"/>
          </a:p>
        </p:txBody>
      </p:sp>
    </p:spTree>
    <p:extLst>
      <p:ext uri="{BB962C8B-B14F-4D97-AF65-F5344CB8AC3E}">
        <p14:creationId xmlns:p14="http://schemas.microsoft.com/office/powerpoint/2010/main" val="23063792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3.jpg"/></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descr="Los Cuentos de Kutz: Hojas Seca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1"/>
          <p:cNvSpPr txBox="1">
            <a:spLocks/>
          </p:cNvSpPr>
          <p:nvPr/>
        </p:nvSpPr>
        <p:spPr>
          <a:xfrm>
            <a:off x="1797538" y="2074009"/>
            <a:ext cx="9167446" cy="4224557"/>
          </a:xfrm>
          <a:prstGeom prst="rect">
            <a:avLst/>
          </a:prstGeom>
          <a:solidFill>
            <a:schemeClr val="accent4">
              <a:lumMod val="40000"/>
              <a:lumOff val="60000"/>
            </a:schemeClr>
          </a:solidFill>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3800" b="1" dirty="0"/>
              <a:t>Different Types of Poems</a:t>
            </a:r>
          </a:p>
        </p:txBody>
      </p:sp>
    </p:spTree>
    <p:extLst>
      <p:ext uri="{BB962C8B-B14F-4D97-AF65-F5344CB8AC3E}">
        <p14:creationId xmlns:p14="http://schemas.microsoft.com/office/powerpoint/2010/main" val="3668199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Different types of poems</a:t>
            </a:r>
          </a:p>
        </p:txBody>
      </p:sp>
      <p:sp>
        <p:nvSpPr>
          <p:cNvPr id="3" name="Content Placeholder 2"/>
          <p:cNvSpPr>
            <a:spLocks noGrp="1"/>
          </p:cNvSpPr>
          <p:nvPr>
            <p:ph idx="1"/>
          </p:nvPr>
        </p:nvSpPr>
        <p:spPr>
          <a:xfrm>
            <a:off x="838200" y="1825625"/>
            <a:ext cx="4624754" cy="4351338"/>
          </a:xfrm>
        </p:spPr>
        <p:txBody>
          <a:bodyPr>
            <a:normAutofit/>
          </a:bodyPr>
          <a:lstStyle/>
          <a:p>
            <a:pPr marL="0" indent="0" algn="ctr">
              <a:buNone/>
            </a:pPr>
            <a:r>
              <a:rPr lang="en-GB" sz="4400" dirty="0"/>
              <a:t>This is an extremely useful book and all of the following examples have been taken from it.</a:t>
            </a:r>
          </a:p>
        </p:txBody>
      </p:sp>
      <p:pic>
        <p:nvPicPr>
          <p:cNvPr id="4" name="Content Placeholder 3" descr="C:\Users\jayne.morgan\Pictures\Screenshots\Screenshot (221).png"/>
          <p:cNvPicPr>
            <a:picLocks/>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86785" y="1690688"/>
            <a:ext cx="3767015" cy="4772269"/>
          </a:xfrm>
          <a:prstGeom prst="rect">
            <a:avLst/>
          </a:prstGeom>
          <a:noFill/>
          <a:ln>
            <a:noFill/>
          </a:ln>
        </p:spPr>
      </p:pic>
    </p:spTree>
    <p:extLst>
      <p:ext uri="{BB962C8B-B14F-4D97-AF65-F5344CB8AC3E}">
        <p14:creationId xmlns:p14="http://schemas.microsoft.com/office/powerpoint/2010/main" val="1083187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Acrostic Poems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3189" y="2388332"/>
            <a:ext cx="5932811" cy="4351338"/>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85584" y="3729350"/>
            <a:ext cx="4420217" cy="3010320"/>
          </a:xfrm>
          <a:prstGeom prst="rect">
            <a:avLst/>
          </a:prstGeom>
        </p:spPr>
      </p:pic>
      <p:sp>
        <p:nvSpPr>
          <p:cNvPr id="6" name="TextBox 5"/>
          <p:cNvSpPr txBox="1"/>
          <p:nvPr/>
        </p:nvSpPr>
        <p:spPr>
          <a:xfrm>
            <a:off x="7285584" y="1788167"/>
            <a:ext cx="4068216" cy="1200329"/>
          </a:xfrm>
          <a:prstGeom prst="rect">
            <a:avLst/>
          </a:prstGeom>
          <a:noFill/>
        </p:spPr>
        <p:txBody>
          <a:bodyPr wrap="square" rtlCol="0">
            <a:spAutoFit/>
          </a:bodyPr>
          <a:lstStyle/>
          <a:p>
            <a:r>
              <a:rPr lang="en-GB" dirty="0"/>
              <a:t>Poems in which certain letters of a word in each line together form a word, which is the subject of the poem.</a:t>
            </a:r>
          </a:p>
          <a:p>
            <a:pPr algn="ctr"/>
            <a:endParaRPr lang="en-GB" dirty="0"/>
          </a:p>
        </p:txBody>
      </p:sp>
    </p:spTree>
    <p:extLst>
      <p:ext uri="{BB962C8B-B14F-4D97-AF65-F5344CB8AC3E}">
        <p14:creationId xmlns:p14="http://schemas.microsoft.com/office/powerpoint/2010/main" val="3281143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Cinquains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66830" y="1598979"/>
            <a:ext cx="5024864" cy="4351338"/>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83518" y="1775116"/>
            <a:ext cx="4077269" cy="2838846"/>
          </a:xfrm>
          <a:prstGeom prst="rect">
            <a:avLst/>
          </a:prstGeom>
        </p:spPr>
      </p:pic>
      <p:sp>
        <p:nvSpPr>
          <p:cNvPr id="6" name="TextBox 5"/>
          <p:cNvSpPr txBox="1"/>
          <p:nvPr/>
        </p:nvSpPr>
        <p:spPr>
          <a:xfrm>
            <a:off x="6956872" y="4900246"/>
            <a:ext cx="4789651" cy="1754326"/>
          </a:xfrm>
          <a:prstGeom prst="rect">
            <a:avLst/>
          </a:prstGeom>
          <a:noFill/>
        </p:spPr>
        <p:txBody>
          <a:bodyPr wrap="square" rtlCol="0">
            <a:spAutoFit/>
          </a:bodyPr>
          <a:lstStyle/>
          <a:p>
            <a:r>
              <a:rPr lang="en-GB" dirty="0"/>
              <a:t>A form of syllable poem consisting of five lines adding up to 22 syllables. Line 1 has two syllables, line 2 has four syllables, line 3 has six syllables, line 4 has eight syllables and line 5 has 2 syllables.</a:t>
            </a:r>
          </a:p>
          <a:p>
            <a:pPr algn="ctr"/>
            <a:endParaRPr lang="en-GB" dirty="0"/>
          </a:p>
        </p:txBody>
      </p:sp>
    </p:spTree>
    <p:extLst>
      <p:ext uri="{BB962C8B-B14F-4D97-AF65-F5344CB8AC3E}">
        <p14:creationId xmlns:p14="http://schemas.microsoft.com/office/powerpoint/2010/main" val="1796375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pPr algn="ctr"/>
            <a:r>
              <a:rPr lang="en-GB" dirty="0">
                <a:solidFill>
                  <a:schemeClr val="bg1"/>
                </a:solidFill>
              </a:rPr>
              <a:t>Clerihews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20876579">
            <a:off x="508059" y="1652079"/>
            <a:ext cx="4303326" cy="2302020"/>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618438">
            <a:off x="4271401" y="4162988"/>
            <a:ext cx="4108986" cy="2221355"/>
          </a:xfrm>
          <a:prstGeom prst="rect">
            <a:avLst/>
          </a:prstGeom>
        </p:spPr>
      </p:pic>
      <p:sp>
        <p:nvSpPr>
          <p:cNvPr id="6" name="TextBox 5"/>
          <p:cNvSpPr txBox="1"/>
          <p:nvPr/>
        </p:nvSpPr>
        <p:spPr>
          <a:xfrm>
            <a:off x="8948037" y="2003963"/>
            <a:ext cx="2500923" cy="3416320"/>
          </a:xfrm>
          <a:prstGeom prst="rect">
            <a:avLst/>
          </a:prstGeom>
          <a:noFill/>
        </p:spPr>
        <p:txBody>
          <a:bodyPr wrap="square" rtlCol="0">
            <a:spAutoFit/>
          </a:bodyPr>
          <a:lstStyle/>
          <a:p>
            <a:r>
              <a:rPr lang="en-GB" dirty="0">
                <a:solidFill>
                  <a:schemeClr val="bg1"/>
                </a:solidFill>
              </a:rPr>
              <a:t>A clerihew is a four-line verse about a person, which consists of two rhyming couplets. The first line of the clerihew is the name of the person. Finding words which rhyme with people’s names isn’t easy so clerihews are difficult to write</a:t>
            </a:r>
          </a:p>
          <a:p>
            <a:endParaRPr lang="en-GB" dirty="0"/>
          </a:p>
        </p:txBody>
      </p:sp>
      <p:pic>
        <p:nvPicPr>
          <p:cNvPr id="8" name="Picture 7" descr="Novel Tea: LITERARY CHARACTERS I"/>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55613" y="1566257"/>
            <a:ext cx="2790350" cy="2278870"/>
          </a:xfrm>
          <a:prstGeom prst="rect">
            <a:avLst/>
          </a:prstGeom>
        </p:spPr>
      </p:pic>
    </p:spTree>
    <p:extLst>
      <p:ext uri="{BB962C8B-B14F-4D97-AF65-F5344CB8AC3E}">
        <p14:creationId xmlns:p14="http://schemas.microsoft.com/office/powerpoint/2010/main" val="1227727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Haiku</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95478" y="1690688"/>
            <a:ext cx="4458322" cy="3439005"/>
          </a:xfrm>
        </p:spPr>
      </p:pic>
      <p:sp>
        <p:nvSpPr>
          <p:cNvPr id="5" name="TextBox 4"/>
          <p:cNvSpPr txBox="1"/>
          <p:nvPr/>
        </p:nvSpPr>
        <p:spPr>
          <a:xfrm>
            <a:off x="1383323" y="1758462"/>
            <a:ext cx="3571631" cy="1477328"/>
          </a:xfrm>
          <a:prstGeom prst="rect">
            <a:avLst/>
          </a:prstGeom>
          <a:noFill/>
        </p:spPr>
        <p:txBody>
          <a:bodyPr wrap="square" rtlCol="0">
            <a:spAutoFit/>
          </a:bodyPr>
          <a:lstStyle/>
          <a:p>
            <a:r>
              <a:rPr lang="en-GB" dirty="0"/>
              <a:t>Haikus are traditional Japanese verse-form, consisting of three lines and a total of seventeen syllables, arranged in the pattern 5-7-5.</a:t>
            </a:r>
          </a:p>
          <a:p>
            <a:endParaRPr lang="en-GB" dirty="0"/>
          </a:p>
        </p:txBody>
      </p:sp>
      <p:pic>
        <p:nvPicPr>
          <p:cNvPr id="6" name="Picture 5" descr="Tibial Pursuit: How to identify and side the tibia | Bone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32329" y="3354204"/>
            <a:ext cx="5007363" cy="3325202"/>
          </a:xfrm>
          <a:prstGeom prst="rect">
            <a:avLst/>
          </a:prstGeom>
        </p:spPr>
      </p:pic>
    </p:spTree>
    <p:extLst>
      <p:ext uri="{BB962C8B-B14F-4D97-AF65-F5344CB8AC3E}">
        <p14:creationId xmlns:p14="http://schemas.microsoft.com/office/powerpoint/2010/main" val="1340798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Kenning</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552997" y="1572072"/>
            <a:ext cx="2670139" cy="4351338"/>
          </a:xfrm>
        </p:spPr>
      </p:pic>
      <p:sp>
        <p:nvSpPr>
          <p:cNvPr id="5" name="TextBox 4"/>
          <p:cNvSpPr txBox="1"/>
          <p:nvPr/>
        </p:nvSpPr>
        <p:spPr>
          <a:xfrm>
            <a:off x="8815755" y="2079178"/>
            <a:ext cx="3110523" cy="3139321"/>
          </a:xfrm>
          <a:prstGeom prst="rect">
            <a:avLst/>
          </a:prstGeom>
          <a:noFill/>
        </p:spPr>
        <p:txBody>
          <a:bodyPr wrap="square" rtlCol="0">
            <a:spAutoFit/>
          </a:bodyPr>
          <a:lstStyle/>
          <a:p>
            <a:pPr algn="ctr"/>
            <a:r>
              <a:rPr lang="en-GB" dirty="0"/>
              <a:t>A keening is a descriptive phrase, or compound word, which is used to name something instead of a noun. Anglo-Saxon poets often used kennings in their poems, for example, a river is sometimes describes as a “swan path”. A kennings poem is a poem consisting of a list of kennings.</a:t>
            </a:r>
          </a:p>
          <a:p>
            <a:pPr algn="ctr"/>
            <a:endParaRPr lang="en-GB" dirty="0"/>
          </a:p>
        </p:txBody>
      </p:sp>
      <p:pic>
        <p:nvPicPr>
          <p:cNvPr id="6" name="Picture 5" descr="equipment protection - What do I need to know for volcano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3697" y="1528380"/>
            <a:ext cx="4781010" cy="4557338"/>
          </a:xfrm>
          <a:prstGeom prst="rect">
            <a:avLst/>
          </a:prstGeom>
        </p:spPr>
      </p:pic>
    </p:spTree>
    <p:extLst>
      <p:ext uri="{BB962C8B-B14F-4D97-AF65-F5344CB8AC3E}">
        <p14:creationId xmlns:p14="http://schemas.microsoft.com/office/powerpoint/2010/main" val="1361881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1354" y="161925"/>
            <a:ext cx="5687646" cy="1325563"/>
          </a:xfrm>
          <a:solidFill>
            <a:schemeClr val="accent6">
              <a:lumMod val="40000"/>
              <a:lumOff val="60000"/>
            </a:schemeClr>
          </a:solidFill>
        </p:spPr>
        <p:txBody>
          <a:bodyPr/>
          <a:lstStyle/>
          <a:p>
            <a:pPr algn="ctr"/>
            <a:r>
              <a:rPr lang="en-GB" dirty="0"/>
              <a:t>Limericks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87213" y="1487488"/>
            <a:ext cx="5287113" cy="3648584"/>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0462" y="1487488"/>
            <a:ext cx="5471809" cy="3663098"/>
          </a:xfrm>
          <a:prstGeom prst="rect">
            <a:avLst/>
          </a:prstGeom>
        </p:spPr>
      </p:pic>
      <p:sp>
        <p:nvSpPr>
          <p:cNvPr id="6" name="TextBox 5"/>
          <p:cNvSpPr txBox="1"/>
          <p:nvPr/>
        </p:nvSpPr>
        <p:spPr>
          <a:xfrm>
            <a:off x="2821354" y="5416062"/>
            <a:ext cx="7369907" cy="1477328"/>
          </a:xfrm>
          <a:prstGeom prst="rect">
            <a:avLst/>
          </a:prstGeom>
          <a:solidFill>
            <a:schemeClr val="accent6">
              <a:lumMod val="40000"/>
              <a:lumOff val="60000"/>
            </a:schemeClr>
          </a:solidFill>
        </p:spPr>
        <p:txBody>
          <a:bodyPr wrap="square" rtlCol="0">
            <a:spAutoFit/>
          </a:bodyPr>
          <a:lstStyle/>
          <a:p>
            <a:pPr algn="ctr"/>
            <a:r>
              <a:rPr lang="en-GB" dirty="0"/>
              <a:t>A limerick is a humorous five-line poem with a particular pattern. It has a rhyme scheme of aabba: lines 1 and 2 are longer lines of 3 beats ending with a rhyme; lines 3 and 4 are shorter lines of two beats that end with a rhyme; line 5 is a longer line of thee beats that rhymes with lines 1 and 2.</a:t>
            </a:r>
          </a:p>
          <a:p>
            <a:endParaRPr lang="en-GB" dirty="0"/>
          </a:p>
        </p:txBody>
      </p:sp>
      <p:pic>
        <p:nvPicPr>
          <p:cNvPr id="7" name="Picture 6" descr="File:Shamrock svg.svg - Wikipedia"/>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86593" y="5416062"/>
            <a:ext cx="1354281" cy="1354281"/>
          </a:xfrm>
          <a:prstGeom prst="rect">
            <a:avLst/>
          </a:prstGeom>
        </p:spPr>
      </p:pic>
      <p:pic>
        <p:nvPicPr>
          <p:cNvPr id="8" name="Picture 7" descr="File:Shamrock svg.svg - Wikipedia"/>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659916" y="5416061"/>
            <a:ext cx="1354281" cy="1354281"/>
          </a:xfrm>
          <a:prstGeom prst="rect">
            <a:avLst/>
          </a:prstGeom>
        </p:spPr>
      </p:pic>
    </p:spTree>
    <p:extLst>
      <p:ext uri="{BB962C8B-B14F-4D97-AF65-F5344CB8AC3E}">
        <p14:creationId xmlns:p14="http://schemas.microsoft.com/office/powerpoint/2010/main" val="3091512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CFF"/>
          </a:solidFill>
        </p:spPr>
        <p:txBody>
          <a:bodyPr/>
          <a:lstStyle/>
          <a:p>
            <a:pPr algn="ctr"/>
            <a:r>
              <a:rPr lang="en-GB" dirty="0"/>
              <a:t>Shape poems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392246" y="1707835"/>
            <a:ext cx="3554955" cy="2929083"/>
          </a:xfrm>
          <a:ln w="38100">
            <a:solidFill>
              <a:srgbClr val="FF99FF"/>
            </a:solidFill>
          </a:ln>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8200" y="1690687"/>
            <a:ext cx="2686538" cy="2963379"/>
          </a:xfrm>
          <a:prstGeom prst="rect">
            <a:avLst/>
          </a:prstGeom>
          <a:ln w="38100">
            <a:solidFill>
              <a:srgbClr val="FF99FF"/>
            </a:solidFill>
          </a:ln>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926629" y="1690687"/>
            <a:ext cx="2311894" cy="2870473"/>
          </a:xfrm>
          <a:prstGeom prst="rect">
            <a:avLst/>
          </a:prstGeom>
          <a:ln w="38100">
            <a:solidFill>
              <a:srgbClr val="FF99FF"/>
            </a:solidFill>
          </a:ln>
        </p:spPr>
      </p:pic>
      <p:sp>
        <p:nvSpPr>
          <p:cNvPr id="7" name="TextBox 6"/>
          <p:cNvSpPr txBox="1"/>
          <p:nvPr/>
        </p:nvSpPr>
        <p:spPr>
          <a:xfrm>
            <a:off x="2430585" y="5095631"/>
            <a:ext cx="7877907" cy="1477328"/>
          </a:xfrm>
          <a:prstGeom prst="rect">
            <a:avLst/>
          </a:prstGeom>
          <a:noFill/>
        </p:spPr>
        <p:txBody>
          <a:bodyPr wrap="square" rtlCol="0">
            <a:spAutoFit/>
          </a:bodyPr>
          <a:lstStyle/>
          <a:p>
            <a:pPr algn="ctr"/>
            <a:r>
              <a:rPr lang="en-GB" dirty="0"/>
              <a:t>A shape poem is one in which the lines of the poem are arranged to make a picture or shape. You can make a shape poem about any kind of object. In the simplest form of shape poem, the words are written so that they make a shape of the object.</a:t>
            </a:r>
          </a:p>
          <a:p>
            <a:pPr algn="ctr"/>
            <a:endParaRPr lang="en-GB" dirty="0"/>
          </a:p>
        </p:txBody>
      </p:sp>
    </p:spTree>
    <p:extLst>
      <p:ext uri="{BB962C8B-B14F-4D97-AF65-F5344CB8AC3E}">
        <p14:creationId xmlns:p14="http://schemas.microsoft.com/office/powerpoint/2010/main" val="4180671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Tankas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10507" y="1807493"/>
            <a:ext cx="4540413" cy="3030230"/>
          </a:xfrm>
        </p:spPr>
      </p:pic>
      <p:sp>
        <p:nvSpPr>
          <p:cNvPr id="5" name="TextBox 4"/>
          <p:cNvSpPr txBox="1"/>
          <p:nvPr/>
        </p:nvSpPr>
        <p:spPr>
          <a:xfrm>
            <a:off x="8315569" y="1563077"/>
            <a:ext cx="1938216" cy="2585323"/>
          </a:xfrm>
          <a:prstGeom prst="rect">
            <a:avLst/>
          </a:prstGeom>
          <a:noFill/>
        </p:spPr>
        <p:txBody>
          <a:bodyPr wrap="square" rtlCol="0">
            <a:spAutoFit/>
          </a:bodyPr>
          <a:lstStyle/>
          <a:p>
            <a:pPr algn="ctr"/>
            <a:r>
              <a:rPr lang="en-GB" dirty="0"/>
              <a:t>Tankas are a type of Japanese syllable poem, consisting of five lines and 31 syllables arranged in the pattern 5-7-5-7-7.</a:t>
            </a:r>
          </a:p>
          <a:p>
            <a:pPr algn="ctr"/>
            <a:endParaRPr lang="en-GB" dirty="0"/>
          </a:p>
        </p:txBody>
      </p:sp>
      <p:pic>
        <p:nvPicPr>
          <p:cNvPr id="6" name="Picture 5" descr="File:Aeroplane - Faro - The Algarve, Portugal (1470399788).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523" y="4185191"/>
            <a:ext cx="3485662" cy="2322322"/>
          </a:xfrm>
          <a:prstGeom prst="rect">
            <a:avLst/>
          </a:prstGeom>
        </p:spPr>
      </p:pic>
    </p:spTree>
    <p:extLst>
      <p:ext uri="{BB962C8B-B14F-4D97-AF65-F5344CB8AC3E}">
        <p14:creationId xmlns:p14="http://schemas.microsoft.com/office/powerpoint/2010/main" val="2300808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Tongue-twisters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9667" y="2002684"/>
            <a:ext cx="6630325" cy="2734057"/>
          </a:xfrm>
        </p:spPr>
      </p:pic>
      <p:sp>
        <p:nvSpPr>
          <p:cNvPr id="5" name="TextBox 4"/>
          <p:cNvSpPr txBox="1"/>
          <p:nvPr/>
        </p:nvSpPr>
        <p:spPr>
          <a:xfrm>
            <a:off x="3618523" y="5048738"/>
            <a:ext cx="4697046" cy="1200329"/>
          </a:xfrm>
          <a:prstGeom prst="rect">
            <a:avLst/>
          </a:prstGeom>
          <a:solidFill>
            <a:schemeClr val="accent4">
              <a:lumMod val="60000"/>
              <a:lumOff val="40000"/>
            </a:schemeClr>
          </a:solidFill>
        </p:spPr>
        <p:txBody>
          <a:bodyPr wrap="square" rtlCol="0">
            <a:spAutoFit/>
          </a:bodyPr>
          <a:lstStyle/>
          <a:p>
            <a:pPr algn="ctr"/>
            <a:r>
              <a:rPr lang="en-GB" dirty="0"/>
              <a:t>A rhyme that is difficult to say properly because it uses similar or repeated sounds, e.g., She sells sea-shells on the seashore.</a:t>
            </a:r>
          </a:p>
          <a:p>
            <a:endParaRPr lang="en-GB" dirty="0"/>
          </a:p>
        </p:txBody>
      </p:sp>
      <p:pic>
        <p:nvPicPr>
          <p:cNvPr id="6" name="Picture 5" descr="Shorts – Wikipedia"/>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13962" y="2027733"/>
            <a:ext cx="3940375" cy="2709008"/>
          </a:xfrm>
          <a:prstGeom prst="rect">
            <a:avLst/>
          </a:prstGeom>
          <a:solidFill>
            <a:schemeClr val="accent1">
              <a:lumMod val="75000"/>
            </a:schemeClr>
          </a:solidFill>
        </p:spPr>
      </p:pic>
    </p:spTree>
    <p:extLst>
      <p:ext uri="{BB962C8B-B14F-4D97-AF65-F5344CB8AC3E}">
        <p14:creationId xmlns:p14="http://schemas.microsoft.com/office/powerpoint/2010/main" val="3777826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Story poems</a:t>
            </a:r>
          </a:p>
        </p:txBody>
      </p:sp>
      <p:sp>
        <p:nvSpPr>
          <p:cNvPr id="3" name="Content Placeholder 2"/>
          <p:cNvSpPr>
            <a:spLocks noGrp="1"/>
          </p:cNvSpPr>
          <p:nvPr>
            <p:ph idx="1"/>
          </p:nvPr>
        </p:nvSpPr>
        <p:spPr>
          <a:xfrm>
            <a:off x="838200" y="3169871"/>
            <a:ext cx="3468077" cy="1206744"/>
          </a:xfrm>
        </p:spPr>
        <p:txBody>
          <a:bodyPr/>
          <a:lstStyle/>
          <a:p>
            <a:pPr marL="0" indent="0" algn="ctr">
              <a:buNone/>
            </a:pPr>
            <a:r>
              <a:rPr lang="en-GB" dirty="0"/>
              <a:t>Poems that tell a story.</a:t>
            </a:r>
          </a:p>
          <a:p>
            <a:pPr marL="0" indent="0" algn="ctr">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88013" y="1777477"/>
            <a:ext cx="6592220" cy="3991532"/>
          </a:xfrm>
          <a:prstGeom prst="rect">
            <a:avLst/>
          </a:prstGeom>
        </p:spPr>
      </p:pic>
    </p:spTree>
    <p:extLst>
      <p:ext uri="{BB962C8B-B14F-4D97-AF65-F5344CB8AC3E}">
        <p14:creationId xmlns:p14="http://schemas.microsoft.com/office/powerpoint/2010/main" val="1439426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548</TotalTime>
  <Words>424</Words>
  <Application>Microsoft Office PowerPoint</Application>
  <PresentationFormat>Widescreen</PresentationFormat>
  <Paragraphs>35</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PowerPoint Presentation</vt:lpstr>
      <vt:lpstr>Different types of poems</vt:lpstr>
      <vt:lpstr>Acrostic Poems</vt:lpstr>
      <vt:lpstr>Cinquains</vt:lpstr>
      <vt:lpstr>Clerihews</vt:lpstr>
      <vt:lpstr>Haiku</vt:lpstr>
      <vt:lpstr>Kenning</vt:lpstr>
      <vt:lpstr>Limericks</vt:lpstr>
      <vt:lpstr>Shape poems</vt:lpstr>
      <vt:lpstr>Tankas</vt:lpstr>
      <vt:lpstr>Tongue-twisters</vt:lpstr>
      <vt:lpstr>Story poems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125</cp:revision>
  <cp:lastPrinted>2020-11-25T17:20:24Z</cp:lastPrinted>
  <dcterms:created xsi:type="dcterms:W3CDTF">2019-10-22T13:59:23Z</dcterms:created>
  <dcterms:modified xsi:type="dcterms:W3CDTF">2022-02-03T14:23:33Z</dcterms:modified>
</cp:coreProperties>
</file>