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63" r:id="rId2"/>
    <p:sldId id="265" r:id="rId3"/>
    <p:sldId id="266" r:id="rId4"/>
    <p:sldId id="267" r:id="rId5"/>
    <p:sldId id="268" r:id="rId6"/>
    <p:sldId id="269" r:id="rId7"/>
    <p:sldId id="270" r:id="rId8"/>
    <p:sldId id="271" r:id="rId9"/>
  </p:sldIdLst>
  <p:sldSz cx="9144000" cy="6858000" type="screen4x3"/>
  <p:notesSz cx="6797675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712"/>
  </p:normalViewPr>
  <p:slideViewPr>
    <p:cSldViewPr>
      <p:cViewPr varScale="1">
        <p:scale>
          <a:sx n="105" d="100"/>
          <a:sy n="105" d="100"/>
        </p:scale>
        <p:origin x="174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CE3D78F-B2CA-9051-5E7B-C729087619F6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4C5AFCA0-245A-766A-64EE-1C3F32C0931A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079BFF9-9332-074A-BACF-1081DBB6F6C9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5E1EA77-5169-51AC-9103-562849234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CC9AA240-333C-4345-8191-07E8DACB0720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646E56D-B8B3-8E6E-BC1E-5DA1D6E1D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6891685-BDE4-63E7-DF68-2C0885EE5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8F303D-19D0-B542-A9F3-1CAEAC1F9A2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713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88E2C-9773-23E9-E84B-3CB2C5675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E200C-C4A9-D049-A123-9B3F9B1369D1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E9DC8-4806-DB22-D6C5-C913CF84E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1E40F-6A58-3AF1-0402-20C3E124C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50FC8A-F7F9-CA4D-98A8-CF24877BA3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1652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20B90F2-F970-1826-4480-643988DC846F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563215C5-C17C-1482-7ADB-61E0D98D96B2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5430279-1422-9B96-237E-A20EBFBB789F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67E7C43-1A93-6D9D-6C83-D8F0CA290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F6072-70E8-A840-A5CD-6B7BD6E321F2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8BEF31C-CEF6-2585-E001-0E4A5BF8C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B57D677-0067-2778-045A-92674C3E5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46B782-6F83-D545-8036-AC3B391D146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3564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FC6AE9B-B76D-42D7-4C44-574D74965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F54A5-6A79-4F43-AA67-4B11D414558B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C39D1B6-FADD-A59F-1CCC-5D1E64DD8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354B867-D477-255C-35C6-F2A7B090C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3C4B5-C44D-0E46-B5BD-B038A3E64C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6441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F0CD290-2502-F3B2-C20E-A56767D42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87D2A-0964-A448-B4B7-85FE81F191E5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467228A7-E9D1-87B9-222C-479521EB7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B34B8F3-E82D-F414-370D-28C973B0A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D96359-CA79-7848-9541-14F453A7ACC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2510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1DC83B2-A914-1A5E-D153-22B5814FC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73A92-0863-3F44-B4C9-F356B1BF2F12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B0460FD-635A-C3F7-43A6-6B85DAB86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51A0A9A-76FF-6CD7-A0DF-AE3176926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153EFF-B3C7-3745-96EA-054CE319A8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7197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E3FB61-5056-029C-43B1-9E21EF582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7AC83-80BD-6040-972D-E45AF31F8011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FACB28-E467-07A0-8264-D2B5B5436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BDA0D6-188A-0C70-3126-E19241D86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E375FE-A01C-0444-91D7-D7EDA202C79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3230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482224D-6B5C-F8C6-B976-48E71EC50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8083A-20BF-D147-B79C-2F7700E93C15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FDF64-BF69-0CDE-CB01-C5AE91BD4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57C90-55F5-BFBE-CC9F-1B0647CD4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A0A9FD-9574-524B-8D24-1AC8026443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5060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A5290C7-830E-045C-D7B7-747974841456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2EE2771-9E7B-94DE-C608-46D6D5A01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C4F8E-F1CF-3943-AF2A-703F4E667F5A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8CDFC98-AFFB-2365-EBAD-1B794FAEE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9D150446-B330-EE15-B4AC-404A37343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1F04CA-67E5-2647-B038-4C35413BF6A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797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5B5CE-4227-0DF5-8897-8B4E17FF2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90C8E-6737-5A40-9A48-FE3C02F57E01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7B1EE1-FCAC-C351-B189-6E15E68AB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9EDC8-468A-E82B-0EEF-BFA625A05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6911AA-18FA-AE4E-9753-7FCE1E3601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8133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C1B1EEB-BEA8-1FAF-E3C7-351B0EE1BA69}"/>
              </a:ext>
            </a:extLst>
          </p:cNvPr>
          <p:cNvCxnSpPr/>
          <p:nvPr/>
        </p:nvCxnSpPr>
        <p:spPr>
          <a:xfrm rot="5400000" flipV="1">
            <a:off x="7543800" y="173038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CED876-6A90-4F14-4327-A63EDF6C2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AD651-A68D-924F-AA7F-B18DA04C29BF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30CD8D8-8FE7-CA6D-84B4-E22201156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D243315-429D-55C7-4B53-2082E4790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97DD3A-BD8F-4E45-8174-8D7F50E818F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5045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26D315-3A7C-4AAA-EC80-607A40EC9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59B2105-98DA-930D-81E1-39040CC70B8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68350" y="2286000"/>
            <a:ext cx="72898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8B93E-14B8-3833-00BF-594581EB39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350" y="6470650"/>
            <a:ext cx="1616075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E8EEC3D-2695-A54D-8535-C1B45268FA21}" type="datetimeFigureOut">
              <a:rPr lang="en-US"/>
              <a:pPr>
                <a:defRPr/>
              </a:pPr>
              <a:t>3/19/25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8046D-B592-243D-E3EB-82539D60EC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32200" y="6470650"/>
            <a:ext cx="442595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E3F66-58E7-39E5-4C36-0F23832B97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28000" y="6470650"/>
            <a:ext cx="730250" cy="2746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solidFill>
                  <a:srgbClr val="0D0D0D"/>
                </a:solidFill>
                <a:latin typeface="Tw Cen MT Condensed" panose="020B0606020104020203" pitchFamily="34" charset="77"/>
              </a:defRPr>
            </a:lvl1pPr>
          </a:lstStyle>
          <a:p>
            <a:fld id="{05262ABB-E160-7C4E-9489-953536DFD8F1}" type="slidenum">
              <a:rPr lang="en-US" altLang="en-US"/>
              <a:pPr/>
              <a:t>‹#›</a:t>
            </a:fld>
            <a:endParaRPr lang="en-US" alt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784EF4-4A49-B994-5B3F-26353FB8666F}"/>
              </a:ext>
            </a:extLst>
          </p:cNvPr>
          <p:cNvCxnSpPr/>
          <p:nvPr/>
        </p:nvCxnSpPr>
        <p:spPr>
          <a:xfrm flipV="1">
            <a:off x="571500" y="827088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7" r:id="rId2"/>
    <p:sldLayoutId id="2147483684" r:id="rId3"/>
    <p:sldLayoutId id="2147483678" r:id="rId4"/>
    <p:sldLayoutId id="2147483679" r:id="rId5"/>
    <p:sldLayoutId id="2147483680" r:id="rId6"/>
    <p:sldLayoutId id="2147483685" r:id="rId7"/>
    <p:sldLayoutId id="2147483681" r:id="rId8"/>
    <p:sldLayoutId id="2147483686" r:id="rId9"/>
    <p:sldLayoutId id="2147483682" r:id="rId10"/>
    <p:sldLayoutId id="214748368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 kern="1200" cap="all" spc="100">
          <a:solidFill>
            <a:srgbClr val="0D0D0D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77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13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767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372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6288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4F7D0-BBFB-27C5-7F38-3C942A318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029200"/>
            <a:ext cx="5208588" cy="147002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Green exercise article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C07DA5-7688-C63A-E0B6-92BC9C91B6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3200" y="4746625"/>
            <a:ext cx="2209800" cy="1752600"/>
          </a:xfrm>
        </p:spPr>
        <p:txBody>
          <a:bodyPr rtlCol="0"/>
          <a:lstStyle/>
          <a:p>
            <a:pPr fontAlgn="auto">
              <a:buFont typeface="Tw Cen MT" panose="020B0602020104020603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03F54-E803-C574-8A54-3B9FE0CA71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4581525"/>
            <a:ext cx="4953000" cy="2286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comparison of four typical green</a:t>
            </a:r>
            <a:b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exercise environments and</a:t>
            </a:r>
            <a:b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prediction of psychological health</a:t>
            </a:r>
            <a:b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outcomes.</a:t>
            </a:r>
            <a:b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6E9F8-56A5-7572-60E5-3F6DDB1470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7950" y="4959350"/>
            <a:ext cx="2400300" cy="1463675"/>
          </a:xfrm>
        </p:spPr>
        <p:txBody>
          <a:bodyPr rtlCol="0"/>
          <a:lstStyle/>
          <a:p>
            <a:pPr fontAlgn="auto">
              <a:buFont typeface="Tw Cen MT" panose="020B0602020104020603" pitchFamily="34" charset="0"/>
              <a:buNone/>
              <a:defRPr/>
            </a:pPr>
            <a:r>
              <a:rPr lang="en-GB" dirty="0"/>
              <a:t>Rogerson et al. (2016</a:t>
            </a:r>
            <a:r>
              <a:rPr lang="en-GB" sz="1200" dirty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3E38C-85AC-6A9E-27EE-3D7C5819B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450" y="1371600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Read the article and then answer the questions on the following slides.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You may do this individually or in pairs.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75841E0E-16B6-4514-7F81-45D2FCFE5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1FDEF-FC4B-0031-0F80-216E7DD59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Questions to answer: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B8CECF92-D778-E6A3-D7E1-AFA580F068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Tw Cen MT Condensed" panose="020B0606020104020203" pitchFamily="34" charset="77"/>
              <a:buAutoNum type="arabicPeriod"/>
            </a:pPr>
            <a:r>
              <a:rPr lang="en-GB" altLang="en-US" sz="3200" dirty="0"/>
              <a:t>What does the introduction say that previous studies have found when investigating Green Exercise?</a:t>
            </a:r>
          </a:p>
          <a:p>
            <a:pPr marL="514350" indent="-514350">
              <a:buFont typeface="Tw Cen MT Condensed" panose="020B0606020104020203" pitchFamily="34" charset="77"/>
              <a:buAutoNum type="arabicPeriod"/>
            </a:pPr>
            <a:endParaRPr lang="en-GB" altLang="en-US" sz="3200" dirty="0"/>
          </a:p>
          <a:p>
            <a:pPr marL="514350" indent="-514350">
              <a:buFont typeface="Tw Cen MT Condensed" panose="020B0606020104020203" pitchFamily="34" charset="77"/>
              <a:buAutoNum type="arabicPeriod"/>
            </a:pPr>
            <a:r>
              <a:rPr lang="en-GB" altLang="en-US" sz="3200" dirty="0"/>
              <a:t>What is the rationale presented for the study? (why have they carried this out)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55E69-B2B0-6E51-DF75-CF0723267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Method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35C7B849-9EFB-1EF2-866F-D2D7755704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Tw Cen MT" panose="020B0602020104020603" pitchFamily="34" charset="77"/>
              <a:buNone/>
            </a:pPr>
            <a:r>
              <a:rPr lang="en-GB" altLang="en-US" sz="3200"/>
              <a:t>3. Why were the locations used in the study selected?</a:t>
            </a:r>
          </a:p>
          <a:p>
            <a:pPr marL="0" indent="0">
              <a:buFont typeface="Tw Cen MT" panose="020B0602020104020603" pitchFamily="34" charset="77"/>
              <a:buNone/>
            </a:pPr>
            <a:endParaRPr lang="en-GB" altLang="en-US" sz="3200"/>
          </a:p>
          <a:p>
            <a:pPr marL="0" indent="0">
              <a:buFont typeface="Tw Cen MT" panose="020B0602020104020603" pitchFamily="34" charset="77"/>
              <a:buNone/>
            </a:pPr>
            <a:r>
              <a:rPr lang="en-GB" altLang="en-US" sz="3200"/>
              <a:t>4. How did the locations selected differ?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AFA5E-B83B-4D0A-C400-9A2ACEDB6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2A81C-1FE7-DB66-B828-8F5ADC72D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350" y="1295400"/>
            <a:ext cx="7289800" cy="5013325"/>
          </a:xfrm>
        </p:spPr>
        <p:txBody>
          <a:bodyPr rtlCol="0">
            <a:normAutofit/>
          </a:bodyPr>
          <a:lstStyle/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 dirty="0"/>
              <a:t>5. What measures were used in the study?</a:t>
            </a:r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sz="32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 dirty="0"/>
              <a:t>6. The authors used bespoke menu based questions regarding participant’s primary motivation. </a:t>
            </a:r>
          </a:p>
          <a:p>
            <a:pPr marL="265176" lvl="1" indent="-137160" fontAlgn="auto">
              <a:buFont typeface="Wingdings 3" pitchFamily="18" charset="2"/>
              <a:buChar char=""/>
              <a:defRPr/>
            </a:pPr>
            <a:r>
              <a:rPr lang="en-GB" sz="3200" dirty="0"/>
              <a:t>What are the potential issues with this approach?</a:t>
            </a:r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sz="3200" dirty="0"/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5BF72-3BE5-8B9C-70FB-F580053F1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3F949-728C-B3C3-615D-F502EEE15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 dirty="0"/>
              <a:t>7. Can you identify any significant differences found between pre-post run values.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sz="32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 dirty="0"/>
              <a:t>‘Significant’ means that any differences were not down to chance.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3200" dirty="0"/>
              <a:t>Statistical tests used to determine this.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sz="32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dirty="0"/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CFDC6-B39C-FF69-6A2C-32F7B7AB0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52413"/>
            <a:ext cx="7289800" cy="15001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629ED-FA8E-B6E2-922C-9874A2A0D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350" y="1524000"/>
            <a:ext cx="7289800" cy="4784725"/>
          </a:xfrm>
        </p:spPr>
        <p:txBody>
          <a:bodyPr rtlCol="0">
            <a:normAutofit/>
          </a:bodyPr>
          <a:lstStyle/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2800" dirty="0"/>
              <a:t>8. What were the key findings of the study?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sz="28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2800" dirty="0"/>
              <a:t>9. What were the strengths of the study?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sz="28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2800" dirty="0"/>
              <a:t>10. What limitations (weaknesses) of the study were identified?</a:t>
            </a:r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endParaRPr lang="en-GB" sz="2800" dirty="0"/>
          </a:p>
          <a:p>
            <a:pPr marL="0" indent="0" fontAlgn="auto">
              <a:buFont typeface="Tw Cen MT" panose="020B0602020104020603" pitchFamily="34" charset="0"/>
              <a:buNone/>
              <a:defRPr/>
            </a:pPr>
            <a:r>
              <a:rPr lang="en-GB" sz="2800" dirty="0"/>
              <a:t>11. What practical implications were identified at the end of the study?</a:t>
            </a:r>
          </a:p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229</Words>
  <Application>Microsoft Macintosh PowerPoint</Application>
  <PresentationFormat>On-screen Show (4:3)</PresentationFormat>
  <Paragraphs>30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Tw Cen MT</vt:lpstr>
      <vt:lpstr>Tw Cen MT Condensed</vt:lpstr>
      <vt:lpstr>Wingdings 3</vt:lpstr>
      <vt:lpstr>Integral</vt:lpstr>
      <vt:lpstr>Green exercise article review</vt:lpstr>
      <vt:lpstr>A comparison of four typical green exercise environments and prediction of psychological health outcomes. </vt:lpstr>
      <vt:lpstr>Read the article and then answer the questions on the following slides.  You may do this individually or in pairs. </vt:lpstr>
      <vt:lpstr>Questions to answer:</vt:lpstr>
      <vt:lpstr>Method</vt:lpstr>
      <vt:lpstr>PowerPoint Presentation</vt:lpstr>
      <vt:lpstr>Results</vt:lpstr>
      <vt:lpstr>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2016-12-01T16:09:59Z</dcterms:created>
  <dcterms:modified xsi:type="dcterms:W3CDTF">2025-03-19T20:18:13Z</dcterms:modified>
</cp:coreProperties>
</file>