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1" r:id="rId1"/>
  </p:sldMasterIdLst>
  <p:notesMasterIdLst>
    <p:notesMasterId r:id="rId24"/>
  </p:notesMasterIdLst>
  <p:sldIdLst>
    <p:sldId id="256" r:id="rId2"/>
    <p:sldId id="327" r:id="rId3"/>
    <p:sldId id="328" r:id="rId4"/>
    <p:sldId id="437" r:id="rId5"/>
    <p:sldId id="438" r:id="rId6"/>
    <p:sldId id="288" r:id="rId7"/>
    <p:sldId id="431" r:id="rId8"/>
    <p:sldId id="291" r:id="rId9"/>
    <p:sldId id="342" r:id="rId10"/>
    <p:sldId id="344" r:id="rId11"/>
    <p:sldId id="389" r:id="rId12"/>
    <p:sldId id="432" r:id="rId13"/>
    <p:sldId id="391" r:id="rId14"/>
    <p:sldId id="392" r:id="rId15"/>
    <p:sldId id="455" r:id="rId16"/>
    <p:sldId id="402" r:id="rId17"/>
    <p:sldId id="433" r:id="rId18"/>
    <p:sldId id="347" r:id="rId19"/>
    <p:sldId id="350" r:id="rId20"/>
    <p:sldId id="421" r:id="rId21"/>
    <p:sldId id="440" r:id="rId22"/>
    <p:sldId id="441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799" autoAdjust="0"/>
    <p:restoredTop sz="74165" autoAdjust="0"/>
  </p:normalViewPr>
  <p:slideViewPr>
    <p:cSldViewPr snapToGrid="0">
      <p:cViewPr varScale="1">
        <p:scale>
          <a:sx n="52" d="100"/>
          <a:sy n="52" d="100"/>
        </p:scale>
        <p:origin x="636" y="24"/>
      </p:cViewPr>
      <p:guideLst/>
    </p:cSldViewPr>
  </p:slideViewPr>
  <p:outlineViewPr>
    <p:cViewPr>
      <p:scale>
        <a:sx n="33" d="100"/>
        <a:sy n="33" d="100"/>
      </p:scale>
      <p:origin x="0" y="-1982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17779D6E-4B0F-4313-BA91-85D0DA1EC7A5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75E427A2-EF12-4B53-8801-C4B7854001B3}" type="par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48E3363B-665F-4D02-A4C0-16B0E9F0FFA2}" type="sib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CD25A5C6-A14A-426F-9F5A-47A27100F71B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大學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B200CB95-CF2C-4434-9243-94E46A3A901B}" type="par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AAAF0F87-C342-4B6B-A1C5-559C88409759}" type="sib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3"/>
      <dgm:spPr/>
    </dgm:pt>
    <dgm:pt modelId="{54ED7851-1B76-46ED-B001-1C6B692104CF}" type="pres">
      <dgm:prSet presAssocID="{3A6CAB11-6197-4213-8AF2-55AD7C688699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4" custScaleX="14167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4F60B201-AAAE-4175-9814-4AE21726D789}" type="pres">
      <dgm:prSet presAssocID="{17779D6E-4B0F-4313-BA91-85D0DA1EC7A5}" presName="composite" presStyleCnt="0"/>
      <dgm:spPr/>
    </dgm:pt>
    <dgm:pt modelId="{AD9BDEDE-B11D-4B44-8F45-53C3C12138C1}" type="pres">
      <dgm:prSet presAssocID="{17779D6E-4B0F-4313-BA91-85D0DA1EC7A5}" presName="bentUpArrow1" presStyleLbl="alignImgPlace1" presStyleIdx="1" presStyleCnt="3"/>
      <dgm:spPr/>
    </dgm:pt>
    <dgm:pt modelId="{BE723E73-4E82-4EE4-A336-CF2AD106B628}" type="pres">
      <dgm:prSet presAssocID="{17779D6E-4B0F-4313-BA91-85D0DA1EC7A5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45DA5F1-5EA7-4354-B687-AE933DDF03E0}" type="pres">
      <dgm:prSet presAssocID="{17779D6E-4B0F-4313-BA91-85D0DA1EC7A5}" presName="ChildText" presStyleLbl="revTx" presStyleIdx="1" presStyleCnt="4" custScaleX="14735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B2D77C6-7768-4CE0-BF61-060AD56F3C5F}" type="pres">
      <dgm:prSet presAssocID="{48E3363B-665F-4D02-A4C0-16B0E9F0FFA2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3"/>
      <dgm:spPr/>
    </dgm:pt>
    <dgm:pt modelId="{67EB0CB8-2E7E-47E1-80B9-83A326194988}" type="pres">
      <dgm:prSet presAssocID="{4F585A11-D5C3-493E-98DD-9977C5907E96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4" custScaleX="14970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3" presStyleCnt="4" custScaleX="1563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94192D23-821E-4CF1-86EB-A4BFEBF9266D}" type="presOf" srcId="{F9BA3A78-269E-4336-A184-D99189CCE38D}" destId="{8366A906-D17A-4415-9505-D1AA0C3772D0}" srcOrd="0" destOrd="0" presId="urn:microsoft.com/office/officeart/2005/8/layout/StepDownProcess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BCA610B9-FD6E-43BA-AC8D-D467244B6773}" type="presOf" srcId="{17779D6E-4B0F-4313-BA91-85D0DA1EC7A5}" destId="{BE723E73-4E82-4EE4-A336-CF2AD106B628}" srcOrd="0" destOrd="0" presId="urn:microsoft.com/office/officeart/2005/8/layout/StepDownProcess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CA07D1AF-B361-4A92-AAD1-B12208DB95BF}" srcId="{2A3EA7BC-4A8C-442A-A38E-A13BA2D368AA}" destId="{8E2D4A30-D328-4A1B-B80F-329EB95B1982}" srcOrd="3" destOrd="0" parTransId="{DE12D245-AF76-4769-A8EC-5485559AE234}" sibTransId="{6723A2C9-1213-4501-9B6D-7AF7C1A333EE}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61612D91-6105-4520-B3A0-5A402BF3C0FE}" srcId="{2A3EA7BC-4A8C-442A-A38E-A13BA2D368AA}" destId="{17779D6E-4B0F-4313-BA91-85D0DA1EC7A5}" srcOrd="1" destOrd="0" parTransId="{75E427A2-EF12-4B53-8801-C4B7854001B3}" sibTransId="{48E3363B-665F-4D02-A4C0-16B0E9F0FFA2}"/>
    <dgm:cxn modelId="{5AA0AB71-DC95-412C-844D-13FF0FEDBFE3}" srcId="{17779D6E-4B0F-4313-BA91-85D0DA1EC7A5}" destId="{CD25A5C6-A14A-426F-9F5A-47A27100F71B}" srcOrd="0" destOrd="0" parTransId="{B200CB95-CF2C-4434-9243-94E46A3A901B}" sibTransId="{AAAF0F87-C342-4B6B-A1C5-559C88409759}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0B4B5984-1976-49BD-AA45-28EF88DF7DAC}" type="presOf" srcId="{9C41FF70-36E3-429C-9528-F5DFD428A4BA}" destId="{BE1401BF-8081-424B-9D79-5153321290FF}" srcOrd="0" destOrd="0" presId="urn:microsoft.com/office/officeart/2005/8/layout/StepDownProcess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50248A1F-4E49-43F2-B81B-FBDBD90E7EE7}" type="presOf" srcId="{CD25A5C6-A14A-426F-9F5A-47A27100F71B}" destId="{645DA5F1-5EA7-4354-B687-AE933DDF03E0}" srcOrd="0" destOrd="0" presId="urn:microsoft.com/office/officeart/2005/8/layout/StepDownProcess"/>
    <dgm:cxn modelId="{6E59F7B8-25B6-4172-93A3-9810CC976FBA}" type="presOf" srcId="{8E2D4A30-D328-4A1B-B80F-329EB95B1982}" destId="{B25FD068-0320-4873-A104-6F62ADE62338}" srcOrd="0" destOrd="0" presId="urn:microsoft.com/office/officeart/2005/8/layout/StepDownProcess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56B47267-6F5C-4450-8849-B7967FA6C41B}" type="presParOf" srcId="{8F2D152C-B473-4253-81A2-4432765065A9}" destId="{1C282312-5FD2-4261-A77A-246722263BEA}" srcOrd="0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1" destOrd="0" presId="urn:microsoft.com/office/officeart/2005/8/layout/StepDownProcess"/>
    <dgm:cxn modelId="{8B0B4B27-41E4-4D36-8AF5-4118B8920FA1}" type="presParOf" srcId="{8F2D152C-B473-4253-81A2-4432765065A9}" destId="{4F60B201-AAAE-4175-9814-4AE21726D789}" srcOrd="2" destOrd="0" presId="urn:microsoft.com/office/officeart/2005/8/layout/StepDownProcess"/>
    <dgm:cxn modelId="{20944226-E64B-489C-A2CB-BD9CDCCAF364}" type="presParOf" srcId="{4F60B201-AAAE-4175-9814-4AE21726D789}" destId="{AD9BDEDE-B11D-4B44-8F45-53C3C12138C1}" srcOrd="0" destOrd="0" presId="urn:microsoft.com/office/officeart/2005/8/layout/StepDownProcess"/>
    <dgm:cxn modelId="{55C2BF48-589C-48D3-BE05-B0505DA628A6}" type="presParOf" srcId="{4F60B201-AAAE-4175-9814-4AE21726D789}" destId="{BE723E73-4E82-4EE4-A336-CF2AD106B628}" srcOrd="1" destOrd="0" presId="urn:microsoft.com/office/officeart/2005/8/layout/StepDownProcess"/>
    <dgm:cxn modelId="{78B48286-FF9A-46EB-9A69-FD617ACE476B}" type="presParOf" srcId="{4F60B201-AAAE-4175-9814-4AE21726D789}" destId="{645DA5F1-5EA7-4354-B687-AE933DDF03E0}" srcOrd="2" destOrd="0" presId="urn:microsoft.com/office/officeart/2005/8/layout/StepDownProcess"/>
    <dgm:cxn modelId="{6DD0CCAD-8118-4EFA-9D79-9599FB900E9F}" type="presParOf" srcId="{8F2D152C-B473-4253-81A2-4432765065A9}" destId="{4B2D77C6-7768-4CE0-BF61-060AD56F3C5F}" srcOrd="3" destOrd="0" presId="urn:microsoft.com/office/officeart/2005/8/layout/StepDownProcess"/>
    <dgm:cxn modelId="{3B5DCCD9-2FEC-41A8-874D-91D9661AB4DD}" type="presParOf" srcId="{8F2D152C-B473-4253-81A2-4432765065A9}" destId="{B1C8F14A-95D6-49D8-A7F8-8190AE76D175}" srcOrd="4" destOrd="0" presId="urn:microsoft.com/office/officeart/2005/8/layout/StepDownProcess"/>
    <dgm:cxn modelId="{279EE1CC-99C1-4B76-866E-A9790E970ABE}" type="presParOf" srcId="{B1C8F14A-95D6-49D8-A7F8-8190AE76D175}" destId="{DF29331A-424F-45A1-87D2-073AB0A3C960}" srcOrd="0" destOrd="0" presId="urn:microsoft.com/office/officeart/2005/8/layout/StepDownProcess"/>
    <dgm:cxn modelId="{F9079398-597C-40F8-AF98-6B98E0B6DD0C}" type="presParOf" srcId="{B1C8F14A-95D6-49D8-A7F8-8190AE76D175}" destId="{67EB0CB8-2E7E-47E1-80B9-83A326194988}" srcOrd="1" destOrd="0" presId="urn:microsoft.com/office/officeart/2005/8/layout/StepDownProcess"/>
    <dgm:cxn modelId="{7A3091E8-238B-451D-8CD4-862F97D17150}" type="presParOf" srcId="{B1C8F14A-95D6-49D8-A7F8-8190AE76D175}" destId="{8366A906-D17A-4415-9505-D1AA0C3772D0}" srcOrd="2" destOrd="0" presId="urn:microsoft.com/office/officeart/2005/8/layout/StepDownProcess"/>
    <dgm:cxn modelId="{03D75717-E57C-4D3F-B159-7011F558EA59}" type="presParOf" srcId="{8F2D152C-B473-4253-81A2-4432765065A9}" destId="{024A7338-FB92-491D-853E-44E444F86D32}" srcOrd="5" destOrd="0" presId="urn:microsoft.com/office/officeart/2005/8/layout/StepDownProcess"/>
    <dgm:cxn modelId="{0007FA85-E85B-401C-A39F-89A15912FC7D}" type="presParOf" srcId="{8F2D152C-B473-4253-81A2-4432765065A9}" destId="{F063F6EA-6578-4387-A265-0851F214E7B5}" srcOrd="6" destOrd="0" presId="urn:microsoft.com/office/officeart/2005/8/layout/StepDownProcess"/>
    <dgm:cxn modelId="{7D13784B-022C-4AE4-A693-09A46DC6846A}" type="presParOf" srcId="{F063F6EA-6578-4387-A265-0851F214E7B5}" destId="{B25FD068-0320-4873-A104-6F62ADE62338}" srcOrd="0" destOrd="0" presId="urn:microsoft.com/office/officeart/2005/8/layout/StepDownProcess"/>
    <dgm:cxn modelId="{2EAA9DCA-62FF-45AD-A4B2-43B479BFFEDC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C705C72-AA4E-42FA-8BEE-76B6994D38FC}">
      <dgm:prSet phldrT="[文字]" custT="1"/>
      <dgm:spPr/>
      <dgm:t>
        <a:bodyPr/>
        <a:lstStyle/>
        <a:p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大學</a:t>
          </a:r>
          <a:r>
            <a:rPr lang="en-US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C99CF11-410E-4ADC-B46E-4381A204B81F}" type="par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BA8DA7CD-157F-43AC-927B-9A56DF8BF316}" type="sib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F990CF77-A777-41DC-A2E2-FEFD5A7E5191}">
      <dgm:prSet phldrT="[文字]" custT="1"/>
      <dgm:spPr>
        <a:solidFill>
          <a:srgbClr val="92D050"/>
        </a:solidFill>
      </dgm:spPr>
      <dgm:t>
        <a:bodyPr/>
        <a:lstStyle/>
        <a:p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?</a:t>
          </a:r>
          <a:endParaRPr lang="zh-TW" altLang="en-US" sz="3200" dirty="0"/>
        </a:p>
      </dgm:t>
    </dgm:pt>
    <dgm:pt modelId="{2AC8EE7A-9F9D-4670-9647-B4EFB904BFA8}" type="par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7997064A-AD08-407B-B52C-7BCCD63F23F2}" type="sib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86B0DD7A-A4D3-47BA-AD28-989A92A6DE06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AA689E29-9BB1-456C-9DF8-F7DC95957375}" type="par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F274FB16-AB09-46BF-96D6-2142989E73F9}" type="sib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4"/>
      <dgm:spPr/>
    </dgm:pt>
    <dgm:pt modelId="{54ED7851-1B76-46ED-B001-1C6B692104CF}" type="pres">
      <dgm:prSet presAssocID="{3A6CAB11-6197-4213-8AF2-55AD7C688699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5" custScaleX="17666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EB43C95E-6F02-4CB1-84D6-F8B348751663}" type="pres">
      <dgm:prSet presAssocID="{86B0DD7A-A4D3-47BA-AD28-989A92A6DE06}" presName="composite" presStyleCnt="0"/>
      <dgm:spPr/>
    </dgm:pt>
    <dgm:pt modelId="{AE5EFC0F-29D2-47BA-99EC-961DE7313B59}" type="pres">
      <dgm:prSet presAssocID="{86B0DD7A-A4D3-47BA-AD28-989A92A6DE06}" presName="bentUpArrow1" presStyleLbl="alignImgPlace1" presStyleIdx="1" presStyleCnt="4"/>
      <dgm:spPr/>
    </dgm:pt>
    <dgm:pt modelId="{ACC1E6FC-1E04-4D9B-B037-60F1E7C11831}" type="pres">
      <dgm:prSet presAssocID="{86B0DD7A-A4D3-47BA-AD28-989A92A6DE06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9014D1-715D-497C-BDC6-46825F8CC0DC}" type="pres">
      <dgm:prSet presAssocID="{86B0DD7A-A4D3-47BA-AD28-989A92A6DE06}" presName="ChildText" presStyleLbl="revTx" presStyleIdx="1" presStyleCnt="5" custScaleX="22844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2C54DC9-D99A-49CF-A01B-EAF94981FEDA}" type="pres">
      <dgm:prSet presAssocID="{F274FB16-AB09-46BF-96D6-2142989E73F9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4"/>
      <dgm:spPr/>
    </dgm:pt>
    <dgm:pt modelId="{67EB0CB8-2E7E-47E1-80B9-83A326194988}" type="pres">
      <dgm:prSet presAssocID="{4F585A11-D5C3-493E-98DD-9977C5907E96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5" custScaleX="18668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D9B2F1C9-0654-43F2-AB8A-2117BE9380CF}" type="pres">
      <dgm:prSet presAssocID="{F990CF77-A777-41DC-A2E2-FEFD5A7E5191}" presName="composite" presStyleCnt="0"/>
      <dgm:spPr/>
    </dgm:pt>
    <dgm:pt modelId="{F20D61F3-99FC-4344-8F69-F28CA3FD5D80}" type="pres">
      <dgm:prSet presAssocID="{F990CF77-A777-41DC-A2E2-FEFD5A7E5191}" presName="bentUpArrow1" presStyleLbl="alignImgPlace1" presStyleIdx="3" presStyleCnt="4"/>
      <dgm:spPr/>
    </dgm:pt>
    <dgm:pt modelId="{B095F197-9519-4C82-8952-67299744126D}" type="pres">
      <dgm:prSet presAssocID="{F990CF77-A777-41DC-A2E2-FEFD5A7E5191}" presName="ParentText" presStyleLbl="node1" presStyleIdx="3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F05B0E5-9B9A-4067-9EB3-71677DA23B27}" type="pres">
      <dgm:prSet presAssocID="{F990CF77-A777-41DC-A2E2-FEFD5A7E5191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50CDDCC4-773B-4223-AB67-D55383E9B846}" type="pres">
      <dgm:prSet presAssocID="{7997064A-AD08-407B-B52C-7BCCD63F23F2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4" presStyleCnt="5" custScaleX="19491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B572761E-67AD-45E6-A610-D76B69C6767D}" type="presOf" srcId="{F990CF77-A777-41DC-A2E2-FEFD5A7E5191}" destId="{B095F197-9519-4C82-8952-67299744126D}" srcOrd="0" destOrd="0" presId="urn:microsoft.com/office/officeart/2005/8/layout/StepDownProcess"/>
    <dgm:cxn modelId="{01DA09CA-42DA-4E56-9F94-A10A91AC0614}" srcId="{86B0DD7A-A4D3-47BA-AD28-989A92A6DE06}" destId="{5C705C72-AA4E-42FA-8BEE-76B6994D38FC}" srcOrd="0" destOrd="0" parTransId="{0C99CF11-410E-4ADC-B46E-4381A204B81F}" sibTransId="{BA8DA7CD-157F-43AC-927B-9A56DF8BF316}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CA07D1AF-B361-4A92-AAD1-B12208DB95BF}" srcId="{2A3EA7BC-4A8C-442A-A38E-A13BA2D368AA}" destId="{8E2D4A30-D328-4A1B-B80F-329EB95B1982}" srcOrd="4" destOrd="0" parTransId="{DE12D245-AF76-4769-A8EC-5485559AE234}" sibTransId="{6723A2C9-1213-4501-9B6D-7AF7C1A333EE}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7B966D6B-9A89-4F8F-9C27-9E57E4179774}" srcId="{2A3EA7BC-4A8C-442A-A38E-A13BA2D368AA}" destId="{86B0DD7A-A4D3-47BA-AD28-989A92A6DE06}" srcOrd="1" destOrd="0" parTransId="{AA689E29-9BB1-456C-9DF8-F7DC95957375}" sibTransId="{F274FB16-AB09-46BF-96D6-2142989E73F9}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94192D23-821E-4CF1-86EB-A4BFEBF9266D}" type="presOf" srcId="{F9BA3A78-269E-4336-A184-D99189CCE38D}" destId="{8366A906-D17A-4415-9505-D1AA0C3772D0}" srcOrd="0" destOrd="0" presId="urn:microsoft.com/office/officeart/2005/8/layout/StepDownProcess"/>
    <dgm:cxn modelId="{74D987E1-6D44-41B2-B6D0-085E79939196}" srcId="{2A3EA7BC-4A8C-442A-A38E-A13BA2D368AA}" destId="{F990CF77-A777-41DC-A2E2-FEFD5A7E5191}" srcOrd="3" destOrd="0" parTransId="{2AC8EE7A-9F9D-4670-9647-B4EFB904BFA8}" sibTransId="{7997064A-AD08-407B-B52C-7BCCD63F23F2}"/>
    <dgm:cxn modelId="{6E59F7B8-25B6-4172-93A3-9810CC976FBA}" type="presOf" srcId="{8E2D4A30-D328-4A1B-B80F-329EB95B1982}" destId="{B25FD068-0320-4873-A104-6F62ADE62338}" srcOrd="0" destOrd="0" presId="urn:microsoft.com/office/officeart/2005/8/layout/StepDownProcess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1AB49A85-F7CB-44EF-9921-2000CEE27FBE}" type="presOf" srcId="{86B0DD7A-A4D3-47BA-AD28-989A92A6DE06}" destId="{ACC1E6FC-1E04-4D9B-B037-60F1E7C11831}" srcOrd="0" destOrd="0" presId="urn:microsoft.com/office/officeart/2005/8/layout/StepDownProcess"/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0B4B5984-1976-49BD-AA45-28EF88DF7DAC}" type="presOf" srcId="{9C41FF70-36E3-429C-9528-F5DFD428A4BA}" destId="{BE1401BF-8081-424B-9D79-5153321290FF}" srcOrd="0" destOrd="0" presId="urn:microsoft.com/office/officeart/2005/8/layout/StepDownProcess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A7AEFD6D-D8FD-458A-933D-5FDF8F86D90B}" type="presOf" srcId="{5C705C72-AA4E-42FA-8BEE-76B6994D38FC}" destId="{209014D1-715D-497C-BDC6-46825F8CC0DC}" srcOrd="0" destOrd="0" presId="urn:microsoft.com/office/officeart/2005/8/layout/StepDownProcess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56B47267-6F5C-4450-8849-B7967FA6C41B}" type="presParOf" srcId="{8F2D152C-B473-4253-81A2-4432765065A9}" destId="{1C282312-5FD2-4261-A77A-246722263BEA}" srcOrd="0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1" destOrd="0" presId="urn:microsoft.com/office/officeart/2005/8/layout/StepDownProcess"/>
    <dgm:cxn modelId="{E3585700-AC87-43DA-8034-0B53745DF8DF}" type="presParOf" srcId="{8F2D152C-B473-4253-81A2-4432765065A9}" destId="{EB43C95E-6F02-4CB1-84D6-F8B348751663}" srcOrd="2" destOrd="0" presId="urn:microsoft.com/office/officeart/2005/8/layout/StepDownProcess"/>
    <dgm:cxn modelId="{1699FBF7-52EA-4AE0-A1D3-30F4691896F2}" type="presParOf" srcId="{EB43C95E-6F02-4CB1-84D6-F8B348751663}" destId="{AE5EFC0F-29D2-47BA-99EC-961DE7313B59}" srcOrd="0" destOrd="0" presId="urn:microsoft.com/office/officeart/2005/8/layout/StepDownProcess"/>
    <dgm:cxn modelId="{66E299AF-15D9-4847-B16F-D025EB0E0D5C}" type="presParOf" srcId="{EB43C95E-6F02-4CB1-84D6-F8B348751663}" destId="{ACC1E6FC-1E04-4D9B-B037-60F1E7C11831}" srcOrd="1" destOrd="0" presId="urn:microsoft.com/office/officeart/2005/8/layout/StepDownProcess"/>
    <dgm:cxn modelId="{9485A783-07C4-4264-869C-74CB352B2EEE}" type="presParOf" srcId="{EB43C95E-6F02-4CB1-84D6-F8B348751663}" destId="{209014D1-715D-497C-BDC6-46825F8CC0DC}" srcOrd="2" destOrd="0" presId="urn:microsoft.com/office/officeart/2005/8/layout/StepDownProcess"/>
    <dgm:cxn modelId="{52D80BF1-B1D3-4A3C-B506-560D822CA77D}" type="presParOf" srcId="{8F2D152C-B473-4253-81A2-4432765065A9}" destId="{42C54DC9-D99A-49CF-A01B-EAF94981FEDA}" srcOrd="3" destOrd="0" presId="urn:microsoft.com/office/officeart/2005/8/layout/StepDownProcess"/>
    <dgm:cxn modelId="{3B5DCCD9-2FEC-41A8-874D-91D9661AB4DD}" type="presParOf" srcId="{8F2D152C-B473-4253-81A2-4432765065A9}" destId="{B1C8F14A-95D6-49D8-A7F8-8190AE76D175}" srcOrd="4" destOrd="0" presId="urn:microsoft.com/office/officeart/2005/8/layout/StepDownProcess"/>
    <dgm:cxn modelId="{279EE1CC-99C1-4B76-866E-A9790E970ABE}" type="presParOf" srcId="{B1C8F14A-95D6-49D8-A7F8-8190AE76D175}" destId="{DF29331A-424F-45A1-87D2-073AB0A3C960}" srcOrd="0" destOrd="0" presId="urn:microsoft.com/office/officeart/2005/8/layout/StepDownProcess"/>
    <dgm:cxn modelId="{F9079398-597C-40F8-AF98-6B98E0B6DD0C}" type="presParOf" srcId="{B1C8F14A-95D6-49D8-A7F8-8190AE76D175}" destId="{67EB0CB8-2E7E-47E1-80B9-83A326194988}" srcOrd="1" destOrd="0" presId="urn:microsoft.com/office/officeart/2005/8/layout/StepDownProcess"/>
    <dgm:cxn modelId="{7A3091E8-238B-451D-8CD4-862F97D17150}" type="presParOf" srcId="{B1C8F14A-95D6-49D8-A7F8-8190AE76D175}" destId="{8366A906-D17A-4415-9505-D1AA0C3772D0}" srcOrd="2" destOrd="0" presId="urn:microsoft.com/office/officeart/2005/8/layout/StepDownProcess"/>
    <dgm:cxn modelId="{03D75717-E57C-4D3F-B159-7011F558EA59}" type="presParOf" srcId="{8F2D152C-B473-4253-81A2-4432765065A9}" destId="{024A7338-FB92-491D-853E-44E444F86D32}" srcOrd="5" destOrd="0" presId="urn:microsoft.com/office/officeart/2005/8/layout/StepDownProcess"/>
    <dgm:cxn modelId="{D2CF16A9-F774-4D3E-A4C8-67F730B7A8C1}" type="presParOf" srcId="{8F2D152C-B473-4253-81A2-4432765065A9}" destId="{D9B2F1C9-0654-43F2-AB8A-2117BE9380CF}" srcOrd="6" destOrd="0" presId="urn:microsoft.com/office/officeart/2005/8/layout/StepDownProcess"/>
    <dgm:cxn modelId="{278B46B8-CBC0-43CE-AF8F-FA4D59055075}" type="presParOf" srcId="{D9B2F1C9-0654-43F2-AB8A-2117BE9380CF}" destId="{F20D61F3-99FC-4344-8F69-F28CA3FD5D80}" srcOrd="0" destOrd="0" presId="urn:microsoft.com/office/officeart/2005/8/layout/StepDownProcess"/>
    <dgm:cxn modelId="{51142CE1-2DFF-4685-AD40-91AAB049B7A8}" type="presParOf" srcId="{D9B2F1C9-0654-43F2-AB8A-2117BE9380CF}" destId="{B095F197-9519-4C82-8952-67299744126D}" srcOrd="1" destOrd="0" presId="urn:microsoft.com/office/officeart/2005/8/layout/StepDownProcess"/>
    <dgm:cxn modelId="{9963B1BB-9760-460E-A4E2-4D9C026D943C}" type="presParOf" srcId="{D9B2F1C9-0654-43F2-AB8A-2117BE9380CF}" destId="{6F05B0E5-9B9A-4067-9EB3-71677DA23B27}" srcOrd="2" destOrd="0" presId="urn:microsoft.com/office/officeart/2005/8/layout/StepDownProcess"/>
    <dgm:cxn modelId="{52A58DD8-E9DE-4887-9EAF-38140E1AE59C}" type="presParOf" srcId="{8F2D152C-B473-4253-81A2-4432765065A9}" destId="{50CDDCC4-773B-4223-AB67-D55383E9B846}" srcOrd="7" destOrd="0" presId="urn:microsoft.com/office/officeart/2005/8/layout/StepDownProcess"/>
    <dgm:cxn modelId="{0007FA85-E85B-401C-A39F-89A15912FC7D}" type="presParOf" srcId="{8F2D152C-B473-4253-81A2-4432765065A9}" destId="{F063F6EA-6578-4387-A265-0851F214E7B5}" srcOrd="8" destOrd="0" presId="urn:microsoft.com/office/officeart/2005/8/layout/StepDownProcess"/>
    <dgm:cxn modelId="{7D13784B-022C-4AE4-A693-09A46DC6846A}" type="presParOf" srcId="{F063F6EA-6578-4387-A265-0851F214E7B5}" destId="{B25FD068-0320-4873-A104-6F62ADE62338}" srcOrd="0" destOrd="0" presId="urn:microsoft.com/office/officeart/2005/8/layout/StepDownProcess"/>
    <dgm:cxn modelId="{2EAA9DCA-62FF-45AD-A4B2-43B479BFFEDC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D343BB-3B4F-4037-BA71-39EE0CA5E32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264B002-69FE-4A2A-B8E2-FF264B675C23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+mj-ea"/>
              <a:ea typeface="+mj-ea"/>
            </a:rPr>
            <a:t>詩書</a:t>
          </a:r>
          <a:endParaRPr lang="zh-TW" altLang="en-US" sz="3200" dirty="0">
            <a:solidFill>
              <a:schemeClr val="bg1"/>
            </a:solidFill>
            <a:latin typeface="+mj-ea"/>
            <a:ea typeface="+mj-ea"/>
          </a:endParaRPr>
        </a:p>
      </dgm:t>
    </dgm:pt>
    <dgm:pt modelId="{5346E601-2733-4625-BA24-099845483012}" type="parTrans" cxnId="{0A3E50EB-0C91-4504-8C26-95875A8D5ABB}">
      <dgm:prSet/>
      <dgm:spPr/>
      <dgm:t>
        <a:bodyPr/>
        <a:lstStyle/>
        <a:p>
          <a:endParaRPr lang="zh-TW" altLang="en-US"/>
        </a:p>
      </dgm:t>
    </dgm:pt>
    <dgm:pt modelId="{00307C30-EBD5-4DAB-A20F-3EAC101DDB53}" type="sibTrans" cxnId="{0A3E50EB-0C91-4504-8C26-95875A8D5ABB}">
      <dgm:prSet/>
      <dgm:spPr/>
      <dgm:t>
        <a:bodyPr/>
        <a:lstStyle/>
        <a:p>
          <a:endParaRPr lang="zh-TW" altLang="en-US"/>
        </a:p>
      </dgm:t>
    </dgm:pt>
    <dgm:pt modelId="{FCA0C67B-4A51-42C1-9721-B63CEC505820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+mj-ea"/>
              <a:ea typeface="+mj-ea"/>
            </a:rPr>
            <a:t>義之府</a:t>
          </a:r>
          <a:endParaRPr lang="zh-TW" altLang="en-US" sz="3200" dirty="0">
            <a:solidFill>
              <a:schemeClr val="bg1"/>
            </a:solidFill>
            <a:latin typeface="+mj-ea"/>
            <a:ea typeface="+mj-ea"/>
          </a:endParaRPr>
        </a:p>
      </dgm:t>
    </dgm:pt>
    <dgm:pt modelId="{FFE1A018-FF5D-42E7-AF2D-7B24CF662FDF}" type="parTrans" cxnId="{F62838A7-405E-4501-96BC-AAA20817E259}">
      <dgm:prSet/>
      <dgm:spPr/>
      <dgm:t>
        <a:bodyPr/>
        <a:lstStyle/>
        <a:p>
          <a:endParaRPr lang="zh-TW" altLang="en-US"/>
        </a:p>
      </dgm:t>
    </dgm:pt>
    <dgm:pt modelId="{4A8E08D7-8D54-403E-8F99-9CCCABB92E50}" type="sibTrans" cxnId="{F62838A7-405E-4501-96BC-AAA20817E259}">
      <dgm:prSet/>
      <dgm:spPr/>
      <dgm:t>
        <a:bodyPr/>
        <a:lstStyle/>
        <a:p>
          <a:endParaRPr lang="zh-TW" altLang="en-US"/>
        </a:p>
      </dgm:t>
    </dgm:pt>
    <dgm:pt modelId="{B2FA3680-843B-420B-AB70-31D63942A2D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+mj-ea"/>
              <a:ea typeface="+mj-ea"/>
            </a:rPr>
            <a:t>禮樂</a:t>
          </a:r>
          <a:endParaRPr lang="zh-TW" altLang="en-US" sz="3200" dirty="0">
            <a:solidFill>
              <a:schemeClr val="bg1"/>
            </a:solidFill>
            <a:latin typeface="+mj-ea"/>
            <a:ea typeface="+mj-ea"/>
          </a:endParaRPr>
        </a:p>
      </dgm:t>
    </dgm:pt>
    <dgm:pt modelId="{EE9BA43B-5640-496F-956A-56FE9797F2DB}" type="parTrans" cxnId="{CE1E3561-9352-42A2-9FA0-55985DB2F837}">
      <dgm:prSet/>
      <dgm:spPr/>
      <dgm:t>
        <a:bodyPr/>
        <a:lstStyle/>
        <a:p>
          <a:endParaRPr lang="zh-TW" altLang="en-US"/>
        </a:p>
      </dgm:t>
    </dgm:pt>
    <dgm:pt modelId="{4B9333DB-F855-4EDB-9D17-93322418D042}" type="sibTrans" cxnId="{CE1E3561-9352-42A2-9FA0-55985DB2F837}">
      <dgm:prSet/>
      <dgm:spPr/>
      <dgm:t>
        <a:bodyPr/>
        <a:lstStyle/>
        <a:p>
          <a:endParaRPr lang="zh-TW" altLang="en-US"/>
        </a:p>
      </dgm:t>
    </dgm:pt>
    <dgm:pt modelId="{D92F7B79-B486-4F80-A673-8912CEFC71CD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+mj-ea"/>
              <a:ea typeface="+mj-ea"/>
            </a:rPr>
            <a:t>德之則</a:t>
          </a:r>
          <a:endParaRPr lang="zh-TW" altLang="en-US" sz="3200" dirty="0">
            <a:solidFill>
              <a:schemeClr val="bg1"/>
            </a:solidFill>
            <a:latin typeface="+mj-ea"/>
            <a:ea typeface="+mj-ea"/>
          </a:endParaRPr>
        </a:p>
      </dgm:t>
    </dgm:pt>
    <dgm:pt modelId="{93761395-B667-45B1-AFFD-37F8AD31FC94}" type="parTrans" cxnId="{F8B4F726-5F79-4F0F-97F3-B209B0BEC6CF}">
      <dgm:prSet/>
      <dgm:spPr/>
      <dgm:t>
        <a:bodyPr/>
        <a:lstStyle/>
        <a:p>
          <a:endParaRPr lang="zh-TW" altLang="en-US"/>
        </a:p>
      </dgm:t>
    </dgm:pt>
    <dgm:pt modelId="{845B90AB-219D-4BBF-A4A6-694665035D38}" type="sibTrans" cxnId="{F8B4F726-5F79-4F0F-97F3-B209B0BEC6CF}">
      <dgm:prSet/>
      <dgm:spPr/>
      <dgm:t>
        <a:bodyPr/>
        <a:lstStyle/>
        <a:p>
          <a:endParaRPr lang="zh-TW" altLang="en-US"/>
        </a:p>
      </dgm:t>
    </dgm:pt>
    <dgm:pt modelId="{831B67AB-CB3F-40EF-A62B-E82C83683CA3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+mj-ea"/>
              <a:ea typeface="+mj-ea"/>
            </a:rPr>
            <a:t>德義：利之本</a:t>
          </a:r>
          <a:endParaRPr lang="zh-TW" altLang="en-US" sz="3200" dirty="0">
            <a:solidFill>
              <a:schemeClr val="bg1"/>
            </a:solidFill>
            <a:latin typeface="+mj-ea"/>
            <a:ea typeface="+mj-ea"/>
          </a:endParaRPr>
        </a:p>
      </dgm:t>
    </dgm:pt>
    <dgm:pt modelId="{D7009446-F511-4F77-B66B-C3082A7B2FB3}" type="parTrans" cxnId="{87E389F3-847C-4EA9-B3DB-11E985E06424}">
      <dgm:prSet/>
      <dgm:spPr/>
      <dgm:t>
        <a:bodyPr/>
        <a:lstStyle/>
        <a:p>
          <a:endParaRPr lang="zh-TW" altLang="en-US"/>
        </a:p>
      </dgm:t>
    </dgm:pt>
    <dgm:pt modelId="{3C4CCBB7-B3D1-4F5D-A8CE-C94CB429795D}" type="sibTrans" cxnId="{87E389F3-847C-4EA9-B3DB-11E985E06424}">
      <dgm:prSet/>
      <dgm:spPr/>
      <dgm:t>
        <a:bodyPr/>
        <a:lstStyle/>
        <a:p>
          <a:endParaRPr lang="zh-TW" altLang="en-US"/>
        </a:p>
      </dgm:t>
    </dgm:pt>
    <dgm:pt modelId="{9B230DF5-A073-475D-B0FF-97CC121D41B9}" type="pres">
      <dgm:prSet presAssocID="{6ED343BB-3B4F-4037-BA71-39EE0CA5E32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5A5DBA5-2B3A-4F31-B916-E0CB7D742010}" type="pres">
      <dgm:prSet presAssocID="{7264B002-69FE-4A2A-B8E2-FF264B675C23}" presName="root1" presStyleCnt="0"/>
      <dgm:spPr/>
    </dgm:pt>
    <dgm:pt modelId="{5626B260-7531-435B-8B51-5AF07D59EF5A}" type="pres">
      <dgm:prSet presAssocID="{7264B002-69FE-4A2A-B8E2-FF264B675C23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B4CC3F-0338-4643-A77A-37FC629A63AC}" type="pres">
      <dgm:prSet presAssocID="{7264B002-69FE-4A2A-B8E2-FF264B675C23}" presName="level2hierChild" presStyleCnt="0"/>
      <dgm:spPr/>
    </dgm:pt>
    <dgm:pt modelId="{456E7714-AC35-4E22-AB5D-CC2574D4B255}" type="pres">
      <dgm:prSet presAssocID="{FFE1A018-FF5D-42E7-AF2D-7B24CF662FDF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8801226D-533A-4FA5-9A92-F70A8DC97D5F}" type="pres">
      <dgm:prSet presAssocID="{FFE1A018-FF5D-42E7-AF2D-7B24CF662FDF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84F85F0-2689-4732-92CB-DBA9C738D0D3}" type="pres">
      <dgm:prSet presAssocID="{FCA0C67B-4A51-42C1-9721-B63CEC505820}" presName="root2" presStyleCnt="0"/>
      <dgm:spPr/>
    </dgm:pt>
    <dgm:pt modelId="{250054AB-8459-4B08-9676-0B8F34C01D64}" type="pres">
      <dgm:prSet presAssocID="{FCA0C67B-4A51-42C1-9721-B63CEC505820}" presName="LevelTwoTextNode" presStyleLbl="node2" presStyleIdx="0" presStyleCnt="2" custLinFactNeighborX="-69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C7AB5E6-D4F4-4F4E-8AA3-E068746D5F96}" type="pres">
      <dgm:prSet presAssocID="{FCA0C67B-4A51-42C1-9721-B63CEC505820}" presName="level3hierChild" presStyleCnt="0"/>
      <dgm:spPr/>
    </dgm:pt>
    <dgm:pt modelId="{B65BE3D0-34EE-4105-8F70-1D4497BB6EEF}" type="pres">
      <dgm:prSet presAssocID="{B2FA3680-843B-420B-AB70-31D63942A2DD}" presName="root1" presStyleCnt="0"/>
      <dgm:spPr/>
    </dgm:pt>
    <dgm:pt modelId="{49FD9B28-1B0B-418A-8EEF-F04A9B6982A2}" type="pres">
      <dgm:prSet presAssocID="{B2FA3680-843B-420B-AB70-31D63942A2DD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B7C7888-02D8-4745-9E4D-B2C3613D817E}" type="pres">
      <dgm:prSet presAssocID="{B2FA3680-843B-420B-AB70-31D63942A2DD}" presName="level2hierChild" presStyleCnt="0"/>
      <dgm:spPr/>
    </dgm:pt>
    <dgm:pt modelId="{B98F1EDC-60AA-4B1F-8D23-B10B95C8DFDE}" type="pres">
      <dgm:prSet presAssocID="{93761395-B667-45B1-AFFD-37F8AD31FC9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EBB64553-55F5-4B83-A3E4-83283716B2DA}" type="pres">
      <dgm:prSet presAssocID="{93761395-B667-45B1-AFFD-37F8AD31FC9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D6ED22F-9FD5-4755-B866-0AAADA2F238D}" type="pres">
      <dgm:prSet presAssocID="{D92F7B79-B486-4F80-A673-8912CEFC71CD}" presName="root2" presStyleCnt="0"/>
      <dgm:spPr/>
    </dgm:pt>
    <dgm:pt modelId="{F9EB30DE-A8DF-4912-A422-0B2FEACF22DD}" type="pres">
      <dgm:prSet presAssocID="{D92F7B79-B486-4F80-A673-8912CEFC71CD}" presName="LevelTwoTextNode" presStyleLbl="node2" presStyleIdx="1" presStyleCnt="2" custLinFactNeighborX="-69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27761B4-B4D7-4725-85D2-D82B901D6F2D}" type="pres">
      <dgm:prSet presAssocID="{D92F7B79-B486-4F80-A673-8912CEFC71CD}" presName="level3hierChild" presStyleCnt="0"/>
      <dgm:spPr/>
    </dgm:pt>
    <dgm:pt modelId="{1A1392C2-B6F6-4BD6-9C8C-EEC3BA3C6258}" type="pres">
      <dgm:prSet presAssocID="{D7009446-F511-4F77-B66B-C3082A7B2FB3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A55C63F7-72D2-43E1-9F3C-ACF42793B4E7}" type="pres">
      <dgm:prSet presAssocID="{D7009446-F511-4F77-B66B-C3082A7B2FB3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F8DFF06D-40F9-45CD-B722-18F018C2AC95}" type="pres">
      <dgm:prSet presAssocID="{831B67AB-CB3F-40EF-A62B-E82C83683CA3}" presName="root2" presStyleCnt="0"/>
      <dgm:spPr/>
    </dgm:pt>
    <dgm:pt modelId="{7554DF07-F391-4F94-8387-042815914490}" type="pres">
      <dgm:prSet presAssocID="{831B67AB-CB3F-40EF-A62B-E82C83683CA3}" presName="LevelTwoTextNode" presStyleLbl="node3" presStyleIdx="0" presStyleCnt="1" custScaleX="155143" custLinFactNeighborX="-1383" custLinFactNeighborY="-588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553E5E-4F80-41C3-BFCB-3934A6F5798F}" type="pres">
      <dgm:prSet presAssocID="{831B67AB-CB3F-40EF-A62B-E82C83683CA3}" presName="level3hierChild" presStyleCnt="0"/>
      <dgm:spPr/>
    </dgm:pt>
  </dgm:ptLst>
  <dgm:cxnLst>
    <dgm:cxn modelId="{F8B4F726-5F79-4F0F-97F3-B209B0BEC6CF}" srcId="{B2FA3680-843B-420B-AB70-31D63942A2DD}" destId="{D92F7B79-B486-4F80-A673-8912CEFC71CD}" srcOrd="0" destOrd="0" parTransId="{93761395-B667-45B1-AFFD-37F8AD31FC94}" sibTransId="{845B90AB-219D-4BBF-A4A6-694665035D38}"/>
    <dgm:cxn modelId="{A727449D-89C5-43E3-9D86-83994D1E2C6E}" type="presOf" srcId="{D7009446-F511-4F77-B66B-C3082A7B2FB3}" destId="{A55C63F7-72D2-43E1-9F3C-ACF42793B4E7}" srcOrd="1" destOrd="0" presId="urn:microsoft.com/office/officeart/2005/8/layout/hierarchy2"/>
    <dgm:cxn modelId="{5A2F4571-60C3-48DD-87C4-BB2BEFE57318}" type="presOf" srcId="{93761395-B667-45B1-AFFD-37F8AD31FC94}" destId="{EBB64553-55F5-4B83-A3E4-83283716B2DA}" srcOrd="1" destOrd="0" presId="urn:microsoft.com/office/officeart/2005/8/layout/hierarchy2"/>
    <dgm:cxn modelId="{675E6839-B296-42EE-9D71-87CC455AA835}" type="presOf" srcId="{D92F7B79-B486-4F80-A673-8912CEFC71CD}" destId="{F9EB30DE-A8DF-4912-A422-0B2FEACF22DD}" srcOrd="0" destOrd="0" presId="urn:microsoft.com/office/officeart/2005/8/layout/hierarchy2"/>
    <dgm:cxn modelId="{F62838A7-405E-4501-96BC-AAA20817E259}" srcId="{7264B002-69FE-4A2A-B8E2-FF264B675C23}" destId="{FCA0C67B-4A51-42C1-9721-B63CEC505820}" srcOrd="0" destOrd="0" parTransId="{FFE1A018-FF5D-42E7-AF2D-7B24CF662FDF}" sibTransId="{4A8E08D7-8D54-403E-8F99-9CCCABB92E50}"/>
    <dgm:cxn modelId="{CE1E3561-9352-42A2-9FA0-55985DB2F837}" srcId="{6ED343BB-3B4F-4037-BA71-39EE0CA5E328}" destId="{B2FA3680-843B-420B-AB70-31D63942A2DD}" srcOrd="1" destOrd="0" parTransId="{EE9BA43B-5640-496F-956A-56FE9797F2DB}" sibTransId="{4B9333DB-F855-4EDB-9D17-93322418D042}"/>
    <dgm:cxn modelId="{87E389F3-847C-4EA9-B3DB-11E985E06424}" srcId="{D92F7B79-B486-4F80-A673-8912CEFC71CD}" destId="{831B67AB-CB3F-40EF-A62B-E82C83683CA3}" srcOrd="0" destOrd="0" parTransId="{D7009446-F511-4F77-B66B-C3082A7B2FB3}" sibTransId="{3C4CCBB7-B3D1-4F5D-A8CE-C94CB429795D}"/>
    <dgm:cxn modelId="{DE92A723-633E-47AA-8449-9C2B8BFB9DBA}" type="presOf" srcId="{831B67AB-CB3F-40EF-A62B-E82C83683CA3}" destId="{7554DF07-F391-4F94-8387-042815914490}" srcOrd="0" destOrd="0" presId="urn:microsoft.com/office/officeart/2005/8/layout/hierarchy2"/>
    <dgm:cxn modelId="{016D8FD8-21B7-42FC-8953-504BDDBCDCE0}" type="presOf" srcId="{B2FA3680-843B-420B-AB70-31D63942A2DD}" destId="{49FD9B28-1B0B-418A-8EEF-F04A9B6982A2}" srcOrd="0" destOrd="0" presId="urn:microsoft.com/office/officeart/2005/8/layout/hierarchy2"/>
    <dgm:cxn modelId="{30AAE836-A0FF-464C-8949-D5B2B5B5FF2A}" type="presOf" srcId="{D7009446-F511-4F77-B66B-C3082A7B2FB3}" destId="{1A1392C2-B6F6-4BD6-9C8C-EEC3BA3C6258}" srcOrd="0" destOrd="0" presId="urn:microsoft.com/office/officeart/2005/8/layout/hierarchy2"/>
    <dgm:cxn modelId="{E02B6B5D-88CF-435B-9223-C4FE0AEADB30}" type="presOf" srcId="{FFE1A018-FF5D-42E7-AF2D-7B24CF662FDF}" destId="{456E7714-AC35-4E22-AB5D-CC2574D4B255}" srcOrd="0" destOrd="0" presId="urn:microsoft.com/office/officeart/2005/8/layout/hierarchy2"/>
    <dgm:cxn modelId="{0A3E50EB-0C91-4504-8C26-95875A8D5ABB}" srcId="{6ED343BB-3B4F-4037-BA71-39EE0CA5E328}" destId="{7264B002-69FE-4A2A-B8E2-FF264B675C23}" srcOrd="0" destOrd="0" parTransId="{5346E601-2733-4625-BA24-099845483012}" sibTransId="{00307C30-EBD5-4DAB-A20F-3EAC101DDB53}"/>
    <dgm:cxn modelId="{0605A8DD-5BCA-4306-BD74-C0EACFB7BDF2}" type="presOf" srcId="{93761395-B667-45B1-AFFD-37F8AD31FC94}" destId="{B98F1EDC-60AA-4B1F-8D23-B10B95C8DFDE}" srcOrd="0" destOrd="0" presId="urn:microsoft.com/office/officeart/2005/8/layout/hierarchy2"/>
    <dgm:cxn modelId="{E3551D91-BC70-4C89-8949-FBAA348DF8E8}" type="presOf" srcId="{6ED343BB-3B4F-4037-BA71-39EE0CA5E328}" destId="{9B230DF5-A073-475D-B0FF-97CC121D41B9}" srcOrd="0" destOrd="0" presId="urn:microsoft.com/office/officeart/2005/8/layout/hierarchy2"/>
    <dgm:cxn modelId="{52AF4A35-F167-496A-87AA-823D4749027E}" type="presOf" srcId="{FCA0C67B-4A51-42C1-9721-B63CEC505820}" destId="{250054AB-8459-4B08-9676-0B8F34C01D64}" srcOrd="0" destOrd="0" presId="urn:microsoft.com/office/officeart/2005/8/layout/hierarchy2"/>
    <dgm:cxn modelId="{DF3C5C87-A001-4185-8165-6EFA114EF388}" type="presOf" srcId="{7264B002-69FE-4A2A-B8E2-FF264B675C23}" destId="{5626B260-7531-435B-8B51-5AF07D59EF5A}" srcOrd="0" destOrd="0" presId="urn:microsoft.com/office/officeart/2005/8/layout/hierarchy2"/>
    <dgm:cxn modelId="{BA602F4F-3E0F-4534-90C3-0A3CFBBA42FF}" type="presOf" srcId="{FFE1A018-FF5D-42E7-AF2D-7B24CF662FDF}" destId="{8801226D-533A-4FA5-9A92-F70A8DC97D5F}" srcOrd="1" destOrd="0" presId="urn:microsoft.com/office/officeart/2005/8/layout/hierarchy2"/>
    <dgm:cxn modelId="{114523F0-7DE6-4F77-9BFF-003A0E498A10}" type="presParOf" srcId="{9B230DF5-A073-475D-B0FF-97CC121D41B9}" destId="{15A5DBA5-2B3A-4F31-B916-E0CB7D742010}" srcOrd="0" destOrd="0" presId="urn:microsoft.com/office/officeart/2005/8/layout/hierarchy2"/>
    <dgm:cxn modelId="{C8966A8E-17B8-4A4E-8E02-5A29AD0DF3CB}" type="presParOf" srcId="{15A5DBA5-2B3A-4F31-B916-E0CB7D742010}" destId="{5626B260-7531-435B-8B51-5AF07D59EF5A}" srcOrd="0" destOrd="0" presId="urn:microsoft.com/office/officeart/2005/8/layout/hierarchy2"/>
    <dgm:cxn modelId="{B8E9305D-C7D9-43A7-850E-2F54D86AB3BC}" type="presParOf" srcId="{15A5DBA5-2B3A-4F31-B916-E0CB7D742010}" destId="{31B4CC3F-0338-4643-A77A-37FC629A63AC}" srcOrd="1" destOrd="0" presId="urn:microsoft.com/office/officeart/2005/8/layout/hierarchy2"/>
    <dgm:cxn modelId="{012A52B5-1160-47BD-9B4B-09CC0B239F33}" type="presParOf" srcId="{31B4CC3F-0338-4643-A77A-37FC629A63AC}" destId="{456E7714-AC35-4E22-AB5D-CC2574D4B255}" srcOrd="0" destOrd="0" presId="urn:microsoft.com/office/officeart/2005/8/layout/hierarchy2"/>
    <dgm:cxn modelId="{5BE18CA7-CBCD-4B7D-8485-CEBBD413B4F2}" type="presParOf" srcId="{456E7714-AC35-4E22-AB5D-CC2574D4B255}" destId="{8801226D-533A-4FA5-9A92-F70A8DC97D5F}" srcOrd="0" destOrd="0" presId="urn:microsoft.com/office/officeart/2005/8/layout/hierarchy2"/>
    <dgm:cxn modelId="{C17E307A-9B45-4208-8D99-176713C109FD}" type="presParOf" srcId="{31B4CC3F-0338-4643-A77A-37FC629A63AC}" destId="{184F85F0-2689-4732-92CB-DBA9C738D0D3}" srcOrd="1" destOrd="0" presId="urn:microsoft.com/office/officeart/2005/8/layout/hierarchy2"/>
    <dgm:cxn modelId="{CA632AF8-ADBE-408B-BE1E-4CC27C664F61}" type="presParOf" srcId="{184F85F0-2689-4732-92CB-DBA9C738D0D3}" destId="{250054AB-8459-4B08-9676-0B8F34C01D64}" srcOrd="0" destOrd="0" presId="urn:microsoft.com/office/officeart/2005/8/layout/hierarchy2"/>
    <dgm:cxn modelId="{586AFFDE-3F42-4496-9938-DC3C3D69D2D7}" type="presParOf" srcId="{184F85F0-2689-4732-92CB-DBA9C738D0D3}" destId="{AC7AB5E6-D4F4-4F4E-8AA3-E068746D5F96}" srcOrd="1" destOrd="0" presId="urn:microsoft.com/office/officeart/2005/8/layout/hierarchy2"/>
    <dgm:cxn modelId="{D013B4E1-875A-45B3-A5AE-55194287B001}" type="presParOf" srcId="{9B230DF5-A073-475D-B0FF-97CC121D41B9}" destId="{B65BE3D0-34EE-4105-8F70-1D4497BB6EEF}" srcOrd="1" destOrd="0" presId="urn:microsoft.com/office/officeart/2005/8/layout/hierarchy2"/>
    <dgm:cxn modelId="{F95FA9B7-4CB9-441A-9FAA-D34443367C56}" type="presParOf" srcId="{B65BE3D0-34EE-4105-8F70-1D4497BB6EEF}" destId="{49FD9B28-1B0B-418A-8EEF-F04A9B6982A2}" srcOrd="0" destOrd="0" presId="urn:microsoft.com/office/officeart/2005/8/layout/hierarchy2"/>
    <dgm:cxn modelId="{8A67A5A7-A0D7-4F0E-AB56-8FB197B559EB}" type="presParOf" srcId="{B65BE3D0-34EE-4105-8F70-1D4497BB6EEF}" destId="{EB7C7888-02D8-4745-9E4D-B2C3613D817E}" srcOrd="1" destOrd="0" presId="urn:microsoft.com/office/officeart/2005/8/layout/hierarchy2"/>
    <dgm:cxn modelId="{37CB28D5-539D-405F-87E7-2AA806B2C86E}" type="presParOf" srcId="{EB7C7888-02D8-4745-9E4D-B2C3613D817E}" destId="{B98F1EDC-60AA-4B1F-8D23-B10B95C8DFDE}" srcOrd="0" destOrd="0" presId="urn:microsoft.com/office/officeart/2005/8/layout/hierarchy2"/>
    <dgm:cxn modelId="{91ED795A-9F08-4E62-96A9-CF3F2DCD372E}" type="presParOf" srcId="{B98F1EDC-60AA-4B1F-8D23-B10B95C8DFDE}" destId="{EBB64553-55F5-4B83-A3E4-83283716B2DA}" srcOrd="0" destOrd="0" presId="urn:microsoft.com/office/officeart/2005/8/layout/hierarchy2"/>
    <dgm:cxn modelId="{F987E3DA-60A5-45DF-89D1-0A922972D83D}" type="presParOf" srcId="{EB7C7888-02D8-4745-9E4D-B2C3613D817E}" destId="{6D6ED22F-9FD5-4755-B866-0AAADA2F238D}" srcOrd="1" destOrd="0" presId="urn:microsoft.com/office/officeart/2005/8/layout/hierarchy2"/>
    <dgm:cxn modelId="{F4B9C81E-168D-4F56-A973-160578D98B20}" type="presParOf" srcId="{6D6ED22F-9FD5-4755-B866-0AAADA2F238D}" destId="{F9EB30DE-A8DF-4912-A422-0B2FEACF22DD}" srcOrd="0" destOrd="0" presId="urn:microsoft.com/office/officeart/2005/8/layout/hierarchy2"/>
    <dgm:cxn modelId="{4B58C319-2AAA-414C-8FE3-E338A8A4FF6D}" type="presParOf" srcId="{6D6ED22F-9FD5-4755-B866-0AAADA2F238D}" destId="{F27761B4-B4D7-4725-85D2-D82B901D6F2D}" srcOrd="1" destOrd="0" presId="urn:microsoft.com/office/officeart/2005/8/layout/hierarchy2"/>
    <dgm:cxn modelId="{22D14625-67FC-482F-B9F2-6AB6B74EFA26}" type="presParOf" srcId="{F27761B4-B4D7-4725-85D2-D82B901D6F2D}" destId="{1A1392C2-B6F6-4BD6-9C8C-EEC3BA3C6258}" srcOrd="0" destOrd="0" presId="urn:microsoft.com/office/officeart/2005/8/layout/hierarchy2"/>
    <dgm:cxn modelId="{D44AC898-6F1A-4448-BBA9-1E74966FEA72}" type="presParOf" srcId="{1A1392C2-B6F6-4BD6-9C8C-EEC3BA3C6258}" destId="{A55C63F7-72D2-43E1-9F3C-ACF42793B4E7}" srcOrd="0" destOrd="0" presId="urn:microsoft.com/office/officeart/2005/8/layout/hierarchy2"/>
    <dgm:cxn modelId="{69ED7F8E-98AC-4DA3-BFEA-BB36BF32423D}" type="presParOf" srcId="{F27761B4-B4D7-4725-85D2-D82B901D6F2D}" destId="{F8DFF06D-40F9-45CD-B722-18F018C2AC95}" srcOrd="1" destOrd="0" presId="urn:microsoft.com/office/officeart/2005/8/layout/hierarchy2"/>
    <dgm:cxn modelId="{1ECDF214-7265-4D47-8267-9C7ED22BBE62}" type="presParOf" srcId="{F8DFF06D-40F9-45CD-B722-18F018C2AC95}" destId="{7554DF07-F391-4F94-8387-042815914490}" srcOrd="0" destOrd="0" presId="urn:microsoft.com/office/officeart/2005/8/layout/hierarchy2"/>
    <dgm:cxn modelId="{4AC1937B-0B00-4EF2-8F36-0AEC6F400988}" type="presParOf" srcId="{F8DFF06D-40F9-45CD-B722-18F018C2AC95}" destId="{88553E5E-4F80-41C3-BFCB-3934A6F5798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D3D151-25A8-4A79-B2E3-DAAEDBFF115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29A22860-9478-4C20-A729-1645EA36988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春秋五霸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97B466F6-8072-4838-9FCE-8594CE946944}" type="parTrans" cxnId="{B79A6FAD-0D4C-4CB9-8291-B434CA5C8A13}">
      <dgm:prSet/>
      <dgm:spPr/>
      <dgm:t>
        <a:bodyPr/>
        <a:lstStyle/>
        <a:p>
          <a:endParaRPr lang="zh-TW" altLang="en-US"/>
        </a:p>
      </dgm:t>
    </dgm:pt>
    <dgm:pt modelId="{815CA606-8CC7-47F7-857A-A77165870342}" type="sibTrans" cxnId="{B79A6FAD-0D4C-4CB9-8291-B434CA5C8A13}">
      <dgm:prSet/>
      <dgm:spPr/>
      <dgm:t>
        <a:bodyPr/>
        <a:lstStyle/>
        <a:p>
          <a:endParaRPr lang="zh-TW" altLang="en-US"/>
        </a:p>
      </dgm:t>
    </dgm:pt>
    <dgm:pt modelId="{75768C1A-C771-48D6-875F-20090DB45A22}">
      <dgm:prSet phldrT="[文字]" custT="1"/>
      <dgm:spPr/>
      <dgm:t>
        <a:bodyPr/>
        <a:lstStyle/>
        <a:p>
          <a:r>
            <a:rPr lang="zh-TW" altLang="en-US" sz="3200" b="0" i="0" u="none" dirty="0" smtClean="0">
              <a:solidFill>
                <a:schemeClr val="bg1"/>
              </a:solidFill>
            </a:rPr>
            <a:t>齊桓公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0002D3B1-DBB0-48AB-BA15-B90061F00CC4}" type="parTrans" cxnId="{B2596C6F-0231-44B1-8BE8-20A8FD994070}">
      <dgm:prSet/>
      <dgm:spPr/>
      <dgm:t>
        <a:bodyPr/>
        <a:lstStyle/>
        <a:p>
          <a:endParaRPr lang="zh-TW" altLang="en-US"/>
        </a:p>
      </dgm:t>
    </dgm:pt>
    <dgm:pt modelId="{402609CB-878C-4827-83B4-AF53A9C51E3D}" type="sibTrans" cxnId="{B2596C6F-0231-44B1-8BE8-20A8FD994070}">
      <dgm:prSet/>
      <dgm:spPr/>
      <dgm:t>
        <a:bodyPr/>
        <a:lstStyle/>
        <a:p>
          <a:endParaRPr lang="zh-TW" altLang="en-US"/>
        </a:p>
      </dgm:t>
    </dgm:pt>
    <dgm:pt modelId="{B3CB08D8-7022-4ED7-B760-25EBC6EE818B}">
      <dgm:prSet phldrT="[文字]" custT="1"/>
      <dgm:spPr/>
      <dgm:t>
        <a:bodyPr/>
        <a:lstStyle/>
        <a:p>
          <a:r>
            <a:rPr lang="zh-TW" altLang="en-US" sz="3200" b="0" i="0" u="none" dirty="0" smtClean="0">
              <a:solidFill>
                <a:schemeClr val="bg1"/>
              </a:solidFill>
            </a:rPr>
            <a:t>晉文公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1FD19B87-257D-44D2-BAE9-7278DAA720A3}" type="parTrans" cxnId="{10FE1C03-E41E-4F4E-8FC7-C0C37B3E5B68}">
      <dgm:prSet/>
      <dgm:spPr/>
      <dgm:t>
        <a:bodyPr/>
        <a:lstStyle/>
        <a:p>
          <a:endParaRPr lang="zh-TW" altLang="en-US"/>
        </a:p>
      </dgm:t>
    </dgm:pt>
    <dgm:pt modelId="{3BDB2F2F-396F-4BBF-B82E-327B5C12E5C9}" type="sibTrans" cxnId="{10FE1C03-E41E-4F4E-8FC7-C0C37B3E5B68}">
      <dgm:prSet/>
      <dgm:spPr/>
      <dgm:t>
        <a:bodyPr/>
        <a:lstStyle/>
        <a:p>
          <a:endParaRPr lang="zh-TW" altLang="en-US"/>
        </a:p>
      </dgm:t>
    </dgm:pt>
    <dgm:pt modelId="{688AD8DD-AA33-4890-AE43-A8773C6EC46E}">
      <dgm:prSet phldrT="[文字]" custT="1"/>
      <dgm:spPr/>
      <dgm:t>
        <a:bodyPr/>
        <a:lstStyle/>
        <a:p>
          <a:r>
            <a:rPr lang="zh-TW" altLang="en-US" sz="3200" b="0" i="0" u="none" dirty="0" smtClean="0">
              <a:solidFill>
                <a:schemeClr val="bg1"/>
              </a:solidFill>
            </a:rPr>
            <a:t>秦穆公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3C2C9582-D6A7-4846-95EF-EA0907EA9D89}" type="parTrans" cxnId="{2265EA1F-82BA-4FFC-906F-8FAE4C834DA3}">
      <dgm:prSet/>
      <dgm:spPr/>
      <dgm:t>
        <a:bodyPr/>
        <a:lstStyle/>
        <a:p>
          <a:endParaRPr lang="zh-TW" altLang="en-US"/>
        </a:p>
      </dgm:t>
    </dgm:pt>
    <dgm:pt modelId="{73736760-9374-4A5B-9802-46AC2763E1B6}" type="sibTrans" cxnId="{2265EA1F-82BA-4FFC-906F-8FAE4C834DA3}">
      <dgm:prSet/>
      <dgm:spPr/>
      <dgm:t>
        <a:bodyPr/>
        <a:lstStyle/>
        <a:p>
          <a:endParaRPr lang="zh-TW" altLang="en-US"/>
        </a:p>
      </dgm:t>
    </dgm:pt>
    <dgm:pt modelId="{C598EDD8-13FC-4238-81D9-410789619C92}">
      <dgm:prSet phldrT="[文字]" custT="1"/>
      <dgm:spPr/>
      <dgm:t>
        <a:bodyPr/>
        <a:lstStyle/>
        <a:p>
          <a:r>
            <a:rPr lang="zh-TW" altLang="en-US" sz="3200" b="0" i="0" u="none" dirty="0" smtClean="0">
              <a:solidFill>
                <a:schemeClr val="bg1"/>
              </a:solidFill>
            </a:rPr>
            <a:t>楚莊王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53242336-BA73-493A-B322-CA0A80E01404}" type="parTrans" cxnId="{0F5DA7A2-EA18-4368-9908-237E2CE8C777}">
      <dgm:prSet/>
      <dgm:spPr/>
      <dgm:t>
        <a:bodyPr/>
        <a:lstStyle/>
        <a:p>
          <a:endParaRPr lang="zh-TW" altLang="en-US"/>
        </a:p>
      </dgm:t>
    </dgm:pt>
    <dgm:pt modelId="{5FA2D6B1-E82A-4186-893B-E15EDD5DE2DB}" type="sibTrans" cxnId="{0F5DA7A2-EA18-4368-9908-237E2CE8C777}">
      <dgm:prSet/>
      <dgm:spPr/>
      <dgm:t>
        <a:bodyPr/>
        <a:lstStyle/>
        <a:p>
          <a:endParaRPr lang="zh-TW" altLang="en-US"/>
        </a:p>
      </dgm:t>
    </dgm:pt>
    <dgm:pt modelId="{29971C2C-3C77-47D3-A008-21D1DBB501A6}">
      <dgm:prSet phldrT="[文字]" custT="1"/>
      <dgm:spPr/>
      <dgm:t>
        <a:bodyPr/>
        <a:lstStyle/>
        <a:p>
          <a:r>
            <a:rPr lang="zh-TW" altLang="en-US" sz="3200" b="0" i="0" u="none" dirty="0" smtClean="0">
              <a:solidFill>
                <a:schemeClr val="bg1"/>
              </a:solidFill>
            </a:rPr>
            <a:t>宋襄公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45F06EF2-0A5C-4BA5-ADF0-0B1E7A57BA72}" type="parTrans" cxnId="{4401114F-890F-42EA-94C2-E59D448DC69E}">
      <dgm:prSet/>
      <dgm:spPr/>
      <dgm:t>
        <a:bodyPr/>
        <a:lstStyle/>
        <a:p>
          <a:endParaRPr lang="zh-TW" altLang="en-US"/>
        </a:p>
      </dgm:t>
    </dgm:pt>
    <dgm:pt modelId="{0498EDBE-FEE0-4D47-B1CA-47D649F37E82}" type="sibTrans" cxnId="{4401114F-890F-42EA-94C2-E59D448DC69E}">
      <dgm:prSet/>
      <dgm:spPr/>
      <dgm:t>
        <a:bodyPr/>
        <a:lstStyle/>
        <a:p>
          <a:endParaRPr lang="zh-TW" altLang="en-US"/>
        </a:p>
      </dgm:t>
    </dgm:pt>
    <dgm:pt modelId="{FA3F44E7-CB16-442B-8B07-654DB23B0106}">
      <dgm:prSet phldrT="[文字]" custT="1"/>
      <dgm:spPr/>
      <dgm:t>
        <a:bodyPr/>
        <a:lstStyle/>
        <a:p>
          <a:r>
            <a:rPr lang="zh-TW" altLang="en-US" sz="3200" b="0" i="0" u="none" dirty="0" smtClean="0">
              <a:solidFill>
                <a:schemeClr val="bg1"/>
              </a:solidFill>
            </a:rPr>
            <a:t>設六卿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7709CB70-AF75-47FE-A10B-A37A1678186D}" type="parTrans" cxnId="{DB804B92-792A-4B39-B343-4EE4E5B727A1}">
      <dgm:prSet/>
      <dgm:spPr/>
      <dgm:t>
        <a:bodyPr/>
        <a:lstStyle/>
        <a:p>
          <a:endParaRPr lang="zh-TW" altLang="en-US"/>
        </a:p>
      </dgm:t>
    </dgm:pt>
    <dgm:pt modelId="{B6E2F148-2837-45D8-A6D5-2FDEB6E52252}" type="sibTrans" cxnId="{DB804B92-792A-4B39-B343-4EE4E5B727A1}">
      <dgm:prSet/>
      <dgm:spPr/>
      <dgm:t>
        <a:bodyPr/>
        <a:lstStyle/>
        <a:p>
          <a:endParaRPr lang="zh-TW" altLang="en-US"/>
        </a:p>
      </dgm:t>
    </dgm:pt>
    <dgm:pt modelId="{C6574300-1FB8-4A52-B894-A464ADADFD27}">
      <dgm:prSet phldrT="[文字]" custT="1"/>
      <dgm:spPr/>
      <dgm:t>
        <a:bodyPr/>
        <a:lstStyle/>
        <a:p>
          <a:r>
            <a:rPr lang="zh-TW" altLang="en-US" sz="3200" u="none" dirty="0" smtClean="0">
              <a:solidFill>
                <a:schemeClr val="bg1"/>
              </a:solidFill>
            </a:rPr>
            <a:t>韓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96CDF426-062C-4F14-AECF-C8B247FF75BE}" type="parTrans" cxnId="{EEAF729A-BA0E-41F2-A2F1-77AD50B0135D}">
      <dgm:prSet/>
      <dgm:spPr/>
      <dgm:t>
        <a:bodyPr/>
        <a:lstStyle/>
        <a:p>
          <a:endParaRPr lang="zh-TW" altLang="en-US"/>
        </a:p>
      </dgm:t>
    </dgm:pt>
    <dgm:pt modelId="{1256ACC1-9E35-46CB-8E4D-E3283DF51574}" type="sibTrans" cxnId="{EEAF729A-BA0E-41F2-A2F1-77AD50B0135D}">
      <dgm:prSet/>
      <dgm:spPr/>
      <dgm:t>
        <a:bodyPr/>
        <a:lstStyle/>
        <a:p>
          <a:endParaRPr lang="zh-TW" altLang="en-US"/>
        </a:p>
      </dgm:t>
    </dgm:pt>
    <dgm:pt modelId="{9034F743-25F8-464D-BDD4-2E1ACB7C7500}">
      <dgm:prSet phldrT="[文字]" custT="1"/>
      <dgm:spPr/>
      <dgm:t>
        <a:bodyPr/>
        <a:lstStyle/>
        <a:p>
          <a:r>
            <a:rPr lang="zh-TW" altLang="en-US" sz="3200" u="none" dirty="0" smtClean="0">
              <a:solidFill>
                <a:schemeClr val="bg1"/>
              </a:solidFill>
            </a:rPr>
            <a:t>趙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FE080617-3923-43BB-B22B-C0BAE367E8B2}" type="parTrans" cxnId="{BE1C6A3B-7D6B-4B50-8328-CB0368AB0002}">
      <dgm:prSet/>
      <dgm:spPr/>
      <dgm:t>
        <a:bodyPr/>
        <a:lstStyle/>
        <a:p>
          <a:endParaRPr lang="zh-TW" altLang="en-US"/>
        </a:p>
      </dgm:t>
    </dgm:pt>
    <dgm:pt modelId="{1C1DBF1F-7276-4CBF-AD51-0336053AB9DC}" type="sibTrans" cxnId="{BE1C6A3B-7D6B-4B50-8328-CB0368AB0002}">
      <dgm:prSet/>
      <dgm:spPr/>
      <dgm:t>
        <a:bodyPr/>
        <a:lstStyle/>
        <a:p>
          <a:endParaRPr lang="zh-TW" altLang="en-US"/>
        </a:p>
      </dgm:t>
    </dgm:pt>
    <dgm:pt modelId="{4A07DB10-ACA4-456F-B71D-03A1A72935EA}">
      <dgm:prSet phldrT="[文字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u="none" dirty="0" smtClean="0">
              <a:solidFill>
                <a:schemeClr val="bg1"/>
              </a:solidFill>
            </a:rPr>
            <a:t>智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65644C1D-0712-4971-8F69-61510B2FCDA5}" type="parTrans" cxnId="{6B2C07D6-DDF3-49F9-871F-AE74BB6256BF}">
      <dgm:prSet/>
      <dgm:spPr/>
      <dgm:t>
        <a:bodyPr/>
        <a:lstStyle/>
        <a:p>
          <a:endParaRPr lang="zh-TW" altLang="en-US"/>
        </a:p>
      </dgm:t>
    </dgm:pt>
    <dgm:pt modelId="{3D30376E-F19A-4A50-9070-8DFE2C42ADEB}" type="sibTrans" cxnId="{6B2C07D6-DDF3-49F9-871F-AE74BB6256BF}">
      <dgm:prSet/>
      <dgm:spPr/>
      <dgm:t>
        <a:bodyPr/>
        <a:lstStyle/>
        <a:p>
          <a:endParaRPr lang="zh-TW" altLang="en-US"/>
        </a:p>
      </dgm:t>
    </dgm:pt>
    <dgm:pt modelId="{68D6B87F-2523-41F8-BDF8-B564966049F3}">
      <dgm:prSet phldrT="[文字]" custT="1"/>
      <dgm:spPr/>
      <dgm:t>
        <a:bodyPr/>
        <a:lstStyle/>
        <a:p>
          <a:r>
            <a:rPr lang="zh-TW" altLang="en-US" sz="3200" u="none" dirty="0" smtClean="0">
              <a:solidFill>
                <a:schemeClr val="bg1"/>
              </a:solidFill>
            </a:rPr>
            <a:t>魏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151C3B4E-64FA-4B78-B365-3F21D30780C5}" type="parTrans" cxnId="{469610C5-D53D-4B64-8EE7-1CD1F7AE2715}">
      <dgm:prSet/>
      <dgm:spPr/>
      <dgm:t>
        <a:bodyPr/>
        <a:lstStyle/>
        <a:p>
          <a:endParaRPr lang="zh-TW" altLang="en-US"/>
        </a:p>
      </dgm:t>
    </dgm:pt>
    <dgm:pt modelId="{C990EDA2-D262-4AF9-9BB7-4ED3AE3C14D7}" type="sibTrans" cxnId="{469610C5-D53D-4B64-8EE7-1CD1F7AE2715}">
      <dgm:prSet/>
      <dgm:spPr/>
      <dgm:t>
        <a:bodyPr/>
        <a:lstStyle/>
        <a:p>
          <a:endParaRPr lang="zh-TW" altLang="en-US"/>
        </a:p>
      </dgm:t>
    </dgm:pt>
    <dgm:pt modelId="{EC91B63F-FF88-4230-B448-9C9835B96637}">
      <dgm:prSet phldrT="[文字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u="none" dirty="0" smtClean="0">
              <a:solidFill>
                <a:schemeClr val="bg1"/>
              </a:solidFill>
            </a:rPr>
            <a:t>範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5CA7D724-6587-474B-ACBB-18AAB92FB365}" type="parTrans" cxnId="{DDC611E8-7EC4-4BFD-993A-2B3BD3CDB38E}">
      <dgm:prSet/>
      <dgm:spPr/>
      <dgm:t>
        <a:bodyPr/>
        <a:lstStyle/>
        <a:p>
          <a:endParaRPr lang="zh-TW" altLang="en-US"/>
        </a:p>
      </dgm:t>
    </dgm:pt>
    <dgm:pt modelId="{A89794A2-E4E2-483F-9478-E1A7A7EFFB9E}" type="sibTrans" cxnId="{DDC611E8-7EC4-4BFD-993A-2B3BD3CDB38E}">
      <dgm:prSet/>
      <dgm:spPr/>
      <dgm:t>
        <a:bodyPr/>
        <a:lstStyle/>
        <a:p>
          <a:endParaRPr lang="zh-TW" altLang="en-US"/>
        </a:p>
      </dgm:t>
    </dgm:pt>
    <dgm:pt modelId="{2A1DA70D-8383-4336-B465-D563954D4944}">
      <dgm:prSet phldrT="[文字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u="none" smtClean="0">
              <a:solidFill>
                <a:schemeClr val="bg1"/>
              </a:solidFill>
            </a:rPr>
            <a:t>中</a:t>
          </a:r>
          <a:r>
            <a:rPr lang="zh-TW" altLang="en-US" sz="3200" u="none" dirty="0" smtClean="0">
              <a:solidFill>
                <a:schemeClr val="bg1"/>
              </a:solidFill>
            </a:rPr>
            <a:t>行氏</a:t>
          </a:r>
          <a:endParaRPr lang="zh-TW" altLang="en-US" sz="3200" u="none" dirty="0">
            <a:solidFill>
              <a:schemeClr val="bg1"/>
            </a:solidFill>
          </a:endParaRPr>
        </a:p>
      </dgm:t>
    </dgm:pt>
    <dgm:pt modelId="{AF4B0520-3396-4B63-9910-D7CF472A3AF8}" type="parTrans" cxnId="{52E23D04-1FB0-4A33-BE0D-2565498FFC7F}">
      <dgm:prSet/>
      <dgm:spPr/>
      <dgm:t>
        <a:bodyPr/>
        <a:lstStyle/>
        <a:p>
          <a:endParaRPr lang="zh-TW" altLang="en-US"/>
        </a:p>
      </dgm:t>
    </dgm:pt>
    <dgm:pt modelId="{DCF2C986-660D-41FB-AE8B-5F0D548E2388}" type="sibTrans" cxnId="{52E23D04-1FB0-4A33-BE0D-2565498FFC7F}">
      <dgm:prSet/>
      <dgm:spPr/>
      <dgm:t>
        <a:bodyPr/>
        <a:lstStyle/>
        <a:p>
          <a:endParaRPr lang="zh-TW" altLang="en-US"/>
        </a:p>
      </dgm:t>
    </dgm:pt>
    <dgm:pt modelId="{A8F0E26D-38A2-40FF-B9B5-A695D530BF50}" type="pres">
      <dgm:prSet presAssocID="{67D3D151-25A8-4A79-B2E3-DAAEDBFF115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B34B57E-FD3B-4E54-AE90-73845991D84E}" type="pres">
      <dgm:prSet presAssocID="{29A22860-9478-4C20-A729-1645EA36988F}" presName="root1" presStyleCnt="0"/>
      <dgm:spPr/>
      <dgm:t>
        <a:bodyPr/>
        <a:lstStyle/>
        <a:p>
          <a:endParaRPr lang="zh-TW" altLang="en-US"/>
        </a:p>
      </dgm:t>
    </dgm:pt>
    <dgm:pt modelId="{63E0BF70-509A-47AF-9320-90F66BBED734}" type="pres">
      <dgm:prSet presAssocID="{29A22860-9478-4C20-A729-1645EA36988F}" presName="LevelOneTextNode" presStyleLbl="node0" presStyleIdx="0" presStyleCnt="1" custScaleX="129953" custScaleY="1233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A38D4B-1DA7-4E48-A6E0-B5EF174978A1}" type="pres">
      <dgm:prSet presAssocID="{29A22860-9478-4C20-A729-1645EA36988F}" presName="level2hierChild" presStyleCnt="0"/>
      <dgm:spPr/>
      <dgm:t>
        <a:bodyPr/>
        <a:lstStyle/>
        <a:p>
          <a:endParaRPr lang="zh-TW" altLang="en-US"/>
        </a:p>
      </dgm:t>
    </dgm:pt>
    <dgm:pt modelId="{25DC699D-EB0D-4335-86D4-5413C5FD2EA9}" type="pres">
      <dgm:prSet presAssocID="{0002D3B1-DBB0-48AB-BA15-B90061F00CC4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AED5741B-D9F8-4865-9EBB-4D8E9F03E3CA}" type="pres">
      <dgm:prSet presAssocID="{0002D3B1-DBB0-48AB-BA15-B90061F00CC4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4010C528-FB03-4390-8142-81CF9D6109D5}" type="pres">
      <dgm:prSet presAssocID="{75768C1A-C771-48D6-875F-20090DB45A22}" presName="root2" presStyleCnt="0"/>
      <dgm:spPr/>
      <dgm:t>
        <a:bodyPr/>
        <a:lstStyle/>
        <a:p>
          <a:endParaRPr lang="zh-TW" altLang="en-US"/>
        </a:p>
      </dgm:t>
    </dgm:pt>
    <dgm:pt modelId="{EA313849-FC5B-4FEB-9A1B-093F02031288}" type="pres">
      <dgm:prSet presAssocID="{75768C1A-C771-48D6-875F-20090DB45A22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8F2879-D4EC-4F9F-B264-4E3D5D4B7629}" type="pres">
      <dgm:prSet presAssocID="{75768C1A-C771-48D6-875F-20090DB45A22}" presName="level3hierChild" presStyleCnt="0"/>
      <dgm:spPr/>
      <dgm:t>
        <a:bodyPr/>
        <a:lstStyle/>
        <a:p>
          <a:endParaRPr lang="zh-TW" altLang="en-US"/>
        </a:p>
      </dgm:t>
    </dgm:pt>
    <dgm:pt modelId="{88E0BA41-49BB-4559-8021-9FC65F760917}" type="pres">
      <dgm:prSet presAssocID="{45F06EF2-0A5C-4BA5-ADF0-0B1E7A57BA72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D2FACC91-5C0A-4346-9B6B-2443277F67B4}" type="pres">
      <dgm:prSet presAssocID="{45F06EF2-0A5C-4BA5-ADF0-0B1E7A57BA72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5CE74563-9ED5-4046-A4D4-4C536F7F95A7}" type="pres">
      <dgm:prSet presAssocID="{29971C2C-3C77-47D3-A008-21D1DBB501A6}" presName="root2" presStyleCnt="0"/>
      <dgm:spPr/>
      <dgm:t>
        <a:bodyPr/>
        <a:lstStyle/>
        <a:p>
          <a:endParaRPr lang="zh-TW" altLang="en-US"/>
        </a:p>
      </dgm:t>
    </dgm:pt>
    <dgm:pt modelId="{0EBA9C95-003A-47F8-B7AD-F4E485150C2B}" type="pres">
      <dgm:prSet presAssocID="{29971C2C-3C77-47D3-A008-21D1DBB501A6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7054206-D302-4926-9C7F-56BB6C7B9A4C}" type="pres">
      <dgm:prSet presAssocID="{29971C2C-3C77-47D3-A008-21D1DBB501A6}" presName="level3hierChild" presStyleCnt="0"/>
      <dgm:spPr/>
      <dgm:t>
        <a:bodyPr/>
        <a:lstStyle/>
        <a:p>
          <a:endParaRPr lang="zh-TW" altLang="en-US"/>
        </a:p>
      </dgm:t>
    </dgm:pt>
    <dgm:pt modelId="{E1C93DBD-1058-4E66-B9AF-2C28D4220383}" type="pres">
      <dgm:prSet presAssocID="{1FD19B87-257D-44D2-BAE9-7278DAA720A3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AE1C378A-1A79-4C12-BD4D-A809F4D07433}" type="pres">
      <dgm:prSet presAssocID="{1FD19B87-257D-44D2-BAE9-7278DAA720A3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E87E17CB-A3E1-4FB7-BA3F-78A4B0F924E8}" type="pres">
      <dgm:prSet presAssocID="{B3CB08D8-7022-4ED7-B760-25EBC6EE818B}" presName="root2" presStyleCnt="0"/>
      <dgm:spPr/>
      <dgm:t>
        <a:bodyPr/>
        <a:lstStyle/>
        <a:p>
          <a:endParaRPr lang="zh-TW" altLang="en-US"/>
        </a:p>
      </dgm:t>
    </dgm:pt>
    <dgm:pt modelId="{67EC4A65-CF5C-495A-B961-B4DB33992FAB}" type="pres">
      <dgm:prSet presAssocID="{B3CB08D8-7022-4ED7-B760-25EBC6EE818B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1B46FC-08C4-4A29-A5F3-CEE1F131878C}" type="pres">
      <dgm:prSet presAssocID="{B3CB08D8-7022-4ED7-B760-25EBC6EE818B}" presName="level3hierChild" presStyleCnt="0"/>
      <dgm:spPr/>
      <dgm:t>
        <a:bodyPr/>
        <a:lstStyle/>
        <a:p>
          <a:endParaRPr lang="zh-TW" altLang="en-US"/>
        </a:p>
      </dgm:t>
    </dgm:pt>
    <dgm:pt modelId="{70733A14-DBD0-4C29-A2BC-4AEBCE605AD1}" type="pres">
      <dgm:prSet presAssocID="{7709CB70-AF75-47FE-A10B-A37A1678186D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63DD35DE-2D5E-485A-AF35-ACEB49354257}" type="pres">
      <dgm:prSet presAssocID="{7709CB70-AF75-47FE-A10B-A37A1678186D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CB95F03F-5930-4340-AA48-ABC7011DFA46}" type="pres">
      <dgm:prSet presAssocID="{FA3F44E7-CB16-442B-8B07-654DB23B0106}" presName="root2" presStyleCnt="0"/>
      <dgm:spPr/>
      <dgm:t>
        <a:bodyPr/>
        <a:lstStyle/>
        <a:p>
          <a:endParaRPr lang="zh-TW" altLang="en-US"/>
        </a:p>
      </dgm:t>
    </dgm:pt>
    <dgm:pt modelId="{0330DC85-FB09-444A-8A98-89B3E31BDE7D}" type="pres">
      <dgm:prSet presAssocID="{FA3F44E7-CB16-442B-8B07-654DB23B0106}" presName="LevelTwoTextNod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A1AD0B-9C33-4262-AB8A-E2963FBAA634}" type="pres">
      <dgm:prSet presAssocID="{FA3F44E7-CB16-442B-8B07-654DB23B0106}" presName="level3hierChild" presStyleCnt="0"/>
      <dgm:spPr/>
      <dgm:t>
        <a:bodyPr/>
        <a:lstStyle/>
        <a:p>
          <a:endParaRPr lang="zh-TW" altLang="en-US"/>
        </a:p>
      </dgm:t>
    </dgm:pt>
    <dgm:pt modelId="{F7ABCE4A-A223-4887-9BC4-C5A1AEF9DC2F}" type="pres">
      <dgm:prSet presAssocID="{96CDF426-062C-4F14-AECF-C8B247FF75BE}" presName="conn2-1" presStyleLbl="parChTrans1D4" presStyleIdx="0" presStyleCnt="6"/>
      <dgm:spPr/>
      <dgm:t>
        <a:bodyPr/>
        <a:lstStyle/>
        <a:p>
          <a:endParaRPr lang="zh-TW" altLang="en-US"/>
        </a:p>
      </dgm:t>
    </dgm:pt>
    <dgm:pt modelId="{1AEB3634-E61E-492A-AF81-74097BF1F55C}" type="pres">
      <dgm:prSet presAssocID="{96CDF426-062C-4F14-AECF-C8B247FF75BE}" presName="connTx" presStyleLbl="parChTrans1D4" presStyleIdx="0" presStyleCnt="6"/>
      <dgm:spPr/>
      <dgm:t>
        <a:bodyPr/>
        <a:lstStyle/>
        <a:p>
          <a:endParaRPr lang="zh-TW" altLang="en-US"/>
        </a:p>
      </dgm:t>
    </dgm:pt>
    <dgm:pt modelId="{7D22E801-F46E-4D43-97AF-C1E083882A6A}" type="pres">
      <dgm:prSet presAssocID="{C6574300-1FB8-4A52-B894-A464ADADFD27}" presName="root2" presStyleCnt="0"/>
      <dgm:spPr/>
      <dgm:t>
        <a:bodyPr/>
        <a:lstStyle/>
        <a:p>
          <a:endParaRPr lang="zh-TW" altLang="en-US"/>
        </a:p>
      </dgm:t>
    </dgm:pt>
    <dgm:pt modelId="{3AE85B4A-1EE9-41A2-BBC8-4D56969D32BD}" type="pres">
      <dgm:prSet presAssocID="{C6574300-1FB8-4A52-B894-A464ADADFD27}" presName="LevelTwoTextNode" presStyleLbl="node4" presStyleIdx="0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ED7D8E-EDF5-4110-BF65-EE5E50B1557E}" type="pres">
      <dgm:prSet presAssocID="{C6574300-1FB8-4A52-B894-A464ADADFD27}" presName="level3hierChild" presStyleCnt="0"/>
      <dgm:spPr/>
      <dgm:t>
        <a:bodyPr/>
        <a:lstStyle/>
        <a:p>
          <a:endParaRPr lang="zh-TW" altLang="en-US"/>
        </a:p>
      </dgm:t>
    </dgm:pt>
    <dgm:pt modelId="{B958AECE-88BA-44BE-AC03-DCD39373C8B4}" type="pres">
      <dgm:prSet presAssocID="{FE080617-3923-43BB-B22B-C0BAE367E8B2}" presName="conn2-1" presStyleLbl="parChTrans1D4" presStyleIdx="1" presStyleCnt="6"/>
      <dgm:spPr/>
      <dgm:t>
        <a:bodyPr/>
        <a:lstStyle/>
        <a:p>
          <a:endParaRPr lang="zh-TW" altLang="en-US"/>
        </a:p>
      </dgm:t>
    </dgm:pt>
    <dgm:pt modelId="{B2BF8A00-6450-406F-A48C-3A1693DF24DE}" type="pres">
      <dgm:prSet presAssocID="{FE080617-3923-43BB-B22B-C0BAE367E8B2}" presName="connTx" presStyleLbl="parChTrans1D4" presStyleIdx="1" presStyleCnt="6"/>
      <dgm:spPr/>
      <dgm:t>
        <a:bodyPr/>
        <a:lstStyle/>
        <a:p>
          <a:endParaRPr lang="zh-TW" altLang="en-US"/>
        </a:p>
      </dgm:t>
    </dgm:pt>
    <dgm:pt modelId="{C48D036A-4CB5-4584-B429-9460376EB279}" type="pres">
      <dgm:prSet presAssocID="{9034F743-25F8-464D-BDD4-2E1ACB7C7500}" presName="root2" presStyleCnt="0"/>
      <dgm:spPr/>
      <dgm:t>
        <a:bodyPr/>
        <a:lstStyle/>
        <a:p>
          <a:endParaRPr lang="zh-TW" altLang="en-US"/>
        </a:p>
      </dgm:t>
    </dgm:pt>
    <dgm:pt modelId="{97C64D8A-69D8-46EB-935B-A057542D3AA1}" type="pres">
      <dgm:prSet presAssocID="{9034F743-25F8-464D-BDD4-2E1ACB7C7500}" presName="LevelTwoTextNode" presStyleLbl="node4" presStyleIdx="1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5C3A4C-AC85-4667-A1BC-E3A64CE877E1}" type="pres">
      <dgm:prSet presAssocID="{9034F743-25F8-464D-BDD4-2E1ACB7C7500}" presName="level3hierChild" presStyleCnt="0"/>
      <dgm:spPr/>
      <dgm:t>
        <a:bodyPr/>
        <a:lstStyle/>
        <a:p>
          <a:endParaRPr lang="zh-TW" altLang="en-US"/>
        </a:p>
      </dgm:t>
    </dgm:pt>
    <dgm:pt modelId="{DF5D18A9-636E-42AA-A05D-79F4B1379C53}" type="pres">
      <dgm:prSet presAssocID="{151C3B4E-64FA-4B78-B365-3F21D30780C5}" presName="conn2-1" presStyleLbl="parChTrans1D4" presStyleIdx="2" presStyleCnt="6"/>
      <dgm:spPr/>
      <dgm:t>
        <a:bodyPr/>
        <a:lstStyle/>
        <a:p>
          <a:endParaRPr lang="zh-TW" altLang="en-US"/>
        </a:p>
      </dgm:t>
    </dgm:pt>
    <dgm:pt modelId="{0BE82798-0AE4-46CE-BBD3-762C3AF7CC1C}" type="pres">
      <dgm:prSet presAssocID="{151C3B4E-64FA-4B78-B365-3F21D30780C5}" presName="connTx" presStyleLbl="parChTrans1D4" presStyleIdx="2" presStyleCnt="6"/>
      <dgm:spPr/>
      <dgm:t>
        <a:bodyPr/>
        <a:lstStyle/>
        <a:p>
          <a:endParaRPr lang="zh-TW" altLang="en-US"/>
        </a:p>
      </dgm:t>
    </dgm:pt>
    <dgm:pt modelId="{CB945863-2EE7-4A5F-9424-B74E4092CC06}" type="pres">
      <dgm:prSet presAssocID="{68D6B87F-2523-41F8-BDF8-B564966049F3}" presName="root2" presStyleCnt="0"/>
      <dgm:spPr/>
      <dgm:t>
        <a:bodyPr/>
        <a:lstStyle/>
        <a:p>
          <a:endParaRPr lang="zh-TW" altLang="en-US"/>
        </a:p>
      </dgm:t>
    </dgm:pt>
    <dgm:pt modelId="{6DFC344A-EF3A-4C25-9DAA-6F195CBA9D0B}" type="pres">
      <dgm:prSet presAssocID="{68D6B87F-2523-41F8-BDF8-B564966049F3}" presName="LevelTwoTextNode" presStyleLbl="node4" presStyleIdx="2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3090D6-F928-4C24-8FF5-09B55D30E364}" type="pres">
      <dgm:prSet presAssocID="{68D6B87F-2523-41F8-BDF8-B564966049F3}" presName="level3hierChild" presStyleCnt="0"/>
      <dgm:spPr/>
      <dgm:t>
        <a:bodyPr/>
        <a:lstStyle/>
        <a:p>
          <a:endParaRPr lang="zh-TW" altLang="en-US"/>
        </a:p>
      </dgm:t>
    </dgm:pt>
    <dgm:pt modelId="{DFE0B636-A610-4595-813A-E9D838F4E9B0}" type="pres">
      <dgm:prSet presAssocID="{65644C1D-0712-4971-8F69-61510B2FCDA5}" presName="conn2-1" presStyleLbl="parChTrans1D4" presStyleIdx="3" presStyleCnt="6"/>
      <dgm:spPr/>
      <dgm:t>
        <a:bodyPr/>
        <a:lstStyle/>
        <a:p>
          <a:endParaRPr lang="zh-TW" altLang="en-US"/>
        </a:p>
      </dgm:t>
    </dgm:pt>
    <dgm:pt modelId="{5F944743-4E68-4BA2-B3EB-970D2B1A975A}" type="pres">
      <dgm:prSet presAssocID="{65644C1D-0712-4971-8F69-61510B2FCDA5}" presName="connTx" presStyleLbl="parChTrans1D4" presStyleIdx="3" presStyleCnt="6"/>
      <dgm:spPr/>
      <dgm:t>
        <a:bodyPr/>
        <a:lstStyle/>
        <a:p>
          <a:endParaRPr lang="zh-TW" altLang="en-US"/>
        </a:p>
      </dgm:t>
    </dgm:pt>
    <dgm:pt modelId="{52E0162B-84BF-4244-BBEE-0DD1BB46385C}" type="pres">
      <dgm:prSet presAssocID="{4A07DB10-ACA4-456F-B71D-03A1A72935EA}" presName="root2" presStyleCnt="0"/>
      <dgm:spPr/>
      <dgm:t>
        <a:bodyPr/>
        <a:lstStyle/>
        <a:p>
          <a:endParaRPr lang="zh-TW" altLang="en-US"/>
        </a:p>
      </dgm:t>
    </dgm:pt>
    <dgm:pt modelId="{03AA851C-AA91-4CE2-AE0C-018F33FF9F10}" type="pres">
      <dgm:prSet presAssocID="{4A07DB10-ACA4-456F-B71D-03A1A72935EA}" presName="LevelTwoTextNode" presStyleLbl="node4" presStyleIdx="3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C4F500F-E4CB-4DAC-BC90-D5CE06745866}" type="pres">
      <dgm:prSet presAssocID="{4A07DB10-ACA4-456F-B71D-03A1A72935EA}" presName="level3hierChild" presStyleCnt="0"/>
      <dgm:spPr/>
      <dgm:t>
        <a:bodyPr/>
        <a:lstStyle/>
        <a:p>
          <a:endParaRPr lang="zh-TW" altLang="en-US"/>
        </a:p>
      </dgm:t>
    </dgm:pt>
    <dgm:pt modelId="{C0BF0725-F86E-4143-A59C-5137F27A0922}" type="pres">
      <dgm:prSet presAssocID="{5CA7D724-6587-474B-ACBB-18AAB92FB365}" presName="conn2-1" presStyleLbl="parChTrans1D4" presStyleIdx="4" presStyleCnt="6"/>
      <dgm:spPr/>
      <dgm:t>
        <a:bodyPr/>
        <a:lstStyle/>
        <a:p>
          <a:endParaRPr lang="zh-TW" altLang="en-US"/>
        </a:p>
      </dgm:t>
    </dgm:pt>
    <dgm:pt modelId="{73505596-33F6-46AE-BE23-5C946040B93B}" type="pres">
      <dgm:prSet presAssocID="{5CA7D724-6587-474B-ACBB-18AAB92FB365}" presName="connTx" presStyleLbl="parChTrans1D4" presStyleIdx="4" presStyleCnt="6"/>
      <dgm:spPr/>
      <dgm:t>
        <a:bodyPr/>
        <a:lstStyle/>
        <a:p>
          <a:endParaRPr lang="zh-TW" altLang="en-US"/>
        </a:p>
      </dgm:t>
    </dgm:pt>
    <dgm:pt modelId="{328C1C7D-073C-4E89-A367-02CCF0030309}" type="pres">
      <dgm:prSet presAssocID="{EC91B63F-FF88-4230-B448-9C9835B96637}" presName="root2" presStyleCnt="0"/>
      <dgm:spPr/>
      <dgm:t>
        <a:bodyPr/>
        <a:lstStyle/>
        <a:p>
          <a:endParaRPr lang="zh-TW" altLang="en-US"/>
        </a:p>
      </dgm:t>
    </dgm:pt>
    <dgm:pt modelId="{CE03C4AB-7691-456D-80C1-3D352DDFDE4D}" type="pres">
      <dgm:prSet presAssocID="{EC91B63F-FF88-4230-B448-9C9835B96637}" presName="LevelTwoTextNode" presStyleLbl="node4" presStyleIdx="4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141D46-D062-404E-962F-04AE93C315B7}" type="pres">
      <dgm:prSet presAssocID="{EC91B63F-FF88-4230-B448-9C9835B96637}" presName="level3hierChild" presStyleCnt="0"/>
      <dgm:spPr/>
      <dgm:t>
        <a:bodyPr/>
        <a:lstStyle/>
        <a:p>
          <a:endParaRPr lang="zh-TW" altLang="en-US"/>
        </a:p>
      </dgm:t>
    </dgm:pt>
    <dgm:pt modelId="{491140FB-97D3-4CE5-969B-24E79531E352}" type="pres">
      <dgm:prSet presAssocID="{AF4B0520-3396-4B63-9910-D7CF472A3AF8}" presName="conn2-1" presStyleLbl="parChTrans1D4" presStyleIdx="5" presStyleCnt="6"/>
      <dgm:spPr/>
      <dgm:t>
        <a:bodyPr/>
        <a:lstStyle/>
        <a:p>
          <a:endParaRPr lang="zh-TW" altLang="en-US"/>
        </a:p>
      </dgm:t>
    </dgm:pt>
    <dgm:pt modelId="{8250C1D5-F0E7-423F-8258-CDF6E519C02C}" type="pres">
      <dgm:prSet presAssocID="{AF4B0520-3396-4B63-9910-D7CF472A3AF8}" presName="connTx" presStyleLbl="parChTrans1D4" presStyleIdx="5" presStyleCnt="6"/>
      <dgm:spPr/>
      <dgm:t>
        <a:bodyPr/>
        <a:lstStyle/>
        <a:p>
          <a:endParaRPr lang="zh-TW" altLang="en-US"/>
        </a:p>
      </dgm:t>
    </dgm:pt>
    <dgm:pt modelId="{B8DF1634-4CD7-44A8-BB8F-2578BC858C16}" type="pres">
      <dgm:prSet presAssocID="{2A1DA70D-8383-4336-B465-D563954D4944}" presName="root2" presStyleCnt="0"/>
      <dgm:spPr/>
      <dgm:t>
        <a:bodyPr/>
        <a:lstStyle/>
        <a:p>
          <a:endParaRPr lang="zh-TW" altLang="en-US"/>
        </a:p>
      </dgm:t>
    </dgm:pt>
    <dgm:pt modelId="{7EF16C0A-AC2E-4AB6-805A-DB26CD7FD495}" type="pres">
      <dgm:prSet presAssocID="{2A1DA70D-8383-4336-B465-D563954D4944}" presName="LevelTwoTextNode" presStyleLbl="node4" presStyleIdx="5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FAE8F7-9D8E-4AA9-BA6E-5C0F1256F90D}" type="pres">
      <dgm:prSet presAssocID="{2A1DA70D-8383-4336-B465-D563954D4944}" presName="level3hierChild" presStyleCnt="0"/>
      <dgm:spPr/>
      <dgm:t>
        <a:bodyPr/>
        <a:lstStyle/>
        <a:p>
          <a:endParaRPr lang="zh-TW" altLang="en-US"/>
        </a:p>
      </dgm:t>
    </dgm:pt>
    <dgm:pt modelId="{69981297-ADD6-47D3-BE33-E415C254907B}" type="pres">
      <dgm:prSet presAssocID="{3C2C9582-D6A7-4846-95EF-EA0907EA9D89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B68D8BEC-76C9-49C9-A314-6B1D9E72CB6B}" type="pres">
      <dgm:prSet presAssocID="{3C2C9582-D6A7-4846-95EF-EA0907EA9D89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06F31717-8D1F-4B15-9928-6E13180B0424}" type="pres">
      <dgm:prSet presAssocID="{688AD8DD-AA33-4890-AE43-A8773C6EC46E}" presName="root2" presStyleCnt="0"/>
      <dgm:spPr/>
      <dgm:t>
        <a:bodyPr/>
        <a:lstStyle/>
        <a:p>
          <a:endParaRPr lang="zh-TW" altLang="en-US"/>
        </a:p>
      </dgm:t>
    </dgm:pt>
    <dgm:pt modelId="{ED15D4C1-8F74-4A05-BC2C-87CF2CA9EABA}" type="pres">
      <dgm:prSet presAssocID="{688AD8DD-AA33-4890-AE43-A8773C6EC46E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008271-075B-468A-B9D3-8FE2D0FBAE10}" type="pres">
      <dgm:prSet presAssocID="{688AD8DD-AA33-4890-AE43-A8773C6EC46E}" presName="level3hierChild" presStyleCnt="0"/>
      <dgm:spPr/>
      <dgm:t>
        <a:bodyPr/>
        <a:lstStyle/>
        <a:p>
          <a:endParaRPr lang="zh-TW" altLang="en-US"/>
        </a:p>
      </dgm:t>
    </dgm:pt>
    <dgm:pt modelId="{80BC3D08-547E-4454-8AA0-5B6980D3A40F}" type="pres">
      <dgm:prSet presAssocID="{53242336-BA73-493A-B322-CA0A80E01404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E939814F-8A8E-4F45-AA7A-91A14723E584}" type="pres">
      <dgm:prSet presAssocID="{53242336-BA73-493A-B322-CA0A80E01404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EB9846CB-2B1B-4F4A-AA32-E5258D8D65AD}" type="pres">
      <dgm:prSet presAssocID="{C598EDD8-13FC-4238-81D9-410789619C92}" presName="root2" presStyleCnt="0"/>
      <dgm:spPr/>
      <dgm:t>
        <a:bodyPr/>
        <a:lstStyle/>
        <a:p>
          <a:endParaRPr lang="zh-TW" altLang="en-US"/>
        </a:p>
      </dgm:t>
    </dgm:pt>
    <dgm:pt modelId="{DB61A111-7807-4636-A535-915700F539FB}" type="pres">
      <dgm:prSet presAssocID="{C598EDD8-13FC-4238-81D9-410789619C92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7A245E8-9ADD-4A8A-A32B-D285F7A1C66B}" type="pres">
      <dgm:prSet presAssocID="{C598EDD8-13FC-4238-81D9-410789619C9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423713CC-9146-48D4-885E-E73962C94375}" type="presOf" srcId="{688AD8DD-AA33-4890-AE43-A8773C6EC46E}" destId="{ED15D4C1-8F74-4A05-BC2C-87CF2CA9EABA}" srcOrd="0" destOrd="0" presId="urn:microsoft.com/office/officeart/2005/8/layout/hierarchy2"/>
    <dgm:cxn modelId="{DB804B92-792A-4B39-B343-4EE4E5B727A1}" srcId="{B3CB08D8-7022-4ED7-B760-25EBC6EE818B}" destId="{FA3F44E7-CB16-442B-8B07-654DB23B0106}" srcOrd="0" destOrd="0" parTransId="{7709CB70-AF75-47FE-A10B-A37A1678186D}" sibTransId="{B6E2F148-2837-45D8-A6D5-2FDEB6E52252}"/>
    <dgm:cxn modelId="{3BB03D90-B77B-4555-A50A-04F07E76940F}" type="presOf" srcId="{EC91B63F-FF88-4230-B448-9C9835B96637}" destId="{CE03C4AB-7691-456D-80C1-3D352DDFDE4D}" srcOrd="0" destOrd="0" presId="urn:microsoft.com/office/officeart/2005/8/layout/hierarchy2"/>
    <dgm:cxn modelId="{9F0B9488-8AE7-4882-B96C-C81CBE6A9A77}" type="presOf" srcId="{5CA7D724-6587-474B-ACBB-18AAB92FB365}" destId="{C0BF0725-F86E-4143-A59C-5137F27A0922}" srcOrd="0" destOrd="0" presId="urn:microsoft.com/office/officeart/2005/8/layout/hierarchy2"/>
    <dgm:cxn modelId="{F160641C-2360-4776-81D4-6E5794322220}" type="presOf" srcId="{96CDF426-062C-4F14-AECF-C8B247FF75BE}" destId="{F7ABCE4A-A223-4887-9BC4-C5A1AEF9DC2F}" srcOrd="0" destOrd="0" presId="urn:microsoft.com/office/officeart/2005/8/layout/hierarchy2"/>
    <dgm:cxn modelId="{DDC611E8-7EC4-4BFD-993A-2B3BD3CDB38E}" srcId="{FA3F44E7-CB16-442B-8B07-654DB23B0106}" destId="{EC91B63F-FF88-4230-B448-9C9835B96637}" srcOrd="4" destOrd="0" parTransId="{5CA7D724-6587-474B-ACBB-18AAB92FB365}" sibTransId="{A89794A2-E4E2-483F-9478-E1A7A7EFFB9E}"/>
    <dgm:cxn modelId="{FA5D91E3-9DEB-4A2D-B511-2D25751E07EC}" type="presOf" srcId="{AF4B0520-3396-4B63-9910-D7CF472A3AF8}" destId="{491140FB-97D3-4CE5-969B-24E79531E352}" srcOrd="0" destOrd="0" presId="urn:microsoft.com/office/officeart/2005/8/layout/hierarchy2"/>
    <dgm:cxn modelId="{D5442BC9-8812-4B56-AB50-D3608CB996FE}" type="presOf" srcId="{0002D3B1-DBB0-48AB-BA15-B90061F00CC4}" destId="{25DC699D-EB0D-4335-86D4-5413C5FD2EA9}" srcOrd="0" destOrd="0" presId="urn:microsoft.com/office/officeart/2005/8/layout/hierarchy2"/>
    <dgm:cxn modelId="{4401114F-890F-42EA-94C2-E59D448DC69E}" srcId="{29A22860-9478-4C20-A729-1645EA36988F}" destId="{29971C2C-3C77-47D3-A008-21D1DBB501A6}" srcOrd="1" destOrd="0" parTransId="{45F06EF2-0A5C-4BA5-ADF0-0B1E7A57BA72}" sibTransId="{0498EDBE-FEE0-4D47-B1CA-47D649F37E82}"/>
    <dgm:cxn modelId="{CEB524CD-3A4B-49F4-99E5-050A627A0F9A}" type="presOf" srcId="{0002D3B1-DBB0-48AB-BA15-B90061F00CC4}" destId="{AED5741B-D9F8-4865-9EBB-4D8E9F03E3CA}" srcOrd="1" destOrd="0" presId="urn:microsoft.com/office/officeart/2005/8/layout/hierarchy2"/>
    <dgm:cxn modelId="{3164268D-EB9B-4E5B-B09F-57D2668C62C2}" type="presOf" srcId="{FA3F44E7-CB16-442B-8B07-654DB23B0106}" destId="{0330DC85-FB09-444A-8A98-89B3E31BDE7D}" srcOrd="0" destOrd="0" presId="urn:microsoft.com/office/officeart/2005/8/layout/hierarchy2"/>
    <dgm:cxn modelId="{1DEF0F62-FF67-4E3E-ABA7-B7ED38794992}" type="presOf" srcId="{3C2C9582-D6A7-4846-95EF-EA0907EA9D89}" destId="{69981297-ADD6-47D3-BE33-E415C254907B}" srcOrd="0" destOrd="0" presId="urn:microsoft.com/office/officeart/2005/8/layout/hierarchy2"/>
    <dgm:cxn modelId="{9AA82E12-8645-4FBB-8DFE-1236E388FA7A}" type="presOf" srcId="{C6574300-1FB8-4A52-B894-A464ADADFD27}" destId="{3AE85B4A-1EE9-41A2-BBC8-4D56969D32BD}" srcOrd="0" destOrd="0" presId="urn:microsoft.com/office/officeart/2005/8/layout/hierarchy2"/>
    <dgm:cxn modelId="{71208E66-7B74-49C0-A88C-9AC960B1F33D}" type="presOf" srcId="{53242336-BA73-493A-B322-CA0A80E01404}" destId="{80BC3D08-547E-4454-8AA0-5B6980D3A40F}" srcOrd="0" destOrd="0" presId="urn:microsoft.com/office/officeart/2005/8/layout/hierarchy2"/>
    <dgm:cxn modelId="{B2596C6F-0231-44B1-8BE8-20A8FD994070}" srcId="{29A22860-9478-4C20-A729-1645EA36988F}" destId="{75768C1A-C771-48D6-875F-20090DB45A22}" srcOrd="0" destOrd="0" parTransId="{0002D3B1-DBB0-48AB-BA15-B90061F00CC4}" sibTransId="{402609CB-878C-4827-83B4-AF53A9C51E3D}"/>
    <dgm:cxn modelId="{A6082197-4C3F-4394-848C-0186FFE6D3CA}" type="presOf" srcId="{96CDF426-062C-4F14-AECF-C8B247FF75BE}" destId="{1AEB3634-E61E-492A-AF81-74097BF1F55C}" srcOrd="1" destOrd="0" presId="urn:microsoft.com/office/officeart/2005/8/layout/hierarchy2"/>
    <dgm:cxn modelId="{633969BC-6B6F-4E2E-8790-DCA42E3B5DEB}" type="presOf" srcId="{7709CB70-AF75-47FE-A10B-A37A1678186D}" destId="{70733A14-DBD0-4C29-A2BC-4AEBCE605AD1}" srcOrd="0" destOrd="0" presId="urn:microsoft.com/office/officeart/2005/8/layout/hierarchy2"/>
    <dgm:cxn modelId="{D1CF9C2E-6A15-4C53-8C62-BD76333545AC}" type="presOf" srcId="{5CA7D724-6587-474B-ACBB-18AAB92FB365}" destId="{73505596-33F6-46AE-BE23-5C946040B93B}" srcOrd="1" destOrd="0" presId="urn:microsoft.com/office/officeart/2005/8/layout/hierarchy2"/>
    <dgm:cxn modelId="{A0C7408B-4DFE-45DC-8BFB-43F7614DDF05}" type="presOf" srcId="{4A07DB10-ACA4-456F-B71D-03A1A72935EA}" destId="{03AA851C-AA91-4CE2-AE0C-018F33FF9F10}" srcOrd="0" destOrd="0" presId="urn:microsoft.com/office/officeart/2005/8/layout/hierarchy2"/>
    <dgm:cxn modelId="{48A1D7B6-CCC1-4332-9C0D-0B25B4099C2D}" type="presOf" srcId="{2A1DA70D-8383-4336-B465-D563954D4944}" destId="{7EF16C0A-AC2E-4AB6-805A-DB26CD7FD495}" srcOrd="0" destOrd="0" presId="urn:microsoft.com/office/officeart/2005/8/layout/hierarchy2"/>
    <dgm:cxn modelId="{9C9F4EBB-E7DE-45EC-87B7-550BFE137AE7}" type="presOf" srcId="{151C3B4E-64FA-4B78-B365-3F21D30780C5}" destId="{0BE82798-0AE4-46CE-BBD3-762C3AF7CC1C}" srcOrd="1" destOrd="0" presId="urn:microsoft.com/office/officeart/2005/8/layout/hierarchy2"/>
    <dgm:cxn modelId="{5AA56B84-0D47-436A-A1E9-C6AC193294C3}" type="presOf" srcId="{68D6B87F-2523-41F8-BDF8-B564966049F3}" destId="{6DFC344A-EF3A-4C25-9DAA-6F195CBA9D0B}" srcOrd="0" destOrd="0" presId="urn:microsoft.com/office/officeart/2005/8/layout/hierarchy2"/>
    <dgm:cxn modelId="{AB8B3A26-5B6A-4D27-9A37-72DAC0A42978}" type="presOf" srcId="{B3CB08D8-7022-4ED7-B760-25EBC6EE818B}" destId="{67EC4A65-CF5C-495A-B961-B4DB33992FAB}" srcOrd="0" destOrd="0" presId="urn:microsoft.com/office/officeart/2005/8/layout/hierarchy2"/>
    <dgm:cxn modelId="{6B2C07D6-DDF3-49F9-871F-AE74BB6256BF}" srcId="{FA3F44E7-CB16-442B-8B07-654DB23B0106}" destId="{4A07DB10-ACA4-456F-B71D-03A1A72935EA}" srcOrd="3" destOrd="0" parTransId="{65644C1D-0712-4971-8F69-61510B2FCDA5}" sibTransId="{3D30376E-F19A-4A50-9070-8DFE2C42ADEB}"/>
    <dgm:cxn modelId="{52E23D04-1FB0-4A33-BE0D-2565498FFC7F}" srcId="{FA3F44E7-CB16-442B-8B07-654DB23B0106}" destId="{2A1DA70D-8383-4336-B465-D563954D4944}" srcOrd="5" destOrd="0" parTransId="{AF4B0520-3396-4B63-9910-D7CF472A3AF8}" sibTransId="{DCF2C986-660D-41FB-AE8B-5F0D548E2388}"/>
    <dgm:cxn modelId="{D7DCFF8F-95A0-4786-A474-A0BCD4DBF163}" type="presOf" srcId="{53242336-BA73-493A-B322-CA0A80E01404}" destId="{E939814F-8A8E-4F45-AA7A-91A14723E584}" srcOrd="1" destOrd="0" presId="urn:microsoft.com/office/officeart/2005/8/layout/hierarchy2"/>
    <dgm:cxn modelId="{0F5DA7A2-EA18-4368-9908-237E2CE8C777}" srcId="{29A22860-9478-4C20-A729-1645EA36988F}" destId="{C598EDD8-13FC-4238-81D9-410789619C92}" srcOrd="4" destOrd="0" parTransId="{53242336-BA73-493A-B322-CA0A80E01404}" sibTransId="{5FA2D6B1-E82A-4186-893B-E15EDD5DE2DB}"/>
    <dgm:cxn modelId="{3F096DE3-2B87-42CB-8F2C-BC61EE775FA7}" type="presOf" srcId="{151C3B4E-64FA-4B78-B365-3F21D30780C5}" destId="{DF5D18A9-636E-42AA-A05D-79F4B1379C53}" srcOrd="0" destOrd="0" presId="urn:microsoft.com/office/officeart/2005/8/layout/hierarchy2"/>
    <dgm:cxn modelId="{F661DBBA-1592-4949-84F2-26595C5207B2}" type="presOf" srcId="{45F06EF2-0A5C-4BA5-ADF0-0B1E7A57BA72}" destId="{D2FACC91-5C0A-4346-9B6B-2443277F67B4}" srcOrd="1" destOrd="0" presId="urn:microsoft.com/office/officeart/2005/8/layout/hierarchy2"/>
    <dgm:cxn modelId="{BE1C6A3B-7D6B-4B50-8328-CB0368AB0002}" srcId="{FA3F44E7-CB16-442B-8B07-654DB23B0106}" destId="{9034F743-25F8-464D-BDD4-2E1ACB7C7500}" srcOrd="1" destOrd="0" parTransId="{FE080617-3923-43BB-B22B-C0BAE367E8B2}" sibTransId="{1C1DBF1F-7276-4CBF-AD51-0336053AB9DC}"/>
    <dgm:cxn modelId="{9A8E44F0-59BF-4E32-B5C2-125F64104AFD}" type="presOf" srcId="{67D3D151-25A8-4A79-B2E3-DAAEDBFF115B}" destId="{A8F0E26D-38A2-40FF-B9B5-A695D530BF50}" srcOrd="0" destOrd="0" presId="urn:microsoft.com/office/officeart/2005/8/layout/hierarchy2"/>
    <dgm:cxn modelId="{EEAF729A-BA0E-41F2-A2F1-77AD50B0135D}" srcId="{FA3F44E7-CB16-442B-8B07-654DB23B0106}" destId="{C6574300-1FB8-4A52-B894-A464ADADFD27}" srcOrd="0" destOrd="0" parTransId="{96CDF426-062C-4F14-AECF-C8B247FF75BE}" sibTransId="{1256ACC1-9E35-46CB-8E4D-E3283DF51574}"/>
    <dgm:cxn modelId="{7B58BCC4-A51D-411B-B114-E499A9852C02}" type="presOf" srcId="{65644C1D-0712-4971-8F69-61510B2FCDA5}" destId="{DFE0B636-A610-4595-813A-E9D838F4E9B0}" srcOrd="0" destOrd="0" presId="urn:microsoft.com/office/officeart/2005/8/layout/hierarchy2"/>
    <dgm:cxn modelId="{BCBC00F6-AC77-46EF-8A8D-C0AD3EF850BC}" type="presOf" srcId="{45F06EF2-0A5C-4BA5-ADF0-0B1E7A57BA72}" destId="{88E0BA41-49BB-4559-8021-9FC65F760917}" srcOrd="0" destOrd="0" presId="urn:microsoft.com/office/officeart/2005/8/layout/hierarchy2"/>
    <dgm:cxn modelId="{434E45D7-9BCF-4C54-826E-35AFB73311FD}" type="presOf" srcId="{29971C2C-3C77-47D3-A008-21D1DBB501A6}" destId="{0EBA9C95-003A-47F8-B7AD-F4E485150C2B}" srcOrd="0" destOrd="0" presId="urn:microsoft.com/office/officeart/2005/8/layout/hierarchy2"/>
    <dgm:cxn modelId="{42D0BAD8-6DF2-4346-A1C3-9F35CDD32AF7}" type="presOf" srcId="{3C2C9582-D6A7-4846-95EF-EA0907EA9D89}" destId="{B68D8BEC-76C9-49C9-A314-6B1D9E72CB6B}" srcOrd="1" destOrd="0" presId="urn:microsoft.com/office/officeart/2005/8/layout/hierarchy2"/>
    <dgm:cxn modelId="{B327DDA4-A681-4D66-BAFA-8829B54430A2}" type="presOf" srcId="{29A22860-9478-4C20-A729-1645EA36988F}" destId="{63E0BF70-509A-47AF-9320-90F66BBED734}" srcOrd="0" destOrd="0" presId="urn:microsoft.com/office/officeart/2005/8/layout/hierarchy2"/>
    <dgm:cxn modelId="{5A5F0237-BC1A-47F6-ADD6-2D681E7A5990}" type="presOf" srcId="{75768C1A-C771-48D6-875F-20090DB45A22}" destId="{EA313849-FC5B-4FEB-9A1B-093F02031288}" srcOrd="0" destOrd="0" presId="urn:microsoft.com/office/officeart/2005/8/layout/hierarchy2"/>
    <dgm:cxn modelId="{6276FBC7-8F2D-4841-A167-1E171B101E8A}" type="presOf" srcId="{65644C1D-0712-4971-8F69-61510B2FCDA5}" destId="{5F944743-4E68-4BA2-B3EB-970D2B1A975A}" srcOrd="1" destOrd="0" presId="urn:microsoft.com/office/officeart/2005/8/layout/hierarchy2"/>
    <dgm:cxn modelId="{10FE1C03-E41E-4F4E-8FC7-C0C37B3E5B68}" srcId="{29A22860-9478-4C20-A729-1645EA36988F}" destId="{B3CB08D8-7022-4ED7-B760-25EBC6EE818B}" srcOrd="2" destOrd="0" parTransId="{1FD19B87-257D-44D2-BAE9-7278DAA720A3}" sibTransId="{3BDB2F2F-396F-4BBF-B82E-327B5C12E5C9}"/>
    <dgm:cxn modelId="{2265EA1F-82BA-4FFC-906F-8FAE4C834DA3}" srcId="{29A22860-9478-4C20-A729-1645EA36988F}" destId="{688AD8DD-AA33-4890-AE43-A8773C6EC46E}" srcOrd="3" destOrd="0" parTransId="{3C2C9582-D6A7-4846-95EF-EA0907EA9D89}" sibTransId="{73736760-9374-4A5B-9802-46AC2763E1B6}"/>
    <dgm:cxn modelId="{081BA693-6192-43EC-B893-86A83BEC1389}" type="presOf" srcId="{AF4B0520-3396-4B63-9910-D7CF472A3AF8}" destId="{8250C1D5-F0E7-423F-8258-CDF6E519C02C}" srcOrd="1" destOrd="0" presId="urn:microsoft.com/office/officeart/2005/8/layout/hierarchy2"/>
    <dgm:cxn modelId="{469610C5-D53D-4B64-8EE7-1CD1F7AE2715}" srcId="{FA3F44E7-CB16-442B-8B07-654DB23B0106}" destId="{68D6B87F-2523-41F8-BDF8-B564966049F3}" srcOrd="2" destOrd="0" parTransId="{151C3B4E-64FA-4B78-B365-3F21D30780C5}" sibTransId="{C990EDA2-D262-4AF9-9BB7-4ED3AE3C14D7}"/>
    <dgm:cxn modelId="{1A9AADE9-0DBE-4CC5-957B-BCEDD44ED1C4}" type="presOf" srcId="{1FD19B87-257D-44D2-BAE9-7278DAA720A3}" destId="{E1C93DBD-1058-4E66-B9AF-2C28D4220383}" srcOrd="0" destOrd="0" presId="urn:microsoft.com/office/officeart/2005/8/layout/hierarchy2"/>
    <dgm:cxn modelId="{907A008C-9859-48F7-AC35-29F056D1F046}" type="presOf" srcId="{7709CB70-AF75-47FE-A10B-A37A1678186D}" destId="{63DD35DE-2D5E-485A-AF35-ACEB49354257}" srcOrd="1" destOrd="0" presId="urn:microsoft.com/office/officeart/2005/8/layout/hierarchy2"/>
    <dgm:cxn modelId="{B79A6FAD-0D4C-4CB9-8291-B434CA5C8A13}" srcId="{67D3D151-25A8-4A79-B2E3-DAAEDBFF115B}" destId="{29A22860-9478-4C20-A729-1645EA36988F}" srcOrd="0" destOrd="0" parTransId="{97B466F6-8072-4838-9FCE-8594CE946944}" sibTransId="{815CA606-8CC7-47F7-857A-A77165870342}"/>
    <dgm:cxn modelId="{6EB00FA2-A39B-4463-84DC-25CA0AB255CD}" type="presOf" srcId="{1FD19B87-257D-44D2-BAE9-7278DAA720A3}" destId="{AE1C378A-1A79-4C12-BD4D-A809F4D07433}" srcOrd="1" destOrd="0" presId="urn:microsoft.com/office/officeart/2005/8/layout/hierarchy2"/>
    <dgm:cxn modelId="{CD5DC5C8-6B15-4883-BB3D-301323997691}" type="presOf" srcId="{C598EDD8-13FC-4238-81D9-410789619C92}" destId="{DB61A111-7807-4636-A535-915700F539FB}" srcOrd="0" destOrd="0" presId="urn:microsoft.com/office/officeart/2005/8/layout/hierarchy2"/>
    <dgm:cxn modelId="{909591F7-12AA-4B7F-AF84-8009C50C385C}" type="presOf" srcId="{FE080617-3923-43BB-B22B-C0BAE367E8B2}" destId="{B2BF8A00-6450-406F-A48C-3A1693DF24DE}" srcOrd="1" destOrd="0" presId="urn:microsoft.com/office/officeart/2005/8/layout/hierarchy2"/>
    <dgm:cxn modelId="{88A2EED4-7EF8-4F86-9AC7-6BACA0BA3BA0}" type="presOf" srcId="{FE080617-3923-43BB-B22B-C0BAE367E8B2}" destId="{B958AECE-88BA-44BE-AC03-DCD39373C8B4}" srcOrd="0" destOrd="0" presId="urn:microsoft.com/office/officeart/2005/8/layout/hierarchy2"/>
    <dgm:cxn modelId="{53F3B012-5C80-4D94-BDEE-B091D07C5EF6}" type="presOf" srcId="{9034F743-25F8-464D-BDD4-2E1ACB7C7500}" destId="{97C64D8A-69D8-46EB-935B-A057542D3AA1}" srcOrd="0" destOrd="0" presId="urn:microsoft.com/office/officeart/2005/8/layout/hierarchy2"/>
    <dgm:cxn modelId="{E969C756-DBDE-46A8-8C63-DA32A477BC0C}" type="presParOf" srcId="{A8F0E26D-38A2-40FF-B9B5-A695D530BF50}" destId="{EB34B57E-FD3B-4E54-AE90-73845991D84E}" srcOrd="0" destOrd="0" presId="urn:microsoft.com/office/officeart/2005/8/layout/hierarchy2"/>
    <dgm:cxn modelId="{DEB15732-D4D4-4F7C-A42B-BA3EC0412761}" type="presParOf" srcId="{EB34B57E-FD3B-4E54-AE90-73845991D84E}" destId="{63E0BF70-509A-47AF-9320-90F66BBED734}" srcOrd="0" destOrd="0" presId="urn:microsoft.com/office/officeart/2005/8/layout/hierarchy2"/>
    <dgm:cxn modelId="{8BD833F2-D4B2-49AB-91E1-443DB339E2A9}" type="presParOf" srcId="{EB34B57E-FD3B-4E54-AE90-73845991D84E}" destId="{1FA38D4B-1DA7-4E48-A6E0-B5EF174978A1}" srcOrd="1" destOrd="0" presId="urn:microsoft.com/office/officeart/2005/8/layout/hierarchy2"/>
    <dgm:cxn modelId="{682E7D26-168D-4718-A3ED-5F9FF407A748}" type="presParOf" srcId="{1FA38D4B-1DA7-4E48-A6E0-B5EF174978A1}" destId="{25DC699D-EB0D-4335-86D4-5413C5FD2EA9}" srcOrd="0" destOrd="0" presId="urn:microsoft.com/office/officeart/2005/8/layout/hierarchy2"/>
    <dgm:cxn modelId="{A996D58A-6176-4791-B9FA-B38FB3FBEDC2}" type="presParOf" srcId="{25DC699D-EB0D-4335-86D4-5413C5FD2EA9}" destId="{AED5741B-D9F8-4865-9EBB-4D8E9F03E3CA}" srcOrd="0" destOrd="0" presId="urn:microsoft.com/office/officeart/2005/8/layout/hierarchy2"/>
    <dgm:cxn modelId="{892B6E46-E1DE-49BF-AF3C-67AF4CE5BD6A}" type="presParOf" srcId="{1FA38D4B-1DA7-4E48-A6E0-B5EF174978A1}" destId="{4010C528-FB03-4390-8142-81CF9D6109D5}" srcOrd="1" destOrd="0" presId="urn:microsoft.com/office/officeart/2005/8/layout/hierarchy2"/>
    <dgm:cxn modelId="{B5CFE00B-3DBA-43FE-A06D-B697C7B3FFC7}" type="presParOf" srcId="{4010C528-FB03-4390-8142-81CF9D6109D5}" destId="{EA313849-FC5B-4FEB-9A1B-093F02031288}" srcOrd="0" destOrd="0" presId="urn:microsoft.com/office/officeart/2005/8/layout/hierarchy2"/>
    <dgm:cxn modelId="{B3AB1232-451D-4BC1-A1D2-E6A93E77D1D6}" type="presParOf" srcId="{4010C528-FB03-4390-8142-81CF9D6109D5}" destId="{258F2879-D4EC-4F9F-B264-4E3D5D4B7629}" srcOrd="1" destOrd="0" presId="urn:microsoft.com/office/officeart/2005/8/layout/hierarchy2"/>
    <dgm:cxn modelId="{02825C7C-69FC-46AD-9D89-3F8BD3FC47C6}" type="presParOf" srcId="{1FA38D4B-1DA7-4E48-A6E0-B5EF174978A1}" destId="{88E0BA41-49BB-4559-8021-9FC65F760917}" srcOrd="2" destOrd="0" presId="urn:microsoft.com/office/officeart/2005/8/layout/hierarchy2"/>
    <dgm:cxn modelId="{445F7134-0C1A-4E04-81A3-DBB192679EAB}" type="presParOf" srcId="{88E0BA41-49BB-4559-8021-9FC65F760917}" destId="{D2FACC91-5C0A-4346-9B6B-2443277F67B4}" srcOrd="0" destOrd="0" presId="urn:microsoft.com/office/officeart/2005/8/layout/hierarchy2"/>
    <dgm:cxn modelId="{E53A971D-C0CE-4660-8A1E-C35D484E0C34}" type="presParOf" srcId="{1FA38D4B-1DA7-4E48-A6E0-B5EF174978A1}" destId="{5CE74563-9ED5-4046-A4D4-4C536F7F95A7}" srcOrd="3" destOrd="0" presId="urn:microsoft.com/office/officeart/2005/8/layout/hierarchy2"/>
    <dgm:cxn modelId="{23E09C27-2008-4D96-8E31-A6A7297412F2}" type="presParOf" srcId="{5CE74563-9ED5-4046-A4D4-4C536F7F95A7}" destId="{0EBA9C95-003A-47F8-B7AD-F4E485150C2B}" srcOrd="0" destOrd="0" presId="urn:microsoft.com/office/officeart/2005/8/layout/hierarchy2"/>
    <dgm:cxn modelId="{7858D80B-6FBE-477D-A91F-C28821644AE6}" type="presParOf" srcId="{5CE74563-9ED5-4046-A4D4-4C536F7F95A7}" destId="{47054206-D302-4926-9C7F-56BB6C7B9A4C}" srcOrd="1" destOrd="0" presId="urn:microsoft.com/office/officeart/2005/8/layout/hierarchy2"/>
    <dgm:cxn modelId="{EEE90104-308B-41B2-B1BD-6AC5FFB13CF3}" type="presParOf" srcId="{1FA38D4B-1DA7-4E48-A6E0-B5EF174978A1}" destId="{E1C93DBD-1058-4E66-B9AF-2C28D4220383}" srcOrd="4" destOrd="0" presId="urn:microsoft.com/office/officeart/2005/8/layout/hierarchy2"/>
    <dgm:cxn modelId="{C08C0C68-AABB-4F3C-9AB4-36128B0866FF}" type="presParOf" srcId="{E1C93DBD-1058-4E66-B9AF-2C28D4220383}" destId="{AE1C378A-1A79-4C12-BD4D-A809F4D07433}" srcOrd="0" destOrd="0" presId="urn:microsoft.com/office/officeart/2005/8/layout/hierarchy2"/>
    <dgm:cxn modelId="{EBC98A03-CA60-4FB9-ADDB-D4B592D90BA5}" type="presParOf" srcId="{1FA38D4B-1DA7-4E48-A6E0-B5EF174978A1}" destId="{E87E17CB-A3E1-4FB7-BA3F-78A4B0F924E8}" srcOrd="5" destOrd="0" presId="urn:microsoft.com/office/officeart/2005/8/layout/hierarchy2"/>
    <dgm:cxn modelId="{7119A246-A8DD-4C93-B60A-A43907F83488}" type="presParOf" srcId="{E87E17CB-A3E1-4FB7-BA3F-78A4B0F924E8}" destId="{67EC4A65-CF5C-495A-B961-B4DB33992FAB}" srcOrd="0" destOrd="0" presId="urn:microsoft.com/office/officeart/2005/8/layout/hierarchy2"/>
    <dgm:cxn modelId="{0D0F0341-61F7-4086-B25D-5A41AF0C3D70}" type="presParOf" srcId="{E87E17CB-A3E1-4FB7-BA3F-78A4B0F924E8}" destId="{AD1B46FC-08C4-4A29-A5F3-CEE1F131878C}" srcOrd="1" destOrd="0" presId="urn:microsoft.com/office/officeart/2005/8/layout/hierarchy2"/>
    <dgm:cxn modelId="{F1A8D1CE-64C9-422C-9052-B04D4F2AFF58}" type="presParOf" srcId="{AD1B46FC-08C4-4A29-A5F3-CEE1F131878C}" destId="{70733A14-DBD0-4C29-A2BC-4AEBCE605AD1}" srcOrd="0" destOrd="0" presId="urn:microsoft.com/office/officeart/2005/8/layout/hierarchy2"/>
    <dgm:cxn modelId="{2E40C2C9-B002-4E5F-B9F5-181F998D64E0}" type="presParOf" srcId="{70733A14-DBD0-4C29-A2BC-4AEBCE605AD1}" destId="{63DD35DE-2D5E-485A-AF35-ACEB49354257}" srcOrd="0" destOrd="0" presId="urn:microsoft.com/office/officeart/2005/8/layout/hierarchy2"/>
    <dgm:cxn modelId="{7FE4EA35-B296-425B-8E0A-5492174AF2D2}" type="presParOf" srcId="{AD1B46FC-08C4-4A29-A5F3-CEE1F131878C}" destId="{CB95F03F-5930-4340-AA48-ABC7011DFA46}" srcOrd="1" destOrd="0" presId="urn:microsoft.com/office/officeart/2005/8/layout/hierarchy2"/>
    <dgm:cxn modelId="{378411F8-4168-40B3-BC0B-333478AAF477}" type="presParOf" srcId="{CB95F03F-5930-4340-AA48-ABC7011DFA46}" destId="{0330DC85-FB09-444A-8A98-89B3E31BDE7D}" srcOrd="0" destOrd="0" presId="urn:microsoft.com/office/officeart/2005/8/layout/hierarchy2"/>
    <dgm:cxn modelId="{56C8BE3D-DA46-47E4-AF44-8C43FECDE52D}" type="presParOf" srcId="{CB95F03F-5930-4340-AA48-ABC7011DFA46}" destId="{79A1AD0B-9C33-4262-AB8A-E2963FBAA634}" srcOrd="1" destOrd="0" presId="urn:microsoft.com/office/officeart/2005/8/layout/hierarchy2"/>
    <dgm:cxn modelId="{9B91CF2C-C972-47EA-95C5-CBE24F0B1EAF}" type="presParOf" srcId="{79A1AD0B-9C33-4262-AB8A-E2963FBAA634}" destId="{F7ABCE4A-A223-4887-9BC4-C5A1AEF9DC2F}" srcOrd="0" destOrd="0" presId="urn:microsoft.com/office/officeart/2005/8/layout/hierarchy2"/>
    <dgm:cxn modelId="{0699C49C-CEFA-476E-918B-C21FE54F942E}" type="presParOf" srcId="{F7ABCE4A-A223-4887-9BC4-C5A1AEF9DC2F}" destId="{1AEB3634-E61E-492A-AF81-74097BF1F55C}" srcOrd="0" destOrd="0" presId="urn:microsoft.com/office/officeart/2005/8/layout/hierarchy2"/>
    <dgm:cxn modelId="{B6588747-731B-419A-AD0A-8076D8E873CB}" type="presParOf" srcId="{79A1AD0B-9C33-4262-AB8A-E2963FBAA634}" destId="{7D22E801-F46E-4D43-97AF-C1E083882A6A}" srcOrd="1" destOrd="0" presId="urn:microsoft.com/office/officeart/2005/8/layout/hierarchy2"/>
    <dgm:cxn modelId="{EFF24575-21BD-4CDA-A7A1-1C8C4526225E}" type="presParOf" srcId="{7D22E801-F46E-4D43-97AF-C1E083882A6A}" destId="{3AE85B4A-1EE9-41A2-BBC8-4D56969D32BD}" srcOrd="0" destOrd="0" presId="urn:microsoft.com/office/officeart/2005/8/layout/hierarchy2"/>
    <dgm:cxn modelId="{FB039018-7EF0-44E8-8DD2-04FEF13C9DB4}" type="presParOf" srcId="{7D22E801-F46E-4D43-97AF-C1E083882A6A}" destId="{E1ED7D8E-EDF5-4110-BF65-EE5E50B1557E}" srcOrd="1" destOrd="0" presId="urn:microsoft.com/office/officeart/2005/8/layout/hierarchy2"/>
    <dgm:cxn modelId="{803356F3-08B4-4680-AAE0-C6F88F75F270}" type="presParOf" srcId="{79A1AD0B-9C33-4262-AB8A-E2963FBAA634}" destId="{B958AECE-88BA-44BE-AC03-DCD39373C8B4}" srcOrd="2" destOrd="0" presId="urn:microsoft.com/office/officeart/2005/8/layout/hierarchy2"/>
    <dgm:cxn modelId="{8FFC9198-6ACE-440A-9BAB-545E916E829B}" type="presParOf" srcId="{B958AECE-88BA-44BE-AC03-DCD39373C8B4}" destId="{B2BF8A00-6450-406F-A48C-3A1693DF24DE}" srcOrd="0" destOrd="0" presId="urn:microsoft.com/office/officeart/2005/8/layout/hierarchy2"/>
    <dgm:cxn modelId="{29068072-F2CE-4430-A97A-17C03D304B17}" type="presParOf" srcId="{79A1AD0B-9C33-4262-AB8A-E2963FBAA634}" destId="{C48D036A-4CB5-4584-B429-9460376EB279}" srcOrd="3" destOrd="0" presId="urn:microsoft.com/office/officeart/2005/8/layout/hierarchy2"/>
    <dgm:cxn modelId="{462083AE-01E9-4571-8B49-4F549C1AC40C}" type="presParOf" srcId="{C48D036A-4CB5-4584-B429-9460376EB279}" destId="{97C64D8A-69D8-46EB-935B-A057542D3AA1}" srcOrd="0" destOrd="0" presId="urn:microsoft.com/office/officeart/2005/8/layout/hierarchy2"/>
    <dgm:cxn modelId="{5C1FBACE-2047-4B28-A834-47EDB4781AF0}" type="presParOf" srcId="{C48D036A-4CB5-4584-B429-9460376EB279}" destId="{3A5C3A4C-AC85-4667-A1BC-E3A64CE877E1}" srcOrd="1" destOrd="0" presId="urn:microsoft.com/office/officeart/2005/8/layout/hierarchy2"/>
    <dgm:cxn modelId="{851FA494-7CCB-4E66-8E91-08995171843C}" type="presParOf" srcId="{79A1AD0B-9C33-4262-AB8A-E2963FBAA634}" destId="{DF5D18A9-636E-42AA-A05D-79F4B1379C53}" srcOrd="4" destOrd="0" presId="urn:microsoft.com/office/officeart/2005/8/layout/hierarchy2"/>
    <dgm:cxn modelId="{CBA9B548-6CBB-4FF8-9F69-574BC3C31C80}" type="presParOf" srcId="{DF5D18A9-636E-42AA-A05D-79F4B1379C53}" destId="{0BE82798-0AE4-46CE-BBD3-762C3AF7CC1C}" srcOrd="0" destOrd="0" presId="urn:microsoft.com/office/officeart/2005/8/layout/hierarchy2"/>
    <dgm:cxn modelId="{9302004A-4231-404C-95D7-1298286FB7CD}" type="presParOf" srcId="{79A1AD0B-9C33-4262-AB8A-E2963FBAA634}" destId="{CB945863-2EE7-4A5F-9424-B74E4092CC06}" srcOrd="5" destOrd="0" presId="urn:microsoft.com/office/officeart/2005/8/layout/hierarchy2"/>
    <dgm:cxn modelId="{D902B013-962C-4D81-884F-43F952F59C52}" type="presParOf" srcId="{CB945863-2EE7-4A5F-9424-B74E4092CC06}" destId="{6DFC344A-EF3A-4C25-9DAA-6F195CBA9D0B}" srcOrd="0" destOrd="0" presId="urn:microsoft.com/office/officeart/2005/8/layout/hierarchy2"/>
    <dgm:cxn modelId="{997D657F-06FF-4CDA-9535-662CF8D73FD8}" type="presParOf" srcId="{CB945863-2EE7-4A5F-9424-B74E4092CC06}" destId="{3F3090D6-F928-4C24-8FF5-09B55D30E364}" srcOrd="1" destOrd="0" presId="urn:microsoft.com/office/officeart/2005/8/layout/hierarchy2"/>
    <dgm:cxn modelId="{80B709C8-7F35-4F12-9CEA-B447F15139E7}" type="presParOf" srcId="{79A1AD0B-9C33-4262-AB8A-E2963FBAA634}" destId="{DFE0B636-A610-4595-813A-E9D838F4E9B0}" srcOrd="6" destOrd="0" presId="urn:microsoft.com/office/officeart/2005/8/layout/hierarchy2"/>
    <dgm:cxn modelId="{9F07599B-13C2-4BA8-A9BE-5309A69BA86F}" type="presParOf" srcId="{DFE0B636-A610-4595-813A-E9D838F4E9B0}" destId="{5F944743-4E68-4BA2-B3EB-970D2B1A975A}" srcOrd="0" destOrd="0" presId="urn:microsoft.com/office/officeart/2005/8/layout/hierarchy2"/>
    <dgm:cxn modelId="{931D2F7A-6C4B-4BC2-BFE8-260067CF1EBA}" type="presParOf" srcId="{79A1AD0B-9C33-4262-AB8A-E2963FBAA634}" destId="{52E0162B-84BF-4244-BBEE-0DD1BB46385C}" srcOrd="7" destOrd="0" presId="urn:microsoft.com/office/officeart/2005/8/layout/hierarchy2"/>
    <dgm:cxn modelId="{F4DCC3C2-C83E-4855-838D-C84D8DEF099A}" type="presParOf" srcId="{52E0162B-84BF-4244-BBEE-0DD1BB46385C}" destId="{03AA851C-AA91-4CE2-AE0C-018F33FF9F10}" srcOrd="0" destOrd="0" presId="urn:microsoft.com/office/officeart/2005/8/layout/hierarchy2"/>
    <dgm:cxn modelId="{8FBF15F3-208A-4FBF-960F-447329E0274E}" type="presParOf" srcId="{52E0162B-84BF-4244-BBEE-0DD1BB46385C}" destId="{5C4F500F-E4CB-4DAC-BC90-D5CE06745866}" srcOrd="1" destOrd="0" presId="urn:microsoft.com/office/officeart/2005/8/layout/hierarchy2"/>
    <dgm:cxn modelId="{83D97AAD-BBAE-468B-9D2C-184C4403BB6D}" type="presParOf" srcId="{79A1AD0B-9C33-4262-AB8A-E2963FBAA634}" destId="{C0BF0725-F86E-4143-A59C-5137F27A0922}" srcOrd="8" destOrd="0" presId="urn:microsoft.com/office/officeart/2005/8/layout/hierarchy2"/>
    <dgm:cxn modelId="{6BC9261C-B77D-4926-931A-EBC934F0C085}" type="presParOf" srcId="{C0BF0725-F86E-4143-A59C-5137F27A0922}" destId="{73505596-33F6-46AE-BE23-5C946040B93B}" srcOrd="0" destOrd="0" presId="urn:microsoft.com/office/officeart/2005/8/layout/hierarchy2"/>
    <dgm:cxn modelId="{A60A8F65-7095-4137-A011-2DCDEB70BD64}" type="presParOf" srcId="{79A1AD0B-9C33-4262-AB8A-E2963FBAA634}" destId="{328C1C7D-073C-4E89-A367-02CCF0030309}" srcOrd="9" destOrd="0" presId="urn:microsoft.com/office/officeart/2005/8/layout/hierarchy2"/>
    <dgm:cxn modelId="{20680222-65C1-4095-9B52-E6ED87C611EB}" type="presParOf" srcId="{328C1C7D-073C-4E89-A367-02CCF0030309}" destId="{CE03C4AB-7691-456D-80C1-3D352DDFDE4D}" srcOrd="0" destOrd="0" presId="urn:microsoft.com/office/officeart/2005/8/layout/hierarchy2"/>
    <dgm:cxn modelId="{A1313D5B-38BD-407C-9853-9423CA66B4BB}" type="presParOf" srcId="{328C1C7D-073C-4E89-A367-02CCF0030309}" destId="{B7141D46-D062-404E-962F-04AE93C315B7}" srcOrd="1" destOrd="0" presId="urn:microsoft.com/office/officeart/2005/8/layout/hierarchy2"/>
    <dgm:cxn modelId="{A97C86E6-984E-4F1B-A4A2-0003580127B1}" type="presParOf" srcId="{79A1AD0B-9C33-4262-AB8A-E2963FBAA634}" destId="{491140FB-97D3-4CE5-969B-24E79531E352}" srcOrd="10" destOrd="0" presId="urn:microsoft.com/office/officeart/2005/8/layout/hierarchy2"/>
    <dgm:cxn modelId="{12A97EB6-68EC-4156-95A6-DFB058F9D07C}" type="presParOf" srcId="{491140FB-97D3-4CE5-969B-24E79531E352}" destId="{8250C1D5-F0E7-423F-8258-CDF6E519C02C}" srcOrd="0" destOrd="0" presId="urn:microsoft.com/office/officeart/2005/8/layout/hierarchy2"/>
    <dgm:cxn modelId="{9F979D5A-0E87-4B37-95AF-D0DFB682F467}" type="presParOf" srcId="{79A1AD0B-9C33-4262-AB8A-E2963FBAA634}" destId="{B8DF1634-4CD7-44A8-BB8F-2578BC858C16}" srcOrd="11" destOrd="0" presId="urn:microsoft.com/office/officeart/2005/8/layout/hierarchy2"/>
    <dgm:cxn modelId="{0BA975F2-589B-421E-93B0-11F84C3ECD42}" type="presParOf" srcId="{B8DF1634-4CD7-44A8-BB8F-2578BC858C16}" destId="{7EF16C0A-AC2E-4AB6-805A-DB26CD7FD495}" srcOrd="0" destOrd="0" presId="urn:microsoft.com/office/officeart/2005/8/layout/hierarchy2"/>
    <dgm:cxn modelId="{1880FB33-EB2C-497F-9C4E-99FF95FDE189}" type="presParOf" srcId="{B8DF1634-4CD7-44A8-BB8F-2578BC858C16}" destId="{F0FAE8F7-9D8E-4AA9-BA6E-5C0F1256F90D}" srcOrd="1" destOrd="0" presId="urn:microsoft.com/office/officeart/2005/8/layout/hierarchy2"/>
    <dgm:cxn modelId="{B702762A-8AF6-46C9-9ED6-320A50A903A9}" type="presParOf" srcId="{1FA38D4B-1DA7-4E48-A6E0-B5EF174978A1}" destId="{69981297-ADD6-47D3-BE33-E415C254907B}" srcOrd="6" destOrd="0" presId="urn:microsoft.com/office/officeart/2005/8/layout/hierarchy2"/>
    <dgm:cxn modelId="{94E5E713-BA5E-42F3-BD36-9AD87DE84482}" type="presParOf" srcId="{69981297-ADD6-47D3-BE33-E415C254907B}" destId="{B68D8BEC-76C9-49C9-A314-6B1D9E72CB6B}" srcOrd="0" destOrd="0" presId="urn:microsoft.com/office/officeart/2005/8/layout/hierarchy2"/>
    <dgm:cxn modelId="{98E98CA3-58DB-4D59-BCB3-E0CD50CF54F4}" type="presParOf" srcId="{1FA38D4B-1DA7-4E48-A6E0-B5EF174978A1}" destId="{06F31717-8D1F-4B15-9928-6E13180B0424}" srcOrd="7" destOrd="0" presId="urn:microsoft.com/office/officeart/2005/8/layout/hierarchy2"/>
    <dgm:cxn modelId="{AE74DA17-FA45-407F-804E-B29D2D5A191B}" type="presParOf" srcId="{06F31717-8D1F-4B15-9928-6E13180B0424}" destId="{ED15D4C1-8F74-4A05-BC2C-87CF2CA9EABA}" srcOrd="0" destOrd="0" presId="urn:microsoft.com/office/officeart/2005/8/layout/hierarchy2"/>
    <dgm:cxn modelId="{3BB2AB8E-CE5A-459C-81B6-0F10BE293FB1}" type="presParOf" srcId="{06F31717-8D1F-4B15-9928-6E13180B0424}" destId="{DC008271-075B-468A-B9D3-8FE2D0FBAE10}" srcOrd="1" destOrd="0" presId="urn:microsoft.com/office/officeart/2005/8/layout/hierarchy2"/>
    <dgm:cxn modelId="{94F2DDC3-CBDE-4338-BF1D-3907CAC38993}" type="presParOf" srcId="{1FA38D4B-1DA7-4E48-A6E0-B5EF174978A1}" destId="{80BC3D08-547E-4454-8AA0-5B6980D3A40F}" srcOrd="8" destOrd="0" presId="urn:microsoft.com/office/officeart/2005/8/layout/hierarchy2"/>
    <dgm:cxn modelId="{65993816-2491-469F-A5EC-A31CEB08A33C}" type="presParOf" srcId="{80BC3D08-547E-4454-8AA0-5B6980D3A40F}" destId="{E939814F-8A8E-4F45-AA7A-91A14723E584}" srcOrd="0" destOrd="0" presId="urn:microsoft.com/office/officeart/2005/8/layout/hierarchy2"/>
    <dgm:cxn modelId="{AAA9F23A-4B55-492B-A771-E5E1DC641600}" type="presParOf" srcId="{1FA38D4B-1DA7-4E48-A6E0-B5EF174978A1}" destId="{EB9846CB-2B1B-4F4A-AA32-E5258D8D65AD}" srcOrd="9" destOrd="0" presId="urn:microsoft.com/office/officeart/2005/8/layout/hierarchy2"/>
    <dgm:cxn modelId="{8A3D6A2C-8136-46C1-941F-661615FB062B}" type="presParOf" srcId="{EB9846CB-2B1B-4F4A-AA32-E5258D8D65AD}" destId="{DB61A111-7807-4636-A535-915700F539FB}" srcOrd="0" destOrd="0" presId="urn:microsoft.com/office/officeart/2005/8/layout/hierarchy2"/>
    <dgm:cxn modelId="{3BFCF337-BBCC-42E4-95B5-1EC83B312AB7}" type="presParOf" srcId="{EB9846CB-2B1B-4F4A-AA32-E5258D8D65AD}" destId="{D7A245E8-9ADD-4A8A-A32B-D285F7A1C66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0F7564-34A1-4EEF-B2E8-141CACFA9B0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4DEEF86-35DB-478F-B6D8-FF45E9D8B6BE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韓哀侯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E914E3AE-DB4F-4965-9160-A09A15C74932}" type="parTrans" cxnId="{F5BD6B2D-A197-499B-9ACC-72FFD1B7E135}">
      <dgm:prSet/>
      <dgm:spPr/>
      <dgm:t>
        <a:bodyPr/>
        <a:lstStyle/>
        <a:p>
          <a:endParaRPr lang="zh-TW" altLang="en-US"/>
        </a:p>
      </dgm:t>
    </dgm:pt>
    <dgm:pt modelId="{6138C2B0-1521-44BC-AFF4-89404719E892}" type="sibTrans" cxnId="{F5BD6B2D-A197-499B-9ACC-72FFD1B7E135}">
      <dgm:prSet/>
      <dgm:spPr/>
      <dgm:t>
        <a:bodyPr/>
        <a:lstStyle/>
        <a:p>
          <a:endParaRPr lang="zh-TW" altLang="en-US"/>
        </a:p>
      </dgm:t>
    </dgm:pt>
    <dgm:pt modelId="{1EDBAB1F-6A81-4DE2-8741-4D59292B7AD8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趙敬侯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11CAA39A-62E3-4F9F-95D8-7C66EBB0820B}" type="parTrans" cxnId="{ABF5DD12-61DA-4D76-8762-15FAFC3B1A31}">
      <dgm:prSet/>
      <dgm:spPr/>
      <dgm:t>
        <a:bodyPr/>
        <a:lstStyle/>
        <a:p>
          <a:endParaRPr lang="zh-TW" altLang="en-US"/>
        </a:p>
      </dgm:t>
    </dgm:pt>
    <dgm:pt modelId="{CB964FEB-52D2-4A26-9BC5-3F7240E5571F}" type="sibTrans" cxnId="{ABF5DD12-61DA-4D76-8762-15FAFC3B1A31}">
      <dgm:prSet/>
      <dgm:spPr/>
      <dgm:t>
        <a:bodyPr/>
        <a:lstStyle/>
        <a:p>
          <a:endParaRPr lang="zh-TW" altLang="en-US"/>
        </a:p>
      </dgm:t>
    </dgm:pt>
    <dgm:pt modelId="{D40313AD-CFEF-448B-B987-6680E905605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魏武侯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FB7DBA1C-3651-4CE6-90DF-5C4531F90AAA}" type="parTrans" cxnId="{BA91B528-1869-4742-A9FE-602B033AEE51}">
      <dgm:prSet/>
      <dgm:spPr/>
      <dgm:t>
        <a:bodyPr/>
        <a:lstStyle/>
        <a:p>
          <a:endParaRPr lang="zh-TW" altLang="en-US"/>
        </a:p>
      </dgm:t>
    </dgm:pt>
    <dgm:pt modelId="{6973D05A-BF70-4078-9951-36494BB2B613}" type="sibTrans" cxnId="{BA91B528-1869-4742-A9FE-602B033AEE51}">
      <dgm:prSet/>
      <dgm:spPr/>
      <dgm:t>
        <a:bodyPr/>
        <a:lstStyle/>
        <a:p>
          <a:endParaRPr lang="zh-TW" altLang="en-US"/>
        </a:p>
      </dgm:t>
    </dgm:pt>
    <dgm:pt modelId="{C36AEB4C-4C30-4E01-A17E-371B2EF5895B}" type="pres">
      <dgm:prSet presAssocID="{FE0F7564-34A1-4EEF-B2E8-141CACFA9B0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2A26D3D-26DE-4C2E-888D-CBE58B7DE398}" type="pres">
      <dgm:prSet presAssocID="{34DEEF86-35DB-478F-B6D8-FF45E9D8B6BE}" presName="root1" presStyleCnt="0"/>
      <dgm:spPr/>
    </dgm:pt>
    <dgm:pt modelId="{3D009222-020A-411B-88A8-85C5F304621E}" type="pres">
      <dgm:prSet presAssocID="{34DEEF86-35DB-478F-B6D8-FF45E9D8B6BE}" presName="LevelOneTextNode" presStyleLbl="node0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6C7DEB-6E13-449E-8136-6B1C5AEB38CB}" type="pres">
      <dgm:prSet presAssocID="{34DEEF86-35DB-478F-B6D8-FF45E9D8B6BE}" presName="level2hierChild" presStyleCnt="0"/>
      <dgm:spPr/>
    </dgm:pt>
    <dgm:pt modelId="{5992C9E5-BE5E-4446-AF76-7092850D9C16}" type="pres">
      <dgm:prSet presAssocID="{1EDBAB1F-6A81-4DE2-8741-4D59292B7AD8}" presName="root1" presStyleCnt="0"/>
      <dgm:spPr/>
    </dgm:pt>
    <dgm:pt modelId="{8C0D4902-A913-430D-B946-8CB8894EE790}" type="pres">
      <dgm:prSet presAssocID="{1EDBAB1F-6A81-4DE2-8741-4D59292B7AD8}" presName="LevelOneTextNode" presStyleLbl="node0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AA78099-5363-401B-B3A5-AAD2AAC6EA8F}" type="pres">
      <dgm:prSet presAssocID="{1EDBAB1F-6A81-4DE2-8741-4D59292B7AD8}" presName="level2hierChild" presStyleCnt="0"/>
      <dgm:spPr/>
    </dgm:pt>
    <dgm:pt modelId="{D6906C05-3560-4D80-80FD-86673B51D2A7}" type="pres">
      <dgm:prSet presAssocID="{D40313AD-CFEF-448B-B987-6680E905605D}" presName="root1" presStyleCnt="0"/>
      <dgm:spPr/>
    </dgm:pt>
    <dgm:pt modelId="{D1FF7E72-2E7B-4602-97CF-25B8AD490CA3}" type="pres">
      <dgm:prSet presAssocID="{D40313AD-CFEF-448B-B987-6680E905605D}" presName="LevelOneTextNode" presStyleLbl="node0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0C22F2-2580-4F53-B01E-31BBB4826BE6}" type="pres">
      <dgm:prSet presAssocID="{D40313AD-CFEF-448B-B987-6680E905605D}" presName="level2hierChild" presStyleCnt="0"/>
      <dgm:spPr/>
    </dgm:pt>
  </dgm:ptLst>
  <dgm:cxnLst>
    <dgm:cxn modelId="{F5BD6B2D-A197-499B-9ACC-72FFD1B7E135}" srcId="{FE0F7564-34A1-4EEF-B2E8-141CACFA9B06}" destId="{34DEEF86-35DB-478F-B6D8-FF45E9D8B6BE}" srcOrd="0" destOrd="0" parTransId="{E914E3AE-DB4F-4965-9160-A09A15C74932}" sibTransId="{6138C2B0-1521-44BC-AFF4-89404719E892}"/>
    <dgm:cxn modelId="{BA91B528-1869-4742-A9FE-602B033AEE51}" srcId="{FE0F7564-34A1-4EEF-B2E8-141CACFA9B06}" destId="{D40313AD-CFEF-448B-B987-6680E905605D}" srcOrd="2" destOrd="0" parTransId="{FB7DBA1C-3651-4CE6-90DF-5C4531F90AAA}" sibTransId="{6973D05A-BF70-4078-9951-36494BB2B613}"/>
    <dgm:cxn modelId="{341710A1-79CA-4D7D-9025-B881D099726D}" type="presOf" srcId="{1EDBAB1F-6A81-4DE2-8741-4D59292B7AD8}" destId="{8C0D4902-A913-430D-B946-8CB8894EE790}" srcOrd="0" destOrd="0" presId="urn:microsoft.com/office/officeart/2005/8/layout/hierarchy2"/>
    <dgm:cxn modelId="{EFEE4D6D-478A-42E4-BA7A-847DAAB64EEF}" type="presOf" srcId="{34DEEF86-35DB-478F-B6D8-FF45E9D8B6BE}" destId="{3D009222-020A-411B-88A8-85C5F304621E}" srcOrd="0" destOrd="0" presId="urn:microsoft.com/office/officeart/2005/8/layout/hierarchy2"/>
    <dgm:cxn modelId="{ABF5DD12-61DA-4D76-8762-15FAFC3B1A31}" srcId="{FE0F7564-34A1-4EEF-B2E8-141CACFA9B06}" destId="{1EDBAB1F-6A81-4DE2-8741-4D59292B7AD8}" srcOrd="1" destOrd="0" parTransId="{11CAA39A-62E3-4F9F-95D8-7C66EBB0820B}" sibTransId="{CB964FEB-52D2-4A26-9BC5-3F7240E5571F}"/>
    <dgm:cxn modelId="{9CA5EE53-74B7-4990-A1DF-1ADC7F58DBE9}" type="presOf" srcId="{D40313AD-CFEF-448B-B987-6680E905605D}" destId="{D1FF7E72-2E7B-4602-97CF-25B8AD490CA3}" srcOrd="0" destOrd="0" presId="urn:microsoft.com/office/officeart/2005/8/layout/hierarchy2"/>
    <dgm:cxn modelId="{10644F5F-9CD5-43D8-B935-F9279AC995BA}" type="presOf" srcId="{FE0F7564-34A1-4EEF-B2E8-141CACFA9B06}" destId="{C36AEB4C-4C30-4E01-A17E-371B2EF5895B}" srcOrd="0" destOrd="0" presId="urn:microsoft.com/office/officeart/2005/8/layout/hierarchy2"/>
    <dgm:cxn modelId="{1C472AEE-F5C3-48E8-92D9-9A3F6564BC60}" type="presParOf" srcId="{C36AEB4C-4C30-4E01-A17E-371B2EF5895B}" destId="{62A26D3D-26DE-4C2E-888D-CBE58B7DE398}" srcOrd="0" destOrd="0" presId="urn:microsoft.com/office/officeart/2005/8/layout/hierarchy2"/>
    <dgm:cxn modelId="{1FFB840E-27E3-44D5-AED2-3E4115CD1255}" type="presParOf" srcId="{62A26D3D-26DE-4C2E-888D-CBE58B7DE398}" destId="{3D009222-020A-411B-88A8-85C5F304621E}" srcOrd="0" destOrd="0" presId="urn:microsoft.com/office/officeart/2005/8/layout/hierarchy2"/>
    <dgm:cxn modelId="{47B753F6-8118-4F4C-89D9-7F1A4EE83161}" type="presParOf" srcId="{62A26D3D-26DE-4C2E-888D-CBE58B7DE398}" destId="{9C6C7DEB-6E13-449E-8136-6B1C5AEB38CB}" srcOrd="1" destOrd="0" presId="urn:microsoft.com/office/officeart/2005/8/layout/hierarchy2"/>
    <dgm:cxn modelId="{6741C0DC-F4AA-4FE0-9B5F-482320DE5139}" type="presParOf" srcId="{C36AEB4C-4C30-4E01-A17E-371B2EF5895B}" destId="{5992C9E5-BE5E-4446-AF76-7092850D9C16}" srcOrd="1" destOrd="0" presId="urn:microsoft.com/office/officeart/2005/8/layout/hierarchy2"/>
    <dgm:cxn modelId="{CD1A16F4-786F-42DF-BBAD-50806B84CE86}" type="presParOf" srcId="{5992C9E5-BE5E-4446-AF76-7092850D9C16}" destId="{8C0D4902-A913-430D-B946-8CB8894EE790}" srcOrd="0" destOrd="0" presId="urn:microsoft.com/office/officeart/2005/8/layout/hierarchy2"/>
    <dgm:cxn modelId="{466EAE52-A74D-40FB-BE08-1D7B62CB04D9}" type="presParOf" srcId="{5992C9E5-BE5E-4446-AF76-7092850D9C16}" destId="{5AA78099-5363-401B-B3A5-AAD2AAC6EA8F}" srcOrd="1" destOrd="0" presId="urn:microsoft.com/office/officeart/2005/8/layout/hierarchy2"/>
    <dgm:cxn modelId="{6C55E540-FB3E-4FED-941F-5444633E940E}" type="presParOf" srcId="{C36AEB4C-4C30-4E01-A17E-371B2EF5895B}" destId="{D6906C05-3560-4D80-80FD-86673B51D2A7}" srcOrd="2" destOrd="0" presId="urn:microsoft.com/office/officeart/2005/8/layout/hierarchy2"/>
    <dgm:cxn modelId="{811FDD34-ABB7-47CE-AE20-EFE4C2352720}" type="presParOf" srcId="{D6906C05-3560-4D80-80FD-86673B51D2A7}" destId="{D1FF7E72-2E7B-4602-97CF-25B8AD490CA3}" srcOrd="0" destOrd="0" presId="urn:microsoft.com/office/officeart/2005/8/layout/hierarchy2"/>
    <dgm:cxn modelId="{91F87DC4-FE5C-43E3-B95C-DD435BFA40E3}" type="presParOf" srcId="{D6906C05-3560-4D80-80FD-86673B51D2A7}" destId="{CD0C22F2-2580-4F53-B01E-31BBB4826BE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3C8CFB6-CBD6-42CF-9692-CAE8F139295E}" type="doc">
      <dgm:prSet loTypeId="urn:microsoft.com/office/officeart/2005/8/layout/hierarchy2" loCatId="hierarchy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AB9B670-426C-4FD0-B8E4-AC6D9C2FA3D6}">
      <dgm:prSet phldrT="[文字]" custT="1"/>
      <dgm:spPr/>
      <dgm:t>
        <a:bodyPr/>
        <a:lstStyle/>
        <a:p>
          <a:r>
            <a:rPr lang="zh-TW" altLang="en-US" sz="2800" dirty="0" smtClean="0">
              <a:solidFill>
                <a:schemeClr val="bg1"/>
              </a:solidFill>
            </a:rPr>
            <a:t>王何必曰利亦有仁義而已矣</a:t>
          </a:r>
          <a:endParaRPr lang="zh-TW" altLang="en-US" sz="2800" dirty="0">
            <a:solidFill>
              <a:schemeClr val="bg1"/>
            </a:solidFill>
          </a:endParaRPr>
        </a:p>
      </dgm:t>
    </dgm:pt>
    <dgm:pt modelId="{E5908961-7A09-4AFC-B8A0-40BAFB221A0F}" type="parTrans" cxnId="{01F1456E-DB1F-4A7A-A173-34D67064F552}">
      <dgm:prSet/>
      <dgm:spPr/>
      <dgm:t>
        <a:bodyPr/>
        <a:lstStyle/>
        <a:p>
          <a:endParaRPr lang="zh-TW" altLang="en-US"/>
        </a:p>
      </dgm:t>
    </dgm:pt>
    <dgm:pt modelId="{2988DA3A-75FE-469A-816F-D74BAEEDB71F}" type="sibTrans" cxnId="{01F1456E-DB1F-4A7A-A173-34D67064F552}">
      <dgm:prSet/>
      <dgm:spPr/>
      <dgm:t>
        <a:bodyPr/>
        <a:lstStyle/>
        <a:p>
          <a:endParaRPr lang="zh-TW" altLang="en-US"/>
        </a:p>
      </dgm:t>
    </dgm:pt>
    <dgm:pt modelId="{C5CBDBAF-48E1-4DDA-9396-5964BE163324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</a:rPr>
            <a:t>王曰</a:t>
          </a:r>
          <a:endParaRPr lang="en-US" altLang="zh-TW" sz="2800" dirty="0" smtClean="0">
            <a:solidFill>
              <a:schemeClr val="bg1"/>
            </a:solidFill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</a:rPr>
            <a:t>何以利吾國</a:t>
          </a:r>
          <a:endParaRPr lang="zh-TW" altLang="en-US" sz="2800" dirty="0">
            <a:solidFill>
              <a:schemeClr val="bg1"/>
            </a:solidFill>
          </a:endParaRPr>
        </a:p>
      </dgm:t>
    </dgm:pt>
    <dgm:pt modelId="{1FD2DB1F-A6B9-4632-8395-5C74F3CA67A5}" type="parTrans" cxnId="{1140215A-9CA0-4613-86D8-2E74E9C05C2E}">
      <dgm:prSet/>
      <dgm:spPr/>
      <dgm:t>
        <a:bodyPr/>
        <a:lstStyle/>
        <a:p>
          <a:endParaRPr lang="zh-TW" altLang="en-US"/>
        </a:p>
      </dgm:t>
    </dgm:pt>
    <dgm:pt modelId="{2E05703E-BFAD-44DB-B09D-8CC9B8FE29BA}" type="sibTrans" cxnId="{1140215A-9CA0-4613-86D8-2E74E9C05C2E}">
      <dgm:prSet/>
      <dgm:spPr/>
      <dgm:t>
        <a:bodyPr/>
        <a:lstStyle/>
        <a:p>
          <a:endParaRPr lang="zh-TW" altLang="en-US"/>
        </a:p>
      </dgm:t>
    </dgm:pt>
    <dgm:pt modelId="{4C1EB388-AB31-4640-9D04-DC11806ADB74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</a:rPr>
            <a:t>大夫曰</a:t>
          </a:r>
          <a:endParaRPr lang="en-US" altLang="zh-TW" sz="2800" dirty="0" smtClean="0">
            <a:solidFill>
              <a:schemeClr val="bg1"/>
            </a:solidFill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</a:rPr>
            <a:t>何以利吾家</a:t>
          </a:r>
          <a:endParaRPr lang="zh-TW" altLang="en-US" sz="2800" dirty="0">
            <a:solidFill>
              <a:schemeClr val="bg1"/>
            </a:solidFill>
          </a:endParaRPr>
        </a:p>
      </dgm:t>
    </dgm:pt>
    <dgm:pt modelId="{B146E240-1FDE-4E71-BFB2-2B57D86B193B}" type="parTrans" cxnId="{0E332A2F-E94A-4602-9A22-3D5B75D63B50}">
      <dgm:prSet/>
      <dgm:spPr/>
      <dgm:t>
        <a:bodyPr/>
        <a:lstStyle/>
        <a:p>
          <a:endParaRPr lang="zh-TW" altLang="en-US"/>
        </a:p>
      </dgm:t>
    </dgm:pt>
    <dgm:pt modelId="{B507040D-ABBB-4938-9602-076CDC6E1879}" type="sibTrans" cxnId="{0E332A2F-E94A-4602-9A22-3D5B75D63B50}">
      <dgm:prSet/>
      <dgm:spPr/>
      <dgm:t>
        <a:bodyPr/>
        <a:lstStyle/>
        <a:p>
          <a:endParaRPr lang="zh-TW" altLang="en-US"/>
        </a:p>
      </dgm:t>
    </dgm:pt>
    <dgm:pt modelId="{8A68CB41-8AAF-4736-920F-2E3551DB3EA7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</a:rPr>
            <a:t>士庶人曰</a:t>
          </a:r>
          <a:endParaRPr lang="en-US" altLang="zh-TW" sz="2800" dirty="0" smtClean="0">
            <a:solidFill>
              <a:schemeClr val="bg1"/>
            </a:solidFill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</a:rPr>
            <a:t>何以利吾身</a:t>
          </a:r>
          <a:endParaRPr lang="zh-TW" altLang="en-US" sz="2800" dirty="0">
            <a:solidFill>
              <a:schemeClr val="bg1"/>
            </a:solidFill>
          </a:endParaRPr>
        </a:p>
      </dgm:t>
    </dgm:pt>
    <dgm:pt modelId="{6AEDD56E-621C-45E0-97E6-458AB6ADB0FA}" type="parTrans" cxnId="{C36AF71F-F9B7-438C-9BF7-EB7F0F93EC22}">
      <dgm:prSet/>
      <dgm:spPr/>
      <dgm:t>
        <a:bodyPr/>
        <a:lstStyle/>
        <a:p>
          <a:endParaRPr lang="zh-TW" altLang="en-US"/>
        </a:p>
      </dgm:t>
    </dgm:pt>
    <dgm:pt modelId="{A6080CF2-F3FD-47AC-99A2-1C4DDB5B4DD6}" type="sibTrans" cxnId="{C36AF71F-F9B7-438C-9BF7-EB7F0F93EC22}">
      <dgm:prSet/>
      <dgm:spPr/>
      <dgm:t>
        <a:bodyPr/>
        <a:lstStyle/>
        <a:p>
          <a:endParaRPr lang="zh-TW" altLang="en-US"/>
        </a:p>
      </dgm:t>
    </dgm:pt>
    <dgm:pt modelId="{3064970D-4130-4EAA-B72D-64DBBCCA03BD}" type="pres">
      <dgm:prSet presAssocID="{43C8CFB6-CBD6-42CF-9692-CAE8F139295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65BDF7A-671E-432C-92E1-CDFBCCC30AC3}" type="pres">
      <dgm:prSet presAssocID="{FAB9B670-426C-4FD0-B8E4-AC6D9C2FA3D6}" presName="root1" presStyleCnt="0"/>
      <dgm:spPr/>
    </dgm:pt>
    <dgm:pt modelId="{59E043C5-D7D1-42E9-B02D-8DE94F769811}" type="pres">
      <dgm:prSet presAssocID="{FAB9B670-426C-4FD0-B8E4-AC6D9C2FA3D6}" presName="LevelOneTextNode" presStyleLbl="node0" presStyleIdx="0" presStyleCnt="1" custScaleX="233076" custScaleY="43072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258780-CB03-45AE-B527-ED036751283B}" type="pres">
      <dgm:prSet presAssocID="{FAB9B670-426C-4FD0-B8E4-AC6D9C2FA3D6}" presName="level2hierChild" presStyleCnt="0"/>
      <dgm:spPr/>
    </dgm:pt>
    <dgm:pt modelId="{92D641C8-15A6-4A25-A822-EA723C66CB99}" type="pres">
      <dgm:prSet presAssocID="{1FD2DB1F-A6B9-4632-8395-5C74F3CA67A5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971BF034-FD74-4D8F-A7D2-D9F915D74083}" type="pres">
      <dgm:prSet presAssocID="{1FD2DB1F-A6B9-4632-8395-5C74F3CA67A5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3F4EC20-29BD-4E6B-AF89-AF6907F4610C}" type="pres">
      <dgm:prSet presAssocID="{C5CBDBAF-48E1-4DDA-9396-5964BE163324}" presName="root2" presStyleCnt="0"/>
      <dgm:spPr/>
    </dgm:pt>
    <dgm:pt modelId="{2D89271B-39F8-4724-B9D8-2EEC3B45ADAE}" type="pres">
      <dgm:prSet presAssocID="{C5CBDBAF-48E1-4DDA-9396-5964BE163324}" presName="LevelTwoTextNode" presStyleLbl="node2" presStyleIdx="0" presStyleCnt="3" custScaleX="316563" custScaleY="23313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B4099C-9E25-4A42-8096-135F31DC1616}" type="pres">
      <dgm:prSet presAssocID="{C5CBDBAF-48E1-4DDA-9396-5964BE163324}" presName="level3hierChild" presStyleCnt="0"/>
      <dgm:spPr/>
    </dgm:pt>
    <dgm:pt modelId="{2B802D79-EAF2-450B-8DEC-D9D6F68CEB38}" type="pres">
      <dgm:prSet presAssocID="{B146E240-1FDE-4E71-BFB2-2B57D86B193B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84C2F82C-90A3-4A27-8383-2F14DD2973F8}" type="pres">
      <dgm:prSet presAssocID="{B146E240-1FDE-4E71-BFB2-2B57D86B193B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D6207E4E-2A17-46B4-B75C-8B509529851C}" type="pres">
      <dgm:prSet presAssocID="{4C1EB388-AB31-4640-9D04-DC11806ADB74}" presName="root2" presStyleCnt="0"/>
      <dgm:spPr/>
    </dgm:pt>
    <dgm:pt modelId="{5D2B426A-161D-4A2C-8CE3-4CD839ECB026}" type="pres">
      <dgm:prSet presAssocID="{4C1EB388-AB31-4640-9D04-DC11806ADB74}" presName="LevelTwoTextNode" presStyleLbl="node2" presStyleIdx="1" presStyleCnt="3" custScaleX="316563" custScaleY="23313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E0EE785-C052-403E-BBD1-044CD49F5057}" type="pres">
      <dgm:prSet presAssocID="{4C1EB388-AB31-4640-9D04-DC11806ADB74}" presName="level3hierChild" presStyleCnt="0"/>
      <dgm:spPr/>
    </dgm:pt>
    <dgm:pt modelId="{97CF79AA-D92E-4D54-9D78-F3E2CA429BF3}" type="pres">
      <dgm:prSet presAssocID="{6AEDD56E-621C-45E0-97E6-458AB6ADB0FA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540B414C-701C-43BA-9D64-B3A5AE503D74}" type="pres">
      <dgm:prSet presAssocID="{6AEDD56E-621C-45E0-97E6-458AB6ADB0FA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B4E0A957-3F4E-48F8-803E-5AD8BACB5BBE}" type="pres">
      <dgm:prSet presAssocID="{8A68CB41-8AAF-4736-920F-2E3551DB3EA7}" presName="root2" presStyleCnt="0"/>
      <dgm:spPr/>
    </dgm:pt>
    <dgm:pt modelId="{6B1A5792-02D0-41D8-8008-2A2E85120827}" type="pres">
      <dgm:prSet presAssocID="{8A68CB41-8AAF-4736-920F-2E3551DB3EA7}" presName="LevelTwoTextNode" presStyleLbl="node2" presStyleIdx="2" presStyleCnt="3" custScaleX="316563" custScaleY="23313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4AF15C-5F2F-4573-927C-DEB65647012C}" type="pres">
      <dgm:prSet presAssocID="{8A68CB41-8AAF-4736-920F-2E3551DB3EA7}" presName="level3hierChild" presStyleCnt="0"/>
      <dgm:spPr/>
    </dgm:pt>
  </dgm:ptLst>
  <dgm:cxnLst>
    <dgm:cxn modelId="{9A8F7930-E705-47E0-BA62-CB3C3B5F3193}" type="presOf" srcId="{8A68CB41-8AAF-4736-920F-2E3551DB3EA7}" destId="{6B1A5792-02D0-41D8-8008-2A2E85120827}" srcOrd="0" destOrd="0" presId="urn:microsoft.com/office/officeart/2005/8/layout/hierarchy2"/>
    <dgm:cxn modelId="{E9C6F596-FB3B-458C-8A2C-192D56F1A2D8}" type="presOf" srcId="{FAB9B670-426C-4FD0-B8E4-AC6D9C2FA3D6}" destId="{59E043C5-D7D1-42E9-B02D-8DE94F769811}" srcOrd="0" destOrd="0" presId="urn:microsoft.com/office/officeart/2005/8/layout/hierarchy2"/>
    <dgm:cxn modelId="{118AE1AE-BC00-480F-83CD-AE27C730CD55}" type="presOf" srcId="{43C8CFB6-CBD6-42CF-9692-CAE8F139295E}" destId="{3064970D-4130-4EAA-B72D-64DBBCCA03BD}" srcOrd="0" destOrd="0" presId="urn:microsoft.com/office/officeart/2005/8/layout/hierarchy2"/>
    <dgm:cxn modelId="{0E332A2F-E94A-4602-9A22-3D5B75D63B50}" srcId="{FAB9B670-426C-4FD0-B8E4-AC6D9C2FA3D6}" destId="{4C1EB388-AB31-4640-9D04-DC11806ADB74}" srcOrd="1" destOrd="0" parTransId="{B146E240-1FDE-4E71-BFB2-2B57D86B193B}" sibTransId="{B507040D-ABBB-4938-9602-076CDC6E1879}"/>
    <dgm:cxn modelId="{ADE972B2-3B25-4A6F-A810-6CAA64696E59}" type="presOf" srcId="{C5CBDBAF-48E1-4DDA-9396-5964BE163324}" destId="{2D89271B-39F8-4724-B9D8-2EEC3B45ADAE}" srcOrd="0" destOrd="0" presId="urn:microsoft.com/office/officeart/2005/8/layout/hierarchy2"/>
    <dgm:cxn modelId="{1140215A-9CA0-4613-86D8-2E74E9C05C2E}" srcId="{FAB9B670-426C-4FD0-B8E4-AC6D9C2FA3D6}" destId="{C5CBDBAF-48E1-4DDA-9396-5964BE163324}" srcOrd="0" destOrd="0" parTransId="{1FD2DB1F-A6B9-4632-8395-5C74F3CA67A5}" sibTransId="{2E05703E-BFAD-44DB-B09D-8CC9B8FE29BA}"/>
    <dgm:cxn modelId="{01F1456E-DB1F-4A7A-A173-34D67064F552}" srcId="{43C8CFB6-CBD6-42CF-9692-CAE8F139295E}" destId="{FAB9B670-426C-4FD0-B8E4-AC6D9C2FA3D6}" srcOrd="0" destOrd="0" parTransId="{E5908961-7A09-4AFC-B8A0-40BAFB221A0F}" sibTransId="{2988DA3A-75FE-469A-816F-D74BAEEDB71F}"/>
    <dgm:cxn modelId="{25753D12-7677-4598-AFC7-F54EF2E4EEFD}" type="presOf" srcId="{B146E240-1FDE-4E71-BFB2-2B57D86B193B}" destId="{2B802D79-EAF2-450B-8DEC-D9D6F68CEB38}" srcOrd="0" destOrd="0" presId="urn:microsoft.com/office/officeart/2005/8/layout/hierarchy2"/>
    <dgm:cxn modelId="{6E32301F-9590-4BC8-BF67-F609CB6F35B7}" type="presOf" srcId="{1FD2DB1F-A6B9-4632-8395-5C74F3CA67A5}" destId="{92D641C8-15A6-4A25-A822-EA723C66CB99}" srcOrd="0" destOrd="0" presId="urn:microsoft.com/office/officeart/2005/8/layout/hierarchy2"/>
    <dgm:cxn modelId="{39494B55-E43C-459D-B6B6-D0739E87A6CD}" type="presOf" srcId="{4C1EB388-AB31-4640-9D04-DC11806ADB74}" destId="{5D2B426A-161D-4A2C-8CE3-4CD839ECB026}" srcOrd="0" destOrd="0" presId="urn:microsoft.com/office/officeart/2005/8/layout/hierarchy2"/>
    <dgm:cxn modelId="{E33382B6-7C2B-48A0-ACBD-F776B7577B0A}" type="presOf" srcId="{6AEDD56E-621C-45E0-97E6-458AB6ADB0FA}" destId="{97CF79AA-D92E-4D54-9D78-F3E2CA429BF3}" srcOrd="0" destOrd="0" presId="urn:microsoft.com/office/officeart/2005/8/layout/hierarchy2"/>
    <dgm:cxn modelId="{A99C3506-7726-41C2-B806-3FA928F55597}" type="presOf" srcId="{1FD2DB1F-A6B9-4632-8395-5C74F3CA67A5}" destId="{971BF034-FD74-4D8F-A7D2-D9F915D74083}" srcOrd="1" destOrd="0" presId="urn:microsoft.com/office/officeart/2005/8/layout/hierarchy2"/>
    <dgm:cxn modelId="{4FD8ADE8-BB3B-4277-8B57-A28EE9255B27}" type="presOf" srcId="{B146E240-1FDE-4E71-BFB2-2B57D86B193B}" destId="{84C2F82C-90A3-4A27-8383-2F14DD2973F8}" srcOrd="1" destOrd="0" presId="urn:microsoft.com/office/officeart/2005/8/layout/hierarchy2"/>
    <dgm:cxn modelId="{C36AF71F-F9B7-438C-9BF7-EB7F0F93EC22}" srcId="{FAB9B670-426C-4FD0-B8E4-AC6D9C2FA3D6}" destId="{8A68CB41-8AAF-4736-920F-2E3551DB3EA7}" srcOrd="2" destOrd="0" parTransId="{6AEDD56E-621C-45E0-97E6-458AB6ADB0FA}" sibTransId="{A6080CF2-F3FD-47AC-99A2-1C4DDB5B4DD6}"/>
    <dgm:cxn modelId="{72926532-5BC2-4A5E-80C3-E01BE1FBAC58}" type="presOf" srcId="{6AEDD56E-621C-45E0-97E6-458AB6ADB0FA}" destId="{540B414C-701C-43BA-9D64-B3A5AE503D74}" srcOrd="1" destOrd="0" presId="urn:microsoft.com/office/officeart/2005/8/layout/hierarchy2"/>
    <dgm:cxn modelId="{30FC8A9C-6DA4-40FA-85DA-188DAF10AFF4}" type="presParOf" srcId="{3064970D-4130-4EAA-B72D-64DBBCCA03BD}" destId="{565BDF7A-671E-432C-92E1-CDFBCCC30AC3}" srcOrd="0" destOrd="0" presId="urn:microsoft.com/office/officeart/2005/8/layout/hierarchy2"/>
    <dgm:cxn modelId="{E0850052-AB38-416F-B65F-B7CED1B7B3EC}" type="presParOf" srcId="{565BDF7A-671E-432C-92E1-CDFBCCC30AC3}" destId="{59E043C5-D7D1-42E9-B02D-8DE94F769811}" srcOrd="0" destOrd="0" presId="urn:microsoft.com/office/officeart/2005/8/layout/hierarchy2"/>
    <dgm:cxn modelId="{806595D8-4956-4555-8351-9CF2704FA695}" type="presParOf" srcId="{565BDF7A-671E-432C-92E1-CDFBCCC30AC3}" destId="{93258780-CB03-45AE-B527-ED036751283B}" srcOrd="1" destOrd="0" presId="urn:microsoft.com/office/officeart/2005/8/layout/hierarchy2"/>
    <dgm:cxn modelId="{DDBE4F66-030E-4D24-BA0F-E23B2ECA3A6F}" type="presParOf" srcId="{93258780-CB03-45AE-B527-ED036751283B}" destId="{92D641C8-15A6-4A25-A822-EA723C66CB99}" srcOrd="0" destOrd="0" presId="urn:microsoft.com/office/officeart/2005/8/layout/hierarchy2"/>
    <dgm:cxn modelId="{C47968C2-C818-4DC7-8013-38B4C94E70E4}" type="presParOf" srcId="{92D641C8-15A6-4A25-A822-EA723C66CB99}" destId="{971BF034-FD74-4D8F-A7D2-D9F915D74083}" srcOrd="0" destOrd="0" presId="urn:microsoft.com/office/officeart/2005/8/layout/hierarchy2"/>
    <dgm:cxn modelId="{167E7E8E-F79A-4D06-9F72-59751A2E6430}" type="presParOf" srcId="{93258780-CB03-45AE-B527-ED036751283B}" destId="{23F4EC20-29BD-4E6B-AF89-AF6907F4610C}" srcOrd="1" destOrd="0" presId="urn:microsoft.com/office/officeart/2005/8/layout/hierarchy2"/>
    <dgm:cxn modelId="{9321AF2C-8EF0-4D19-9F69-8FD11CC803CC}" type="presParOf" srcId="{23F4EC20-29BD-4E6B-AF89-AF6907F4610C}" destId="{2D89271B-39F8-4724-B9D8-2EEC3B45ADAE}" srcOrd="0" destOrd="0" presId="urn:microsoft.com/office/officeart/2005/8/layout/hierarchy2"/>
    <dgm:cxn modelId="{2D4C8608-893A-4B47-ABE2-D51C4000E8BB}" type="presParOf" srcId="{23F4EC20-29BD-4E6B-AF89-AF6907F4610C}" destId="{A1B4099C-9E25-4A42-8096-135F31DC1616}" srcOrd="1" destOrd="0" presId="urn:microsoft.com/office/officeart/2005/8/layout/hierarchy2"/>
    <dgm:cxn modelId="{9BECF42E-2A2B-4577-AD9F-F31915BB5053}" type="presParOf" srcId="{93258780-CB03-45AE-B527-ED036751283B}" destId="{2B802D79-EAF2-450B-8DEC-D9D6F68CEB38}" srcOrd="2" destOrd="0" presId="urn:microsoft.com/office/officeart/2005/8/layout/hierarchy2"/>
    <dgm:cxn modelId="{193E7092-5819-4094-A53B-F06334A93069}" type="presParOf" srcId="{2B802D79-EAF2-450B-8DEC-D9D6F68CEB38}" destId="{84C2F82C-90A3-4A27-8383-2F14DD2973F8}" srcOrd="0" destOrd="0" presId="urn:microsoft.com/office/officeart/2005/8/layout/hierarchy2"/>
    <dgm:cxn modelId="{75BE72AE-014B-4BE4-A62A-3EBA61D9257D}" type="presParOf" srcId="{93258780-CB03-45AE-B527-ED036751283B}" destId="{D6207E4E-2A17-46B4-B75C-8B509529851C}" srcOrd="3" destOrd="0" presId="urn:microsoft.com/office/officeart/2005/8/layout/hierarchy2"/>
    <dgm:cxn modelId="{B6365999-3253-4396-9BF6-27AFCBBC8A67}" type="presParOf" srcId="{D6207E4E-2A17-46B4-B75C-8B509529851C}" destId="{5D2B426A-161D-4A2C-8CE3-4CD839ECB026}" srcOrd="0" destOrd="0" presId="urn:microsoft.com/office/officeart/2005/8/layout/hierarchy2"/>
    <dgm:cxn modelId="{BC8EB37C-8CFF-4716-B670-FB625AA9A091}" type="presParOf" srcId="{D6207E4E-2A17-46B4-B75C-8B509529851C}" destId="{6E0EE785-C052-403E-BBD1-044CD49F5057}" srcOrd="1" destOrd="0" presId="urn:microsoft.com/office/officeart/2005/8/layout/hierarchy2"/>
    <dgm:cxn modelId="{D2295A0E-0F9F-4B68-B941-5C0BF2818F89}" type="presParOf" srcId="{93258780-CB03-45AE-B527-ED036751283B}" destId="{97CF79AA-D92E-4D54-9D78-F3E2CA429BF3}" srcOrd="4" destOrd="0" presId="urn:microsoft.com/office/officeart/2005/8/layout/hierarchy2"/>
    <dgm:cxn modelId="{54F5DAE4-B22C-4BBF-8499-DBE7696F1662}" type="presParOf" srcId="{97CF79AA-D92E-4D54-9D78-F3E2CA429BF3}" destId="{540B414C-701C-43BA-9D64-B3A5AE503D74}" srcOrd="0" destOrd="0" presId="urn:microsoft.com/office/officeart/2005/8/layout/hierarchy2"/>
    <dgm:cxn modelId="{B0AA87C1-D651-4FD1-AA07-BCE250AEE011}" type="presParOf" srcId="{93258780-CB03-45AE-B527-ED036751283B}" destId="{B4E0A957-3F4E-48F8-803E-5AD8BACB5BBE}" srcOrd="5" destOrd="0" presId="urn:microsoft.com/office/officeart/2005/8/layout/hierarchy2"/>
    <dgm:cxn modelId="{301274F9-A69F-44CE-BB0D-CBE445430AD3}" type="presParOf" srcId="{B4E0A957-3F4E-48F8-803E-5AD8BACB5BBE}" destId="{6B1A5792-02D0-41D8-8008-2A2E85120827}" srcOrd="0" destOrd="0" presId="urn:microsoft.com/office/officeart/2005/8/layout/hierarchy2"/>
    <dgm:cxn modelId="{2174DA57-2723-4F7F-AD69-43EBC3418E0D}" type="presParOf" srcId="{B4E0A957-3F4E-48F8-803E-5AD8BACB5BBE}" destId="{284AF15C-5F2F-4573-927C-DEB65647012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ACE7D8E-8EB0-46B5-A678-41B8123498A6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D9674566-4DCA-4F8D-955B-6EF9690B2C7D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solidFill>
                <a:schemeClr val="bg1"/>
              </a:solidFill>
            </a:rPr>
            <a:t>上下交征利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94A4CA58-2770-4E71-925A-48F67F60BD98}" type="parTrans" cxnId="{6D7840AA-114B-4C0E-A04C-189E05779450}">
      <dgm:prSet/>
      <dgm:spPr/>
      <dgm:t>
        <a:bodyPr/>
        <a:lstStyle/>
        <a:p>
          <a:endParaRPr lang="zh-TW" altLang="en-US"/>
        </a:p>
      </dgm:t>
    </dgm:pt>
    <dgm:pt modelId="{53C86598-A60E-421B-8ADA-BE70AC3E1D99}" type="sibTrans" cxnId="{6D7840AA-114B-4C0E-A04C-189E05779450}">
      <dgm:prSet/>
      <dgm:spPr/>
      <dgm:t>
        <a:bodyPr/>
        <a:lstStyle/>
        <a:p>
          <a:endParaRPr lang="zh-TW" altLang="en-US"/>
        </a:p>
      </dgm:t>
    </dgm:pt>
    <dgm:pt modelId="{C3A6DE30-B0A9-40E4-AD63-2C51D1994719}" type="pres">
      <dgm:prSet presAssocID="{2ACE7D8E-8EB0-46B5-A678-41B8123498A6}" presName="Name0" presStyleCnt="0">
        <dgm:presLayoutVars>
          <dgm:dir/>
          <dgm:animLvl val="lvl"/>
          <dgm:resizeHandles val="exact"/>
        </dgm:presLayoutVars>
      </dgm:prSet>
      <dgm:spPr/>
    </dgm:pt>
    <dgm:pt modelId="{00DE7C03-1FFD-44FC-8BB3-292436F8430C}" type="pres">
      <dgm:prSet presAssocID="{D9674566-4DCA-4F8D-955B-6EF9690B2C7D}" presName="parTxOnly" presStyleLbl="node1" presStyleIdx="0" presStyleCnt="1" custScaleY="68069" custLinFactNeighborX="-10209" custLinFactNeighborY="-154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60D6902-1AA1-4419-8020-66070DC1CE81}" type="presOf" srcId="{D9674566-4DCA-4F8D-955B-6EF9690B2C7D}" destId="{00DE7C03-1FFD-44FC-8BB3-292436F8430C}" srcOrd="0" destOrd="0" presId="urn:microsoft.com/office/officeart/2005/8/layout/chevron1"/>
    <dgm:cxn modelId="{23E50E71-31B7-4EBF-953A-208C7F8F09D4}" type="presOf" srcId="{2ACE7D8E-8EB0-46B5-A678-41B8123498A6}" destId="{C3A6DE30-B0A9-40E4-AD63-2C51D1994719}" srcOrd="0" destOrd="0" presId="urn:microsoft.com/office/officeart/2005/8/layout/chevron1"/>
    <dgm:cxn modelId="{6D7840AA-114B-4C0E-A04C-189E05779450}" srcId="{2ACE7D8E-8EB0-46B5-A678-41B8123498A6}" destId="{D9674566-4DCA-4F8D-955B-6EF9690B2C7D}" srcOrd="0" destOrd="0" parTransId="{94A4CA58-2770-4E71-925A-48F67F60BD98}" sibTransId="{53C86598-A60E-421B-8ADA-BE70AC3E1D99}"/>
    <dgm:cxn modelId="{C68278B2-B3AF-4E2A-BF51-C47348C9F1A3}" type="presParOf" srcId="{C3A6DE30-B0A9-40E4-AD63-2C51D1994719}" destId="{00DE7C03-1FFD-44FC-8BB3-292436F8430C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9EB130C-7265-47AE-B151-FB8D15A08462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BEF0D92F-9E27-446A-8F73-E49433FA9688}">
      <dgm:prSet phldrT="[文字]" custT="1"/>
      <dgm:spPr/>
      <dgm:t>
        <a:bodyPr vert="vert"/>
        <a:lstStyle/>
        <a:p>
          <a:pPr marL="0" marR="0" lvl="0" indent="0" algn="ctr" defTabSz="914400" rtl="0" eaLnBrk="1" fontAlgn="auto" latinLnBrk="0" hangingPunct="1">
            <a:lnSpc>
              <a:spcPts val="48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4000" smtClean="0">
              <a:solidFill>
                <a:schemeClr val="bg1"/>
              </a:solidFill>
            </a:rPr>
            <a:t>而國危矣</a:t>
          </a:r>
          <a:endParaRPr lang="zh-TW" altLang="en-US" sz="2000" dirty="0">
            <a:solidFill>
              <a:schemeClr val="bg1"/>
            </a:solidFill>
          </a:endParaRPr>
        </a:p>
      </dgm:t>
    </dgm:pt>
    <dgm:pt modelId="{083219DB-F7E8-4FFE-9C7D-752FEB057D41}" type="parTrans" cxnId="{8D272ED8-0EDD-4B5D-A81E-0C8DFEAA1964}">
      <dgm:prSet/>
      <dgm:spPr/>
      <dgm:t>
        <a:bodyPr/>
        <a:lstStyle/>
        <a:p>
          <a:endParaRPr lang="zh-TW" altLang="en-US"/>
        </a:p>
      </dgm:t>
    </dgm:pt>
    <dgm:pt modelId="{D201F91C-59CA-4DE4-A40E-E0A9444E9B7B}" type="sibTrans" cxnId="{8D272ED8-0EDD-4B5D-A81E-0C8DFEAA1964}">
      <dgm:prSet/>
      <dgm:spPr/>
      <dgm:t>
        <a:bodyPr/>
        <a:lstStyle/>
        <a:p>
          <a:endParaRPr lang="zh-TW" altLang="en-US"/>
        </a:p>
      </dgm:t>
    </dgm:pt>
    <dgm:pt modelId="{B61790DA-7675-4DA2-B54C-0C1114891BC3}">
      <dgm:prSet phldrT="[文字]" custT="1"/>
      <dgm:spPr/>
      <dgm:t>
        <a:bodyPr/>
        <a:lstStyle/>
        <a:p>
          <a:r>
            <a:rPr lang="zh-TW" altLang="en-US" sz="2800" dirty="0" smtClean="0">
              <a:solidFill>
                <a:schemeClr val="bg1"/>
              </a:solidFill>
            </a:rPr>
            <a:t>萬乘之國，弒其君者，必千乘之家</a:t>
          </a:r>
          <a:endParaRPr lang="zh-TW" altLang="en-US" sz="2800" dirty="0">
            <a:solidFill>
              <a:schemeClr val="bg1"/>
            </a:solidFill>
          </a:endParaRPr>
        </a:p>
      </dgm:t>
    </dgm:pt>
    <dgm:pt modelId="{0F73C644-CA53-4501-A058-4A7ADCC27D5D}" type="parTrans" cxnId="{6795ACB0-22C9-4DD5-A465-2E16903FBF88}">
      <dgm:prSet/>
      <dgm:spPr/>
      <dgm:t>
        <a:bodyPr/>
        <a:lstStyle/>
        <a:p>
          <a:endParaRPr lang="zh-TW" altLang="en-US"/>
        </a:p>
      </dgm:t>
    </dgm:pt>
    <dgm:pt modelId="{C33DFEB8-F880-4612-ABC9-B80BE447C5A8}" type="sibTrans" cxnId="{6795ACB0-22C9-4DD5-A465-2E16903FBF88}">
      <dgm:prSet/>
      <dgm:spPr/>
      <dgm:t>
        <a:bodyPr/>
        <a:lstStyle/>
        <a:p>
          <a:endParaRPr lang="zh-TW" altLang="en-US"/>
        </a:p>
      </dgm:t>
    </dgm:pt>
    <dgm:pt modelId="{0D6106BA-49CA-44EB-93EE-0FE9EF625B67}">
      <dgm:prSet phldrT="[文字]" custT="1"/>
      <dgm:spPr/>
      <dgm:t>
        <a:bodyPr/>
        <a:lstStyle/>
        <a:p>
          <a:r>
            <a:rPr lang="zh-TW" altLang="en-US" sz="2800" dirty="0" smtClean="0">
              <a:solidFill>
                <a:schemeClr val="bg1"/>
              </a:solidFill>
            </a:rPr>
            <a:t>千乘之國，弒其君者，必百乘之家</a:t>
          </a:r>
          <a:endParaRPr lang="zh-TW" altLang="en-US" sz="2800" dirty="0">
            <a:solidFill>
              <a:schemeClr val="bg1"/>
            </a:solidFill>
          </a:endParaRPr>
        </a:p>
      </dgm:t>
    </dgm:pt>
    <dgm:pt modelId="{C136971A-267F-4FBD-BF1E-9D6DDCE09A6C}" type="parTrans" cxnId="{E28C14EA-4EFB-4E0C-A97C-2010C665887F}">
      <dgm:prSet/>
      <dgm:spPr/>
      <dgm:t>
        <a:bodyPr/>
        <a:lstStyle/>
        <a:p>
          <a:endParaRPr lang="zh-TW" altLang="en-US"/>
        </a:p>
      </dgm:t>
    </dgm:pt>
    <dgm:pt modelId="{92455B01-D6AA-4DA7-BC61-D807D6CD72E7}" type="sibTrans" cxnId="{E28C14EA-4EFB-4E0C-A97C-2010C665887F}">
      <dgm:prSet/>
      <dgm:spPr/>
      <dgm:t>
        <a:bodyPr/>
        <a:lstStyle/>
        <a:p>
          <a:endParaRPr lang="zh-TW" altLang="en-US"/>
        </a:p>
      </dgm:t>
    </dgm:pt>
    <dgm:pt modelId="{BA8ED765-AF53-4CDF-905F-1E57D9A4CA19}">
      <dgm:prSet phldrT="[文字]" custT="1"/>
      <dgm:spPr/>
      <dgm:t>
        <a:bodyPr/>
        <a:lstStyle/>
        <a:p>
          <a:r>
            <a:rPr lang="zh-TW" altLang="en-US" sz="2800" smtClean="0">
              <a:solidFill>
                <a:schemeClr val="bg1"/>
              </a:solidFill>
            </a:rPr>
            <a:t>萬取千焉</a:t>
          </a:r>
          <a:endParaRPr lang="zh-TW" altLang="en-US" sz="2800" dirty="0">
            <a:solidFill>
              <a:schemeClr val="bg1"/>
            </a:solidFill>
          </a:endParaRPr>
        </a:p>
      </dgm:t>
    </dgm:pt>
    <dgm:pt modelId="{8D7BA75E-72D6-4C45-BCB7-A5A542246092}" type="parTrans" cxnId="{415FCC7B-9FA9-41F5-AC38-A4EF99D0A850}">
      <dgm:prSet/>
      <dgm:spPr/>
      <dgm:t>
        <a:bodyPr/>
        <a:lstStyle/>
        <a:p>
          <a:endParaRPr lang="zh-TW" altLang="en-US"/>
        </a:p>
      </dgm:t>
    </dgm:pt>
    <dgm:pt modelId="{34E3B63F-F19B-40BA-A5EF-EA33A5B51E62}" type="sibTrans" cxnId="{415FCC7B-9FA9-41F5-AC38-A4EF99D0A850}">
      <dgm:prSet/>
      <dgm:spPr/>
      <dgm:t>
        <a:bodyPr/>
        <a:lstStyle/>
        <a:p>
          <a:endParaRPr lang="zh-TW" altLang="en-US"/>
        </a:p>
      </dgm:t>
    </dgm:pt>
    <dgm:pt modelId="{8C519BE6-B1F9-4D06-92BC-29849153B794}">
      <dgm:prSet phldrT="[文字]" custT="1"/>
      <dgm:spPr/>
      <dgm:t>
        <a:bodyPr/>
        <a:lstStyle/>
        <a:p>
          <a:r>
            <a:rPr lang="zh-TW" altLang="en-US" sz="2800" dirty="0" smtClean="0">
              <a:solidFill>
                <a:schemeClr val="bg1"/>
              </a:solidFill>
            </a:rPr>
            <a:t>千取百焉</a:t>
          </a:r>
          <a:endParaRPr lang="zh-TW" altLang="en-US" sz="2800" dirty="0">
            <a:solidFill>
              <a:schemeClr val="bg1"/>
            </a:solidFill>
          </a:endParaRPr>
        </a:p>
      </dgm:t>
    </dgm:pt>
    <dgm:pt modelId="{3669CD5E-0C06-4FD2-B854-26CE1B327D68}" type="parTrans" cxnId="{B9AE91B4-4F4C-4479-B51F-1FCBB04A7CF2}">
      <dgm:prSet/>
      <dgm:spPr/>
      <dgm:t>
        <a:bodyPr/>
        <a:lstStyle/>
        <a:p>
          <a:endParaRPr lang="zh-TW" altLang="en-US"/>
        </a:p>
      </dgm:t>
    </dgm:pt>
    <dgm:pt modelId="{C63B179B-89C3-4901-BE26-FA8ECA9AB730}" type="sibTrans" cxnId="{B9AE91B4-4F4C-4479-B51F-1FCBB04A7CF2}">
      <dgm:prSet/>
      <dgm:spPr/>
      <dgm:t>
        <a:bodyPr/>
        <a:lstStyle/>
        <a:p>
          <a:endParaRPr lang="zh-TW" altLang="en-US"/>
        </a:p>
      </dgm:t>
    </dgm:pt>
    <dgm:pt modelId="{3F9857E4-5281-4341-904A-CF9ABEBB5AF5}" type="pres">
      <dgm:prSet presAssocID="{29EB130C-7265-47AE-B151-FB8D15A08462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B9A505A-5F00-44A3-8421-F6152B687F3B}" type="pres">
      <dgm:prSet presAssocID="{BEF0D92F-9E27-446A-8F73-E49433FA9688}" presName="root1" presStyleCnt="0"/>
      <dgm:spPr/>
    </dgm:pt>
    <dgm:pt modelId="{E8E57EA6-1B37-4958-A70F-456808B39A09}" type="pres">
      <dgm:prSet presAssocID="{BEF0D92F-9E27-446A-8F73-E49433FA9688}" presName="LevelOneTextNode" presStyleLbl="node0" presStyleIdx="0" presStyleCnt="1" custScaleY="568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4EAB9CE-BC8C-4797-81A6-3473C067C007}" type="pres">
      <dgm:prSet presAssocID="{BEF0D92F-9E27-446A-8F73-E49433FA9688}" presName="level2hierChild" presStyleCnt="0"/>
      <dgm:spPr/>
    </dgm:pt>
    <dgm:pt modelId="{FBA0FD61-5DB4-455A-A6CA-DFC0480FBA57}" type="pres">
      <dgm:prSet presAssocID="{0F73C644-CA53-4501-A058-4A7ADCC27D5D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B6AD0EC-B5BB-4274-82DC-C813E332643D}" type="pres">
      <dgm:prSet presAssocID="{0F73C644-CA53-4501-A058-4A7ADCC27D5D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3BAE26D4-DEAE-450B-B3A5-72DE85D4D3C3}" type="pres">
      <dgm:prSet presAssocID="{B61790DA-7675-4DA2-B54C-0C1114891BC3}" presName="root2" presStyleCnt="0"/>
      <dgm:spPr/>
    </dgm:pt>
    <dgm:pt modelId="{E4D2F1F5-E69F-4261-A0EC-431A2CE3FE91}" type="pres">
      <dgm:prSet presAssocID="{B61790DA-7675-4DA2-B54C-0C1114891BC3}" presName="LevelTwoTextNode" presStyleLbl="node2" presStyleIdx="0" presStyleCnt="2" custScaleX="2026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2FCD59-EB5E-4AE8-88A6-8DEC7973B1AF}" type="pres">
      <dgm:prSet presAssocID="{B61790DA-7675-4DA2-B54C-0C1114891BC3}" presName="level3hierChild" presStyleCnt="0"/>
      <dgm:spPr/>
    </dgm:pt>
    <dgm:pt modelId="{FC401CF8-B1EF-4E6E-8581-4AE196306881}" type="pres">
      <dgm:prSet presAssocID="{8D7BA75E-72D6-4C45-BCB7-A5A542246092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0840407E-2098-4A6D-AC9E-B9D56AD3CAE4}" type="pres">
      <dgm:prSet presAssocID="{8D7BA75E-72D6-4C45-BCB7-A5A542246092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AC8DAF6-1C23-4085-83E2-D8D8F9A6CA9E}" type="pres">
      <dgm:prSet presAssocID="{BA8ED765-AF53-4CDF-905F-1E57D9A4CA19}" presName="root2" presStyleCnt="0"/>
      <dgm:spPr/>
    </dgm:pt>
    <dgm:pt modelId="{4B5A418B-672B-4DCF-97CE-CA7122F5632A}" type="pres">
      <dgm:prSet presAssocID="{BA8ED765-AF53-4CDF-905F-1E57D9A4CA19}" presName="LevelTwoTextNode" presStyleLbl="node3" presStyleIdx="0" presStyleCnt="2" custScaleX="66334" custLinFactNeighborX="-98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02929B1-8570-462F-83BC-EA67BBBE7887}" type="pres">
      <dgm:prSet presAssocID="{BA8ED765-AF53-4CDF-905F-1E57D9A4CA19}" presName="level3hierChild" presStyleCnt="0"/>
      <dgm:spPr/>
    </dgm:pt>
    <dgm:pt modelId="{9FF78461-9CEE-44E8-AB4D-39595438A4B5}" type="pres">
      <dgm:prSet presAssocID="{C136971A-267F-4FBD-BF1E-9D6DDCE09A6C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D9A9475-1EE8-4563-BC18-D650E98DDBD0}" type="pres">
      <dgm:prSet presAssocID="{C136971A-267F-4FBD-BF1E-9D6DDCE09A6C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EC32D6B2-4516-4003-BCA6-CDAC188A5270}" type="pres">
      <dgm:prSet presAssocID="{0D6106BA-49CA-44EB-93EE-0FE9EF625B67}" presName="root2" presStyleCnt="0"/>
      <dgm:spPr/>
    </dgm:pt>
    <dgm:pt modelId="{D2ECD327-7199-4636-9577-959CAA89696F}" type="pres">
      <dgm:prSet presAssocID="{0D6106BA-49CA-44EB-93EE-0FE9EF625B67}" presName="LevelTwoTextNode" presStyleLbl="node2" presStyleIdx="1" presStyleCnt="2" custScaleX="2026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E073903-AB16-4E4E-8E3F-CAAE0D2649B8}" type="pres">
      <dgm:prSet presAssocID="{0D6106BA-49CA-44EB-93EE-0FE9EF625B67}" presName="level3hierChild" presStyleCnt="0"/>
      <dgm:spPr/>
    </dgm:pt>
    <dgm:pt modelId="{D703E20F-C868-4AFB-87B7-9B24285338F4}" type="pres">
      <dgm:prSet presAssocID="{3669CD5E-0C06-4FD2-B854-26CE1B327D68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C987DA8-C0E2-431A-89C7-5374DDA1617E}" type="pres">
      <dgm:prSet presAssocID="{3669CD5E-0C06-4FD2-B854-26CE1B327D68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3FB3FD24-5C5F-447B-B6C2-0064ED7D9D0D}" type="pres">
      <dgm:prSet presAssocID="{8C519BE6-B1F9-4D06-92BC-29849153B794}" presName="root2" presStyleCnt="0"/>
      <dgm:spPr/>
    </dgm:pt>
    <dgm:pt modelId="{7FB2CE25-D9E4-465D-A786-E3A56A5B5135}" type="pres">
      <dgm:prSet presAssocID="{8C519BE6-B1F9-4D06-92BC-29849153B794}" presName="LevelTwoTextNode" presStyleLbl="node3" presStyleIdx="1" presStyleCnt="2" custScaleX="66334" custLinFactNeighborX="-98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277CCCC-64E6-4742-BC35-66BBBBDE4274}" type="pres">
      <dgm:prSet presAssocID="{8C519BE6-B1F9-4D06-92BC-29849153B794}" presName="level3hierChild" presStyleCnt="0"/>
      <dgm:spPr/>
    </dgm:pt>
  </dgm:ptLst>
  <dgm:cxnLst>
    <dgm:cxn modelId="{DDF37637-65DC-4095-B8AE-7676C19BCF6C}" type="presOf" srcId="{29EB130C-7265-47AE-B151-FB8D15A08462}" destId="{3F9857E4-5281-4341-904A-CF9ABEBB5AF5}" srcOrd="0" destOrd="0" presId="urn:microsoft.com/office/officeart/2008/layout/HorizontalMultiLevelHierarchy"/>
    <dgm:cxn modelId="{6795ACB0-22C9-4DD5-A465-2E16903FBF88}" srcId="{BEF0D92F-9E27-446A-8F73-E49433FA9688}" destId="{B61790DA-7675-4DA2-B54C-0C1114891BC3}" srcOrd="0" destOrd="0" parTransId="{0F73C644-CA53-4501-A058-4A7ADCC27D5D}" sibTransId="{C33DFEB8-F880-4612-ABC9-B80BE447C5A8}"/>
    <dgm:cxn modelId="{35BC2712-3B0F-4E66-85CA-CA73808D0AA1}" type="presOf" srcId="{BEF0D92F-9E27-446A-8F73-E49433FA9688}" destId="{E8E57EA6-1B37-4958-A70F-456808B39A09}" srcOrd="0" destOrd="0" presId="urn:microsoft.com/office/officeart/2008/layout/HorizontalMultiLevelHierarchy"/>
    <dgm:cxn modelId="{0355F6E2-C339-4DBA-83B9-7461DF220813}" type="presOf" srcId="{8D7BA75E-72D6-4C45-BCB7-A5A542246092}" destId="{FC401CF8-B1EF-4E6E-8581-4AE196306881}" srcOrd="0" destOrd="0" presId="urn:microsoft.com/office/officeart/2008/layout/HorizontalMultiLevelHierarchy"/>
    <dgm:cxn modelId="{CBB1532D-548E-4918-91D9-F63EB07D3D66}" type="presOf" srcId="{C136971A-267F-4FBD-BF1E-9D6DDCE09A6C}" destId="{9FF78461-9CEE-44E8-AB4D-39595438A4B5}" srcOrd="0" destOrd="0" presId="urn:microsoft.com/office/officeart/2008/layout/HorizontalMultiLevelHierarchy"/>
    <dgm:cxn modelId="{B4EAF5D3-0C8D-4D88-BBCC-A33487F1F5D5}" type="presOf" srcId="{3669CD5E-0C06-4FD2-B854-26CE1B327D68}" destId="{4C987DA8-C0E2-431A-89C7-5374DDA1617E}" srcOrd="1" destOrd="0" presId="urn:microsoft.com/office/officeart/2008/layout/HorizontalMultiLevelHierarchy"/>
    <dgm:cxn modelId="{849CC600-9BDF-422C-8080-B3724AF536DF}" type="presOf" srcId="{0D6106BA-49CA-44EB-93EE-0FE9EF625B67}" destId="{D2ECD327-7199-4636-9577-959CAA89696F}" srcOrd="0" destOrd="0" presId="urn:microsoft.com/office/officeart/2008/layout/HorizontalMultiLevelHierarchy"/>
    <dgm:cxn modelId="{D8A5F1D3-3065-4F04-96AF-6BCBC400EEC0}" type="presOf" srcId="{0F73C644-CA53-4501-A058-4A7ADCC27D5D}" destId="{FBA0FD61-5DB4-455A-A6CA-DFC0480FBA57}" srcOrd="0" destOrd="0" presId="urn:microsoft.com/office/officeart/2008/layout/HorizontalMultiLevelHierarchy"/>
    <dgm:cxn modelId="{415FCC7B-9FA9-41F5-AC38-A4EF99D0A850}" srcId="{B61790DA-7675-4DA2-B54C-0C1114891BC3}" destId="{BA8ED765-AF53-4CDF-905F-1E57D9A4CA19}" srcOrd="0" destOrd="0" parTransId="{8D7BA75E-72D6-4C45-BCB7-A5A542246092}" sibTransId="{34E3B63F-F19B-40BA-A5EF-EA33A5B51E62}"/>
    <dgm:cxn modelId="{2BB0405D-984B-4F4A-99CE-F478657F95B7}" type="presOf" srcId="{B61790DA-7675-4DA2-B54C-0C1114891BC3}" destId="{E4D2F1F5-E69F-4261-A0EC-431A2CE3FE91}" srcOrd="0" destOrd="0" presId="urn:microsoft.com/office/officeart/2008/layout/HorizontalMultiLevelHierarchy"/>
    <dgm:cxn modelId="{9AFEB406-6E5E-41A6-A492-81E20B560F6D}" type="presOf" srcId="{8D7BA75E-72D6-4C45-BCB7-A5A542246092}" destId="{0840407E-2098-4A6D-AC9E-B9D56AD3CAE4}" srcOrd="1" destOrd="0" presId="urn:microsoft.com/office/officeart/2008/layout/HorizontalMultiLevelHierarchy"/>
    <dgm:cxn modelId="{C2816266-9035-4748-9C9F-BEB7E559920F}" type="presOf" srcId="{C136971A-267F-4FBD-BF1E-9D6DDCE09A6C}" destId="{1D9A9475-1EE8-4563-BC18-D650E98DDBD0}" srcOrd="1" destOrd="0" presId="urn:microsoft.com/office/officeart/2008/layout/HorizontalMultiLevelHierarchy"/>
    <dgm:cxn modelId="{8D272ED8-0EDD-4B5D-A81E-0C8DFEAA1964}" srcId="{29EB130C-7265-47AE-B151-FB8D15A08462}" destId="{BEF0D92F-9E27-446A-8F73-E49433FA9688}" srcOrd="0" destOrd="0" parTransId="{083219DB-F7E8-4FFE-9C7D-752FEB057D41}" sibTransId="{D201F91C-59CA-4DE4-A40E-E0A9444E9B7B}"/>
    <dgm:cxn modelId="{93D71802-9039-4344-A771-DC1CBC8CFE5C}" type="presOf" srcId="{3669CD5E-0C06-4FD2-B854-26CE1B327D68}" destId="{D703E20F-C868-4AFB-87B7-9B24285338F4}" srcOrd="0" destOrd="0" presId="urn:microsoft.com/office/officeart/2008/layout/HorizontalMultiLevelHierarchy"/>
    <dgm:cxn modelId="{36CD03E5-F88E-4503-B012-AF9134C876DF}" type="presOf" srcId="{8C519BE6-B1F9-4D06-92BC-29849153B794}" destId="{7FB2CE25-D9E4-465D-A786-E3A56A5B5135}" srcOrd="0" destOrd="0" presId="urn:microsoft.com/office/officeart/2008/layout/HorizontalMultiLevelHierarchy"/>
    <dgm:cxn modelId="{B9AE91B4-4F4C-4479-B51F-1FCBB04A7CF2}" srcId="{0D6106BA-49CA-44EB-93EE-0FE9EF625B67}" destId="{8C519BE6-B1F9-4D06-92BC-29849153B794}" srcOrd="0" destOrd="0" parTransId="{3669CD5E-0C06-4FD2-B854-26CE1B327D68}" sibTransId="{C63B179B-89C3-4901-BE26-FA8ECA9AB730}"/>
    <dgm:cxn modelId="{EA5CC526-DBF1-499A-A29F-3556295736C7}" type="presOf" srcId="{0F73C644-CA53-4501-A058-4A7ADCC27D5D}" destId="{CB6AD0EC-B5BB-4274-82DC-C813E332643D}" srcOrd="1" destOrd="0" presId="urn:microsoft.com/office/officeart/2008/layout/HorizontalMultiLevelHierarchy"/>
    <dgm:cxn modelId="{1FF41C16-DD6B-4CEC-BB8A-E6071D669D64}" type="presOf" srcId="{BA8ED765-AF53-4CDF-905F-1E57D9A4CA19}" destId="{4B5A418B-672B-4DCF-97CE-CA7122F5632A}" srcOrd="0" destOrd="0" presId="urn:microsoft.com/office/officeart/2008/layout/HorizontalMultiLevelHierarchy"/>
    <dgm:cxn modelId="{E28C14EA-4EFB-4E0C-A97C-2010C665887F}" srcId="{BEF0D92F-9E27-446A-8F73-E49433FA9688}" destId="{0D6106BA-49CA-44EB-93EE-0FE9EF625B67}" srcOrd="1" destOrd="0" parTransId="{C136971A-267F-4FBD-BF1E-9D6DDCE09A6C}" sibTransId="{92455B01-D6AA-4DA7-BC61-D807D6CD72E7}"/>
    <dgm:cxn modelId="{86BC7CC7-B017-4FA4-93C2-3DEBB9345EFB}" type="presParOf" srcId="{3F9857E4-5281-4341-904A-CF9ABEBB5AF5}" destId="{9B9A505A-5F00-44A3-8421-F6152B687F3B}" srcOrd="0" destOrd="0" presId="urn:microsoft.com/office/officeart/2008/layout/HorizontalMultiLevelHierarchy"/>
    <dgm:cxn modelId="{AFEC8343-7C9C-4340-86BB-A83721ECE1FD}" type="presParOf" srcId="{9B9A505A-5F00-44A3-8421-F6152B687F3B}" destId="{E8E57EA6-1B37-4958-A70F-456808B39A09}" srcOrd="0" destOrd="0" presId="urn:microsoft.com/office/officeart/2008/layout/HorizontalMultiLevelHierarchy"/>
    <dgm:cxn modelId="{3A14412E-EDCD-42F6-B6F1-C55FAFB5CE42}" type="presParOf" srcId="{9B9A505A-5F00-44A3-8421-F6152B687F3B}" destId="{44EAB9CE-BC8C-4797-81A6-3473C067C007}" srcOrd="1" destOrd="0" presId="urn:microsoft.com/office/officeart/2008/layout/HorizontalMultiLevelHierarchy"/>
    <dgm:cxn modelId="{3610B475-B89B-4919-8670-6A758C6D1111}" type="presParOf" srcId="{44EAB9CE-BC8C-4797-81A6-3473C067C007}" destId="{FBA0FD61-5DB4-455A-A6CA-DFC0480FBA57}" srcOrd="0" destOrd="0" presId="urn:microsoft.com/office/officeart/2008/layout/HorizontalMultiLevelHierarchy"/>
    <dgm:cxn modelId="{09EBE906-0379-495C-92AA-8EBF9739B47B}" type="presParOf" srcId="{FBA0FD61-5DB4-455A-A6CA-DFC0480FBA57}" destId="{CB6AD0EC-B5BB-4274-82DC-C813E332643D}" srcOrd="0" destOrd="0" presId="urn:microsoft.com/office/officeart/2008/layout/HorizontalMultiLevelHierarchy"/>
    <dgm:cxn modelId="{A6C67742-45B2-49D2-9E7E-4694A7D0E905}" type="presParOf" srcId="{44EAB9CE-BC8C-4797-81A6-3473C067C007}" destId="{3BAE26D4-DEAE-450B-B3A5-72DE85D4D3C3}" srcOrd="1" destOrd="0" presId="urn:microsoft.com/office/officeart/2008/layout/HorizontalMultiLevelHierarchy"/>
    <dgm:cxn modelId="{F06C10A4-7BE9-4B03-AE79-ADF846ECB0D8}" type="presParOf" srcId="{3BAE26D4-DEAE-450B-B3A5-72DE85D4D3C3}" destId="{E4D2F1F5-E69F-4261-A0EC-431A2CE3FE91}" srcOrd="0" destOrd="0" presId="urn:microsoft.com/office/officeart/2008/layout/HorizontalMultiLevelHierarchy"/>
    <dgm:cxn modelId="{F005EC08-56F2-4780-BF0E-800D025742C0}" type="presParOf" srcId="{3BAE26D4-DEAE-450B-B3A5-72DE85D4D3C3}" destId="{DF2FCD59-EB5E-4AE8-88A6-8DEC7973B1AF}" srcOrd="1" destOrd="0" presId="urn:microsoft.com/office/officeart/2008/layout/HorizontalMultiLevelHierarchy"/>
    <dgm:cxn modelId="{C8071FCD-6196-4484-AE56-7020F749F416}" type="presParOf" srcId="{DF2FCD59-EB5E-4AE8-88A6-8DEC7973B1AF}" destId="{FC401CF8-B1EF-4E6E-8581-4AE196306881}" srcOrd="0" destOrd="0" presId="urn:microsoft.com/office/officeart/2008/layout/HorizontalMultiLevelHierarchy"/>
    <dgm:cxn modelId="{154CD0AD-92D9-4D4E-ABE8-9B72ABF745A2}" type="presParOf" srcId="{FC401CF8-B1EF-4E6E-8581-4AE196306881}" destId="{0840407E-2098-4A6D-AC9E-B9D56AD3CAE4}" srcOrd="0" destOrd="0" presId="urn:microsoft.com/office/officeart/2008/layout/HorizontalMultiLevelHierarchy"/>
    <dgm:cxn modelId="{DF88F85D-A4C1-42E0-91E8-1500ABA14EBF}" type="presParOf" srcId="{DF2FCD59-EB5E-4AE8-88A6-8DEC7973B1AF}" destId="{9AC8DAF6-1C23-4085-83E2-D8D8F9A6CA9E}" srcOrd="1" destOrd="0" presId="urn:microsoft.com/office/officeart/2008/layout/HorizontalMultiLevelHierarchy"/>
    <dgm:cxn modelId="{EBA7C8A3-2570-4729-B923-D31EEFB6E9DE}" type="presParOf" srcId="{9AC8DAF6-1C23-4085-83E2-D8D8F9A6CA9E}" destId="{4B5A418B-672B-4DCF-97CE-CA7122F5632A}" srcOrd="0" destOrd="0" presId="urn:microsoft.com/office/officeart/2008/layout/HorizontalMultiLevelHierarchy"/>
    <dgm:cxn modelId="{D1340F01-BA19-48D5-BA14-C477E974A4FC}" type="presParOf" srcId="{9AC8DAF6-1C23-4085-83E2-D8D8F9A6CA9E}" destId="{902929B1-8570-462F-83BC-EA67BBBE7887}" srcOrd="1" destOrd="0" presId="urn:microsoft.com/office/officeart/2008/layout/HorizontalMultiLevelHierarchy"/>
    <dgm:cxn modelId="{D948EDDF-1B3E-4D69-AA0C-3FD95F611971}" type="presParOf" srcId="{44EAB9CE-BC8C-4797-81A6-3473C067C007}" destId="{9FF78461-9CEE-44E8-AB4D-39595438A4B5}" srcOrd="2" destOrd="0" presId="urn:microsoft.com/office/officeart/2008/layout/HorizontalMultiLevelHierarchy"/>
    <dgm:cxn modelId="{FE18734E-39F2-4752-B67F-179BD6D21F21}" type="presParOf" srcId="{9FF78461-9CEE-44E8-AB4D-39595438A4B5}" destId="{1D9A9475-1EE8-4563-BC18-D650E98DDBD0}" srcOrd="0" destOrd="0" presId="urn:microsoft.com/office/officeart/2008/layout/HorizontalMultiLevelHierarchy"/>
    <dgm:cxn modelId="{B499BC16-4FC3-4409-98D5-3404CBA91A18}" type="presParOf" srcId="{44EAB9CE-BC8C-4797-81A6-3473C067C007}" destId="{EC32D6B2-4516-4003-BCA6-CDAC188A5270}" srcOrd="3" destOrd="0" presId="urn:microsoft.com/office/officeart/2008/layout/HorizontalMultiLevelHierarchy"/>
    <dgm:cxn modelId="{389000A8-76A9-4AA1-8A41-1984F995F516}" type="presParOf" srcId="{EC32D6B2-4516-4003-BCA6-CDAC188A5270}" destId="{D2ECD327-7199-4636-9577-959CAA89696F}" srcOrd="0" destOrd="0" presId="urn:microsoft.com/office/officeart/2008/layout/HorizontalMultiLevelHierarchy"/>
    <dgm:cxn modelId="{FF992879-A42B-4EB3-9185-5E08F95D3FB3}" type="presParOf" srcId="{EC32D6B2-4516-4003-BCA6-CDAC188A5270}" destId="{CE073903-AB16-4E4E-8E3F-CAAE0D2649B8}" srcOrd="1" destOrd="0" presId="urn:microsoft.com/office/officeart/2008/layout/HorizontalMultiLevelHierarchy"/>
    <dgm:cxn modelId="{75D9B2EC-BF07-4ABE-86B5-A130BF21E53C}" type="presParOf" srcId="{CE073903-AB16-4E4E-8E3F-CAAE0D2649B8}" destId="{D703E20F-C868-4AFB-87B7-9B24285338F4}" srcOrd="0" destOrd="0" presId="urn:microsoft.com/office/officeart/2008/layout/HorizontalMultiLevelHierarchy"/>
    <dgm:cxn modelId="{C4914C0B-165F-471C-8A71-C3C58C073A68}" type="presParOf" srcId="{D703E20F-C868-4AFB-87B7-9B24285338F4}" destId="{4C987DA8-C0E2-431A-89C7-5374DDA1617E}" srcOrd="0" destOrd="0" presId="urn:microsoft.com/office/officeart/2008/layout/HorizontalMultiLevelHierarchy"/>
    <dgm:cxn modelId="{00FB5BC0-340F-4309-B7F3-FD9F5CE0F149}" type="presParOf" srcId="{CE073903-AB16-4E4E-8E3F-CAAE0D2649B8}" destId="{3FB3FD24-5C5F-447B-B6C2-0064ED7D9D0D}" srcOrd="1" destOrd="0" presId="urn:microsoft.com/office/officeart/2008/layout/HorizontalMultiLevelHierarchy"/>
    <dgm:cxn modelId="{628C94B7-2034-4317-8E41-89CC12409899}" type="presParOf" srcId="{3FB3FD24-5C5F-447B-B6C2-0064ED7D9D0D}" destId="{7FB2CE25-D9E4-465D-A786-E3A56A5B5135}" srcOrd="0" destOrd="0" presId="urn:microsoft.com/office/officeart/2008/layout/HorizontalMultiLevelHierarchy"/>
    <dgm:cxn modelId="{AE71D221-A482-4D76-8F2F-29469D4E9C18}" type="presParOf" srcId="{3FB3FD24-5C5F-447B-B6C2-0064ED7D9D0D}" destId="{F277CCCC-64E6-4742-BC35-66BBBBDE427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F511A8-B2C2-457D-A930-6CFB82073203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E6CF4B15-6B98-410C-BF17-EB39FD906418}">
      <dgm:prSet phldrT="[文字]" custT="1"/>
      <dgm:spPr/>
      <dgm:t>
        <a:bodyPr vert="vert"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600" dirty="0" smtClean="0">
              <a:solidFill>
                <a:schemeClr val="bg1"/>
              </a:solidFill>
              <a:latin typeface="+mj-ea"/>
              <a:ea typeface="+mj-ea"/>
            </a:rPr>
            <a:t>王亦曰仁義而已矣</a:t>
          </a:r>
          <a:endParaRPr lang="zh-TW" altLang="en-US" sz="3600" dirty="0">
            <a:solidFill>
              <a:schemeClr val="bg1"/>
            </a:solidFill>
            <a:latin typeface="+mj-ea"/>
            <a:ea typeface="+mj-ea"/>
          </a:endParaRPr>
        </a:p>
      </dgm:t>
    </dgm:pt>
    <dgm:pt modelId="{71E56D03-816B-4DF4-B528-5A96733F2BE7}" type="parTrans" cxnId="{D042E5AD-E606-4E1D-8FB3-FFE1B93CB766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C646E743-4532-4F13-83CB-4424457634B8}" type="sibTrans" cxnId="{D042E5AD-E606-4E1D-8FB3-FFE1B93CB766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6EB9E3CA-E55E-4C44-8B4F-D98C7FB569E6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+mj-ea"/>
              <a:ea typeface="+mj-ea"/>
            </a:rPr>
            <a:t>未有仁而遺其親者也</a:t>
          </a:r>
          <a:endParaRPr lang="zh-TW" altLang="en-US" sz="3200" dirty="0">
            <a:solidFill>
              <a:schemeClr val="bg1"/>
            </a:solidFill>
            <a:latin typeface="+mj-ea"/>
            <a:ea typeface="+mj-ea"/>
          </a:endParaRPr>
        </a:p>
      </dgm:t>
    </dgm:pt>
    <dgm:pt modelId="{F0DBA73D-03CD-4948-B4DF-AD11BFE3877D}" type="parTrans" cxnId="{1AB45F25-5FD4-4233-809E-70938F555F6B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509C203C-D966-471A-8E36-6A1858CE63AB}" type="sibTrans" cxnId="{1AB45F25-5FD4-4233-809E-70938F555F6B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D03E7065-EF76-43F4-BE6D-8AE27D801036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+mj-ea"/>
              <a:ea typeface="+mj-ea"/>
            </a:rPr>
            <a:t>未有義而後其君者也</a:t>
          </a:r>
          <a:endParaRPr lang="zh-TW" altLang="en-US" sz="3200" dirty="0">
            <a:solidFill>
              <a:schemeClr val="bg1"/>
            </a:solidFill>
            <a:latin typeface="+mj-ea"/>
            <a:ea typeface="+mj-ea"/>
          </a:endParaRPr>
        </a:p>
      </dgm:t>
    </dgm:pt>
    <dgm:pt modelId="{10133741-164D-4FEF-A598-210D96B50F88}" type="parTrans" cxnId="{B119BE98-D891-460D-AA93-C8C68BE2DC4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63975694-AAC9-46FF-87A3-D68451FFC36C}" type="sibTrans" cxnId="{B119BE98-D891-460D-AA93-C8C68BE2DC4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D4F0D5E6-EC5B-4B6C-BC0E-423295C9ABDB}" type="pres">
      <dgm:prSet presAssocID="{C4F511A8-B2C2-457D-A930-6CFB82073203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0D59CF8-5DBD-41BA-916A-002BEE6E88D0}" type="pres">
      <dgm:prSet presAssocID="{E6CF4B15-6B98-410C-BF17-EB39FD906418}" presName="root1" presStyleCnt="0"/>
      <dgm:spPr/>
    </dgm:pt>
    <dgm:pt modelId="{2AB67E12-3C19-42BA-B805-F3D2E35B8FFC}" type="pres">
      <dgm:prSet presAssocID="{E6CF4B15-6B98-410C-BF17-EB39FD906418}" presName="LevelOneTextNode" presStyleLbl="node0" presStyleIdx="0" presStyleCnt="1" custScaleX="1186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EFFAA6F-3D41-4F50-AE77-FE74EE894CF6}" type="pres">
      <dgm:prSet presAssocID="{E6CF4B15-6B98-410C-BF17-EB39FD906418}" presName="level2hierChild" presStyleCnt="0"/>
      <dgm:spPr/>
    </dgm:pt>
    <dgm:pt modelId="{80E49198-9942-46AE-A3FC-42B6DAF03128}" type="pres">
      <dgm:prSet presAssocID="{F0DBA73D-03CD-4948-B4DF-AD11BFE3877D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770318E-643F-47F5-8A62-4945AF4353F0}" type="pres">
      <dgm:prSet presAssocID="{F0DBA73D-03CD-4948-B4DF-AD11BFE3877D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DF17DC9-56BF-453D-A603-636A56F1C0DB}" type="pres">
      <dgm:prSet presAssocID="{6EB9E3CA-E55E-4C44-8B4F-D98C7FB569E6}" presName="root2" presStyleCnt="0"/>
      <dgm:spPr/>
    </dgm:pt>
    <dgm:pt modelId="{692C76BE-E479-4DAE-9043-CF7F441D1205}" type="pres">
      <dgm:prSet presAssocID="{6EB9E3CA-E55E-4C44-8B4F-D98C7FB569E6}" presName="LevelTwoTextNode" presStyleLbl="node2" presStyleIdx="0" presStyleCnt="2" custScaleX="1934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2A2502-7FC9-400B-94FD-C7BFED575A0D}" type="pres">
      <dgm:prSet presAssocID="{6EB9E3CA-E55E-4C44-8B4F-D98C7FB569E6}" presName="level3hierChild" presStyleCnt="0"/>
      <dgm:spPr/>
    </dgm:pt>
    <dgm:pt modelId="{65F03B02-F165-460B-870F-E4FB7468739A}" type="pres">
      <dgm:prSet presAssocID="{10133741-164D-4FEF-A598-210D96B50F8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FEC6722F-EA10-4F11-844C-ABF6678888C3}" type="pres">
      <dgm:prSet presAssocID="{10133741-164D-4FEF-A598-210D96B50F8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DD570DB-95CD-47B5-AC6A-B3F6BF5C5993}" type="pres">
      <dgm:prSet presAssocID="{D03E7065-EF76-43F4-BE6D-8AE27D801036}" presName="root2" presStyleCnt="0"/>
      <dgm:spPr/>
    </dgm:pt>
    <dgm:pt modelId="{D82246F9-E840-409D-9BC1-989A5835805D}" type="pres">
      <dgm:prSet presAssocID="{D03E7065-EF76-43F4-BE6D-8AE27D801036}" presName="LevelTwoTextNode" presStyleLbl="node2" presStyleIdx="1" presStyleCnt="2" custScaleX="1934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56ADDB-EAAD-4EC9-A20C-BF93264E7EC2}" type="pres">
      <dgm:prSet presAssocID="{D03E7065-EF76-43F4-BE6D-8AE27D801036}" presName="level3hierChild" presStyleCnt="0"/>
      <dgm:spPr/>
    </dgm:pt>
  </dgm:ptLst>
  <dgm:cxnLst>
    <dgm:cxn modelId="{B119BE98-D891-460D-AA93-C8C68BE2DC47}" srcId="{E6CF4B15-6B98-410C-BF17-EB39FD906418}" destId="{D03E7065-EF76-43F4-BE6D-8AE27D801036}" srcOrd="1" destOrd="0" parTransId="{10133741-164D-4FEF-A598-210D96B50F88}" sibTransId="{63975694-AAC9-46FF-87A3-D68451FFC36C}"/>
    <dgm:cxn modelId="{6BCDBB9C-C5F1-43D2-8B39-FB026801F64B}" type="presOf" srcId="{D03E7065-EF76-43F4-BE6D-8AE27D801036}" destId="{D82246F9-E840-409D-9BC1-989A5835805D}" srcOrd="0" destOrd="0" presId="urn:microsoft.com/office/officeart/2008/layout/HorizontalMultiLevelHierarchy"/>
    <dgm:cxn modelId="{E2D09BAE-0519-4326-BA5A-3BCFA4829EC0}" type="presOf" srcId="{10133741-164D-4FEF-A598-210D96B50F88}" destId="{65F03B02-F165-460B-870F-E4FB7468739A}" srcOrd="0" destOrd="0" presId="urn:microsoft.com/office/officeart/2008/layout/HorizontalMultiLevelHierarchy"/>
    <dgm:cxn modelId="{1AB45F25-5FD4-4233-809E-70938F555F6B}" srcId="{E6CF4B15-6B98-410C-BF17-EB39FD906418}" destId="{6EB9E3CA-E55E-4C44-8B4F-D98C7FB569E6}" srcOrd="0" destOrd="0" parTransId="{F0DBA73D-03CD-4948-B4DF-AD11BFE3877D}" sibTransId="{509C203C-D966-471A-8E36-6A1858CE63AB}"/>
    <dgm:cxn modelId="{BB82F94D-0A28-45B7-A607-5B7C1C4B5498}" type="presOf" srcId="{F0DBA73D-03CD-4948-B4DF-AD11BFE3877D}" destId="{80E49198-9942-46AE-A3FC-42B6DAF03128}" srcOrd="0" destOrd="0" presId="urn:microsoft.com/office/officeart/2008/layout/HorizontalMultiLevelHierarchy"/>
    <dgm:cxn modelId="{623FF943-C37A-4674-BD4D-691427F20322}" type="presOf" srcId="{E6CF4B15-6B98-410C-BF17-EB39FD906418}" destId="{2AB67E12-3C19-42BA-B805-F3D2E35B8FFC}" srcOrd="0" destOrd="0" presId="urn:microsoft.com/office/officeart/2008/layout/HorizontalMultiLevelHierarchy"/>
    <dgm:cxn modelId="{A763FA62-8307-4C67-8AE1-98A9A6726AA8}" type="presOf" srcId="{6EB9E3CA-E55E-4C44-8B4F-D98C7FB569E6}" destId="{692C76BE-E479-4DAE-9043-CF7F441D1205}" srcOrd="0" destOrd="0" presId="urn:microsoft.com/office/officeart/2008/layout/HorizontalMultiLevelHierarchy"/>
    <dgm:cxn modelId="{D042E5AD-E606-4E1D-8FB3-FFE1B93CB766}" srcId="{C4F511A8-B2C2-457D-A930-6CFB82073203}" destId="{E6CF4B15-6B98-410C-BF17-EB39FD906418}" srcOrd="0" destOrd="0" parTransId="{71E56D03-816B-4DF4-B528-5A96733F2BE7}" sibTransId="{C646E743-4532-4F13-83CB-4424457634B8}"/>
    <dgm:cxn modelId="{0763CB11-59ED-4036-B568-E78B850E1311}" type="presOf" srcId="{10133741-164D-4FEF-A598-210D96B50F88}" destId="{FEC6722F-EA10-4F11-844C-ABF6678888C3}" srcOrd="1" destOrd="0" presId="urn:microsoft.com/office/officeart/2008/layout/HorizontalMultiLevelHierarchy"/>
    <dgm:cxn modelId="{AB934185-4FAC-4748-8E57-900FEE302B58}" type="presOf" srcId="{F0DBA73D-03CD-4948-B4DF-AD11BFE3877D}" destId="{3770318E-643F-47F5-8A62-4945AF4353F0}" srcOrd="1" destOrd="0" presId="urn:microsoft.com/office/officeart/2008/layout/HorizontalMultiLevelHierarchy"/>
    <dgm:cxn modelId="{AF37EC3B-58F7-4CE5-AD2D-52BAA4463643}" type="presOf" srcId="{C4F511A8-B2C2-457D-A930-6CFB82073203}" destId="{D4F0D5E6-EC5B-4B6C-BC0E-423295C9ABDB}" srcOrd="0" destOrd="0" presId="urn:microsoft.com/office/officeart/2008/layout/HorizontalMultiLevelHierarchy"/>
    <dgm:cxn modelId="{CFF442B7-A385-49B7-AE56-90E241A9F294}" type="presParOf" srcId="{D4F0D5E6-EC5B-4B6C-BC0E-423295C9ABDB}" destId="{10D59CF8-5DBD-41BA-916A-002BEE6E88D0}" srcOrd="0" destOrd="0" presId="urn:microsoft.com/office/officeart/2008/layout/HorizontalMultiLevelHierarchy"/>
    <dgm:cxn modelId="{BD4A56A4-4381-44D4-914F-7EF83538C1C0}" type="presParOf" srcId="{10D59CF8-5DBD-41BA-916A-002BEE6E88D0}" destId="{2AB67E12-3C19-42BA-B805-F3D2E35B8FFC}" srcOrd="0" destOrd="0" presId="urn:microsoft.com/office/officeart/2008/layout/HorizontalMultiLevelHierarchy"/>
    <dgm:cxn modelId="{43BE96B2-7102-463C-ABF1-228A55511EC8}" type="presParOf" srcId="{10D59CF8-5DBD-41BA-916A-002BEE6E88D0}" destId="{1EFFAA6F-3D41-4F50-AE77-FE74EE894CF6}" srcOrd="1" destOrd="0" presId="urn:microsoft.com/office/officeart/2008/layout/HorizontalMultiLevelHierarchy"/>
    <dgm:cxn modelId="{E6D46244-959C-4303-9549-A2E2B55B718C}" type="presParOf" srcId="{1EFFAA6F-3D41-4F50-AE77-FE74EE894CF6}" destId="{80E49198-9942-46AE-A3FC-42B6DAF03128}" srcOrd="0" destOrd="0" presId="urn:microsoft.com/office/officeart/2008/layout/HorizontalMultiLevelHierarchy"/>
    <dgm:cxn modelId="{9EA8FF7E-7A46-4035-AA54-2EFD3FB81661}" type="presParOf" srcId="{80E49198-9942-46AE-A3FC-42B6DAF03128}" destId="{3770318E-643F-47F5-8A62-4945AF4353F0}" srcOrd="0" destOrd="0" presId="urn:microsoft.com/office/officeart/2008/layout/HorizontalMultiLevelHierarchy"/>
    <dgm:cxn modelId="{6162AA58-E655-4461-9F04-C969CEC7A2B4}" type="presParOf" srcId="{1EFFAA6F-3D41-4F50-AE77-FE74EE894CF6}" destId="{6DF17DC9-56BF-453D-A603-636A56F1C0DB}" srcOrd="1" destOrd="0" presId="urn:microsoft.com/office/officeart/2008/layout/HorizontalMultiLevelHierarchy"/>
    <dgm:cxn modelId="{CB9947CE-FC35-42C1-82A7-A7296F897CA8}" type="presParOf" srcId="{6DF17DC9-56BF-453D-A603-636A56F1C0DB}" destId="{692C76BE-E479-4DAE-9043-CF7F441D1205}" srcOrd="0" destOrd="0" presId="urn:microsoft.com/office/officeart/2008/layout/HorizontalMultiLevelHierarchy"/>
    <dgm:cxn modelId="{41292E40-665E-4618-BAD3-CA954B3D0C22}" type="presParOf" srcId="{6DF17DC9-56BF-453D-A603-636A56F1C0DB}" destId="{BF2A2502-7FC9-400B-94FD-C7BFED575A0D}" srcOrd="1" destOrd="0" presId="urn:microsoft.com/office/officeart/2008/layout/HorizontalMultiLevelHierarchy"/>
    <dgm:cxn modelId="{69ED8CF1-91D6-4A2B-AC33-B2B6E4AAE160}" type="presParOf" srcId="{1EFFAA6F-3D41-4F50-AE77-FE74EE894CF6}" destId="{65F03B02-F165-460B-870F-E4FB7468739A}" srcOrd="2" destOrd="0" presId="urn:microsoft.com/office/officeart/2008/layout/HorizontalMultiLevelHierarchy"/>
    <dgm:cxn modelId="{F4E222E1-7884-4442-B339-230C619CD996}" type="presParOf" srcId="{65F03B02-F165-460B-870F-E4FB7468739A}" destId="{FEC6722F-EA10-4F11-844C-ABF6678888C3}" srcOrd="0" destOrd="0" presId="urn:microsoft.com/office/officeart/2008/layout/HorizontalMultiLevelHierarchy"/>
    <dgm:cxn modelId="{1E9B0FC5-1684-48D1-A164-833BFAD5091E}" type="presParOf" srcId="{1EFFAA6F-3D41-4F50-AE77-FE74EE894CF6}" destId="{1DD570DB-95CD-47B5-AC6A-B3F6BF5C5993}" srcOrd="3" destOrd="0" presId="urn:microsoft.com/office/officeart/2008/layout/HorizontalMultiLevelHierarchy"/>
    <dgm:cxn modelId="{35D7AA20-3AF6-431A-B4CE-11110AE631BC}" type="presParOf" srcId="{1DD570DB-95CD-47B5-AC6A-B3F6BF5C5993}" destId="{D82246F9-E840-409D-9BC1-989A5835805D}" srcOrd="0" destOrd="0" presId="urn:microsoft.com/office/officeart/2008/layout/HorizontalMultiLevelHierarchy"/>
    <dgm:cxn modelId="{4F2E83BB-7840-4893-A956-0E963230547F}" type="presParOf" srcId="{1DD570DB-95CD-47B5-AC6A-B3F6BF5C5993}" destId="{3B56ADDB-EAAD-4EC9-A20C-BF93264E7EC2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03B02-F165-460B-870F-E4FB7468739A}">
      <dsp:nvSpPr>
        <dsp:cNvPr id="0" name=""/>
        <dsp:cNvSpPr/>
      </dsp:nvSpPr>
      <dsp:spPr>
        <a:xfrm>
          <a:off x="1915123" y="2067336"/>
          <a:ext cx="514339" cy="490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7169" y="0"/>
              </a:lnTo>
              <a:lnTo>
                <a:pt x="257169" y="490033"/>
              </a:lnTo>
              <a:lnTo>
                <a:pt x="514339" y="49003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2154533" y="2294593"/>
        <a:ext cx="35520" cy="35520"/>
      </dsp:txXfrm>
    </dsp:sp>
    <dsp:sp modelId="{80E49198-9942-46AE-A3FC-42B6DAF03128}">
      <dsp:nvSpPr>
        <dsp:cNvPr id="0" name=""/>
        <dsp:cNvSpPr/>
      </dsp:nvSpPr>
      <dsp:spPr>
        <a:xfrm>
          <a:off x="1915123" y="1577302"/>
          <a:ext cx="514339" cy="490033"/>
        </a:xfrm>
        <a:custGeom>
          <a:avLst/>
          <a:gdLst/>
          <a:ahLst/>
          <a:cxnLst/>
          <a:rect l="0" t="0" r="0" b="0"/>
          <a:pathLst>
            <a:path>
              <a:moveTo>
                <a:pt x="0" y="490033"/>
              </a:moveTo>
              <a:lnTo>
                <a:pt x="257169" y="490033"/>
              </a:lnTo>
              <a:lnTo>
                <a:pt x="257169" y="0"/>
              </a:lnTo>
              <a:lnTo>
                <a:pt x="514339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2154533" y="1804559"/>
        <a:ext cx="35520" cy="35520"/>
      </dsp:txXfrm>
    </dsp:sp>
    <dsp:sp modelId="{2AB67E12-3C19-42BA-B805-F3D2E35B8FFC}">
      <dsp:nvSpPr>
        <dsp:cNvPr id="0" name=""/>
        <dsp:cNvSpPr/>
      </dsp:nvSpPr>
      <dsp:spPr>
        <a:xfrm rot="16200000">
          <a:off x="-613191" y="1602321"/>
          <a:ext cx="4126601" cy="9300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chemeClr val="bg1"/>
              </a:solidFill>
              <a:latin typeface="+mj-ea"/>
              <a:ea typeface="+mj-ea"/>
            </a:rPr>
            <a:t>王亦曰仁義而已矣</a:t>
          </a:r>
          <a:endParaRPr lang="zh-TW" altLang="en-US" sz="3600" kern="1200" dirty="0">
            <a:solidFill>
              <a:schemeClr val="bg1"/>
            </a:solidFill>
            <a:latin typeface="+mj-ea"/>
            <a:ea typeface="+mj-ea"/>
          </a:endParaRPr>
        </a:p>
      </dsp:txBody>
      <dsp:txXfrm>
        <a:off x="-613191" y="1602321"/>
        <a:ext cx="4126601" cy="930029"/>
      </dsp:txXfrm>
    </dsp:sp>
    <dsp:sp modelId="{692C76BE-E479-4DAE-9043-CF7F441D1205}">
      <dsp:nvSpPr>
        <dsp:cNvPr id="0" name=""/>
        <dsp:cNvSpPr/>
      </dsp:nvSpPr>
      <dsp:spPr>
        <a:xfrm>
          <a:off x="2429463" y="1185275"/>
          <a:ext cx="4973869" cy="7840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  <a:latin typeface="+mj-ea"/>
              <a:ea typeface="+mj-ea"/>
            </a:rPr>
            <a:t>未有仁而遺其親者也</a:t>
          </a:r>
          <a:endParaRPr lang="zh-TW" altLang="en-US" sz="3200" kern="1200" dirty="0">
            <a:solidFill>
              <a:schemeClr val="bg1"/>
            </a:solidFill>
            <a:latin typeface="+mj-ea"/>
            <a:ea typeface="+mj-ea"/>
          </a:endParaRPr>
        </a:p>
      </dsp:txBody>
      <dsp:txXfrm>
        <a:off x="2429463" y="1185275"/>
        <a:ext cx="4973869" cy="784054"/>
      </dsp:txXfrm>
    </dsp:sp>
    <dsp:sp modelId="{D82246F9-E840-409D-9BC1-989A5835805D}">
      <dsp:nvSpPr>
        <dsp:cNvPr id="0" name=""/>
        <dsp:cNvSpPr/>
      </dsp:nvSpPr>
      <dsp:spPr>
        <a:xfrm>
          <a:off x="2429463" y="2165343"/>
          <a:ext cx="4973869" cy="7840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  <a:latin typeface="+mj-ea"/>
              <a:ea typeface="+mj-ea"/>
            </a:rPr>
            <a:t>未有義而後其君者也</a:t>
          </a:r>
          <a:endParaRPr lang="zh-TW" altLang="en-US" sz="3200" kern="1200" dirty="0">
            <a:solidFill>
              <a:schemeClr val="bg1"/>
            </a:solidFill>
            <a:latin typeface="+mj-ea"/>
            <a:ea typeface="+mj-ea"/>
          </a:endParaRPr>
        </a:p>
      </dsp:txBody>
      <dsp:txXfrm>
        <a:off x="2429463" y="2165343"/>
        <a:ext cx="4973869" cy="7840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34425-505E-4E41-A9D0-67DA8D490F78}" type="datetimeFigureOut">
              <a:rPr lang="zh-TW" altLang="en-US" smtClean="0"/>
              <a:t>2019/12/17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941A2C-37B2-4E91-8958-1573F69F83E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98675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843853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先秦六經</a:t>
            </a:r>
          </a:p>
          <a:p>
            <a:r>
              <a:rPr lang="zh-TW" altLang="en-US" dirty="0" smtClean="0"/>
              <a:t>西漢五經</a:t>
            </a:r>
          </a:p>
          <a:p>
            <a:r>
              <a:rPr lang="zh-TW" altLang="en-US" dirty="0" smtClean="0"/>
              <a:t>東漢七經</a:t>
            </a:r>
          </a:p>
          <a:p>
            <a:r>
              <a:rPr lang="zh-TW" altLang="en-US" dirty="0" smtClean="0"/>
              <a:t>唐九經</a:t>
            </a:r>
          </a:p>
          <a:p>
            <a:r>
              <a:rPr lang="zh-TW" altLang="en-US" dirty="0" smtClean="0"/>
              <a:t>唐十二經</a:t>
            </a:r>
          </a:p>
          <a:p>
            <a:r>
              <a:rPr lang="zh-TW" altLang="en-US" dirty="0" smtClean="0"/>
              <a:t>宋十三經</a:t>
            </a:r>
          </a:p>
          <a:p>
            <a:endParaRPr lang="zh-TW" altLang="en-US" dirty="0" smtClean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B843A5-71BE-4CA3-851C-2DCFF06256F9}" type="slidenum">
              <a:rPr lang="en-US" altLang="zh-CN" smtClean="0"/>
              <a:pPr>
                <a:defRPr/>
              </a:pPr>
              <a:t>4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266925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4624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433946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孟獻子：魯大夫仲孫蔑</a:t>
            </a:r>
          </a:p>
          <a:p>
            <a:r>
              <a:rPr lang="zh-TW" altLang="en-US" dirty="0" smtClean="0"/>
              <a:t>畜馬乘：士初仕為大夫，出行有馬乘，畜馬以備之。</a:t>
            </a:r>
          </a:p>
          <a:p>
            <a:r>
              <a:rPr lang="zh-TW" altLang="en-US" dirty="0" smtClean="0"/>
              <a:t>不察於雞豚：不再畜養雞豚，與民爭利。</a:t>
            </a:r>
          </a:p>
          <a:p>
            <a:r>
              <a:rPr lang="zh-TW" altLang="en-US" dirty="0" smtClean="0"/>
              <a:t>伐冰之家：卿大夫以上，喪祭用冰者也。</a:t>
            </a:r>
          </a:p>
          <a:p>
            <a:r>
              <a:rPr lang="zh-TW" altLang="en-US" dirty="0" smtClean="0"/>
              <a:t>百乘之家：卿大夫之有采地，兵車百乘者。</a:t>
            </a:r>
          </a:p>
          <a:p>
            <a:r>
              <a:rPr lang="zh-TW" altLang="en-US" dirty="0" smtClean="0"/>
              <a:t>聚斂之臣：搜刮民財苛虐百姓，損我之德。盜臣</a:t>
            </a:r>
            <a:r>
              <a:rPr lang="en-US" altLang="zh-TW" dirty="0" smtClean="0"/>
              <a:t>:</a:t>
            </a:r>
            <a:r>
              <a:rPr lang="zh-TW" altLang="en-US" dirty="0" smtClean="0"/>
              <a:t>但偷其府庫。</a:t>
            </a:r>
          </a:p>
          <a:p>
            <a:r>
              <a:rPr lang="zh-TW" altLang="en-US" dirty="0" smtClean="0"/>
              <a:t>以義為利：以正義之事為利，遠財重義。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813327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從西元前</a:t>
            </a:r>
            <a:r>
              <a:rPr lang="en-US" altLang="zh-CN" dirty="0" smtClean="0"/>
              <a:t>633</a:t>
            </a:r>
            <a:r>
              <a:rPr lang="zh-CN" altLang="en-US" dirty="0" smtClean="0"/>
              <a:t>年晉文公作三軍設六卿起，六卿一直把握著晉國的軍政大權。到晉平公時，韓、趙、魏、智、範、中行氏六卿相互傾軋。後來趙把範、中行氏滅掉後，西元前</a:t>
            </a:r>
            <a:r>
              <a:rPr lang="en-US" altLang="zh-CN" dirty="0" smtClean="0"/>
              <a:t>453</a:t>
            </a:r>
            <a:r>
              <a:rPr lang="zh-CN" altLang="en-US" dirty="0" smtClean="0"/>
              <a:t>年又聯合韓</a:t>
            </a:r>
            <a:r>
              <a:rPr lang="en-US" altLang="zh-CN" dirty="0" smtClean="0"/>
              <a:t>﹑</a:t>
            </a:r>
            <a:r>
              <a:rPr lang="zh-CN" altLang="en-US" dirty="0" smtClean="0"/>
              <a:t>魏滅掉了智氏，晉國公室名存實亡。西元前</a:t>
            </a:r>
            <a:r>
              <a:rPr lang="en-US" altLang="zh-CN" dirty="0" smtClean="0"/>
              <a:t>403</a:t>
            </a:r>
            <a:r>
              <a:rPr lang="zh-CN" altLang="en-US" dirty="0" smtClean="0"/>
              <a:t>年周威烈王命韓虔</a:t>
            </a:r>
            <a:r>
              <a:rPr lang="en-US" altLang="zh-CN" dirty="0" smtClean="0"/>
              <a:t>﹑</a:t>
            </a:r>
            <a:r>
              <a:rPr lang="zh-CN" altLang="en-US" dirty="0" smtClean="0"/>
              <a:t>趙籍</a:t>
            </a:r>
            <a:r>
              <a:rPr lang="en-US" altLang="zh-CN" dirty="0" smtClean="0"/>
              <a:t>﹑</a:t>
            </a:r>
            <a:r>
              <a:rPr lang="zh-CN" altLang="en-US" dirty="0" smtClean="0"/>
              <a:t>魏斯為諸侯。到西元前</a:t>
            </a:r>
            <a:r>
              <a:rPr lang="en-US" altLang="zh-CN" dirty="0" smtClean="0"/>
              <a:t>376</a:t>
            </a:r>
            <a:r>
              <a:rPr lang="zh-CN" altLang="en-US" dirty="0" smtClean="0"/>
              <a:t>年，魏武侯</a:t>
            </a:r>
            <a:r>
              <a:rPr lang="en-US" altLang="zh-CN" dirty="0" smtClean="0"/>
              <a:t>﹑</a:t>
            </a:r>
            <a:r>
              <a:rPr lang="zh-CN" altLang="en-US" dirty="0" smtClean="0"/>
              <a:t>韓哀侯</a:t>
            </a:r>
            <a:r>
              <a:rPr lang="en-US" altLang="zh-CN" dirty="0" smtClean="0"/>
              <a:t>﹑</a:t>
            </a:r>
            <a:r>
              <a:rPr lang="zh-CN" altLang="en-US" dirty="0" smtClean="0"/>
              <a:t>趙敬侯瓜分了晉國公室。</a:t>
            </a:r>
          </a:p>
          <a:p>
            <a:r>
              <a:rPr lang="zh-TW" altLang="en-US" dirty="0" smtClean="0"/>
              <a:t>魏惠王侯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罃遷都大梁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開封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，故稱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[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梁惠王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]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1. 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原都安邑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山西夏縣西北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)2.</a:t>
            </a:r>
            <a:r>
              <a:rPr lang="zh-TW" altLang="en-US" sz="120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遷都大梁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河南開封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371024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征：取。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曰：放於利而行，多怨。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363026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百乘是代表大夫之家，千乘是代表一個大國的國君，萬乘就是代表天子。</a:t>
            </a:r>
            <a:endParaRPr lang="en-US" altLang="zh-TW" dirty="0" smtClean="0"/>
          </a:p>
          <a:p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萬乘之國弒其君者必千乘之家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千乘之家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指的是國君，國君為什麼不講國只講家呢，在那個時代，國君這個國旣是天子所封的，封給他之後，他這個國、這個國君，這個國就是他自家的，就是他自己的，全國就是他的一個家，所以這是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千乘之家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諸侯的薪俸是天子的十分之一，諸侯國內的卿大夫所得的俸祿，他所得的薪水是諸侯的十分之一。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曰：放於利而行，多怨。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1610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循：</a:t>
            </a:r>
            <a:r>
              <a:rPr lang="zh-CN" altLang="en-US" dirty="0" smtClean="0"/>
              <a:t>行順也。</a:t>
            </a:r>
            <a:r>
              <a:rPr lang="en-US" altLang="zh-CN" dirty="0" smtClean="0"/>
              <a:t>——《</a:t>
            </a:r>
            <a:r>
              <a:rPr lang="zh-CN" altLang="en-US" dirty="0" smtClean="0"/>
              <a:t>說文</a:t>
            </a:r>
            <a:r>
              <a:rPr lang="en-US" altLang="zh-CN" dirty="0" smtClean="0"/>
              <a:t>》</a:t>
            </a:r>
            <a:r>
              <a:rPr lang="zh-TW" altLang="en-US" dirty="0" smtClean="0"/>
              <a:t>；循規蹈矩。</a:t>
            </a:r>
          </a:p>
          <a:p>
            <a:r>
              <a:rPr lang="zh-TW" altLang="en-US" dirty="0" smtClean="0"/>
              <a:t>殉：</a:t>
            </a:r>
            <a:r>
              <a:rPr lang="zh-CN" altLang="en-US" dirty="0" smtClean="0"/>
              <a:t>某種目的而犧牲生命</a:t>
            </a:r>
            <a:endParaRPr lang="en-US" altLang="zh-CN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988686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839018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16669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7264EE5-9655-464E-8881-9A9E358DE01F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1810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 marL="285750" indent="-285750">
              <a:buClrTx/>
              <a:buFont typeface="Wingdings" panose="05000000000000000000" pitchFamily="2" charset="2"/>
              <a:buChar char="Ø"/>
              <a:defRPr sz="3200">
                <a:latin typeface="+mj-ea"/>
                <a:ea typeface="+mj-ea"/>
              </a:defRPr>
            </a:lvl1pPr>
            <a:lvl2pPr marL="742950" indent="-285750">
              <a:buClrTx/>
              <a:buFont typeface="Wingdings" panose="05000000000000000000" pitchFamily="2" charset="2"/>
              <a:buChar char="l"/>
              <a:defRPr sz="2800">
                <a:latin typeface="+mj-ea"/>
                <a:ea typeface="+mj-ea"/>
              </a:defRPr>
            </a:lvl2pPr>
            <a:lvl3pPr marL="1200150" indent="-285750">
              <a:buClrTx/>
              <a:buFont typeface="Wingdings" panose="05000000000000000000" pitchFamily="2" charset="2"/>
              <a:buChar char="l"/>
              <a:defRPr sz="2400">
                <a:latin typeface="+mj-ea"/>
                <a:ea typeface="+mj-ea"/>
              </a:defRPr>
            </a:lvl3pPr>
            <a:lvl4pPr marL="1543050" indent="-171450">
              <a:buClrTx/>
              <a:buFont typeface="Wingdings" panose="05000000000000000000" pitchFamily="2" charset="2"/>
              <a:buChar char="l"/>
              <a:defRPr sz="2000">
                <a:latin typeface="+mj-ea"/>
                <a:ea typeface="+mj-ea"/>
              </a:defRPr>
            </a:lvl4pPr>
            <a:lvl5pPr marL="2000250" indent="-171450">
              <a:buClrTx/>
              <a:buFont typeface="Wingdings" panose="05000000000000000000" pitchFamily="2" charset="2"/>
              <a:buChar char="l"/>
              <a:defRPr sz="1800">
                <a:latin typeface="+mj-ea"/>
                <a:ea typeface="+mj-ea"/>
              </a:defRPr>
            </a:lvl5pPr>
          </a:lstStyle>
          <a:p>
            <a:pPr lvl="0"/>
            <a:r>
              <a:rPr lang="zh-TW" altLang="en-US" dirty="0" smtClean="0"/>
              <a:t>按一下以編輯母片文字樣式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3088-028B-4CF3-B22B-1E11A974D026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-98038" y="6291968"/>
            <a:ext cx="769370" cy="571821"/>
          </a:xfrm>
        </p:spPr>
        <p:txBody>
          <a:bodyPr/>
          <a:lstStyle>
            <a:lvl1pPr>
              <a:defRPr sz="2800">
                <a:latin typeface="+mn-ea"/>
                <a:ea typeface="+mn-ea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8541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35ED-03DA-473F-989D-1891066ABEB0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8187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E27B3-38E9-4821-A986-CBF2ADC762AD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798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8CEE2-D6B5-4ED2-971D-5DE53E88FD40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9244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89C2-10D1-4F59-9710-4CDE5C1B7F4E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4895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4AEFE-D9B6-4923-9174-6617B0AE50DA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553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37E9A-B5E6-4AA6-83D0-A75F5FF9FA0C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5275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77BFC-E259-49C5-B7DA-149FB8187CCE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794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全景圖片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FD4DD-F689-48FC-98AC-B6E866C2254C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447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31085-FE43-4072-B588-DA692305EEFC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40932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CD8E-B999-4BCD-B03A-28FE3795DC9C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488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D3AD4-275A-4728-8AFE-6CC01360E3F6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5839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D3141-3D66-4CD7-A182-C340B167A9D8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0363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CF6-E8D2-459F-825E-3BD6EB51E53D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985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1C7A-C70A-4E1C-8623-2B19FD6467C1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90887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E30B1-7B5C-4474-AE93-6948FC7E9812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3140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16">
              <a:srgbClr val="EBEBEB"/>
            </a:gs>
            <a:gs pos="32000">
              <a:srgbClr val="E7E7E7"/>
            </a:gs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88000"/>
                <a:lumMod val="98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3F08D99-700E-41A3-B8C9-5A46931B9486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075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13" Type="http://schemas.openxmlformats.org/officeDocument/2006/relationships/diagramData" Target="../diagrams/data8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1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6" Type="http://schemas.openxmlformats.org/officeDocument/2006/relationships/diagramColors" Target="../diagrams/colors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Relationship Id="rId14" Type="http://schemas.openxmlformats.org/officeDocument/2006/relationships/diagramLayout" Target="../diagrams/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592668" y="647091"/>
            <a:ext cx="8915399" cy="928315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孟子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要義介紹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9827" y="2384423"/>
            <a:ext cx="2857500" cy="386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9069475"/>
              </p:ext>
            </p:extLst>
          </p:nvPr>
        </p:nvGraphicFramePr>
        <p:xfrm>
          <a:off x="2762985" y="484802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投影片編號版面配置區 10"/>
          <p:cNvSpPr>
            <a:spLocks noGrp="1"/>
          </p:cNvSpPr>
          <p:nvPr>
            <p:ph type="sldNum" sz="quarter" idx="12"/>
          </p:nvPr>
        </p:nvSpPr>
        <p:spPr>
          <a:xfrm>
            <a:off x="-116774" y="63940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z="2800" smtClean="0">
                <a:solidFill>
                  <a:schemeClr val="tx1"/>
                </a:solidFill>
              </a:rPr>
              <a:pPr/>
              <a:t>2</a:t>
            </a:fld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2" name="文字方塊 1"/>
          <p:cNvSpPr txBox="1"/>
          <p:nvPr/>
        </p:nvSpPr>
        <p:spPr>
          <a:xfrm>
            <a:off x="8392754" y="840509"/>
            <a:ext cx="3402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劉向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列女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孟子「師事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思」。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4508207" y="5624009"/>
            <a:ext cx="366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372</a:t>
            </a:r>
            <a:r>
              <a:rPr lang="zh-TW" altLang="en-US" sz="2800" dirty="0"/>
              <a:t>年－前</a:t>
            </a:r>
            <a:r>
              <a:rPr lang="en-US" altLang="zh-TW" sz="2800" dirty="0"/>
              <a:t>289</a:t>
            </a:r>
            <a:r>
              <a:rPr lang="zh-TW" altLang="en-US" sz="2800" dirty="0"/>
              <a:t>年）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2913316" y="4263653"/>
            <a:ext cx="3678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483</a:t>
            </a:r>
            <a:r>
              <a:rPr lang="zh-TW" altLang="en-US" sz="2800" dirty="0"/>
              <a:t>年－前</a:t>
            </a:r>
            <a:r>
              <a:rPr lang="en-US" altLang="zh-TW" sz="2800" dirty="0"/>
              <a:t>402</a:t>
            </a:r>
            <a:r>
              <a:rPr lang="zh-TW" altLang="en-US" sz="2800" dirty="0"/>
              <a:t>年）</a:t>
            </a:r>
          </a:p>
        </p:txBody>
      </p:sp>
      <p:sp>
        <p:nvSpPr>
          <p:cNvPr id="6" name="文字方塊 5"/>
          <p:cNvSpPr txBox="1"/>
          <p:nvPr/>
        </p:nvSpPr>
        <p:spPr>
          <a:xfrm>
            <a:off x="1414129" y="2851274"/>
            <a:ext cx="3519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505</a:t>
            </a:r>
            <a:r>
              <a:rPr lang="zh-TW" altLang="en-US" sz="2800" dirty="0"/>
              <a:t>年－前</a:t>
            </a:r>
            <a:r>
              <a:rPr lang="en-US" altLang="zh-TW" sz="2800" dirty="0"/>
              <a:t>435</a:t>
            </a:r>
            <a:r>
              <a:rPr lang="zh-TW" altLang="en-US" sz="2800" dirty="0"/>
              <a:t>年）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1509825" y="1700505"/>
            <a:ext cx="35406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/>
              <a:t>(</a:t>
            </a:r>
            <a:r>
              <a:rPr lang="zh-TW" altLang="en-US" sz="2800" dirty="0"/>
              <a:t>前</a:t>
            </a:r>
            <a:r>
              <a:rPr lang="en-US" altLang="zh-TW" sz="2800" dirty="0"/>
              <a:t>551</a:t>
            </a:r>
            <a:r>
              <a:rPr lang="zh-TW" altLang="en-US" sz="2800" dirty="0" smtClean="0"/>
              <a:t>年－前</a:t>
            </a:r>
            <a:r>
              <a:rPr lang="en-US" altLang="zh-TW" sz="2800" dirty="0"/>
              <a:t>479</a:t>
            </a:r>
            <a:r>
              <a:rPr lang="zh-TW" altLang="en-US" sz="2800" dirty="0"/>
              <a:t>年</a:t>
            </a:r>
            <a:r>
              <a:rPr lang="en-US" altLang="zh-TW" sz="2800" dirty="0"/>
              <a:t>)</a:t>
            </a:r>
            <a:endParaRPr lang="zh-TW" altLang="en-US" sz="2800" dirty="0"/>
          </a:p>
        </p:txBody>
      </p:sp>
      <p:sp>
        <p:nvSpPr>
          <p:cNvPr id="8" name="文字方塊 7"/>
          <p:cNvSpPr txBox="1"/>
          <p:nvPr/>
        </p:nvSpPr>
        <p:spPr>
          <a:xfrm>
            <a:off x="1851102" y="2223725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–46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3294145" y="3531452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–22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5203902" y="4943831"/>
            <a:ext cx="1196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–111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26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6058712"/>
              </p:ext>
            </p:extLst>
          </p:nvPr>
        </p:nvGraphicFramePr>
        <p:xfrm>
          <a:off x="1720995" y="591127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投影片編號版面配置區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文字方塊 1"/>
          <p:cNvSpPr txBox="1"/>
          <p:nvPr/>
        </p:nvSpPr>
        <p:spPr>
          <a:xfrm>
            <a:off x="7623810" y="1738522"/>
            <a:ext cx="41148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荀卿列傳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：「孟軻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，騶人也。受業子思之門人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8209725" y="3398279"/>
            <a:ext cx="39326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孟子外書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性善辨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子思之子曰子上，軻嘗學焉」。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2475570" y="1989549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–46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3885160" y="3123517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–22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5440945" y="5026646"/>
            <a:ext cx="1196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–111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2111296" y="5787788"/>
            <a:ext cx="1434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–179</a:t>
            </a:r>
            <a:r>
              <a:rPr lang="zh-TW" altLang="en-US" sz="2800" dirty="0" smtClean="0">
                <a:solidFill>
                  <a:srgbClr val="FF0000"/>
                </a:solidFill>
              </a:rPr>
              <a:t>年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4341101" y="5763554"/>
            <a:ext cx="366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372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289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年）</a:t>
            </a:r>
          </a:p>
        </p:txBody>
      </p:sp>
      <p:sp>
        <p:nvSpPr>
          <p:cNvPr id="10" name="文字方塊 9"/>
          <p:cNvSpPr txBox="1"/>
          <p:nvPr/>
        </p:nvSpPr>
        <p:spPr>
          <a:xfrm>
            <a:off x="1401002" y="163750"/>
            <a:ext cx="35406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551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年－前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479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cxnSp>
        <p:nvCxnSpPr>
          <p:cNvPr id="12" name="直線單箭頭接點 11"/>
          <p:cNvCxnSpPr/>
          <p:nvPr/>
        </p:nvCxnSpPr>
        <p:spPr>
          <a:xfrm flipH="1">
            <a:off x="2676293" y="2631688"/>
            <a:ext cx="33453" cy="291817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843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28" descr="C_108.jpg">
            <a:extLst>
              <a:ext uri="{FF2B5EF4-FFF2-40B4-BE49-F238E27FC236}">
                <a16:creationId xmlns="" xmlns:a16="http://schemas.microsoft.com/office/drawing/2014/main" id="{1D32942F-2E10-DF46-9E69-4CAB9C1860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9737"/>
          <a:stretch/>
        </p:blipFill>
        <p:spPr bwMode="auto">
          <a:xfrm flipH="1">
            <a:off x="1161518" y="4204450"/>
            <a:ext cx="9678932" cy="332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Thinkpad\Desktop\PNG\1_0008_图层-16-副本.png">
            <a:extLst>
              <a:ext uri="{FF2B5EF4-FFF2-40B4-BE49-F238E27FC236}">
                <a16:creationId xmlns="" xmlns:a16="http://schemas.microsoft.com/office/drawing/2014/main" id="{C2CE5710-4408-0043-A353-442C80984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10093814" y="2823861"/>
            <a:ext cx="952028" cy="302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28" descr="C_108.jpg">
            <a:extLst>
              <a:ext uri="{FF2B5EF4-FFF2-40B4-BE49-F238E27FC236}">
                <a16:creationId xmlns="" xmlns:a16="http://schemas.microsoft.com/office/drawing/2014/main" id="{06883274-1637-F747-BB11-0E7545BF10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0789" b="7089"/>
          <a:stretch/>
        </p:blipFill>
        <p:spPr bwMode="auto">
          <a:xfrm flipH="1">
            <a:off x="302372" y="4216002"/>
            <a:ext cx="7616210" cy="30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本框 11">
            <a:extLst>
              <a:ext uri="{FF2B5EF4-FFF2-40B4-BE49-F238E27FC236}">
                <a16:creationId xmlns="" xmlns:a16="http://schemas.microsoft.com/office/drawing/2014/main" id="{435E2A66-9115-7341-94F0-25DEBE56A315}"/>
              </a:ext>
            </a:extLst>
          </p:cNvPr>
          <p:cNvSpPr txBox="1"/>
          <p:nvPr/>
        </p:nvSpPr>
        <p:spPr>
          <a:xfrm>
            <a:off x="9308523" y="4928846"/>
            <a:ext cx="816836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宋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="" xmlns:a16="http://schemas.microsoft.com/office/drawing/2014/main" id="{52F4E82B-4501-6F4B-BC4C-4B3200CACEA1}"/>
              </a:ext>
            </a:extLst>
          </p:cNvPr>
          <p:cNvSpPr txBox="1"/>
          <p:nvPr/>
        </p:nvSpPr>
        <p:spPr>
          <a:xfrm>
            <a:off x="1721325" y="4980170"/>
            <a:ext cx="957852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 smtClean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先秦</a:t>
            </a:r>
            <a:endParaRPr lang="zh-TW" altLang="en-US" sz="3200" b="1" dirty="0">
              <a:solidFill>
                <a:srgbClr val="C0000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="" xmlns:a16="http://schemas.microsoft.com/office/drawing/2014/main" id="{A46ED167-4373-F349-A186-3B6486089CD6}"/>
              </a:ext>
            </a:extLst>
          </p:cNvPr>
          <p:cNvSpPr txBox="1"/>
          <p:nvPr/>
        </p:nvSpPr>
        <p:spPr>
          <a:xfrm>
            <a:off x="2705080" y="4980170"/>
            <a:ext cx="1022483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 smtClean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西漢</a:t>
            </a:r>
            <a:endParaRPr lang="zh-TW" altLang="en-US" sz="3200" b="1" dirty="0">
              <a:solidFill>
                <a:srgbClr val="C0000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pic>
        <p:nvPicPr>
          <p:cNvPr id="19" name="图片 28" descr="C_108.jpg">
            <a:extLst>
              <a:ext uri="{FF2B5EF4-FFF2-40B4-BE49-F238E27FC236}">
                <a16:creationId xmlns="" xmlns:a16="http://schemas.microsoft.com/office/drawing/2014/main" id="{B6FB2882-F27D-8244-A159-028D62C5124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2914275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28" descr="C_108.jpg">
            <a:extLst>
              <a:ext uri="{FF2B5EF4-FFF2-40B4-BE49-F238E27FC236}">
                <a16:creationId xmlns="" xmlns:a16="http://schemas.microsoft.com/office/drawing/2014/main" id="{65ED1B08-BD9B-AE45-86EA-46F5B6B5C63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1928975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8" descr="C_108.jpg">
            <a:extLst>
              <a:ext uri="{FF2B5EF4-FFF2-40B4-BE49-F238E27FC236}">
                <a16:creationId xmlns="" xmlns:a16="http://schemas.microsoft.com/office/drawing/2014/main" id="{8F346122-9A17-8F40-A1BD-CA7E7334DC3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9221788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文本框 23">
            <a:extLst>
              <a:ext uri="{FF2B5EF4-FFF2-40B4-BE49-F238E27FC236}">
                <a16:creationId xmlns="" xmlns:a16="http://schemas.microsoft.com/office/drawing/2014/main" id="{46A5C160-8133-9041-A5A0-07828BD96C62}"/>
              </a:ext>
            </a:extLst>
          </p:cNvPr>
          <p:cNvSpPr txBox="1"/>
          <p:nvPr/>
        </p:nvSpPr>
        <p:spPr>
          <a:xfrm>
            <a:off x="1844175" y="2520004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六經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="" xmlns:a16="http://schemas.microsoft.com/office/drawing/2014/main" id="{9A56A02D-8E4D-AB46-B3DC-6CDD5C53A4B7}"/>
              </a:ext>
            </a:extLst>
          </p:cNvPr>
          <p:cNvSpPr txBox="1"/>
          <p:nvPr/>
        </p:nvSpPr>
        <p:spPr>
          <a:xfrm>
            <a:off x="2818565" y="2520002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五經</a:t>
            </a:r>
          </a:p>
        </p:txBody>
      </p:sp>
      <p:sp>
        <p:nvSpPr>
          <p:cNvPr id="26" name="文本框 25">
            <a:extLst>
              <a:ext uri="{FF2B5EF4-FFF2-40B4-BE49-F238E27FC236}">
                <a16:creationId xmlns="" xmlns:a16="http://schemas.microsoft.com/office/drawing/2014/main" id="{F43ADB50-952E-6743-9091-05D5D884D710}"/>
              </a:ext>
            </a:extLst>
          </p:cNvPr>
          <p:cNvSpPr txBox="1"/>
          <p:nvPr/>
        </p:nvSpPr>
        <p:spPr>
          <a:xfrm>
            <a:off x="3694722" y="2517430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七</a:t>
            </a:r>
            <a:r>
              <a:rPr lang="zh-TW" altLang="en-US" sz="3200" b="1" dirty="0" smtClean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經</a:t>
            </a:r>
            <a:endParaRPr lang="zh-TW" altLang="en-US" sz="3200" b="1" dirty="0">
              <a:solidFill>
                <a:srgbClr val="0070C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="" xmlns:a16="http://schemas.microsoft.com/office/drawing/2014/main" id="{2A74A45C-ED9C-FE49-ACFE-E68D10AE3820}"/>
              </a:ext>
            </a:extLst>
          </p:cNvPr>
          <p:cNvSpPr txBox="1"/>
          <p:nvPr/>
        </p:nvSpPr>
        <p:spPr>
          <a:xfrm>
            <a:off x="9034461" y="2469754"/>
            <a:ext cx="727533" cy="1284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十三經</a:t>
            </a:r>
          </a:p>
        </p:txBody>
      </p:sp>
      <p:sp>
        <p:nvSpPr>
          <p:cNvPr id="30" name="文本框 29">
            <a:extLst>
              <a:ext uri="{FF2B5EF4-FFF2-40B4-BE49-F238E27FC236}">
                <a16:creationId xmlns="" xmlns:a16="http://schemas.microsoft.com/office/drawing/2014/main" id="{A148D35B-FE10-CF41-B42D-57048D016BE7}"/>
              </a:ext>
            </a:extLst>
          </p:cNvPr>
          <p:cNvSpPr txBox="1"/>
          <p:nvPr/>
        </p:nvSpPr>
        <p:spPr>
          <a:xfrm>
            <a:off x="7948687" y="2503143"/>
            <a:ext cx="727533" cy="1284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十二經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="" xmlns:a16="http://schemas.microsoft.com/office/drawing/2014/main" id="{F2BE8907-66DE-3547-BD06-4CABD8821C73}"/>
              </a:ext>
            </a:extLst>
          </p:cNvPr>
          <p:cNvSpPr txBox="1"/>
          <p:nvPr/>
        </p:nvSpPr>
        <p:spPr>
          <a:xfrm>
            <a:off x="7086200" y="2517429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 smtClean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九經</a:t>
            </a:r>
            <a:endParaRPr lang="zh-TW" altLang="en-US" sz="3200" b="1" dirty="0">
              <a:solidFill>
                <a:srgbClr val="0070C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pic>
        <p:nvPicPr>
          <p:cNvPr id="32" name="图片 28" descr="C_108.jpg">
            <a:extLst>
              <a:ext uri="{FF2B5EF4-FFF2-40B4-BE49-F238E27FC236}">
                <a16:creationId xmlns="" xmlns:a16="http://schemas.microsoft.com/office/drawing/2014/main" id="{8FFD81B2-1B0F-604C-BA78-0049F7264D0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3807031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图片 28" descr="C_108.jpg">
            <a:extLst>
              <a:ext uri="{FF2B5EF4-FFF2-40B4-BE49-F238E27FC236}">
                <a16:creationId xmlns="" xmlns:a16="http://schemas.microsoft.com/office/drawing/2014/main" id="{82B2E081-0902-824C-A31D-0A2229776BA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7192511" y="4287893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图片 28" descr="C_108.jpg">
            <a:extLst>
              <a:ext uri="{FF2B5EF4-FFF2-40B4-BE49-F238E27FC236}">
                <a16:creationId xmlns="" xmlns:a16="http://schemas.microsoft.com/office/drawing/2014/main" id="{22E6D33B-A0D3-CD40-9E36-0458ECF979E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8046435" y="4267333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文本框 36">
            <a:extLst>
              <a:ext uri="{FF2B5EF4-FFF2-40B4-BE49-F238E27FC236}">
                <a16:creationId xmlns="" xmlns:a16="http://schemas.microsoft.com/office/drawing/2014/main" id="{11F729D0-FEF1-894E-ADE7-01DE82CB90C1}"/>
              </a:ext>
            </a:extLst>
          </p:cNvPr>
          <p:cNvSpPr txBox="1"/>
          <p:nvPr/>
        </p:nvSpPr>
        <p:spPr>
          <a:xfrm>
            <a:off x="7258423" y="4966792"/>
            <a:ext cx="957851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唐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="" xmlns:a16="http://schemas.microsoft.com/office/drawing/2014/main" id="{0064621F-FFAF-7A4E-B5DA-C0C5DCA32D1D}"/>
              </a:ext>
            </a:extLst>
          </p:cNvPr>
          <p:cNvSpPr txBox="1"/>
          <p:nvPr/>
        </p:nvSpPr>
        <p:spPr>
          <a:xfrm>
            <a:off x="8134147" y="4962723"/>
            <a:ext cx="900314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唐</a:t>
            </a:r>
          </a:p>
        </p:txBody>
      </p:sp>
      <p:sp>
        <p:nvSpPr>
          <p:cNvPr id="39" name="文本框 38">
            <a:extLst>
              <a:ext uri="{FF2B5EF4-FFF2-40B4-BE49-F238E27FC236}">
                <a16:creationId xmlns="" xmlns:a16="http://schemas.microsoft.com/office/drawing/2014/main" id="{FB3AE790-C9D3-EE43-A82B-BC77BB402573}"/>
              </a:ext>
            </a:extLst>
          </p:cNvPr>
          <p:cNvSpPr txBox="1"/>
          <p:nvPr/>
        </p:nvSpPr>
        <p:spPr>
          <a:xfrm>
            <a:off x="5161304" y="2716201"/>
            <a:ext cx="1095490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en-US" altLang="zh-CN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……</a:t>
            </a:r>
          </a:p>
        </p:txBody>
      </p:sp>
      <p:sp>
        <p:nvSpPr>
          <p:cNvPr id="40" name="文本框 39">
            <a:extLst>
              <a:ext uri="{FF2B5EF4-FFF2-40B4-BE49-F238E27FC236}">
                <a16:creationId xmlns="" xmlns:a16="http://schemas.microsoft.com/office/drawing/2014/main" id="{9066473D-8725-2F45-84EA-26ADC72A7733}"/>
              </a:ext>
            </a:extLst>
          </p:cNvPr>
          <p:cNvSpPr txBox="1"/>
          <p:nvPr/>
        </p:nvSpPr>
        <p:spPr>
          <a:xfrm>
            <a:off x="3753466" y="5004751"/>
            <a:ext cx="975811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東漢</a:t>
            </a:r>
          </a:p>
        </p:txBody>
      </p:sp>
      <p:sp>
        <p:nvSpPr>
          <p:cNvPr id="49" name="標題 1"/>
          <p:cNvSpPr txBox="1">
            <a:spLocks/>
          </p:cNvSpPr>
          <p:nvPr/>
        </p:nvSpPr>
        <p:spPr>
          <a:xfrm>
            <a:off x="2592925" y="624110"/>
            <a:ext cx="8911687" cy="128089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 ～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十三經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908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9" grpId="0"/>
      <p:bldP spid="30" grpId="0"/>
      <p:bldP spid="31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導言：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180468" y="624110"/>
          <a:ext cx="11851110" cy="5452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2400">
                  <a:extLst>
                    <a:ext uri="{9D8B030D-6E8A-4147-A177-3AD203B41FA5}">
                      <a16:colId xmlns="" xmlns:a16="http://schemas.microsoft.com/office/drawing/2014/main" val="1995813530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2223919806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896207051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37867458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285978222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464847457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56511443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4243544404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726353612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570468520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62873296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110881160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4080795991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753041932"/>
                    </a:ext>
                  </a:extLst>
                </a:gridCol>
              </a:tblGrid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時代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gridSpan="13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經　籍　名　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36604483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唐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401450809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唐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十二經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左傳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公羊傳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穀梁傳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爾雅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435381937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宋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十三經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左傳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公羊傳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穀梁傳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爾雅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u="none" kern="1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孟子</a:t>
                      </a:r>
                      <a:endParaRPr lang="zh-TW" altLang="en-US" sz="3200" u="none" kern="1200" dirty="0">
                        <a:solidFill>
                          <a:srgbClr val="FF0000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11215171" y="4505899"/>
            <a:ext cx="837282" cy="1564395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6567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57179" y="159174"/>
            <a:ext cx="9601196" cy="1303867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孟子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內容大要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57179" y="1311007"/>
            <a:ext cx="10674361" cy="5312430"/>
          </a:xfrm>
        </p:spPr>
        <p:txBody>
          <a:bodyPr>
            <a:normAutofit fontScale="92500" lnSpcReduction="10000"/>
          </a:bodyPr>
          <a:lstStyle/>
          <a:p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《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孟子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》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一書共七篇 ，東漢趙岐在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《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孟子章句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》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中又將每一篇分為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上下兩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卷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，共十四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卷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。分別為：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梁惠王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上下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公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孫丑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上下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滕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文公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上下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離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婁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上下　　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萬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章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上下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告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子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上下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盡心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上下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84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50853" y="49303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採取注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本主要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56931" y="1463041"/>
            <a:ext cx="10874610" cy="5160396"/>
          </a:xfrm>
        </p:spPr>
        <p:txBody>
          <a:bodyPr>
            <a:normAutofit/>
          </a:bodyPr>
          <a:lstStyle/>
          <a:p>
            <a:pPr lvl="1"/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東漢</a:t>
            </a: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趙歧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的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《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孟子章句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》(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宋孫奭疏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十三經注疏本</a:t>
            </a:r>
            <a:endParaRPr lang="en-US" altLang="zh-TW" sz="3200" dirty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lvl="1"/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南宋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朱熹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的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《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孟子集注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》</a:t>
            </a:r>
          </a:p>
          <a:p>
            <a:pPr lvl="1"/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清朝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焦循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的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《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孟子正義</a:t>
            </a:r>
            <a:r>
              <a:rPr lang="en-US" altLang="zh-TW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》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04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57179" y="429239"/>
            <a:ext cx="9601196" cy="1303867"/>
          </a:xfrm>
        </p:spPr>
        <p:txBody>
          <a:bodyPr>
            <a:normAutofit/>
          </a:bodyPr>
          <a:lstStyle/>
          <a:p>
            <a:r>
              <a:rPr lang="en-US" altLang="zh-TW" sz="4400" dirty="0" smtClean="0"/>
              <a:t>《</a:t>
            </a:r>
            <a:r>
              <a:rPr lang="zh-TW" altLang="en-US" sz="4400" dirty="0" smtClean="0"/>
              <a:t>孟子</a:t>
            </a:r>
            <a:r>
              <a:rPr lang="en-US" altLang="zh-TW" sz="4400" dirty="0" smtClean="0"/>
              <a:t>》</a:t>
            </a:r>
            <a:r>
              <a:rPr lang="zh-TW" altLang="en-US" sz="4400" dirty="0" smtClean="0"/>
              <a:t>要義介紹　大綱</a:t>
            </a:r>
            <a:endParaRPr lang="zh-TW" altLang="en-US" sz="44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943600" y="1733106"/>
            <a:ext cx="3450252" cy="4883691"/>
          </a:xfrm>
        </p:spPr>
        <p:txBody>
          <a:bodyPr>
            <a:normAutofit/>
          </a:bodyPr>
          <a:lstStyle/>
          <a:p>
            <a:pPr marL="514350" indent="-514350">
              <a:buFont typeface="+mj-ea"/>
              <a:buAutoNum type="ea1ChtPeriod"/>
            </a:pPr>
            <a:r>
              <a:rPr lang="zh-TW" altLang="en-US" sz="3200" dirty="0" smtClean="0"/>
              <a:t>義利之辨</a:t>
            </a:r>
            <a:endParaRPr lang="en-US" altLang="zh-TW" sz="3200" dirty="0" smtClean="0"/>
          </a:p>
          <a:p>
            <a:pPr marL="514350" indent="-514350">
              <a:buFont typeface="+mj-ea"/>
              <a:buAutoNum type="ea1ChtPeriod"/>
            </a:pPr>
            <a:r>
              <a:rPr lang="zh-TW" altLang="en-US" sz="3200" dirty="0" smtClean="0"/>
              <a:t>王</a:t>
            </a:r>
            <a:r>
              <a:rPr lang="zh-TW" altLang="en-US" sz="3200" dirty="0"/>
              <a:t>霸之</a:t>
            </a:r>
            <a:r>
              <a:rPr lang="zh-TW" altLang="en-US" dirty="0"/>
              <a:t>別</a:t>
            </a:r>
            <a:endParaRPr lang="en-US" altLang="zh-TW" dirty="0"/>
          </a:p>
          <a:p>
            <a:pPr marL="514350" indent="-514350">
              <a:buFont typeface="+mj-ea"/>
              <a:buAutoNum type="ea1ChtPeriod"/>
            </a:pPr>
            <a:r>
              <a:rPr lang="zh-TW" altLang="en-US" dirty="0"/>
              <a:t>心性</a:t>
            </a:r>
            <a:r>
              <a:rPr lang="zh-TW" altLang="zh-TW" dirty="0"/>
              <a:t>善惡</a:t>
            </a:r>
            <a:endParaRPr lang="en-US" altLang="zh-TW" dirty="0"/>
          </a:p>
          <a:p>
            <a:pPr marL="514350" indent="-514350">
              <a:buFont typeface="+mj-ea"/>
              <a:buAutoNum type="ea1ChtPeriod"/>
            </a:pPr>
            <a:r>
              <a:rPr lang="zh-TW" altLang="en-US" dirty="0" smtClean="0"/>
              <a:t>教育思想</a:t>
            </a:r>
            <a:endParaRPr lang="zh-TW" altLang="zh-TW" dirty="0"/>
          </a:p>
          <a:p>
            <a:pPr marL="514350" indent="-514350">
              <a:buFont typeface="+mj-ea"/>
              <a:buAutoNum type="ea1ChtPeriod"/>
            </a:pPr>
            <a:r>
              <a:rPr lang="zh-TW" altLang="zh-TW" dirty="0"/>
              <a:t>天命天爵</a:t>
            </a:r>
            <a:endParaRPr lang="en-US" altLang="zh-TW" dirty="0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5909" y="1733106"/>
            <a:ext cx="3306723" cy="4883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81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23262" y="110262"/>
            <a:ext cx="9601196" cy="1303867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一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義</a:t>
            </a:r>
            <a:r>
              <a:rPr lang="zh-TW" altLang="en-US" dirty="0">
                <a:solidFill>
                  <a:srgbClr val="FF0000"/>
                </a:solidFill>
              </a:rPr>
              <a:t>利之辨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23262" y="1137684"/>
            <a:ext cx="10871574" cy="522617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太史公曰：「余讀孟子書至梁惠王問何以利吾國，未嘗不廢書而歎也。</a:t>
            </a:r>
            <a:r>
              <a:rPr lang="zh-TW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曰嗟乎！利誠亂之始也。 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」</a:t>
            </a:r>
            <a:r>
              <a:rPr lang="zh-TW" altLang="en-US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（孟子荀卿列傳）</a:t>
            </a:r>
            <a:endParaRPr lang="en-US" altLang="zh-TW" sz="24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南宋張栻：「學者潛心孔孟，必得其門而入，愚以為莫先於義利之辨。」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孟子講義</a:t>
            </a:r>
            <a:r>
              <a:rPr lang="en-US" altLang="zh-TW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朱熹：「義利之辨乃儒者第一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義。</a:t>
            </a:r>
            <a:r>
              <a:rPr lang="zh-TW" altLang="en-US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」 </a:t>
            </a:r>
            <a:r>
              <a:rPr lang="en-US" altLang="zh-TW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與延平李先生書</a:t>
            </a:r>
            <a:r>
              <a:rPr lang="en-US" altLang="zh-TW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陸象山訪朱熹於白鹿洞書院，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為諸生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講「義利之辨」，聽者莫不悚然心動，至有泣下者。</a:t>
            </a:r>
            <a:r>
              <a:rPr lang="en-US" altLang="zh-TW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白鹿洞書院講義</a:t>
            </a:r>
            <a:r>
              <a:rPr lang="en-US" altLang="zh-TW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  <a:endParaRPr lang="zh-TW" altLang="en-US" sz="2400" dirty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13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52871" y="259118"/>
            <a:ext cx="9601196" cy="1303867"/>
          </a:xfrm>
        </p:spPr>
        <p:txBody>
          <a:bodyPr/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論語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的「義利之辨」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62986" y="1653309"/>
            <a:ext cx="10333450" cy="42579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子曰：「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君子喻於義，小人喻於利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。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」</a:t>
            </a:r>
            <a:r>
              <a:rPr lang="en-US" altLang="zh-TW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里仁</a:t>
            </a:r>
            <a:r>
              <a:rPr lang="en-US" altLang="zh-TW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喻：告、知曉、勉（開導）</a:t>
            </a:r>
            <a:endParaRPr lang="en-US" altLang="zh-TW" sz="30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見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利思義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，見危授命，久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要</a:t>
            </a:r>
            <a:r>
              <a:rPr lang="en-US" altLang="zh-TW" sz="28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8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約</a:t>
            </a:r>
            <a:r>
              <a:rPr lang="en-US" altLang="zh-TW" sz="28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不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忘平生之言；亦可以為成人矣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！（憲問）</a:t>
            </a:r>
            <a:endParaRPr lang="zh-TW" altLang="en-US" sz="3200" dirty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76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57678" y="399967"/>
            <a:ext cx="8911687" cy="1280890"/>
          </a:xfrm>
        </p:spPr>
        <p:txBody>
          <a:bodyPr/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左傳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的「義利之辨」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77957" y="1524000"/>
            <a:ext cx="10226655" cy="3808164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TW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《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左傳</a:t>
            </a:r>
            <a:r>
              <a:rPr lang="en-US" altLang="zh-TW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•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成公</a:t>
            </a:r>
            <a:r>
              <a:rPr lang="en-US" altLang="zh-TW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2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年</a:t>
            </a:r>
            <a:r>
              <a:rPr lang="en-US" altLang="zh-TW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》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：名</a:t>
            </a:r>
            <a:r>
              <a:rPr lang="en-US" altLang="zh-TW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爵號</a:t>
            </a:r>
            <a:r>
              <a:rPr lang="en-US" altLang="zh-TW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以</a:t>
            </a:r>
            <a:r>
              <a:rPr lang="zh-TW" altLang="en-US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出信，信以守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器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車服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</a:t>
            </a:r>
            <a:r>
              <a:rPr lang="zh-TW" altLang="en-US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器以藏禮，禮以行義，</a:t>
            </a:r>
            <a:r>
              <a:rPr lang="zh-TW" altLang="en-US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義以生利</a:t>
            </a:r>
            <a:r>
              <a:rPr lang="zh-TW" altLang="en-US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，利以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平</a:t>
            </a:r>
            <a:r>
              <a:rPr lang="en-US" altLang="zh-TW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治理安頓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民</a:t>
            </a:r>
            <a:r>
              <a:rPr lang="zh-TW" altLang="en-US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，政之</a:t>
            </a:r>
            <a:r>
              <a:rPr lang="zh-TW" altLang="en-US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大節也。</a:t>
            </a:r>
            <a:endParaRPr lang="en-US" altLang="zh-TW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91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75228" y="188846"/>
            <a:ext cx="8911687" cy="1280890"/>
          </a:xfrm>
        </p:spPr>
        <p:txBody>
          <a:bodyPr/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左傳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的「義利之辨」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10159" y="1330036"/>
            <a:ext cx="10094453" cy="3195782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左傳</a:t>
            </a:r>
            <a:r>
              <a:rPr lang="en-US" altLang="zh-TW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•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僖公</a:t>
            </a:r>
            <a:r>
              <a:rPr lang="en-US" altLang="zh-TW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2</a:t>
            </a:r>
            <a:r>
              <a:rPr lang="en-US" altLang="zh-TW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7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年</a:t>
            </a:r>
            <a:r>
              <a:rPr lang="en-US" altLang="zh-TW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》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：詩書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義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之</a:t>
            </a:r>
            <a:r>
              <a:rPr lang="zh-TW" altLang="en-US" sz="3200" u="sng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府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說文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:</a:t>
            </a:r>
            <a:r>
              <a:rPr lang="zh-TW" altLang="en-US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文書</a:t>
            </a:r>
            <a:r>
              <a:rPr lang="zh-TW" altLang="en-US" sz="24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藏也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也；禮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樂，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德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之則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也；</a:t>
            </a: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德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義，利之本</a:t>
            </a: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也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。</a:t>
            </a:r>
            <a:endParaRPr lang="en-US" altLang="zh-TW" sz="32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lvl="1"/>
            <a:r>
              <a:rPr lang="zh-TW" altLang="en-US" sz="30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義：正道、正理。</a:t>
            </a:r>
            <a:endParaRPr lang="en-US" altLang="zh-TW" sz="30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lvl="1"/>
            <a:r>
              <a:rPr lang="en-US" altLang="zh-TW" sz="30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《</a:t>
            </a:r>
            <a:r>
              <a:rPr lang="zh-TW" altLang="en-US" sz="30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釋</a:t>
            </a:r>
            <a:r>
              <a:rPr lang="zh-TW" altLang="en-US" sz="30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名</a:t>
            </a:r>
            <a:r>
              <a:rPr lang="en-US" altLang="zh-TW" sz="30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》</a:t>
            </a:r>
            <a:r>
              <a:rPr lang="zh-TW" altLang="en-US" sz="30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：義</a:t>
            </a:r>
            <a:r>
              <a:rPr lang="zh-TW" altLang="en-US" sz="30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，宜也。裁制事物，使各宜也</a:t>
            </a: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511775297"/>
              </p:ext>
            </p:extLst>
          </p:nvPr>
        </p:nvGraphicFramePr>
        <p:xfrm>
          <a:off x="2877504" y="3516916"/>
          <a:ext cx="8167439" cy="3437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>
            <a:off x="7240529" y="4685195"/>
            <a:ext cx="877455" cy="539672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18955" y="137007"/>
            <a:ext cx="9601196" cy="1303867"/>
          </a:xfrm>
        </p:spPr>
        <p:txBody>
          <a:bodyPr/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大學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的「義利之辨」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07805" y="1440874"/>
            <a:ext cx="10113679" cy="42209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生財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有大道。生之者眾，食之者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寡；為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之者疾，用之者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舒；則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財恒足矣。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仁者以財發身</a:t>
            </a:r>
            <a:r>
              <a:rPr lang="zh-TW" altLang="en-US" sz="32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，不仁者以身發財。未有上好仁而下不好義者也，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未有好義其事不終者也，未有府庫財</a:t>
            </a:r>
            <a:r>
              <a:rPr lang="zh-TW" altLang="en-US" sz="3200" u="sng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非其</a:t>
            </a:r>
            <a:r>
              <a:rPr lang="zh-TW" altLang="en-US" sz="3200" u="sng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財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(</a:t>
            </a:r>
            <a:r>
              <a:rPr lang="zh-TW" altLang="en-US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不義之財</a:t>
            </a:r>
            <a:r>
              <a:rPr lang="en-US" altLang="zh-TW" sz="24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者</a:t>
            </a:r>
            <a:r>
              <a:rPr lang="zh-TW" altLang="en-US" sz="32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也</a:t>
            </a:r>
            <a:r>
              <a:rPr lang="zh-TW" altLang="en-US" sz="32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。</a:t>
            </a:r>
            <a:endParaRPr lang="zh-TW" altLang="en-US" sz="3200" dirty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8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79502" y="423747"/>
            <a:ext cx="11429999" cy="615993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5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孟獻子</a:t>
            </a:r>
            <a:r>
              <a:rPr lang="zh-TW" altLang="en-US" sz="3500" dirty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曰：「畜馬乘，不察於雞豚；伐冰之家，不畜牛羊；百乘之家，不畜聚斂之臣。與其有聚斂之臣，寧有盜臣。」此謂</a:t>
            </a:r>
            <a:r>
              <a:rPr lang="zh-TW" altLang="en-US" sz="3500" dirty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國不以利為利，以義為利也</a:t>
            </a:r>
            <a:r>
              <a:rPr lang="zh-TW" altLang="en-US" sz="3500" dirty="0" smtClean="0">
                <a:solidFill>
                  <a:srgbClr val="FF000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。</a:t>
            </a:r>
            <a:endParaRPr lang="en-US" altLang="zh-TW" sz="3500" dirty="0" smtClean="0">
              <a:solidFill>
                <a:srgbClr val="FF0000"/>
              </a:solidFill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lvl="1"/>
            <a:r>
              <a:rPr lang="zh-TW" altLang="en-US" dirty="0">
                <a:hlinkClick r:id="rId3" action="ppaction://hlinksldjump"/>
              </a:rPr>
              <a:t>孟獻子</a:t>
            </a:r>
            <a:r>
              <a:rPr lang="zh-TW" altLang="en-US" dirty="0"/>
              <a:t>：魯大夫仲孫蔑</a:t>
            </a:r>
          </a:p>
          <a:p>
            <a:pPr lvl="1"/>
            <a:r>
              <a:rPr lang="zh-TW" altLang="en-US" dirty="0"/>
              <a:t>畜馬乘：士初仕為大夫，出行有馬乘，畜馬以備之。</a:t>
            </a:r>
          </a:p>
          <a:p>
            <a:pPr lvl="1"/>
            <a:r>
              <a:rPr lang="zh-TW" altLang="en-US" dirty="0"/>
              <a:t>不察於雞豚：不再畜養雞豚，與民爭利。</a:t>
            </a:r>
          </a:p>
          <a:p>
            <a:pPr lvl="1"/>
            <a:r>
              <a:rPr lang="zh-TW" altLang="en-US" dirty="0"/>
              <a:t>伐冰之家：卿大夫以上，喪祭用冰者也。</a:t>
            </a:r>
          </a:p>
          <a:p>
            <a:pPr lvl="1"/>
            <a:r>
              <a:rPr lang="zh-TW" altLang="en-US" dirty="0"/>
              <a:t>百乘之家：卿大夫之有采地，兵車百乘者。</a:t>
            </a:r>
          </a:p>
          <a:p>
            <a:pPr lvl="1"/>
            <a:r>
              <a:rPr lang="zh-TW" altLang="en-US" dirty="0"/>
              <a:t>聚斂之臣：搜刮民財苛虐百姓，損我之德。盜</a:t>
            </a:r>
            <a:r>
              <a:rPr lang="zh-TW" altLang="en-US" dirty="0" smtClean="0"/>
              <a:t>臣：但</a:t>
            </a:r>
            <a:r>
              <a:rPr lang="zh-TW" altLang="en-US" dirty="0"/>
              <a:t>偷其府庫。</a:t>
            </a:r>
          </a:p>
          <a:p>
            <a:pPr lvl="1"/>
            <a:r>
              <a:rPr lang="zh-TW" altLang="en-US" dirty="0"/>
              <a:t>以義為利：以正義之事為利，遠財重義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90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5" name="內容版面配置區 13"/>
          <p:cNvSpPr txBox="1">
            <a:spLocks/>
          </p:cNvSpPr>
          <p:nvPr/>
        </p:nvSpPr>
        <p:spPr>
          <a:xfrm>
            <a:off x="1532676" y="354427"/>
            <a:ext cx="4134594" cy="62234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孟孫氏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共仲 慶父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孟穆伯 公孫敖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孟文伯 仲孫穀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孟惠叔 仲孫難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孟獻子 仲孫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蔑</a:t>
            </a:r>
            <a:endParaRPr lang="zh-TW" altLang="en-US" sz="36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內容版面配置區 13"/>
          <p:cNvSpPr txBox="1">
            <a:spLocks/>
          </p:cNvSpPr>
          <p:nvPr/>
        </p:nvSpPr>
        <p:spPr>
          <a:xfrm>
            <a:off x="6880074" y="1349213"/>
            <a:ext cx="4293693" cy="40166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莊子 仲孫速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孟孝伯 仲孫羯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孟僖子 仲孫貜</a:t>
            </a:r>
            <a:r>
              <a:rPr lang="en-US" altLang="zh-TW" sz="3600" dirty="0" err="1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jué</a:t>
            </a:r>
            <a:endParaRPr lang="zh-TW" altLang="en-US" sz="36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孟懿子 仲孫何忌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孟武伯 仲孫彘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孟敬子 仲孫捷</a:t>
            </a:r>
          </a:p>
        </p:txBody>
      </p:sp>
    </p:spTree>
    <p:extLst>
      <p:ext uri="{BB962C8B-B14F-4D97-AF65-F5344CB8AC3E}">
        <p14:creationId xmlns:p14="http://schemas.microsoft.com/office/powerpoint/2010/main" val="259729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 txBox="1">
            <a:spLocks/>
          </p:cNvSpPr>
          <p:nvPr/>
        </p:nvSpPr>
        <p:spPr>
          <a:xfrm>
            <a:off x="828320" y="1376942"/>
            <a:ext cx="5599341" cy="31950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的「義利之辨」</a:t>
            </a:r>
            <a:endParaRPr lang="en-US" altLang="zh-TW" dirty="0" smtClean="0">
              <a:solidFill>
                <a:srgbClr val="FF0000"/>
              </a:solidFill>
            </a:endParaRPr>
          </a:p>
          <a:p>
            <a:endParaRPr lang="en-US" altLang="zh-TW" dirty="0" smtClean="0"/>
          </a:p>
          <a:p>
            <a:r>
              <a:rPr lang="en-US" altLang="zh-TW" dirty="0" smtClean="0"/>
              <a:t>〈</a:t>
            </a:r>
            <a:r>
              <a:rPr lang="zh-TW" altLang="en-US" dirty="0"/>
              <a:t>梁惠王上</a:t>
            </a:r>
            <a:r>
              <a:rPr lang="en-US" altLang="zh-TW" dirty="0"/>
              <a:t>〉</a:t>
            </a:r>
            <a:r>
              <a:rPr lang="zh-TW" altLang="en-US" dirty="0"/>
              <a:t>  第一章  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46" r="34434"/>
          <a:stretch/>
        </p:blipFill>
        <p:spPr>
          <a:xfrm>
            <a:off x="6151820" y="2360428"/>
            <a:ext cx="5802351" cy="36921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1592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391912"/>
            <a:ext cx="8189132" cy="1280890"/>
          </a:xfrm>
        </p:spPr>
        <p:txBody>
          <a:bodyPr/>
          <a:lstStyle/>
          <a:p>
            <a:pPr algn="r"/>
            <a:r>
              <a:rPr lang="zh-TW" altLang="en-US" dirty="0" smtClean="0">
                <a:solidFill>
                  <a:srgbClr val="FF0000"/>
                </a:solidFill>
              </a:rPr>
              <a:t>三家分晉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1278826"/>
              </p:ext>
            </p:extLst>
          </p:nvPr>
        </p:nvGraphicFramePr>
        <p:xfrm>
          <a:off x="-261525" y="1264555"/>
          <a:ext cx="9197784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投影片編號版面配置區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1650585272"/>
              </p:ext>
            </p:extLst>
          </p:nvPr>
        </p:nvGraphicFramePr>
        <p:xfrm>
          <a:off x="9012621" y="1880578"/>
          <a:ext cx="1457435" cy="37209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8893697" y="1839777"/>
            <a:ext cx="1888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CN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376</a:t>
            </a:r>
            <a:r>
              <a:rPr lang="zh-CN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6" name="乘號 5"/>
          <p:cNvSpPr/>
          <p:nvPr/>
        </p:nvSpPr>
        <p:spPr>
          <a:xfrm>
            <a:off x="6674072" y="5401062"/>
            <a:ext cx="1923394" cy="883497"/>
          </a:xfrm>
          <a:prstGeom prst="mathMultiply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乘號 6"/>
          <p:cNvSpPr/>
          <p:nvPr/>
        </p:nvSpPr>
        <p:spPr>
          <a:xfrm>
            <a:off x="6674072" y="4557637"/>
            <a:ext cx="1923394" cy="883497"/>
          </a:xfrm>
          <a:prstGeom prst="mathMultiply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乘號 7"/>
          <p:cNvSpPr/>
          <p:nvPr/>
        </p:nvSpPr>
        <p:spPr>
          <a:xfrm>
            <a:off x="6646043" y="3723552"/>
            <a:ext cx="1923394" cy="883497"/>
          </a:xfrm>
          <a:prstGeom prst="mathMultiply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文字方塊 9"/>
          <p:cNvSpPr txBox="1"/>
          <p:nvPr/>
        </p:nvSpPr>
        <p:spPr>
          <a:xfrm>
            <a:off x="4685855" y="2717108"/>
            <a:ext cx="1888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63</a:t>
            </a:r>
            <a:r>
              <a:rPr lang="en-US" altLang="zh-CN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</a:t>
            </a:r>
            <a:r>
              <a:rPr lang="zh-CN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11" name="圓角矩形 10"/>
          <p:cNvSpPr/>
          <p:nvPr/>
        </p:nvSpPr>
        <p:spPr>
          <a:xfrm>
            <a:off x="6863260" y="2081048"/>
            <a:ext cx="1534510" cy="788276"/>
          </a:xfrm>
          <a:prstGeom prst="round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右大括弧 8"/>
          <p:cNvSpPr/>
          <p:nvPr/>
        </p:nvSpPr>
        <p:spPr>
          <a:xfrm>
            <a:off x="8482562" y="1583067"/>
            <a:ext cx="311808" cy="4315976"/>
          </a:xfrm>
          <a:prstGeom prst="rightBrace">
            <a:avLst>
              <a:gd name="adj1" fmla="val 75749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文字方塊 11"/>
          <p:cNvSpPr txBox="1"/>
          <p:nvPr/>
        </p:nvSpPr>
        <p:spPr>
          <a:xfrm>
            <a:off x="10405956" y="4291420"/>
            <a:ext cx="18007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→梁惠王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魏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侯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罃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2669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E0BF70-509A-47AF-9320-90F66BBED7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3E0BF70-509A-47AF-9320-90F66BBED7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DC699D-EB0D-4335-86D4-5413C5FD2E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5DC699D-EB0D-4335-86D4-5413C5FD2E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313849-FC5B-4FEB-9A1B-093F02031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EA313849-FC5B-4FEB-9A1B-093F020312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E0BA41-49BB-4559-8021-9FC65F7609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88E0BA41-49BB-4559-8021-9FC65F7609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BA9C95-003A-47F8-B7AD-F4E485150C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EBA9C95-003A-47F8-B7AD-F4E485150C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C93DBD-1058-4E66-B9AF-2C28D42203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1C93DBD-1058-4E66-B9AF-2C28D42203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EC4A65-CF5C-495A-B961-B4DB33992F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67EC4A65-CF5C-495A-B961-B4DB33992F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981297-ADD6-47D3-BE33-E415C254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9981297-ADD6-47D3-BE33-E415C25490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15D4C1-8F74-4A05-BC2C-87CF2CA9EA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ED15D4C1-8F74-4A05-BC2C-87CF2CA9EA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BC3D08-547E-4454-8AA0-5B6980D3A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80BC3D08-547E-4454-8AA0-5B6980D3A4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A111-7807-4636-A535-915700F539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DB61A111-7807-4636-A535-915700F539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733A14-DBD0-4C29-A2BC-4AEBCE605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70733A14-DBD0-4C29-A2BC-4AEBCE605A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30DC85-FB09-444A-8A98-89B3E31BDE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330DC85-FB09-444A-8A98-89B3E31BDE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ABCE4A-A223-4887-9BC4-C5A1AEF9D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F7ABCE4A-A223-4887-9BC4-C5A1AEF9DC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E85B4A-1EE9-41A2-BBC8-4D56969D32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3AE85B4A-1EE9-41A2-BBC8-4D56969D32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58AECE-88BA-44BE-AC03-DCD39373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B958AECE-88BA-44BE-AC03-DCD39373C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C64D8A-69D8-46EB-935B-A057542D3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97C64D8A-69D8-46EB-935B-A057542D3A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5D18A9-636E-42AA-A05D-79F4B1379C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DF5D18A9-636E-42AA-A05D-79F4B1379C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FC344A-EF3A-4C25-9DAA-6F195CBA9D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6DFC344A-EF3A-4C25-9DAA-6F195CBA9D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E0B636-A610-4595-813A-E9D838F4E9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DFE0B636-A610-4595-813A-E9D838F4E9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AA851C-AA91-4CE2-AE0C-018F33FF9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03AA851C-AA91-4CE2-AE0C-018F33FF9F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BF0725-F86E-4143-A59C-5137F27A09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graphicEl>
                                              <a:dgm id="{C0BF0725-F86E-4143-A59C-5137F27A09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03C4AB-7691-456D-80C1-3D352DDFD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">
                                            <p:graphicEl>
                                              <a:dgm id="{CE03C4AB-7691-456D-80C1-3D352DDFDE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1140FB-97D3-4CE5-969B-24E79531E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">
                                            <p:graphicEl>
                                              <a:dgm id="{491140FB-97D3-4CE5-969B-24E79531E3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F16C0A-AC2E-4AB6-805A-DB26CD7FD4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">
                                            <p:graphicEl>
                                              <a:dgm id="{7EF16C0A-AC2E-4AB6-805A-DB26CD7FD4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 uiExpand="1">
        <p:bldSub>
          <a:bldDgm bld="lvlOne"/>
        </p:bldSub>
      </p:bldGraphic>
      <p:bldGraphic spid="3" grpId="0">
        <p:bldAsOne/>
      </p:bldGraphic>
      <p:bldP spid="5" grpId="0"/>
      <p:bldP spid="6" grpId="0" animBg="1"/>
      <p:bldP spid="7" grpId="0" animBg="1"/>
      <p:bldP spid="8" grpId="0" animBg="1"/>
      <p:bldP spid="10" grpId="0"/>
      <p:bldP spid="11" grpId="0" animBg="1"/>
      <p:bldP spid="9" grpId="0" animBg="1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1202804" y="519144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梁惠王上</a:t>
            </a:r>
            <a:r>
              <a:rPr lang="en-US" altLang="zh-TW" dirty="0"/>
              <a:t>〉</a:t>
            </a:r>
            <a:r>
              <a:rPr lang="zh-TW" altLang="en-US" dirty="0" smtClean="0"/>
              <a:t>  </a:t>
            </a:r>
            <a:r>
              <a:rPr lang="zh-TW" altLang="en-US" dirty="0"/>
              <a:t>第一</a:t>
            </a:r>
            <a:r>
              <a:rPr lang="zh-TW" altLang="en-US" dirty="0" smtClean="0"/>
              <a:t>章：</a:t>
            </a:r>
            <a:r>
              <a:rPr lang="zh-TW" altLang="en-US" sz="3600" dirty="0">
                <a:solidFill>
                  <a:srgbClr val="00B050"/>
                </a:solidFill>
              </a:rPr>
              <a:t>言治國以仁義為</a:t>
            </a:r>
            <a:r>
              <a:rPr lang="zh-TW" altLang="en-US" sz="3600" dirty="0" smtClean="0">
                <a:solidFill>
                  <a:srgbClr val="00B050"/>
                </a:solidFill>
              </a:rPr>
              <a:t>名</a:t>
            </a:r>
            <a:r>
              <a:rPr lang="en-US" altLang="zh-TW" sz="2700" dirty="0" smtClean="0">
                <a:solidFill>
                  <a:srgbClr val="00B050"/>
                </a:solidFill>
                <a:latin typeface="+mn-ea"/>
                <a:ea typeface="+mn-ea"/>
              </a:rPr>
              <a:t>(</a:t>
            </a:r>
            <a:r>
              <a:rPr lang="zh-TW" altLang="en-US" sz="2700" dirty="0" smtClean="0">
                <a:solidFill>
                  <a:srgbClr val="00B050"/>
                </a:solidFill>
                <a:latin typeface="+mn-ea"/>
                <a:ea typeface="+mn-ea"/>
              </a:rPr>
              <a:t>趙歧注</a:t>
            </a:r>
            <a:r>
              <a:rPr lang="en-US" altLang="zh-TW" sz="2700" dirty="0" smtClean="0">
                <a:solidFill>
                  <a:srgbClr val="00B050"/>
                </a:solidFill>
                <a:latin typeface="+mn-ea"/>
                <a:ea typeface="+mn-ea"/>
              </a:rPr>
              <a:t>)</a:t>
            </a:r>
            <a:r>
              <a:rPr lang="zh-TW" altLang="en-US" sz="2700" dirty="0" smtClean="0">
                <a:solidFill>
                  <a:srgbClr val="00B050"/>
                </a:solidFill>
                <a:latin typeface="+mn-ea"/>
                <a:ea typeface="+mn-ea"/>
              </a:rPr>
              <a:t>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97281" y="1422400"/>
            <a:ext cx="10635916" cy="44888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孟子見梁惠王。王曰：「叟，不遠千里而來，亦將有以利吾國乎？」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朱注：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梁惠王，魏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侯罃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也。</a:t>
            </a:r>
            <a:r>
              <a:rPr lang="zh-TW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叟</a:t>
            </a: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，長老之稱。王所謂利，蓋富國彊兵之類。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對曰：「王何必曰利？亦有仁義而已矣。」「王曰：</a:t>
            </a:r>
            <a:r>
              <a:rPr lang="en-US" altLang="zh-TW" sz="3200" dirty="0"/>
              <a:t>『</a:t>
            </a:r>
            <a:r>
              <a:rPr lang="zh-TW" altLang="en-US" sz="3200" dirty="0"/>
              <a:t>何以利吾國？</a:t>
            </a:r>
            <a:r>
              <a:rPr lang="en-US" altLang="zh-TW" sz="3200" dirty="0"/>
              <a:t>』</a:t>
            </a:r>
            <a:r>
              <a:rPr lang="zh-TW" altLang="en-US" sz="3200" dirty="0"/>
              <a:t>大夫曰：</a:t>
            </a:r>
            <a:r>
              <a:rPr lang="en-US" altLang="zh-TW" sz="3200" dirty="0"/>
              <a:t>『</a:t>
            </a:r>
            <a:r>
              <a:rPr lang="zh-TW" altLang="en-US" sz="3200" dirty="0"/>
              <a:t>何以利</a:t>
            </a:r>
            <a:r>
              <a:rPr lang="zh-TW" altLang="en-US" sz="3200" dirty="0" smtClean="0"/>
              <a:t>吾家</a:t>
            </a:r>
            <a:r>
              <a:rPr lang="zh-TW" altLang="en-US" sz="3200" dirty="0"/>
              <a:t>？</a:t>
            </a:r>
            <a:r>
              <a:rPr lang="en-US" altLang="zh-TW" sz="3200" dirty="0"/>
              <a:t>』</a:t>
            </a:r>
            <a:r>
              <a:rPr lang="zh-TW" altLang="en-US" sz="3200" dirty="0"/>
              <a:t>士庶人曰：</a:t>
            </a:r>
            <a:r>
              <a:rPr lang="en-US" altLang="zh-TW" sz="3200" dirty="0"/>
              <a:t>『</a:t>
            </a:r>
            <a:r>
              <a:rPr lang="zh-TW" altLang="en-US" sz="3200" dirty="0"/>
              <a:t>何以利吾身？</a:t>
            </a:r>
            <a:r>
              <a:rPr lang="en-US" altLang="zh-TW" sz="3200" dirty="0"/>
              <a:t>』</a:t>
            </a:r>
            <a:r>
              <a:rPr lang="zh-TW" altLang="en-US" sz="3200" dirty="0"/>
              <a:t>上下交</a:t>
            </a:r>
            <a:r>
              <a:rPr lang="zh-TW" altLang="en-US" sz="3200" dirty="0" smtClean="0"/>
              <a:t>征</a:t>
            </a:r>
            <a:r>
              <a:rPr lang="zh-TW" altLang="en-US" sz="26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（取）</a:t>
            </a:r>
            <a:r>
              <a:rPr lang="zh-TW" altLang="en-US" sz="3200" dirty="0" smtClean="0"/>
              <a:t>利</a:t>
            </a:r>
            <a:r>
              <a:rPr lang="zh-TW" altLang="en-US" sz="3200" dirty="0"/>
              <a:t>，而國危矣</a:t>
            </a:r>
            <a:r>
              <a:rPr lang="zh-TW" altLang="en-US" sz="3200" dirty="0" smtClean="0"/>
              <a:t>！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仁者，心之德、愛之理。義者，心之制（規約）、事之宜也。</a:t>
            </a:r>
            <a:r>
              <a:rPr lang="zh-TW" altLang="zh-TW" sz="2800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此二句乃一章之大指</a:t>
            </a: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，下文乃詳言之。後多放此。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554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23720" y="679087"/>
            <a:ext cx="10423423" cy="5859936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萬</a:t>
            </a:r>
            <a:r>
              <a:rPr lang="zh-TW" altLang="en-US" sz="3200" dirty="0"/>
              <a:t>乘之</a:t>
            </a:r>
            <a:r>
              <a:rPr lang="zh-TW" altLang="en-US" sz="3200" dirty="0">
                <a:solidFill>
                  <a:srgbClr val="FF0000"/>
                </a:solidFill>
              </a:rPr>
              <a:t>國</a:t>
            </a:r>
            <a:r>
              <a:rPr lang="zh-TW" altLang="en-US" sz="3200" dirty="0"/>
              <a:t>，弒其君者，必千</a:t>
            </a:r>
            <a:r>
              <a:rPr lang="zh-TW" altLang="en-US" sz="3200" dirty="0" smtClean="0"/>
              <a:t>乘之</a:t>
            </a:r>
            <a:r>
              <a:rPr lang="zh-TW" altLang="en-US" sz="3200" dirty="0">
                <a:solidFill>
                  <a:srgbClr val="FF0000"/>
                </a:solidFill>
              </a:rPr>
              <a:t>家</a:t>
            </a:r>
            <a:r>
              <a:rPr lang="zh-TW" altLang="en-US" sz="3200" dirty="0"/>
              <a:t>；千乘之</a:t>
            </a:r>
            <a:r>
              <a:rPr lang="zh-TW" altLang="en-US" sz="3200" dirty="0">
                <a:solidFill>
                  <a:srgbClr val="FF0000"/>
                </a:solidFill>
              </a:rPr>
              <a:t>國</a:t>
            </a:r>
            <a:r>
              <a:rPr lang="zh-TW" altLang="en-US" sz="3200" dirty="0"/>
              <a:t>，弒其君者，必百乘之</a:t>
            </a:r>
            <a:r>
              <a:rPr lang="zh-TW" altLang="en-US" sz="3200" dirty="0">
                <a:solidFill>
                  <a:srgbClr val="FF0000"/>
                </a:solidFill>
              </a:rPr>
              <a:t>家</a:t>
            </a:r>
            <a:r>
              <a:rPr lang="zh-TW" altLang="en-US" sz="3200" dirty="0"/>
              <a:t>。萬取千焉，千取百焉，不為不多矣；茍為後義</a:t>
            </a:r>
            <a:r>
              <a:rPr lang="zh-TW" altLang="en-US" sz="3200" dirty="0" smtClean="0"/>
              <a:t>而先</a:t>
            </a:r>
            <a:r>
              <a:rPr lang="zh-TW" altLang="en-US" sz="3200" dirty="0"/>
              <a:t>利，不奪不饜。</a:t>
            </a:r>
            <a:r>
              <a:rPr lang="zh-TW" altLang="en-US" sz="3200" dirty="0" smtClean="0"/>
              <a:t>」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此言求利之害，以明上文何必曰利之意</a:t>
            </a:r>
            <a:r>
              <a:rPr lang="zh-TW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也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  </a:t>
            </a:r>
            <a:endParaRPr lang="zh-TW" altLang="en-US" sz="28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/>
              <a:t> </a:t>
            </a:r>
            <a:r>
              <a:rPr lang="zh-TW" altLang="en-US" sz="3200" dirty="0" smtClean="0"/>
              <a:t>「</a:t>
            </a:r>
            <a:r>
              <a:rPr lang="zh-TW" altLang="en-US" sz="3200" dirty="0"/>
              <a:t>未有仁而遺其親者也，未有義而後其君者也。</a:t>
            </a:r>
            <a:r>
              <a:rPr lang="zh-TW" altLang="en-US" sz="3200" dirty="0" smtClean="0"/>
              <a:t>」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此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言仁義未嘗不利，以明上文亦有仁義而已之意也。遺，猶棄也。後，不急也。言仁者必愛其親，義者必急其君。故人君躬行仁義而無求利之心，則其下化之，自親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戴</a:t>
            </a:r>
            <a:r>
              <a:rPr lang="en-US" altLang="zh-TW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[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擁護</a:t>
            </a:r>
            <a:r>
              <a:rPr lang="en-US" altLang="zh-TW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]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於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己也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endParaRPr lang="en-US" altLang="zh-TW" sz="28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90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58467" y="858982"/>
            <a:ext cx="10546145" cy="5052240"/>
          </a:xfrm>
        </p:spPr>
        <p:txBody>
          <a:bodyPr/>
          <a:lstStyle/>
          <a:p>
            <a:pPr lvl="0">
              <a:lnSpc>
                <a:spcPts val="5000"/>
              </a:lnSpc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「王亦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曰仁義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而已矣，何必曰利？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」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1">
              <a:lnSpc>
                <a:spcPts val="5000"/>
              </a:lnSpc>
            </a:pP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此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章言仁義根於人心之固有，天理之公也。利心生於物我之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相形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比較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人欲之私也。</a:t>
            </a:r>
            <a:r>
              <a:rPr lang="zh-TW" altLang="en-US" sz="2800" b="1" dirty="0">
                <a:latin typeface="新細明體" panose="02020500000000000000" pitchFamily="18" charset="-120"/>
                <a:ea typeface="新細明體" panose="02020500000000000000" pitchFamily="18" charset="-120"/>
              </a:rPr>
              <a:t>循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天理，則不求利而自無不利；</a:t>
            </a:r>
            <a:r>
              <a:rPr lang="zh-TW" altLang="en-US" sz="2800" b="1" dirty="0">
                <a:latin typeface="新細明體" panose="02020500000000000000" pitchFamily="18" charset="-120"/>
                <a:ea typeface="新細明體" panose="02020500000000000000" pitchFamily="18" charset="-120"/>
              </a:rPr>
              <a:t>殉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人欲，則求利未得而害已隨之。所謂毫釐之差，千里之繆。此孟子之書所以造端託始之深意，學者所宜精察而明辨也。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28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675043"/>
              </p:ext>
            </p:extLst>
          </p:nvPr>
        </p:nvGraphicFramePr>
        <p:xfrm>
          <a:off x="1074410" y="0"/>
          <a:ext cx="486421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7" name="右大括弧 6"/>
          <p:cNvSpPr/>
          <p:nvPr/>
        </p:nvSpPr>
        <p:spPr>
          <a:xfrm>
            <a:off x="5981150" y="434163"/>
            <a:ext cx="276446" cy="2945219"/>
          </a:xfrm>
          <a:prstGeom prst="rightBrace">
            <a:avLst>
              <a:gd name="adj1" fmla="val 62179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8" name="資料庫圖表 7"/>
          <p:cNvGraphicFramePr/>
          <p:nvPr>
            <p:extLst>
              <p:ext uri="{D42A27DB-BD31-4B8C-83A1-F6EECF244321}">
                <p14:modId xmlns:p14="http://schemas.microsoft.com/office/powerpoint/2010/main" val="3064694016"/>
              </p:ext>
            </p:extLst>
          </p:nvPr>
        </p:nvGraphicFramePr>
        <p:xfrm>
          <a:off x="6546964" y="1056661"/>
          <a:ext cx="3741479" cy="1775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9" name="資料庫圖表 8"/>
          <p:cNvGraphicFramePr/>
          <p:nvPr>
            <p:extLst>
              <p:ext uri="{D42A27DB-BD31-4B8C-83A1-F6EECF244321}">
                <p14:modId xmlns:p14="http://schemas.microsoft.com/office/powerpoint/2010/main" val="2895036200"/>
              </p:ext>
            </p:extLst>
          </p:nvPr>
        </p:nvGraphicFramePr>
        <p:xfrm>
          <a:off x="231493" y="2477926"/>
          <a:ext cx="9711159" cy="4532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0" name="矩形 9"/>
          <p:cNvSpPr/>
          <p:nvPr/>
        </p:nvSpPr>
        <p:spPr>
          <a:xfrm>
            <a:off x="9953112" y="3582155"/>
            <a:ext cx="590309" cy="22678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>
                <a:solidFill>
                  <a:schemeClr val="bg1"/>
                </a:solidFill>
              </a:rPr>
              <a:t>不為不多矣</a:t>
            </a:r>
          </a:p>
        </p:txBody>
      </p:sp>
      <p:sp>
        <p:nvSpPr>
          <p:cNvPr id="11" name="矩形 10"/>
          <p:cNvSpPr/>
          <p:nvPr/>
        </p:nvSpPr>
        <p:spPr>
          <a:xfrm>
            <a:off x="11030673" y="434163"/>
            <a:ext cx="752355" cy="585780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eaVert" rtlCol="0" anchor="ctr"/>
          <a:lstStyle/>
          <a:p>
            <a:pPr algn="ctr"/>
            <a:r>
              <a:rPr lang="zh-TW" altLang="en-US" sz="3200" dirty="0">
                <a:solidFill>
                  <a:schemeClr val="bg1"/>
                </a:solidFill>
                <a:latin typeface="+mj-ea"/>
                <a:ea typeface="+mj-ea"/>
              </a:rPr>
              <a:t>茍為後義而先利，不奪不饜</a:t>
            </a:r>
            <a:endParaRPr lang="zh-TW" altLang="en-US" sz="2000" dirty="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70029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E8E57EA6-1B37-4958-A70F-456808B39A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graphicEl>
                                              <a:dgm id="{E8E57EA6-1B37-4958-A70F-456808B39A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BA0FD61-5DB4-455A-A6CA-DFC0480FBA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graphicEl>
                                              <a:dgm id="{FBA0FD61-5DB4-455A-A6CA-DFC0480FBA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E4D2F1F5-E69F-4261-A0EC-431A2CE3FE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>
                                            <p:graphicEl>
                                              <a:dgm id="{E4D2F1F5-E69F-4261-A0EC-431A2CE3FE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FF78461-9CEE-44E8-AB4D-39595438A4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graphicEl>
                                              <a:dgm id="{9FF78461-9CEE-44E8-AB4D-39595438A4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2ECD327-7199-4636-9577-959CAA8969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>
                                            <p:graphicEl>
                                              <a:dgm id="{D2ECD327-7199-4636-9577-959CAA8969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C401CF8-B1EF-4E6E-8581-4AE196306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>
                                            <p:graphicEl>
                                              <a:dgm id="{FC401CF8-B1EF-4E6E-8581-4AE1963068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B5A418B-672B-4DCF-97CE-CA7122F563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>
                                            <p:graphicEl>
                                              <a:dgm id="{4B5A418B-672B-4DCF-97CE-CA7122F563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703E20F-C868-4AFB-87B7-9B24285338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graphicEl>
                                              <a:dgm id="{D703E20F-C868-4AFB-87B7-9B24285338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FB2CE25-D9E4-465D-A786-E3A56A5B5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graphicEl>
                                              <a:dgm id="{7FB2CE25-D9E4-465D-A786-E3A56A5B51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Graphic spid="9" grpId="0" uiExpand="1">
        <p:bldSub>
          <a:bldDgm bld="lvlOne"/>
        </p:bldSub>
      </p:bldGraphic>
      <p:bldP spid="10" grpId="0" animBg="1"/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0505622"/>
              </p:ext>
            </p:extLst>
          </p:nvPr>
        </p:nvGraphicFramePr>
        <p:xfrm>
          <a:off x="1240316" y="1123721"/>
          <a:ext cx="8388427" cy="4134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6" name="矩形 5"/>
          <p:cNvSpPr/>
          <p:nvPr/>
        </p:nvSpPr>
        <p:spPr>
          <a:xfrm>
            <a:off x="9066882" y="2005070"/>
            <a:ext cx="914400" cy="240167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rtlCol="0" anchor="ctr"/>
          <a:lstStyle/>
          <a:p>
            <a:pPr algn="ctr"/>
            <a:r>
              <a:rPr lang="zh-TW" altLang="en-US" sz="3600" dirty="0">
                <a:solidFill>
                  <a:schemeClr val="bg1"/>
                </a:solidFill>
                <a:latin typeface="+mj-ea"/>
                <a:ea typeface="+mj-ea"/>
              </a:rPr>
              <a:t>何必曰利</a:t>
            </a:r>
          </a:p>
        </p:txBody>
      </p:sp>
    </p:spTree>
    <p:extLst>
      <p:ext uri="{BB962C8B-B14F-4D97-AF65-F5344CB8AC3E}">
        <p14:creationId xmlns:p14="http://schemas.microsoft.com/office/powerpoint/2010/main" val="1510553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有機">
  <a:themeElements>
    <a:clrScheme name="綠黃色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有機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有機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5001</TotalTime>
  <Words>2188</Words>
  <Application>Microsoft Office PowerPoint</Application>
  <PresentationFormat>寬螢幕</PresentationFormat>
  <Paragraphs>258</Paragraphs>
  <Slides>22</Slides>
  <Notes>11</Notes>
  <HiddenSlides>0</HiddenSlides>
  <MMClips>0</MMClips>
  <ScaleCrop>false</ScaleCrop>
  <HeadingPairs>
    <vt:vector size="6" baseType="variant">
      <vt:variant>
        <vt:lpstr>使用字型</vt:lpstr>
      </vt:variant>
      <vt:variant>
        <vt:i4>12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22</vt:i4>
      </vt:variant>
    </vt:vector>
  </HeadingPairs>
  <TitlesOfParts>
    <vt:vector size="35" baseType="lpstr">
      <vt:lpstr>BiauKai</vt:lpstr>
      <vt:lpstr>標楷體</vt:lpstr>
      <vt:lpstr>Malgun Gothic Semilight</vt:lpstr>
      <vt:lpstr>微軟正黑體</vt:lpstr>
      <vt:lpstr>新細明體</vt:lpstr>
      <vt:lpstr>等线</vt:lpstr>
      <vt:lpstr>微軟正黑體 Light</vt:lpstr>
      <vt:lpstr>Arial</vt:lpstr>
      <vt:lpstr>Calibri</vt:lpstr>
      <vt:lpstr>Garamond</vt:lpstr>
      <vt:lpstr>Wingdings</vt:lpstr>
      <vt:lpstr>Wingdings 3</vt:lpstr>
      <vt:lpstr>有機</vt:lpstr>
      <vt:lpstr>《孟子》要義介紹</vt:lpstr>
      <vt:lpstr>PowerPoint 簡報</vt:lpstr>
      <vt:lpstr>PowerPoint 簡報</vt:lpstr>
      <vt:lpstr>PowerPoint 簡報</vt:lpstr>
      <vt:lpstr>導言：《四書》與《五經》</vt:lpstr>
      <vt:lpstr>《孟子》內容大要</vt:lpstr>
      <vt:lpstr>《孟子》採取注本主要有三： </vt:lpstr>
      <vt:lpstr>《孟子》要義介紹　大綱</vt:lpstr>
      <vt:lpstr>一.義利之辨</vt:lpstr>
      <vt:lpstr>《論語》的「義利之辨」</vt:lpstr>
      <vt:lpstr>《左傳》的「義利之辨」</vt:lpstr>
      <vt:lpstr>《左傳》的「義利之辨」</vt:lpstr>
      <vt:lpstr>《大學》的「義利之辨」</vt:lpstr>
      <vt:lpstr>PowerPoint 簡報</vt:lpstr>
      <vt:lpstr>PowerPoint 簡報</vt:lpstr>
      <vt:lpstr>PowerPoint 簡報</vt:lpstr>
      <vt:lpstr>三家分晉</vt:lpstr>
      <vt:lpstr>〈梁惠王上〉  第一章：言治國以仁義為名(趙歧注)   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387</cp:revision>
  <dcterms:created xsi:type="dcterms:W3CDTF">2017-09-05T02:29:32Z</dcterms:created>
  <dcterms:modified xsi:type="dcterms:W3CDTF">2019-12-17T16:56:04Z</dcterms:modified>
</cp:coreProperties>
</file>