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E4AEEA-C6F8-4187-A6DF-82EB10598EFB}" type="datetimeFigureOut">
              <a:rPr lang="en-US" smtClean="0"/>
              <a:pPr/>
              <a:t>1/25/2011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6183FA-8DF3-47B6-82C6-5F8704A3898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6183FA-8DF3-47B6-82C6-5F8704A38986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7CACB-0EFA-44BD-8820-F31698BFAE42}" type="datetimeFigureOut">
              <a:rPr lang="en-US" smtClean="0"/>
              <a:pPr/>
              <a:t>1/25/2011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605EE-E23D-497D-82A9-63AAFF5FB2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7CACB-0EFA-44BD-8820-F31698BFAE42}" type="datetimeFigureOut">
              <a:rPr lang="en-US" smtClean="0"/>
              <a:pPr/>
              <a:t>1/25/2011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605EE-E23D-497D-82A9-63AAFF5FB2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7CACB-0EFA-44BD-8820-F31698BFAE42}" type="datetimeFigureOut">
              <a:rPr lang="en-US" smtClean="0"/>
              <a:pPr/>
              <a:t>1/25/2011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605EE-E23D-497D-82A9-63AAFF5FB2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7CACB-0EFA-44BD-8820-F31698BFAE42}" type="datetimeFigureOut">
              <a:rPr lang="en-US" smtClean="0"/>
              <a:pPr/>
              <a:t>1/25/2011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605EE-E23D-497D-82A9-63AAFF5FB2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7CACB-0EFA-44BD-8820-F31698BFAE42}" type="datetimeFigureOut">
              <a:rPr lang="en-US" smtClean="0"/>
              <a:pPr/>
              <a:t>1/25/2011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605EE-E23D-497D-82A9-63AAFF5FB2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7CACB-0EFA-44BD-8820-F31698BFAE42}" type="datetimeFigureOut">
              <a:rPr lang="en-US" smtClean="0"/>
              <a:pPr/>
              <a:t>1/25/2011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605EE-E23D-497D-82A9-63AAFF5FB2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7CACB-0EFA-44BD-8820-F31698BFAE42}" type="datetimeFigureOut">
              <a:rPr lang="en-US" smtClean="0"/>
              <a:pPr/>
              <a:t>1/25/2011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605EE-E23D-497D-82A9-63AAFF5FB2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7CACB-0EFA-44BD-8820-F31698BFAE42}" type="datetimeFigureOut">
              <a:rPr lang="en-US" smtClean="0"/>
              <a:pPr/>
              <a:t>1/25/2011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605EE-E23D-497D-82A9-63AAFF5FB2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7CACB-0EFA-44BD-8820-F31698BFAE42}" type="datetimeFigureOut">
              <a:rPr lang="en-US" smtClean="0"/>
              <a:pPr/>
              <a:t>1/25/2011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605EE-E23D-497D-82A9-63AAFF5FB2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7CACB-0EFA-44BD-8820-F31698BFAE42}" type="datetimeFigureOut">
              <a:rPr lang="en-US" smtClean="0"/>
              <a:pPr/>
              <a:t>1/25/2011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605EE-E23D-497D-82A9-63AAFF5FB2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7CACB-0EFA-44BD-8820-F31698BFAE42}" type="datetimeFigureOut">
              <a:rPr lang="en-US" smtClean="0"/>
              <a:pPr/>
              <a:t>1/25/2011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605EE-E23D-497D-82A9-63AAFF5FB2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97CACB-0EFA-44BD-8820-F31698BFAE42}" type="datetimeFigureOut">
              <a:rPr lang="en-US" smtClean="0"/>
              <a:pPr/>
              <a:t>1/25/2011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9605EE-E23D-497D-82A9-63AAFF5FB21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CASH BUDGETS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sz="7200" dirty="0"/>
              <a:t>All companies are concerned about their cash flow. 	</a:t>
            </a:r>
          </a:p>
          <a:p>
            <a:pPr>
              <a:buNone/>
            </a:pPr>
            <a:r>
              <a:rPr lang="en-GB" sz="7200" dirty="0" smtClean="0"/>
              <a:t>	They </a:t>
            </a:r>
            <a:r>
              <a:rPr lang="en-GB" sz="7200" dirty="0"/>
              <a:t>need to ensure that they can meet their debts as 	</a:t>
            </a:r>
          </a:p>
          <a:p>
            <a:pPr>
              <a:buNone/>
            </a:pPr>
            <a:r>
              <a:rPr lang="en-GB" sz="7200" dirty="0" smtClean="0"/>
              <a:t>	they </a:t>
            </a:r>
            <a:r>
              <a:rPr lang="en-GB" sz="7200" dirty="0"/>
              <a:t>fall due and in return are paid on time by their 	</a:t>
            </a:r>
          </a:p>
          <a:p>
            <a:pPr>
              <a:buNone/>
            </a:pPr>
            <a:r>
              <a:rPr lang="en-GB" sz="7200" dirty="0" smtClean="0"/>
              <a:t>	debtors</a:t>
            </a:r>
            <a:endParaRPr lang="en-GB" sz="7200" dirty="0"/>
          </a:p>
          <a:p>
            <a:pPr>
              <a:buNone/>
            </a:pPr>
            <a:r>
              <a:rPr lang="en-GB" sz="7200" dirty="0"/>
              <a:t> </a:t>
            </a:r>
          </a:p>
          <a:p>
            <a:pPr>
              <a:buNone/>
            </a:pPr>
            <a:r>
              <a:rPr lang="en-GB" sz="7200" dirty="0"/>
              <a:t> </a:t>
            </a:r>
            <a:endParaRPr lang="en-GB" sz="7200" dirty="0" smtClean="0"/>
          </a:p>
          <a:p>
            <a:pPr>
              <a:buNone/>
            </a:pPr>
            <a:endParaRPr lang="en-GB" sz="7200" dirty="0"/>
          </a:p>
          <a:p>
            <a:pPr>
              <a:buNone/>
            </a:pPr>
            <a:r>
              <a:rPr lang="en-GB" sz="7200" dirty="0"/>
              <a:t> </a:t>
            </a:r>
          </a:p>
          <a:p>
            <a:pPr>
              <a:buNone/>
            </a:pPr>
            <a:r>
              <a:rPr lang="en-GB" sz="7200" dirty="0"/>
              <a:t>	A company must closely monitor its income and 	</a:t>
            </a:r>
          </a:p>
          <a:p>
            <a:pPr>
              <a:buNone/>
            </a:pPr>
            <a:r>
              <a:rPr lang="en-GB" sz="7200" dirty="0" smtClean="0"/>
              <a:t>	expenditure </a:t>
            </a:r>
            <a:r>
              <a:rPr lang="en-GB" sz="7200" dirty="0"/>
              <a:t>otherwise it will become insolvent and 	</a:t>
            </a:r>
          </a:p>
          <a:p>
            <a:pPr>
              <a:buNone/>
            </a:pPr>
            <a:r>
              <a:rPr lang="en-GB" sz="7200" dirty="0" smtClean="0"/>
              <a:t>	cease </a:t>
            </a:r>
            <a:r>
              <a:rPr lang="en-GB" sz="7200" dirty="0"/>
              <a:t>trading. </a:t>
            </a:r>
          </a:p>
          <a:p>
            <a:pPr>
              <a:buNone/>
            </a:pPr>
            <a:r>
              <a:rPr lang="en-GB" sz="7200" dirty="0"/>
              <a:t> </a:t>
            </a:r>
          </a:p>
          <a:p>
            <a:pPr>
              <a:buNone/>
            </a:pPr>
            <a:r>
              <a:rPr lang="en-GB" sz="7200" dirty="0"/>
              <a:t> </a:t>
            </a:r>
          </a:p>
          <a:p>
            <a:pPr>
              <a:buNone/>
            </a:pPr>
            <a:r>
              <a:rPr lang="en-GB" sz="7200" dirty="0"/>
              <a:t> </a:t>
            </a:r>
            <a:r>
              <a:rPr lang="en-GB" sz="7200" dirty="0" smtClean="0"/>
              <a:t>	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  <a:p>
            <a:pPr>
              <a:buNone/>
            </a:pPr>
            <a:r>
              <a:rPr lang="en-GB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dirty="0" smtClean="0"/>
              <a:t>	Profitability alone does not indicate a healthy cash flow position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	To avoid this all well-managed companies prepare a cash flow budget</a:t>
            </a:r>
          </a:p>
          <a:p>
            <a:pPr>
              <a:buNone/>
            </a:pPr>
            <a:r>
              <a:rPr lang="en-GB" dirty="0" smtClean="0"/>
              <a:t>	which predicts future expected cash inflows and outflows each week , </a:t>
            </a:r>
          </a:p>
          <a:p>
            <a:pPr>
              <a:buNone/>
            </a:pPr>
            <a:r>
              <a:rPr lang="en-GB" dirty="0" smtClean="0"/>
              <a:t>	month , quarter or year and shows the net cash balance at the period end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These forecasts provide an early warning of potential liquidity problems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 smtClean="0"/>
              <a:t>CASH FLOW  Vs  ACCRUALS ACCOUNTING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b="1" i="1" dirty="0" smtClean="0"/>
              <a:t>Profit and loss account</a:t>
            </a:r>
            <a:r>
              <a:rPr lang="en-GB" dirty="0" smtClean="0"/>
              <a:t> 		</a:t>
            </a:r>
            <a:r>
              <a:rPr lang="en-GB" dirty="0" smtClean="0"/>
              <a:t>---</a:t>
            </a:r>
            <a:r>
              <a:rPr lang="en-GB" dirty="0" smtClean="0"/>
              <a:t>	Accruals concept</a:t>
            </a:r>
          </a:p>
          <a:p>
            <a:pPr>
              <a:buNone/>
            </a:pPr>
            <a:r>
              <a:rPr lang="en-GB" b="1" i="1" dirty="0" smtClean="0"/>
              <a:t>and balance sheet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					</a:t>
            </a:r>
            <a:r>
              <a:rPr lang="en-GB" dirty="0" smtClean="0"/>
              <a:t>---</a:t>
            </a:r>
            <a:r>
              <a:rPr lang="en-GB" dirty="0" smtClean="0"/>
              <a:t>	</a:t>
            </a:r>
            <a:r>
              <a:rPr lang="en-GB" dirty="0" smtClean="0"/>
              <a:t>Based </a:t>
            </a:r>
            <a:r>
              <a:rPr lang="en-GB" dirty="0" smtClean="0"/>
              <a:t>on historic 										</a:t>
            </a:r>
            <a:r>
              <a:rPr lang="en-GB" dirty="0" smtClean="0"/>
              <a:t>				information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b="1" i="1" dirty="0" smtClean="0"/>
              <a:t>Cash Budget</a:t>
            </a:r>
            <a:r>
              <a:rPr lang="en-GB" dirty="0" smtClean="0"/>
              <a:t>			</a:t>
            </a:r>
            <a:r>
              <a:rPr lang="en-GB" dirty="0" smtClean="0"/>
              <a:t>---</a:t>
            </a:r>
            <a:r>
              <a:rPr lang="en-GB" dirty="0" smtClean="0"/>
              <a:t>	</a:t>
            </a:r>
            <a:r>
              <a:rPr lang="en-GB" dirty="0" smtClean="0"/>
              <a:t>Pure </a:t>
            </a:r>
            <a:r>
              <a:rPr lang="en-GB" dirty="0" smtClean="0"/>
              <a:t>cash receipts / payments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					</a:t>
            </a:r>
            <a:r>
              <a:rPr lang="en-GB" dirty="0" smtClean="0"/>
              <a:t>---</a:t>
            </a:r>
            <a:r>
              <a:rPr lang="en-GB" dirty="0" smtClean="0"/>
              <a:t>	</a:t>
            </a:r>
            <a:r>
              <a:rPr lang="en-GB" dirty="0" smtClean="0"/>
              <a:t>Based </a:t>
            </a:r>
            <a:r>
              <a:rPr lang="en-GB" dirty="0" smtClean="0"/>
              <a:t>on future information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12</Words>
  <Application>Microsoft Office PowerPoint</Application>
  <PresentationFormat>On-screen Show (4:3)</PresentationFormat>
  <Paragraphs>44</Paragraphs>
  <Slides>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CASH BUDGETS </vt:lpstr>
      <vt:lpstr>Slide 2</vt:lpstr>
      <vt:lpstr>CASH FLOW  Vs  ACCRUALS ACCOUNTING </vt:lpstr>
      <vt:lpstr>Slide 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CASH BUDGETS </dc:title>
  <dc:creator>Richard Dunstan</dc:creator>
  <cp:lastModifiedBy>Richard Dunstan</cp:lastModifiedBy>
  <cp:revision>4</cp:revision>
  <dcterms:created xsi:type="dcterms:W3CDTF">2011-01-25T11:44:44Z</dcterms:created>
  <dcterms:modified xsi:type="dcterms:W3CDTF">2011-01-25T12:01:53Z</dcterms:modified>
</cp:coreProperties>
</file>