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60" r:id="rId5"/>
  </p:sldMasterIdLst>
  <p:notesMasterIdLst>
    <p:notesMasterId r:id="rId14"/>
  </p:notesMasterIdLst>
  <p:sldIdLst>
    <p:sldId id="557" r:id="rId6"/>
    <p:sldId id="562" r:id="rId7"/>
    <p:sldId id="563" r:id="rId8"/>
    <p:sldId id="535" r:id="rId9"/>
    <p:sldId id="558" r:id="rId10"/>
    <p:sldId id="559" r:id="rId11"/>
    <p:sldId id="560" r:id="rId12"/>
    <p:sldId id="5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D4CAF8-B439-4F1F-8D74-C5CCF58346F8}" v="1" dt="2024-09-24T12:40:22.9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316" autoAdjust="0"/>
  </p:normalViewPr>
  <p:slideViewPr>
    <p:cSldViewPr snapToGrid="0">
      <p:cViewPr varScale="1">
        <p:scale>
          <a:sx n="90" d="100"/>
          <a:sy n="90" d="100"/>
        </p:scale>
        <p:origin x="5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22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67559" y="1258915"/>
            <a:ext cx="2693195" cy="886270"/>
          </a:xfrm>
        </p:spPr>
        <p:txBody>
          <a:bodyPr anchor="b">
            <a:noAutofit/>
          </a:bodyPr>
          <a:lstStyle/>
          <a:p>
            <a:pPr algn="l"/>
            <a:r>
              <a:rPr lang="en-GB" sz="1400" dirty="0"/>
              <a:t> </a:t>
            </a:r>
          </a:p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>
                <a:solidFill>
                  <a:prstClr val="white"/>
                </a:solidFill>
                <a:latin typeface="Calibri" panose="020F0502020204030204"/>
              </a:rPr>
              <a:t>Output </a:t>
            </a: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of Technical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Drawings</a:t>
            </a:r>
          </a:p>
        </p:txBody>
      </p:sp>
      <p:pic>
        <p:nvPicPr>
          <p:cNvPr id="6" name="Picture 5" descr="A qr code on a computer&#10;&#10;Description automatically generated">
            <a:extLst>
              <a:ext uri="{FF2B5EF4-FFF2-40B4-BE49-F238E27FC236}">
                <a16:creationId xmlns:a16="http://schemas.microsoft.com/office/drawing/2014/main" id="{B21B1A29-63C9-E957-FC00-907656FD5D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8632" y="2808038"/>
            <a:ext cx="2791047" cy="2791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652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LO5 Drawings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59872" y="2397948"/>
            <a:ext cx="8102311" cy="255454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200" dirty="0"/>
              <a:t>What are orthographic projections?</a:t>
            </a:r>
            <a:endParaRPr lang="en-US"/>
          </a:p>
          <a:p>
            <a:r>
              <a:rPr lang="en-US" sz="3200" dirty="0"/>
              <a:t>What are isometric views?</a:t>
            </a:r>
          </a:p>
          <a:p>
            <a:r>
              <a:rPr lang="en-US" sz="3200" dirty="0">
                <a:cs typeface="Calibri"/>
              </a:rPr>
              <a:t>Is this drawing 1st or 3rd angle projection?</a:t>
            </a:r>
            <a:endParaRPr lang="en-US" sz="3200" dirty="0"/>
          </a:p>
          <a:p>
            <a:r>
              <a:rPr lang="en-US" sz="3200" dirty="0"/>
              <a:t>What is the code of the British standard on technical drawings?</a:t>
            </a:r>
            <a:endParaRPr lang="en-GB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FAC373-2CCB-BB1D-3420-69F2F7665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1767" y="4393871"/>
            <a:ext cx="4511623" cy="237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132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Understand, use and create: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2D paper Space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Drawing views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Annotation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99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Drawing Templates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6C9133-3990-FE9B-E64B-2D822DC4C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8" y="2117270"/>
            <a:ext cx="5496692" cy="37629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20259C-6969-A7B1-51C9-3BD5C5771E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9712" y="1977654"/>
            <a:ext cx="2811608" cy="47664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E592FD-DFF8-F6DD-F13F-250737C93C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77960" y="1977654"/>
            <a:ext cx="2798389" cy="342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099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Sheet Properties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C8C52A-0CB7-A214-37FB-D09BF6446D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160" y="1775636"/>
            <a:ext cx="4563355" cy="43358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480913-B70B-0094-D2EB-2C529EBB56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6359" y="1347162"/>
            <a:ext cx="4072481" cy="519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294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Edit Title Block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96AFF8-B0B1-5EFD-9F35-41190D7ED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0886" y="1660528"/>
            <a:ext cx="9055395" cy="4711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984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Model/Projected views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77E825-BB76-2686-4F4D-9DAE403174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9" y="2026354"/>
            <a:ext cx="7042722" cy="36534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1A4863-9E62-9AB6-B23B-15ED2C592C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6872" y="2052935"/>
            <a:ext cx="3987130" cy="370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992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Annotation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AEA0A2-8C08-1D32-8D23-B8C31A18C5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8345" y="1859584"/>
            <a:ext cx="7924484" cy="465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57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</Words>
  <Application>Microsoft Office PowerPoint</Application>
  <PresentationFormat>Widescreen</PresentationFormat>
  <Paragraphs>23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 Light</vt:lpstr>
      <vt:lpstr>Arial</vt:lpstr>
      <vt:lpstr>Calibri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33</cp:revision>
  <dcterms:created xsi:type="dcterms:W3CDTF">2020-09-09T10:57:11Z</dcterms:created>
  <dcterms:modified xsi:type="dcterms:W3CDTF">2024-09-26T12:32:57Z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