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7" r:id="rId2"/>
    <p:sldId id="260" r:id="rId3"/>
    <p:sldId id="261" r:id="rId4"/>
    <p:sldId id="265" r:id="rId5"/>
    <p:sldId id="262" r:id="rId6"/>
    <p:sldId id="266" r:id="rId7"/>
    <p:sldId id="268" r:id="rId8"/>
    <p:sldId id="264" r:id="rId9"/>
    <p:sldId id="263" r:id="rId10"/>
    <p:sldId id="25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549BF-EC40-4F1C-A4B3-D310BD56A7C1}" v="485" dt="2021-04-16T19:41:06.380"/>
    <p1510:client id="{80346494-21AC-D579-3B41-A5133F88CCFF}" v="87" dt="2021-04-16T21:41:09.545"/>
    <p1510:client id="{93F003E2-47BE-F75B-769D-E0ADD2929A1F}" v="1402" dt="2021-04-18T09:23:48.808"/>
    <p1510:client id="{CE617045-5B26-F14C-548A-1ED44B7E9A7E}" v="483" dt="2021-04-18T20:05:03.520"/>
    <p1510:client id="{E567BF9F-1028-C000-1663-F0432552731A}" v="135" dt="2021-04-18T10:12:20.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68E09C-E381-4557-8640-1DF80EC0BC8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D53E55C4-CF27-473A-BD76-22EBA3453B2F}">
      <dgm:prSet phldrT="[Text]" phldr="0"/>
      <dgm:spPr/>
      <dgm:t>
        <a:bodyPr/>
        <a:lstStyle/>
        <a:p>
          <a:r>
            <a:rPr lang="en-GB">
              <a:latin typeface="Calibri Light" panose="020F0302020204030204"/>
            </a:rPr>
            <a:t>Linguistic</a:t>
          </a:r>
          <a:endParaRPr lang="en-GB"/>
        </a:p>
      </dgm:t>
    </dgm:pt>
    <dgm:pt modelId="{E105AC56-2F64-4865-AAA7-5B74A326518D}" type="parTrans" cxnId="{418F2C62-BBA8-45B2-ADF0-2D4254A7ECAC}">
      <dgm:prSet/>
      <dgm:spPr/>
      <dgm:t>
        <a:bodyPr/>
        <a:lstStyle/>
        <a:p>
          <a:endParaRPr lang="en-GB"/>
        </a:p>
      </dgm:t>
    </dgm:pt>
    <dgm:pt modelId="{C3EE5495-6CD6-478C-81C7-7321D32629BB}" type="sibTrans" cxnId="{418F2C62-BBA8-45B2-ADF0-2D4254A7ECAC}">
      <dgm:prSet/>
      <dgm:spPr/>
      <dgm:t>
        <a:bodyPr/>
        <a:lstStyle/>
        <a:p>
          <a:endParaRPr lang="en-GB"/>
        </a:p>
      </dgm:t>
    </dgm:pt>
    <dgm:pt modelId="{6B015547-6EFD-4954-BB55-4C5185B7DA0C}">
      <dgm:prSet phldrT="[Text]" phldr="0"/>
      <dgm:spPr/>
      <dgm:t>
        <a:bodyPr/>
        <a:lstStyle/>
        <a:p>
          <a:r>
            <a:rPr lang="en-GB">
              <a:latin typeface="Calibri Light" panose="020F0302020204030204"/>
            </a:rPr>
            <a:t>Logical-mathematical</a:t>
          </a:r>
          <a:endParaRPr lang="en-GB"/>
        </a:p>
      </dgm:t>
    </dgm:pt>
    <dgm:pt modelId="{EA51FDF0-8709-4C89-B10F-02612001A749}" type="parTrans" cxnId="{F1E2BA53-BC52-4129-93A1-462EDB58DBF5}">
      <dgm:prSet/>
      <dgm:spPr/>
      <dgm:t>
        <a:bodyPr/>
        <a:lstStyle/>
        <a:p>
          <a:endParaRPr lang="en-GB"/>
        </a:p>
      </dgm:t>
    </dgm:pt>
    <dgm:pt modelId="{2169C729-3AF2-4CD2-9BB7-F0FCE517E433}" type="sibTrans" cxnId="{F1E2BA53-BC52-4129-93A1-462EDB58DBF5}">
      <dgm:prSet/>
      <dgm:spPr/>
      <dgm:t>
        <a:bodyPr/>
        <a:lstStyle/>
        <a:p>
          <a:endParaRPr lang="en-GB"/>
        </a:p>
      </dgm:t>
    </dgm:pt>
    <dgm:pt modelId="{D1A34067-A371-4E90-A13B-A48029450ECC}">
      <dgm:prSet phldrT="[Text]" phldr="0"/>
      <dgm:spPr/>
      <dgm:t>
        <a:bodyPr/>
        <a:lstStyle/>
        <a:p>
          <a:r>
            <a:rPr lang="en-GB">
              <a:latin typeface="Calibri Light" panose="020F0302020204030204"/>
            </a:rPr>
            <a:t>Musical</a:t>
          </a:r>
          <a:endParaRPr lang="en-GB"/>
        </a:p>
      </dgm:t>
    </dgm:pt>
    <dgm:pt modelId="{56E303A6-E987-42FE-884C-5A16F4D6AA84}" type="parTrans" cxnId="{F7904FB0-4F1B-491F-B111-11A6A5015B28}">
      <dgm:prSet/>
      <dgm:spPr/>
      <dgm:t>
        <a:bodyPr/>
        <a:lstStyle/>
        <a:p>
          <a:endParaRPr lang="en-GB"/>
        </a:p>
      </dgm:t>
    </dgm:pt>
    <dgm:pt modelId="{D1FBEFD7-E34E-45F6-A024-710D51F447E6}" type="sibTrans" cxnId="{F7904FB0-4F1B-491F-B111-11A6A5015B28}">
      <dgm:prSet/>
      <dgm:spPr/>
      <dgm:t>
        <a:bodyPr/>
        <a:lstStyle/>
        <a:p>
          <a:endParaRPr lang="en-GB"/>
        </a:p>
      </dgm:t>
    </dgm:pt>
    <dgm:pt modelId="{60EB3CEA-8AEB-4734-A5B6-22B52E8078AE}">
      <dgm:prSet phldrT="[Text]" phldr="0"/>
      <dgm:spPr/>
      <dgm:t>
        <a:bodyPr/>
        <a:lstStyle/>
        <a:p>
          <a:r>
            <a:rPr lang="en-GB" dirty="0">
              <a:latin typeface="Calibri Light" panose="020F0302020204030204"/>
            </a:rPr>
            <a:t>Bodily-Kinaesthetic</a:t>
          </a:r>
          <a:endParaRPr lang="en-GB" dirty="0"/>
        </a:p>
      </dgm:t>
    </dgm:pt>
    <dgm:pt modelId="{5F5EA9F5-5978-411D-B159-81B834FE6454}" type="parTrans" cxnId="{13E9C6A0-1704-4C88-AE34-4E17A0F0253D}">
      <dgm:prSet/>
      <dgm:spPr/>
      <dgm:t>
        <a:bodyPr/>
        <a:lstStyle/>
        <a:p>
          <a:endParaRPr lang="en-GB"/>
        </a:p>
      </dgm:t>
    </dgm:pt>
    <dgm:pt modelId="{F10309C9-F0B4-4F08-8EAE-D0051F352194}" type="sibTrans" cxnId="{13E9C6A0-1704-4C88-AE34-4E17A0F0253D}">
      <dgm:prSet/>
      <dgm:spPr/>
      <dgm:t>
        <a:bodyPr/>
        <a:lstStyle/>
        <a:p>
          <a:endParaRPr lang="en-GB"/>
        </a:p>
      </dgm:t>
    </dgm:pt>
    <dgm:pt modelId="{5CA568C7-1C32-4F86-90AB-F52CD7663A02}">
      <dgm:prSet phldrT="[Text]" phldr="0"/>
      <dgm:spPr/>
      <dgm:t>
        <a:bodyPr/>
        <a:lstStyle/>
        <a:p>
          <a:r>
            <a:rPr lang="en-GB" dirty="0">
              <a:latin typeface="Calibri Light" panose="020F0302020204030204"/>
            </a:rPr>
            <a:t>Visual-Spatial</a:t>
          </a:r>
          <a:endParaRPr lang="en-GB" dirty="0"/>
        </a:p>
      </dgm:t>
    </dgm:pt>
    <dgm:pt modelId="{8FF129A6-7A72-47B2-BAB9-6A625F1ED9BD}" type="parTrans" cxnId="{DC2115E5-8BB4-4C27-944B-B1915F959893}">
      <dgm:prSet/>
      <dgm:spPr/>
      <dgm:t>
        <a:bodyPr/>
        <a:lstStyle/>
        <a:p>
          <a:endParaRPr lang="en-GB"/>
        </a:p>
      </dgm:t>
    </dgm:pt>
    <dgm:pt modelId="{06C842BC-6A29-4184-B11E-5D5A7F33E83E}" type="sibTrans" cxnId="{DC2115E5-8BB4-4C27-944B-B1915F959893}">
      <dgm:prSet/>
      <dgm:spPr/>
      <dgm:t>
        <a:bodyPr/>
        <a:lstStyle/>
        <a:p>
          <a:endParaRPr lang="en-GB"/>
        </a:p>
      </dgm:t>
    </dgm:pt>
    <dgm:pt modelId="{9FAC4310-8110-42B0-8D73-69D1DCF3DCF9}">
      <dgm:prSet phldr="0"/>
      <dgm:spPr/>
      <dgm:t>
        <a:bodyPr/>
        <a:lstStyle/>
        <a:p>
          <a:r>
            <a:rPr lang="en-GB" dirty="0">
              <a:latin typeface="Calibri Light" panose="020F0302020204030204"/>
            </a:rPr>
            <a:t>Interpersonal</a:t>
          </a:r>
        </a:p>
      </dgm:t>
    </dgm:pt>
    <dgm:pt modelId="{48BE597F-49CB-4A0D-BAA3-2C7714FB6B15}" type="parTrans" cxnId="{27CAEE86-C635-4B87-B606-70F321027610}">
      <dgm:prSet/>
      <dgm:spPr/>
    </dgm:pt>
    <dgm:pt modelId="{79E26589-1A39-42CF-AB0C-ED8B9C54146F}" type="sibTrans" cxnId="{27CAEE86-C635-4B87-B606-70F321027610}">
      <dgm:prSet/>
      <dgm:spPr/>
      <dgm:t>
        <a:bodyPr/>
        <a:lstStyle/>
        <a:p>
          <a:endParaRPr lang="en-US"/>
        </a:p>
      </dgm:t>
    </dgm:pt>
    <dgm:pt modelId="{659E148C-199C-4784-97B1-AAF490EBA72E}">
      <dgm:prSet phldr="0"/>
      <dgm:spPr/>
      <dgm:t>
        <a:bodyPr/>
        <a:lstStyle/>
        <a:p>
          <a:r>
            <a:rPr lang="en-GB" dirty="0">
              <a:latin typeface="Calibri Light" panose="020F0302020204030204"/>
            </a:rPr>
            <a:t>Naturalistic</a:t>
          </a:r>
          <a:endParaRPr lang="en-GB" dirty="0"/>
        </a:p>
      </dgm:t>
    </dgm:pt>
    <dgm:pt modelId="{EAB1B52E-57B1-4408-82E9-A742CE43EB19}" type="parTrans" cxnId="{3DA77D87-FEFF-468B-97B8-0D971B986DD9}">
      <dgm:prSet/>
      <dgm:spPr/>
    </dgm:pt>
    <dgm:pt modelId="{43FBCD86-5A24-41FE-9040-337500AEB685}" type="sibTrans" cxnId="{3DA77D87-FEFF-468B-97B8-0D971B986DD9}">
      <dgm:prSet/>
      <dgm:spPr/>
      <dgm:t>
        <a:bodyPr/>
        <a:lstStyle/>
        <a:p>
          <a:endParaRPr lang="en-US"/>
        </a:p>
      </dgm:t>
    </dgm:pt>
    <dgm:pt modelId="{9403F274-32DC-4F6F-B974-80DE62BBE401}">
      <dgm:prSet phldr="0"/>
      <dgm:spPr/>
      <dgm:t>
        <a:bodyPr/>
        <a:lstStyle/>
        <a:p>
          <a:pPr rtl="0"/>
          <a:r>
            <a:rPr lang="en-GB">
              <a:latin typeface="Calibri Light" panose="020F0302020204030204"/>
            </a:rPr>
            <a:t>Existential</a:t>
          </a:r>
        </a:p>
      </dgm:t>
    </dgm:pt>
    <dgm:pt modelId="{5F7E07B4-F85A-4092-8D10-E085C3BB8AB8}" type="parTrans" cxnId="{076698B7-C397-4D1E-9869-FFE8A20D8D7E}">
      <dgm:prSet/>
      <dgm:spPr/>
    </dgm:pt>
    <dgm:pt modelId="{D8A22086-D83F-4355-ABC3-7CB69E067732}" type="sibTrans" cxnId="{076698B7-C397-4D1E-9869-FFE8A20D8D7E}">
      <dgm:prSet/>
      <dgm:spPr/>
      <dgm:t>
        <a:bodyPr/>
        <a:lstStyle/>
        <a:p>
          <a:endParaRPr lang="en-US"/>
        </a:p>
      </dgm:t>
    </dgm:pt>
    <dgm:pt modelId="{46020C2E-3692-4605-8246-52FC0A246965}">
      <dgm:prSet phldr="0"/>
      <dgm:spPr/>
      <dgm:t>
        <a:bodyPr/>
        <a:lstStyle/>
        <a:p>
          <a:pPr rtl="0"/>
          <a:r>
            <a:rPr lang="en-GB" dirty="0">
              <a:latin typeface="Calibri Light" panose="020F0302020204030204"/>
            </a:rPr>
            <a:t>Intrapersonal</a:t>
          </a:r>
        </a:p>
      </dgm:t>
    </dgm:pt>
    <dgm:pt modelId="{9634D79E-66F8-4F51-A373-862B06E91290}" type="parTrans" cxnId="{AF836F82-C76E-4D8F-B74E-AD8CE99FF12A}">
      <dgm:prSet/>
      <dgm:spPr/>
    </dgm:pt>
    <dgm:pt modelId="{1A2377C8-C8F5-4B38-A25B-4EA64B660169}" type="sibTrans" cxnId="{AF836F82-C76E-4D8F-B74E-AD8CE99FF12A}">
      <dgm:prSet/>
      <dgm:spPr/>
    </dgm:pt>
    <dgm:pt modelId="{15CA0537-DFCB-4F89-BB86-634B225EDA31}" type="pres">
      <dgm:prSet presAssocID="{7968E09C-E381-4557-8640-1DF80EC0BC89}" presName="linear" presStyleCnt="0">
        <dgm:presLayoutVars>
          <dgm:animLvl val="lvl"/>
          <dgm:resizeHandles val="exact"/>
        </dgm:presLayoutVars>
      </dgm:prSet>
      <dgm:spPr/>
    </dgm:pt>
    <dgm:pt modelId="{A2942192-9C22-4362-844E-85C572AD798F}" type="pres">
      <dgm:prSet presAssocID="{D53E55C4-CF27-473A-BD76-22EBA3453B2F}" presName="parentText" presStyleLbl="node1" presStyleIdx="0" presStyleCnt="9">
        <dgm:presLayoutVars>
          <dgm:chMax val="0"/>
          <dgm:bulletEnabled val="1"/>
        </dgm:presLayoutVars>
      </dgm:prSet>
      <dgm:spPr/>
    </dgm:pt>
    <dgm:pt modelId="{4614937B-4FB2-4845-984F-6D7CF622B862}" type="pres">
      <dgm:prSet presAssocID="{C3EE5495-6CD6-478C-81C7-7321D32629BB}" presName="spacer" presStyleCnt="0"/>
      <dgm:spPr/>
    </dgm:pt>
    <dgm:pt modelId="{DEABBAF7-602E-4178-BC4B-31D145C0D6C0}" type="pres">
      <dgm:prSet presAssocID="{6B015547-6EFD-4954-BB55-4C5185B7DA0C}" presName="parentText" presStyleLbl="node1" presStyleIdx="1" presStyleCnt="9">
        <dgm:presLayoutVars>
          <dgm:chMax val="0"/>
          <dgm:bulletEnabled val="1"/>
        </dgm:presLayoutVars>
      </dgm:prSet>
      <dgm:spPr/>
    </dgm:pt>
    <dgm:pt modelId="{4C74BC50-3AB6-411E-B93F-F1EEC83709CE}" type="pres">
      <dgm:prSet presAssocID="{2169C729-3AF2-4CD2-9BB7-F0FCE517E433}" presName="spacer" presStyleCnt="0"/>
      <dgm:spPr/>
    </dgm:pt>
    <dgm:pt modelId="{D1A3708F-CAAC-4E6C-9F10-98B28D63964A}" type="pres">
      <dgm:prSet presAssocID="{D1A34067-A371-4E90-A13B-A48029450ECC}" presName="parentText" presStyleLbl="node1" presStyleIdx="2" presStyleCnt="9">
        <dgm:presLayoutVars>
          <dgm:chMax val="0"/>
          <dgm:bulletEnabled val="1"/>
        </dgm:presLayoutVars>
      </dgm:prSet>
      <dgm:spPr/>
    </dgm:pt>
    <dgm:pt modelId="{C0A5F29F-D488-4646-B5F9-C44240E655B6}" type="pres">
      <dgm:prSet presAssocID="{D1FBEFD7-E34E-45F6-A024-710D51F447E6}" presName="spacer" presStyleCnt="0"/>
      <dgm:spPr/>
    </dgm:pt>
    <dgm:pt modelId="{0D234153-AEA1-429D-8643-C9CC4C10543C}" type="pres">
      <dgm:prSet presAssocID="{60EB3CEA-8AEB-4734-A5B6-22B52E8078AE}" presName="parentText" presStyleLbl="node1" presStyleIdx="3" presStyleCnt="9">
        <dgm:presLayoutVars>
          <dgm:chMax val="0"/>
          <dgm:bulletEnabled val="1"/>
        </dgm:presLayoutVars>
      </dgm:prSet>
      <dgm:spPr/>
    </dgm:pt>
    <dgm:pt modelId="{E10D5239-4D4B-4061-A815-0B46EC2E1CD8}" type="pres">
      <dgm:prSet presAssocID="{F10309C9-F0B4-4F08-8EAE-D0051F352194}" presName="spacer" presStyleCnt="0"/>
      <dgm:spPr/>
    </dgm:pt>
    <dgm:pt modelId="{8753E463-9ECE-4C5B-8A4C-47883536A61B}" type="pres">
      <dgm:prSet presAssocID="{5CA568C7-1C32-4F86-90AB-F52CD7663A02}" presName="parentText" presStyleLbl="node1" presStyleIdx="4" presStyleCnt="9">
        <dgm:presLayoutVars>
          <dgm:chMax val="0"/>
          <dgm:bulletEnabled val="1"/>
        </dgm:presLayoutVars>
      </dgm:prSet>
      <dgm:spPr/>
    </dgm:pt>
    <dgm:pt modelId="{44CC7879-670D-4F7A-877E-C17BDC8E1C3A}" type="pres">
      <dgm:prSet presAssocID="{06C842BC-6A29-4184-B11E-5D5A7F33E83E}" presName="spacer" presStyleCnt="0"/>
      <dgm:spPr/>
    </dgm:pt>
    <dgm:pt modelId="{04AFBF37-A53C-469F-B2AD-2B4AA9224074}" type="pres">
      <dgm:prSet presAssocID="{9FAC4310-8110-42B0-8D73-69D1DCF3DCF9}" presName="parentText" presStyleLbl="node1" presStyleIdx="5" presStyleCnt="9">
        <dgm:presLayoutVars>
          <dgm:chMax val="0"/>
          <dgm:bulletEnabled val="1"/>
        </dgm:presLayoutVars>
      </dgm:prSet>
      <dgm:spPr/>
    </dgm:pt>
    <dgm:pt modelId="{A471FC0B-3627-401E-9FB7-533370BBE65F}" type="pres">
      <dgm:prSet presAssocID="{79E26589-1A39-42CF-AB0C-ED8B9C54146F}" presName="spacer" presStyleCnt="0"/>
      <dgm:spPr/>
    </dgm:pt>
    <dgm:pt modelId="{AA878D4C-AF1C-44E9-97FA-50876260ADC6}" type="pres">
      <dgm:prSet presAssocID="{46020C2E-3692-4605-8246-52FC0A246965}" presName="parentText" presStyleLbl="node1" presStyleIdx="6" presStyleCnt="9">
        <dgm:presLayoutVars>
          <dgm:chMax val="0"/>
          <dgm:bulletEnabled val="1"/>
        </dgm:presLayoutVars>
      </dgm:prSet>
      <dgm:spPr/>
    </dgm:pt>
    <dgm:pt modelId="{D28A43BE-CC1B-4FE6-8AB0-80093A1F35A7}" type="pres">
      <dgm:prSet presAssocID="{1A2377C8-C8F5-4B38-A25B-4EA64B660169}" presName="spacer" presStyleCnt="0"/>
      <dgm:spPr/>
    </dgm:pt>
    <dgm:pt modelId="{425F7797-6357-4F6A-8230-5D0720386ABF}" type="pres">
      <dgm:prSet presAssocID="{659E148C-199C-4784-97B1-AAF490EBA72E}" presName="parentText" presStyleLbl="node1" presStyleIdx="7" presStyleCnt="9">
        <dgm:presLayoutVars>
          <dgm:chMax val="0"/>
          <dgm:bulletEnabled val="1"/>
        </dgm:presLayoutVars>
      </dgm:prSet>
      <dgm:spPr/>
    </dgm:pt>
    <dgm:pt modelId="{E81D9C2F-C1F6-4509-ADFF-68B023D45D62}" type="pres">
      <dgm:prSet presAssocID="{43FBCD86-5A24-41FE-9040-337500AEB685}" presName="spacer" presStyleCnt="0"/>
      <dgm:spPr/>
    </dgm:pt>
    <dgm:pt modelId="{535E3CB2-81BF-4A58-96F4-79DF12051970}" type="pres">
      <dgm:prSet presAssocID="{9403F274-32DC-4F6F-B974-80DE62BBE401}" presName="parentText" presStyleLbl="node1" presStyleIdx="8" presStyleCnt="9">
        <dgm:presLayoutVars>
          <dgm:chMax val="0"/>
          <dgm:bulletEnabled val="1"/>
        </dgm:presLayoutVars>
      </dgm:prSet>
      <dgm:spPr/>
    </dgm:pt>
  </dgm:ptLst>
  <dgm:cxnLst>
    <dgm:cxn modelId="{BEA1030D-4497-48E5-9890-8D9A1ADA54D6}" type="presOf" srcId="{7968E09C-E381-4557-8640-1DF80EC0BC89}" destId="{15CA0537-DFCB-4F89-BB86-634B225EDA31}" srcOrd="0" destOrd="0" presId="urn:microsoft.com/office/officeart/2005/8/layout/vList2"/>
    <dgm:cxn modelId="{D6F9905B-FC31-4EAA-960D-73B4C89F17AA}" type="presOf" srcId="{D1A34067-A371-4E90-A13B-A48029450ECC}" destId="{D1A3708F-CAAC-4E6C-9F10-98B28D63964A}" srcOrd="0" destOrd="0" presId="urn:microsoft.com/office/officeart/2005/8/layout/vList2"/>
    <dgm:cxn modelId="{418F2C62-BBA8-45B2-ADF0-2D4254A7ECAC}" srcId="{7968E09C-E381-4557-8640-1DF80EC0BC89}" destId="{D53E55C4-CF27-473A-BD76-22EBA3453B2F}" srcOrd="0" destOrd="0" parTransId="{E105AC56-2F64-4865-AAA7-5B74A326518D}" sibTransId="{C3EE5495-6CD6-478C-81C7-7321D32629BB}"/>
    <dgm:cxn modelId="{756F2666-6284-4FF8-9B94-EDD43FC7D615}" type="presOf" srcId="{5CA568C7-1C32-4F86-90AB-F52CD7663A02}" destId="{8753E463-9ECE-4C5B-8A4C-47883536A61B}" srcOrd="0" destOrd="0" presId="urn:microsoft.com/office/officeart/2005/8/layout/vList2"/>
    <dgm:cxn modelId="{E5969F67-662E-4EAF-897C-1151ADF49796}" type="presOf" srcId="{6B015547-6EFD-4954-BB55-4C5185B7DA0C}" destId="{DEABBAF7-602E-4178-BC4B-31D145C0D6C0}" srcOrd="0" destOrd="0" presId="urn:microsoft.com/office/officeart/2005/8/layout/vList2"/>
    <dgm:cxn modelId="{532D2469-4E2E-4994-A857-B3519D83DEA4}" type="presOf" srcId="{9403F274-32DC-4F6F-B974-80DE62BBE401}" destId="{535E3CB2-81BF-4A58-96F4-79DF12051970}" srcOrd="0" destOrd="0" presId="urn:microsoft.com/office/officeart/2005/8/layout/vList2"/>
    <dgm:cxn modelId="{F1E2BA53-BC52-4129-93A1-462EDB58DBF5}" srcId="{7968E09C-E381-4557-8640-1DF80EC0BC89}" destId="{6B015547-6EFD-4954-BB55-4C5185B7DA0C}" srcOrd="1" destOrd="0" parTransId="{EA51FDF0-8709-4C89-B10F-02612001A749}" sibTransId="{2169C729-3AF2-4CD2-9BB7-F0FCE517E433}"/>
    <dgm:cxn modelId="{AF836F82-C76E-4D8F-B74E-AD8CE99FF12A}" srcId="{7968E09C-E381-4557-8640-1DF80EC0BC89}" destId="{46020C2E-3692-4605-8246-52FC0A246965}" srcOrd="6" destOrd="0" parTransId="{9634D79E-66F8-4F51-A373-862B06E91290}" sibTransId="{1A2377C8-C8F5-4B38-A25B-4EA64B660169}"/>
    <dgm:cxn modelId="{27CAEE86-C635-4B87-B606-70F321027610}" srcId="{7968E09C-E381-4557-8640-1DF80EC0BC89}" destId="{9FAC4310-8110-42B0-8D73-69D1DCF3DCF9}" srcOrd="5" destOrd="0" parTransId="{48BE597F-49CB-4A0D-BAA3-2C7714FB6B15}" sibTransId="{79E26589-1A39-42CF-AB0C-ED8B9C54146F}"/>
    <dgm:cxn modelId="{3DA77D87-FEFF-468B-97B8-0D971B986DD9}" srcId="{7968E09C-E381-4557-8640-1DF80EC0BC89}" destId="{659E148C-199C-4784-97B1-AAF490EBA72E}" srcOrd="7" destOrd="0" parTransId="{EAB1B52E-57B1-4408-82E9-A742CE43EB19}" sibTransId="{43FBCD86-5A24-41FE-9040-337500AEB685}"/>
    <dgm:cxn modelId="{B4FE388A-0938-41E9-B6D6-012FA07C9A3C}" type="presOf" srcId="{46020C2E-3692-4605-8246-52FC0A246965}" destId="{AA878D4C-AF1C-44E9-97FA-50876260ADC6}" srcOrd="0" destOrd="0" presId="urn:microsoft.com/office/officeart/2005/8/layout/vList2"/>
    <dgm:cxn modelId="{13E9C6A0-1704-4C88-AE34-4E17A0F0253D}" srcId="{7968E09C-E381-4557-8640-1DF80EC0BC89}" destId="{60EB3CEA-8AEB-4734-A5B6-22B52E8078AE}" srcOrd="3" destOrd="0" parTransId="{5F5EA9F5-5978-411D-B159-81B834FE6454}" sibTransId="{F10309C9-F0B4-4F08-8EAE-D0051F352194}"/>
    <dgm:cxn modelId="{F7904FB0-4F1B-491F-B111-11A6A5015B28}" srcId="{7968E09C-E381-4557-8640-1DF80EC0BC89}" destId="{D1A34067-A371-4E90-A13B-A48029450ECC}" srcOrd="2" destOrd="0" parTransId="{56E303A6-E987-42FE-884C-5A16F4D6AA84}" sibTransId="{D1FBEFD7-E34E-45F6-A024-710D51F447E6}"/>
    <dgm:cxn modelId="{076698B7-C397-4D1E-9869-FFE8A20D8D7E}" srcId="{7968E09C-E381-4557-8640-1DF80EC0BC89}" destId="{9403F274-32DC-4F6F-B974-80DE62BBE401}" srcOrd="8" destOrd="0" parTransId="{5F7E07B4-F85A-4092-8D10-E085C3BB8AB8}" sibTransId="{D8A22086-D83F-4355-ABC3-7CB69E067732}"/>
    <dgm:cxn modelId="{A45E80BA-3D15-4C3B-ABE2-A79B195F0372}" type="presOf" srcId="{659E148C-199C-4784-97B1-AAF490EBA72E}" destId="{425F7797-6357-4F6A-8230-5D0720386ABF}" srcOrd="0" destOrd="0" presId="urn:microsoft.com/office/officeart/2005/8/layout/vList2"/>
    <dgm:cxn modelId="{227AE3E4-C374-4E31-A068-3AE9FFA2802E}" type="presOf" srcId="{D53E55C4-CF27-473A-BD76-22EBA3453B2F}" destId="{A2942192-9C22-4362-844E-85C572AD798F}" srcOrd="0" destOrd="0" presId="urn:microsoft.com/office/officeart/2005/8/layout/vList2"/>
    <dgm:cxn modelId="{DC2115E5-8BB4-4C27-944B-B1915F959893}" srcId="{7968E09C-E381-4557-8640-1DF80EC0BC89}" destId="{5CA568C7-1C32-4F86-90AB-F52CD7663A02}" srcOrd="4" destOrd="0" parTransId="{8FF129A6-7A72-47B2-BAB9-6A625F1ED9BD}" sibTransId="{06C842BC-6A29-4184-B11E-5D5A7F33E83E}"/>
    <dgm:cxn modelId="{2E0DAAE5-BBA2-44F2-BA4B-483EF4F28B5B}" type="presOf" srcId="{60EB3CEA-8AEB-4734-A5B6-22B52E8078AE}" destId="{0D234153-AEA1-429D-8643-C9CC4C10543C}" srcOrd="0" destOrd="0" presId="urn:microsoft.com/office/officeart/2005/8/layout/vList2"/>
    <dgm:cxn modelId="{0F942DF6-5D3A-46C5-B539-0D2340C674BE}" type="presOf" srcId="{9FAC4310-8110-42B0-8D73-69D1DCF3DCF9}" destId="{04AFBF37-A53C-469F-B2AD-2B4AA9224074}" srcOrd="0" destOrd="0" presId="urn:microsoft.com/office/officeart/2005/8/layout/vList2"/>
    <dgm:cxn modelId="{D06281AC-6DD8-499A-A5C1-09944EE65A32}" type="presParOf" srcId="{15CA0537-DFCB-4F89-BB86-634B225EDA31}" destId="{A2942192-9C22-4362-844E-85C572AD798F}" srcOrd="0" destOrd="0" presId="urn:microsoft.com/office/officeart/2005/8/layout/vList2"/>
    <dgm:cxn modelId="{A2ED956E-6ED9-40D1-9E44-7C061713F5F1}" type="presParOf" srcId="{15CA0537-DFCB-4F89-BB86-634B225EDA31}" destId="{4614937B-4FB2-4845-984F-6D7CF622B862}" srcOrd="1" destOrd="0" presId="urn:microsoft.com/office/officeart/2005/8/layout/vList2"/>
    <dgm:cxn modelId="{9A626E74-B837-4B7C-8828-93290C03A4E8}" type="presParOf" srcId="{15CA0537-DFCB-4F89-BB86-634B225EDA31}" destId="{DEABBAF7-602E-4178-BC4B-31D145C0D6C0}" srcOrd="2" destOrd="0" presId="urn:microsoft.com/office/officeart/2005/8/layout/vList2"/>
    <dgm:cxn modelId="{356EE85C-B683-4E75-B1E0-FA518FE0BC2D}" type="presParOf" srcId="{15CA0537-DFCB-4F89-BB86-634B225EDA31}" destId="{4C74BC50-3AB6-411E-B93F-F1EEC83709CE}" srcOrd="3" destOrd="0" presId="urn:microsoft.com/office/officeart/2005/8/layout/vList2"/>
    <dgm:cxn modelId="{CA61DB6E-D5DA-43EA-A075-9F3A3B084EF8}" type="presParOf" srcId="{15CA0537-DFCB-4F89-BB86-634B225EDA31}" destId="{D1A3708F-CAAC-4E6C-9F10-98B28D63964A}" srcOrd="4" destOrd="0" presId="urn:microsoft.com/office/officeart/2005/8/layout/vList2"/>
    <dgm:cxn modelId="{3F1D0418-F495-4656-B743-8D6AA8F0FA23}" type="presParOf" srcId="{15CA0537-DFCB-4F89-BB86-634B225EDA31}" destId="{C0A5F29F-D488-4646-B5F9-C44240E655B6}" srcOrd="5" destOrd="0" presId="urn:microsoft.com/office/officeart/2005/8/layout/vList2"/>
    <dgm:cxn modelId="{50CFFFC3-CD58-4CDA-B867-34520CA5719F}" type="presParOf" srcId="{15CA0537-DFCB-4F89-BB86-634B225EDA31}" destId="{0D234153-AEA1-429D-8643-C9CC4C10543C}" srcOrd="6" destOrd="0" presId="urn:microsoft.com/office/officeart/2005/8/layout/vList2"/>
    <dgm:cxn modelId="{82266536-A132-461C-8970-AA292926109F}" type="presParOf" srcId="{15CA0537-DFCB-4F89-BB86-634B225EDA31}" destId="{E10D5239-4D4B-4061-A815-0B46EC2E1CD8}" srcOrd="7" destOrd="0" presId="urn:microsoft.com/office/officeart/2005/8/layout/vList2"/>
    <dgm:cxn modelId="{84E39C1A-DF39-4C33-850B-C7CAF61FF548}" type="presParOf" srcId="{15CA0537-DFCB-4F89-BB86-634B225EDA31}" destId="{8753E463-9ECE-4C5B-8A4C-47883536A61B}" srcOrd="8" destOrd="0" presId="urn:microsoft.com/office/officeart/2005/8/layout/vList2"/>
    <dgm:cxn modelId="{3958DF57-DFD5-4BF5-AD71-2597B3B1351D}" type="presParOf" srcId="{15CA0537-DFCB-4F89-BB86-634B225EDA31}" destId="{44CC7879-670D-4F7A-877E-C17BDC8E1C3A}" srcOrd="9" destOrd="0" presId="urn:microsoft.com/office/officeart/2005/8/layout/vList2"/>
    <dgm:cxn modelId="{EF1014A8-06BE-42CE-9E10-EE820093606C}" type="presParOf" srcId="{15CA0537-DFCB-4F89-BB86-634B225EDA31}" destId="{04AFBF37-A53C-469F-B2AD-2B4AA9224074}" srcOrd="10" destOrd="0" presId="urn:microsoft.com/office/officeart/2005/8/layout/vList2"/>
    <dgm:cxn modelId="{09346EFD-133D-4013-9737-A6B3CC8BF071}" type="presParOf" srcId="{15CA0537-DFCB-4F89-BB86-634B225EDA31}" destId="{A471FC0B-3627-401E-9FB7-533370BBE65F}" srcOrd="11" destOrd="0" presId="urn:microsoft.com/office/officeart/2005/8/layout/vList2"/>
    <dgm:cxn modelId="{1C3A97F4-FD37-44FE-A041-26A525987488}" type="presParOf" srcId="{15CA0537-DFCB-4F89-BB86-634B225EDA31}" destId="{AA878D4C-AF1C-44E9-97FA-50876260ADC6}" srcOrd="12" destOrd="0" presId="urn:microsoft.com/office/officeart/2005/8/layout/vList2"/>
    <dgm:cxn modelId="{69344FFF-1D62-4202-9E9A-6CA663ED0214}" type="presParOf" srcId="{15CA0537-DFCB-4F89-BB86-634B225EDA31}" destId="{D28A43BE-CC1B-4FE6-8AB0-80093A1F35A7}" srcOrd="13" destOrd="0" presId="urn:microsoft.com/office/officeart/2005/8/layout/vList2"/>
    <dgm:cxn modelId="{E91AF28E-71CF-48C7-9943-135DC0B7C912}" type="presParOf" srcId="{15CA0537-DFCB-4F89-BB86-634B225EDA31}" destId="{425F7797-6357-4F6A-8230-5D0720386ABF}" srcOrd="14" destOrd="0" presId="urn:microsoft.com/office/officeart/2005/8/layout/vList2"/>
    <dgm:cxn modelId="{D1EC8822-DAAA-4980-A65B-6ADAE898FF1A}" type="presParOf" srcId="{15CA0537-DFCB-4F89-BB86-634B225EDA31}" destId="{E81D9C2F-C1F6-4509-ADFF-68B023D45D62}" srcOrd="15" destOrd="0" presId="urn:microsoft.com/office/officeart/2005/8/layout/vList2"/>
    <dgm:cxn modelId="{43D7EDBF-BFA9-42B7-A459-99208A82786D}" type="presParOf" srcId="{15CA0537-DFCB-4F89-BB86-634B225EDA31}" destId="{535E3CB2-81BF-4A58-96F4-79DF12051970}"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CBC990-908E-46D5-84EF-401022F47F8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3236FE8E-7DC4-4AFD-BF1F-96DF197C7182}">
      <dgm:prSet phldr="0"/>
      <dgm:spPr/>
      <dgm:t>
        <a:bodyPr/>
        <a:lstStyle/>
        <a:p>
          <a:r>
            <a:rPr lang="en-US" dirty="0">
              <a:latin typeface="Calibri Light" panose="020F0302020204030204"/>
            </a:rPr>
            <a:t>Schools</a:t>
          </a:r>
          <a:endParaRPr lang="en-US" dirty="0"/>
        </a:p>
      </dgm:t>
    </dgm:pt>
    <dgm:pt modelId="{E2699F18-129D-41B1-A88D-F303B148EF99}" type="parTrans" cxnId="{0EA1CDE8-0D51-4D46-A869-B39A39789B79}">
      <dgm:prSet/>
      <dgm:spPr/>
      <dgm:t>
        <a:bodyPr/>
        <a:lstStyle/>
        <a:p>
          <a:endParaRPr lang="en-US"/>
        </a:p>
      </dgm:t>
    </dgm:pt>
    <dgm:pt modelId="{E4FC40F6-547E-4C66-849E-7A801E2EF44D}" type="sibTrans" cxnId="{0EA1CDE8-0D51-4D46-A869-B39A39789B79}">
      <dgm:prSet/>
      <dgm:spPr/>
      <dgm:t>
        <a:bodyPr/>
        <a:lstStyle/>
        <a:p>
          <a:endParaRPr lang="en-US"/>
        </a:p>
      </dgm:t>
    </dgm:pt>
    <dgm:pt modelId="{51262375-DAA3-411A-BAEC-DF07C9C4FCEE}">
      <dgm:prSet/>
      <dgm:spPr/>
      <dgm:t>
        <a:bodyPr/>
        <a:lstStyle/>
        <a:p>
          <a:r>
            <a:rPr lang="en-US">
              <a:latin typeface="Calibri Light" panose="020F0302020204030204"/>
            </a:rPr>
            <a:t>Ensure</a:t>
          </a:r>
          <a:r>
            <a:rPr lang="en-US"/>
            <a:t> the adoption of appropriate teaching and learning </a:t>
          </a:r>
          <a:r>
            <a:rPr lang="en-US">
              <a:latin typeface="Calibri Light" panose="020F0302020204030204"/>
            </a:rPr>
            <a:t>strategies</a:t>
          </a:r>
          <a:endParaRPr lang="en-US"/>
        </a:p>
      </dgm:t>
    </dgm:pt>
    <dgm:pt modelId="{FDEF554A-CD67-47E7-BD16-8350C8F3799D}" type="parTrans" cxnId="{C0EBF9E7-52AD-42B6-B3AF-5002428B9959}">
      <dgm:prSet/>
      <dgm:spPr/>
      <dgm:t>
        <a:bodyPr/>
        <a:lstStyle/>
        <a:p>
          <a:endParaRPr lang="en-US"/>
        </a:p>
      </dgm:t>
    </dgm:pt>
    <dgm:pt modelId="{05CCC60A-5F59-4472-BD02-9C42C278A9BA}" type="sibTrans" cxnId="{C0EBF9E7-52AD-42B6-B3AF-5002428B9959}">
      <dgm:prSet/>
      <dgm:spPr/>
      <dgm:t>
        <a:bodyPr/>
        <a:lstStyle/>
        <a:p>
          <a:endParaRPr lang="en-US"/>
        </a:p>
      </dgm:t>
    </dgm:pt>
    <dgm:pt modelId="{65A0ABAA-796D-4F14-B72B-1764CF242676}">
      <dgm:prSet phldr="0"/>
      <dgm:spPr/>
      <dgm:t>
        <a:bodyPr/>
        <a:lstStyle/>
        <a:p>
          <a:r>
            <a:rPr lang="en-US" dirty="0">
              <a:latin typeface="Calibri Light" panose="020F0302020204030204"/>
            </a:rPr>
            <a:t>Learners</a:t>
          </a:r>
          <a:endParaRPr lang="en-US" dirty="0"/>
        </a:p>
      </dgm:t>
    </dgm:pt>
    <dgm:pt modelId="{06854265-3951-4C26-99F6-E45E5167B1C9}" type="parTrans" cxnId="{F0F2F256-D51B-4899-84FC-DD21C3EED914}">
      <dgm:prSet/>
      <dgm:spPr/>
      <dgm:t>
        <a:bodyPr/>
        <a:lstStyle/>
        <a:p>
          <a:endParaRPr lang="en-US"/>
        </a:p>
      </dgm:t>
    </dgm:pt>
    <dgm:pt modelId="{9A51BA76-F024-4260-8FDF-D25F84DAECFF}" type="sibTrans" cxnId="{F0F2F256-D51B-4899-84FC-DD21C3EED914}">
      <dgm:prSet/>
      <dgm:spPr/>
      <dgm:t>
        <a:bodyPr/>
        <a:lstStyle/>
        <a:p>
          <a:endParaRPr lang="en-US"/>
        </a:p>
      </dgm:t>
    </dgm:pt>
    <dgm:pt modelId="{A5A62568-AB7A-4D9F-86DE-D983F61AE4FD}">
      <dgm:prSet/>
      <dgm:spPr/>
      <dgm:t>
        <a:bodyPr/>
        <a:lstStyle/>
        <a:p>
          <a:r>
            <a:rPr lang="en-US">
              <a:latin typeface="Calibri Light" panose="020F0302020204030204"/>
            </a:rPr>
            <a:t>Receive</a:t>
          </a:r>
          <a:r>
            <a:rPr lang="en-US"/>
            <a:t> support to build up their resilience/self-esteem in order to achieve their potential</a:t>
          </a:r>
        </a:p>
      </dgm:t>
    </dgm:pt>
    <dgm:pt modelId="{1FBAFC17-72BC-415D-AD99-E9FF8A53CD2E}" type="parTrans" cxnId="{B6040BE8-91E2-4B43-9EA0-6E32EF5A0751}">
      <dgm:prSet/>
      <dgm:spPr/>
      <dgm:t>
        <a:bodyPr/>
        <a:lstStyle/>
        <a:p>
          <a:endParaRPr lang="en-US"/>
        </a:p>
      </dgm:t>
    </dgm:pt>
    <dgm:pt modelId="{C0F0BEE4-3243-410E-858C-3240A76B292F}" type="sibTrans" cxnId="{B6040BE8-91E2-4B43-9EA0-6E32EF5A0751}">
      <dgm:prSet/>
      <dgm:spPr/>
      <dgm:t>
        <a:bodyPr/>
        <a:lstStyle/>
        <a:p>
          <a:endParaRPr lang="en-US"/>
        </a:p>
      </dgm:t>
    </dgm:pt>
    <dgm:pt modelId="{E48B4E0B-61C3-448A-B4EB-C092FBA5F6B5}">
      <dgm:prSet phldr="0"/>
      <dgm:spPr/>
      <dgm:t>
        <a:bodyPr/>
        <a:lstStyle/>
        <a:p>
          <a:r>
            <a:rPr lang="en-US" dirty="0">
              <a:latin typeface="Calibri Light" panose="020F0302020204030204"/>
            </a:rPr>
            <a:t>Practitioners</a:t>
          </a:r>
          <a:endParaRPr lang="en-US" dirty="0"/>
        </a:p>
      </dgm:t>
    </dgm:pt>
    <dgm:pt modelId="{8F520939-10C6-4450-87E8-23E08097664B}" type="parTrans" cxnId="{A527B490-C1E6-4C54-B12D-403714BEA0A4}">
      <dgm:prSet/>
      <dgm:spPr/>
      <dgm:t>
        <a:bodyPr/>
        <a:lstStyle/>
        <a:p>
          <a:endParaRPr lang="en-US"/>
        </a:p>
      </dgm:t>
    </dgm:pt>
    <dgm:pt modelId="{AA368854-1185-498E-B926-15912A3990CD}" type="sibTrans" cxnId="{A527B490-C1E6-4C54-B12D-403714BEA0A4}">
      <dgm:prSet/>
      <dgm:spPr/>
      <dgm:t>
        <a:bodyPr/>
        <a:lstStyle/>
        <a:p>
          <a:endParaRPr lang="en-US"/>
        </a:p>
      </dgm:t>
    </dgm:pt>
    <dgm:pt modelId="{57E0ECF2-670A-45ED-AA95-98E6E6E00D2F}">
      <dgm:prSet/>
      <dgm:spPr/>
      <dgm:t>
        <a:bodyPr/>
        <a:lstStyle/>
        <a:p>
          <a:r>
            <a:rPr lang="en-US">
              <a:latin typeface="Calibri Light" panose="020F0302020204030204"/>
            </a:rPr>
            <a:t>Ensure</a:t>
          </a:r>
          <a:r>
            <a:rPr lang="en-US"/>
            <a:t> that appropriate differentiation, resources and equipment are utilised</a:t>
          </a:r>
        </a:p>
      </dgm:t>
    </dgm:pt>
    <dgm:pt modelId="{CCD95C7C-DAA0-460C-AD1A-E692B5474A67}" type="parTrans" cxnId="{AAD299F9-9090-44BB-9798-658A81F5FA16}">
      <dgm:prSet/>
      <dgm:spPr/>
      <dgm:t>
        <a:bodyPr/>
        <a:lstStyle/>
        <a:p>
          <a:endParaRPr lang="en-US"/>
        </a:p>
      </dgm:t>
    </dgm:pt>
    <dgm:pt modelId="{CBC447BD-2B7C-4FDC-8907-541FC15FCC6C}" type="sibTrans" cxnId="{AAD299F9-9090-44BB-9798-658A81F5FA16}">
      <dgm:prSet/>
      <dgm:spPr/>
      <dgm:t>
        <a:bodyPr/>
        <a:lstStyle/>
        <a:p>
          <a:endParaRPr lang="en-US"/>
        </a:p>
      </dgm:t>
    </dgm:pt>
    <dgm:pt modelId="{CB1F53A0-32EF-4F9F-9F55-088897F6CD66}" type="pres">
      <dgm:prSet presAssocID="{20CBC990-908E-46D5-84EF-401022F47F8F}" presName="Name0" presStyleCnt="0">
        <dgm:presLayoutVars>
          <dgm:dir/>
          <dgm:animLvl val="lvl"/>
          <dgm:resizeHandles val="exact"/>
        </dgm:presLayoutVars>
      </dgm:prSet>
      <dgm:spPr/>
    </dgm:pt>
    <dgm:pt modelId="{CF5662CC-BCF4-4835-ACE4-F3115F4A2BB0}" type="pres">
      <dgm:prSet presAssocID="{3236FE8E-7DC4-4AFD-BF1F-96DF197C7182}" presName="linNode" presStyleCnt="0"/>
      <dgm:spPr/>
    </dgm:pt>
    <dgm:pt modelId="{974CBF40-EB27-427F-A385-D3A9F9ECB8FB}" type="pres">
      <dgm:prSet presAssocID="{3236FE8E-7DC4-4AFD-BF1F-96DF197C7182}" presName="parentText" presStyleLbl="node1" presStyleIdx="0" presStyleCnt="3">
        <dgm:presLayoutVars>
          <dgm:chMax val="1"/>
          <dgm:bulletEnabled val="1"/>
        </dgm:presLayoutVars>
      </dgm:prSet>
      <dgm:spPr/>
    </dgm:pt>
    <dgm:pt modelId="{4DD8572F-3079-4368-8D76-87D4FCA839E3}" type="pres">
      <dgm:prSet presAssocID="{3236FE8E-7DC4-4AFD-BF1F-96DF197C7182}" presName="descendantText" presStyleLbl="alignAccFollowNode1" presStyleIdx="0" presStyleCnt="3">
        <dgm:presLayoutVars>
          <dgm:bulletEnabled val="1"/>
        </dgm:presLayoutVars>
      </dgm:prSet>
      <dgm:spPr/>
    </dgm:pt>
    <dgm:pt modelId="{628B9FED-363E-48CB-B941-BA3D31303511}" type="pres">
      <dgm:prSet presAssocID="{E4FC40F6-547E-4C66-849E-7A801E2EF44D}" presName="sp" presStyleCnt="0"/>
      <dgm:spPr/>
    </dgm:pt>
    <dgm:pt modelId="{5D339A2C-505A-4D65-B7DC-F6B473FBF7CE}" type="pres">
      <dgm:prSet presAssocID="{65A0ABAA-796D-4F14-B72B-1764CF242676}" presName="linNode" presStyleCnt="0"/>
      <dgm:spPr/>
    </dgm:pt>
    <dgm:pt modelId="{4894B53F-9EE0-45E6-9274-E264EE7E96DF}" type="pres">
      <dgm:prSet presAssocID="{65A0ABAA-796D-4F14-B72B-1764CF242676}" presName="parentText" presStyleLbl="node1" presStyleIdx="1" presStyleCnt="3">
        <dgm:presLayoutVars>
          <dgm:chMax val="1"/>
          <dgm:bulletEnabled val="1"/>
        </dgm:presLayoutVars>
      </dgm:prSet>
      <dgm:spPr/>
    </dgm:pt>
    <dgm:pt modelId="{69AA0F0C-8474-4D7F-B8EB-6F8A5AE1ADF2}" type="pres">
      <dgm:prSet presAssocID="{65A0ABAA-796D-4F14-B72B-1764CF242676}" presName="descendantText" presStyleLbl="alignAccFollowNode1" presStyleIdx="1" presStyleCnt="3">
        <dgm:presLayoutVars>
          <dgm:bulletEnabled val="1"/>
        </dgm:presLayoutVars>
      </dgm:prSet>
      <dgm:spPr/>
    </dgm:pt>
    <dgm:pt modelId="{B8AFBE73-1EFA-4A8C-AEF2-70EE74073E5C}" type="pres">
      <dgm:prSet presAssocID="{9A51BA76-F024-4260-8FDF-D25F84DAECFF}" presName="sp" presStyleCnt="0"/>
      <dgm:spPr/>
    </dgm:pt>
    <dgm:pt modelId="{8D0FB06B-6B35-4868-AF3B-207BD13262A5}" type="pres">
      <dgm:prSet presAssocID="{E48B4E0B-61C3-448A-B4EB-C092FBA5F6B5}" presName="linNode" presStyleCnt="0"/>
      <dgm:spPr/>
    </dgm:pt>
    <dgm:pt modelId="{8873062F-1F63-48EF-8422-5ED91193DD2F}" type="pres">
      <dgm:prSet presAssocID="{E48B4E0B-61C3-448A-B4EB-C092FBA5F6B5}" presName="parentText" presStyleLbl="node1" presStyleIdx="2" presStyleCnt="3">
        <dgm:presLayoutVars>
          <dgm:chMax val="1"/>
          <dgm:bulletEnabled val="1"/>
        </dgm:presLayoutVars>
      </dgm:prSet>
      <dgm:spPr/>
    </dgm:pt>
    <dgm:pt modelId="{B74D31EC-6095-431C-A912-ACA425AA5651}" type="pres">
      <dgm:prSet presAssocID="{E48B4E0B-61C3-448A-B4EB-C092FBA5F6B5}" presName="descendantText" presStyleLbl="alignAccFollowNode1" presStyleIdx="2" presStyleCnt="3">
        <dgm:presLayoutVars>
          <dgm:bulletEnabled val="1"/>
        </dgm:presLayoutVars>
      </dgm:prSet>
      <dgm:spPr/>
    </dgm:pt>
  </dgm:ptLst>
  <dgm:cxnLst>
    <dgm:cxn modelId="{F0F2F256-D51B-4899-84FC-DD21C3EED914}" srcId="{20CBC990-908E-46D5-84EF-401022F47F8F}" destId="{65A0ABAA-796D-4F14-B72B-1764CF242676}" srcOrd="1" destOrd="0" parTransId="{06854265-3951-4C26-99F6-E45E5167B1C9}" sibTransId="{9A51BA76-F024-4260-8FDF-D25F84DAECFF}"/>
    <dgm:cxn modelId="{E59DC857-1529-4732-8E50-F9D2274FFAC3}" type="presOf" srcId="{E48B4E0B-61C3-448A-B4EB-C092FBA5F6B5}" destId="{8873062F-1F63-48EF-8422-5ED91193DD2F}" srcOrd="0" destOrd="0" presId="urn:microsoft.com/office/officeart/2005/8/layout/vList5"/>
    <dgm:cxn modelId="{A80C688F-2AD3-4933-A946-D281E7498898}" type="presOf" srcId="{51262375-DAA3-411A-BAEC-DF07C9C4FCEE}" destId="{4DD8572F-3079-4368-8D76-87D4FCA839E3}" srcOrd="0" destOrd="0" presId="urn:microsoft.com/office/officeart/2005/8/layout/vList5"/>
    <dgm:cxn modelId="{A527B490-C1E6-4C54-B12D-403714BEA0A4}" srcId="{20CBC990-908E-46D5-84EF-401022F47F8F}" destId="{E48B4E0B-61C3-448A-B4EB-C092FBA5F6B5}" srcOrd="2" destOrd="0" parTransId="{8F520939-10C6-4450-87E8-23E08097664B}" sibTransId="{AA368854-1185-498E-B926-15912A3990CD}"/>
    <dgm:cxn modelId="{DADA9DA6-D5B4-4186-A7D4-28B62AB614F0}" type="presOf" srcId="{A5A62568-AB7A-4D9F-86DE-D983F61AE4FD}" destId="{69AA0F0C-8474-4D7F-B8EB-6F8A5AE1ADF2}" srcOrd="0" destOrd="0" presId="urn:microsoft.com/office/officeart/2005/8/layout/vList5"/>
    <dgm:cxn modelId="{2B1C28AE-5F9C-4368-AC46-9FE4C3E082AC}" type="presOf" srcId="{65A0ABAA-796D-4F14-B72B-1764CF242676}" destId="{4894B53F-9EE0-45E6-9274-E264EE7E96DF}" srcOrd="0" destOrd="0" presId="urn:microsoft.com/office/officeart/2005/8/layout/vList5"/>
    <dgm:cxn modelId="{713A8BBB-63CD-4A52-B0D0-AFD661641811}" type="presOf" srcId="{20CBC990-908E-46D5-84EF-401022F47F8F}" destId="{CB1F53A0-32EF-4F9F-9F55-088897F6CD66}" srcOrd="0" destOrd="0" presId="urn:microsoft.com/office/officeart/2005/8/layout/vList5"/>
    <dgm:cxn modelId="{0EFAFEC0-0CF9-4561-9678-D96F554FA1A1}" type="presOf" srcId="{57E0ECF2-670A-45ED-AA95-98E6E6E00D2F}" destId="{B74D31EC-6095-431C-A912-ACA425AA5651}" srcOrd="0" destOrd="0" presId="urn:microsoft.com/office/officeart/2005/8/layout/vList5"/>
    <dgm:cxn modelId="{052878C6-3B3B-490B-80CD-420539F14710}" type="presOf" srcId="{3236FE8E-7DC4-4AFD-BF1F-96DF197C7182}" destId="{974CBF40-EB27-427F-A385-D3A9F9ECB8FB}" srcOrd="0" destOrd="0" presId="urn:microsoft.com/office/officeart/2005/8/layout/vList5"/>
    <dgm:cxn modelId="{C0EBF9E7-52AD-42B6-B3AF-5002428B9959}" srcId="{3236FE8E-7DC4-4AFD-BF1F-96DF197C7182}" destId="{51262375-DAA3-411A-BAEC-DF07C9C4FCEE}" srcOrd="0" destOrd="0" parTransId="{FDEF554A-CD67-47E7-BD16-8350C8F3799D}" sibTransId="{05CCC60A-5F59-4472-BD02-9C42C278A9BA}"/>
    <dgm:cxn modelId="{B6040BE8-91E2-4B43-9EA0-6E32EF5A0751}" srcId="{65A0ABAA-796D-4F14-B72B-1764CF242676}" destId="{A5A62568-AB7A-4D9F-86DE-D983F61AE4FD}" srcOrd="0" destOrd="0" parTransId="{1FBAFC17-72BC-415D-AD99-E9FF8A53CD2E}" sibTransId="{C0F0BEE4-3243-410E-858C-3240A76B292F}"/>
    <dgm:cxn modelId="{0EA1CDE8-0D51-4D46-A869-B39A39789B79}" srcId="{20CBC990-908E-46D5-84EF-401022F47F8F}" destId="{3236FE8E-7DC4-4AFD-BF1F-96DF197C7182}" srcOrd="0" destOrd="0" parTransId="{E2699F18-129D-41B1-A88D-F303B148EF99}" sibTransId="{E4FC40F6-547E-4C66-849E-7A801E2EF44D}"/>
    <dgm:cxn modelId="{AAD299F9-9090-44BB-9798-658A81F5FA16}" srcId="{E48B4E0B-61C3-448A-B4EB-C092FBA5F6B5}" destId="{57E0ECF2-670A-45ED-AA95-98E6E6E00D2F}" srcOrd="0" destOrd="0" parTransId="{CCD95C7C-DAA0-460C-AD1A-E692B5474A67}" sibTransId="{CBC447BD-2B7C-4FDC-8907-541FC15FCC6C}"/>
    <dgm:cxn modelId="{1A209529-5623-489E-BF70-0086305C3FF1}" type="presParOf" srcId="{CB1F53A0-32EF-4F9F-9F55-088897F6CD66}" destId="{CF5662CC-BCF4-4835-ACE4-F3115F4A2BB0}" srcOrd="0" destOrd="0" presId="urn:microsoft.com/office/officeart/2005/8/layout/vList5"/>
    <dgm:cxn modelId="{A84B1347-DE7A-4153-9717-717FE3506934}" type="presParOf" srcId="{CF5662CC-BCF4-4835-ACE4-F3115F4A2BB0}" destId="{974CBF40-EB27-427F-A385-D3A9F9ECB8FB}" srcOrd="0" destOrd="0" presId="urn:microsoft.com/office/officeart/2005/8/layout/vList5"/>
    <dgm:cxn modelId="{0E43BB8D-2C52-4B75-9C4E-A3EAF7CF77A1}" type="presParOf" srcId="{CF5662CC-BCF4-4835-ACE4-F3115F4A2BB0}" destId="{4DD8572F-3079-4368-8D76-87D4FCA839E3}" srcOrd="1" destOrd="0" presId="urn:microsoft.com/office/officeart/2005/8/layout/vList5"/>
    <dgm:cxn modelId="{C03426EB-6553-439D-A140-9A83958A1BA7}" type="presParOf" srcId="{CB1F53A0-32EF-4F9F-9F55-088897F6CD66}" destId="{628B9FED-363E-48CB-B941-BA3D31303511}" srcOrd="1" destOrd="0" presId="urn:microsoft.com/office/officeart/2005/8/layout/vList5"/>
    <dgm:cxn modelId="{FE02F190-B52F-4382-A0A1-05AC0A37F72B}" type="presParOf" srcId="{CB1F53A0-32EF-4F9F-9F55-088897F6CD66}" destId="{5D339A2C-505A-4D65-B7DC-F6B473FBF7CE}" srcOrd="2" destOrd="0" presId="urn:microsoft.com/office/officeart/2005/8/layout/vList5"/>
    <dgm:cxn modelId="{AFCD1583-84BC-476D-922F-25AE8F6DC180}" type="presParOf" srcId="{5D339A2C-505A-4D65-B7DC-F6B473FBF7CE}" destId="{4894B53F-9EE0-45E6-9274-E264EE7E96DF}" srcOrd="0" destOrd="0" presId="urn:microsoft.com/office/officeart/2005/8/layout/vList5"/>
    <dgm:cxn modelId="{DD041077-C9D9-412B-8E10-18D1267052CF}" type="presParOf" srcId="{5D339A2C-505A-4D65-B7DC-F6B473FBF7CE}" destId="{69AA0F0C-8474-4D7F-B8EB-6F8A5AE1ADF2}" srcOrd="1" destOrd="0" presId="urn:microsoft.com/office/officeart/2005/8/layout/vList5"/>
    <dgm:cxn modelId="{43EC4D95-78E0-4E49-A06D-B98A6477DAFE}" type="presParOf" srcId="{CB1F53A0-32EF-4F9F-9F55-088897F6CD66}" destId="{B8AFBE73-1EFA-4A8C-AEF2-70EE74073E5C}" srcOrd="3" destOrd="0" presId="urn:microsoft.com/office/officeart/2005/8/layout/vList5"/>
    <dgm:cxn modelId="{95F0AE24-27CF-4DC7-9587-5FB21E98F6CD}" type="presParOf" srcId="{CB1F53A0-32EF-4F9F-9F55-088897F6CD66}" destId="{8D0FB06B-6B35-4868-AF3B-207BD13262A5}" srcOrd="4" destOrd="0" presId="urn:microsoft.com/office/officeart/2005/8/layout/vList5"/>
    <dgm:cxn modelId="{72DF2AE9-75CE-45E0-B76D-4C73F7B39E7C}" type="presParOf" srcId="{8D0FB06B-6B35-4868-AF3B-207BD13262A5}" destId="{8873062F-1F63-48EF-8422-5ED91193DD2F}" srcOrd="0" destOrd="0" presId="urn:microsoft.com/office/officeart/2005/8/layout/vList5"/>
    <dgm:cxn modelId="{03D785CC-E259-425F-BE6B-78E5BD1E6D33}" type="presParOf" srcId="{8D0FB06B-6B35-4868-AF3B-207BD13262A5}" destId="{B74D31EC-6095-431C-A912-ACA425AA565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42192-9C22-4362-844E-85C572AD798F}">
      <dsp:nvSpPr>
        <dsp:cNvPr id="0" name=""/>
        <dsp:cNvSpPr/>
      </dsp:nvSpPr>
      <dsp:spPr>
        <a:xfrm>
          <a:off x="0" y="102627"/>
          <a:ext cx="4706803" cy="3597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Linguistic</a:t>
          </a:r>
          <a:endParaRPr lang="en-GB" sz="1500" kern="1200"/>
        </a:p>
      </dsp:txBody>
      <dsp:txXfrm>
        <a:off x="17563" y="120190"/>
        <a:ext cx="4671677" cy="324648"/>
      </dsp:txXfrm>
    </dsp:sp>
    <dsp:sp modelId="{DEABBAF7-602E-4178-BC4B-31D145C0D6C0}">
      <dsp:nvSpPr>
        <dsp:cNvPr id="0" name=""/>
        <dsp:cNvSpPr/>
      </dsp:nvSpPr>
      <dsp:spPr>
        <a:xfrm>
          <a:off x="0" y="505602"/>
          <a:ext cx="4706803" cy="3597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Logical-mathematical</a:t>
          </a:r>
          <a:endParaRPr lang="en-GB" sz="1500" kern="1200"/>
        </a:p>
      </dsp:txBody>
      <dsp:txXfrm>
        <a:off x="17563" y="523165"/>
        <a:ext cx="4671677" cy="324648"/>
      </dsp:txXfrm>
    </dsp:sp>
    <dsp:sp modelId="{D1A3708F-CAAC-4E6C-9F10-98B28D63964A}">
      <dsp:nvSpPr>
        <dsp:cNvPr id="0" name=""/>
        <dsp:cNvSpPr/>
      </dsp:nvSpPr>
      <dsp:spPr>
        <a:xfrm>
          <a:off x="0" y="908577"/>
          <a:ext cx="4706803" cy="3597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Musical</a:t>
          </a:r>
          <a:endParaRPr lang="en-GB" sz="1500" kern="1200"/>
        </a:p>
      </dsp:txBody>
      <dsp:txXfrm>
        <a:off x="17563" y="926140"/>
        <a:ext cx="4671677" cy="324648"/>
      </dsp:txXfrm>
    </dsp:sp>
    <dsp:sp modelId="{0D234153-AEA1-429D-8643-C9CC4C10543C}">
      <dsp:nvSpPr>
        <dsp:cNvPr id="0" name=""/>
        <dsp:cNvSpPr/>
      </dsp:nvSpPr>
      <dsp:spPr>
        <a:xfrm>
          <a:off x="0" y="1311552"/>
          <a:ext cx="4706803" cy="3597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Light" panose="020F0302020204030204"/>
            </a:rPr>
            <a:t>Bodily-Kinaesthetic</a:t>
          </a:r>
          <a:endParaRPr lang="en-GB" sz="1500" kern="1200" dirty="0"/>
        </a:p>
      </dsp:txBody>
      <dsp:txXfrm>
        <a:off x="17563" y="1329115"/>
        <a:ext cx="4671677" cy="324648"/>
      </dsp:txXfrm>
    </dsp:sp>
    <dsp:sp modelId="{8753E463-9ECE-4C5B-8A4C-47883536A61B}">
      <dsp:nvSpPr>
        <dsp:cNvPr id="0" name=""/>
        <dsp:cNvSpPr/>
      </dsp:nvSpPr>
      <dsp:spPr>
        <a:xfrm>
          <a:off x="0" y="1714527"/>
          <a:ext cx="4706803" cy="3597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Light" panose="020F0302020204030204"/>
            </a:rPr>
            <a:t>Visual-Spatial</a:t>
          </a:r>
          <a:endParaRPr lang="en-GB" sz="1500" kern="1200" dirty="0"/>
        </a:p>
      </dsp:txBody>
      <dsp:txXfrm>
        <a:off x="17563" y="1732090"/>
        <a:ext cx="4671677" cy="324648"/>
      </dsp:txXfrm>
    </dsp:sp>
    <dsp:sp modelId="{04AFBF37-A53C-469F-B2AD-2B4AA9224074}">
      <dsp:nvSpPr>
        <dsp:cNvPr id="0" name=""/>
        <dsp:cNvSpPr/>
      </dsp:nvSpPr>
      <dsp:spPr>
        <a:xfrm>
          <a:off x="0" y="2117502"/>
          <a:ext cx="4706803" cy="3597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Light" panose="020F0302020204030204"/>
            </a:rPr>
            <a:t>Interpersonal</a:t>
          </a:r>
        </a:p>
      </dsp:txBody>
      <dsp:txXfrm>
        <a:off x="17563" y="2135065"/>
        <a:ext cx="4671677" cy="324648"/>
      </dsp:txXfrm>
    </dsp:sp>
    <dsp:sp modelId="{AA878D4C-AF1C-44E9-97FA-50876260ADC6}">
      <dsp:nvSpPr>
        <dsp:cNvPr id="0" name=""/>
        <dsp:cNvSpPr/>
      </dsp:nvSpPr>
      <dsp:spPr>
        <a:xfrm>
          <a:off x="0" y="2520477"/>
          <a:ext cx="4706803" cy="3597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Calibri Light" panose="020F0302020204030204"/>
            </a:rPr>
            <a:t>Intrapersonal</a:t>
          </a:r>
        </a:p>
      </dsp:txBody>
      <dsp:txXfrm>
        <a:off x="17563" y="2538040"/>
        <a:ext cx="4671677" cy="324648"/>
      </dsp:txXfrm>
    </dsp:sp>
    <dsp:sp modelId="{425F7797-6357-4F6A-8230-5D0720386ABF}">
      <dsp:nvSpPr>
        <dsp:cNvPr id="0" name=""/>
        <dsp:cNvSpPr/>
      </dsp:nvSpPr>
      <dsp:spPr>
        <a:xfrm>
          <a:off x="0" y="2923452"/>
          <a:ext cx="4706803" cy="3597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Light" panose="020F0302020204030204"/>
            </a:rPr>
            <a:t>Naturalistic</a:t>
          </a:r>
          <a:endParaRPr lang="en-GB" sz="1500" kern="1200" dirty="0"/>
        </a:p>
      </dsp:txBody>
      <dsp:txXfrm>
        <a:off x="17563" y="2941015"/>
        <a:ext cx="4671677" cy="324648"/>
      </dsp:txXfrm>
    </dsp:sp>
    <dsp:sp modelId="{535E3CB2-81BF-4A58-96F4-79DF12051970}">
      <dsp:nvSpPr>
        <dsp:cNvPr id="0" name=""/>
        <dsp:cNvSpPr/>
      </dsp:nvSpPr>
      <dsp:spPr>
        <a:xfrm>
          <a:off x="0" y="3326427"/>
          <a:ext cx="4706803" cy="3597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Existential</a:t>
          </a:r>
        </a:p>
      </dsp:txBody>
      <dsp:txXfrm>
        <a:off x="17563" y="3343990"/>
        <a:ext cx="4671677" cy="324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8572F-3079-4368-8D76-87D4FCA839E3}">
      <dsp:nvSpPr>
        <dsp:cNvPr id="0" name=""/>
        <dsp:cNvSpPr/>
      </dsp:nvSpPr>
      <dsp:spPr>
        <a:xfrm rot="5400000">
          <a:off x="3601530" y="-1217676"/>
          <a:ext cx="1218493" cy="39630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latin typeface="Calibri Light" panose="020F0302020204030204"/>
            </a:rPr>
            <a:t>Ensure</a:t>
          </a:r>
          <a:r>
            <a:rPr lang="en-US" sz="2100" kern="1200"/>
            <a:t> the adoption of appropriate teaching and learning </a:t>
          </a:r>
          <a:r>
            <a:rPr lang="en-US" sz="2100" kern="1200">
              <a:latin typeface="Calibri Light" panose="020F0302020204030204"/>
            </a:rPr>
            <a:t>strategies</a:t>
          </a:r>
          <a:endParaRPr lang="en-US" sz="2100" kern="1200"/>
        </a:p>
      </dsp:txBody>
      <dsp:txXfrm rot="-5400000">
        <a:off x="2229235" y="214101"/>
        <a:ext cx="3903602" cy="1099529"/>
      </dsp:txXfrm>
    </dsp:sp>
    <dsp:sp modelId="{974CBF40-EB27-427F-A385-D3A9F9ECB8FB}">
      <dsp:nvSpPr>
        <dsp:cNvPr id="0" name=""/>
        <dsp:cNvSpPr/>
      </dsp:nvSpPr>
      <dsp:spPr>
        <a:xfrm>
          <a:off x="0" y="2307"/>
          <a:ext cx="2229234" cy="15231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Calibri Light" panose="020F0302020204030204"/>
            </a:rPr>
            <a:t>Schools</a:t>
          </a:r>
          <a:endParaRPr lang="en-US" sz="2700" kern="1200" dirty="0"/>
        </a:p>
      </dsp:txBody>
      <dsp:txXfrm>
        <a:off x="74352" y="76659"/>
        <a:ext cx="2080530" cy="1374412"/>
      </dsp:txXfrm>
    </dsp:sp>
    <dsp:sp modelId="{69AA0F0C-8474-4D7F-B8EB-6F8A5AE1ADF2}">
      <dsp:nvSpPr>
        <dsp:cNvPr id="0" name=""/>
        <dsp:cNvSpPr/>
      </dsp:nvSpPr>
      <dsp:spPr>
        <a:xfrm rot="5400000">
          <a:off x="3601530" y="381595"/>
          <a:ext cx="1218493" cy="3963084"/>
        </a:xfrm>
        <a:prstGeom prst="round2Same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latin typeface="Calibri Light" panose="020F0302020204030204"/>
            </a:rPr>
            <a:t>Receive</a:t>
          </a:r>
          <a:r>
            <a:rPr lang="en-US" sz="2100" kern="1200"/>
            <a:t> support to build up their resilience/self-esteem in order to achieve their potential</a:t>
          </a:r>
        </a:p>
      </dsp:txBody>
      <dsp:txXfrm rot="-5400000">
        <a:off x="2229235" y="1813372"/>
        <a:ext cx="3903602" cy="1099529"/>
      </dsp:txXfrm>
    </dsp:sp>
    <dsp:sp modelId="{4894B53F-9EE0-45E6-9274-E264EE7E96DF}">
      <dsp:nvSpPr>
        <dsp:cNvPr id="0" name=""/>
        <dsp:cNvSpPr/>
      </dsp:nvSpPr>
      <dsp:spPr>
        <a:xfrm>
          <a:off x="0" y="1601579"/>
          <a:ext cx="2229234" cy="1523116"/>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Calibri Light" panose="020F0302020204030204"/>
            </a:rPr>
            <a:t>Learners</a:t>
          </a:r>
          <a:endParaRPr lang="en-US" sz="2700" kern="1200" dirty="0"/>
        </a:p>
      </dsp:txBody>
      <dsp:txXfrm>
        <a:off x="74352" y="1675931"/>
        <a:ext cx="2080530" cy="1374412"/>
      </dsp:txXfrm>
    </dsp:sp>
    <dsp:sp modelId="{B74D31EC-6095-431C-A912-ACA425AA5651}">
      <dsp:nvSpPr>
        <dsp:cNvPr id="0" name=""/>
        <dsp:cNvSpPr/>
      </dsp:nvSpPr>
      <dsp:spPr>
        <a:xfrm rot="5400000">
          <a:off x="3601530" y="1980868"/>
          <a:ext cx="1218493" cy="3963084"/>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latin typeface="Calibri Light" panose="020F0302020204030204"/>
            </a:rPr>
            <a:t>Ensure</a:t>
          </a:r>
          <a:r>
            <a:rPr lang="en-US" sz="2100" kern="1200"/>
            <a:t> that appropriate differentiation, resources and equipment are utilised</a:t>
          </a:r>
        </a:p>
      </dsp:txBody>
      <dsp:txXfrm rot="-5400000">
        <a:off x="2229235" y="3412645"/>
        <a:ext cx="3903602" cy="1099529"/>
      </dsp:txXfrm>
    </dsp:sp>
    <dsp:sp modelId="{8873062F-1F63-48EF-8422-5ED91193DD2F}">
      <dsp:nvSpPr>
        <dsp:cNvPr id="0" name=""/>
        <dsp:cNvSpPr/>
      </dsp:nvSpPr>
      <dsp:spPr>
        <a:xfrm>
          <a:off x="0" y="3200851"/>
          <a:ext cx="2229234" cy="152311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Calibri Light" panose="020F0302020204030204"/>
            </a:rPr>
            <a:t>Practitioners</a:t>
          </a:r>
          <a:endParaRPr lang="en-US" sz="2700" kern="1200" dirty="0"/>
        </a:p>
      </dsp:txBody>
      <dsp:txXfrm>
        <a:off x="74352" y="3275203"/>
        <a:ext cx="2080530" cy="13744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9808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1294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8294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933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8600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564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8066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1232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109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1164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4947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04860727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2">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F345E-A0B5-4E2B-84AD-23D7A6E7858B}"/>
              </a:ext>
            </a:extLst>
          </p:cNvPr>
          <p:cNvSpPr>
            <a:spLocks noGrp="1"/>
          </p:cNvSpPr>
          <p:nvPr>
            <p:ph type="title"/>
          </p:nvPr>
        </p:nvSpPr>
        <p:spPr>
          <a:xfrm>
            <a:off x="640080" y="4777739"/>
            <a:ext cx="3418990" cy="1412119"/>
          </a:xfrm>
        </p:spPr>
        <p:txBody>
          <a:bodyPr vert="horz" lIns="91440" tIns="45720" rIns="91440" bIns="45720" rtlCol="0" anchor="ctr">
            <a:normAutofit/>
          </a:bodyPr>
          <a:lstStyle/>
          <a:p>
            <a:r>
              <a:rPr lang="en-US" sz="4800" b="0" cap="all"/>
              <a:t>SJIe4003</a:t>
            </a:r>
          </a:p>
        </p:txBody>
      </p:sp>
      <p:pic>
        <p:nvPicPr>
          <p:cNvPr id="8" name="Picture 8">
            <a:extLst>
              <a:ext uri="{FF2B5EF4-FFF2-40B4-BE49-F238E27FC236}">
                <a16:creationId xmlns:a16="http://schemas.microsoft.com/office/drawing/2014/main" id="{F0C04EED-4C3D-40D9-9DF9-1A7F0BCA4921}"/>
              </a:ext>
            </a:extLst>
          </p:cNvPr>
          <p:cNvPicPr>
            <a:picLocks noGrp="1" noChangeAspect="1"/>
          </p:cNvPicPr>
          <p:nvPr>
            <p:ph type="pic" idx="1"/>
          </p:nvPr>
        </p:nvPicPr>
        <p:blipFill rotWithShape="1">
          <a:blip r:embed="rId2"/>
          <a:srcRect b="16914"/>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9"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BE1F310-13BB-4E37-81F2-FB9DD1D0A012}"/>
              </a:ext>
            </a:extLst>
          </p:cNvPr>
          <p:cNvSpPr>
            <a:spLocks noGrp="1"/>
          </p:cNvSpPr>
          <p:nvPr>
            <p:ph type="body" sz="half" idx="2"/>
          </p:nvPr>
        </p:nvSpPr>
        <p:spPr>
          <a:xfrm>
            <a:off x="4654294" y="4777739"/>
            <a:ext cx="6897626" cy="1399223"/>
          </a:xfrm>
        </p:spPr>
        <p:txBody>
          <a:bodyPr vert="horz" lIns="91440" tIns="45720" rIns="91440" bIns="45720" rtlCol="0" anchor="ctr">
            <a:normAutofit/>
          </a:bodyPr>
          <a:lstStyle/>
          <a:p>
            <a:pPr indent="-228600">
              <a:spcBef>
                <a:spcPts val="930"/>
              </a:spcBef>
              <a:buFont typeface="Arial" panose="020B0604020202020204" pitchFamily="34" charset="0"/>
              <a:buChar char="•"/>
            </a:pPr>
            <a:endParaRPr lang="en-US" sz="2200"/>
          </a:p>
          <a:p>
            <a:pPr indent="-228600">
              <a:spcBef>
                <a:spcPts val="930"/>
              </a:spcBef>
              <a:buFont typeface="Arial" panose="020B0604020202020204" pitchFamily="34" charset="0"/>
              <a:buChar char="•"/>
            </a:pPr>
            <a:r>
              <a:rPr lang="en-US" sz="2200"/>
              <a:t>2014382 Sian Davies</a:t>
            </a:r>
          </a:p>
        </p:txBody>
      </p:sp>
      <p:sp>
        <p:nvSpPr>
          <p:cNvPr id="3" name="TextBox 2">
            <a:extLst>
              <a:ext uri="{FF2B5EF4-FFF2-40B4-BE49-F238E27FC236}">
                <a16:creationId xmlns:a16="http://schemas.microsoft.com/office/drawing/2014/main" id="{E9EE2909-5108-48C0-BEAD-3AC396494546}"/>
              </a:ext>
            </a:extLst>
          </p:cNvPr>
          <p:cNvSpPr txBox="1"/>
          <p:nvPr/>
        </p:nvSpPr>
        <p:spPr>
          <a:xfrm>
            <a:off x="9224962" y="128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British Dyslexia Association</a:t>
            </a:r>
            <a:endParaRPr lang="en-GB" dirty="0">
              <a:solidFill>
                <a:schemeClr val="bg1"/>
              </a:solidFill>
              <a:cs typeface="Calibri"/>
            </a:endParaRPr>
          </a:p>
        </p:txBody>
      </p:sp>
    </p:spTree>
    <p:extLst>
      <p:ext uri="{BB962C8B-B14F-4D97-AF65-F5344CB8AC3E}">
        <p14:creationId xmlns:p14="http://schemas.microsoft.com/office/powerpoint/2010/main" val="279374680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50" name="Freeform: Shape 49">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Freeform: Shape 50">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51">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Freeform: Shape 52">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55" name="Freeform: Shape 54">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extBox 1">
            <a:extLst>
              <a:ext uri="{FF2B5EF4-FFF2-40B4-BE49-F238E27FC236}">
                <a16:creationId xmlns:a16="http://schemas.microsoft.com/office/drawing/2014/main" id="{E4122901-41E4-47DE-9F38-7D4BDF581907}"/>
              </a:ext>
            </a:extLst>
          </p:cNvPr>
          <p:cNvSpPr txBox="1"/>
          <p:nvPr/>
        </p:nvSpPr>
        <p:spPr>
          <a:xfrm>
            <a:off x="462879" y="590978"/>
            <a:ext cx="7336079"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000">
              <a:solidFill>
                <a:schemeClr val="tx2"/>
              </a:solidFill>
            </a:endParaRPr>
          </a:p>
          <a:p>
            <a:pPr>
              <a:lnSpc>
                <a:spcPct val="90000"/>
              </a:lnSpc>
              <a:spcAft>
                <a:spcPts val="600"/>
              </a:spcAft>
            </a:pPr>
            <a:r>
              <a:rPr lang="en-US" sz="2400" b="1" dirty="0">
                <a:latin typeface="Bradley Hand ITC"/>
              </a:rPr>
              <a:t>Dyslexia is a learning difficulty that primarily affects the skills involved in accurate and fluent word reading </a:t>
            </a:r>
            <a:r>
              <a:rPr lang="en-US" sz="2400" b="1">
                <a:latin typeface="Bradley Hand ITC"/>
              </a:rPr>
              <a:t>and spelling.</a:t>
            </a:r>
            <a:endParaRPr lang="en-US" sz="2400" b="1">
              <a:latin typeface="Bradley Hand ITC"/>
              <a:cs typeface="Calibri" panose="020F0502020204030204"/>
            </a:endParaRPr>
          </a:p>
          <a:p>
            <a:pPr>
              <a:lnSpc>
                <a:spcPct val="90000"/>
              </a:lnSpc>
              <a:spcAft>
                <a:spcPts val="600"/>
              </a:spcAft>
            </a:pPr>
            <a:r>
              <a:rPr lang="en-US" sz="2400" b="1">
                <a:latin typeface="Bradley Hand ITC"/>
              </a:rPr>
              <a:t>                                         The Dyslexia </a:t>
            </a:r>
            <a:r>
              <a:rPr lang="en-US" sz="2400" b="1" err="1">
                <a:latin typeface="Bradley Hand ITC"/>
              </a:rPr>
              <a:t>SpLD</a:t>
            </a:r>
            <a:r>
              <a:rPr lang="en-US" sz="2400" b="1" dirty="0">
                <a:latin typeface="Bradley Hand ITC"/>
              </a:rPr>
              <a:t> Trust</a:t>
            </a:r>
            <a:endParaRPr lang="en-US" sz="2400" b="1">
              <a:latin typeface="Bradley Hand ITC"/>
              <a:cs typeface="Calibri" panose="020F0502020204030204"/>
            </a:endParaRPr>
          </a:p>
          <a:p>
            <a:pPr indent="-228600">
              <a:lnSpc>
                <a:spcPct val="90000"/>
              </a:lnSpc>
              <a:spcAft>
                <a:spcPts val="600"/>
              </a:spcAft>
              <a:buFont typeface="Arial" panose="020B0604020202020204" pitchFamily="34" charset="0"/>
              <a:buChar char="•"/>
            </a:pPr>
            <a:endParaRPr lang="en-US" sz="2000">
              <a:solidFill>
                <a:schemeClr val="tx2"/>
              </a:solidFill>
            </a:endParaRPr>
          </a:p>
        </p:txBody>
      </p:sp>
      <p:sp>
        <p:nvSpPr>
          <p:cNvPr id="3" name="TextBox 2">
            <a:extLst>
              <a:ext uri="{FF2B5EF4-FFF2-40B4-BE49-F238E27FC236}">
                <a16:creationId xmlns:a16="http://schemas.microsoft.com/office/drawing/2014/main" id="{7F75E7CC-98BC-47F8-9A92-E53DDB6DC7C8}"/>
              </a:ext>
            </a:extLst>
          </p:cNvPr>
          <p:cNvSpPr txBox="1"/>
          <p:nvPr/>
        </p:nvSpPr>
        <p:spPr>
          <a:xfrm>
            <a:off x="1073624" y="3325503"/>
            <a:ext cx="1018122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Bradley Hand ITC"/>
                <a:ea typeface="+mn-lt"/>
                <a:cs typeface="+mn-lt"/>
              </a:rPr>
              <a:t>Dyslexia is a learning difference which primarily affects reading and writing skills. However, it does not only affect these skills. Dyslexia is actually about information processing. Dyslexic people may have difficulty processing and remembering information they see and hear, which can affect learning and the acquisition of literacy skills. Dyslexia can also impact on other areas such as organisational skills.</a:t>
            </a:r>
          </a:p>
          <a:p>
            <a:r>
              <a:rPr lang="en-GB" sz="2400" b="1" dirty="0">
                <a:latin typeface="Bradley Hand ITC"/>
                <a:cs typeface="Calibri"/>
              </a:rPr>
              <a:t>                                                                               </a:t>
            </a:r>
          </a:p>
          <a:p>
            <a:r>
              <a:rPr lang="en-GB" sz="2400" b="1">
                <a:latin typeface="Bradley Hand ITC"/>
                <a:cs typeface="Calibri"/>
              </a:rPr>
              <a:t>                                                                            British Dyslexia </a:t>
            </a:r>
            <a:r>
              <a:rPr lang="en-GB" sz="2400" b="1" dirty="0">
                <a:latin typeface="Bradley Hand ITC"/>
                <a:cs typeface="Calibri"/>
              </a:rPr>
              <a:t>Association</a:t>
            </a:r>
            <a:endParaRPr lang="en-GB" sz="2400" b="1">
              <a:latin typeface="Bradley Hand ITC"/>
            </a:endParaRPr>
          </a:p>
        </p:txBody>
      </p:sp>
    </p:spTree>
    <p:extLst>
      <p:ext uri="{BB962C8B-B14F-4D97-AF65-F5344CB8AC3E}">
        <p14:creationId xmlns:p14="http://schemas.microsoft.com/office/powerpoint/2010/main" val="3715110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49">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51">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9328EF8F-76D3-4961-A6C5-34844A1D7EE8}"/>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b="1" u="sng">
                <a:solidFill>
                  <a:srgbClr val="000000"/>
                </a:solidFill>
              </a:rPr>
              <a:t>Howard Gardner</a:t>
            </a:r>
          </a:p>
        </p:txBody>
      </p:sp>
      <p:sp>
        <p:nvSpPr>
          <p:cNvPr id="6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icture containing person, person, indoor, window&#10;&#10;Description automatically generated">
            <a:extLst>
              <a:ext uri="{FF2B5EF4-FFF2-40B4-BE49-F238E27FC236}">
                <a16:creationId xmlns:a16="http://schemas.microsoft.com/office/drawing/2014/main" id="{644BE0D4-1158-4720-B97C-38BE5BFB84EA}"/>
              </a:ext>
            </a:extLst>
          </p:cNvPr>
          <p:cNvPicPr>
            <a:picLocks noGrp="1" noChangeAspect="1"/>
          </p:cNvPicPr>
          <p:nvPr>
            <p:ph sz="half" idx="1"/>
          </p:nvPr>
        </p:nvPicPr>
        <p:blipFill rotWithShape="1">
          <a:blip r:embed="rId3"/>
          <a:srcRect r="1" b="7850"/>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aphicFrame>
        <p:nvGraphicFramePr>
          <p:cNvPr id="6" name="Diagram 6">
            <a:extLst>
              <a:ext uri="{FF2B5EF4-FFF2-40B4-BE49-F238E27FC236}">
                <a16:creationId xmlns:a16="http://schemas.microsoft.com/office/drawing/2014/main" id="{3B0E2897-C2D2-41D4-BFBF-A2F4339213A1}"/>
              </a:ext>
            </a:extLst>
          </p:cNvPr>
          <p:cNvGraphicFramePr>
            <a:graphicFrameLocks noGrp="1"/>
          </p:cNvGraphicFramePr>
          <p:nvPr>
            <p:ph sz="half" idx="2"/>
            <p:extLst>
              <p:ext uri="{D42A27DB-BD31-4B8C-83A1-F6EECF244321}">
                <p14:modId xmlns:p14="http://schemas.microsoft.com/office/powerpoint/2010/main" val="3784753579"/>
              </p:ext>
            </p:extLst>
          </p:nvPr>
        </p:nvGraphicFramePr>
        <p:xfrm>
          <a:off x="804997" y="2272143"/>
          <a:ext cx="4706803" cy="37888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5" name="TextBox 24">
            <a:extLst>
              <a:ext uri="{FF2B5EF4-FFF2-40B4-BE49-F238E27FC236}">
                <a16:creationId xmlns:a16="http://schemas.microsoft.com/office/drawing/2014/main" id="{9534449D-7312-46CC-8370-229E014C643D}"/>
              </a:ext>
            </a:extLst>
          </p:cNvPr>
          <p:cNvSpPr txBox="1"/>
          <p:nvPr/>
        </p:nvSpPr>
        <p:spPr>
          <a:xfrm>
            <a:off x="8122042" y="6425915"/>
            <a:ext cx="48506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        Worldwide meeting on human values</a:t>
            </a:r>
            <a:endParaRPr lang="en-GB" sz="1000">
              <a:solidFill>
                <a:schemeClr val="bg1"/>
              </a:solidFill>
              <a:cs typeface="Calibri"/>
            </a:endParaRPr>
          </a:p>
        </p:txBody>
      </p:sp>
    </p:spTree>
    <p:extLst>
      <p:ext uri="{BB962C8B-B14F-4D97-AF65-F5344CB8AC3E}">
        <p14:creationId xmlns:p14="http://schemas.microsoft.com/office/powerpoint/2010/main" val="1149126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DDDFD-903E-48C3-9006-C9279B377B9B}"/>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a:t>  </a:t>
            </a:r>
            <a:r>
              <a:rPr lang="en-US" sz="6000" b="1" u="sng"/>
              <a:t>Stile Dyslexia</a:t>
            </a:r>
            <a:r>
              <a:rPr lang="en-US" sz="6000"/>
              <a:t>  </a:t>
            </a:r>
          </a:p>
        </p:txBody>
      </p:sp>
      <p:pic>
        <p:nvPicPr>
          <p:cNvPr id="4" name="Picture 4">
            <a:extLst>
              <a:ext uri="{FF2B5EF4-FFF2-40B4-BE49-F238E27FC236}">
                <a16:creationId xmlns:a16="http://schemas.microsoft.com/office/drawing/2014/main" id="{644E5F62-0509-4DE3-A1CD-9AA85B00A666}"/>
              </a:ext>
            </a:extLst>
          </p:cNvPr>
          <p:cNvPicPr>
            <a:picLocks noGrp="1" noChangeAspect="1"/>
          </p:cNvPicPr>
          <p:nvPr>
            <p:ph idx="1"/>
          </p:nvPr>
        </p:nvPicPr>
        <p:blipFill rotWithShape="1">
          <a:blip r:embed="rId2"/>
          <a:srcRect l="5612" r="10013"/>
          <a:stretch/>
        </p:blipFill>
        <p:spPr>
          <a:xfrm rot="5400000">
            <a:off x="359042" y="686290"/>
            <a:ext cx="3774916" cy="3355480"/>
          </a:xfrm>
          <a:prstGeom prst="rect">
            <a:avLst/>
          </a:prstGeom>
        </p:spPr>
      </p:pic>
      <p:pic>
        <p:nvPicPr>
          <p:cNvPr id="5" name="Picture 5" descr="Diagram&#10;&#10;Description automatically generated">
            <a:extLst>
              <a:ext uri="{FF2B5EF4-FFF2-40B4-BE49-F238E27FC236}">
                <a16:creationId xmlns:a16="http://schemas.microsoft.com/office/drawing/2014/main" id="{46818479-D2A8-4C2C-BC49-E1CA84199B20}"/>
              </a:ext>
            </a:extLst>
          </p:cNvPr>
          <p:cNvPicPr>
            <a:picLocks noChangeAspect="1"/>
          </p:cNvPicPr>
          <p:nvPr/>
        </p:nvPicPr>
        <p:blipFill rotWithShape="1">
          <a:blip r:embed="rId3"/>
          <a:srcRect t="10901" r="1" b="12319"/>
          <a:stretch/>
        </p:blipFill>
        <p:spPr>
          <a:xfrm>
            <a:off x="4418249" y="476573"/>
            <a:ext cx="3355501" cy="3774916"/>
          </a:xfrm>
          <a:prstGeom prst="rect">
            <a:avLst/>
          </a:prstGeom>
        </p:spPr>
      </p:pic>
      <p:pic>
        <p:nvPicPr>
          <p:cNvPr id="6" name="Picture 6" descr="A picture containing indoor, red&#10;&#10;Description automatically generated">
            <a:extLst>
              <a:ext uri="{FF2B5EF4-FFF2-40B4-BE49-F238E27FC236}">
                <a16:creationId xmlns:a16="http://schemas.microsoft.com/office/drawing/2014/main" id="{1EA7767A-1185-46CE-B2F2-425BCB40B400}"/>
              </a:ext>
            </a:extLst>
          </p:cNvPr>
          <p:cNvPicPr>
            <a:picLocks noChangeAspect="1"/>
          </p:cNvPicPr>
          <p:nvPr/>
        </p:nvPicPr>
        <p:blipFill>
          <a:blip r:embed="rId4"/>
          <a:stretch>
            <a:fillRect/>
          </a:stretch>
        </p:blipFill>
        <p:spPr>
          <a:xfrm>
            <a:off x="8153400" y="1031293"/>
            <a:ext cx="3553968" cy="2665476"/>
          </a:xfrm>
          <a:prstGeom prst="rect">
            <a:avLst/>
          </a:prstGeom>
        </p:spPr>
      </p:pic>
      <p:cxnSp>
        <p:nvCxnSpPr>
          <p:cNvPr id="39" name="Straight Connector 38">
            <a:extLst>
              <a:ext uri="{FF2B5EF4-FFF2-40B4-BE49-F238E27FC236}">
                <a16:creationId xmlns:a16="http://schemas.microsoft.com/office/drawing/2014/main" id="{8F880EF2-DF79-4D9D-8F11-E91D48C797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2274D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751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fltVal val="0"/>
                                          </p:val>
                                        </p:tav>
                                        <p:tav tm="100000">
                                          <p:val>
                                            <p:strVal val="#ppt_w"/>
                                          </p:val>
                                        </p:tav>
                                      </p:tavLst>
                                    </p:anim>
                                    <p:anim calcmode="lin" valueType="num">
                                      <p:cBhvr>
                                        <p:cTn id="16" dur="1000" fill="hold"/>
                                        <p:tgtEl>
                                          <p:spTgt spid="4"/>
                                        </p:tgtEl>
                                        <p:attrNameLst>
                                          <p:attrName>ppt_h</p:attrName>
                                        </p:attrNameLst>
                                      </p:cBhvr>
                                      <p:tavLst>
                                        <p:tav tm="0">
                                          <p:val>
                                            <p:fltVal val="0"/>
                                          </p:val>
                                        </p:tav>
                                        <p:tav tm="100000">
                                          <p:val>
                                            <p:strVal val="#ppt_h"/>
                                          </p:val>
                                        </p:tav>
                                      </p:tavLst>
                                    </p:anim>
                                    <p:anim calcmode="lin" valueType="num">
                                      <p:cBhvr>
                                        <p:cTn id="17" dur="1000" fill="hold"/>
                                        <p:tgtEl>
                                          <p:spTgt spid="4"/>
                                        </p:tgtEl>
                                        <p:attrNameLst>
                                          <p:attrName>style.rotation</p:attrName>
                                        </p:attrNameLst>
                                      </p:cBhvr>
                                      <p:tavLst>
                                        <p:tav tm="0">
                                          <p:val>
                                            <p:fltVal val="90"/>
                                          </p:val>
                                        </p:tav>
                                        <p:tav tm="100000">
                                          <p:val>
                                            <p:fltVal val="0"/>
                                          </p:val>
                                        </p:tav>
                                      </p:tavLst>
                                    </p:anim>
                                    <p:animEffect transition="in" filter="fade">
                                      <p:cBhvr>
                                        <p:cTn id="18" dur="10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1000" fill="hold"/>
                                        <p:tgtEl>
                                          <p:spTgt spid="5"/>
                                        </p:tgtEl>
                                        <p:attrNameLst>
                                          <p:attrName>ppt_w</p:attrName>
                                        </p:attrNameLst>
                                      </p:cBhvr>
                                      <p:tavLst>
                                        <p:tav tm="0">
                                          <p:val>
                                            <p:fltVal val="0"/>
                                          </p:val>
                                        </p:tav>
                                        <p:tav tm="100000">
                                          <p:val>
                                            <p:strVal val="#ppt_w"/>
                                          </p:val>
                                        </p:tav>
                                      </p:tavLst>
                                    </p:anim>
                                    <p:anim calcmode="lin" valueType="num">
                                      <p:cBhvr>
                                        <p:cTn id="24" dur="1000" fill="hold"/>
                                        <p:tgtEl>
                                          <p:spTgt spid="5"/>
                                        </p:tgtEl>
                                        <p:attrNameLst>
                                          <p:attrName>ppt_h</p:attrName>
                                        </p:attrNameLst>
                                      </p:cBhvr>
                                      <p:tavLst>
                                        <p:tav tm="0">
                                          <p:val>
                                            <p:fltVal val="0"/>
                                          </p:val>
                                        </p:tav>
                                        <p:tav tm="100000">
                                          <p:val>
                                            <p:strVal val="#ppt_h"/>
                                          </p:val>
                                        </p:tav>
                                      </p:tavLst>
                                    </p:anim>
                                    <p:anim calcmode="lin" valueType="num">
                                      <p:cBhvr>
                                        <p:cTn id="25" dur="1000" fill="hold"/>
                                        <p:tgtEl>
                                          <p:spTgt spid="5"/>
                                        </p:tgtEl>
                                        <p:attrNameLst>
                                          <p:attrName>style.rotation</p:attrName>
                                        </p:attrNameLst>
                                      </p:cBhvr>
                                      <p:tavLst>
                                        <p:tav tm="0">
                                          <p:val>
                                            <p:fltVal val="90"/>
                                          </p:val>
                                        </p:tav>
                                        <p:tav tm="100000">
                                          <p:val>
                                            <p:fltVal val="0"/>
                                          </p:val>
                                        </p:tav>
                                      </p:tavLst>
                                    </p:anim>
                                    <p:animEffect transition="in" filter="fade">
                                      <p:cBhvr>
                                        <p:cTn id="26" dur="10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E79EF-7374-4BFE-9B86-9C0DF4B144F9}"/>
              </a:ext>
            </a:extLst>
          </p:cNvPr>
          <p:cNvSpPr>
            <a:spLocks noGrp="1"/>
          </p:cNvSpPr>
          <p:nvPr>
            <p:ph type="title" idx="4294967295"/>
          </p:nvPr>
        </p:nvSpPr>
        <p:spPr>
          <a:xfrm>
            <a:off x="0" y="5124450"/>
            <a:ext cx="7727950" cy="1311275"/>
          </a:xfrm>
        </p:spPr>
        <p:txBody>
          <a:bodyPr vert="horz" lIns="91440" tIns="45720" rIns="91440" bIns="45720" rtlCol="0" anchor="t">
            <a:normAutofit/>
          </a:bodyPr>
          <a:lstStyle/>
          <a:p>
            <a:r>
              <a:rPr lang="en-US" sz="3600" dirty="0">
                <a:solidFill>
                  <a:srgbClr val="000000"/>
                </a:solidFill>
              </a:rPr>
              <a:t>                 </a:t>
            </a:r>
            <a:endParaRPr lang="en-US" sz="3600" dirty="0">
              <a:solidFill>
                <a:srgbClr val="000000"/>
              </a:solidFill>
              <a:highlight>
                <a:srgbClr val="C0C0C0"/>
              </a:highlight>
              <a:cs typeface="Calibri Light"/>
            </a:endParaRPr>
          </a:p>
        </p:txBody>
      </p:sp>
      <p:pic>
        <p:nvPicPr>
          <p:cNvPr id="21" name="Graphic 21" descr="Eye with solid fill">
            <a:extLst>
              <a:ext uri="{FF2B5EF4-FFF2-40B4-BE49-F238E27FC236}">
                <a16:creationId xmlns:a16="http://schemas.microsoft.com/office/drawing/2014/main" id="{D71DE063-270A-402E-8F89-A7CF42B739F3}"/>
              </a:ext>
            </a:extLst>
          </p:cNvPr>
          <p:cNvPicPr>
            <a:picLocks noGrp="1" noChangeAspect="1"/>
          </p:cNvPicPr>
          <p:nvPr>
            <p:ph idx="4294967295"/>
          </p:nvPr>
        </p:nvPicPr>
        <p:blipFill>
          <a:blip r:embed="rId2">
            <a:extLst>
              <a:ext uri="{96DAC541-7B7A-43D3-8B79-37D633B846F1}">
                <asvg:svgBlip xmlns:asvg="http://schemas.microsoft.com/office/drawing/2016/SVG/main" r:embed="rId3"/>
              </a:ext>
            </a:extLst>
          </a:blip>
          <a:stretch>
            <a:fillRect/>
          </a:stretch>
        </p:blipFill>
        <p:spPr>
          <a:xfrm>
            <a:off x="154781" y="517526"/>
            <a:ext cx="2628900" cy="2630487"/>
          </a:xfrm>
          <a:prstGeom prst="rect">
            <a:avLst/>
          </a:prstGeom>
        </p:spPr>
      </p:pic>
      <p:pic>
        <p:nvPicPr>
          <p:cNvPr id="23" name="Graphic 23" descr="Escalator Up with solid fill">
            <a:extLst>
              <a:ext uri="{FF2B5EF4-FFF2-40B4-BE49-F238E27FC236}">
                <a16:creationId xmlns:a16="http://schemas.microsoft.com/office/drawing/2014/main" id="{1AB00EC5-561A-422F-B172-52AC4B216F4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86025" y="3144214"/>
            <a:ext cx="2502676" cy="2477276"/>
          </a:xfrm>
          <a:prstGeom prst="rect">
            <a:avLst/>
          </a:prstGeom>
        </p:spPr>
      </p:pic>
      <p:pic>
        <p:nvPicPr>
          <p:cNvPr id="22" name="Graphic 22" descr="Touch Screen with solid fill">
            <a:extLst>
              <a:ext uri="{FF2B5EF4-FFF2-40B4-BE49-F238E27FC236}">
                <a16:creationId xmlns:a16="http://schemas.microsoft.com/office/drawing/2014/main" id="{F7D678B4-5A25-49E1-9006-1A611DC62B7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853205" y="377272"/>
            <a:ext cx="2315633" cy="2315633"/>
          </a:xfrm>
          <a:prstGeom prst="rect">
            <a:avLst/>
          </a:prstGeom>
        </p:spPr>
      </p:pic>
      <p:sp>
        <p:nvSpPr>
          <p:cNvPr id="24" name="TextBox 23">
            <a:extLst>
              <a:ext uri="{FF2B5EF4-FFF2-40B4-BE49-F238E27FC236}">
                <a16:creationId xmlns:a16="http://schemas.microsoft.com/office/drawing/2014/main" id="{71D85D22-A3A0-427A-BF96-04B75E7020C9}"/>
              </a:ext>
            </a:extLst>
          </p:cNvPr>
          <p:cNvSpPr txBox="1"/>
          <p:nvPr/>
        </p:nvSpPr>
        <p:spPr>
          <a:xfrm>
            <a:off x="520700" y="26162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accent2"/>
                </a:solidFill>
                <a:cs typeface="Calibri"/>
              </a:rPr>
              <a:t>     </a:t>
            </a:r>
            <a:r>
              <a:rPr lang="en-GB" sz="3600" u="sng">
                <a:solidFill>
                  <a:srgbClr val="0070C0"/>
                </a:solidFill>
                <a:cs typeface="Calibri"/>
              </a:rPr>
              <a:t>Visual</a:t>
            </a:r>
            <a:endParaRPr lang="en-GB" sz="3600" u="sng" dirty="0">
              <a:solidFill>
                <a:srgbClr val="0070C0"/>
              </a:solidFill>
              <a:cs typeface="Calibri"/>
            </a:endParaRPr>
          </a:p>
        </p:txBody>
      </p:sp>
      <p:sp>
        <p:nvSpPr>
          <p:cNvPr id="25" name="TextBox 24">
            <a:extLst>
              <a:ext uri="{FF2B5EF4-FFF2-40B4-BE49-F238E27FC236}">
                <a16:creationId xmlns:a16="http://schemas.microsoft.com/office/drawing/2014/main" id="{86FA3C22-E766-43D0-8F95-BC9F51D0E103}"/>
              </a:ext>
            </a:extLst>
          </p:cNvPr>
          <p:cNvSpPr txBox="1"/>
          <p:nvPr/>
        </p:nvSpPr>
        <p:spPr>
          <a:xfrm>
            <a:off x="7731918" y="269081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F59AD2"/>
                </a:solidFill>
                <a:cs typeface="Calibri"/>
              </a:rPr>
              <a:t>   </a:t>
            </a:r>
            <a:r>
              <a:rPr lang="en-GB" sz="3600" u="sng">
                <a:solidFill>
                  <a:srgbClr val="F59AD2"/>
                </a:solidFill>
                <a:cs typeface="Calibri"/>
              </a:rPr>
              <a:t> Tactile</a:t>
            </a:r>
          </a:p>
        </p:txBody>
      </p:sp>
      <p:sp>
        <p:nvSpPr>
          <p:cNvPr id="26" name="TextBox 25">
            <a:extLst>
              <a:ext uri="{FF2B5EF4-FFF2-40B4-BE49-F238E27FC236}">
                <a16:creationId xmlns:a16="http://schemas.microsoft.com/office/drawing/2014/main" id="{DB9502A2-1E68-4490-8152-5BCFD158CE7C}"/>
              </a:ext>
            </a:extLst>
          </p:cNvPr>
          <p:cNvSpPr txBox="1"/>
          <p:nvPr/>
        </p:nvSpPr>
        <p:spPr>
          <a:xfrm>
            <a:off x="8468519" y="554513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solidFill>
                  <a:srgbClr val="00B050"/>
                </a:solidFill>
                <a:cs typeface="Calibri"/>
              </a:rPr>
              <a:t>Kinaesthetic </a:t>
            </a:r>
            <a:endParaRPr lang="en-GB" sz="3600" u="sng" dirty="0">
              <a:solidFill>
                <a:srgbClr val="00B050"/>
              </a:solidFill>
              <a:cs typeface="Calibri"/>
            </a:endParaRPr>
          </a:p>
        </p:txBody>
      </p:sp>
      <p:sp>
        <p:nvSpPr>
          <p:cNvPr id="27" name="TextBox 26">
            <a:extLst>
              <a:ext uri="{FF2B5EF4-FFF2-40B4-BE49-F238E27FC236}">
                <a16:creationId xmlns:a16="http://schemas.microsoft.com/office/drawing/2014/main" id="{A6DD3928-6CC1-45F6-8C68-6D3D0FEE71A7}"/>
              </a:ext>
            </a:extLst>
          </p:cNvPr>
          <p:cNvSpPr txBox="1"/>
          <p:nvPr/>
        </p:nvSpPr>
        <p:spPr>
          <a:xfrm>
            <a:off x="1403350" y="5365750"/>
            <a:ext cx="42291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u="sng">
                <a:solidFill>
                  <a:srgbClr val="7030A0"/>
                </a:solidFill>
                <a:latin typeface="Ink Free"/>
                <a:cs typeface="Calibri"/>
              </a:rPr>
              <a:t>How it works</a:t>
            </a:r>
            <a:endParaRPr lang="en-GB" sz="5400" b="1" u="sng" dirty="0">
              <a:solidFill>
                <a:srgbClr val="7030A0"/>
              </a:solidFill>
              <a:latin typeface="Ink Free"/>
              <a:cs typeface="Calibri"/>
            </a:endParaRPr>
          </a:p>
        </p:txBody>
      </p:sp>
      <p:sp>
        <p:nvSpPr>
          <p:cNvPr id="29" name="Arrow: Up 28">
            <a:extLst>
              <a:ext uri="{FF2B5EF4-FFF2-40B4-BE49-F238E27FC236}">
                <a16:creationId xmlns:a16="http://schemas.microsoft.com/office/drawing/2014/main" id="{DF292695-8529-4C9D-A3B4-E20C12C87BB1}"/>
              </a:ext>
            </a:extLst>
          </p:cNvPr>
          <p:cNvSpPr/>
          <p:nvPr/>
        </p:nvSpPr>
        <p:spPr>
          <a:xfrm rot="-1140000">
            <a:off x="2767584" y="4031995"/>
            <a:ext cx="254000" cy="1346200"/>
          </a:xfrm>
          <a:prstGeom prst="up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Up 30">
            <a:extLst>
              <a:ext uri="{FF2B5EF4-FFF2-40B4-BE49-F238E27FC236}">
                <a16:creationId xmlns:a16="http://schemas.microsoft.com/office/drawing/2014/main" id="{575CE11B-F985-48D6-A4A4-5B76CD959EAD}"/>
              </a:ext>
            </a:extLst>
          </p:cNvPr>
          <p:cNvSpPr/>
          <p:nvPr/>
        </p:nvSpPr>
        <p:spPr>
          <a:xfrm rot="1440000">
            <a:off x="4345957" y="3510876"/>
            <a:ext cx="292100" cy="1739900"/>
          </a:xfrm>
          <a:prstGeom prst="up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row: Up 32">
            <a:extLst>
              <a:ext uri="{FF2B5EF4-FFF2-40B4-BE49-F238E27FC236}">
                <a16:creationId xmlns:a16="http://schemas.microsoft.com/office/drawing/2014/main" id="{AC1E03E3-694C-432D-8679-FE1D941780E3}"/>
              </a:ext>
            </a:extLst>
          </p:cNvPr>
          <p:cNvSpPr/>
          <p:nvPr/>
        </p:nvSpPr>
        <p:spPr>
          <a:xfrm rot="4620000">
            <a:off x="6668690" y="4560943"/>
            <a:ext cx="254000" cy="1854200"/>
          </a:xfrm>
          <a:prstGeom prst="up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Graphic 3" descr="Ear with solid fill">
            <a:extLst>
              <a:ext uri="{FF2B5EF4-FFF2-40B4-BE49-F238E27FC236}">
                <a16:creationId xmlns:a16="http://schemas.microsoft.com/office/drawing/2014/main" id="{820B6FEE-5FE1-4845-BAAC-0F675C9550B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64767" y="-230982"/>
            <a:ext cx="2747961" cy="2855116"/>
          </a:xfrm>
          <a:prstGeom prst="rect">
            <a:avLst/>
          </a:prstGeom>
        </p:spPr>
      </p:pic>
      <p:sp>
        <p:nvSpPr>
          <p:cNvPr id="4" name="TextBox 3">
            <a:extLst>
              <a:ext uri="{FF2B5EF4-FFF2-40B4-BE49-F238E27FC236}">
                <a16:creationId xmlns:a16="http://schemas.microsoft.com/office/drawing/2014/main" id="{8FA360F1-F636-4BC1-8F8E-7762EB11C0B1}"/>
              </a:ext>
            </a:extLst>
          </p:cNvPr>
          <p:cNvSpPr txBox="1"/>
          <p:nvPr/>
        </p:nvSpPr>
        <p:spPr>
          <a:xfrm>
            <a:off x="4010025" y="2295524"/>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solidFill>
                  <a:schemeClr val="accent2"/>
                </a:solidFill>
                <a:cs typeface="Calibri"/>
              </a:rPr>
              <a:t> Auditory</a:t>
            </a:r>
            <a:endParaRPr lang="en-GB" sz="3600" u="sng" dirty="0">
              <a:solidFill>
                <a:schemeClr val="accent2"/>
              </a:solidFill>
              <a:cs typeface="Calibri"/>
            </a:endParaRPr>
          </a:p>
        </p:txBody>
      </p:sp>
      <p:sp>
        <p:nvSpPr>
          <p:cNvPr id="5" name="Arrow: Up 4">
            <a:extLst>
              <a:ext uri="{FF2B5EF4-FFF2-40B4-BE49-F238E27FC236}">
                <a16:creationId xmlns:a16="http://schemas.microsoft.com/office/drawing/2014/main" id="{C3E01186-C826-4FB9-975B-3D5A046E87E8}"/>
              </a:ext>
            </a:extLst>
          </p:cNvPr>
          <p:cNvSpPr/>
          <p:nvPr/>
        </p:nvSpPr>
        <p:spPr>
          <a:xfrm rot="3000000">
            <a:off x="6337615" y="3313820"/>
            <a:ext cx="250032" cy="2226468"/>
          </a:xfrm>
          <a:prstGeom prst="up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5523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2" name="Picture 2" descr="A picture containing text, indoor&#10;&#10;Description automatically generated">
            <a:extLst>
              <a:ext uri="{FF2B5EF4-FFF2-40B4-BE49-F238E27FC236}">
                <a16:creationId xmlns:a16="http://schemas.microsoft.com/office/drawing/2014/main" id="{71DA00E8-45C5-42AD-95CC-68E12C61E384}"/>
              </a:ext>
            </a:extLst>
          </p:cNvPr>
          <p:cNvPicPr>
            <a:picLocks noChangeAspect="1"/>
          </p:cNvPicPr>
          <p:nvPr/>
        </p:nvPicPr>
        <p:blipFill>
          <a:blip r:embed="rId2"/>
          <a:stretch>
            <a:fillRect/>
          </a:stretch>
        </p:blipFill>
        <p:spPr>
          <a:xfrm rot="5400000">
            <a:off x="1378744" y="350044"/>
            <a:ext cx="2743200" cy="3657600"/>
          </a:xfrm>
          <a:prstGeom prst="rect">
            <a:avLst/>
          </a:prstGeom>
        </p:spPr>
      </p:pic>
      <p:pic>
        <p:nvPicPr>
          <p:cNvPr id="3" name="Picture 3" descr="A picture containing calendar&#10;&#10;Description automatically generated">
            <a:extLst>
              <a:ext uri="{FF2B5EF4-FFF2-40B4-BE49-F238E27FC236}">
                <a16:creationId xmlns:a16="http://schemas.microsoft.com/office/drawing/2014/main" id="{A6753BCB-6FB9-4F06-A773-05178073E973}"/>
              </a:ext>
            </a:extLst>
          </p:cNvPr>
          <p:cNvPicPr>
            <a:picLocks noChangeAspect="1"/>
          </p:cNvPicPr>
          <p:nvPr/>
        </p:nvPicPr>
        <p:blipFill>
          <a:blip r:embed="rId3"/>
          <a:stretch>
            <a:fillRect/>
          </a:stretch>
        </p:blipFill>
        <p:spPr>
          <a:xfrm rot="5400000">
            <a:off x="8093869" y="350044"/>
            <a:ext cx="2743200" cy="3657600"/>
          </a:xfrm>
          <a:prstGeom prst="rect">
            <a:avLst/>
          </a:prstGeom>
        </p:spPr>
      </p:pic>
      <p:cxnSp>
        <p:nvCxnSpPr>
          <p:cNvPr id="9" name="Straight Arrow Connector 8">
            <a:extLst>
              <a:ext uri="{FF2B5EF4-FFF2-40B4-BE49-F238E27FC236}">
                <a16:creationId xmlns:a16="http://schemas.microsoft.com/office/drawing/2014/main" id="{6CF8DB6D-88C3-468A-9DB4-077105CA1582}"/>
              </a:ext>
            </a:extLst>
          </p:cNvPr>
          <p:cNvCxnSpPr/>
          <p:nvPr/>
        </p:nvCxnSpPr>
        <p:spPr>
          <a:xfrm>
            <a:off x="2470150" y="4021930"/>
            <a:ext cx="914399" cy="914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FC4FEE3-4BFE-4922-98F4-30CD2D360BC1}"/>
              </a:ext>
            </a:extLst>
          </p:cNvPr>
          <p:cNvCxnSpPr/>
          <p:nvPr/>
        </p:nvCxnSpPr>
        <p:spPr>
          <a:xfrm flipH="1">
            <a:off x="8434386" y="4029073"/>
            <a:ext cx="988219" cy="9001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Picture 11" descr="Diagram&#10;&#10;Description automatically generated">
            <a:extLst>
              <a:ext uri="{FF2B5EF4-FFF2-40B4-BE49-F238E27FC236}">
                <a16:creationId xmlns:a16="http://schemas.microsoft.com/office/drawing/2014/main" id="{7AB01DDE-5BE0-4F11-881E-D29B95F876A9}"/>
              </a:ext>
            </a:extLst>
          </p:cNvPr>
          <p:cNvPicPr>
            <a:picLocks noChangeAspect="1"/>
          </p:cNvPicPr>
          <p:nvPr/>
        </p:nvPicPr>
        <p:blipFill>
          <a:blip r:embed="rId4"/>
          <a:stretch>
            <a:fillRect/>
          </a:stretch>
        </p:blipFill>
        <p:spPr>
          <a:xfrm>
            <a:off x="4000500" y="3744813"/>
            <a:ext cx="4000500" cy="2848173"/>
          </a:xfrm>
          <a:prstGeom prst="rect">
            <a:avLst/>
          </a:prstGeom>
        </p:spPr>
      </p:pic>
      <p:sp>
        <p:nvSpPr>
          <p:cNvPr id="12" name="TextBox 11">
            <a:extLst>
              <a:ext uri="{FF2B5EF4-FFF2-40B4-BE49-F238E27FC236}">
                <a16:creationId xmlns:a16="http://schemas.microsoft.com/office/drawing/2014/main" id="{879F1929-30C7-4445-9398-F8506ACF46E7}"/>
              </a:ext>
            </a:extLst>
          </p:cNvPr>
          <p:cNvSpPr txBox="1"/>
          <p:nvPr/>
        </p:nvSpPr>
        <p:spPr>
          <a:xfrm>
            <a:off x="6096000" y="6489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sz="1000">
                <a:cs typeface="Calibri"/>
              </a:rPr>
              <a:t>                           Inner wisdom</a:t>
            </a:r>
            <a:endParaRPr lang="en-GB" sz="1000" dirty="0">
              <a:cs typeface="Calibri"/>
            </a:endParaRPr>
          </a:p>
        </p:txBody>
      </p:sp>
    </p:spTree>
    <p:extLst>
      <p:ext uri="{BB962C8B-B14F-4D97-AF65-F5344CB8AC3E}">
        <p14:creationId xmlns:p14="http://schemas.microsoft.com/office/powerpoint/2010/main" val="310302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1000" fill="hold"/>
                                        <p:tgtEl>
                                          <p:spTgt spid="3"/>
                                        </p:tgtEl>
                                        <p:attrNameLst>
                                          <p:attrName>ppt_w</p:attrName>
                                        </p:attrNameLst>
                                      </p:cBhvr>
                                      <p:tavLst>
                                        <p:tav tm="0">
                                          <p:val>
                                            <p:fltVal val="0"/>
                                          </p:val>
                                        </p:tav>
                                        <p:tav tm="100000">
                                          <p:val>
                                            <p:strVal val="#ppt_w"/>
                                          </p:val>
                                        </p:tav>
                                      </p:tavLst>
                                    </p:anim>
                                    <p:anim calcmode="lin" valueType="num">
                                      <p:cBhvr>
                                        <p:cTn id="16" dur="1000" fill="hold"/>
                                        <p:tgtEl>
                                          <p:spTgt spid="3"/>
                                        </p:tgtEl>
                                        <p:attrNameLst>
                                          <p:attrName>ppt_h</p:attrName>
                                        </p:attrNameLst>
                                      </p:cBhvr>
                                      <p:tavLst>
                                        <p:tav tm="0">
                                          <p:val>
                                            <p:fltVal val="0"/>
                                          </p:val>
                                        </p:tav>
                                        <p:tav tm="100000">
                                          <p:val>
                                            <p:strVal val="#ppt_h"/>
                                          </p:val>
                                        </p:tav>
                                      </p:tavLst>
                                    </p:anim>
                                    <p:anim calcmode="lin" valueType="num">
                                      <p:cBhvr>
                                        <p:cTn id="17" dur="1000" fill="hold"/>
                                        <p:tgtEl>
                                          <p:spTgt spid="3"/>
                                        </p:tgtEl>
                                        <p:attrNameLst>
                                          <p:attrName>style.rotation</p:attrName>
                                        </p:attrNameLst>
                                      </p:cBhvr>
                                      <p:tavLst>
                                        <p:tav tm="0">
                                          <p:val>
                                            <p:fltVal val="90"/>
                                          </p:val>
                                        </p:tav>
                                        <p:tav tm="100000">
                                          <p:val>
                                            <p:fltVal val="0"/>
                                          </p:val>
                                        </p:tav>
                                      </p:tavLst>
                                    </p:anim>
                                    <p:animEffect transition="in" filter="fade">
                                      <p:cBhvr>
                                        <p:cTn id="18" dur="1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p:cTn id="31" dur="1000" fill="hold"/>
                                        <p:tgtEl>
                                          <p:spTgt spid="11"/>
                                        </p:tgtEl>
                                        <p:attrNameLst>
                                          <p:attrName>ppt_w</p:attrName>
                                        </p:attrNameLst>
                                      </p:cBhvr>
                                      <p:tavLst>
                                        <p:tav tm="0">
                                          <p:val>
                                            <p:fltVal val="0"/>
                                          </p:val>
                                        </p:tav>
                                        <p:tav tm="100000">
                                          <p:val>
                                            <p:strVal val="#ppt_w"/>
                                          </p:val>
                                        </p:tav>
                                      </p:tavLst>
                                    </p:anim>
                                    <p:anim calcmode="lin" valueType="num">
                                      <p:cBhvr>
                                        <p:cTn id="32" dur="1000" fill="hold"/>
                                        <p:tgtEl>
                                          <p:spTgt spid="11"/>
                                        </p:tgtEl>
                                        <p:attrNameLst>
                                          <p:attrName>ppt_h</p:attrName>
                                        </p:attrNameLst>
                                      </p:cBhvr>
                                      <p:tavLst>
                                        <p:tav tm="0">
                                          <p:val>
                                            <p:fltVal val="0"/>
                                          </p:val>
                                        </p:tav>
                                        <p:tav tm="100000">
                                          <p:val>
                                            <p:strVal val="#ppt_h"/>
                                          </p:val>
                                        </p:tav>
                                      </p:tavLst>
                                    </p:anim>
                                    <p:anim calcmode="lin" valueType="num">
                                      <p:cBhvr>
                                        <p:cTn id="33" dur="1000" fill="hold"/>
                                        <p:tgtEl>
                                          <p:spTgt spid="11"/>
                                        </p:tgtEl>
                                        <p:attrNameLst>
                                          <p:attrName>style.rotation</p:attrName>
                                        </p:attrNameLst>
                                      </p:cBhvr>
                                      <p:tavLst>
                                        <p:tav tm="0">
                                          <p:val>
                                            <p:fltVal val="90"/>
                                          </p:val>
                                        </p:tav>
                                        <p:tav tm="100000">
                                          <p:val>
                                            <p:fltVal val="0"/>
                                          </p:val>
                                        </p:tav>
                                      </p:tavLst>
                                    </p:anim>
                                    <p:animEffect transition="in" filter="fade">
                                      <p:cBhvr>
                                        <p:cTn id="34" dur="10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1032F-F25E-4F2A-9D1E-2A1F8FFEC1CE}"/>
              </a:ext>
            </a:extLst>
          </p:cNvPr>
          <p:cNvSpPr>
            <a:spLocks noGrp="1"/>
          </p:cNvSpPr>
          <p:nvPr>
            <p:ph type="title"/>
          </p:nvPr>
        </p:nvSpPr>
        <p:spPr>
          <a:xfrm>
            <a:off x="1366160" y="4376508"/>
            <a:ext cx="9623404" cy="1257202"/>
          </a:xfrm>
        </p:spPr>
        <p:txBody>
          <a:bodyPr vert="horz" lIns="91440" tIns="45720" rIns="91440" bIns="45720" rtlCol="0" anchor="b">
            <a:normAutofit/>
          </a:bodyPr>
          <a:lstStyle/>
          <a:p>
            <a:r>
              <a:rPr lang="en-US" sz="6600" dirty="0">
                <a:latin typeface="Kristen ITC"/>
              </a:rPr>
              <a:t>Welsh Curriculum aims</a:t>
            </a:r>
          </a:p>
        </p:txBody>
      </p:sp>
      <p:sp>
        <p:nvSpPr>
          <p:cNvPr id="4" name="Text Placeholder 3">
            <a:extLst>
              <a:ext uri="{FF2B5EF4-FFF2-40B4-BE49-F238E27FC236}">
                <a16:creationId xmlns:a16="http://schemas.microsoft.com/office/drawing/2014/main" id="{4FD3DE99-E650-4132-BE47-3B5606761AEF}"/>
              </a:ext>
            </a:extLst>
          </p:cNvPr>
          <p:cNvSpPr>
            <a:spLocks noGrp="1"/>
          </p:cNvSpPr>
          <p:nvPr>
            <p:ph type="body" sz="half" idx="2"/>
          </p:nvPr>
        </p:nvSpPr>
        <p:spPr>
          <a:xfrm>
            <a:off x="1366159" y="5633710"/>
            <a:ext cx="9623404" cy="417227"/>
          </a:xfrm>
        </p:spPr>
        <p:txBody>
          <a:bodyPr vert="horz" lIns="91440" tIns="45720" rIns="91440" bIns="45720" rtlCol="0">
            <a:normAutofit/>
          </a:bodyPr>
          <a:lstStyle/>
          <a:p>
            <a:r>
              <a:rPr lang="en-US" sz="2200"/>
              <a:t>4 purposes</a:t>
            </a:r>
          </a:p>
        </p:txBody>
      </p:sp>
      <p:sp>
        <p:nvSpPr>
          <p:cNvPr id="29" name="Rectangle 28">
            <a:extLst>
              <a:ext uri="{FF2B5EF4-FFF2-40B4-BE49-F238E27FC236}">
                <a16:creationId xmlns:a16="http://schemas.microsoft.com/office/drawing/2014/main" id="{7B792B6F-D112-4D7C-94E2-2E90735A5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40900FD8-93F2-4E4B-86FB-E6A305F402DA}"/>
              </a:ext>
            </a:extLst>
          </p:cNvPr>
          <p:cNvPicPr>
            <a:picLocks noChangeAspect="1"/>
          </p:cNvPicPr>
          <p:nvPr/>
        </p:nvPicPr>
        <p:blipFill rotWithShape="1">
          <a:blip r:embed="rId2"/>
          <a:srcRect l="33397" t="5724" r="38232" b="88205"/>
          <a:stretch/>
        </p:blipFill>
        <p:spPr>
          <a:xfrm>
            <a:off x="5864197" y="610502"/>
            <a:ext cx="4059251" cy="969535"/>
          </a:xfrm>
          <a:prstGeom prst="rect">
            <a:avLst/>
          </a:prstGeom>
          <a:effectLst>
            <a:outerShdw blurRad="406400" dist="317500" dir="5400000" sx="89000" sy="89000" rotWithShape="0">
              <a:prstClr val="black">
                <a:alpha val="15000"/>
              </a:prstClr>
            </a:outerShdw>
          </a:effectLst>
        </p:spPr>
      </p:pic>
      <p:pic>
        <p:nvPicPr>
          <p:cNvPr id="6" name="Picture 6" descr="Diagram&#10;&#10;Description automatically generated">
            <a:extLst>
              <a:ext uri="{FF2B5EF4-FFF2-40B4-BE49-F238E27FC236}">
                <a16:creationId xmlns:a16="http://schemas.microsoft.com/office/drawing/2014/main" id="{96D71AE2-D171-4554-A1CB-93396408DC38}"/>
              </a:ext>
            </a:extLst>
          </p:cNvPr>
          <p:cNvPicPr>
            <a:picLocks noChangeAspect="1"/>
          </p:cNvPicPr>
          <p:nvPr/>
        </p:nvPicPr>
        <p:blipFill>
          <a:blip r:embed="rId2"/>
          <a:stretch>
            <a:fillRect/>
          </a:stretch>
        </p:blipFill>
        <p:spPr>
          <a:xfrm>
            <a:off x="989572" y="662241"/>
            <a:ext cx="3799450" cy="3878338"/>
          </a:xfrm>
          <a:prstGeom prst="rect">
            <a:avLst/>
          </a:prstGeom>
          <a:effectLst>
            <a:outerShdw blurRad="406400" dist="317500" dir="5400000" sx="89000" sy="89000" rotWithShape="0">
              <a:prstClr val="black">
                <a:alpha val="15000"/>
              </a:prstClr>
            </a:outerShdw>
          </a:effectLst>
        </p:spPr>
      </p:pic>
      <p:pic>
        <p:nvPicPr>
          <p:cNvPr id="10" name="Picture 9" descr="Diagram&#10;&#10;Description automatically generated">
            <a:extLst>
              <a:ext uri="{FF2B5EF4-FFF2-40B4-BE49-F238E27FC236}">
                <a16:creationId xmlns:a16="http://schemas.microsoft.com/office/drawing/2014/main" id="{CB64AD2A-60B2-4B69-BE6D-5CB9FDBE0D0E}"/>
              </a:ext>
            </a:extLst>
          </p:cNvPr>
          <p:cNvPicPr>
            <a:picLocks noChangeAspect="1"/>
          </p:cNvPicPr>
          <p:nvPr/>
        </p:nvPicPr>
        <p:blipFill rotWithShape="1">
          <a:blip r:embed="rId2"/>
          <a:srcRect l="33392" t="18253" r="34615" b="78012"/>
          <a:stretch/>
        </p:blipFill>
        <p:spPr>
          <a:xfrm>
            <a:off x="6868428" y="2119941"/>
            <a:ext cx="4833157" cy="629563"/>
          </a:xfrm>
          <a:prstGeom prst="rect">
            <a:avLst/>
          </a:prstGeom>
          <a:effectLst>
            <a:outerShdw blurRad="406400" dist="317500" dir="5400000" sx="89000" sy="89000" rotWithShape="0">
              <a:prstClr val="black">
                <a:alpha val="15000"/>
              </a:prstClr>
            </a:outerShdw>
          </a:effectLst>
        </p:spPr>
      </p:pic>
      <p:pic>
        <p:nvPicPr>
          <p:cNvPr id="12" name="Picture 8" descr="Diagram&#10;&#10;Description automatically generated">
            <a:extLst>
              <a:ext uri="{FF2B5EF4-FFF2-40B4-BE49-F238E27FC236}">
                <a16:creationId xmlns:a16="http://schemas.microsoft.com/office/drawing/2014/main" id="{01E71C6F-3CB1-4DFC-8627-FD9E9F6C2F17}"/>
              </a:ext>
            </a:extLst>
          </p:cNvPr>
          <p:cNvPicPr>
            <a:picLocks noChangeAspect="1"/>
          </p:cNvPicPr>
          <p:nvPr/>
        </p:nvPicPr>
        <p:blipFill rotWithShape="1">
          <a:blip r:embed="rId2"/>
          <a:srcRect l="8728" t="60390" r="63135" b="32857"/>
          <a:stretch/>
        </p:blipFill>
        <p:spPr>
          <a:xfrm>
            <a:off x="8054082" y="3419014"/>
            <a:ext cx="3651191" cy="948448"/>
          </a:xfrm>
          <a:prstGeom prst="rect">
            <a:avLst/>
          </a:prstGeom>
          <a:effectLst>
            <a:outerShdw blurRad="406400" dist="317500" dir="5400000" sx="89000" sy="89000" rotWithShape="0">
              <a:prstClr val="black">
                <a:alpha val="15000"/>
              </a:prstClr>
            </a:outerShdw>
          </a:effectLst>
        </p:spPr>
      </p:pic>
      <p:sp>
        <p:nvSpPr>
          <p:cNvPr id="3" name="TextBox 2">
            <a:extLst>
              <a:ext uri="{FF2B5EF4-FFF2-40B4-BE49-F238E27FC236}">
                <a16:creationId xmlns:a16="http://schemas.microsoft.com/office/drawing/2014/main" id="{6C4CA676-6A7E-4416-A390-2C8B264F9918}"/>
              </a:ext>
            </a:extLst>
          </p:cNvPr>
          <p:cNvSpPr txBox="1"/>
          <p:nvPr/>
        </p:nvSpPr>
        <p:spPr>
          <a:xfrm>
            <a:off x="3569494" y="4295774"/>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Welsh Government</a:t>
            </a:r>
            <a:endParaRPr lang="en-GB" sz="1000" dirty="0">
              <a:cs typeface="Calibri"/>
            </a:endParaRPr>
          </a:p>
        </p:txBody>
      </p:sp>
    </p:spTree>
    <p:extLst>
      <p:ext uri="{BB962C8B-B14F-4D97-AF65-F5344CB8AC3E}">
        <p14:creationId xmlns:p14="http://schemas.microsoft.com/office/powerpoint/2010/main" val="427823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1" descr="A picture containing text&#10;&#10;Description automatically generated">
            <a:extLst>
              <a:ext uri="{FF2B5EF4-FFF2-40B4-BE49-F238E27FC236}">
                <a16:creationId xmlns:a16="http://schemas.microsoft.com/office/drawing/2014/main" id="{2594E17B-782D-40E1-9FEE-D8B38CB094E5}"/>
              </a:ext>
            </a:extLst>
          </p:cNvPr>
          <p:cNvPicPr>
            <a:picLocks noChangeAspect="1"/>
          </p:cNvPicPr>
          <p:nvPr/>
        </p:nvPicPr>
        <p:blipFill rotWithShape="1">
          <a:blip r:embed="rId2">
            <a:duotone>
              <a:prstClr val="black"/>
              <a:prstClr val="white"/>
            </a:duotone>
            <a:alphaModFix amt="35000"/>
          </a:blip>
          <a:srcRect t="24662" b="27807"/>
          <a:stretch/>
        </p:blipFill>
        <p:spPr>
          <a:xfrm>
            <a:off x="20" y="10"/>
            <a:ext cx="12191980" cy="6857990"/>
          </a:xfrm>
          <a:prstGeom prst="rect">
            <a:avLst/>
          </a:prstGeom>
        </p:spPr>
      </p:pic>
      <p:sp>
        <p:nvSpPr>
          <p:cNvPr id="66" name="Rectangle 68">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F0BDD4-AC71-474C-A288-87B59DCAAC84}"/>
              </a:ext>
            </a:extLst>
          </p:cNvPr>
          <p:cNvSpPr>
            <a:spLocks noGrp="1"/>
          </p:cNvSpPr>
          <p:nvPr>
            <p:ph type="title"/>
          </p:nvPr>
        </p:nvSpPr>
        <p:spPr>
          <a:xfrm>
            <a:off x="838201" y="1065862"/>
            <a:ext cx="3313164" cy="4726276"/>
          </a:xfrm>
        </p:spPr>
        <p:txBody>
          <a:bodyPr>
            <a:normAutofit/>
          </a:bodyPr>
          <a:lstStyle/>
          <a:p>
            <a:pPr algn="r"/>
            <a:r>
              <a:rPr lang="en-GB" sz="4000" b="1">
                <a:latin typeface="Ink Free"/>
                <a:cs typeface="Calibri Light"/>
              </a:rPr>
              <a:t>SpLD Framework </a:t>
            </a:r>
            <a:br>
              <a:rPr lang="en-GB" sz="4000" b="1">
                <a:latin typeface="Ink Free"/>
                <a:cs typeface="Calibri Light"/>
              </a:rPr>
            </a:br>
            <a:r>
              <a:rPr lang="en-GB" sz="4000" b="1">
                <a:latin typeface="Ink Free"/>
                <a:cs typeface="Calibri Light"/>
              </a:rPr>
              <a:t>16 expectation statements for schools, learners and practioners </a:t>
            </a:r>
            <a:endParaRPr lang="en-GB" sz="4000" b="1">
              <a:latin typeface="Ink Free"/>
            </a:endParaRPr>
          </a:p>
        </p:txBody>
      </p:sp>
      <p:cxnSp>
        <p:nvCxnSpPr>
          <p:cNvPr id="71" name="Straight Connector 7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3" name="Diagram 4">
            <a:extLst>
              <a:ext uri="{FF2B5EF4-FFF2-40B4-BE49-F238E27FC236}">
                <a16:creationId xmlns:a16="http://schemas.microsoft.com/office/drawing/2014/main" id="{176B1E4A-4461-4601-91E4-7B4E67A305D5}"/>
              </a:ext>
            </a:extLst>
          </p:cNvPr>
          <p:cNvGraphicFramePr/>
          <p:nvPr>
            <p:extLst>
              <p:ext uri="{D42A27DB-BD31-4B8C-83A1-F6EECF244321}">
                <p14:modId xmlns:p14="http://schemas.microsoft.com/office/powerpoint/2010/main" val="1395527668"/>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421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5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5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5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Isosceles Triangle 6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Diagram&#10;&#10;Description automatically generated">
            <a:extLst>
              <a:ext uri="{FF2B5EF4-FFF2-40B4-BE49-F238E27FC236}">
                <a16:creationId xmlns:a16="http://schemas.microsoft.com/office/drawing/2014/main" id="{B640CA56-65D4-4D5B-A327-B9013719A972}"/>
              </a:ext>
            </a:extLst>
          </p:cNvPr>
          <p:cNvPicPr>
            <a:picLocks noChangeAspect="1"/>
          </p:cNvPicPr>
          <p:nvPr/>
        </p:nvPicPr>
        <p:blipFill>
          <a:blip r:embed="rId2"/>
          <a:stretch>
            <a:fillRect/>
          </a:stretch>
        </p:blipFill>
        <p:spPr>
          <a:xfrm>
            <a:off x="643467" y="879940"/>
            <a:ext cx="10905066" cy="5098118"/>
          </a:xfrm>
          <a:prstGeom prst="rect">
            <a:avLst/>
          </a:prstGeom>
          <a:ln>
            <a:noFill/>
          </a:ln>
        </p:spPr>
      </p:pic>
      <p:sp>
        <p:nvSpPr>
          <p:cNvPr id="63" name="Isosceles Triangle 6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65E6514-984D-419F-8609-DF55D6953BA1}"/>
              </a:ext>
            </a:extLst>
          </p:cNvPr>
          <p:cNvSpPr txBox="1"/>
          <p:nvPr/>
        </p:nvSpPr>
        <p:spPr>
          <a:xfrm>
            <a:off x="10047027" y="636213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Google images</a:t>
            </a:r>
            <a:endParaRPr lang="en-GB" dirty="0">
              <a:cs typeface="Calibri"/>
            </a:endParaRPr>
          </a:p>
        </p:txBody>
      </p:sp>
    </p:spTree>
    <p:extLst>
      <p:ext uri="{BB962C8B-B14F-4D97-AF65-F5344CB8AC3E}">
        <p14:creationId xmlns:p14="http://schemas.microsoft.com/office/powerpoint/2010/main" val="2231257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9B6936-3734-4DDA-A724-455021CD8CF1}"/>
              </a:ext>
            </a:extLst>
          </p:cNvPr>
          <p:cNvSpPr txBox="1"/>
          <p:nvPr/>
        </p:nvSpPr>
        <p:spPr>
          <a:xfrm>
            <a:off x="795930" y="493594"/>
            <a:ext cx="938530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ea typeface="+mn-lt"/>
                <a:cs typeface="+mn-lt"/>
              </a:rPr>
              <a:t>Reference list</a:t>
            </a:r>
            <a:endParaRPr lang="en-US" sz="2400" u="sng">
              <a:ea typeface="+mn-lt"/>
              <a:cs typeface="+mn-lt"/>
            </a:endParaRPr>
          </a:p>
          <a:p>
            <a:r>
              <a:rPr lang="en-GB">
                <a:ea typeface="+mn-lt"/>
                <a:cs typeface="+mn-lt"/>
              </a:rPr>
              <a:t>Association, B., n.d. </a:t>
            </a:r>
            <a:r>
              <a:rPr lang="en-GB" i="1">
                <a:ea typeface="+mn-lt"/>
                <a:cs typeface="+mn-lt"/>
              </a:rPr>
              <a:t>What is dyslexia? - British Dyslexia Association</a:t>
            </a:r>
            <a:r>
              <a:rPr lang="en-GB">
                <a:ea typeface="+mn-lt"/>
                <a:cs typeface="+mn-lt"/>
              </a:rPr>
              <a:t>. [online] British Dyslexia Association. Available at: &lt;https://www.bdadyslexia.org.uk/dyslexia/about-dyslexia/what-is-dyslexia&gt; [Accessed 1 April 2021].</a:t>
            </a:r>
            <a:endParaRPr lang="en-GB"/>
          </a:p>
          <a:p>
            <a:r>
              <a:rPr lang="en-GB">
                <a:ea typeface="+mn-lt"/>
                <a:cs typeface="+mn-lt"/>
              </a:rPr>
              <a:t>Bates B (2019) L</a:t>
            </a:r>
            <a:r>
              <a:rPr lang="en-GB" i="1">
                <a:ea typeface="+mn-lt"/>
                <a:cs typeface="+mn-lt"/>
              </a:rPr>
              <a:t>earning theories simplified</a:t>
            </a:r>
            <a:r>
              <a:rPr lang="en-GB">
                <a:ea typeface="+mn-lt"/>
                <a:cs typeface="+mn-lt"/>
              </a:rPr>
              <a:t>, 2nd edn., London: Sage .</a:t>
            </a:r>
            <a:endParaRPr lang="en-GB"/>
          </a:p>
          <a:p>
            <a:r>
              <a:rPr lang="en-GB">
                <a:ea typeface="+mn-lt"/>
                <a:cs typeface="+mn-lt"/>
              </a:rPr>
              <a:t>Gov.wales. 2015. </a:t>
            </a:r>
            <a:r>
              <a:rPr lang="en-GB" i="1">
                <a:ea typeface="+mn-lt"/>
                <a:cs typeface="+mn-lt"/>
              </a:rPr>
              <a:t>Specific learning difficulties framework</a:t>
            </a:r>
            <a:r>
              <a:rPr lang="en-GB">
                <a:ea typeface="+mn-lt"/>
                <a:cs typeface="+mn-lt"/>
              </a:rPr>
              <a:t>. [online] Available at: &lt;https://gov.wales/sites/default/files/publications/2018-03/specific-learning-difficulties-framework.pdf&gt; [Accessed 1 April 2021].</a:t>
            </a:r>
            <a:endParaRPr lang="en-GB"/>
          </a:p>
          <a:p>
            <a:r>
              <a:rPr lang="en-GB">
                <a:ea typeface="+mn-lt"/>
                <a:cs typeface="+mn-lt"/>
              </a:rPr>
              <a:t>Gov.wales. 2020. </a:t>
            </a:r>
            <a:r>
              <a:rPr lang="en-GB" i="1">
                <a:ea typeface="+mn-lt"/>
                <a:cs typeface="+mn-lt"/>
              </a:rPr>
              <a:t>The four purposes of the curriculum for Wales</a:t>
            </a:r>
            <a:r>
              <a:rPr lang="en-GB">
                <a:ea typeface="+mn-lt"/>
                <a:cs typeface="+mn-lt"/>
              </a:rPr>
              <a:t>. [online] Available at: &lt;https://gov.wales/sites/default/files/publications/2018-03/the-four-purposes-of-the-curriculum-for-wales.pdf&gt; [Accessed 2 April 2021].</a:t>
            </a:r>
            <a:endParaRPr lang="en-GB"/>
          </a:p>
          <a:p>
            <a:r>
              <a:rPr lang="en-GB">
                <a:ea typeface="+mn-lt"/>
                <a:cs typeface="+mn-lt"/>
              </a:rPr>
              <a:t>Inner wisdom, 2020. </a:t>
            </a:r>
            <a:r>
              <a:rPr lang="en-GB" i="1">
                <a:ea typeface="+mn-lt"/>
                <a:cs typeface="+mn-lt"/>
              </a:rPr>
              <a:t>Maslow's Hierarchy of needs</a:t>
            </a:r>
            <a:r>
              <a:rPr lang="en-GB">
                <a:ea typeface="+mn-lt"/>
                <a:cs typeface="+mn-lt"/>
              </a:rPr>
              <a:t>. [image] Available at: &lt;http://www.innerwisdom.com/abraham-maslow.htm&gt; [Accessed 16 April 2021].</a:t>
            </a:r>
            <a:endParaRPr lang="en-GB"/>
          </a:p>
          <a:p>
            <a:r>
              <a:rPr lang="en-GB">
                <a:ea typeface="+mn-lt"/>
                <a:cs typeface="+mn-lt"/>
              </a:rPr>
              <a:t>Limited, D., n.d. </a:t>
            </a:r>
            <a:r>
              <a:rPr lang="en-GB" i="1">
                <a:ea typeface="+mn-lt"/>
                <a:cs typeface="+mn-lt"/>
              </a:rPr>
              <a:t>The Dyslexia-SpLD Trust - The Definition of Dyslexia</a:t>
            </a:r>
            <a:r>
              <a:rPr lang="en-GB">
                <a:ea typeface="+mn-lt"/>
                <a:cs typeface="+mn-lt"/>
              </a:rPr>
              <a:t>. [online] Thedyslexia-spldtrust.org.uk. Available at: &lt;http://www.thedyslexia-spldtrust.org.uk/4/resources/1/parents/282/the-definition-of-dyslexia/&gt; [Accessed 1 April 2021].</a:t>
            </a:r>
            <a:endParaRPr lang="en-GB"/>
          </a:p>
          <a:p>
            <a:r>
              <a:rPr lang="en-GB">
                <a:ea typeface="+mn-lt"/>
                <a:cs typeface="+mn-lt"/>
              </a:rPr>
              <a:t>Worldwide Meeting on Human Values. n.d. </a:t>
            </a:r>
            <a:r>
              <a:rPr lang="en-GB" i="1">
                <a:ea typeface="+mn-lt"/>
                <a:cs typeface="+mn-lt"/>
              </a:rPr>
              <a:t>HOWARD GARDNER - Worldwide Meeting on Human </a:t>
            </a:r>
            <a:r>
              <a:rPr lang="en-GB" i="1" dirty="0">
                <a:ea typeface="+mn-lt"/>
                <a:cs typeface="+mn-lt"/>
              </a:rPr>
              <a:t>Values</a:t>
            </a:r>
            <a:r>
              <a:rPr lang="en-GB" dirty="0">
                <a:ea typeface="+mn-lt"/>
                <a:cs typeface="+mn-lt"/>
              </a:rPr>
              <a:t>. [online] Available at: &lt;http://encuentromundialdevalores.org/eng/howard-gardner/&gt; [Accessed 10 April 2021].</a:t>
            </a:r>
            <a:endParaRPr lang="en-GB" dirty="0"/>
          </a:p>
          <a:p>
            <a:endParaRPr lang="en-GB" dirty="0">
              <a:ea typeface="Meiryo"/>
              <a:cs typeface="+mn-lt"/>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2919835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SJIe4003</vt:lpstr>
      <vt:lpstr>PowerPoint Presentation</vt:lpstr>
      <vt:lpstr>Howard Gardner</vt:lpstr>
      <vt:lpstr>  Stile Dyslexia  </vt:lpstr>
      <vt:lpstr>                 </vt:lpstr>
      <vt:lpstr>PowerPoint Presentation</vt:lpstr>
      <vt:lpstr>Welsh Curriculum aims</vt:lpstr>
      <vt:lpstr>SpLD Framework  16 expectation statements for schools, learners and practioners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791</cp:revision>
  <dcterms:created xsi:type="dcterms:W3CDTF">2021-04-16T19:09:59Z</dcterms:created>
  <dcterms:modified xsi:type="dcterms:W3CDTF">2021-04-18T20:13:03Z</dcterms:modified>
</cp:coreProperties>
</file>