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55" r:id="rId1"/>
  </p:sldMasterIdLst>
  <p:sldIdLst>
    <p:sldId id="256" r:id="rId2"/>
    <p:sldId id="267" r:id="rId3"/>
    <p:sldId id="264" r:id="rId4"/>
    <p:sldId id="266" r:id="rId5"/>
    <p:sldId id="265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1204" autoAdjust="0"/>
  </p:normalViewPr>
  <p:slideViewPr>
    <p:cSldViewPr snapToGrid="0">
      <p:cViewPr varScale="1">
        <p:scale>
          <a:sx n="59" d="100"/>
          <a:sy n="59" d="100"/>
        </p:scale>
        <p:origin x="-1128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85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747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998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280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603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321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716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8980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554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781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6462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865C4B-21C0-4D95-934D-2922A9DE6683}" type="datetimeFigureOut">
              <a:rPr lang="en-IN" smtClean="0"/>
              <a:pPr/>
              <a:t>05/01/22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38D0850-7840-4137-B521-49A822A5E13B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3929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file/Deborah-Delong-2/publication/319021928_An_Exploratory_Study_of_the_Influence_of_Soft_and_Hard_Skills_on_Entry_Level_Marketing_Position_Interviews/links/599b66afa6fdcc500349c640/An-Exploratory-Study-of-the-Influence-of-Soft-and-Hard-Skills-on-Entry-Level-Marketing-Position-Interviews.pdf" TargetMode="External"/><Relationship Id="rId2" Type="http://schemas.openxmlformats.org/officeDocument/2006/relationships/hyperlink" Target="https://cep.lse.ac.uk/pubs/download/dp1797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CC693-D120-405A-AC78-A5AF282C7E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272144"/>
            <a:ext cx="12607833" cy="4959050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JOB OPPORTUNITIES FOR INDIVIDUAL AND PERSONAL DEVELOPMENT PLAN</a:t>
            </a:r>
            <a:br>
              <a:rPr lang="en-US" sz="4000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Module number-BMSW4001</a:t>
            </a:r>
            <a:br>
              <a:rPr lang="en-US" sz="4000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>
                <a:latin typeface="Times New Roman" pitchFamily="18" charset="0"/>
                <a:cs typeface="Times New Roman" pitchFamily="18" charset="0"/>
              </a:rPr>
              <a:t>Teacher’s name-</a:t>
            </a:r>
            <a:r>
              <a:rPr lang="en-GB" sz="4000">
                <a:latin typeface="Times New Roman" pitchFamily="18" charset="0"/>
                <a:cs typeface="Times New Roman" pitchFamily="18" charset="0"/>
              </a:rPr>
              <a:t>Joanna walsh</a:t>
            </a:r>
            <a:br>
              <a:rPr lang="en-US" sz="4000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Name of </a:t>
            </a:r>
            <a:r>
              <a:rPr lang="en-US" sz="4000">
                <a:latin typeface="Times New Roman" pitchFamily="18" charset="0"/>
                <a:cs typeface="Times New Roman" pitchFamily="18" charset="0"/>
              </a:rPr>
              <a:t>the student-</a:t>
            </a:r>
            <a:r>
              <a:rPr lang="en-GB" sz="4000">
                <a:latin typeface="Times New Roman" pitchFamily="18" charset="0"/>
                <a:cs typeface="Times New Roman" pitchFamily="18" charset="0"/>
              </a:rPr>
              <a:t>Diana ispas</a:t>
            </a:r>
            <a:br>
              <a:rPr lang="en-US" sz="4000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attendant career-Academic And Employability Skills</a:t>
            </a:r>
            <a:endParaRPr lang="en-IN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2248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D7CD-1202-410B-AD31-5E45DB4C9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09" y="240434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Job Opportunities</a:t>
            </a:r>
            <a:endParaRPr lang="en-IN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4D28F-0B21-4A0F-B413-37DA73CBF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673" y="2182091"/>
            <a:ext cx="5382491" cy="4644448"/>
          </a:xfrm>
        </p:spPr>
        <p:txBody>
          <a:bodyPr/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 marketing executive is a professional who works for the promotion of the product or the services in the organization (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Fuller et al., 2021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).</a:t>
            </a: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The job profile of a marketing executive is to convince the customers about the product and through explaining the benefits of the products, the sales for the products can be generated. </a:t>
            </a: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Marketing executives are the real pillars of the organization for increasing the sales of the products (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DeLong and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Elbeck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2018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). </a:t>
            </a:r>
            <a:endParaRPr lang="en-US" b="0" dirty="0">
              <a:effectLst/>
            </a:endParaRPr>
          </a:p>
          <a:p>
            <a:pPr marL="0" indent="0">
              <a:buNone/>
            </a:pPr>
            <a:br>
              <a:rPr lang="en-US" b="0" dirty="0">
                <a:effectLst/>
              </a:rPr>
            </a:b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AAAEFA-FCB1-444F-B9FE-C7B9357C9A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827" y="2154382"/>
            <a:ext cx="5143500" cy="316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28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FFCF6-16A0-4F68-B87F-013A00A3A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4" y="309707"/>
            <a:ext cx="10515600" cy="1325563"/>
          </a:xfrm>
        </p:spPr>
        <p:txBody>
          <a:bodyPr>
            <a:normAutofit/>
          </a:bodyPr>
          <a:lstStyle/>
          <a:p>
            <a:r>
              <a:rPr lang="en-IN" sz="5400" b="1" i="0" u="none" strike="noStrike" dirty="0">
                <a:solidFill>
                  <a:srgbClr val="000000"/>
                </a:solidFill>
                <a:effectLst/>
                <a:latin typeface="+mn-lt"/>
              </a:rPr>
              <a:t>Personal</a:t>
            </a:r>
            <a:r>
              <a:rPr lang="en-IN" sz="5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SWOT Analysis</a:t>
            </a:r>
            <a:endParaRPr lang="en-IN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EEF9-B79E-420E-B42F-823627F6E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73383"/>
            <a:ext cx="6400800" cy="4414694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b="1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Strengths</a:t>
            </a:r>
            <a:endParaRPr lang="en-US" sz="10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ts val="0"/>
              </a:spcBef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 have the ability to learn things quickly and m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 abilities in learning things quickly helps me to develop my knowledge and understanding in different subjects.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0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ts val="0"/>
              </a:spcBef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For a marketing executive, communication skills are crucial and I have a decent amount of communication skills. 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Availability of high skills in communication allows me to perform marketing operations in an efficient way.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None/>
            </a:pPr>
            <a:endParaRPr lang="en-US" sz="10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 have the ability to perform in a team. 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Team management skills helps me to perform my workforces within a team and that resulted in the successful completion of team works. </a:t>
            </a:r>
          </a:p>
          <a:p>
            <a:pPr lvl="0" fontAlgn="base">
              <a:spcBef>
                <a:spcPts val="0"/>
              </a:spcBef>
            </a:pP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have developed skills in </a:t>
            </a:r>
            <a:r>
              <a:rPr lang="en-US" sz="10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summarising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and that help me to </a:t>
            </a:r>
            <a:r>
              <a:rPr lang="en-US" sz="10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summarise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 large content in a short form. Through this process I can present an idea in front of others easily. 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0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b="1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Weaknesses</a:t>
            </a:r>
            <a:endParaRPr lang="en-US" sz="10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ts val="0"/>
              </a:spcBef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 don’t have the ability to manage time</a:t>
            </a:r>
            <a:r>
              <a:rPr lang="en-US" sz="1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lack of skills in managing time creates weakness for me to ensure timely completion of any task and that </a:t>
            </a:r>
            <a:r>
              <a:rPr lang="en-US" sz="10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carretes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weakness to achieve desired goals.</a:t>
            </a:r>
            <a:endParaRPr lang="en-US" sz="10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 don’t have much patience.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Suddenly I got nervous and sometimes confuse about what to say and whatnot. Sometimes decision making is a major issue for me.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 don’t have good leadership skills. I am unable to manage the team and </a:t>
            </a:r>
            <a:r>
              <a:rPr lang="en-US" sz="1000" b="0" i="0" u="none" strike="noStrike" dirty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ue to lack of leadership skills I have failed to motivate other members to foster their performances to acquire success.</a:t>
            </a:r>
          </a:p>
          <a:p>
            <a:pPr lvl="0" fontAlgn="base">
              <a:spcBef>
                <a:spcPts val="0"/>
              </a:spcBef>
            </a:pPr>
            <a:r>
              <a:rPr lang="en-US" sz="1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have my weakness in referencing and for this I cannot use proper citation styles within my writing to maintain academic integrity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0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IN" sz="1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WOT Analysis | A Quick Glance of SWOT Analysis with Need, Purpose">
            <a:extLst>
              <a:ext uri="{FF2B5EF4-FFF2-40B4-BE49-F238E27FC236}">
                <a16:creationId xmlns:a16="http://schemas.microsoft.com/office/drawing/2014/main" id="{621DD491-94B4-49E8-B744-3C9B874B63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495" y="1773382"/>
            <a:ext cx="5595505" cy="441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889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A8239-97BD-4CA7-8CFC-C1C602EFB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>
            <a:normAutofit/>
          </a:bodyPr>
          <a:lstStyle/>
          <a:p>
            <a:r>
              <a:rPr lang="en-IN" sz="5400" b="1" i="0" u="none" strike="noStrike" dirty="0">
                <a:solidFill>
                  <a:srgbClr val="000000"/>
                </a:solidFill>
                <a:effectLst/>
                <a:latin typeface="+mn-lt"/>
              </a:rPr>
              <a:t>Personal SWOT Analysis</a:t>
            </a:r>
            <a:endParaRPr lang="en-IN" sz="54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E51DE-58C4-4B5F-A930-531F60093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46103"/>
            <a:ext cx="7439891" cy="4433454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Opportunities</a:t>
            </a:r>
            <a:endParaRPr lang="en-US" sz="12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Having patience is a skill on which I can work to increase my patience level.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 can also improve my organization skills as well. </a:t>
            </a:r>
            <a:r>
              <a:rPr lang="en-US" sz="1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Improvement of </a:t>
            </a:r>
            <a:r>
              <a:rPr lang="en-US" sz="12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organisational</a:t>
            </a:r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skills must serve as an opportunity for me to make effective planning in the company to perform multiple works in a better way for acquiring success.</a:t>
            </a:r>
          </a:p>
          <a:p>
            <a:pPr fontAlgn="base"/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My skills in </a:t>
            </a:r>
            <a:r>
              <a:rPr lang="en-US" sz="12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summarising</a:t>
            </a:r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different contents serve as opportunities to convey business ideas in front of employees to provide proper guidance to them to finish their tasks. </a:t>
            </a: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Threats</a:t>
            </a:r>
            <a:endParaRPr lang="en-US" sz="12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Taking all the responsibilities of the organization sometimes creates problems for me as well. </a:t>
            </a: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In today’s time, in the field of marketing, all of the work is done through digital marketing. This digital marketing can be hampered due to technical issues and for that, the organization can suffer. </a:t>
            </a:r>
          </a:p>
          <a:p>
            <a:pPr fontAlgn="base"/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Lack of availability of the online learning experiences serves hurdles for mew to operate my works by using different digital platforms</a:t>
            </a:r>
          </a:p>
          <a:p>
            <a:pPr fontAlgn="base"/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Lack of ability in presentation serves threats to me to present my business ideas in front of others within the company </a:t>
            </a:r>
          </a:p>
          <a:p>
            <a:pPr lvl="0" fontAlgn="base"/>
            <a:r>
              <a:rPr lang="en-US" sz="1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have to developed idea about the maintenance of academic writing and that serves potential threats for me to create effective contents for learning projects </a:t>
            </a:r>
          </a:p>
          <a:p>
            <a:pPr fontAlgn="base"/>
            <a:endParaRPr lang="en-US" sz="1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en-IN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FFBA50-4773-45B2-B9D3-E829DB820E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891" y="1690687"/>
            <a:ext cx="4558145" cy="443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449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D665-16EB-4348-83AD-E370AF8DB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2" y="184583"/>
            <a:ext cx="10515600" cy="1325563"/>
          </a:xfrm>
        </p:spPr>
        <p:txBody>
          <a:bodyPr>
            <a:no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IN" sz="4400" b="1" i="0" u="none" strike="noStrike" dirty="0">
                <a:solidFill>
                  <a:srgbClr val="000000"/>
                </a:solidFill>
                <a:effectLst/>
                <a:latin typeface="+mn-lt"/>
              </a:rPr>
              <a:t>Personal Development Plan</a:t>
            </a:r>
            <a:br>
              <a:rPr lang="en-IN" sz="5400" b="0" dirty="0">
                <a:effectLst/>
                <a:latin typeface="+mn-lt"/>
              </a:rPr>
            </a:br>
            <a:br>
              <a:rPr lang="en-IN" sz="5400" dirty="0">
                <a:latin typeface="+mn-lt"/>
              </a:rPr>
            </a:br>
            <a:endParaRPr lang="en-IN" sz="5400" dirty="0"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9A8F24-AB93-4DBF-BD98-6786EB339D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9723765"/>
              </p:ext>
            </p:extLst>
          </p:nvPr>
        </p:nvGraphicFramePr>
        <p:xfrm>
          <a:off x="43872" y="1496292"/>
          <a:ext cx="7315202" cy="4599709"/>
        </p:xfrm>
        <a:graphic>
          <a:graphicData uri="http://schemas.openxmlformats.org/drawingml/2006/table">
            <a:tbl>
              <a:tblPr/>
              <a:tblGrid>
                <a:gridCol w="1959704">
                  <a:extLst>
                    <a:ext uri="{9D8B030D-6E8A-4147-A177-3AD203B41FA5}">
                      <a16:colId xmlns:a16="http://schemas.microsoft.com/office/drawing/2014/main" val="3742738492"/>
                    </a:ext>
                  </a:extLst>
                </a:gridCol>
                <a:gridCol w="2024717">
                  <a:extLst>
                    <a:ext uri="{9D8B030D-6E8A-4147-A177-3AD203B41FA5}">
                      <a16:colId xmlns:a16="http://schemas.microsoft.com/office/drawing/2014/main" val="170094672"/>
                    </a:ext>
                  </a:extLst>
                </a:gridCol>
                <a:gridCol w="1806781">
                  <a:extLst>
                    <a:ext uri="{9D8B030D-6E8A-4147-A177-3AD203B41FA5}">
                      <a16:colId xmlns:a16="http://schemas.microsoft.com/office/drawing/2014/main" val="348443134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039729769"/>
                    </a:ext>
                  </a:extLst>
                </a:gridCol>
              </a:tblGrid>
              <a:tr h="464539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Skills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Areas to improve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plans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Timeframe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35392854"/>
                  </a:ext>
                </a:extLst>
              </a:tr>
              <a:tr h="101285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Time management skills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Facing problems in setting a timeframe to complete a particular task. </a:t>
                      </a:r>
                      <a:endParaRPr lang="en-US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Setting a strict deadline and following that deadline might help. </a:t>
                      </a:r>
                      <a:endParaRPr lang="en-US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6 months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0736307"/>
                  </a:ext>
                </a:extLst>
              </a:tr>
              <a:tr h="156116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Decision-making skills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Unable to take decisions promptly in a few instances.</a:t>
                      </a:r>
                      <a:endParaRPr lang="en-US" dirty="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Making a proper plan of completing the work is important to have. The plans should be made in a way so that they can be effective.</a:t>
                      </a:r>
                      <a:endParaRPr lang="en-US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3 months</a:t>
                      </a:r>
                      <a:endParaRPr lang="en-IN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953035"/>
                  </a:ext>
                </a:extLst>
              </a:tr>
              <a:tr h="156116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Leadership skills</a:t>
                      </a:r>
                      <a:endParaRPr lang="en-IN" dirty="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Unable to lead a team.</a:t>
                      </a:r>
                      <a:endParaRPr lang="en-US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Through knowing several initiatives and having complete knowledge about taking responsibility in the work can help to lead a team. </a:t>
                      </a:r>
                      <a:endParaRPr lang="en-US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N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3 months</a:t>
                      </a:r>
                      <a:endParaRPr lang="en-IN" dirty="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2538307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BDBB2B5B-B955-4EE8-80F6-3324DB0BDF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pic>
        <p:nvPicPr>
          <p:cNvPr id="1027" name="Picture 3" descr="Personal Development Plan - Definition, Meaning and Example">
            <a:extLst>
              <a:ext uri="{FF2B5EF4-FFF2-40B4-BE49-F238E27FC236}">
                <a16:creationId xmlns:a16="http://schemas.microsoft.com/office/drawing/2014/main" id="{1E121244-BBCE-4815-A979-ED8C328B0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6837" y="1248367"/>
            <a:ext cx="4569692" cy="490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935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0A339-31A9-4172-8C7A-6BF861F7E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91" y="249384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Conclusions</a:t>
            </a:r>
            <a:endParaRPr lang="en-IN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EDAF8-B701-4798-9E32-97D984CFF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38592"/>
            <a:ext cx="5257800" cy="4492047"/>
          </a:xfrm>
        </p:spPr>
        <p:txBody>
          <a:bodyPr>
            <a:normAutofit fontScale="85000" lnSpcReduction="10000"/>
          </a:bodyPr>
          <a:lstStyle/>
          <a:p>
            <a:pPr algn="just" fontAlgn="base"/>
            <a:r>
              <a:rPr lang="en-US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This presentation stated that job role of a marketing executive is to promote the products as well as services of the companies in front of customers in the market</a:t>
            </a:r>
          </a:p>
          <a:p>
            <a:pPr algn="just" fontAlgn="base"/>
            <a:r>
              <a:rPr lang="en-US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My skills in communication helps me to perform the job role of a marketing executive by establishing strong connection with customers</a:t>
            </a:r>
          </a:p>
          <a:p>
            <a:pPr algn="just" fontAlgn="base"/>
            <a:r>
              <a:rPr lang="en-US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My inabilities in managing time within project works can create dissatisfaction within the minds of the customers regarding the company and that might affect marketing operations</a:t>
            </a:r>
          </a:p>
          <a:p>
            <a:pPr algn="just" fontAlgn="base"/>
            <a:r>
              <a:rPr lang="en-US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Due to my ineffective presentation skills I can face problems at the time of performing the job role of a marketing executive </a:t>
            </a: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IN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7A3561-76B3-496B-B1B0-425C3C0C82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5332" y="1381125"/>
            <a:ext cx="5962650" cy="470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284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3C156-710F-4053-9FBE-68E129018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References</a:t>
            </a:r>
            <a:endParaRPr lang="en-IN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D5835-82C1-49EA-B9AB-B0DA962A7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4388"/>
            <a:ext cx="10515600" cy="435133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Fuller, J., Hansen, S., Ramdas, T. and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Sadun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R., 2021. The Demand for Executive Skills.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 at: </a:t>
            </a:r>
            <a:r>
              <a:rPr lang="en-US" sz="180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2"/>
              </a:rPr>
              <a:t>https://cep.lse.ac.uk/pubs/download/dp1797.pdf</a:t>
            </a:r>
            <a:endParaRPr lang="en-US" b="0" dirty="0">
              <a:effectLst/>
            </a:endParaRPr>
          </a:p>
          <a:p>
            <a:endParaRPr lang="en-US" b="0" dirty="0">
              <a:effectLst/>
            </a:endParaRPr>
          </a:p>
          <a:p>
            <a:br>
              <a:rPr lang="en-US" b="0" dirty="0">
                <a:effectLst/>
              </a:rPr>
            </a:b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DeLong, D. and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Elbeck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M., 2018. An exploratory study of the influence of soft and hard skills on entry level marketing position interviews.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Marketing Education Review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28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(3), pp.159-169.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 at: </a:t>
            </a:r>
            <a:r>
              <a:rPr lang="en-US" sz="1800" b="0" i="0" u="sng" strike="noStrike" dirty="0">
                <a:solidFill>
                  <a:srgbClr val="1155CC"/>
                </a:solidFill>
                <a:effectLst/>
                <a:latin typeface="Times New Roman" panose="02020603050405020304" pitchFamily="18" charset="0"/>
                <a:hlinkClick r:id="rId3"/>
              </a:rPr>
              <a:t>https://www.researchgate.net/profile/Deborah-Delong-2/publication/319021928_An_Exploratory_Study_of_the_Influence_of_Soft_and_Hard_Skills_on_Entry_Level_Marketing_Position_Interviews/links/599b66afa6fdcc500349c640/An-Exploratory-Study-of-the-Influence-of-Soft-and-Hard-Skills-on-Entry-Level-Marketing-Position-Interviews.pd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99837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6C8DD1-D5CE-4D8E-9FD8-6FC4D8572686}"/>
              </a:ext>
            </a:extLst>
          </p:cNvPr>
          <p:cNvSpPr/>
          <p:nvPr/>
        </p:nvSpPr>
        <p:spPr>
          <a:xfrm>
            <a:off x="0" y="2967335"/>
            <a:ext cx="1219199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5557820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389</Words>
  <Application>Microsoft Office PowerPoint</Application>
  <PresentationFormat>Widescreen</PresentationFormat>
  <Paragraphs>60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Gallery</vt:lpstr>
      <vt:lpstr>JOB OPPORTUNITIES FOR INDIVIDUAL AND PERSONAL DEVELOPMENT PLAN Module number-BMSW4001 Teacher’s name-Joanna walsh Name of the student-Diana ispas attendant career-Academic And Employability Skills</vt:lpstr>
      <vt:lpstr>Job Opportunities</vt:lpstr>
      <vt:lpstr>Personal SWOT Analysis</vt:lpstr>
      <vt:lpstr>Personal SWOT Analysis</vt:lpstr>
      <vt:lpstr>Personal Development Plan  </vt:lpstr>
      <vt:lpstr>Conclusions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 OPPORTUNITIES FOR INDIVIDUAL AND PERSONAL DEVELOPMENT PLAN Module number-BMSW4001 Teacher’s name- Name of the student- attendant career-Academic And Employability Skills</dc:title>
  <dc:creator/>
  <cp:lastModifiedBy>leonardzbant19@gmail.com</cp:lastModifiedBy>
  <cp:revision>7</cp:revision>
  <dcterms:created xsi:type="dcterms:W3CDTF">2021-10-23T14:22:06Z</dcterms:created>
  <dcterms:modified xsi:type="dcterms:W3CDTF">2022-01-05T14:31:51Z</dcterms:modified>
</cp:coreProperties>
</file>