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42.jpg" ContentType="image/png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0" r:id="rId1"/>
  </p:sldMasterIdLst>
  <p:sldIdLst>
    <p:sldId id="256" r:id="rId2"/>
    <p:sldId id="290" r:id="rId3"/>
    <p:sldId id="269" r:id="rId4"/>
    <p:sldId id="295" r:id="rId5"/>
    <p:sldId id="294" r:id="rId6"/>
    <p:sldId id="276" r:id="rId7"/>
    <p:sldId id="277" r:id="rId8"/>
    <p:sldId id="278" r:id="rId9"/>
    <p:sldId id="286" r:id="rId10"/>
    <p:sldId id="279" r:id="rId11"/>
    <p:sldId id="268" r:id="rId12"/>
    <p:sldId id="264" r:id="rId13"/>
    <p:sldId id="263" r:id="rId14"/>
    <p:sldId id="280" r:id="rId15"/>
    <p:sldId id="265" r:id="rId16"/>
    <p:sldId id="281" r:id="rId17"/>
    <p:sldId id="273" r:id="rId18"/>
    <p:sldId id="267" r:id="rId19"/>
    <p:sldId id="293" r:id="rId20"/>
    <p:sldId id="289" r:id="rId21"/>
    <p:sldId id="291" r:id="rId22"/>
    <p:sldId id="266" r:id="rId23"/>
    <p:sldId id="299" r:id="rId24"/>
    <p:sldId id="287" r:id="rId25"/>
    <p:sldId id="272" r:id="rId26"/>
    <p:sldId id="274" r:id="rId27"/>
    <p:sldId id="275" r:id="rId28"/>
    <p:sldId id="282" r:id="rId29"/>
    <p:sldId id="288" r:id="rId30"/>
    <p:sldId id="270" r:id="rId31"/>
    <p:sldId id="296" r:id="rId32"/>
    <p:sldId id="262" r:id="rId33"/>
    <p:sldId id="271" r:id="rId34"/>
    <p:sldId id="298" r:id="rId35"/>
    <p:sldId id="297" r:id="rId36"/>
    <p:sldId id="30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57CD"/>
    <a:srgbClr val="00CC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10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 Lewis (Clase Primary School)" userId="83e01da7-8584-4b26-9d20-a4b03bdcd0f1" providerId="ADAL" clId="{3B052D49-C7EB-4263-AFAF-74B4818B6EB7}"/>
    <pc:docChg chg="modSld">
      <pc:chgData name="R Lewis (Clase Primary School)" userId="83e01da7-8584-4b26-9d20-a4b03bdcd0f1" providerId="ADAL" clId="{3B052D49-C7EB-4263-AFAF-74B4818B6EB7}" dt="2025-11-12T14:50:42.595" v="83" actId="20577"/>
      <pc:docMkLst>
        <pc:docMk/>
      </pc:docMkLst>
      <pc:sldChg chg="modSp mod">
        <pc:chgData name="R Lewis (Clase Primary School)" userId="83e01da7-8584-4b26-9d20-a4b03bdcd0f1" providerId="ADAL" clId="{3B052D49-C7EB-4263-AFAF-74B4818B6EB7}" dt="2025-11-12T14:50:42.595" v="83" actId="20577"/>
        <pc:sldMkLst>
          <pc:docMk/>
          <pc:sldMk cId="3278516162" sldId="290"/>
        </pc:sldMkLst>
        <pc:graphicFrameChg chg="mod modGraphic">
          <ac:chgData name="R Lewis (Clase Primary School)" userId="83e01da7-8584-4b26-9d20-a4b03bdcd0f1" providerId="ADAL" clId="{3B052D49-C7EB-4263-AFAF-74B4818B6EB7}" dt="2025-11-12T14:50:42.595" v="83" actId="20577"/>
          <ac:graphicFrameMkLst>
            <pc:docMk/>
            <pc:sldMk cId="3278516162" sldId="290"/>
            <ac:graphicFrameMk id="4" creationId="{6C9A3CE0-FC32-400D-AC28-BF6EE421669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10D4C8-F823-4CB1-BBDB-A29DEAFE35E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EDE79E-41BE-4EB4-AE11-1E1CEA2C3CAD}">
      <dgm:prSet/>
      <dgm:spPr/>
      <dgm:t>
        <a:bodyPr/>
        <a:lstStyle/>
        <a:p>
          <a:r>
            <a:rPr lang="cy-GB"/>
            <a:t>Neidiwch fel…?</a:t>
          </a:r>
          <a:endParaRPr lang="en-US"/>
        </a:p>
      </dgm:t>
    </dgm:pt>
    <dgm:pt modelId="{91B944AE-CA02-4FBE-BC20-88505A7280EF}" type="parTrans" cxnId="{5518A4B7-2FED-4D17-ACCA-75355B40A3B2}">
      <dgm:prSet/>
      <dgm:spPr/>
      <dgm:t>
        <a:bodyPr/>
        <a:lstStyle/>
        <a:p>
          <a:endParaRPr lang="en-US"/>
        </a:p>
      </dgm:t>
    </dgm:pt>
    <dgm:pt modelId="{049AEE3C-324D-4E1D-8ABC-4FA336AD74ED}" type="sibTrans" cxnId="{5518A4B7-2FED-4D17-ACCA-75355B40A3B2}">
      <dgm:prSet/>
      <dgm:spPr/>
      <dgm:t>
        <a:bodyPr/>
        <a:lstStyle/>
        <a:p>
          <a:endParaRPr lang="en-US"/>
        </a:p>
      </dgm:t>
    </dgm:pt>
    <dgm:pt modelId="{2A383536-DEF5-44D7-97D9-A3B6F48FE87A}">
      <dgm:prSet/>
      <dgm:spPr/>
      <dgm:t>
        <a:bodyPr/>
        <a:lstStyle/>
        <a:p>
          <a:r>
            <a:rPr lang="cy-GB"/>
            <a:t>Rhedwch fel…?</a:t>
          </a:r>
          <a:endParaRPr lang="en-US"/>
        </a:p>
      </dgm:t>
    </dgm:pt>
    <dgm:pt modelId="{BCE9F3D8-35B0-4C9E-8A65-BF8EE66DFBCC}" type="parTrans" cxnId="{D3090967-2F47-4353-862D-56A80153CED9}">
      <dgm:prSet/>
      <dgm:spPr/>
      <dgm:t>
        <a:bodyPr/>
        <a:lstStyle/>
        <a:p>
          <a:endParaRPr lang="en-US"/>
        </a:p>
      </dgm:t>
    </dgm:pt>
    <dgm:pt modelId="{6CD9DE19-F81D-448F-A225-5311043477FB}" type="sibTrans" cxnId="{D3090967-2F47-4353-862D-56A80153CED9}">
      <dgm:prSet/>
      <dgm:spPr/>
      <dgm:t>
        <a:bodyPr/>
        <a:lstStyle/>
        <a:p>
          <a:endParaRPr lang="en-US"/>
        </a:p>
      </dgm:t>
    </dgm:pt>
    <dgm:pt modelId="{3356E561-EB55-4275-A7ED-EF8D36E243F1}">
      <dgm:prSet/>
      <dgm:spPr/>
      <dgm:t>
        <a:bodyPr/>
        <a:lstStyle/>
        <a:p>
          <a:r>
            <a:rPr lang="cy-GB"/>
            <a:t>Dringwch fel…?</a:t>
          </a:r>
          <a:endParaRPr lang="en-US"/>
        </a:p>
      </dgm:t>
    </dgm:pt>
    <dgm:pt modelId="{219A3FFB-D3E1-4A8E-98E6-54174E0824B6}" type="parTrans" cxnId="{91117695-F4F0-4B86-801D-D1744B76B742}">
      <dgm:prSet/>
      <dgm:spPr/>
      <dgm:t>
        <a:bodyPr/>
        <a:lstStyle/>
        <a:p>
          <a:endParaRPr lang="en-US"/>
        </a:p>
      </dgm:t>
    </dgm:pt>
    <dgm:pt modelId="{F228FD66-3AEB-42A6-85A0-E18869334A27}" type="sibTrans" cxnId="{91117695-F4F0-4B86-801D-D1744B76B742}">
      <dgm:prSet/>
      <dgm:spPr/>
      <dgm:t>
        <a:bodyPr/>
        <a:lstStyle/>
        <a:p>
          <a:endParaRPr lang="en-US"/>
        </a:p>
      </dgm:t>
    </dgm:pt>
    <dgm:pt modelId="{B213D2CA-1B44-41EC-B6E5-82AAFE8FE763}">
      <dgm:prSet/>
      <dgm:spPr/>
      <dgm:t>
        <a:bodyPr/>
        <a:lstStyle/>
        <a:p>
          <a:r>
            <a:rPr lang="cy-GB"/>
            <a:t>Cerddwch fel...?</a:t>
          </a:r>
          <a:endParaRPr lang="en-US"/>
        </a:p>
      </dgm:t>
    </dgm:pt>
    <dgm:pt modelId="{33C3B450-1FE3-4EF2-B7AD-30A96A65EED4}" type="parTrans" cxnId="{8759E83C-1881-4418-91DE-5ABE85FD3818}">
      <dgm:prSet/>
      <dgm:spPr/>
      <dgm:t>
        <a:bodyPr/>
        <a:lstStyle/>
        <a:p>
          <a:endParaRPr lang="en-US"/>
        </a:p>
      </dgm:t>
    </dgm:pt>
    <dgm:pt modelId="{53147598-B070-423E-842A-9E32206C0C03}" type="sibTrans" cxnId="{8759E83C-1881-4418-91DE-5ABE85FD3818}">
      <dgm:prSet/>
      <dgm:spPr/>
      <dgm:t>
        <a:bodyPr/>
        <a:lstStyle/>
        <a:p>
          <a:endParaRPr lang="en-US"/>
        </a:p>
      </dgm:t>
    </dgm:pt>
    <dgm:pt modelId="{CF44C872-AAD8-4120-AF6A-031B455C459E}">
      <dgm:prSet/>
      <dgm:spPr/>
      <dgm:t>
        <a:bodyPr/>
        <a:lstStyle/>
        <a:p>
          <a:r>
            <a:rPr lang="cy-GB"/>
            <a:t>Rholiwch fel...?</a:t>
          </a:r>
          <a:endParaRPr lang="en-US"/>
        </a:p>
      </dgm:t>
    </dgm:pt>
    <dgm:pt modelId="{93733549-D232-4185-BADF-387C60DC67AC}" type="parTrans" cxnId="{6A1E4E15-0995-45B9-9F31-CF76B440FCA9}">
      <dgm:prSet/>
      <dgm:spPr/>
      <dgm:t>
        <a:bodyPr/>
        <a:lstStyle/>
        <a:p>
          <a:endParaRPr lang="en-US"/>
        </a:p>
      </dgm:t>
    </dgm:pt>
    <dgm:pt modelId="{47307315-CF51-43B2-8DEA-A43D8CDC180B}" type="sibTrans" cxnId="{6A1E4E15-0995-45B9-9F31-CF76B440FCA9}">
      <dgm:prSet/>
      <dgm:spPr/>
      <dgm:t>
        <a:bodyPr/>
        <a:lstStyle/>
        <a:p>
          <a:endParaRPr lang="en-US"/>
        </a:p>
      </dgm:t>
    </dgm:pt>
    <dgm:pt modelId="{8A1D6877-E2B6-4342-A395-6F405D12A8C4}">
      <dgm:prSet/>
      <dgm:spPr/>
      <dgm:t>
        <a:bodyPr/>
        <a:lstStyle/>
        <a:p>
          <a:r>
            <a:rPr lang="cy-GB"/>
            <a:t>Nofiwch fel...?</a:t>
          </a:r>
          <a:endParaRPr lang="en-US"/>
        </a:p>
      </dgm:t>
    </dgm:pt>
    <dgm:pt modelId="{FA2ABF3A-6308-4613-9753-714EF511CF85}" type="parTrans" cxnId="{E7387BB9-6699-42AF-B1B5-B5D2F9102BCB}">
      <dgm:prSet/>
      <dgm:spPr/>
      <dgm:t>
        <a:bodyPr/>
        <a:lstStyle/>
        <a:p>
          <a:endParaRPr lang="en-US"/>
        </a:p>
      </dgm:t>
    </dgm:pt>
    <dgm:pt modelId="{CAB3C4F9-6D68-433A-B667-9F5BC903089B}" type="sibTrans" cxnId="{E7387BB9-6699-42AF-B1B5-B5D2F9102BCB}">
      <dgm:prSet/>
      <dgm:spPr/>
      <dgm:t>
        <a:bodyPr/>
        <a:lstStyle/>
        <a:p>
          <a:endParaRPr lang="en-US"/>
        </a:p>
      </dgm:t>
    </dgm:pt>
    <dgm:pt modelId="{324DC413-64CE-4294-8701-8F1A90CF3ED4}">
      <dgm:prSet/>
      <dgm:spPr/>
      <dgm:t>
        <a:bodyPr/>
        <a:lstStyle/>
        <a:p>
          <a:r>
            <a:rPr lang="cy-GB"/>
            <a:t>Hedfanwch fel...?</a:t>
          </a:r>
          <a:endParaRPr lang="en-US"/>
        </a:p>
      </dgm:t>
    </dgm:pt>
    <dgm:pt modelId="{80DC470A-D628-4DFB-B6B0-69F312D90DC5}" type="parTrans" cxnId="{45BE6E16-A26A-4ACE-BAAC-A30D644F21D4}">
      <dgm:prSet/>
      <dgm:spPr/>
      <dgm:t>
        <a:bodyPr/>
        <a:lstStyle/>
        <a:p>
          <a:endParaRPr lang="en-US"/>
        </a:p>
      </dgm:t>
    </dgm:pt>
    <dgm:pt modelId="{D22C98C9-2B31-4862-B609-6BDA8CAEA83F}" type="sibTrans" cxnId="{45BE6E16-A26A-4ACE-BAAC-A30D644F21D4}">
      <dgm:prSet/>
      <dgm:spPr/>
      <dgm:t>
        <a:bodyPr/>
        <a:lstStyle/>
        <a:p>
          <a:endParaRPr lang="en-US"/>
        </a:p>
      </dgm:t>
    </dgm:pt>
    <dgm:pt modelId="{063554D8-8583-407F-9D58-42A71F186176}">
      <dgm:prSet/>
      <dgm:spPr/>
      <dgm:t>
        <a:bodyPr/>
        <a:lstStyle/>
        <a:p>
          <a:r>
            <a:rPr lang="cy-GB"/>
            <a:t>Llithrwch fel...?</a:t>
          </a:r>
          <a:endParaRPr lang="en-US"/>
        </a:p>
      </dgm:t>
    </dgm:pt>
    <dgm:pt modelId="{E4C9DAED-CDDA-4CEC-BB23-6B26888AD7FB}" type="parTrans" cxnId="{733929C5-F24D-44B1-9FB3-95CE960A82E6}">
      <dgm:prSet/>
      <dgm:spPr/>
      <dgm:t>
        <a:bodyPr/>
        <a:lstStyle/>
        <a:p>
          <a:endParaRPr lang="en-US"/>
        </a:p>
      </dgm:t>
    </dgm:pt>
    <dgm:pt modelId="{85282C10-E81C-4B7B-A4A3-D705EC39F216}" type="sibTrans" cxnId="{733929C5-F24D-44B1-9FB3-95CE960A82E6}">
      <dgm:prSet/>
      <dgm:spPr/>
      <dgm:t>
        <a:bodyPr/>
        <a:lstStyle/>
        <a:p>
          <a:endParaRPr lang="en-US"/>
        </a:p>
      </dgm:t>
    </dgm:pt>
    <dgm:pt modelId="{8675D507-4924-4DE4-B25A-F2E663DDC666}">
      <dgm:prSet/>
      <dgm:spPr/>
      <dgm:t>
        <a:bodyPr/>
        <a:lstStyle/>
        <a:p>
          <a:r>
            <a:rPr lang="cy-GB"/>
            <a:t>Hopiwch fel...?</a:t>
          </a:r>
          <a:endParaRPr lang="en-US"/>
        </a:p>
      </dgm:t>
    </dgm:pt>
    <dgm:pt modelId="{4323C4D5-2868-4AAC-83CE-1A06538D1A2E}" type="parTrans" cxnId="{73767E80-C45A-44B7-8EBD-F33BC47256DD}">
      <dgm:prSet/>
      <dgm:spPr/>
      <dgm:t>
        <a:bodyPr/>
        <a:lstStyle/>
        <a:p>
          <a:endParaRPr lang="en-US"/>
        </a:p>
      </dgm:t>
    </dgm:pt>
    <dgm:pt modelId="{1C9BA403-0059-4BC6-80A3-62B0F59FDEB8}" type="sibTrans" cxnId="{73767E80-C45A-44B7-8EBD-F33BC47256DD}">
      <dgm:prSet/>
      <dgm:spPr/>
      <dgm:t>
        <a:bodyPr/>
        <a:lstStyle/>
        <a:p>
          <a:endParaRPr lang="en-US"/>
        </a:p>
      </dgm:t>
    </dgm:pt>
    <dgm:pt modelId="{7E8BEA1C-425D-4B78-B8D0-E56ED48DAF7B}">
      <dgm:prSet/>
      <dgm:spPr/>
      <dgm:t>
        <a:bodyPr/>
        <a:lstStyle/>
        <a:p>
          <a:r>
            <a:rPr lang="cy-GB"/>
            <a:t>Cropiwch fel...?</a:t>
          </a:r>
          <a:endParaRPr lang="en-US"/>
        </a:p>
      </dgm:t>
    </dgm:pt>
    <dgm:pt modelId="{D3B3D895-C05B-483A-B872-217F35D0DBD3}" type="parTrans" cxnId="{4D941C04-3F9B-4D52-AF45-468430B39664}">
      <dgm:prSet/>
      <dgm:spPr/>
      <dgm:t>
        <a:bodyPr/>
        <a:lstStyle/>
        <a:p>
          <a:endParaRPr lang="en-US"/>
        </a:p>
      </dgm:t>
    </dgm:pt>
    <dgm:pt modelId="{CFF8CE69-848D-4E3E-80FF-9B6FA1BEAD41}" type="sibTrans" cxnId="{4D941C04-3F9B-4D52-AF45-468430B39664}">
      <dgm:prSet/>
      <dgm:spPr/>
      <dgm:t>
        <a:bodyPr/>
        <a:lstStyle/>
        <a:p>
          <a:endParaRPr lang="en-US"/>
        </a:p>
      </dgm:t>
    </dgm:pt>
    <dgm:pt modelId="{3A2B90CB-8E07-470A-88F9-31D5966E8F66}" type="pres">
      <dgm:prSet presAssocID="{5810D4C8-F823-4CB1-BBDB-A29DEAFE35E8}" presName="diagram" presStyleCnt="0">
        <dgm:presLayoutVars>
          <dgm:dir/>
          <dgm:resizeHandles val="exact"/>
        </dgm:presLayoutVars>
      </dgm:prSet>
      <dgm:spPr/>
    </dgm:pt>
    <dgm:pt modelId="{6A432364-8761-4237-9967-8359701371DF}" type="pres">
      <dgm:prSet presAssocID="{25EDE79E-41BE-4EB4-AE11-1E1CEA2C3CAD}" presName="node" presStyleLbl="node1" presStyleIdx="0" presStyleCnt="10">
        <dgm:presLayoutVars>
          <dgm:bulletEnabled val="1"/>
        </dgm:presLayoutVars>
      </dgm:prSet>
      <dgm:spPr/>
    </dgm:pt>
    <dgm:pt modelId="{DDE069DC-BFF9-46B3-A99F-8185303B3D15}" type="pres">
      <dgm:prSet presAssocID="{049AEE3C-324D-4E1D-8ABC-4FA336AD74ED}" presName="sibTrans" presStyleCnt="0"/>
      <dgm:spPr/>
    </dgm:pt>
    <dgm:pt modelId="{48CB778C-6FC9-41AA-AD0D-C03E92FD02BB}" type="pres">
      <dgm:prSet presAssocID="{2A383536-DEF5-44D7-97D9-A3B6F48FE87A}" presName="node" presStyleLbl="node1" presStyleIdx="1" presStyleCnt="10">
        <dgm:presLayoutVars>
          <dgm:bulletEnabled val="1"/>
        </dgm:presLayoutVars>
      </dgm:prSet>
      <dgm:spPr/>
    </dgm:pt>
    <dgm:pt modelId="{026F1F86-06C0-4F19-A670-1A0C0870FDA6}" type="pres">
      <dgm:prSet presAssocID="{6CD9DE19-F81D-448F-A225-5311043477FB}" presName="sibTrans" presStyleCnt="0"/>
      <dgm:spPr/>
    </dgm:pt>
    <dgm:pt modelId="{C3780F99-EB09-47BD-BB28-F7184956617E}" type="pres">
      <dgm:prSet presAssocID="{3356E561-EB55-4275-A7ED-EF8D36E243F1}" presName="node" presStyleLbl="node1" presStyleIdx="2" presStyleCnt="10" custLinFactNeighborX="614" custLinFactNeighborY="-16209">
        <dgm:presLayoutVars>
          <dgm:bulletEnabled val="1"/>
        </dgm:presLayoutVars>
      </dgm:prSet>
      <dgm:spPr/>
    </dgm:pt>
    <dgm:pt modelId="{0A8DBB63-193B-4C17-AA2D-B23D9C87DC81}" type="pres">
      <dgm:prSet presAssocID="{F228FD66-3AEB-42A6-85A0-E18869334A27}" presName="sibTrans" presStyleCnt="0"/>
      <dgm:spPr/>
    </dgm:pt>
    <dgm:pt modelId="{C66A3B8E-DAC9-4E54-B39E-3E873CDEAF20}" type="pres">
      <dgm:prSet presAssocID="{B213D2CA-1B44-41EC-B6E5-82AAFE8FE763}" presName="node" presStyleLbl="node1" presStyleIdx="3" presStyleCnt="10">
        <dgm:presLayoutVars>
          <dgm:bulletEnabled val="1"/>
        </dgm:presLayoutVars>
      </dgm:prSet>
      <dgm:spPr/>
    </dgm:pt>
    <dgm:pt modelId="{994E95A4-3FA8-48A7-81A9-6775187800EE}" type="pres">
      <dgm:prSet presAssocID="{53147598-B070-423E-842A-9E32206C0C03}" presName="sibTrans" presStyleCnt="0"/>
      <dgm:spPr/>
    </dgm:pt>
    <dgm:pt modelId="{00F25D88-1CCC-4407-945B-143420400A6A}" type="pres">
      <dgm:prSet presAssocID="{CF44C872-AAD8-4120-AF6A-031B455C459E}" presName="node" presStyleLbl="node1" presStyleIdx="4" presStyleCnt="10">
        <dgm:presLayoutVars>
          <dgm:bulletEnabled val="1"/>
        </dgm:presLayoutVars>
      </dgm:prSet>
      <dgm:spPr/>
    </dgm:pt>
    <dgm:pt modelId="{9D3DAAEB-922C-44FA-83A7-8E8F473D1589}" type="pres">
      <dgm:prSet presAssocID="{47307315-CF51-43B2-8DEA-A43D8CDC180B}" presName="sibTrans" presStyleCnt="0"/>
      <dgm:spPr/>
    </dgm:pt>
    <dgm:pt modelId="{830ACF14-6EA5-4D18-B987-F873B2E416F6}" type="pres">
      <dgm:prSet presAssocID="{8A1D6877-E2B6-4342-A395-6F405D12A8C4}" presName="node" presStyleLbl="node1" presStyleIdx="5" presStyleCnt="10">
        <dgm:presLayoutVars>
          <dgm:bulletEnabled val="1"/>
        </dgm:presLayoutVars>
      </dgm:prSet>
      <dgm:spPr/>
    </dgm:pt>
    <dgm:pt modelId="{D86A993E-BECF-4173-BA5B-A852D612F3A0}" type="pres">
      <dgm:prSet presAssocID="{CAB3C4F9-6D68-433A-B667-9F5BC903089B}" presName="sibTrans" presStyleCnt="0"/>
      <dgm:spPr/>
    </dgm:pt>
    <dgm:pt modelId="{A11F3954-8EBC-4616-AEAB-E4275CABCB9F}" type="pres">
      <dgm:prSet presAssocID="{324DC413-64CE-4294-8701-8F1A90CF3ED4}" presName="node" presStyleLbl="node1" presStyleIdx="6" presStyleCnt="10">
        <dgm:presLayoutVars>
          <dgm:bulletEnabled val="1"/>
        </dgm:presLayoutVars>
      </dgm:prSet>
      <dgm:spPr/>
    </dgm:pt>
    <dgm:pt modelId="{C7A0EB4A-0515-4798-874F-CE14B56C2A0D}" type="pres">
      <dgm:prSet presAssocID="{D22C98C9-2B31-4862-B609-6BDA8CAEA83F}" presName="sibTrans" presStyleCnt="0"/>
      <dgm:spPr/>
    </dgm:pt>
    <dgm:pt modelId="{B7EF5038-7C9D-407F-A941-60F1E3F70F04}" type="pres">
      <dgm:prSet presAssocID="{063554D8-8583-407F-9D58-42A71F186176}" presName="node" presStyleLbl="node1" presStyleIdx="7" presStyleCnt="10">
        <dgm:presLayoutVars>
          <dgm:bulletEnabled val="1"/>
        </dgm:presLayoutVars>
      </dgm:prSet>
      <dgm:spPr/>
    </dgm:pt>
    <dgm:pt modelId="{1C332BC1-EA22-4464-88BC-31F58C798943}" type="pres">
      <dgm:prSet presAssocID="{85282C10-E81C-4B7B-A4A3-D705EC39F216}" presName="sibTrans" presStyleCnt="0"/>
      <dgm:spPr/>
    </dgm:pt>
    <dgm:pt modelId="{15BF58F8-248F-43FE-93A9-9EE337410F10}" type="pres">
      <dgm:prSet presAssocID="{8675D507-4924-4DE4-B25A-F2E663DDC666}" presName="node" presStyleLbl="node1" presStyleIdx="8" presStyleCnt="10">
        <dgm:presLayoutVars>
          <dgm:bulletEnabled val="1"/>
        </dgm:presLayoutVars>
      </dgm:prSet>
      <dgm:spPr/>
    </dgm:pt>
    <dgm:pt modelId="{AE6DDC1E-5ED0-41C7-9F60-1A89CF832E9B}" type="pres">
      <dgm:prSet presAssocID="{1C9BA403-0059-4BC6-80A3-62B0F59FDEB8}" presName="sibTrans" presStyleCnt="0"/>
      <dgm:spPr/>
    </dgm:pt>
    <dgm:pt modelId="{823FACEC-6645-4BBB-B3E1-3D5B8ECE82C9}" type="pres">
      <dgm:prSet presAssocID="{7E8BEA1C-425D-4B78-B8D0-E56ED48DAF7B}" presName="node" presStyleLbl="node1" presStyleIdx="9" presStyleCnt="10">
        <dgm:presLayoutVars>
          <dgm:bulletEnabled val="1"/>
        </dgm:presLayoutVars>
      </dgm:prSet>
      <dgm:spPr/>
    </dgm:pt>
  </dgm:ptLst>
  <dgm:cxnLst>
    <dgm:cxn modelId="{4D941C04-3F9B-4D52-AF45-468430B39664}" srcId="{5810D4C8-F823-4CB1-BBDB-A29DEAFE35E8}" destId="{7E8BEA1C-425D-4B78-B8D0-E56ED48DAF7B}" srcOrd="9" destOrd="0" parTransId="{D3B3D895-C05B-483A-B872-217F35D0DBD3}" sibTransId="{CFF8CE69-848D-4E3E-80FF-9B6FA1BEAD41}"/>
    <dgm:cxn modelId="{3E332E0F-B983-499F-BD70-7195818026DF}" type="presOf" srcId="{324DC413-64CE-4294-8701-8F1A90CF3ED4}" destId="{A11F3954-8EBC-4616-AEAB-E4275CABCB9F}" srcOrd="0" destOrd="0" presId="urn:microsoft.com/office/officeart/2005/8/layout/default"/>
    <dgm:cxn modelId="{6A1E4E15-0995-45B9-9F31-CF76B440FCA9}" srcId="{5810D4C8-F823-4CB1-BBDB-A29DEAFE35E8}" destId="{CF44C872-AAD8-4120-AF6A-031B455C459E}" srcOrd="4" destOrd="0" parTransId="{93733549-D232-4185-BADF-387C60DC67AC}" sibTransId="{47307315-CF51-43B2-8DEA-A43D8CDC180B}"/>
    <dgm:cxn modelId="{45BE6E16-A26A-4ACE-BAAC-A30D644F21D4}" srcId="{5810D4C8-F823-4CB1-BBDB-A29DEAFE35E8}" destId="{324DC413-64CE-4294-8701-8F1A90CF3ED4}" srcOrd="6" destOrd="0" parTransId="{80DC470A-D628-4DFB-B6B0-69F312D90DC5}" sibTransId="{D22C98C9-2B31-4862-B609-6BDA8CAEA83F}"/>
    <dgm:cxn modelId="{833A571B-E1E6-4D42-A1D6-EC4AB1343CDC}" type="presOf" srcId="{2A383536-DEF5-44D7-97D9-A3B6F48FE87A}" destId="{48CB778C-6FC9-41AA-AD0D-C03E92FD02BB}" srcOrd="0" destOrd="0" presId="urn:microsoft.com/office/officeart/2005/8/layout/default"/>
    <dgm:cxn modelId="{BB370134-6053-4AAE-AFE4-1742613901F3}" type="presOf" srcId="{B213D2CA-1B44-41EC-B6E5-82AAFE8FE763}" destId="{C66A3B8E-DAC9-4E54-B39E-3E873CDEAF20}" srcOrd="0" destOrd="0" presId="urn:microsoft.com/office/officeart/2005/8/layout/default"/>
    <dgm:cxn modelId="{DFB0E334-1000-4F7E-B46A-993F07668B1F}" type="presOf" srcId="{063554D8-8583-407F-9D58-42A71F186176}" destId="{B7EF5038-7C9D-407F-A941-60F1E3F70F04}" srcOrd="0" destOrd="0" presId="urn:microsoft.com/office/officeart/2005/8/layout/default"/>
    <dgm:cxn modelId="{8759E83C-1881-4418-91DE-5ABE85FD3818}" srcId="{5810D4C8-F823-4CB1-BBDB-A29DEAFE35E8}" destId="{B213D2CA-1B44-41EC-B6E5-82AAFE8FE763}" srcOrd="3" destOrd="0" parTransId="{33C3B450-1FE3-4EF2-B7AD-30A96A65EED4}" sibTransId="{53147598-B070-423E-842A-9E32206C0C03}"/>
    <dgm:cxn modelId="{3981143E-E392-4FA4-9C57-A79EBF8EC314}" type="presOf" srcId="{25EDE79E-41BE-4EB4-AE11-1E1CEA2C3CAD}" destId="{6A432364-8761-4237-9967-8359701371DF}" srcOrd="0" destOrd="0" presId="urn:microsoft.com/office/officeart/2005/8/layout/default"/>
    <dgm:cxn modelId="{D3090967-2F47-4353-862D-56A80153CED9}" srcId="{5810D4C8-F823-4CB1-BBDB-A29DEAFE35E8}" destId="{2A383536-DEF5-44D7-97D9-A3B6F48FE87A}" srcOrd="1" destOrd="0" parTransId="{BCE9F3D8-35B0-4C9E-8A65-BF8EE66DFBCC}" sibTransId="{6CD9DE19-F81D-448F-A225-5311043477FB}"/>
    <dgm:cxn modelId="{401B7751-A8BF-4867-B37E-8E9E2B9521FD}" type="presOf" srcId="{7E8BEA1C-425D-4B78-B8D0-E56ED48DAF7B}" destId="{823FACEC-6645-4BBB-B3E1-3D5B8ECE82C9}" srcOrd="0" destOrd="0" presId="urn:microsoft.com/office/officeart/2005/8/layout/default"/>
    <dgm:cxn modelId="{BAC34454-6C65-4545-9795-292B57B28756}" type="presOf" srcId="{8A1D6877-E2B6-4342-A395-6F405D12A8C4}" destId="{830ACF14-6EA5-4D18-B987-F873B2E416F6}" srcOrd="0" destOrd="0" presId="urn:microsoft.com/office/officeart/2005/8/layout/default"/>
    <dgm:cxn modelId="{7282E854-4B4A-4F29-9F51-FB5A06950704}" type="presOf" srcId="{5810D4C8-F823-4CB1-BBDB-A29DEAFE35E8}" destId="{3A2B90CB-8E07-470A-88F9-31D5966E8F66}" srcOrd="0" destOrd="0" presId="urn:microsoft.com/office/officeart/2005/8/layout/default"/>
    <dgm:cxn modelId="{60F3775A-E67D-4352-9637-B4C72EC72425}" type="presOf" srcId="{8675D507-4924-4DE4-B25A-F2E663DDC666}" destId="{15BF58F8-248F-43FE-93A9-9EE337410F10}" srcOrd="0" destOrd="0" presId="urn:microsoft.com/office/officeart/2005/8/layout/default"/>
    <dgm:cxn modelId="{73767E80-C45A-44B7-8EBD-F33BC47256DD}" srcId="{5810D4C8-F823-4CB1-BBDB-A29DEAFE35E8}" destId="{8675D507-4924-4DE4-B25A-F2E663DDC666}" srcOrd="8" destOrd="0" parTransId="{4323C4D5-2868-4AAC-83CE-1A06538D1A2E}" sibTransId="{1C9BA403-0059-4BC6-80A3-62B0F59FDEB8}"/>
    <dgm:cxn modelId="{91117695-F4F0-4B86-801D-D1744B76B742}" srcId="{5810D4C8-F823-4CB1-BBDB-A29DEAFE35E8}" destId="{3356E561-EB55-4275-A7ED-EF8D36E243F1}" srcOrd="2" destOrd="0" parTransId="{219A3FFB-D3E1-4A8E-98E6-54174E0824B6}" sibTransId="{F228FD66-3AEB-42A6-85A0-E18869334A27}"/>
    <dgm:cxn modelId="{5518A4B7-2FED-4D17-ACCA-75355B40A3B2}" srcId="{5810D4C8-F823-4CB1-BBDB-A29DEAFE35E8}" destId="{25EDE79E-41BE-4EB4-AE11-1E1CEA2C3CAD}" srcOrd="0" destOrd="0" parTransId="{91B944AE-CA02-4FBE-BC20-88505A7280EF}" sibTransId="{049AEE3C-324D-4E1D-8ABC-4FA336AD74ED}"/>
    <dgm:cxn modelId="{E7387BB9-6699-42AF-B1B5-B5D2F9102BCB}" srcId="{5810D4C8-F823-4CB1-BBDB-A29DEAFE35E8}" destId="{8A1D6877-E2B6-4342-A395-6F405D12A8C4}" srcOrd="5" destOrd="0" parTransId="{FA2ABF3A-6308-4613-9753-714EF511CF85}" sibTransId="{CAB3C4F9-6D68-433A-B667-9F5BC903089B}"/>
    <dgm:cxn modelId="{733929C5-F24D-44B1-9FB3-95CE960A82E6}" srcId="{5810D4C8-F823-4CB1-BBDB-A29DEAFE35E8}" destId="{063554D8-8583-407F-9D58-42A71F186176}" srcOrd="7" destOrd="0" parTransId="{E4C9DAED-CDDA-4CEC-BB23-6B26888AD7FB}" sibTransId="{85282C10-E81C-4B7B-A4A3-D705EC39F216}"/>
    <dgm:cxn modelId="{D1DCC8CF-D4CA-4360-BFAE-80DA228D64A7}" type="presOf" srcId="{CF44C872-AAD8-4120-AF6A-031B455C459E}" destId="{00F25D88-1CCC-4407-945B-143420400A6A}" srcOrd="0" destOrd="0" presId="urn:microsoft.com/office/officeart/2005/8/layout/default"/>
    <dgm:cxn modelId="{DFECA6D9-BDE7-4B3F-A45F-ED63DC86DC1B}" type="presOf" srcId="{3356E561-EB55-4275-A7ED-EF8D36E243F1}" destId="{C3780F99-EB09-47BD-BB28-F7184956617E}" srcOrd="0" destOrd="0" presId="urn:microsoft.com/office/officeart/2005/8/layout/default"/>
    <dgm:cxn modelId="{E5A268BE-8A8F-4FE2-89F0-8EFA97F663DC}" type="presParOf" srcId="{3A2B90CB-8E07-470A-88F9-31D5966E8F66}" destId="{6A432364-8761-4237-9967-8359701371DF}" srcOrd="0" destOrd="0" presId="urn:microsoft.com/office/officeart/2005/8/layout/default"/>
    <dgm:cxn modelId="{BAC717EB-8F77-41AF-B7D8-474E55FBE864}" type="presParOf" srcId="{3A2B90CB-8E07-470A-88F9-31D5966E8F66}" destId="{DDE069DC-BFF9-46B3-A99F-8185303B3D15}" srcOrd="1" destOrd="0" presId="urn:microsoft.com/office/officeart/2005/8/layout/default"/>
    <dgm:cxn modelId="{B224227A-369D-42DA-BF0B-FA7562B68514}" type="presParOf" srcId="{3A2B90CB-8E07-470A-88F9-31D5966E8F66}" destId="{48CB778C-6FC9-41AA-AD0D-C03E92FD02BB}" srcOrd="2" destOrd="0" presId="urn:microsoft.com/office/officeart/2005/8/layout/default"/>
    <dgm:cxn modelId="{048B5F38-21EA-4873-B349-42E98812BE50}" type="presParOf" srcId="{3A2B90CB-8E07-470A-88F9-31D5966E8F66}" destId="{026F1F86-06C0-4F19-A670-1A0C0870FDA6}" srcOrd="3" destOrd="0" presId="urn:microsoft.com/office/officeart/2005/8/layout/default"/>
    <dgm:cxn modelId="{7B122C27-CEE4-4D83-8A7D-739BD4860623}" type="presParOf" srcId="{3A2B90CB-8E07-470A-88F9-31D5966E8F66}" destId="{C3780F99-EB09-47BD-BB28-F7184956617E}" srcOrd="4" destOrd="0" presId="urn:microsoft.com/office/officeart/2005/8/layout/default"/>
    <dgm:cxn modelId="{3E00C051-0E20-4084-8D41-E6BC208BECD3}" type="presParOf" srcId="{3A2B90CB-8E07-470A-88F9-31D5966E8F66}" destId="{0A8DBB63-193B-4C17-AA2D-B23D9C87DC81}" srcOrd="5" destOrd="0" presId="urn:microsoft.com/office/officeart/2005/8/layout/default"/>
    <dgm:cxn modelId="{3E497915-0BA8-4A3C-87D0-F76AB26C0E07}" type="presParOf" srcId="{3A2B90CB-8E07-470A-88F9-31D5966E8F66}" destId="{C66A3B8E-DAC9-4E54-B39E-3E873CDEAF20}" srcOrd="6" destOrd="0" presId="urn:microsoft.com/office/officeart/2005/8/layout/default"/>
    <dgm:cxn modelId="{8502F230-483E-4F50-9074-8A4DE9D33474}" type="presParOf" srcId="{3A2B90CB-8E07-470A-88F9-31D5966E8F66}" destId="{994E95A4-3FA8-48A7-81A9-6775187800EE}" srcOrd="7" destOrd="0" presId="urn:microsoft.com/office/officeart/2005/8/layout/default"/>
    <dgm:cxn modelId="{7B424303-F098-41D1-94FB-3958E1BAF44F}" type="presParOf" srcId="{3A2B90CB-8E07-470A-88F9-31D5966E8F66}" destId="{00F25D88-1CCC-4407-945B-143420400A6A}" srcOrd="8" destOrd="0" presId="urn:microsoft.com/office/officeart/2005/8/layout/default"/>
    <dgm:cxn modelId="{9933B3CE-DF25-48F1-B706-C3F590FF3C10}" type="presParOf" srcId="{3A2B90CB-8E07-470A-88F9-31D5966E8F66}" destId="{9D3DAAEB-922C-44FA-83A7-8E8F473D1589}" srcOrd="9" destOrd="0" presId="urn:microsoft.com/office/officeart/2005/8/layout/default"/>
    <dgm:cxn modelId="{8BEE85A8-8E89-40B5-85C7-D92CEF9DE05D}" type="presParOf" srcId="{3A2B90CB-8E07-470A-88F9-31D5966E8F66}" destId="{830ACF14-6EA5-4D18-B987-F873B2E416F6}" srcOrd="10" destOrd="0" presId="urn:microsoft.com/office/officeart/2005/8/layout/default"/>
    <dgm:cxn modelId="{DA25AA31-1836-4016-957E-B7A5084672B5}" type="presParOf" srcId="{3A2B90CB-8E07-470A-88F9-31D5966E8F66}" destId="{D86A993E-BECF-4173-BA5B-A852D612F3A0}" srcOrd="11" destOrd="0" presId="urn:microsoft.com/office/officeart/2005/8/layout/default"/>
    <dgm:cxn modelId="{17CA05EC-15F7-4AD4-A860-85B447A0AA01}" type="presParOf" srcId="{3A2B90CB-8E07-470A-88F9-31D5966E8F66}" destId="{A11F3954-8EBC-4616-AEAB-E4275CABCB9F}" srcOrd="12" destOrd="0" presId="urn:microsoft.com/office/officeart/2005/8/layout/default"/>
    <dgm:cxn modelId="{95D5BBFC-D4D1-4684-8EB6-5B33B9084C8D}" type="presParOf" srcId="{3A2B90CB-8E07-470A-88F9-31D5966E8F66}" destId="{C7A0EB4A-0515-4798-874F-CE14B56C2A0D}" srcOrd="13" destOrd="0" presId="urn:microsoft.com/office/officeart/2005/8/layout/default"/>
    <dgm:cxn modelId="{6EFE755C-F453-4C36-B466-1276400BC15F}" type="presParOf" srcId="{3A2B90CB-8E07-470A-88F9-31D5966E8F66}" destId="{B7EF5038-7C9D-407F-A941-60F1E3F70F04}" srcOrd="14" destOrd="0" presId="urn:microsoft.com/office/officeart/2005/8/layout/default"/>
    <dgm:cxn modelId="{CDC46CEC-46D1-4460-AB09-D318A1F65BD3}" type="presParOf" srcId="{3A2B90CB-8E07-470A-88F9-31D5966E8F66}" destId="{1C332BC1-EA22-4464-88BC-31F58C798943}" srcOrd="15" destOrd="0" presId="urn:microsoft.com/office/officeart/2005/8/layout/default"/>
    <dgm:cxn modelId="{250DB5BE-0CD3-4349-AF6F-BC1E8E04D7D1}" type="presParOf" srcId="{3A2B90CB-8E07-470A-88F9-31D5966E8F66}" destId="{15BF58F8-248F-43FE-93A9-9EE337410F10}" srcOrd="16" destOrd="0" presId="urn:microsoft.com/office/officeart/2005/8/layout/default"/>
    <dgm:cxn modelId="{E2C89A93-C72D-451A-AFFC-D1DC2731FA99}" type="presParOf" srcId="{3A2B90CB-8E07-470A-88F9-31D5966E8F66}" destId="{AE6DDC1E-5ED0-41C7-9F60-1A89CF832E9B}" srcOrd="17" destOrd="0" presId="urn:microsoft.com/office/officeart/2005/8/layout/default"/>
    <dgm:cxn modelId="{CA625D28-949D-4AEB-9C8C-4286515F8D92}" type="presParOf" srcId="{3A2B90CB-8E07-470A-88F9-31D5966E8F66}" destId="{823FACEC-6645-4BBB-B3E1-3D5B8ECE82C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2C3673-694C-4861-9FE0-6A565A5B3DF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0D97A5-D20A-45FD-8E36-AED5986F6526}">
      <dgm:prSet/>
      <dgm:spPr/>
      <dgm:t>
        <a:bodyPr/>
        <a:lstStyle/>
        <a:p>
          <a:r>
            <a:rPr lang="cy-GB"/>
            <a:t>Mae byw yn yn Awstralia. cangarŵ </a:t>
          </a:r>
          <a:endParaRPr lang="en-US"/>
        </a:p>
      </dgm:t>
    </dgm:pt>
    <dgm:pt modelId="{074B69A3-C1B3-4F40-BBBC-59EA12143040}" type="parTrans" cxnId="{49843848-5006-49C1-99BD-801F4F7E3AE9}">
      <dgm:prSet/>
      <dgm:spPr/>
      <dgm:t>
        <a:bodyPr/>
        <a:lstStyle/>
        <a:p>
          <a:endParaRPr lang="en-US"/>
        </a:p>
      </dgm:t>
    </dgm:pt>
    <dgm:pt modelId="{51E4B703-AC99-4D97-8DAF-353A1B13DCB9}" type="sibTrans" cxnId="{49843848-5006-49C1-99BD-801F4F7E3AE9}">
      <dgm:prSet/>
      <dgm:spPr/>
      <dgm:t>
        <a:bodyPr/>
        <a:lstStyle/>
        <a:p>
          <a:endParaRPr lang="en-US"/>
        </a:p>
      </dgm:t>
    </dgm:pt>
    <dgm:pt modelId="{9016315F-75F9-49C7-9C86-32924D5D6007}">
      <dgm:prSet/>
      <dgm:spPr/>
      <dgm:t>
        <a:bodyPr/>
        <a:lstStyle/>
        <a:p>
          <a:r>
            <a:rPr lang="cy-GB"/>
            <a:t>Mae yn byw blaedd Ewrop. Yn</a:t>
          </a:r>
          <a:endParaRPr lang="en-US"/>
        </a:p>
      </dgm:t>
    </dgm:pt>
    <dgm:pt modelId="{525E8DC0-AAB7-4D41-907D-D8694F8E0703}" type="parTrans" cxnId="{90DD9867-A4D7-4364-952E-2D833D684072}">
      <dgm:prSet/>
      <dgm:spPr/>
      <dgm:t>
        <a:bodyPr/>
        <a:lstStyle/>
        <a:p>
          <a:endParaRPr lang="en-US"/>
        </a:p>
      </dgm:t>
    </dgm:pt>
    <dgm:pt modelId="{7D8BE12E-5EF3-46DC-A556-348A80ED1155}" type="sibTrans" cxnId="{90DD9867-A4D7-4364-952E-2D833D684072}">
      <dgm:prSet/>
      <dgm:spPr/>
      <dgm:t>
        <a:bodyPr/>
        <a:lstStyle/>
        <a:p>
          <a:endParaRPr lang="en-US"/>
        </a:p>
      </dgm:t>
    </dgm:pt>
    <dgm:pt modelId="{0346177D-FA31-4872-A0C5-B477B41F67CB}">
      <dgm:prSet/>
      <dgm:spPr/>
      <dgm:t>
        <a:bodyPr/>
        <a:lstStyle/>
        <a:p>
          <a:r>
            <a:rPr lang="cy-GB"/>
            <a:t>pengwin Antarctig. byw yn Yr Mae yn</a:t>
          </a:r>
          <a:endParaRPr lang="en-US"/>
        </a:p>
      </dgm:t>
    </dgm:pt>
    <dgm:pt modelId="{02AAE93F-0E5E-4502-A995-2F03B7FA6E66}" type="parTrans" cxnId="{3888F766-59E8-4C54-91BD-4E9FF2E39354}">
      <dgm:prSet/>
      <dgm:spPr/>
      <dgm:t>
        <a:bodyPr/>
        <a:lstStyle/>
        <a:p>
          <a:endParaRPr lang="en-US"/>
        </a:p>
      </dgm:t>
    </dgm:pt>
    <dgm:pt modelId="{92C77EE0-9194-4B10-9C70-BA19C89E8153}" type="sibTrans" cxnId="{3888F766-59E8-4C54-91BD-4E9FF2E39354}">
      <dgm:prSet/>
      <dgm:spPr/>
      <dgm:t>
        <a:bodyPr/>
        <a:lstStyle/>
        <a:p>
          <a:endParaRPr lang="en-US"/>
        </a:p>
      </dgm:t>
    </dgm:pt>
    <dgm:pt modelId="{D2DE8A92-BDBA-4C28-AFB7-1BA92FC79DAD}">
      <dgm:prSet/>
      <dgm:spPr/>
      <dgm:t>
        <a:bodyPr/>
        <a:lstStyle/>
        <a:p>
          <a:r>
            <a:rPr lang="cy-GB"/>
            <a:t>Mae Ne yn America. yn byw crocodeil </a:t>
          </a:r>
          <a:endParaRPr lang="en-US"/>
        </a:p>
      </dgm:t>
    </dgm:pt>
    <dgm:pt modelId="{B7ACF8F2-D903-48C4-AFC6-B91A476B740D}" type="parTrans" cxnId="{A9859684-B303-421F-972E-63F865D13619}">
      <dgm:prSet/>
      <dgm:spPr/>
      <dgm:t>
        <a:bodyPr/>
        <a:lstStyle/>
        <a:p>
          <a:endParaRPr lang="en-US"/>
        </a:p>
      </dgm:t>
    </dgm:pt>
    <dgm:pt modelId="{B409CE22-5BA7-4A8A-B411-6B3377409BEA}" type="sibTrans" cxnId="{A9859684-B303-421F-972E-63F865D13619}">
      <dgm:prSet/>
      <dgm:spPr/>
      <dgm:t>
        <a:bodyPr/>
        <a:lstStyle/>
        <a:p>
          <a:endParaRPr lang="en-US"/>
        </a:p>
      </dgm:t>
    </dgm:pt>
    <dgm:pt modelId="{9FDBFBC2-18CF-431B-9E94-E218DFB38F8D}">
      <dgm:prSet/>
      <dgm:spPr/>
      <dgm:t>
        <a:bodyPr/>
        <a:lstStyle/>
        <a:p>
          <a:r>
            <a:rPr lang="cy-GB"/>
            <a:t>yng yn Mae draenog byw Nghymru. </a:t>
          </a:r>
          <a:endParaRPr lang="en-US"/>
        </a:p>
      </dgm:t>
    </dgm:pt>
    <dgm:pt modelId="{F2A440A2-BF84-4D2B-B160-19566E193524}" type="parTrans" cxnId="{734CBB00-8461-424B-BD3D-0705396044E9}">
      <dgm:prSet/>
      <dgm:spPr/>
      <dgm:t>
        <a:bodyPr/>
        <a:lstStyle/>
        <a:p>
          <a:endParaRPr lang="en-US"/>
        </a:p>
      </dgm:t>
    </dgm:pt>
    <dgm:pt modelId="{D1AA913F-627C-41C3-BC79-4159FB23EDD7}" type="sibTrans" cxnId="{734CBB00-8461-424B-BD3D-0705396044E9}">
      <dgm:prSet/>
      <dgm:spPr/>
      <dgm:t>
        <a:bodyPr/>
        <a:lstStyle/>
        <a:p>
          <a:endParaRPr lang="en-US"/>
        </a:p>
      </dgm:t>
    </dgm:pt>
    <dgm:pt modelId="{540445F5-746F-4ED1-BD54-318BF73065BF}">
      <dgm:prSet/>
      <dgm:spPr/>
      <dgm:t>
        <a:bodyPr/>
        <a:lstStyle/>
        <a:p>
          <a:r>
            <a:rPr lang="cy-GB"/>
            <a:t>siarc yn byw Mae yng Tawel. Nghefnfor</a:t>
          </a:r>
          <a:endParaRPr lang="en-US"/>
        </a:p>
      </dgm:t>
    </dgm:pt>
    <dgm:pt modelId="{D95A0BFB-31D1-49F8-8064-67CD652375E2}" type="parTrans" cxnId="{4BD86BC1-1EE7-46D7-B8B2-2648F8074112}">
      <dgm:prSet/>
      <dgm:spPr/>
      <dgm:t>
        <a:bodyPr/>
        <a:lstStyle/>
        <a:p>
          <a:endParaRPr lang="en-US"/>
        </a:p>
      </dgm:t>
    </dgm:pt>
    <dgm:pt modelId="{5041D098-5567-4706-A9A5-C88E1659EE73}" type="sibTrans" cxnId="{4BD86BC1-1EE7-46D7-B8B2-2648F8074112}">
      <dgm:prSet/>
      <dgm:spPr/>
      <dgm:t>
        <a:bodyPr/>
        <a:lstStyle/>
        <a:p>
          <a:endParaRPr lang="en-US"/>
        </a:p>
      </dgm:t>
    </dgm:pt>
    <dgm:pt modelId="{8562B64D-D6B7-4504-9A74-F7D339DF22ED}">
      <dgm:prSet/>
      <dgm:spPr/>
      <dgm:t>
        <a:bodyPr/>
        <a:lstStyle/>
        <a:p>
          <a:r>
            <a:rPr lang="cy-GB"/>
            <a:t>byw yn llew yn Mae Affrica. hi’n heulog. Mae </a:t>
          </a:r>
          <a:endParaRPr lang="en-US"/>
        </a:p>
      </dgm:t>
    </dgm:pt>
    <dgm:pt modelId="{64AC89DB-1C55-4AD7-B812-5BC3B7EE49D1}" type="parTrans" cxnId="{25C30B83-52F8-4DCF-B28E-265A5F41FD8D}">
      <dgm:prSet/>
      <dgm:spPr/>
      <dgm:t>
        <a:bodyPr/>
        <a:lstStyle/>
        <a:p>
          <a:endParaRPr lang="en-US"/>
        </a:p>
      </dgm:t>
    </dgm:pt>
    <dgm:pt modelId="{AEF7EBBC-20C2-40B6-B917-53A6D9049236}" type="sibTrans" cxnId="{25C30B83-52F8-4DCF-B28E-265A5F41FD8D}">
      <dgm:prSet/>
      <dgm:spPr/>
      <dgm:t>
        <a:bodyPr/>
        <a:lstStyle/>
        <a:p>
          <a:endParaRPr lang="en-US"/>
        </a:p>
      </dgm:t>
    </dgm:pt>
    <dgm:pt modelId="{FF4D342E-FCC7-4263-9251-ECD57A698103}">
      <dgm:prSet/>
      <dgm:spPr/>
      <dgm:t>
        <a:bodyPr/>
        <a:lstStyle/>
        <a:p>
          <a:r>
            <a:rPr lang="cy-GB"/>
            <a:t>glaw. yn Mae byw cwningen yng Nghymru. hi’n bwrw Mae </a:t>
          </a:r>
          <a:endParaRPr lang="en-US"/>
        </a:p>
      </dgm:t>
    </dgm:pt>
    <dgm:pt modelId="{03B29145-3C08-4D04-88E1-D430204F1EA3}" type="parTrans" cxnId="{F6C7A223-E0DB-42C3-A0EE-9016BFF48D37}">
      <dgm:prSet/>
      <dgm:spPr/>
      <dgm:t>
        <a:bodyPr/>
        <a:lstStyle/>
        <a:p>
          <a:endParaRPr lang="en-US"/>
        </a:p>
      </dgm:t>
    </dgm:pt>
    <dgm:pt modelId="{7CCF6B66-1682-4831-9890-C4FD032965E4}" type="sibTrans" cxnId="{F6C7A223-E0DB-42C3-A0EE-9016BFF48D37}">
      <dgm:prSet/>
      <dgm:spPr/>
      <dgm:t>
        <a:bodyPr/>
        <a:lstStyle/>
        <a:p>
          <a:endParaRPr lang="en-US"/>
        </a:p>
      </dgm:t>
    </dgm:pt>
    <dgm:pt modelId="{13B1F382-C2CD-4ABC-9665-16CA70B6A085}" type="pres">
      <dgm:prSet presAssocID="{682C3673-694C-4861-9FE0-6A565A5B3DF6}" presName="vert0" presStyleCnt="0">
        <dgm:presLayoutVars>
          <dgm:dir/>
          <dgm:animOne val="branch"/>
          <dgm:animLvl val="lvl"/>
        </dgm:presLayoutVars>
      </dgm:prSet>
      <dgm:spPr/>
    </dgm:pt>
    <dgm:pt modelId="{48FA8040-CF7E-4E8F-8FEC-B8A05E1B25F0}" type="pres">
      <dgm:prSet presAssocID="{620D97A5-D20A-45FD-8E36-AED5986F6526}" presName="thickLine" presStyleLbl="alignNode1" presStyleIdx="0" presStyleCnt="8"/>
      <dgm:spPr/>
    </dgm:pt>
    <dgm:pt modelId="{27E4F724-A6F7-44FA-8411-894AE1D5ECE8}" type="pres">
      <dgm:prSet presAssocID="{620D97A5-D20A-45FD-8E36-AED5986F6526}" presName="horz1" presStyleCnt="0"/>
      <dgm:spPr/>
    </dgm:pt>
    <dgm:pt modelId="{88E0CF96-1AF7-4AB5-84D4-5DF88F2D5D43}" type="pres">
      <dgm:prSet presAssocID="{620D97A5-D20A-45FD-8E36-AED5986F6526}" presName="tx1" presStyleLbl="revTx" presStyleIdx="0" presStyleCnt="8"/>
      <dgm:spPr/>
    </dgm:pt>
    <dgm:pt modelId="{A019C481-EC47-4358-95CE-55B4B9BD3BC9}" type="pres">
      <dgm:prSet presAssocID="{620D97A5-D20A-45FD-8E36-AED5986F6526}" presName="vert1" presStyleCnt="0"/>
      <dgm:spPr/>
    </dgm:pt>
    <dgm:pt modelId="{BA15B082-6F90-4CCD-A8E9-9CFF86E472AF}" type="pres">
      <dgm:prSet presAssocID="{9016315F-75F9-49C7-9C86-32924D5D6007}" presName="thickLine" presStyleLbl="alignNode1" presStyleIdx="1" presStyleCnt="8"/>
      <dgm:spPr/>
    </dgm:pt>
    <dgm:pt modelId="{70011D17-D3E6-4DF8-8662-C668977C4E48}" type="pres">
      <dgm:prSet presAssocID="{9016315F-75F9-49C7-9C86-32924D5D6007}" presName="horz1" presStyleCnt="0"/>
      <dgm:spPr/>
    </dgm:pt>
    <dgm:pt modelId="{5B497FCB-2E78-43A8-9DC6-8622CD00AAF6}" type="pres">
      <dgm:prSet presAssocID="{9016315F-75F9-49C7-9C86-32924D5D6007}" presName="tx1" presStyleLbl="revTx" presStyleIdx="1" presStyleCnt="8"/>
      <dgm:spPr/>
    </dgm:pt>
    <dgm:pt modelId="{1D3CE1A3-0D47-4929-865C-85A3B3CCE610}" type="pres">
      <dgm:prSet presAssocID="{9016315F-75F9-49C7-9C86-32924D5D6007}" presName="vert1" presStyleCnt="0"/>
      <dgm:spPr/>
    </dgm:pt>
    <dgm:pt modelId="{E30F3477-0377-4A10-A97C-767B83893E06}" type="pres">
      <dgm:prSet presAssocID="{0346177D-FA31-4872-A0C5-B477B41F67CB}" presName="thickLine" presStyleLbl="alignNode1" presStyleIdx="2" presStyleCnt="8"/>
      <dgm:spPr/>
    </dgm:pt>
    <dgm:pt modelId="{05D1F174-7F59-4372-BFC3-AB2445C3698B}" type="pres">
      <dgm:prSet presAssocID="{0346177D-FA31-4872-A0C5-B477B41F67CB}" presName="horz1" presStyleCnt="0"/>
      <dgm:spPr/>
    </dgm:pt>
    <dgm:pt modelId="{21BAD141-3D2F-425E-BF8D-6E257B50DD08}" type="pres">
      <dgm:prSet presAssocID="{0346177D-FA31-4872-A0C5-B477B41F67CB}" presName="tx1" presStyleLbl="revTx" presStyleIdx="2" presStyleCnt="8"/>
      <dgm:spPr/>
    </dgm:pt>
    <dgm:pt modelId="{39E9F219-4D21-43FB-A87C-484E425AC49B}" type="pres">
      <dgm:prSet presAssocID="{0346177D-FA31-4872-A0C5-B477B41F67CB}" presName="vert1" presStyleCnt="0"/>
      <dgm:spPr/>
    </dgm:pt>
    <dgm:pt modelId="{BF62A772-79A2-478B-84DF-80E0CBB4E615}" type="pres">
      <dgm:prSet presAssocID="{D2DE8A92-BDBA-4C28-AFB7-1BA92FC79DAD}" presName="thickLine" presStyleLbl="alignNode1" presStyleIdx="3" presStyleCnt="8"/>
      <dgm:spPr/>
    </dgm:pt>
    <dgm:pt modelId="{115F09D8-A5B9-4B0F-BCA5-B727773DEB13}" type="pres">
      <dgm:prSet presAssocID="{D2DE8A92-BDBA-4C28-AFB7-1BA92FC79DAD}" presName="horz1" presStyleCnt="0"/>
      <dgm:spPr/>
    </dgm:pt>
    <dgm:pt modelId="{100994CC-DAD5-46B3-93AC-D0262EB00BE1}" type="pres">
      <dgm:prSet presAssocID="{D2DE8A92-BDBA-4C28-AFB7-1BA92FC79DAD}" presName="tx1" presStyleLbl="revTx" presStyleIdx="3" presStyleCnt="8"/>
      <dgm:spPr/>
    </dgm:pt>
    <dgm:pt modelId="{D6AF78B3-3539-4540-8B9E-84534770E5C9}" type="pres">
      <dgm:prSet presAssocID="{D2DE8A92-BDBA-4C28-AFB7-1BA92FC79DAD}" presName="vert1" presStyleCnt="0"/>
      <dgm:spPr/>
    </dgm:pt>
    <dgm:pt modelId="{C4ADFEF5-9CC2-40AA-8ED4-0079FFE34396}" type="pres">
      <dgm:prSet presAssocID="{9FDBFBC2-18CF-431B-9E94-E218DFB38F8D}" presName="thickLine" presStyleLbl="alignNode1" presStyleIdx="4" presStyleCnt="8"/>
      <dgm:spPr/>
    </dgm:pt>
    <dgm:pt modelId="{14845F5C-E8EE-4572-9D95-9C61F9093EC0}" type="pres">
      <dgm:prSet presAssocID="{9FDBFBC2-18CF-431B-9E94-E218DFB38F8D}" presName="horz1" presStyleCnt="0"/>
      <dgm:spPr/>
    </dgm:pt>
    <dgm:pt modelId="{BAE2F594-617C-4504-8840-70D97925E48E}" type="pres">
      <dgm:prSet presAssocID="{9FDBFBC2-18CF-431B-9E94-E218DFB38F8D}" presName="tx1" presStyleLbl="revTx" presStyleIdx="4" presStyleCnt="8"/>
      <dgm:spPr/>
    </dgm:pt>
    <dgm:pt modelId="{8D2346CF-05E4-43CC-B861-7F5A91971095}" type="pres">
      <dgm:prSet presAssocID="{9FDBFBC2-18CF-431B-9E94-E218DFB38F8D}" presName="vert1" presStyleCnt="0"/>
      <dgm:spPr/>
    </dgm:pt>
    <dgm:pt modelId="{047B6AF6-1115-4FF4-8962-A1A7A1F89A57}" type="pres">
      <dgm:prSet presAssocID="{540445F5-746F-4ED1-BD54-318BF73065BF}" presName="thickLine" presStyleLbl="alignNode1" presStyleIdx="5" presStyleCnt="8"/>
      <dgm:spPr/>
    </dgm:pt>
    <dgm:pt modelId="{0DCA2A25-6368-46DA-99E4-56DA5248C3AC}" type="pres">
      <dgm:prSet presAssocID="{540445F5-746F-4ED1-BD54-318BF73065BF}" presName="horz1" presStyleCnt="0"/>
      <dgm:spPr/>
    </dgm:pt>
    <dgm:pt modelId="{325DA2C4-46FA-49E4-86F0-730C3E79BD1C}" type="pres">
      <dgm:prSet presAssocID="{540445F5-746F-4ED1-BD54-318BF73065BF}" presName="tx1" presStyleLbl="revTx" presStyleIdx="5" presStyleCnt="8"/>
      <dgm:spPr/>
    </dgm:pt>
    <dgm:pt modelId="{E7AD19E3-4826-48A9-8864-B773FB284470}" type="pres">
      <dgm:prSet presAssocID="{540445F5-746F-4ED1-BD54-318BF73065BF}" presName="vert1" presStyleCnt="0"/>
      <dgm:spPr/>
    </dgm:pt>
    <dgm:pt modelId="{053DE6DA-4609-460A-A3B7-FD2ACFB8425A}" type="pres">
      <dgm:prSet presAssocID="{8562B64D-D6B7-4504-9A74-F7D339DF22ED}" presName="thickLine" presStyleLbl="alignNode1" presStyleIdx="6" presStyleCnt="8"/>
      <dgm:spPr/>
    </dgm:pt>
    <dgm:pt modelId="{B1999429-09C2-4D9C-81D3-9E26A299F162}" type="pres">
      <dgm:prSet presAssocID="{8562B64D-D6B7-4504-9A74-F7D339DF22ED}" presName="horz1" presStyleCnt="0"/>
      <dgm:spPr/>
    </dgm:pt>
    <dgm:pt modelId="{4C6D682B-AB93-4766-9A2F-B688F57419D4}" type="pres">
      <dgm:prSet presAssocID="{8562B64D-D6B7-4504-9A74-F7D339DF22ED}" presName="tx1" presStyleLbl="revTx" presStyleIdx="6" presStyleCnt="8"/>
      <dgm:spPr/>
    </dgm:pt>
    <dgm:pt modelId="{B2BF868A-F6EC-46D5-B89F-CEEABE970B00}" type="pres">
      <dgm:prSet presAssocID="{8562B64D-D6B7-4504-9A74-F7D339DF22ED}" presName="vert1" presStyleCnt="0"/>
      <dgm:spPr/>
    </dgm:pt>
    <dgm:pt modelId="{6FA58355-3B9F-4F38-9C0D-0B461998DECD}" type="pres">
      <dgm:prSet presAssocID="{FF4D342E-FCC7-4263-9251-ECD57A698103}" presName="thickLine" presStyleLbl="alignNode1" presStyleIdx="7" presStyleCnt="8"/>
      <dgm:spPr/>
    </dgm:pt>
    <dgm:pt modelId="{2BFC7F9D-B61E-4342-9F1A-45665EA5658C}" type="pres">
      <dgm:prSet presAssocID="{FF4D342E-FCC7-4263-9251-ECD57A698103}" presName="horz1" presStyleCnt="0"/>
      <dgm:spPr/>
    </dgm:pt>
    <dgm:pt modelId="{1A3539D1-86D9-4AD7-88F3-848334D6C673}" type="pres">
      <dgm:prSet presAssocID="{FF4D342E-FCC7-4263-9251-ECD57A698103}" presName="tx1" presStyleLbl="revTx" presStyleIdx="7" presStyleCnt="8"/>
      <dgm:spPr/>
    </dgm:pt>
    <dgm:pt modelId="{256A286F-7483-4DD5-86AF-99A2FDED2423}" type="pres">
      <dgm:prSet presAssocID="{FF4D342E-FCC7-4263-9251-ECD57A698103}" presName="vert1" presStyleCnt="0"/>
      <dgm:spPr/>
    </dgm:pt>
  </dgm:ptLst>
  <dgm:cxnLst>
    <dgm:cxn modelId="{734CBB00-8461-424B-BD3D-0705396044E9}" srcId="{682C3673-694C-4861-9FE0-6A565A5B3DF6}" destId="{9FDBFBC2-18CF-431B-9E94-E218DFB38F8D}" srcOrd="4" destOrd="0" parTransId="{F2A440A2-BF84-4D2B-B160-19566E193524}" sibTransId="{D1AA913F-627C-41C3-BC79-4159FB23EDD7}"/>
    <dgm:cxn modelId="{F6C7A223-E0DB-42C3-A0EE-9016BFF48D37}" srcId="{682C3673-694C-4861-9FE0-6A565A5B3DF6}" destId="{FF4D342E-FCC7-4263-9251-ECD57A698103}" srcOrd="7" destOrd="0" parTransId="{03B29145-3C08-4D04-88E1-D430204F1EA3}" sibTransId="{7CCF6B66-1682-4831-9890-C4FD032965E4}"/>
    <dgm:cxn modelId="{D2719A2B-D4AD-459C-9C90-C2BCD02AFE7B}" type="presOf" srcId="{8562B64D-D6B7-4504-9A74-F7D339DF22ED}" destId="{4C6D682B-AB93-4766-9A2F-B688F57419D4}" srcOrd="0" destOrd="0" presId="urn:microsoft.com/office/officeart/2008/layout/LinedList"/>
    <dgm:cxn modelId="{63E15644-B40E-49F5-A75F-611127CDC6C8}" type="presOf" srcId="{682C3673-694C-4861-9FE0-6A565A5B3DF6}" destId="{13B1F382-C2CD-4ABC-9665-16CA70B6A085}" srcOrd="0" destOrd="0" presId="urn:microsoft.com/office/officeart/2008/layout/LinedList"/>
    <dgm:cxn modelId="{3888F766-59E8-4C54-91BD-4E9FF2E39354}" srcId="{682C3673-694C-4861-9FE0-6A565A5B3DF6}" destId="{0346177D-FA31-4872-A0C5-B477B41F67CB}" srcOrd="2" destOrd="0" parTransId="{02AAE93F-0E5E-4502-A995-2F03B7FA6E66}" sibTransId="{92C77EE0-9194-4B10-9C70-BA19C89E8153}"/>
    <dgm:cxn modelId="{90DD9867-A4D7-4364-952E-2D833D684072}" srcId="{682C3673-694C-4861-9FE0-6A565A5B3DF6}" destId="{9016315F-75F9-49C7-9C86-32924D5D6007}" srcOrd="1" destOrd="0" parTransId="{525E8DC0-AAB7-4D41-907D-D8694F8E0703}" sibTransId="{7D8BE12E-5EF3-46DC-A556-348A80ED1155}"/>
    <dgm:cxn modelId="{49843848-5006-49C1-99BD-801F4F7E3AE9}" srcId="{682C3673-694C-4861-9FE0-6A565A5B3DF6}" destId="{620D97A5-D20A-45FD-8E36-AED5986F6526}" srcOrd="0" destOrd="0" parTransId="{074B69A3-C1B3-4F40-BBBC-59EA12143040}" sibTransId="{51E4B703-AC99-4D97-8DAF-353A1B13DCB9}"/>
    <dgm:cxn modelId="{195A556E-D78C-4AFA-8746-DDC5501F106D}" type="presOf" srcId="{620D97A5-D20A-45FD-8E36-AED5986F6526}" destId="{88E0CF96-1AF7-4AB5-84D4-5DF88F2D5D43}" srcOrd="0" destOrd="0" presId="urn:microsoft.com/office/officeart/2008/layout/LinedList"/>
    <dgm:cxn modelId="{2D575C7B-240A-41FF-A3E9-03BCB8EBF91E}" type="presOf" srcId="{D2DE8A92-BDBA-4C28-AFB7-1BA92FC79DAD}" destId="{100994CC-DAD5-46B3-93AC-D0262EB00BE1}" srcOrd="0" destOrd="0" presId="urn:microsoft.com/office/officeart/2008/layout/LinedList"/>
    <dgm:cxn modelId="{B320A77B-1858-482E-BAB2-6567AB7F841F}" type="presOf" srcId="{540445F5-746F-4ED1-BD54-318BF73065BF}" destId="{325DA2C4-46FA-49E4-86F0-730C3E79BD1C}" srcOrd="0" destOrd="0" presId="urn:microsoft.com/office/officeart/2008/layout/LinedList"/>
    <dgm:cxn modelId="{25C30B83-52F8-4DCF-B28E-265A5F41FD8D}" srcId="{682C3673-694C-4861-9FE0-6A565A5B3DF6}" destId="{8562B64D-D6B7-4504-9A74-F7D339DF22ED}" srcOrd="6" destOrd="0" parTransId="{64AC89DB-1C55-4AD7-B812-5BC3B7EE49D1}" sibTransId="{AEF7EBBC-20C2-40B6-B917-53A6D9049236}"/>
    <dgm:cxn modelId="{A9859684-B303-421F-972E-63F865D13619}" srcId="{682C3673-694C-4861-9FE0-6A565A5B3DF6}" destId="{D2DE8A92-BDBA-4C28-AFB7-1BA92FC79DAD}" srcOrd="3" destOrd="0" parTransId="{B7ACF8F2-D903-48C4-AFC6-B91A476B740D}" sibTransId="{B409CE22-5BA7-4A8A-B411-6B3377409BEA}"/>
    <dgm:cxn modelId="{605ED58C-0B9E-4833-8A85-41E0C360C306}" type="presOf" srcId="{FF4D342E-FCC7-4263-9251-ECD57A698103}" destId="{1A3539D1-86D9-4AD7-88F3-848334D6C673}" srcOrd="0" destOrd="0" presId="urn:microsoft.com/office/officeart/2008/layout/LinedList"/>
    <dgm:cxn modelId="{B133CABD-AF3C-405F-A5B8-87C2697B2A1B}" type="presOf" srcId="{0346177D-FA31-4872-A0C5-B477B41F67CB}" destId="{21BAD141-3D2F-425E-BF8D-6E257B50DD08}" srcOrd="0" destOrd="0" presId="urn:microsoft.com/office/officeart/2008/layout/LinedList"/>
    <dgm:cxn modelId="{4BD86BC1-1EE7-46D7-B8B2-2648F8074112}" srcId="{682C3673-694C-4861-9FE0-6A565A5B3DF6}" destId="{540445F5-746F-4ED1-BD54-318BF73065BF}" srcOrd="5" destOrd="0" parTransId="{D95A0BFB-31D1-49F8-8064-67CD652375E2}" sibTransId="{5041D098-5567-4706-A9A5-C88E1659EE73}"/>
    <dgm:cxn modelId="{F69A2ECC-A019-4AE8-BBCF-85AD0C72629D}" type="presOf" srcId="{9FDBFBC2-18CF-431B-9E94-E218DFB38F8D}" destId="{BAE2F594-617C-4504-8840-70D97925E48E}" srcOrd="0" destOrd="0" presId="urn:microsoft.com/office/officeart/2008/layout/LinedList"/>
    <dgm:cxn modelId="{EA3677D6-2FF4-4E3B-9011-39BC5AFBFCC4}" type="presOf" srcId="{9016315F-75F9-49C7-9C86-32924D5D6007}" destId="{5B497FCB-2E78-43A8-9DC6-8622CD00AAF6}" srcOrd="0" destOrd="0" presId="urn:microsoft.com/office/officeart/2008/layout/LinedList"/>
    <dgm:cxn modelId="{B846EBD4-12A2-4424-9898-E87481E5F02A}" type="presParOf" srcId="{13B1F382-C2CD-4ABC-9665-16CA70B6A085}" destId="{48FA8040-CF7E-4E8F-8FEC-B8A05E1B25F0}" srcOrd="0" destOrd="0" presId="urn:microsoft.com/office/officeart/2008/layout/LinedList"/>
    <dgm:cxn modelId="{EA6994AE-C137-4E4E-95EF-DE4748791ADB}" type="presParOf" srcId="{13B1F382-C2CD-4ABC-9665-16CA70B6A085}" destId="{27E4F724-A6F7-44FA-8411-894AE1D5ECE8}" srcOrd="1" destOrd="0" presId="urn:microsoft.com/office/officeart/2008/layout/LinedList"/>
    <dgm:cxn modelId="{956E0355-FBFD-4955-BA8D-DFF4E9AF9832}" type="presParOf" srcId="{27E4F724-A6F7-44FA-8411-894AE1D5ECE8}" destId="{88E0CF96-1AF7-4AB5-84D4-5DF88F2D5D43}" srcOrd="0" destOrd="0" presId="urn:microsoft.com/office/officeart/2008/layout/LinedList"/>
    <dgm:cxn modelId="{635A3654-94B2-495F-9B33-37742B2AF463}" type="presParOf" srcId="{27E4F724-A6F7-44FA-8411-894AE1D5ECE8}" destId="{A019C481-EC47-4358-95CE-55B4B9BD3BC9}" srcOrd="1" destOrd="0" presId="urn:microsoft.com/office/officeart/2008/layout/LinedList"/>
    <dgm:cxn modelId="{D90ACA3B-1330-4316-935C-1F7AA6C58328}" type="presParOf" srcId="{13B1F382-C2CD-4ABC-9665-16CA70B6A085}" destId="{BA15B082-6F90-4CCD-A8E9-9CFF86E472AF}" srcOrd="2" destOrd="0" presId="urn:microsoft.com/office/officeart/2008/layout/LinedList"/>
    <dgm:cxn modelId="{C89DE1EA-A941-484F-BE48-BD2B3B8DC099}" type="presParOf" srcId="{13B1F382-C2CD-4ABC-9665-16CA70B6A085}" destId="{70011D17-D3E6-4DF8-8662-C668977C4E48}" srcOrd="3" destOrd="0" presId="urn:microsoft.com/office/officeart/2008/layout/LinedList"/>
    <dgm:cxn modelId="{FA9EC637-BD98-4153-878F-30F22AC12405}" type="presParOf" srcId="{70011D17-D3E6-4DF8-8662-C668977C4E48}" destId="{5B497FCB-2E78-43A8-9DC6-8622CD00AAF6}" srcOrd="0" destOrd="0" presId="urn:microsoft.com/office/officeart/2008/layout/LinedList"/>
    <dgm:cxn modelId="{E940D7B3-BEE2-411C-B21C-B4880CCDF511}" type="presParOf" srcId="{70011D17-D3E6-4DF8-8662-C668977C4E48}" destId="{1D3CE1A3-0D47-4929-865C-85A3B3CCE610}" srcOrd="1" destOrd="0" presId="urn:microsoft.com/office/officeart/2008/layout/LinedList"/>
    <dgm:cxn modelId="{BE8C61D4-7F19-4CD0-9798-AC500DE8610B}" type="presParOf" srcId="{13B1F382-C2CD-4ABC-9665-16CA70B6A085}" destId="{E30F3477-0377-4A10-A97C-767B83893E06}" srcOrd="4" destOrd="0" presId="urn:microsoft.com/office/officeart/2008/layout/LinedList"/>
    <dgm:cxn modelId="{5D42D22D-6AA5-4133-8F4A-817F5DD025DE}" type="presParOf" srcId="{13B1F382-C2CD-4ABC-9665-16CA70B6A085}" destId="{05D1F174-7F59-4372-BFC3-AB2445C3698B}" srcOrd="5" destOrd="0" presId="urn:microsoft.com/office/officeart/2008/layout/LinedList"/>
    <dgm:cxn modelId="{F70DA978-C28E-4FD7-B60B-0A5FE20668E1}" type="presParOf" srcId="{05D1F174-7F59-4372-BFC3-AB2445C3698B}" destId="{21BAD141-3D2F-425E-BF8D-6E257B50DD08}" srcOrd="0" destOrd="0" presId="urn:microsoft.com/office/officeart/2008/layout/LinedList"/>
    <dgm:cxn modelId="{4A39FEB5-FC0E-4DA8-A673-F37227A5AD5C}" type="presParOf" srcId="{05D1F174-7F59-4372-BFC3-AB2445C3698B}" destId="{39E9F219-4D21-43FB-A87C-484E425AC49B}" srcOrd="1" destOrd="0" presId="urn:microsoft.com/office/officeart/2008/layout/LinedList"/>
    <dgm:cxn modelId="{69E408A5-2AEF-4D66-B79B-126A335CD727}" type="presParOf" srcId="{13B1F382-C2CD-4ABC-9665-16CA70B6A085}" destId="{BF62A772-79A2-478B-84DF-80E0CBB4E615}" srcOrd="6" destOrd="0" presId="urn:microsoft.com/office/officeart/2008/layout/LinedList"/>
    <dgm:cxn modelId="{EA7336C6-4BE6-44A7-BA6B-4D4480D50CD1}" type="presParOf" srcId="{13B1F382-C2CD-4ABC-9665-16CA70B6A085}" destId="{115F09D8-A5B9-4B0F-BCA5-B727773DEB13}" srcOrd="7" destOrd="0" presId="urn:microsoft.com/office/officeart/2008/layout/LinedList"/>
    <dgm:cxn modelId="{73237416-1C55-4EE0-AD50-75FCAFBDEA99}" type="presParOf" srcId="{115F09D8-A5B9-4B0F-BCA5-B727773DEB13}" destId="{100994CC-DAD5-46B3-93AC-D0262EB00BE1}" srcOrd="0" destOrd="0" presId="urn:microsoft.com/office/officeart/2008/layout/LinedList"/>
    <dgm:cxn modelId="{5C506704-C465-4BF1-9125-70AE76DEE88B}" type="presParOf" srcId="{115F09D8-A5B9-4B0F-BCA5-B727773DEB13}" destId="{D6AF78B3-3539-4540-8B9E-84534770E5C9}" srcOrd="1" destOrd="0" presId="urn:microsoft.com/office/officeart/2008/layout/LinedList"/>
    <dgm:cxn modelId="{2D126E32-68EE-4DB2-AA5E-21505EEDF9EB}" type="presParOf" srcId="{13B1F382-C2CD-4ABC-9665-16CA70B6A085}" destId="{C4ADFEF5-9CC2-40AA-8ED4-0079FFE34396}" srcOrd="8" destOrd="0" presId="urn:microsoft.com/office/officeart/2008/layout/LinedList"/>
    <dgm:cxn modelId="{B24168A5-0994-4E04-A681-51F3F820853C}" type="presParOf" srcId="{13B1F382-C2CD-4ABC-9665-16CA70B6A085}" destId="{14845F5C-E8EE-4572-9D95-9C61F9093EC0}" srcOrd="9" destOrd="0" presId="urn:microsoft.com/office/officeart/2008/layout/LinedList"/>
    <dgm:cxn modelId="{5861D023-201B-4FD6-A285-321F2C804A6E}" type="presParOf" srcId="{14845F5C-E8EE-4572-9D95-9C61F9093EC0}" destId="{BAE2F594-617C-4504-8840-70D97925E48E}" srcOrd="0" destOrd="0" presId="urn:microsoft.com/office/officeart/2008/layout/LinedList"/>
    <dgm:cxn modelId="{4D499A82-6534-4900-9EE7-F17D57ABBD30}" type="presParOf" srcId="{14845F5C-E8EE-4572-9D95-9C61F9093EC0}" destId="{8D2346CF-05E4-43CC-B861-7F5A91971095}" srcOrd="1" destOrd="0" presId="urn:microsoft.com/office/officeart/2008/layout/LinedList"/>
    <dgm:cxn modelId="{55862269-DC0C-4AF0-8D73-5C47593C0A61}" type="presParOf" srcId="{13B1F382-C2CD-4ABC-9665-16CA70B6A085}" destId="{047B6AF6-1115-4FF4-8962-A1A7A1F89A57}" srcOrd="10" destOrd="0" presId="urn:microsoft.com/office/officeart/2008/layout/LinedList"/>
    <dgm:cxn modelId="{855502E8-87C7-4131-A420-FDAA0338CF99}" type="presParOf" srcId="{13B1F382-C2CD-4ABC-9665-16CA70B6A085}" destId="{0DCA2A25-6368-46DA-99E4-56DA5248C3AC}" srcOrd="11" destOrd="0" presId="urn:microsoft.com/office/officeart/2008/layout/LinedList"/>
    <dgm:cxn modelId="{77D41B18-00F8-4444-AF54-9A404B6E71F0}" type="presParOf" srcId="{0DCA2A25-6368-46DA-99E4-56DA5248C3AC}" destId="{325DA2C4-46FA-49E4-86F0-730C3E79BD1C}" srcOrd="0" destOrd="0" presId="urn:microsoft.com/office/officeart/2008/layout/LinedList"/>
    <dgm:cxn modelId="{F0C513C2-A575-4BA5-95A0-702E8E501754}" type="presParOf" srcId="{0DCA2A25-6368-46DA-99E4-56DA5248C3AC}" destId="{E7AD19E3-4826-48A9-8864-B773FB284470}" srcOrd="1" destOrd="0" presId="urn:microsoft.com/office/officeart/2008/layout/LinedList"/>
    <dgm:cxn modelId="{7D6DB9AA-095D-410E-B108-EE2BDB72F7A9}" type="presParOf" srcId="{13B1F382-C2CD-4ABC-9665-16CA70B6A085}" destId="{053DE6DA-4609-460A-A3B7-FD2ACFB8425A}" srcOrd="12" destOrd="0" presId="urn:microsoft.com/office/officeart/2008/layout/LinedList"/>
    <dgm:cxn modelId="{64167F6A-73F2-4B3D-A7A2-647B19EF2EFC}" type="presParOf" srcId="{13B1F382-C2CD-4ABC-9665-16CA70B6A085}" destId="{B1999429-09C2-4D9C-81D3-9E26A299F162}" srcOrd="13" destOrd="0" presId="urn:microsoft.com/office/officeart/2008/layout/LinedList"/>
    <dgm:cxn modelId="{D32AF681-C52E-4C78-B657-F7A169010806}" type="presParOf" srcId="{B1999429-09C2-4D9C-81D3-9E26A299F162}" destId="{4C6D682B-AB93-4766-9A2F-B688F57419D4}" srcOrd="0" destOrd="0" presId="urn:microsoft.com/office/officeart/2008/layout/LinedList"/>
    <dgm:cxn modelId="{D0A1B5AF-C826-4F49-A92F-2CFB0CC29BA4}" type="presParOf" srcId="{B1999429-09C2-4D9C-81D3-9E26A299F162}" destId="{B2BF868A-F6EC-46D5-B89F-CEEABE970B00}" srcOrd="1" destOrd="0" presId="urn:microsoft.com/office/officeart/2008/layout/LinedList"/>
    <dgm:cxn modelId="{C98E1851-A4ED-42B5-8067-315906B5FB8A}" type="presParOf" srcId="{13B1F382-C2CD-4ABC-9665-16CA70B6A085}" destId="{6FA58355-3B9F-4F38-9C0D-0B461998DECD}" srcOrd="14" destOrd="0" presId="urn:microsoft.com/office/officeart/2008/layout/LinedList"/>
    <dgm:cxn modelId="{F29AD353-4E60-465C-A4EB-B415E9B15654}" type="presParOf" srcId="{13B1F382-C2CD-4ABC-9665-16CA70B6A085}" destId="{2BFC7F9D-B61E-4342-9F1A-45665EA5658C}" srcOrd="15" destOrd="0" presId="urn:microsoft.com/office/officeart/2008/layout/LinedList"/>
    <dgm:cxn modelId="{355D092E-602D-43AD-8FA5-F502A9BDC203}" type="presParOf" srcId="{2BFC7F9D-B61E-4342-9F1A-45665EA5658C}" destId="{1A3539D1-86D9-4AD7-88F3-848334D6C673}" srcOrd="0" destOrd="0" presId="urn:microsoft.com/office/officeart/2008/layout/LinedList"/>
    <dgm:cxn modelId="{5343FB33-5969-4BEA-8506-EE0A0C1C3241}" type="presParOf" srcId="{2BFC7F9D-B61E-4342-9F1A-45665EA5658C}" destId="{256A286F-7483-4DD5-86AF-99A2FDED24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60862B-C298-4D44-B725-A3BD32E4AF8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0BBCDF-730E-482B-B807-6E6A33AB029E}">
      <dgm:prSet/>
      <dgm:spPr/>
      <dgm:t>
        <a:bodyPr/>
        <a:lstStyle/>
        <a:p>
          <a:r>
            <a:rPr lang="cy-GB"/>
            <a:t>Mae cangarŵ yn byw yn Awstralia.</a:t>
          </a:r>
          <a:endParaRPr lang="en-US"/>
        </a:p>
      </dgm:t>
    </dgm:pt>
    <dgm:pt modelId="{259AAF90-4E96-4F67-934F-1F7322A6D46A}" type="parTrans" cxnId="{453B3C13-1762-49B0-A1CD-31B1A504DAE6}">
      <dgm:prSet/>
      <dgm:spPr/>
      <dgm:t>
        <a:bodyPr/>
        <a:lstStyle/>
        <a:p>
          <a:endParaRPr lang="en-US"/>
        </a:p>
      </dgm:t>
    </dgm:pt>
    <dgm:pt modelId="{D03556F5-6E8E-4188-96E2-9A5CD238FE5B}" type="sibTrans" cxnId="{453B3C13-1762-49B0-A1CD-31B1A504DAE6}">
      <dgm:prSet/>
      <dgm:spPr/>
      <dgm:t>
        <a:bodyPr/>
        <a:lstStyle/>
        <a:p>
          <a:endParaRPr lang="en-US"/>
        </a:p>
      </dgm:t>
    </dgm:pt>
    <dgm:pt modelId="{917B8C80-3E7E-4A2B-AD94-F2BC62740DED}">
      <dgm:prSet/>
      <dgm:spPr/>
      <dgm:t>
        <a:bodyPr/>
        <a:lstStyle/>
        <a:p>
          <a:r>
            <a:rPr lang="cy-GB"/>
            <a:t>Mae blaedd yn byw yn Ewrop.</a:t>
          </a:r>
          <a:endParaRPr lang="en-US"/>
        </a:p>
      </dgm:t>
    </dgm:pt>
    <dgm:pt modelId="{6A9E4884-1A5F-48F6-9154-09133CC4454C}" type="parTrans" cxnId="{BB3AE7A9-F5AD-4C8B-90B1-7A0CCF9D09E6}">
      <dgm:prSet/>
      <dgm:spPr/>
      <dgm:t>
        <a:bodyPr/>
        <a:lstStyle/>
        <a:p>
          <a:endParaRPr lang="en-US"/>
        </a:p>
      </dgm:t>
    </dgm:pt>
    <dgm:pt modelId="{52B3516E-6EAA-4B7B-9A04-097BDB017348}" type="sibTrans" cxnId="{BB3AE7A9-F5AD-4C8B-90B1-7A0CCF9D09E6}">
      <dgm:prSet/>
      <dgm:spPr/>
      <dgm:t>
        <a:bodyPr/>
        <a:lstStyle/>
        <a:p>
          <a:endParaRPr lang="en-US"/>
        </a:p>
      </dgm:t>
    </dgm:pt>
    <dgm:pt modelId="{F8005E19-B3D7-45A0-9A07-28C1995A7F67}">
      <dgm:prSet/>
      <dgm:spPr/>
      <dgm:t>
        <a:bodyPr/>
        <a:lstStyle/>
        <a:p>
          <a:r>
            <a:rPr lang="cy-GB"/>
            <a:t>Mae pengwin yn byw yn Yr Antarctig.</a:t>
          </a:r>
          <a:endParaRPr lang="en-US"/>
        </a:p>
      </dgm:t>
    </dgm:pt>
    <dgm:pt modelId="{5F6E6075-2EBD-4901-BA8C-818FFF9EA12A}" type="parTrans" cxnId="{41794B3C-42C5-44DC-BDAF-ACB14FB99A9F}">
      <dgm:prSet/>
      <dgm:spPr/>
      <dgm:t>
        <a:bodyPr/>
        <a:lstStyle/>
        <a:p>
          <a:endParaRPr lang="en-US"/>
        </a:p>
      </dgm:t>
    </dgm:pt>
    <dgm:pt modelId="{906C1F85-89E2-4BDC-8C86-DC0C7DF4554A}" type="sibTrans" cxnId="{41794B3C-42C5-44DC-BDAF-ACB14FB99A9F}">
      <dgm:prSet/>
      <dgm:spPr/>
      <dgm:t>
        <a:bodyPr/>
        <a:lstStyle/>
        <a:p>
          <a:endParaRPr lang="en-US"/>
        </a:p>
      </dgm:t>
    </dgm:pt>
    <dgm:pt modelId="{86D101D9-64A3-4ADD-BC2B-3481178783F3}">
      <dgm:prSet/>
      <dgm:spPr/>
      <dgm:t>
        <a:bodyPr/>
        <a:lstStyle/>
        <a:p>
          <a:r>
            <a:rPr lang="cy-GB"/>
            <a:t>Mae crocodeil yn byw yn Ne America.</a:t>
          </a:r>
          <a:endParaRPr lang="en-US"/>
        </a:p>
      </dgm:t>
    </dgm:pt>
    <dgm:pt modelId="{25304664-D0BE-4744-B170-CADD36CC3068}" type="parTrans" cxnId="{67FFCC07-1756-4F0B-BCBF-FA5C45FF4609}">
      <dgm:prSet/>
      <dgm:spPr/>
      <dgm:t>
        <a:bodyPr/>
        <a:lstStyle/>
        <a:p>
          <a:endParaRPr lang="en-US"/>
        </a:p>
      </dgm:t>
    </dgm:pt>
    <dgm:pt modelId="{97377DE2-23E5-4E97-BEDA-D3921A7379DC}" type="sibTrans" cxnId="{67FFCC07-1756-4F0B-BCBF-FA5C45FF4609}">
      <dgm:prSet/>
      <dgm:spPr/>
      <dgm:t>
        <a:bodyPr/>
        <a:lstStyle/>
        <a:p>
          <a:endParaRPr lang="en-US"/>
        </a:p>
      </dgm:t>
    </dgm:pt>
    <dgm:pt modelId="{8BF04997-1745-477B-BA03-6C634BBAD301}">
      <dgm:prSet/>
      <dgm:spPr/>
      <dgm:t>
        <a:bodyPr/>
        <a:lstStyle/>
        <a:p>
          <a:r>
            <a:rPr lang="cy-GB"/>
            <a:t>Mae draenog yn byw yng Nghymru.</a:t>
          </a:r>
          <a:endParaRPr lang="en-US"/>
        </a:p>
      </dgm:t>
    </dgm:pt>
    <dgm:pt modelId="{227C0A57-C1FD-4411-8D2C-D1E3D3FEE481}" type="parTrans" cxnId="{93CEE1C8-8BC7-4190-9A8D-42C0EBA0F450}">
      <dgm:prSet/>
      <dgm:spPr/>
      <dgm:t>
        <a:bodyPr/>
        <a:lstStyle/>
        <a:p>
          <a:endParaRPr lang="en-US"/>
        </a:p>
      </dgm:t>
    </dgm:pt>
    <dgm:pt modelId="{C08F7A98-DE41-4882-97DA-9906EBB495BD}" type="sibTrans" cxnId="{93CEE1C8-8BC7-4190-9A8D-42C0EBA0F450}">
      <dgm:prSet/>
      <dgm:spPr/>
      <dgm:t>
        <a:bodyPr/>
        <a:lstStyle/>
        <a:p>
          <a:endParaRPr lang="en-US"/>
        </a:p>
      </dgm:t>
    </dgm:pt>
    <dgm:pt modelId="{95F5DD78-B751-43A4-AE68-CEE32B4C8701}">
      <dgm:prSet/>
      <dgm:spPr/>
      <dgm:t>
        <a:bodyPr/>
        <a:lstStyle/>
        <a:p>
          <a:r>
            <a:rPr lang="cy-GB"/>
            <a:t>Mae siarc yn byw yng Nghefnfor Tawel.</a:t>
          </a:r>
          <a:endParaRPr lang="en-US"/>
        </a:p>
      </dgm:t>
    </dgm:pt>
    <dgm:pt modelId="{D60EC9B6-3F76-4490-AABE-0307B2E5016F}" type="parTrans" cxnId="{734FC2C7-E1D7-4E82-B51A-4024DEEB7DD2}">
      <dgm:prSet/>
      <dgm:spPr/>
      <dgm:t>
        <a:bodyPr/>
        <a:lstStyle/>
        <a:p>
          <a:endParaRPr lang="en-US"/>
        </a:p>
      </dgm:t>
    </dgm:pt>
    <dgm:pt modelId="{338A0B49-8111-453E-9409-97999320071B}" type="sibTrans" cxnId="{734FC2C7-E1D7-4E82-B51A-4024DEEB7DD2}">
      <dgm:prSet/>
      <dgm:spPr/>
      <dgm:t>
        <a:bodyPr/>
        <a:lstStyle/>
        <a:p>
          <a:endParaRPr lang="en-US"/>
        </a:p>
      </dgm:t>
    </dgm:pt>
    <dgm:pt modelId="{876C03E1-6AE2-4D9D-A3E2-84854C7513C6}">
      <dgm:prSet/>
      <dgm:spPr/>
      <dgm:t>
        <a:bodyPr/>
        <a:lstStyle/>
        <a:p>
          <a:r>
            <a:rPr lang="cy-GB"/>
            <a:t>Mae llew yn byw yn Affrica. Mae hi’n heulog.</a:t>
          </a:r>
          <a:endParaRPr lang="en-US"/>
        </a:p>
      </dgm:t>
    </dgm:pt>
    <dgm:pt modelId="{BC42F08D-D77D-4E89-86CA-0AB912596AD7}" type="parTrans" cxnId="{23B182BB-6FBE-4F8D-A3E8-D1A4EE74351B}">
      <dgm:prSet/>
      <dgm:spPr/>
      <dgm:t>
        <a:bodyPr/>
        <a:lstStyle/>
        <a:p>
          <a:endParaRPr lang="en-US"/>
        </a:p>
      </dgm:t>
    </dgm:pt>
    <dgm:pt modelId="{E52CB5CE-A3A9-42EA-A73C-CF1D0C3B13F9}" type="sibTrans" cxnId="{23B182BB-6FBE-4F8D-A3E8-D1A4EE74351B}">
      <dgm:prSet/>
      <dgm:spPr/>
      <dgm:t>
        <a:bodyPr/>
        <a:lstStyle/>
        <a:p>
          <a:endParaRPr lang="en-US"/>
        </a:p>
      </dgm:t>
    </dgm:pt>
    <dgm:pt modelId="{2EE0E1C6-8EC2-4130-920F-C7D2BF9B6D7C}">
      <dgm:prSet/>
      <dgm:spPr/>
      <dgm:t>
        <a:bodyPr/>
        <a:lstStyle/>
        <a:p>
          <a:r>
            <a:rPr lang="cy-GB"/>
            <a:t>Mae cwningen yn byw yng Nghymru. Mae hi’n bwrw glaw.</a:t>
          </a:r>
          <a:endParaRPr lang="en-US"/>
        </a:p>
      </dgm:t>
    </dgm:pt>
    <dgm:pt modelId="{19AA82CE-4270-4E51-8260-E74EA3388921}" type="parTrans" cxnId="{22DA7A44-FE5F-446B-A193-258C6BB988C3}">
      <dgm:prSet/>
      <dgm:spPr/>
      <dgm:t>
        <a:bodyPr/>
        <a:lstStyle/>
        <a:p>
          <a:endParaRPr lang="en-US"/>
        </a:p>
      </dgm:t>
    </dgm:pt>
    <dgm:pt modelId="{461E76FA-D78D-4E62-AE08-EB759FC92BF5}" type="sibTrans" cxnId="{22DA7A44-FE5F-446B-A193-258C6BB988C3}">
      <dgm:prSet/>
      <dgm:spPr/>
      <dgm:t>
        <a:bodyPr/>
        <a:lstStyle/>
        <a:p>
          <a:endParaRPr lang="en-US"/>
        </a:p>
      </dgm:t>
    </dgm:pt>
    <dgm:pt modelId="{DD24645E-EF24-4FB8-91E3-691BBE9B4DAC}" type="pres">
      <dgm:prSet presAssocID="{8860862B-C298-4D44-B725-A3BD32E4AF88}" presName="vert0" presStyleCnt="0">
        <dgm:presLayoutVars>
          <dgm:dir/>
          <dgm:animOne val="branch"/>
          <dgm:animLvl val="lvl"/>
        </dgm:presLayoutVars>
      </dgm:prSet>
      <dgm:spPr/>
    </dgm:pt>
    <dgm:pt modelId="{47E22085-6D3D-4E00-B8C8-BD71A0BBCFAE}" type="pres">
      <dgm:prSet presAssocID="{380BBCDF-730E-482B-B807-6E6A33AB029E}" presName="thickLine" presStyleLbl="alignNode1" presStyleIdx="0" presStyleCnt="8"/>
      <dgm:spPr/>
    </dgm:pt>
    <dgm:pt modelId="{80332EA3-35A6-42C9-B50A-2C126D7C07FC}" type="pres">
      <dgm:prSet presAssocID="{380BBCDF-730E-482B-B807-6E6A33AB029E}" presName="horz1" presStyleCnt="0"/>
      <dgm:spPr/>
    </dgm:pt>
    <dgm:pt modelId="{8698871B-9170-4666-9216-B2A033AE4DEF}" type="pres">
      <dgm:prSet presAssocID="{380BBCDF-730E-482B-B807-6E6A33AB029E}" presName="tx1" presStyleLbl="revTx" presStyleIdx="0" presStyleCnt="8"/>
      <dgm:spPr/>
    </dgm:pt>
    <dgm:pt modelId="{FF9E370D-1989-4676-B745-1ABC1BED0BE7}" type="pres">
      <dgm:prSet presAssocID="{380BBCDF-730E-482B-B807-6E6A33AB029E}" presName="vert1" presStyleCnt="0"/>
      <dgm:spPr/>
    </dgm:pt>
    <dgm:pt modelId="{E780D969-F0AA-41B2-906C-0D0225DAF047}" type="pres">
      <dgm:prSet presAssocID="{917B8C80-3E7E-4A2B-AD94-F2BC62740DED}" presName="thickLine" presStyleLbl="alignNode1" presStyleIdx="1" presStyleCnt="8"/>
      <dgm:spPr/>
    </dgm:pt>
    <dgm:pt modelId="{D110424F-597F-4AFD-95DA-C28968C22736}" type="pres">
      <dgm:prSet presAssocID="{917B8C80-3E7E-4A2B-AD94-F2BC62740DED}" presName="horz1" presStyleCnt="0"/>
      <dgm:spPr/>
    </dgm:pt>
    <dgm:pt modelId="{CD79CC74-0514-43F7-949E-FE8ECC424A96}" type="pres">
      <dgm:prSet presAssocID="{917B8C80-3E7E-4A2B-AD94-F2BC62740DED}" presName="tx1" presStyleLbl="revTx" presStyleIdx="1" presStyleCnt="8"/>
      <dgm:spPr/>
    </dgm:pt>
    <dgm:pt modelId="{FBE69C3A-4485-4707-B9E3-2C4DAFD022B5}" type="pres">
      <dgm:prSet presAssocID="{917B8C80-3E7E-4A2B-AD94-F2BC62740DED}" presName="vert1" presStyleCnt="0"/>
      <dgm:spPr/>
    </dgm:pt>
    <dgm:pt modelId="{94A64EB3-99B1-47EE-BD40-2AB928AD90F4}" type="pres">
      <dgm:prSet presAssocID="{F8005E19-B3D7-45A0-9A07-28C1995A7F67}" presName="thickLine" presStyleLbl="alignNode1" presStyleIdx="2" presStyleCnt="8"/>
      <dgm:spPr/>
    </dgm:pt>
    <dgm:pt modelId="{38EDEDFD-BF41-4042-ACE1-4C03E40EE39F}" type="pres">
      <dgm:prSet presAssocID="{F8005E19-B3D7-45A0-9A07-28C1995A7F67}" presName="horz1" presStyleCnt="0"/>
      <dgm:spPr/>
    </dgm:pt>
    <dgm:pt modelId="{7F02B3A6-531D-44AC-BA96-22F1EC4E2597}" type="pres">
      <dgm:prSet presAssocID="{F8005E19-B3D7-45A0-9A07-28C1995A7F67}" presName="tx1" presStyleLbl="revTx" presStyleIdx="2" presStyleCnt="8"/>
      <dgm:spPr/>
    </dgm:pt>
    <dgm:pt modelId="{B4B07488-070F-4DED-B46B-3EBC64B8AAF8}" type="pres">
      <dgm:prSet presAssocID="{F8005E19-B3D7-45A0-9A07-28C1995A7F67}" presName="vert1" presStyleCnt="0"/>
      <dgm:spPr/>
    </dgm:pt>
    <dgm:pt modelId="{35C89F36-E7BB-41BE-A525-57A96C88E243}" type="pres">
      <dgm:prSet presAssocID="{86D101D9-64A3-4ADD-BC2B-3481178783F3}" presName="thickLine" presStyleLbl="alignNode1" presStyleIdx="3" presStyleCnt="8"/>
      <dgm:spPr/>
    </dgm:pt>
    <dgm:pt modelId="{6E7BC0C6-CFCE-44F8-AC29-841437B8BFEB}" type="pres">
      <dgm:prSet presAssocID="{86D101D9-64A3-4ADD-BC2B-3481178783F3}" presName="horz1" presStyleCnt="0"/>
      <dgm:spPr/>
    </dgm:pt>
    <dgm:pt modelId="{0ED0A4C1-D7D4-4016-92F2-AE317CD03CF7}" type="pres">
      <dgm:prSet presAssocID="{86D101D9-64A3-4ADD-BC2B-3481178783F3}" presName="tx1" presStyleLbl="revTx" presStyleIdx="3" presStyleCnt="8"/>
      <dgm:spPr/>
    </dgm:pt>
    <dgm:pt modelId="{FA78ECE5-9776-4D7F-92D9-6184F6E1A1BC}" type="pres">
      <dgm:prSet presAssocID="{86D101D9-64A3-4ADD-BC2B-3481178783F3}" presName="vert1" presStyleCnt="0"/>
      <dgm:spPr/>
    </dgm:pt>
    <dgm:pt modelId="{05352E86-81C2-490C-B13C-E902DA7847A7}" type="pres">
      <dgm:prSet presAssocID="{8BF04997-1745-477B-BA03-6C634BBAD301}" presName="thickLine" presStyleLbl="alignNode1" presStyleIdx="4" presStyleCnt="8"/>
      <dgm:spPr/>
    </dgm:pt>
    <dgm:pt modelId="{4AB40225-63E4-432C-AA81-7309994670CE}" type="pres">
      <dgm:prSet presAssocID="{8BF04997-1745-477B-BA03-6C634BBAD301}" presName="horz1" presStyleCnt="0"/>
      <dgm:spPr/>
    </dgm:pt>
    <dgm:pt modelId="{0F053B8A-BEC4-4EBC-AE88-35C94FE68B5C}" type="pres">
      <dgm:prSet presAssocID="{8BF04997-1745-477B-BA03-6C634BBAD301}" presName="tx1" presStyleLbl="revTx" presStyleIdx="4" presStyleCnt="8"/>
      <dgm:spPr/>
    </dgm:pt>
    <dgm:pt modelId="{F6673ED8-9051-4926-BA36-E24CE7F883B9}" type="pres">
      <dgm:prSet presAssocID="{8BF04997-1745-477B-BA03-6C634BBAD301}" presName="vert1" presStyleCnt="0"/>
      <dgm:spPr/>
    </dgm:pt>
    <dgm:pt modelId="{65277D81-250F-4E0B-A3F3-641194064E84}" type="pres">
      <dgm:prSet presAssocID="{95F5DD78-B751-43A4-AE68-CEE32B4C8701}" presName="thickLine" presStyleLbl="alignNode1" presStyleIdx="5" presStyleCnt="8"/>
      <dgm:spPr/>
    </dgm:pt>
    <dgm:pt modelId="{FD2C6125-D7DA-4A67-A8FF-A64FA75B4187}" type="pres">
      <dgm:prSet presAssocID="{95F5DD78-B751-43A4-AE68-CEE32B4C8701}" presName="horz1" presStyleCnt="0"/>
      <dgm:spPr/>
    </dgm:pt>
    <dgm:pt modelId="{B5A093C6-5952-48A2-BFDB-5287AE415848}" type="pres">
      <dgm:prSet presAssocID="{95F5DD78-B751-43A4-AE68-CEE32B4C8701}" presName="tx1" presStyleLbl="revTx" presStyleIdx="5" presStyleCnt="8"/>
      <dgm:spPr/>
    </dgm:pt>
    <dgm:pt modelId="{468AEF17-C1A7-48F2-BE2D-FA42ECB11DB4}" type="pres">
      <dgm:prSet presAssocID="{95F5DD78-B751-43A4-AE68-CEE32B4C8701}" presName="vert1" presStyleCnt="0"/>
      <dgm:spPr/>
    </dgm:pt>
    <dgm:pt modelId="{2497FA74-6BBA-435B-B044-C9CAA41BE45B}" type="pres">
      <dgm:prSet presAssocID="{876C03E1-6AE2-4D9D-A3E2-84854C7513C6}" presName="thickLine" presStyleLbl="alignNode1" presStyleIdx="6" presStyleCnt="8"/>
      <dgm:spPr/>
    </dgm:pt>
    <dgm:pt modelId="{89053C4F-694D-4A78-9627-6DAD9BA79147}" type="pres">
      <dgm:prSet presAssocID="{876C03E1-6AE2-4D9D-A3E2-84854C7513C6}" presName="horz1" presStyleCnt="0"/>
      <dgm:spPr/>
    </dgm:pt>
    <dgm:pt modelId="{A44B9A91-7E2C-4224-9F63-F2B277908674}" type="pres">
      <dgm:prSet presAssocID="{876C03E1-6AE2-4D9D-A3E2-84854C7513C6}" presName="tx1" presStyleLbl="revTx" presStyleIdx="6" presStyleCnt="8"/>
      <dgm:spPr/>
    </dgm:pt>
    <dgm:pt modelId="{FC4DFC33-E6EA-4078-9E55-93A9099D284E}" type="pres">
      <dgm:prSet presAssocID="{876C03E1-6AE2-4D9D-A3E2-84854C7513C6}" presName="vert1" presStyleCnt="0"/>
      <dgm:spPr/>
    </dgm:pt>
    <dgm:pt modelId="{A83E5A26-F8CA-4C04-8900-D5C6E22522E2}" type="pres">
      <dgm:prSet presAssocID="{2EE0E1C6-8EC2-4130-920F-C7D2BF9B6D7C}" presName="thickLine" presStyleLbl="alignNode1" presStyleIdx="7" presStyleCnt="8"/>
      <dgm:spPr/>
    </dgm:pt>
    <dgm:pt modelId="{C43AFA4C-5533-4506-A653-3E4B99F5D709}" type="pres">
      <dgm:prSet presAssocID="{2EE0E1C6-8EC2-4130-920F-C7D2BF9B6D7C}" presName="horz1" presStyleCnt="0"/>
      <dgm:spPr/>
    </dgm:pt>
    <dgm:pt modelId="{5253F128-D137-47BD-A51E-E754C88B3925}" type="pres">
      <dgm:prSet presAssocID="{2EE0E1C6-8EC2-4130-920F-C7D2BF9B6D7C}" presName="tx1" presStyleLbl="revTx" presStyleIdx="7" presStyleCnt="8"/>
      <dgm:spPr/>
    </dgm:pt>
    <dgm:pt modelId="{8B29856C-AB6F-4E9A-BFCA-10D7C108036F}" type="pres">
      <dgm:prSet presAssocID="{2EE0E1C6-8EC2-4130-920F-C7D2BF9B6D7C}" presName="vert1" presStyleCnt="0"/>
      <dgm:spPr/>
    </dgm:pt>
  </dgm:ptLst>
  <dgm:cxnLst>
    <dgm:cxn modelId="{67FFCC07-1756-4F0B-BCBF-FA5C45FF4609}" srcId="{8860862B-C298-4D44-B725-A3BD32E4AF88}" destId="{86D101D9-64A3-4ADD-BC2B-3481178783F3}" srcOrd="3" destOrd="0" parTransId="{25304664-D0BE-4744-B170-CADD36CC3068}" sibTransId="{97377DE2-23E5-4E97-BEDA-D3921A7379DC}"/>
    <dgm:cxn modelId="{3885D811-8C9E-41A3-AC20-193C6311375D}" type="presOf" srcId="{380BBCDF-730E-482B-B807-6E6A33AB029E}" destId="{8698871B-9170-4666-9216-B2A033AE4DEF}" srcOrd="0" destOrd="0" presId="urn:microsoft.com/office/officeart/2008/layout/LinedList"/>
    <dgm:cxn modelId="{453B3C13-1762-49B0-A1CD-31B1A504DAE6}" srcId="{8860862B-C298-4D44-B725-A3BD32E4AF88}" destId="{380BBCDF-730E-482B-B807-6E6A33AB029E}" srcOrd="0" destOrd="0" parTransId="{259AAF90-4E96-4F67-934F-1F7322A6D46A}" sibTransId="{D03556F5-6E8E-4188-96E2-9A5CD238FE5B}"/>
    <dgm:cxn modelId="{C5277523-9160-4508-AEC8-269E70FA1D4E}" type="presOf" srcId="{8860862B-C298-4D44-B725-A3BD32E4AF88}" destId="{DD24645E-EF24-4FB8-91E3-691BBE9B4DAC}" srcOrd="0" destOrd="0" presId="urn:microsoft.com/office/officeart/2008/layout/LinedList"/>
    <dgm:cxn modelId="{EF9E9230-2212-4589-9AA5-E82EBB8D0207}" type="presOf" srcId="{876C03E1-6AE2-4D9D-A3E2-84854C7513C6}" destId="{A44B9A91-7E2C-4224-9F63-F2B277908674}" srcOrd="0" destOrd="0" presId="urn:microsoft.com/office/officeart/2008/layout/LinedList"/>
    <dgm:cxn modelId="{F0ECD838-7299-4631-876F-B294B14D8066}" type="presOf" srcId="{95F5DD78-B751-43A4-AE68-CEE32B4C8701}" destId="{B5A093C6-5952-48A2-BFDB-5287AE415848}" srcOrd="0" destOrd="0" presId="urn:microsoft.com/office/officeart/2008/layout/LinedList"/>
    <dgm:cxn modelId="{41794B3C-42C5-44DC-BDAF-ACB14FB99A9F}" srcId="{8860862B-C298-4D44-B725-A3BD32E4AF88}" destId="{F8005E19-B3D7-45A0-9A07-28C1995A7F67}" srcOrd="2" destOrd="0" parTransId="{5F6E6075-2EBD-4901-BA8C-818FFF9EA12A}" sibTransId="{906C1F85-89E2-4BDC-8C86-DC0C7DF4554A}"/>
    <dgm:cxn modelId="{22DA7A44-FE5F-446B-A193-258C6BB988C3}" srcId="{8860862B-C298-4D44-B725-A3BD32E4AF88}" destId="{2EE0E1C6-8EC2-4130-920F-C7D2BF9B6D7C}" srcOrd="7" destOrd="0" parTransId="{19AA82CE-4270-4E51-8260-E74EA3388921}" sibTransId="{461E76FA-D78D-4E62-AE08-EB759FC92BF5}"/>
    <dgm:cxn modelId="{809F776E-E590-4419-B6F9-2A1502C8EBF2}" type="presOf" srcId="{F8005E19-B3D7-45A0-9A07-28C1995A7F67}" destId="{7F02B3A6-531D-44AC-BA96-22F1EC4E2597}" srcOrd="0" destOrd="0" presId="urn:microsoft.com/office/officeart/2008/layout/LinedList"/>
    <dgm:cxn modelId="{52920870-D494-4B74-A5E8-6B9C99503AE4}" type="presOf" srcId="{917B8C80-3E7E-4A2B-AD94-F2BC62740DED}" destId="{CD79CC74-0514-43F7-949E-FE8ECC424A96}" srcOrd="0" destOrd="0" presId="urn:microsoft.com/office/officeart/2008/layout/LinedList"/>
    <dgm:cxn modelId="{590EC28E-F35A-4C95-B845-24828C2DD54A}" type="presOf" srcId="{8BF04997-1745-477B-BA03-6C634BBAD301}" destId="{0F053B8A-BEC4-4EBC-AE88-35C94FE68B5C}" srcOrd="0" destOrd="0" presId="urn:microsoft.com/office/officeart/2008/layout/LinedList"/>
    <dgm:cxn modelId="{4B468A95-0CF1-420D-8431-D1924655796C}" type="presOf" srcId="{86D101D9-64A3-4ADD-BC2B-3481178783F3}" destId="{0ED0A4C1-D7D4-4016-92F2-AE317CD03CF7}" srcOrd="0" destOrd="0" presId="urn:microsoft.com/office/officeart/2008/layout/LinedList"/>
    <dgm:cxn modelId="{BB3AE7A9-F5AD-4C8B-90B1-7A0CCF9D09E6}" srcId="{8860862B-C298-4D44-B725-A3BD32E4AF88}" destId="{917B8C80-3E7E-4A2B-AD94-F2BC62740DED}" srcOrd="1" destOrd="0" parTransId="{6A9E4884-1A5F-48F6-9154-09133CC4454C}" sibTransId="{52B3516E-6EAA-4B7B-9A04-097BDB017348}"/>
    <dgm:cxn modelId="{E83B60B1-0036-42CC-8192-5A08F82AF380}" type="presOf" srcId="{2EE0E1C6-8EC2-4130-920F-C7D2BF9B6D7C}" destId="{5253F128-D137-47BD-A51E-E754C88B3925}" srcOrd="0" destOrd="0" presId="urn:microsoft.com/office/officeart/2008/layout/LinedList"/>
    <dgm:cxn modelId="{23B182BB-6FBE-4F8D-A3E8-D1A4EE74351B}" srcId="{8860862B-C298-4D44-B725-A3BD32E4AF88}" destId="{876C03E1-6AE2-4D9D-A3E2-84854C7513C6}" srcOrd="6" destOrd="0" parTransId="{BC42F08D-D77D-4E89-86CA-0AB912596AD7}" sibTransId="{E52CB5CE-A3A9-42EA-A73C-CF1D0C3B13F9}"/>
    <dgm:cxn modelId="{734FC2C7-E1D7-4E82-B51A-4024DEEB7DD2}" srcId="{8860862B-C298-4D44-B725-A3BD32E4AF88}" destId="{95F5DD78-B751-43A4-AE68-CEE32B4C8701}" srcOrd="5" destOrd="0" parTransId="{D60EC9B6-3F76-4490-AABE-0307B2E5016F}" sibTransId="{338A0B49-8111-453E-9409-97999320071B}"/>
    <dgm:cxn modelId="{93CEE1C8-8BC7-4190-9A8D-42C0EBA0F450}" srcId="{8860862B-C298-4D44-B725-A3BD32E4AF88}" destId="{8BF04997-1745-477B-BA03-6C634BBAD301}" srcOrd="4" destOrd="0" parTransId="{227C0A57-C1FD-4411-8D2C-D1E3D3FEE481}" sibTransId="{C08F7A98-DE41-4882-97DA-9906EBB495BD}"/>
    <dgm:cxn modelId="{BC3741D8-14AF-449E-AC99-583D4FFBDBA6}" type="presParOf" srcId="{DD24645E-EF24-4FB8-91E3-691BBE9B4DAC}" destId="{47E22085-6D3D-4E00-B8C8-BD71A0BBCFAE}" srcOrd="0" destOrd="0" presId="urn:microsoft.com/office/officeart/2008/layout/LinedList"/>
    <dgm:cxn modelId="{76699FF1-9053-46DD-90BE-EB1D27C03721}" type="presParOf" srcId="{DD24645E-EF24-4FB8-91E3-691BBE9B4DAC}" destId="{80332EA3-35A6-42C9-B50A-2C126D7C07FC}" srcOrd="1" destOrd="0" presId="urn:microsoft.com/office/officeart/2008/layout/LinedList"/>
    <dgm:cxn modelId="{687D2779-2219-4338-BC34-0C81C36B2F76}" type="presParOf" srcId="{80332EA3-35A6-42C9-B50A-2C126D7C07FC}" destId="{8698871B-9170-4666-9216-B2A033AE4DEF}" srcOrd="0" destOrd="0" presId="urn:microsoft.com/office/officeart/2008/layout/LinedList"/>
    <dgm:cxn modelId="{948085A2-3F7A-4C64-AA2C-29EA40D29C35}" type="presParOf" srcId="{80332EA3-35A6-42C9-B50A-2C126D7C07FC}" destId="{FF9E370D-1989-4676-B745-1ABC1BED0BE7}" srcOrd="1" destOrd="0" presId="urn:microsoft.com/office/officeart/2008/layout/LinedList"/>
    <dgm:cxn modelId="{2C32CE88-9943-4BDE-85DD-8113B68BFBF2}" type="presParOf" srcId="{DD24645E-EF24-4FB8-91E3-691BBE9B4DAC}" destId="{E780D969-F0AA-41B2-906C-0D0225DAF047}" srcOrd="2" destOrd="0" presId="urn:microsoft.com/office/officeart/2008/layout/LinedList"/>
    <dgm:cxn modelId="{F11B82E3-08C2-48AF-98B9-5A77FA0ABA9A}" type="presParOf" srcId="{DD24645E-EF24-4FB8-91E3-691BBE9B4DAC}" destId="{D110424F-597F-4AFD-95DA-C28968C22736}" srcOrd="3" destOrd="0" presId="urn:microsoft.com/office/officeart/2008/layout/LinedList"/>
    <dgm:cxn modelId="{32A21B72-33B3-48E0-880A-9F4E887FC9C4}" type="presParOf" srcId="{D110424F-597F-4AFD-95DA-C28968C22736}" destId="{CD79CC74-0514-43F7-949E-FE8ECC424A96}" srcOrd="0" destOrd="0" presId="urn:microsoft.com/office/officeart/2008/layout/LinedList"/>
    <dgm:cxn modelId="{B9761CB6-CBBE-44D6-8797-9FA083B8FF52}" type="presParOf" srcId="{D110424F-597F-4AFD-95DA-C28968C22736}" destId="{FBE69C3A-4485-4707-B9E3-2C4DAFD022B5}" srcOrd="1" destOrd="0" presId="urn:microsoft.com/office/officeart/2008/layout/LinedList"/>
    <dgm:cxn modelId="{F92C7037-67DF-4B30-9131-9235AA30908F}" type="presParOf" srcId="{DD24645E-EF24-4FB8-91E3-691BBE9B4DAC}" destId="{94A64EB3-99B1-47EE-BD40-2AB928AD90F4}" srcOrd="4" destOrd="0" presId="urn:microsoft.com/office/officeart/2008/layout/LinedList"/>
    <dgm:cxn modelId="{01ED10A3-6465-446A-81A4-AFBC63BC2C6E}" type="presParOf" srcId="{DD24645E-EF24-4FB8-91E3-691BBE9B4DAC}" destId="{38EDEDFD-BF41-4042-ACE1-4C03E40EE39F}" srcOrd="5" destOrd="0" presId="urn:microsoft.com/office/officeart/2008/layout/LinedList"/>
    <dgm:cxn modelId="{F3CCE096-4F94-438C-87FF-1FB31E86A75A}" type="presParOf" srcId="{38EDEDFD-BF41-4042-ACE1-4C03E40EE39F}" destId="{7F02B3A6-531D-44AC-BA96-22F1EC4E2597}" srcOrd="0" destOrd="0" presId="urn:microsoft.com/office/officeart/2008/layout/LinedList"/>
    <dgm:cxn modelId="{00A621C2-4B39-4EBB-9CB0-E4D753541F2D}" type="presParOf" srcId="{38EDEDFD-BF41-4042-ACE1-4C03E40EE39F}" destId="{B4B07488-070F-4DED-B46B-3EBC64B8AAF8}" srcOrd="1" destOrd="0" presId="urn:microsoft.com/office/officeart/2008/layout/LinedList"/>
    <dgm:cxn modelId="{B93DA8D7-45F7-49FC-914B-4623170F950C}" type="presParOf" srcId="{DD24645E-EF24-4FB8-91E3-691BBE9B4DAC}" destId="{35C89F36-E7BB-41BE-A525-57A96C88E243}" srcOrd="6" destOrd="0" presId="urn:microsoft.com/office/officeart/2008/layout/LinedList"/>
    <dgm:cxn modelId="{B0E72B64-A3C5-4659-ACB7-867B448C9461}" type="presParOf" srcId="{DD24645E-EF24-4FB8-91E3-691BBE9B4DAC}" destId="{6E7BC0C6-CFCE-44F8-AC29-841437B8BFEB}" srcOrd="7" destOrd="0" presId="urn:microsoft.com/office/officeart/2008/layout/LinedList"/>
    <dgm:cxn modelId="{3DD80A14-2D4C-41DD-8484-5AD313FC4C93}" type="presParOf" srcId="{6E7BC0C6-CFCE-44F8-AC29-841437B8BFEB}" destId="{0ED0A4C1-D7D4-4016-92F2-AE317CD03CF7}" srcOrd="0" destOrd="0" presId="urn:microsoft.com/office/officeart/2008/layout/LinedList"/>
    <dgm:cxn modelId="{19F38EDE-60C3-4F77-B224-D6D5F5F8B5F7}" type="presParOf" srcId="{6E7BC0C6-CFCE-44F8-AC29-841437B8BFEB}" destId="{FA78ECE5-9776-4D7F-92D9-6184F6E1A1BC}" srcOrd="1" destOrd="0" presId="urn:microsoft.com/office/officeart/2008/layout/LinedList"/>
    <dgm:cxn modelId="{9DD57DF4-72B5-4CBF-9E74-2BB579C0C279}" type="presParOf" srcId="{DD24645E-EF24-4FB8-91E3-691BBE9B4DAC}" destId="{05352E86-81C2-490C-B13C-E902DA7847A7}" srcOrd="8" destOrd="0" presId="urn:microsoft.com/office/officeart/2008/layout/LinedList"/>
    <dgm:cxn modelId="{68575B71-FB4C-47A4-AEA2-7648C6504102}" type="presParOf" srcId="{DD24645E-EF24-4FB8-91E3-691BBE9B4DAC}" destId="{4AB40225-63E4-432C-AA81-7309994670CE}" srcOrd="9" destOrd="0" presId="urn:microsoft.com/office/officeart/2008/layout/LinedList"/>
    <dgm:cxn modelId="{0D72C5D7-86CE-4BF4-8E48-15BE188A47FA}" type="presParOf" srcId="{4AB40225-63E4-432C-AA81-7309994670CE}" destId="{0F053B8A-BEC4-4EBC-AE88-35C94FE68B5C}" srcOrd="0" destOrd="0" presId="urn:microsoft.com/office/officeart/2008/layout/LinedList"/>
    <dgm:cxn modelId="{7FA8B7C2-8B36-4FF0-8609-87299210417D}" type="presParOf" srcId="{4AB40225-63E4-432C-AA81-7309994670CE}" destId="{F6673ED8-9051-4926-BA36-E24CE7F883B9}" srcOrd="1" destOrd="0" presId="urn:microsoft.com/office/officeart/2008/layout/LinedList"/>
    <dgm:cxn modelId="{6F2F5B58-1C3F-42EE-B0D0-50C33880BEB4}" type="presParOf" srcId="{DD24645E-EF24-4FB8-91E3-691BBE9B4DAC}" destId="{65277D81-250F-4E0B-A3F3-641194064E84}" srcOrd="10" destOrd="0" presId="urn:microsoft.com/office/officeart/2008/layout/LinedList"/>
    <dgm:cxn modelId="{00A8750F-FC90-41AF-A0D5-F06412439F10}" type="presParOf" srcId="{DD24645E-EF24-4FB8-91E3-691BBE9B4DAC}" destId="{FD2C6125-D7DA-4A67-A8FF-A64FA75B4187}" srcOrd="11" destOrd="0" presId="urn:microsoft.com/office/officeart/2008/layout/LinedList"/>
    <dgm:cxn modelId="{61E61BB1-4F45-4F44-B864-990D3FD52E02}" type="presParOf" srcId="{FD2C6125-D7DA-4A67-A8FF-A64FA75B4187}" destId="{B5A093C6-5952-48A2-BFDB-5287AE415848}" srcOrd="0" destOrd="0" presId="urn:microsoft.com/office/officeart/2008/layout/LinedList"/>
    <dgm:cxn modelId="{70065A21-EEAD-4FD2-AA1C-3AC6C1035687}" type="presParOf" srcId="{FD2C6125-D7DA-4A67-A8FF-A64FA75B4187}" destId="{468AEF17-C1A7-48F2-BE2D-FA42ECB11DB4}" srcOrd="1" destOrd="0" presId="urn:microsoft.com/office/officeart/2008/layout/LinedList"/>
    <dgm:cxn modelId="{532FD53D-2795-41ED-8424-1C564D4F1592}" type="presParOf" srcId="{DD24645E-EF24-4FB8-91E3-691BBE9B4DAC}" destId="{2497FA74-6BBA-435B-B044-C9CAA41BE45B}" srcOrd="12" destOrd="0" presId="urn:microsoft.com/office/officeart/2008/layout/LinedList"/>
    <dgm:cxn modelId="{4C7CBF6A-E0B4-46C0-8D93-95333B0B95E5}" type="presParOf" srcId="{DD24645E-EF24-4FB8-91E3-691BBE9B4DAC}" destId="{89053C4F-694D-4A78-9627-6DAD9BA79147}" srcOrd="13" destOrd="0" presId="urn:microsoft.com/office/officeart/2008/layout/LinedList"/>
    <dgm:cxn modelId="{38D6362C-D063-457D-A958-E34C98BFC7F0}" type="presParOf" srcId="{89053C4F-694D-4A78-9627-6DAD9BA79147}" destId="{A44B9A91-7E2C-4224-9F63-F2B277908674}" srcOrd="0" destOrd="0" presId="urn:microsoft.com/office/officeart/2008/layout/LinedList"/>
    <dgm:cxn modelId="{2928BFD0-B352-4CE0-B50C-E18619D4383C}" type="presParOf" srcId="{89053C4F-694D-4A78-9627-6DAD9BA79147}" destId="{FC4DFC33-E6EA-4078-9E55-93A9099D284E}" srcOrd="1" destOrd="0" presId="urn:microsoft.com/office/officeart/2008/layout/LinedList"/>
    <dgm:cxn modelId="{627E0A2D-092E-4F96-84C2-967F335A4615}" type="presParOf" srcId="{DD24645E-EF24-4FB8-91E3-691BBE9B4DAC}" destId="{A83E5A26-F8CA-4C04-8900-D5C6E22522E2}" srcOrd="14" destOrd="0" presId="urn:microsoft.com/office/officeart/2008/layout/LinedList"/>
    <dgm:cxn modelId="{EC626C1E-30D3-4845-8B62-1E13E2940D97}" type="presParOf" srcId="{DD24645E-EF24-4FB8-91E3-691BBE9B4DAC}" destId="{C43AFA4C-5533-4506-A653-3E4B99F5D709}" srcOrd="15" destOrd="0" presId="urn:microsoft.com/office/officeart/2008/layout/LinedList"/>
    <dgm:cxn modelId="{8BBF8809-44D3-4361-8722-783CDC379B68}" type="presParOf" srcId="{C43AFA4C-5533-4506-A653-3E4B99F5D709}" destId="{5253F128-D137-47BD-A51E-E754C88B3925}" srcOrd="0" destOrd="0" presId="urn:microsoft.com/office/officeart/2008/layout/LinedList"/>
    <dgm:cxn modelId="{7327E763-F773-4D7B-89C0-8A52D0B7BB8B}" type="presParOf" srcId="{C43AFA4C-5533-4506-A653-3E4B99F5D709}" destId="{8B29856C-AB6F-4E9A-BFCA-10D7C10803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BF987D-FF29-4765-A698-C2128EF0339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75E51D-D124-4158-98DE-DB44D25EF250}">
      <dgm:prSet/>
      <dgm:spPr/>
      <dgm:t>
        <a:bodyPr/>
        <a:lstStyle/>
        <a:p>
          <a:r>
            <a:rPr lang="en-GB" dirty="0"/>
            <a:t>Yn y gweithredoedd cyntaf, bydd y plant ddysgu’r patrwm ‘Bwytais i…’</a:t>
          </a:r>
          <a:endParaRPr lang="en-US" dirty="0"/>
        </a:p>
      </dgm:t>
    </dgm:pt>
    <dgm:pt modelId="{50BF27DE-36BE-466B-AC38-DF544154822F}" type="parTrans" cxnId="{D0E4AECE-DC16-48C4-8DA5-9CA63A69783C}">
      <dgm:prSet/>
      <dgm:spPr/>
      <dgm:t>
        <a:bodyPr/>
        <a:lstStyle/>
        <a:p>
          <a:endParaRPr lang="en-US"/>
        </a:p>
      </dgm:t>
    </dgm:pt>
    <dgm:pt modelId="{9781D75E-0361-44E7-821F-A43B84DC21E1}" type="sibTrans" cxnId="{D0E4AECE-DC16-48C4-8DA5-9CA63A69783C}">
      <dgm:prSet/>
      <dgm:spPr/>
      <dgm:t>
        <a:bodyPr/>
        <a:lstStyle/>
        <a:p>
          <a:endParaRPr lang="en-US"/>
        </a:p>
      </dgm:t>
    </dgm:pt>
    <dgm:pt modelId="{0E333CF1-4096-4976-B155-4EF435A6B952}">
      <dgm:prSet/>
      <dgm:spPr/>
      <dgm:t>
        <a:bodyPr/>
        <a:lstStyle/>
        <a:p>
          <a:r>
            <a:rPr lang="cy-GB" dirty="0"/>
            <a:t>Dweuda i grŵp ‘Dwedwch ar fy ôl i... Bwytais i...’ </a:t>
          </a:r>
          <a:endParaRPr lang="en-US" dirty="0"/>
        </a:p>
      </dgm:t>
    </dgm:pt>
    <dgm:pt modelId="{9F8F0FE9-D840-4125-9B8A-D810885E91EB}" type="parTrans" cxnId="{B7583DCE-2481-4F3B-A78A-283C1B7A3155}">
      <dgm:prSet/>
      <dgm:spPr/>
      <dgm:t>
        <a:bodyPr/>
        <a:lstStyle/>
        <a:p>
          <a:endParaRPr lang="en-US"/>
        </a:p>
      </dgm:t>
    </dgm:pt>
    <dgm:pt modelId="{3662B2BA-E7A6-4A5F-9839-8FDFBEBDAA1F}" type="sibTrans" cxnId="{B7583DCE-2481-4F3B-A78A-283C1B7A3155}">
      <dgm:prSet/>
      <dgm:spPr/>
      <dgm:t>
        <a:bodyPr/>
        <a:lstStyle/>
        <a:p>
          <a:endParaRPr lang="en-US"/>
        </a:p>
      </dgm:t>
    </dgm:pt>
    <dgm:pt modelId="{DCDBAA32-867E-4E4F-9BBA-06A2A473DFAB}">
      <dgm:prSet/>
      <dgm:spPr/>
      <dgm:t>
        <a:bodyPr/>
        <a:lstStyle/>
        <a:p>
          <a:r>
            <a:rPr lang="cy-GB" b="0" i="0" dirty="0"/>
            <a:t>Esbonia, ar ol ‘i’, mae yna dreiglad meddal e.g. ‘Bwytais i fara’.</a:t>
          </a:r>
          <a:endParaRPr lang="en-US" dirty="0"/>
        </a:p>
      </dgm:t>
    </dgm:pt>
    <dgm:pt modelId="{E085CC3D-142A-4168-9D3E-6DF9ABEF3C49}" type="parTrans" cxnId="{B66C58E5-0795-473C-B8A8-4156315105B8}">
      <dgm:prSet/>
      <dgm:spPr/>
      <dgm:t>
        <a:bodyPr/>
        <a:lstStyle/>
        <a:p>
          <a:endParaRPr lang="en-US"/>
        </a:p>
      </dgm:t>
    </dgm:pt>
    <dgm:pt modelId="{B93AF2A0-DF17-4099-8800-5F069C2251D7}" type="sibTrans" cxnId="{B66C58E5-0795-473C-B8A8-4156315105B8}">
      <dgm:prSet/>
      <dgm:spPr/>
      <dgm:t>
        <a:bodyPr/>
        <a:lstStyle/>
        <a:p>
          <a:endParaRPr lang="en-US"/>
        </a:p>
      </dgm:t>
    </dgm:pt>
    <dgm:pt modelId="{BFBD17AC-D74A-4490-90FE-11D488F1D036}">
      <dgm:prSet/>
      <dgm:spPr/>
      <dgm:t>
        <a:bodyPr/>
        <a:lstStyle/>
        <a:p>
          <a:r>
            <a:rPr lang="cy-GB" dirty="0"/>
            <a:t>Ymarfer:</a:t>
          </a:r>
          <a:endParaRPr lang="en-US" dirty="0"/>
        </a:p>
      </dgm:t>
    </dgm:pt>
    <dgm:pt modelId="{9AB14AAB-7BEA-41A5-A0A4-F597318FC90C}" type="parTrans" cxnId="{90FB232E-11F7-4670-B830-F22F07C87E6B}">
      <dgm:prSet/>
      <dgm:spPr/>
      <dgm:t>
        <a:bodyPr/>
        <a:lstStyle/>
        <a:p>
          <a:endParaRPr lang="en-US"/>
        </a:p>
      </dgm:t>
    </dgm:pt>
    <dgm:pt modelId="{B5893575-5306-4BE7-88F4-BE3FC699E517}" type="sibTrans" cxnId="{90FB232E-11F7-4670-B830-F22F07C87E6B}">
      <dgm:prSet/>
      <dgm:spPr/>
      <dgm:t>
        <a:bodyPr/>
        <a:lstStyle/>
        <a:p>
          <a:endParaRPr lang="en-US"/>
        </a:p>
      </dgm:t>
    </dgm:pt>
    <dgm:pt modelId="{B210350B-9709-4555-88E6-E770497A5BAE}">
      <dgm:prSet/>
      <dgm:spPr/>
      <dgm:t>
        <a:bodyPr/>
        <a:lstStyle/>
        <a:p>
          <a:r>
            <a:rPr lang="cy-GB" dirty="0"/>
            <a:t>Bwytais i </a:t>
          </a:r>
          <a:r>
            <a:rPr lang="cy-GB" dirty="0">
              <a:solidFill>
                <a:srgbClr val="FF0000"/>
              </a:solidFill>
            </a:rPr>
            <a:t>f</a:t>
          </a:r>
          <a:r>
            <a:rPr lang="cy-GB" dirty="0"/>
            <a:t>isgedi.</a:t>
          </a:r>
          <a:endParaRPr lang="en-US" dirty="0"/>
        </a:p>
      </dgm:t>
    </dgm:pt>
    <dgm:pt modelId="{69CFDB0C-8D0B-476E-A556-353C4BEAB344}" type="parTrans" cxnId="{B94E5EAD-3D6A-4022-8443-DA22B5AE37EE}">
      <dgm:prSet/>
      <dgm:spPr/>
      <dgm:t>
        <a:bodyPr/>
        <a:lstStyle/>
        <a:p>
          <a:endParaRPr lang="en-US"/>
        </a:p>
      </dgm:t>
    </dgm:pt>
    <dgm:pt modelId="{40CEC91E-8560-403F-B085-A98433776D1D}" type="sibTrans" cxnId="{B94E5EAD-3D6A-4022-8443-DA22B5AE37EE}">
      <dgm:prSet/>
      <dgm:spPr/>
      <dgm:t>
        <a:bodyPr/>
        <a:lstStyle/>
        <a:p>
          <a:endParaRPr lang="en-US"/>
        </a:p>
      </dgm:t>
    </dgm:pt>
    <dgm:pt modelId="{B98F4A51-A0BC-4490-B5BA-55789C58E7F1}">
      <dgm:prSet/>
      <dgm:spPr/>
      <dgm:t>
        <a:bodyPr/>
        <a:lstStyle/>
        <a:p>
          <a:r>
            <a:rPr lang="cy-GB" dirty="0"/>
            <a:t>Bwytais i </a:t>
          </a:r>
          <a:r>
            <a:rPr lang="cy-GB" dirty="0">
              <a:solidFill>
                <a:srgbClr val="FF0000"/>
              </a:solidFill>
            </a:rPr>
            <a:t>f</a:t>
          </a:r>
          <a:r>
            <a:rPr lang="cy-GB" dirty="0"/>
            <a:t>anana.</a:t>
          </a:r>
          <a:endParaRPr lang="en-US" dirty="0"/>
        </a:p>
      </dgm:t>
    </dgm:pt>
    <dgm:pt modelId="{2E8BBEA7-A4C9-414B-B1A8-EEA19FF4C89D}" type="parTrans" cxnId="{D5F3A15A-6B40-42EE-A5E4-4F399BAFB62A}">
      <dgm:prSet/>
      <dgm:spPr/>
      <dgm:t>
        <a:bodyPr/>
        <a:lstStyle/>
        <a:p>
          <a:endParaRPr lang="en-US"/>
        </a:p>
      </dgm:t>
    </dgm:pt>
    <dgm:pt modelId="{04DF6B39-C9E8-41C1-8663-765CFB233486}" type="sibTrans" cxnId="{D5F3A15A-6B40-42EE-A5E4-4F399BAFB62A}">
      <dgm:prSet/>
      <dgm:spPr/>
      <dgm:t>
        <a:bodyPr/>
        <a:lstStyle/>
        <a:p>
          <a:endParaRPr lang="en-US"/>
        </a:p>
      </dgm:t>
    </dgm:pt>
    <dgm:pt modelId="{A6521EDB-93DF-480F-82CE-95558E49F68B}">
      <dgm:prSet/>
      <dgm:spPr/>
      <dgm:t>
        <a:bodyPr/>
        <a:lstStyle/>
        <a:p>
          <a:r>
            <a:rPr lang="cy-GB" dirty="0"/>
            <a:t>Bwytais i </a:t>
          </a:r>
          <a:r>
            <a:rPr lang="cy-GB" dirty="0">
              <a:solidFill>
                <a:srgbClr val="FF0000"/>
              </a:solidFill>
            </a:rPr>
            <a:t>g</a:t>
          </a:r>
          <a:r>
            <a:rPr lang="cy-GB" dirty="0"/>
            <a:t>yw-iar.</a:t>
          </a:r>
          <a:endParaRPr lang="en-US" dirty="0"/>
        </a:p>
      </dgm:t>
    </dgm:pt>
    <dgm:pt modelId="{A7BF3DA1-FE50-435E-875B-487CADB74FE9}" type="parTrans" cxnId="{64165A4F-92C4-41F4-990D-1222932ACAE4}">
      <dgm:prSet/>
      <dgm:spPr/>
      <dgm:t>
        <a:bodyPr/>
        <a:lstStyle/>
        <a:p>
          <a:endParaRPr lang="en-US"/>
        </a:p>
      </dgm:t>
    </dgm:pt>
    <dgm:pt modelId="{F075E10F-CFD1-4245-AF56-B5B4BB31C420}" type="sibTrans" cxnId="{64165A4F-92C4-41F4-990D-1222932ACAE4}">
      <dgm:prSet/>
      <dgm:spPr/>
      <dgm:t>
        <a:bodyPr/>
        <a:lstStyle/>
        <a:p>
          <a:endParaRPr lang="en-US"/>
        </a:p>
      </dgm:t>
    </dgm:pt>
    <dgm:pt modelId="{AE5D788B-6B8D-4C0A-BA52-477909735640}">
      <dgm:prSet/>
      <dgm:spPr/>
      <dgm:t>
        <a:bodyPr/>
        <a:lstStyle/>
        <a:p>
          <a:r>
            <a:rPr lang="cy-GB" dirty="0"/>
            <a:t>Bwytais i </a:t>
          </a:r>
          <a:r>
            <a:rPr lang="cy-GB" dirty="0">
              <a:solidFill>
                <a:srgbClr val="FF0000"/>
              </a:solidFill>
            </a:rPr>
            <a:t>b</a:t>
          </a:r>
          <a:r>
            <a:rPr lang="cy-GB" dirty="0"/>
            <a:t>ysgod.</a:t>
          </a:r>
          <a:endParaRPr lang="en-US" dirty="0"/>
        </a:p>
      </dgm:t>
    </dgm:pt>
    <dgm:pt modelId="{502E04E8-2D36-4FA9-B93C-B5B251654808}" type="parTrans" cxnId="{2B914CE4-CD6E-4A9E-9AED-FC2B0C1D5C8F}">
      <dgm:prSet/>
      <dgm:spPr/>
      <dgm:t>
        <a:bodyPr/>
        <a:lstStyle/>
        <a:p>
          <a:endParaRPr lang="en-US"/>
        </a:p>
      </dgm:t>
    </dgm:pt>
    <dgm:pt modelId="{8498D4D8-9343-43A1-AA50-18BDDE39CE74}" type="sibTrans" cxnId="{2B914CE4-CD6E-4A9E-9AED-FC2B0C1D5C8F}">
      <dgm:prSet/>
      <dgm:spPr/>
      <dgm:t>
        <a:bodyPr/>
        <a:lstStyle/>
        <a:p>
          <a:endParaRPr lang="en-US"/>
        </a:p>
      </dgm:t>
    </dgm:pt>
    <dgm:pt modelId="{261A7F28-C460-4147-A7F2-860C780B2C11}">
      <dgm:prSet/>
      <dgm:spPr/>
      <dgm:t>
        <a:bodyPr/>
        <a:lstStyle/>
        <a:p>
          <a:r>
            <a:rPr lang="cy-GB" dirty="0" err="1"/>
            <a:t>Bwytais</a:t>
          </a:r>
          <a:r>
            <a:rPr lang="cy-GB" dirty="0"/>
            <a:t> i</a:t>
          </a:r>
          <a:r>
            <a:rPr lang="cy-GB" dirty="0">
              <a:solidFill>
                <a:srgbClr val="FF0000"/>
              </a:solidFill>
            </a:rPr>
            <a:t> g</a:t>
          </a:r>
          <a:r>
            <a:rPr lang="cy-GB" dirty="0"/>
            <a:t>aws.</a:t>
          </a:r>
          <a:endParaRPr lang="en-US" dirty="0"/>
        </a:p>
      </dgm:t>
    </dgm:pt>
    <dgm:pt modelId="{F365B6F3-DC62-4780-A877-B992989D3165}" type="parTrans" cxnId="{2E092FE0-CCCC-486A-BF57-1AED476633A2}">
      <dgm:prSet/>
      <dgm:spPr/>
      <dgm:t>
        <a:bodyPr/>
        <a:lstStyle/>
        <a:p>
          <a:endParaRPr lang="en-US"/>
        </a:p>
      </dgm:t>
    </dgm:pt>
    <dgm:pt modelId="{F274D61C-AB5B-4187-85D3-03196409BD26}" type="sibTrans" cxnId="{2E092FE0-CCCC-486A-BF57-1AED476633A2}">
      <dgm:prSet/>
      <dgm:spPr/>
      <dgm:t>
        <a:bodyPr/>
        <a:lstStyle/>
        <a:p>
          <a:endParaRPr lang="en-US"/>
        </a:p>
      </dgm:t>
    </dgm:pt>
    <dgm:pt modelId="{6711463F-4DD0-4DBD-9F33-5730B3CB6106}" type="pres">
      <dgm:prSet presAssocID="{5ABF987D-FF29-4765-A698-C2128EF0339C}" presName="vert0" presStyleCnt="0">
        <dgm:presLayoutVars>
          <dgm:dir/>
          <dgm:animOne val="branch"/>
          <dgm:animLvl val="lvl"/>
        </dgm:presLayoutVars>
      </dgm:prSet>
      <dgm:spPr/>
    </dgm:pt>
    <dgm:pt modelId="{A90505A8-9D91-4497-BF88-6C031CBA33B6}" type="pres">
      <dgm:prSet presAssocID="{7275E51D-D124-4158-98DE-DB44D25EF250}" presName="thickLine" presStyleLbl="alignNode1" presStyleIdx="0" presStyleCnt="9"/>
      <dgm:spPr/>
    </dgm:pt>
    <dgm:pt modelId="{D7BC2660-53A2-4E91-8145-006F281A5F60}" type="pres">
      <dgm:prSet presAssocID="{7275E51D-D124-4158-98DE-DB44D25EF250}" presName="horz1" presStyleCnt="0"/>
      <dgm:spPr/>
    </dgm:pt>
    <dgm:pt modelId="{C9B606BE-0E67-4E0E-80D2-88191330CAF6}" type="pres">
      <dgm:prSet presAssocID="{7275E51D-D124-4158-98DE-DB44D25EF250}" presName="tx1" presStyleLbl="revTx" presStyleIdx="0" presStyleCnt="9"/>
      <dgm:spPr/>
    </dgm:pt>
    <dgm:pt modelId="{4F4B8BCA-DB06-48E6-8286-12494A99CD29}" type="pres">
      <dgm:prSet presAssocID="{7275E51D-D124-4158-98DE-DB44D25EF250}" presName="vert1" presStyleCnt="0"/>
      <dgm:spPr/>
    </dgm:pt>
    <dgm:pt modelId="{BD6B09D3-EDF4-4E6D-BEBA-2A2D6825CD54}" type="pres">
      <dgm:prSet presAssocID="{0E333CF1-4096-4976-B155-4EF435A6B952}" presName="thickLine" presStyleLbl="alignNode1" presStyleIdx="1" presStyleCnt="9"/>
      <dgm:spPr/>
    </dgm:pt>
    <dgm:pt modelId="{8BC7737D-FF2C-4451-9B6F-48A8AD93F6BD}" type="pres">
      <dgm:prSet presAssocID="{0E333CF1-4096-4976-B155-4EF435A6B952}" presName="horz1" presStyleCnt="0"/>
      <dgm:spPr/>
    </dgm:pt>
    <dgm:pt modelId="{3DFEDEF2-DB48-4709-BAA2-6C943E1C25D6}" type="pres">
      <dgm:prSet presAssocID="{0E333CF1-4096-4976-B155-4EF435A6B952}" presName="tx1" presStyleLbl="revTx" presStyleIdx="1" presStyleCnt="9"/>
      <dgm:spPr/>
    </dgm:pt>
    <dgm:pt modelId="{1990D077-C339-4EC3-BBBB-8898A1F4ED59}" type="pres">
      <dgm:prSet presAssocID="{0E333CF1-4096-4976-B155-4EF435A6B952}" presName="vert1" presStyleCnt="0"/>
      <dgm:spPr/>
    </dgm:pt>
    <dgm:pt modelId="{D49F5145-9446-45C3-813A-07F09464FFE7}" type="pres">
      <dgm:prSet presAssocID="{DCDBAA32-867E-4E4F-9BBA-06A2A473DFAB}" presName="thickLine" presStyleLbl="alignNode1" presStyleIdx="2" presStyleCnt="9"/>
      <dgm:spPr/>
    </dgm:pt>
    <dgm:pt modelId="{73187A33-1386-4758-A63C-D5980D437928}" type="pres">
      <dgm:prSet presAssocID="{DCDBAA32-867E-4E4F-9BBA-06A2A473DFAB}" presName="horz1" presStyleCnt="0"/>
      <dgm:spPr/>
    </dgm:pt>
    <dgm:pt modelId="{C01020A7-B3C5-4C5C-9C05-64452FCBC89E}" type="pres">
      <dgm:prSet presAssocID="{DCDBAA32-867E-4E4F-9BBA-06A2A473DFAB}" presName="tx1" presStyleLbl="revTx" presStyleIdx="2" presStyleCnt="9"/>
      <dgm:spPr/>
    </dgm:pt>
    <dgm:pt modelId="{596ED059-513F-4EDC-AC51-C45A8EE5E234}" type="pres">
      <dgm:prSet presAssocID="{DCDBAA32-867E-4E4F-9BBA-06A2A473DFAB}" presName="vert1" presStyleCnt="0"/>
      <dgm:spPr/>
    </dgm:pt>
    <dgm:pt modelId="{9D4B259B-2C13-4D80-AA51-2BEB263A6012}" type="pres">
      <dgm:prSet presAssocID="{BFBD17AC-D74A-4490-90FE-11D488F1D036}" presName="thickLine" presStyleLbl="alignNode1" presStyleIdx="3" presStyleCnt="9"/>
      <dgm:spPr/>
    </dgm:pt>
    <dgm:pt modelId="{8872B7D1-E24C-4192-A446-A149346BD2F5}" type="pres">
      <dgm:prSet presAssocID="{BFBD17AC-D74A-4490-90FE-11D488F1D036}" presName="horz1" presStyleCnt="0"/>
      <dgm:spPr/>
    </dgm:pt>
    <dgm:pt modelId="{6EDC5841-9A22-45E7-B6EE-017CB70620E4}" type="pres">
      <dgm:prSet presAssocID="{BFBD17AC-D74A-4490-90FE-11D488F1D036}" presName="tx1" presStyleLbl="revTx" presStyleIdx="3" presStyleCnt="9"/>
      <dgm:spPr/>
    </dgm:pt>
    <dgm:pt modelId="{D6985166-F1D3-46AF-949E-04F53523649B}" type="pres">
      <dgm:prSet presAssocID="{BFBD17AC-D74A-4490-90FE-11D488F1D036}" presName="vert1" presStyleCnt="0"/>
      <dgm:spPr/>
    </dgm:pt>
    <dgm:pt modelId="{8A6652B2-9035-409E-9ED8-5FB1FFB39167}" type="pres">
      <dgm:prSet presAssocID="{B210350B-9709-4555-88E6-E770497A5BAE}" presName="thickLine" presStyleLbl="alignNode1" presStyleIdx="4" presStyleCnt="9"/>
      <dgm:spPr/>
    </dgm:pt>
    <dgm:pt modelId="{C305BA3F-3004-4278-8DBA-B2F54AC727B9}" type="pres">
      <dgm:prSet presAssocID="{B210350B-9709-4555-88E6-E770497A5BAE}" presName="horz1" presStyleCnt="0"/>
      <dgm:spPr/>
    </dgm:pt>
    <dgm:pt modelId="{AD9571D6-8A65-4507-BBC8-B18345E462B6}" type="pres">
      <dgm:prSet presAssocID="{B210350B-9709-4555-88E6-E770497A5BAE}" presName="tx1" presStyleLbl="revTx" presStyleIdx="4" presStyleCnt="9"/>
      <dgm:spPr/>
    </dgm:pt>
    <dgm:pt modelId="{FD7DEF2C-EDE4-4AA3-8ED2-B0060AFE5343}" type="pres">
      <dgm:prSet presAssocID="{B210350B-9709-4555-88E6-E770497A5BAE}" presName="vert1" presStyleCnt="0"/>
      <dgm:spPr/>
    </dgm:pt>
    <dgm:pt modelId="{E7B72F9C-27CD-4C1D-8A69-E780A83F67F9}" type="pres">
      <dgm:prSet presAssocID="{B98F4A51-A0BC-4490-B5BA-55789C58E7F1}" presName="thickLine" presStyleLbl="alignNode1" presStyleIdx="5" presStyleCnt="9"/>
      <dgm:spPr/>
    </dgm:pt>
    <dgm:pt modelId="{29ED1F38-1E37-4F4D-9E28-ABDE43FA357E}" type="pres">
      <dgm:prSet presAssocID="{B98F4A51-A0BC-4490-B5BA-55789C58E7F1}" presName="horz1" presStyleCnt="0"/>
      <dgm:spPr/>
    </dgm:pt>
    <dgm:pt modelId="{E999877C-2187-4E9B-A3A7-19A763068A05}" type="pres">
      <dgm:prSet presAssocID="{B98F4A51-A0BC-4490-B5BA-55789C58E7F1}" presName="tx1" presStyleLbl="revTx" presStyleIdx="5" presStyleCnt="9"/>
      <dgm:spPr/>
    </dgm:pt>
    <dgm:pt modelId="{70E9C7F2-FA9B-45A8-B156-37CC95EF1D88}" type="pres">
      <dgm:prSet presAssocID="{B98F4A51-A0BC-4490-B5BA-55789C58E7F1}" presName="vert1" presStyleCnt="0"/>
      <dgm:spPr/>
    </dgm:pt>
    <dgm:pt modelId="{20A881FD-F601-4F44-B7D8-8097ABA309A9}" type="pres">
      <dgm:prSet presAssocID="{A6521EDB-93DF-480F-82CE-95558E49F68B}" presName="thickLine" presStyleLbl="alignNode1" presStyleIdx="6" presStyleCnt="9"/>
      <dgm:spPr/>
    </dgm:pt>
    <dgm:pt modelId="{2355D9A9-5386-4396-809D-0E959CFDDE71}" type="pres">
      <dgm:prSet presAssocID="{A6521EDB-93DF-480F-82CE-95558E49F68B}" presName="horz1" presStyleCnt="0"/>
      <dgm:spPr/>
    </dgm:pt>
    <dgm:pt modelId="{29D8BE85-BDEB-4985-8896-5BDB568920CD}" type="pres">
      <dgm:prSet presAssocID="{A6521EDB-93DF-480F-82CE-95558E49F68B}" presName="tx1" presStyleLbl="revTx" presStyleIdx="6" presStyleCnt="9"/>
      <dgm:spPr/>
    </dgm:pt>
    <dgm:pt modelId="{402D699B-AC2D-49A7-8701-F509C803C75E}" type="pres">
      <dgm:prSet presAssocID="{A6521EDB-93DF-480F-82CE-95558E49F68B}" presName="vert1" presStyleCnt="0"/>
      <dgm:spPr/>
    </dgm:pt>
    <dgm:pt modelId="{469B01C3-2091-46A7-8546-98C3DDEE88CE}" type="pres">
      <dgm:prSet presAssocID="{AE5D788B-6B8D-4C0A-BA52-477909735640}" presName="thickLine" presStyleLbl="alignNode1" presStyleIdx="7" presStyleCnt="9"/>
      <dgm:spPr/>
    </dgm:pt>
    <dgm:pt modelId="{431AD8FC-0978-42F3-B959-C5212BE879B8}" type="pres">
      <dgm:prSet presAssocID="{AE5D788B-6B8D-4C0A-BA52-477909735640}" presName="horz1" presStyleCnt="0"/>
      <dgm:spPr/>
    </dgm:pt>
    <dgm:pt modelId="{6AD82E4A-D81C-46C3-811F-29DB6879BF89}" type="pres">
      <dgm:prSet presAssocID="{AE5D788B-6B8D-4C0A-BA52-477909735640}" presName="tx1" presStyleLbl="revTx" presStyleIdx="7" presStyleCnt="9"/>
      <dgm:spPr/>
    </dgm:pt>
    <dgm:pt modelId="{BA676D48-99D6-491F-9879-AC2FF8A6CFE5}" type="pres">
      <dgm:prSet presAssocID="{AE5D788B-6B8D-4C0A-BA52-477909735640}" presName="vert1" presStyleCnt="0"/>
      <dgm:spPr/>
    </dgm:pt>
    <dgm:pt modelId="{64CBD85D-AF0F-4F20-B259-9CA1BB4924DF}" type="pres">
      <dgm:prSet presAssocID="{261A7F28-C460-4147-A7F2-860C780B2C11}" presName="thickLine" presStyleLbl="alignNode1" presStyleIdx="8" presStyleCnt="9"/>
      <dgm:spPr/>
    </dgm:pt>
    <dgm:pt modelId="{98091B4C-7880-470A-BB95-090E0841D086}" type="pres">
      <dgm:prSet presAssocID="{261A7F28-C460-4147-A7F2-860C780B2C11}" presName="horz1" presStyleCnt="0"/>
      <dgm:spPr/>
    </dgm:pt>
    <dgm:pt modelId="{B5A82B0A-F95B-4648-A8C0-5DD6F60B8EAD}" type="pres">
      <dgm:prSet presAssocID="{261A7F28-C460-4147-A7F2-860C780B2C11}" presName="tx1" presStyleLbl="revTx" presStyleIdx="8" presStyleCnt="9"/>
      <dgm:spPr/>
    </dgm:pt>
    <dgm:pt modelId="{B398327C-E41E-499F-A0A0-505EB2C6C6CF}" type="pres">
      <dgm:prSet presAssocID="{261A7F28-C460-4147-A7F2-860C780B2C11}" presName="vert1" presStyleCnt="0"/>
      <dgm:spPr/>
    </dgm:pt>
  </dgm:ptLst>
  <dgm:cxnLst>
    <dgm:cxn modelId="{E219AA0B-493D-4829-A78E-96DD453A88C9}" type="presOf" srcId="{B210350B-9709-4555-88E6-E770497A5BAE}" destId="{AD9571D6-8A65-4507-BBC8-B18345E462B6}" srcOrd="0" destOrd="0" presId="urn:microsoft.com/office/officeart/2008/layout/LinedList"/>
    <dgm:cxn modelId="{E2F0930D-F0B5-4488-954C-B0F218440DD9}" type="presOf" srcId="{BFBD17AC-D74A-4490-90FE-11D488F1D036}" destId="{6EDC5841-9A22-45E7-B6EE-017CB70620E4}" srcOrd="0" destOrd="0" presId="urn:microsoft.com/office/officeart/2008/layout/LinedList"/>
    <dgm:cxn modelId="{1CCECD17-97DA-4AC3-9516-379F923860E1}" type="presOf" srcId="{0E333CF1-4096-4976-B155-4EF435A6B952}" destId="{3DFEDEF2-DB48-4709-BAA2-6C943E1C25D6}" srcOrd="0" destOrd="0" presId="urn:microsoft.com/office/officeart/2008/layout/LinedList"/>
    <dgm:cxn modelId="{5637C225-2FE5-41B5-B78B-625D0D15DC17}" type="presOf" srcId="{B98F4A51-A0BC-4490-B5BA-55789C58E7F1}" destId="{E999877C-2187-4E9B-A3A7-19A763068A05}" srcOrd="0" destOrd="0" presId="urn:microsoft.com/office/officeart/2008/layout/LinedList"/>
    <dgm:cxn modelId="{90FB232E-11F7-4670-B830-F22F07C87E6B}" srcId="{5ABF987D-FF29-4765-A698-C2128EF0339C}" destId="{BFBD17AC-D74A-4490-90FE-11D488F1D036}" srcOrd="3" destOrd="0" parTransId="{9AB14AAB-7BEA-41A5-A0A4-F597318FC90C}" sibTransId="{B5893575-5306-4BE7-88F4-BE3FC699E517}"/>
    <dgm:cxn modelId="{9832F43A-C8CC-4547-AC57-EFE93DCBDDC8}" type="presOf" srcId="{DCDBAA32-867E-4E4F-9BBA-06A2A473DFAB}" destId="{C01020A7-B3C5-4C5C-9C05-64452FCBC89E}" srcOrd="0" destOrd="0" presId="urn:microsoft.com/office/officeart/2008/layout/LinedList"/>
    <dgm:cxn modelId="{60035244-789A-42CA-A0F9-22004D140C61}" type="presOf" srcId="{AE5D788B-6B8D-4C0A-BA52-477909735640}" destId="{6AD82E4A-D81C-46C3-811F-29DB6879BF89}" srcOrd="0" destOrd="0" presId="urn:microsoft.com/office/officeart/2008/layout/LinedList"/>
    <dgm:cxn modelId="{CD869145-BB1E-46BB-ADBE-1F5A52C58886}" type="presOf" srcId="{A6521EDB-93DF-480F-82CE-95558E49F68B}" destId="{29D8BE85-BDEB-4985-8896-5BDB568920CD}" srcOrd="0" destOrd="0" presId="urn:microsoft.com/office/officeart/2008/layout/LinedList"/>
    <dgm:cxn modelId="{64165A4F-92C4-41F4-990D-1222932ACAE4}" srcId="{5ABF987D-FF29-4765-A698-C2128EF0339C}" destId="{A6521EDB-93DF-480F-82CE-95558E49F68B}" srcOrd="6" destOrd="0" parTransId="{A7BF3DA1-FE50-435E-875B-487CADB74FE9}" sibTransId="{F075E10F-CFD1-4245-AF56-B5B4BB31C420}"/>
    <dgm:cxn modelId="{D5F3A15A-6B40-42EE-A5E4-4F399BAFB62A}" srcId="{5ABF987D-FF29-4765-A698-C2128EF0339C}" destId="{B98F4A51-A0BC-4490-B5BA-55789C58E7F1}" srcOrd="5" destOrd="0" parTransId="{2E8BBEA7-A4C9-414B-B1A8-EEA19FF4C89D}" sibTransId="{04DF6B39-C9E8-41C1-8663-765CFB233486}"/>
    <dgm:cxn modelId="{B94E5EAD-3D6A-4022-8443-DA22B5AE37EE}" srcId="{5ABF987D-FF29-4765-A698-C2128EF0339C}" destId="{B210350B-9709-4555-88E6-E770497A5BAE}" srcOrd="4" destOrd="0" parTransId="{69CFDB0C-8D0B-476E-A556-353C4BEAB344}" sibTransId="{40CEC91E-8560-403F-B085-A98433776D1D}"/>
    <dgm:cxn modelId="{74B471BC-36D3-4D0A-9D8F-5700AF4F39A5}" type="presOf" srcId="{7275E51D-D124-4158-98DE-DB44D25EF250}" destId="{C9B606BE-0E67-4E0E-80D2-88191330CAF6}" srcOrd="0" destOrd="0" presId="urn:microsoft.com/office/officeart/2008/layout/LinedList"/>
    <dgm:cxn modelId="{B7583DCE-2481-4F3B-A78A-283C1B7A3155}" srcId="{5ABF987D-FF29-4765-A698-C2128EF0339C}" destId="{0E333CF1-4096-4976-B155-4EF435A6B952}" srcOrd="1" destOrd="0" parTransId="{9F8F0FE9-D840-4125-9B8A-D810885E91EB}" sibTransId="{3662B2BA-E7A6-4A5F-9839-8FDFBEBDAA1F}"/>
    <dgm:cxn modelId="{D0E4AECE-DC16-48C4-8DA5-9CA63A69783C}" srcId="{5ABF987D-FF29-4765-A698-C2128EF0339C}" destId="{7275E51D-D124-4158-98DE-DB44D25EF250}" srcOrd="0" destOrd="0" parTransId="{50BF27DE-36BE-466B-AC38-DF544154822F}" sibTransId="{9781D75E-0361-44E7-821F-A43B84DC21E1}"/>
    <dgm:cxn modelId="{2E092FE0-CCCC-486A-BF57-1AED476633A2}" srcId="{5ABF987D-FF29-4765-A698-C2128EF0339C}" destId="{261A7F28-C460-4147-A7F2-860C780B2C11}" srcOrd="8" destOrd="0" parTransId="{F365B6F3-DC62-4780-A877-B992989D3165}" sibTransId="{F274D61C-AB5B-4187-85D3-03196409BD26}"/>
    <dgm:cxn modelId="{2B914CE4-CD6E-4A9E-9AED-FC2B0C1D5C8F}" srcId="{5ABF987D-FF29-4765-A698-C2128EF0339C}" destId="{AE5D788B-6B8D-4C0A-BA52-477909735640}" srcOrd="7" destOrd="0" parTransId="{502E04E8-2D36-4FA9-B93C-B5B251654808}" sibTransId="{8498D4D8-9343-43A1-AA50-18BDDE39CE74}"/>
    <dgm:cxn modelId="{B66C58E5-0795-473C-B8A8-4156315105B8}" srcId="{5ABF987D-FF29-4765-A698-C2128EF0339C}" destId="{DCDBAA32-867E-4E4F-9BBA-06A2A473DFAB}" srcOrd="2" destOrd="0" parTransId="{E085CC3D-142A-4168-9D3E-6DF9ABEF3C49}" sibTransId="{B93AF2A0-DF17-4099-8800-5F069C2251D7}"/>
    <dgm:cxn modelId="{92483FE8-5227-4E41-9911-CBDB9F35FF2C}" type="presOf" srcId="{5ABF987D-FF29-4765-A698-C2128EF0339C}" destId="{6711463F-4DD0-4DBD-9F33-5730B3CB6106}" srcOrd="0" destOrd="0" presId="urn:microsoft.com/office/officeart/2008/layout/LinedList"/>
    <dgm:cxn modelId="{C0AD78E9-594D-4C10-AF1B-696B0DEA4C87}" type="presOf" srcId="{261A7F28-C460-4147-A7F2-860C780B2C11}" destId="{B5A82B0A-F95B-4648-A8C0-5DD6F60B8EAD}" srcOrd="0" destOrd="0" presId="urn:microsoft.com/office/officeart/2008/layout/LinedList"/>
    <dgm:cxn modelId="{C4DFE4AA-8B2E-47BB-BB62-2737B81E01E4}" type="presParOf" srcId="{6711463F-4DD0-4DBD-9F33-5730B3CB6106}" destId="{A90505A8-9D91-4497-BF88-6C031CBA33B6}" srcOrd="0" destOrd="0" presId="urn:microsoft.com/office/officeart/2008/layout/LinedList"/>
    <dgm:cxn modelId="{25C44DBC-673C-401A-B3A3-DD3BE731B4FD}" type="presParOf" srcId="{6711463F-4DD0-4DBD-9F33-5730B3CB6106}" destId="{D7BC2660-53A2-4E91-8145-006F281A5F60}" srcOrd="1" destOrd="0" presId="urn:microsoft.com/office/officeart/2008/layout/LinedList"/>
    <dgm:cxn modelId="{110859E5-3FF3-4D5A-9C11-C3287849E62B}" type="presParOf" srcId="{D7BC2660-53A2-4E91-8145-006F281A5F60}" destId="{C9B606BE-0E67-4E0E-80D2-88191330CAF6}" srcOrd="0" destOrd="0" presId="urn:microsoft.com/office/officeart/2008/layout/LinedList"/>
    <dgm:cxn modelId="{EAAC7739-17AF-40BD-ABA5-B56892DE5A49}" type="presParOf" srcId="{D7BC2660-53A2-4E91-8145-006F281A5F60}" destId="{4F4B8BCA-DB06-48E6-8286-12494A99CD29}" srcOrd="1" destOrd="0" presId="urn:microsoft.com/office/officeart/2008/layout/LinedList"/>
    <dgm:cxn modelId="{FA141C27-6731-402B-95C4-2A16F0F512C6}" type="presParOf" srcId="{6711463F-4DD0-4DBD-9F33-5730B3CB6106}" destId="{BD6B09D3-EDF4-4E6D-BEBA-2A2D6825CD54}" srcOrd="2" destOrd="0" presId="urn:microsoft.com/office/officeart/2008/layout/LinedList"/>
    <dgm:cxn modelId="{85D63969-8BAB-43BD-B813-E787B7B970CF}" type="presParOf" srcId="{6711463F-4DD0-4DBD-9F33-5730B3CB6106}" destId="{8BC7737D-FF2C-4451-9B6F-48A8AD93F6BD}" srcOrd="3" destOrd="0" presId="urn:microsoft.com/office/officeart/2008/layout/LinedList"/>
    <dgm:cxn modelId="{E17CA90E-CD78-4DB6-986F-D96164DED710}" type="presParOf" srcId="{8BC7737D-FF2C-4451-9B6F-48A8AD93F6BD}" destId="{3DFEDEF2-DB48-4709-BAA2-6C943E1C25D6}" srcOrd="0" destOrd="0" presId="urn:microsoft.com/office/officeart/2008/layout/LinedList"/>
    <dgm:cxn modelId="{2DD1ECE9-B5B3-48A9-9137-DA681082D216}" type="presParOf" srcId="{8BC7737D-FF2C-4451-9B6F-48A8AD93F6BD}" destId="{1990D077-C339-4EC3-BBBB-8898A1F4ED59}" srcOrd="1" destOrd="0" presId="urn:microsoft.com/office/officeart/2008/layout/LinedList"/>
    <dgm:cxn modelId="{B274BF4B-F613-4D8A-9776-0118218BD0D5}" type="presParOf" srcId="{6711463F-4DD0-4DBD-9F33-5730B3CB6106}" destId="{D49F5145-9446-45C3-813A-07F09464FFE7}" srcOrd="4" destOrd="0" presId="urn:microsoft.com/office/officeart/2008/layout/LinedList"/>
    <dgm:cxn modelId="{67A273FB-D7C3-4543-B15C-A8FAD5905FA3}" type="presParOf" srcId="{6711463F-4DD0-4DBD-9F33-5730B3CB6106}" destId="{73187A33-1386-4758-A63C-D5980D437928}" srcOrd="5" destOrd="0" presId="urn:microsoft.com/office/officeart/2008/layout/LinedList"/>
    <dgm:cxn modelId="{BA45C538-FB5A-4728-B0B2-68F7CE8CCFEF}" type="presParOf" srcId="{73187A33-1386-4758-A63C-D5980D437928}" destId="{C01020A7-B3C5-4C5C-9C05-64452FCBC89E}" srcOrd="0" destOrd="0" presId="urn:microsoft.com/office/officeart/2008/layout/LinedList"/>
    <dgm:cxn modelId="{673992EF-DFEC-4F8C-A048-CE3A2468C829}" type="presParOf" srcId="{73187A33-1386-4758-A63C-D5980D437928}" destId="{596ED059-513F-4EDC-AC51-C45A8EE5E234}" srcOrd="1" destOrd="0" presId="urn:microsoft.com/office/officeart/2008/layout/LinedList"/>
    <dgm:cxn modelId="{2AB1F6C8-81C0-4C03-AAF5-EF978D2C7AC5}" type="presParOf" srcId="{6711463F-4DD0-4DBD-9F33-5730B3CB6106}" destId="{9D4B259B-2C13-4D80-AA51-2BEB263A6012}" srcOrd="6" destOrd="0" presId="urn:microsoft.com/office/officeart/2008/layout/LinedList"/>
    <dgm:cxn modelId="{53D132D8-771F-4BA2-9B29-6AF1A49567C9}" type="presParOf" srcId="{6711463F-4DD0-4DBD-9F33-5730B3CB6106}" destId="{8872B7D1-E24C-4192-A446-A149346BD2F5}" srcOrd="7" destOrd="0" presId="urn:microsoft.com/office/officeart/2008/layout/LinedList"/>
    <dgm:cxn modelId="{A8DEEE2F-FD13-4B8A-B989-F18FA664C9D5}" type="presParOf" srcId="{8872B7D1-E24C-4192-A446-A149346BD2F5}" destId="{6EDC5841-9A22-45E7-B6EE-017CB70620E4}" srcOrd="0" destOrd="0" presId="urn:microsoft.com/office/officeart/2008/layout/LinedList"/>
    <dgm:cxn modelId="{3D837F58-06C5-4431-B5F3-617053B993B9}" type="presParOf" srcId="{8872B7D1-E24C-4192-A446-A149346BD2F5}" destId="{D6985166-F1D3-46AF-949E-04F53523649B}" srcOrd="1" destOrd="0" presId="urn:microsoft.com/office/officeart/2008/layout/LinedList"/>
    <dgm:cxn modelId="{CE0347C1-1BC0-4D6B-AE66-870B26C52D4C}" type="presParOf" srcId="{6711463F-4DD0-4DBD-9F33-5730B3CB6106}" destId="{8A6652B2-9035-409E-9ED8-5FB1FFB39167}" srcOrd="8" destOrd="0" presId="urn:microsoft.com/office/officeart/2008/layout/LinedList"/>
    <dgm:cxn modelId="{6427DAA6-7CF7-4DAD-A5FB-2152985D6F33}" type="presParOf" srcId="{6711463F-4DD0-4DBD-9F33-5730B3CB6106}" destId="{C305BA3F-3004-4278-8DBA-B2F54AC727B9}" srcOrd="9" destOrd="0" presId="urn:microsoft.com/office/officeart/2008/layout/LinedList"/>
    <dgm:cxn modelId="{7757EB4D-D979-446D-8EF4-51BC6996A8A6}" type="presParOf" srcId="{C305BA3F-3004-4278-8DBA-B2F54AC727B9}" destId="{AD9571D6-8A65-4507-BBC8-B18345E462B6}" srcOrd="0" destOrd="0" presId="urn:microsoft.com/office/officeart/2008/layout/LinedList"/>
    <dgm:cxn modelId="{2747024A-D4ED-4563-9284-7B5501774E98}" type="presParOf" srcId="{C305BA3F-3004-4278-8DBA-B2F54AC727B9}" destId="{FD7DEF2C-EDE4-4AA3-8ED2-B0060AFE5343}" srcOrd="1" destOrd="0" presId="urn:microsoft.com/office/officeart/2008/layout/LinedList"/>
    <dgm:cxn modelId="{E6D23CD7-A082-47A9-A162-4B1F49D20C2F}" type="presParOf" srcId="{6711463F-4DD0-4DBD-9F33-5730B3CB6106}" destId="{E7B72F9C-27CD-4C1D-8A69-E780A83F67F9}" srcOrd="10" destOrd="0" presId="urn:microsoft.com/office/officeart/2008/layout/LinedList"/>
    <dgm:cxn modelId="{CB2293FA-8F68-4B55-A173-7F6C7FFD41B3}" type="presParOf" srcId="{6711463F-4DD0-4DBD-9F33-5730B3CB6106}" destId="{29ED1F38-1E37-4F4D-9E28-ABDE43FA357E}" srcOrd="11" destOrd="0" presId="urn:microsoft.com/office/officeart/2008/layout/LinedList"/>
    <dgm:cxn modelId="{827EDF89-D6A3-4C3F-A5E2-73BA02059676}" type="presParOf" srcId="{29ED1F38-1E37-4F4D-9E28-ABDE43FA357E}" destId="{E999877C-2187-4E9B-A3A7-19A763068A05}" srcOrd="0" destOrd="0" presId="urn:microsoft.com/office/officeart/2008/layout/LinedList"/>
    <dgm:cxn modelId="{4B3539C5-2D1A-4AC2-A00B-2F3B0C9353F9}" type="presParOf" srcId="{29ED1F38-1E37-4F4D-9E28-ABDE43FA357E}" destId="{70E9C7F2-FA9B-45A8-B156-37CC95EF1D88}" srcOrd="1" destOrd="0" presId="urn:microsoft.com/office/officeart/2008/layout/LinedList"/>
    <dgm:cxn modelId="{8CDBF32F-D263-4769-AEDE-91B9C9B409B1}" type="presParOf" srcId="{6711463F-4DD0-4DBD-9F33-5730B3CB6106}" destId="{20A881FD-F601-4F44-B7D8-8097ABA309A9}" srcOrd="12" destOrd="0" presId="urn:microsoft.com/office/officeart/2008/layout/LinedList"/>
    <dgm:cxn modelId="{C1DB160D-673E-42ED-B0D3-BB31502D629B}" type="presParOf" srcId="{6711463F-4DD0-4DBD-9F33-5730B3CB6106}" destId="{2355D9A9-5386-4396-809D-0E959CFDDE71}" srcOrd="13" destOrd="0" presId="urn:microsoft.com/office/officeart/2008/layout/LinedList"/>
    <dgm:cxn modelId="{B5FE9D2D-BB60-4235-9DEB-3F9F3891A66E}" type="presParOf" srcId="{2355D9A9-5386-4396-809D-0E959CFDDE71}" destId="{29D8BE85-BDEB-4985-8896-5BDB568920CD}" srcOrd="0" destOrd="0" presId="urn:microsoft.com/office/officeart/2008/layout/LinedList"/>
    <dgm:cxn modelId="{CB6D483E-8880-4690-B548-F8B65A884D6C}" type="presParOf" srcId="{2355D9A9-5386-4396-809D-0E959CFDDE71}" destId="{402D699B-AC2D-49A7-8701-F509C803C75E}" srcOrd="1" destOrd="0" presId="urn:microsoft.com/office/officeart/2008/layout/LinedList"/>
    <dgm:cxn modelId="{A16FD3E2-1F58-4423-A767-C8055F93F560}" type="presParOf" srcId="{6711463F-4DD0-4DBD-9F33-5730B3CB6106}" destId="{469B01C3-2091-46A7-8546-98C3DDEE88CE}" srcOrd="14" destOrd="0" presId="urn:microsoft.com/office/officeart/2008/layout/LinedList"/>
    <dgm:cxn modelId="{6D1EA58F-F44B-45BA-9842-70BD4766595B}" type="presParOf" srcId="{6711463F-4DD0-4DBD-9F33-5730B3CB6106}" destId="{431AD8FC-0978-42F3-B959-C5212BE879B8}" srcOrd="15" destOrd="0" presId="urn:microsoft.com/office/officeart/2008/layout/LinedList"/>
    <dgm:cxn modelId="{2179A873-D2CB-48EF-93D9-314E8C74BCCD}" type="presParOf" srcId="{431AD8FC-0978-42F3-B959-C5212BE879B8}" destId="{6AD82E4A-D81C-46C3-811F-29DB6879BF89}" srcOrd="0" destOrd="0" presId="urn:microsoft.com/office/officeart/2008/layout/LinedList"/>
    <dgm:cxn modelId="{1317038A-D918-43A1-B1CE-0E26A4DA7E15}" type="presParOf" srcId="{431AD8FC-0978-42F3-B959-C5212BE879B8}" destId="{BA676D48-99D6-491F-9879-AC2FF8A6CFE5}" srcOrd="1" destOrd="0" presId="urn:microsoft.com/office/officeart/2008/layout/LinedList"/>
    <dgm:cxn modelId="{0984D76E-61BA-4E6B-865F-3C83F4C4B78C}" type="presParOf" srcId="{6711463F-4DD0-4DBD-9F33-5730B3CB6106}" destId="{64CBD85D-AF0F-4F20-B259-9CA1BB4924DF}" srcOrd="16" destOrd="0" presId="urn:microsoft.com/office/officeart/2008/layout/LinedList"/>
    <dgm:cxn modelId="{0B6561DF-015B-4CF5-AA65-D19887BB8D15}" type="presParOf" srcId="{6711463F-4DD0-4DBD-9F33-5730B3CB6106}" destId="{98091B4C-7880-470A-BB95-090E0841D086}" srcOrd="17" destOrd="0" presId="urn:microsoft.com/office/officeart/2008/layout/LinedList"/>
    <dgm:cxn modelId="{E791B82C-C46C-4DF3-8912-8AC745FA6BD0}" type="presParOf" srcId="{98091B4C-7880-470A-BB95-090E0841D086}" destId="{B5A82B0A-F95B-4648-A8C0-5DD6F60B8EAD}" srcOrd="0" destOrd="0" presId="urn:microsoft.com/office/officeart/2008/layout/LinedList"/>
    <dgm:cxn modelId="{4590BB8C-4EF4-49F3-B8C8-BC38296FE4F8}" type="presParOf" srcId="{98091B4C-7880-470A-BB95-090E0841D086}" destId="{B398327C-E41E-499F-A0A0-505EB2C6C6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32364-8761-4237-9967-8359701371DF}">
      <dsp:nvSpPr>
        <dsp:cNvPr id="0" name=""/>
        <dsp:cNvSpPr/>
      </dsp:nvSpPr>
      <dsp:spPr>
        <a:xfrm>
          <a:off x="367201" y="117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Neidiwch fel…?</a:t>
          </a:r>
          <a:endParaRPr lang="en-US" sz="2000" kern="1200"/>
        </a:p>
      </dsp:txBody>
      <dsp:txXfrm>
        <a:off x="367201" y="1170"/>
        <a:ext cx="1367028" cy="820217"/>
      </dsp:txXfrm>
    </dsp:sp>
    <dsp:sp modelId="{48CB778C-6FC9-41AA-AD0D-C03E92FD02BB}">
      <dsp:nvSpPr>
        <dsp:cNvPr id="0" name=""/>
        <dsp:cNvSpPr/>
      </dsp:nvSpPr>
      <dsp:spPr>
        <a:xfrm>
          <a:off x="1870933" y="117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Rhedwch fel…?</a:t>
          </a:r>
          <a:endParaRPr lang="en-US" sz="2000" kern="1200"/>
        </a:p>
      </dsp:txBody>
      <dsp:txXfrm>
        <a:off x="1870933" y="1170"/>
        <a:ext cx="1367028" cy="820217"/>
      </dsp:txXfrm>
    </dsp:sp>
    <dsp:sp modelId="{C3780F99-EB09-47BD-BB28-F7184956617E}">
      <dsp:nvSpPr>
        <dsp:cNvPr id="0" name=""/>
        <dsp:cNvSpPr/>
      </dsp:nvSpPr>
      <dsp:spPr>
        <a:xfrm>
          <a:off x="3383058" y="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Dringwch fel…?</a:t>
          </a:r>
          <a:endParaRPr lang="en-US" sz="2000" kern="1200"/>
        </a:p>
      </dsp:txBody>
      <dsp:txXfrm>
        <a:off x="3383058" y="0"/>
        <a:ext cx="1367028" cy="820217"/>
      </dsp:txXfrm>
    </dsp:sp>
    <dsp:sp modelId="{C66A3B8E-DAC9-4E54-B39E-3E873CDEAF20}">
      <dsp:nvSpPr>
        <dsp:cNvPr id="0" name=""/>
        <dsp:cNvSpPr/>
      </dsp:nvSpPr>
      <dsp:spPr>
        <a:xfrm>
          <a:off x="367201" y="95809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Cerddwch fel...?</a:t>
          </a:r>
          <a:endParaRPr lang="en-US" sz="2000" kern="1200"/>
        </a:p>
      </dsp:txBody>
      <dsp:txXfrm>
        <a:off x="367201" y="958090"/>
        <a:ext cx="1367028" cy="820217"/>
      </dsp:txXfrm>
    </dsp:sp>
    <dsp:sp modelId="{00F25D88-1CCC-4407-945B-143420400A6A}">
      <dsp:nvSpPr>
        <dsp:cNvPr id="0" name=""/>
        <dsp:cNvSpPr/>
      </dsp:nvSpPr>
      <dsp:spPr>
        <a:xfrm>
          <a:off x="1870933" y="95809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Rholiwch fel...?</a:t>
          </a:r>
          <a:endParaRPr lang="en-US" sz="2000" kern="1200"/>
        </a:p>
      </dsp:txBody>
      <dsp:txXfrm>
        <a:off x="1870933" y="958090"/>
        <a:ext cx="1367028" cy="820217"/>
      </dsp:txXfrm>
    </dsp:sp>
    <dsp:sp modelId="{830ACF14-6EA5-4D18-B987-F873B2E416F6}">
      <dsp:nvSpPr>
        <dsp:cNvPr id="0" name=""/>
        <dsp:cNvSpPr/>
      </dsp:nvSpPr>
      <dsp:spPr>
        <a:xfrm>
          <a:off x="3374665" y="95809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Nofiwch fel...?</a:t>
          </a:r>
          <a:endParaRPr lang="en-US" sz="2000" kern="1200"/>
        </a:p>
      </dsp:txBody>
      <dsp:txXfrm>
        <a:off x="3374665" y="958090"/>
        <a:ext cx="1367028" cy="820217"/>
      </dsp:txXfrm>
    </dsp:sp>
    <dsp:sp modelId="{A11F3954-8EBC-4616-AEAB-E4275CABCB9F}">
      <dsp:nvSpPr>
        <dsp:cNvPr id="0" name=""/>
        <dsp:cNvSpPr/>
      </dsp:nvSpPr>
      <dsp:spPr>
        <a:xfrm>
          <a:off x="367201" y="191501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Hedfanwch fel...?</a:t>
          </a:r>
          <a:endParaRPr lang="en-US" sz="2000" kern="1200"/>
        </a:p>
      </dsp:txBody>
      <dsp:txXfrm>
        <a:off x="367201" y="1915010"/>
        <a:ext cx="1367028" cy="820217"/>
      </dsp:txXfrm>
    </dsp:sp>
    <dsp:sp modelId="{B7EF5038-7C9D-407F-A941-60F1E3F70F04}">
      <dsp:nvSpPr>
        <dsp:cNvPr id="0" name=""/>
        <dsp:cNvSpPr/>
      </dsp:nvSpPr>
      <dsp:spPr>
        <a:xfrm>
          <a:off x="1870933" y="191501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Llithrwch fel...?</a:t>
          </a:r>
          <a:endParaRPr lang="en-US" sz="2000" kern="1200"/>
        </a:p>
      </dsp:txBody>
      <dsp:txXfrm>
        <a:off x="1870933" y="1915010"/>
        <a:ext cx="1367028" cy="820217"/>
      </dsp:txXfrm>
    </dsp:sp>
    <dsp:sp modelId="{15BF58F8-248F-43FE-93A9-9EE337410F10}">
      <dsp:nvSpPr>
        <dsp:cNvPr id="0" name=""/>
        <dsp:cNvSpPr/>
      </dsp:nvSpPr>
      <dsp:spPr>
        <a:xfrm>
          <a:off x="3374665" y="1915010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Hopiwch fel...?</a:t>
          </a:r>
          <a:endParaRPr lang="en-US" sz="2000" kern="1200"/>
        </a:p>
      </dsp:txBody>
      <dsp:txXfrm>
        <a:off x="3374665" y="1915010"/>
        <a:ext cx="1367028" cy="820217"/>
      </dsp:txXfrm>
    </dsp:sp>
    <dsp:sp modelId="{823FACEC-6645-4BBB-B3E1-3D5B8ECE82C9}">
      <dsp:nvSpPr>
        <dsp:cNvPr id="0" name=""/>
        <dsp:cNvSpPr/>
      </dsp:nvSpPr>
      <dsp:spPr>
        <a:xfrm>
          <a:off x="1870933" y="2871931"/>
          <a:ext cx="1367028" cy="8202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Cropiwch fel...?</a:t>
          </a:r>
          <a:endParaRPr lang="en-US" sz="2000" kern="1200"/>
        </a:p>
      </dsp:txBody>
      <dsp:txXfrm>
        <a:off x="1870933" y="2871931"/>
        <a:ext cx="1367028" cy="8202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FA8040-CF7E-4E8F-8FEC-B8A05E1B25F0}">
      <dsp:nvSpPr>
        <dsp:cNvPr id="0" name=""/>
        <dsp:cNvSpPr/>
      </dsp:nvSpPr>
      <dsp:spPr>
        <a:xfrm>
          <a:off x="0" y="0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0CF96-1AF7-4AB5-84D4-5DF88F2D5D43}">
      <dsp:nvSpPr>
        <dsp:cNvPr id="0" name=""/>
        <dsp:cNvSpPr/>
      </dsp:nvSpPr>
      <dsp:spPr>
        <a:xfrm>
          <a:off x="0" y="0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byw yn yn Awstralia. cangarŵ </a:t>
          </a:r>
          <a:endParaRPr lang="en-US" sz="2100" kern="1200"/>
        </a:p>
      </dsp:txBody>
      <dsp:txXfrm>
        <a:off x="0" y="0"/>
        <a:ext cx="10159067" cy="464514"/>
      </dsp:txXfrm>
    </dsp:sp>
    <dsp:sp modelId="{BA15B082-6F90-4CCD-A8E9-9CFF86E472AF}">
      <dsp:nvSpPr>
        <dsp:cNvPr id="0" name=""/>
        <dsp:cNvSpPr/>
      </dsp:nvSpPr>
      <dsp:spPr>
        <a:xfrm>
          <a:off x="0" y="46451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97FCB-2E78-43A8-9DC6-8622CD00AAF6}">
      <dsp:nvSpPr>
        <dsp:cNvPr id="0" name=""/>
        <dsp:cNvSpPr/>
      </dsp:nvSpPr>
      <dsp:spPr>
        <a:xfrm>
          <a:off x="0" y="46451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yn byw blaedd Ewrop. Yn</a:t>
          </a:r>
          <a:endParaRPr lang="en-US" sz="2100" kern="1200"/>
        </a:p>
      </dsp:txBody>
      <dsp:txXfrm>
        <a:off x="0" y="464514"/>
        <a:ext cx="10159067" cy="464514"/>
      </dsp:txXfrm>
    </dsp:sp>
    <dsp:sp modelId="{E30F3477-0377-4A10-A97C-767B83893E06}">
      <dsp:nvSpPr>
        <dsp:cNvPr id="0" name=""/>
        <dsp:cNvSpPr/>
      </dsp:nvSpPr>
      <dsp:spPr>
        <a:xfrm>
          <a:off x="0" y="92902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AD141-3D2F-425E-BF8D-6E257B50DD08}">
      <dsp:nvSpPr>
        <dsp:cNvPr id="0" name=""/>
        <dsp:cNvSpPr/>
      </dsp:nvSpPr>
      <dsp:spPr>
        <a:xfrm>
          <a:off x="0" y="92902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pengwin Antarctig. byw yn Yr Mae yn</a:t>
          </a:r>
          <a:endParaRPr lang="en-US" sz="2100" kern="1200"/>
        </a:p>
      </dsp:txBody>
      <dsp:txXfrm>
        <a:off x="0" y="929029"/>
        <a:ext cx="10159067" cy="464514"/>
      </dsp:txXfrm>
    </dsp:sp>
    <dsp:sp modelId="{BF62A772-79A2-478B-84DF-80E0CBB4E615}">
      <dsp:nvSpPr>
        <dsp:cNvPr id="0" name=""/>
        <dsp:cNvSpPr/>
      </dsp:nvSpPr>
      <dsp:spPr>
        <a:xfrm>
          <a:off x="0" y="139354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0994CC-DAD5-46B3-93AC-D0262EB00BE1}">
      <dsp:nvSpPr>
        <dsp:cNvPr id="0" name=""/>
        <dsp:cNvSpPr/>
      </dsp:nvSpPr>
      <dsp:spPr>
        <a:xfrm>
          <a:off x="0" y="139354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Ne yn America. yn byw crocodeil </a:t>
          </a:r>
          <a:endParaRPr lang="en-US" sz="2100" kern="1200"/>
        </a:p>
      </dsp:txBody>
      <dsp:txXfrm>
        <a:off x="0" y="1393544"/>
        <a:ext cx="10159067" cy="464514"/>
      </dsp:txXfrm>
    </dsp:sp>
    <dsp:sp modelId="{C4ADFEF5-9CC2-40AA-8ED4-0079FFE34396}">
      <dsp:nvSpPr>
        <dsp:cNvPr id="0" name=""/>
        <dsp:cNvSpPr/>
      </dsp:nvSpPr>
      <dsp:spPr>
        <a:xfrm>
          <a:off x="0" y="185805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2F594-617C-4504-8840-70D97925E48E}">
      <dsp:nvSpPr>
        <dsp:cNvPr id="0" name=""/>
        <dsp:cNvSpPr/>
      </dsp:nvSpPr>
      <dsp:spPr>
        <a:xfrm>
          <a:off x="0" y="185805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yng yn Mae draenog byw Nghymru. </a:t>
          </a:r>
          <a:endParaRPr lang="en-US" sz="2100" kern="1200"/>
        </a:p>
      </dsp:txBody>
      <dsp:txXfrm>
        <a:off x="0" y="1858059"/>
        <a:ext cx="10159067" cy="464514"/>
      </dsp:txXfrm>
    </dsp:sp>
    <dsp:sp modelId="{047B6AF6-1115-4FF4-8962-A1A7A1F89A57}">
      <dsp:nvSpPr>
        <dsp:cNvPr id="0" name=""/>
        <dsp:cNvSpPr/>
      </dsp:nvSpPr>
      <dsp:spPr>
        <a:xfrm>
          <a:off x="0" y="232257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DA2C4-46FA-49E4-86F0-730C3E79BD1C}">
      <dsp:nvSpPr>
        <dsp:cNvPr id="0" name=""/>
        <dsp:cNvSpPr/>
      </dsp:nvSpPr>
      <dsp:spPr>
        <a:xfrm>
          <a:off x="0" y="232257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siarc yn byw Mae yng Tawel. Nghefnfor</a:t>
          </a:r>
          <a:endParaRPr lang="en-US" sz="2100" kern="1200"/>
        </a:p>
      </dsp:txBody>
      <dsp:txXfrm>
        <a:off x="0" y="2322574"/>
        <a:ext cx="10159067" cy="464514"/>
      </dsp:txXfrm>
    </dsp:sp>
    <dsp:sp modelId="{053DE6DA-4609-460A-A3B7-FD2ACFB8425A}">
      <dsp:nvSpPr>
        <dsp:cNvPr id="0" name=""/>
        <dsp:cNvSpPr/>
      </dsp:nvSpPr>
      <dsp:spPr>
        <a:xfrm>
          <a:off x="0" y="278708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D682B-AB93-4766-9A2F-B688F57419D4}">
      <dsp:nvSpPr>
        <dsp:cNvPr id="0" name=""/>
        <dsp:cNvSpPr/>
      </dsp:nvSpPr>
      <dsp:spPr>
        <a:xfrm>
          <a:off x="0" y="278708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byw yn llew yn Mae Affrica. hi’n heulog. Mae </a:t>
          </a:r>
          <a:endParaRPr lang="en-US" sz="2100" kern="1200"/>
        </a:p>
      </dsp:txBody>
      <dsp:txXfrm>
        <a:off x="0" y="2787089"/>
        <a:ext cx="10159067" cy="464514"/>
      </dsp:txXfrm>
    </dsp:sp>
    <dsp:sp modelId="{6FA58355-3B9F-4F38-9C0D-0B461998DECD}">
      <dsp:nvSpPr>
        <dsp:cNvPr id="0" name=""/>
        <dsp:cNvSpPr/>
      </dsp:nvSpPr>
      <dsp:spPr>
        <a:xfrm>
          <a:off x="0" y="325160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539D1-86D9-4AD7-88F3-848334D6C673}">
      <dsp:nvSpPr>
        <dsp:cNvPr id="0" name=""/>
        <dsp:cNvSpPr/>
      </dsp:nvSpPr>
      <dsp:spPr>
        <a:xfrm>
          <a:off x="0" y="325160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glaw. yn Mae byw cwningen yng Nghymru. hi’n bwrw Mae </a:t>
          </a:r>
          <a:endParaRPr lang="en-US" sz="2100" kern="1200"/>
        </a:p>
      </dsp:txBody>
      <dsp:txXfrm>
        <a:off x="0" y="3251604"/>
        <a:ext cx="10159067" cy="46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22085-6D3D-4E00-B8C8-BD71A0BBCFAE}">
      <dsp:nvSpPr>
        <dsp:cNvPr id="0" name=""/>
        <dsp:cNvSpPr/>
      </dsp:nvSpPr>
      <dsp:spPr>
        <a:xfrm>
          <a:off x="0" y="0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8871B-9170-4666-9216-B2A033AE4DEF}">
      <dsp:nvSpPr>
        <dsp:cNvPr id="0" name=""/>
        <dsp:cNvSpPr/>
      </dsp:nvSpPr>
      <dsp:spPr>
        <a:xfrm>
          <a:off x="0" y="0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cangarŵ yn byw yn Awstralia.</a:t>
          </a:r>
          <a:endParaRPr lang="en-US" sz="2100" kern="1200"/>
        </a:p>
      </dsp:txBody>
      <dsp:txXfrm>
        <a:off x="0" y="0"/>
        <a:ext cx="10159067" cy="464514"/>
      </dsp:txXfrm>
    </dsp:sp>
    <dsp:sp modelId="{E780D969-F0AA-41B2-906C-0D0225DAF047}">
      <dsp:nvSpPr>
        <dsp:cNvPr id="0" name=""/>
        <dsp:cNvSpPr/>
      </dsp:nvSpPr>
      <dsp:spPr>
        <a:xfrm>
          <a:off x="0" y="46451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9CC74-0514-43F7-949E-FE8ECC424A96}">
      <dsp:nvSpPr>
        <dsp:cNvPr id="0" name=""/>
        <dsp:cNvSpPr/>
      </dsp:nvSpPr>
      <dsp:spPr>
        <a:xfrm>
          <a:off x="0" y="46451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blaedd yn byw yn Ewrop.</a:t>
          </a:r>
          <a:endParaRPr lang="en-US" sz="2100" kern="1200"/>
        </a:p>
      </dsp:txBody>
      <dsp:txXfrm>
        <a:off x="0" y="464514"/>
        <a:ext cx="10159067" cy="464514"/>
      </dsp:txXfrm>
    </dsp:sp>
    <dsp:sp modelId="{94A64EB3-99B1-47EE-BD40-2AB928AD90F4}">
      <dsp:nvSpPr>
        <dsp:cNvPr id="0" name=""/>
        <dsp:cNvSpPr/>
      </dsp:nvSpPr>
      <dsp:spPr>
        <a:xfrm>
          <a:off x="0" y="92902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B3A6-531D-44AC-BA96-22F1EC4E2597}">
      <dsp:nvSpPr>
        <dsp:cNvPr id="0" name=""/>
        <dsp:cNvSpPr/>
      </dsp:nvSpPr>
      <dsp:spPr>
        <a:xfrm>
          <a:off x="0" y="92902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pengwin yn byw yn Yr Antarctig.</a:t>
          </a:r>
          <a:endParaRPr lang="en-US" sz="2100" kern="1200"/>
        </a:p>
      </dsp:txBody>
      <dsp:txXfrm>
        <a:off x="0" y="929029"/>
        <a:ext cx="10159067" cy="464514"/>
      </dsp:txXfrm>
    </dsp:sp>
    <dsp:sp modelId="{35C89F36-E7BB-41BE-A525-57A96C88E243}">
      <dsp:nvSpPr>
        <dsp:cNvPr id="0" name=""/>
        <dsp:cNvSpPr/>
      </dsp:nvSpPr>
      <dsp:spPr>
        <a:xfrm>
          <a:off x="0" y="139354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0A4C1-D7D4-4016-92F2-AE317CD03CF7}">
      <dsp:nvSpPr>
        <dsp:cNvPr id="0" name=""/>
        <dsp:cNvSpPr/>
      </dsp:nvSpPr>
      <dsp:spPr>
        <a:xfrm>
          <a:off x="0" y="139354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crocodeil yn byw yn Ne America.</a:t>
          </a:r>
          <a:endParaRPr lang="en-US" sz="2100" kern="1200"/>
        </a:p>
      </dsp:txBody>
      <dsp:txXfrm>
        <a:off x="0" y="1393544"/>
        <a:ext cx="10159067" cy="464514"/>
      </dsp:txXfrm>
    </dsp:sp>
    <dsp:sp modelId="{05352E86-81C2-490C-B13C-E902DA7847A7}">
      <dsp:nvSpPr>
        <dsp:cNvPr id="0" name=""/>
        <dsp:cNvSpPr/>
      </dsp:nvSpPr>
      <dsp:spPr>
        <a:xfrm>
          <a:off x="0" y="185805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53B8A-BEC4-4EBC-AE88-35C94FE68B5C}">
      <dsp:nvSpPr>
        <dsp:cNvPr id="0" name=""/>
        <dsp:cNvSpPr/>
      </dsp:nvSpPr>
      <dsp:spPr>
        <a:xfrm>
          <a:off x="0" y="185805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draenog yn byw yng Nghymru.</a:t>
          </a:r>
          <a:endParaRPr lang="en-US" sz="2100" kern="1200"/>
        </a:p>
      </dsp:txBody>
      <dsp:txXfrm>
        <a:off x="0" y="1858059"/>
        <a:ext cx="10159067" cy="464514"/>
      </dsp:txXfrm>
    </dsp:sp>
    <dsp:sp modelId="{65277D81-250F-4E0B-A3F3-641194064E84}">
      <dsp:nvSpPr>
        <dsp:cNvPr id="0" name=""/>
        <dsp:cNvSpPr/>
      </dsp:nvSpPr>
      <dsp:spPr>
        <a:xfrm>
          <a:off x="0" y="232257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093C6-5952-48A2-BFDB-5287AE415848}">
      <dsp:nvSpPr>
        <dsp:cNvPr id="0" name=""/>
        <dsp:cNvSpPr/>
      </dsp:nvSpPr>
      <dsp:spPr>
        <a:xfrm>
          <a:off x="0" y="232257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siarc yn byw yng Nghefnfor Tawel.</a:t>
          </a:r>
          <a:endParaRPr lang="en-US" sz="2100" kern="1200"/>
        </a:p>
      </dsp:txBody>
      <dsp:txXfrm>
        <a:off x="0" y="2322574"/>
        <a:ext cx="10159067" cy="464514"/>
      </dsp:txXfrm>
    </dsp:sp>
    <dsp:sp modelId="{2497FA74-6BBA-435B-B044-C9CAA41BE45B}">
      <dsp:nvSpPr>
        <dsp:cNvPr id="0" name=""/>
        <dsp:cNvSpPr/>
      </dsp:nvSpPr>
      <dsp:spPr>
        <a:xfrm>
          <a:off x="0" y="2787089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B9A91-7E2C-4224-9F63-F2B277908674}">
      <dsp:nvSpPr>
        <dsp:cNvPr id="0" name=""/>
        <dsp:cNvSpPr/>
      </dsp:nvSpPr>
      <dsp:spPr>
        <a:xfrm>
          <a:off x="0" y="2787089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llew yn byw yn Affrica. Mae hi’n heulog.</a:t>
          </a:r>
          <a:endParaRPr lang="en-US" sz="2100" kern="1200"/>
        </a:p>
      </dsp:txBody>
      <dsp:txXfrm>
        <a:off x="0" y="2787089"/>
        <a:ext cx="10159067" cy="464514"/>
      </dsp:txXfrm>
    </dsp:sp>
    <dsp:sp modelId="{A83E5A26-F8CA-4C04-8900-D5C6E22522E2}">
      <dsp:nvSpPr>
        <dsp:cNvPr id="0" name=""/>
        <dsp:cNvSpPr/>
      </dsp:nvSpPr>
      <dsp:spPr>
        <a:xfrm>
          <a:off x="0" y="3251604"/>
          <a:ext cx="101590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3F128-D137-47BD-A51E-E754C88B3925}">
      <dsp:nvSpPr>
        <dsp:cNvPr id="0" name=""/>
        <dsp:cNvSpPr/>
      </dsp:nvSpPr>
      <dsp:spPr>
        <a:xfrm>
          <a:off x="0" y="3251604"/>
          <a:ext cx="10159067" cy="46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/>
            <a:t>Mae cwningen yn byw yng Nghymru. Mae hi’n bwrw glaw.</a:t>
          </a:r>
          <a:endParaRPr lang="en-US" sz="2100" kern="1200"/>
        </a:p>
      </dsp:txBody>
      <dsp:txXfrm>
        <a:off x="0" y="3251604"/>
        <a:ext cx="10159067" cy="4645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505A8-9D91-4497-BF88-6C031CBA33B6}">
      <dsp:nvSpPr>
        <dsp:cNvPr id="0" name=""/>
        <dsp:cNvSpPr/>
      </dsp:nvSpPr>
      <dsp:spPr>
        <a:xfrm>
          <a:off x="0" y="531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606BE-0E67-4E0E-80D2-88191330CAF6}">
      <dsp:nvSpPr>
        <dsp:cNvPr id="0" name=""/>
        <dsp:cNvSpPr/>
      </dsp:nvSpPr>
      <dsp:spPr>
        <a:xfrm>
          <a:off x="0" y="531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Yn y gweithredoedd cyntaf, bydd y plant ddysgu’r patrwm ‘Bwytais i…’</a:t>
          </a:r>
          <a:endParaRPr lang="en-US" sz="2000" kern="1200" dirty="0"/>
        </a:p>
      </dsp:txBody>
      <dsp:txXfrm>
        <a:off x="0" y="531"/>
        <a:ext cx="7492068" cy="483363"/>
      </dsp:txXfrm>
    </dsp:sp>
    <dsp:sp modelId="{BD6B09D3-EDF4-4E6D-BEBA-2A2D6825CD54}">
      <dsp:nvSpPr>
        <dsp:cNvPr id="0" name=""/>
        <dsp:cNvSpPr/>
      </dsp:nvSpPr>
      <dsp:spPr>
        <a:xfrm>
          <a:off x="0" y="483895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EDEF2-DB48-4709-BAA2-6C943E1C25D6}">
      <dsp:nvSpPr>
        <dsp:cNvPr id="0" name=""/>
        <dsp:cNvSpPr/>
      </dsp:nvSpPr>
      <dsp:spPr>
        <a:xfrm>
          <a:off x="0" y="483895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Dweuda i grŵp ‘Dwedwch ar fy ôl i... Bwytais i...’ </a:t>
          </a:r>
          <a:endParaRPr lang="en-US" sz="2000" kern="1200" dirty="0"/>
        </a:p>
      </dsp:txBody>
      <dsp:txXfrm>
        <a:off x="0" y="483895"/>
        <a:ext cx="7492068" cy="483363"/>
      </dsp:txXfrm>
    </dsp:sp>
    <dsp:sp modelId="{D49F5145-9446-45C3-813A-07F09464FFE7}">
      <dsp:nvSpPr>
        <dsp:cNvPr id="0" name=""/>
        <dsp:cNvSpPr/>
      </dsp:nvSpPr>
      <dsp:spPr>
        <a:xfrm>
          <a:off x="0" y="967259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020A7-B3C5-4C5C-9C05-64452FCBC89E}">
      <dsp:nvSpPr>
        <dsp:cNvPr id="0" name=""/>
        <dsp:cNvSpPr/>
      </dsp:nvSpPr>
      <dsp:spPr>
        <a:xfrm>
          <a:off x="0" y="967259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0" i="0" kern="1200" dirty="0"/>
            <a:t>Esbonia, ar ol ‘i’, mae yna dreiglad meddal e.g. ‘Bwytais i fara’.</a:t>
          </a:r>
          <a:endParaRPr lang="en-US" sz="2000" kern="1200" dirty="0"/>
        </a:p>
      </dsp:txBody>
      <dsp:txXfrm>
        <a:off x="0" y="967259"/>
        <a:ext cx="7492068" cy="483363"/>
      </dsp:txXfrm>
    </dsp:sp>
    <dsp:sp modelId="{9D4B259B-2C13-4D80-AA51-2BEB263A6012}">
      <dsp:nvSpPr>
        <dsp:cNvPr id="0" name=""/>
        <dsp:cNvSpPr/>
      </dsp:nvSpPr>
      <dsp:spPr>
        <a:xfrm>
          <a:off x="0" y="1450623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C5841-9A22-45E7-B6EE-017CB70620E4}">
      <dsp:nvSpPr>
        <dsp:cNvPr id="0" name=""/>
        <dsp:cNvSpPr/>
      </dsp:nvSpPr>
      <dsp:spPr>
        <a:xfrm>
          <a:off x="0" y="1450623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Ymarfer:</a:t>
          </a:r>
          <a:endParaRPr lang="en-US" sz="2000" kern="1200" dirty="0"/>
        </a:p>
      </dsp:txBody>
      <dsp:txXfrm>
        <a:off x="0" y="1450623"/>
        <a:ext cx="7492068" cy="483363"/>
      </dsp:txXfrm>
    </dsp:sp>
    <dsp:sp modelId="{8A6652B2-9035-409E-9ED8-5FB1FFB39167}">
      <dsp:nvSpPr>
        <dsp:cNvPr id="0" name=""/>
        <dsp:cNvSpPr/>
      </dsp:nvSpPr>
      <dsp:spPr>
        <a:xfrm>
          <a:off x="0" y="1933987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571D6-8A65-4507-BBC8-B18345E462B6}">
      <dsp:nvSpPr>
        <dsp:cNvPr id="0" name=""/>
        <dsp:cNvSpPr/>
      </dsp:nvSpPr>
      <dsp:spPr>
        <a:xfrm>
          <a:off x="0" y="1933987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Bwytais i </a:t>
          </a:r>
          <a:r>
            <a:rPr lang="cy-GB" sz="2000" kern="1200" dirty="0">
              <a:solidFill>
                <a:srgbClr val="FF0000"/>
              </a:solidFill>
            </a:rPr>
            <a:t>f</a:t>
          </a:r>
          <a:r>
            <a:rPr lang="cy-GB" sz="2000" kern="1200" dirty="0"/>
            <a:t>isgedi.</a:t>
          </a:r>
          <a:endParaRPr lang="en-US" sz="2000" kern="1200" dirty="0"/>
        </a:p>
      </dsp:txBody>
      <dsp:txXfrm>
        <a:off x="0" y="1933987"/>
        <a:ext cx="7492068" cy="483363"/>
      </dsp:txXfrm>
    </dsp:sp>
    <dsp:sp modelId="{E7B72F9C-27CD-4C1D-8A69-E780A83F67F9}">
      <dsp:nvSpPr>
        <dsp:cNvPr id="0" name=""/>
        <dsp:cNvSpPr/>
      </dsp:nvSpPr>
      <dsp:spPr>
        <a:xfrm>
          <a:off x="0" y="2417350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9877C-2187-4E9B-A3A7-19A763068A05}">
      <dsp:nvSpPr>
        <dsp:cNvPr id="0" name=""/>
        <dsp:cNvSpPr/>
      </dsp:nvSpPr>
      <dsp:spPr>
        <a:xfrm>
          <a:off x="0" y="2417350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Bwytais i </a:t>
          </a:r>
          <a:r>
            <a:rPr lang="cy-GB" sz="2000" kern="1200" dirty="0">
              <a:solidFill>
                <a:srgbClr val="FF0000"/>
              </a:solidFill>
            </a:rPr>
            <a:t>f</a:t>
          </a:r>
          <a:r>
            <a:rPr lang="cy-GB" sz="2000" kern="1200" dirty="0"/>
            <a:t>anana.</a:t>
          </a:r>
          <a:endParaRPr lang="en-US" sz="2000" kern="1200" dirty="0"/>
        </a:p>
      </dsp:txBody>
      <dsp:txXfrm>
        <a:off x="0" y="2417350"/>
        <a:ext cx="7492068" cy="483363"/>
      </dsp:txXfrm>
    </dsp:sp>
    <dsp:sp modelId="{20A881FD-F601-4F44-B7D8-8097ABA309A9}">
      <dsp:nvSpPr>
        <dsp:cNvPr id="0" name=""/>
        <dsp:cNvSpPr/>
      </dsp:nvSpPr>
      <dsp:spPr>
        <a:xfrm>
          <a:off x="0" y="2900714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8BE85-BDEB-4985-8896-5BDB568920CD}">
      <dsp:nvSpPr>
        <dsp:cNvPr id="0" name=""/>
        <dsp:cNvSpPr/>
      </dsp:nvSpPr>
      <dsp:spPr>
        <a:xfrm>
          <a:off x="0" y="2900714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Bwytais i </a:t>
          </a:r>
          <a:r>
            <a:rPr lang="cy-GB" sz="2000" kern="1200" dirty="0">
              <a:solidFill>
                <a:srgbClr val="FF0000"/>
              </a:solidFill>
            </a:rPr>
            <a:t>g</a:t>
          </a:r>
          <a:r>
            <a:rPr lang="cy-GB" sz="2000" kern="1200" dirty="0"/>
            <a:t>yw-iar.</a:t>
          </a:r>
          <a:endParaRPr lang="en-US" sz="2000" kern="1200" dirty="0"/>
        </a:p>
      </dsp:txBody>
      <dsp:txXfrm>
        <a:off x="0" y="2900714"/>
        <a:ext cx="7492068" cy="483363"/>
      </dsp:txXfrm>
    </dsp:sp>
    <dsp:sp modelId="{469B01C3-2091-46A7-8546-98C3DDEE88CE}">
      <dsp:nvSpPr>
        <dsp:cNvPr id="0" name=""/>
        <dsp:cNvSpPr/>
      </dsp:nvSpPr>
      <dsp:spPr>
        <a:xfrm>
          <a:off x="0" y="3384078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82E4A-D81C-46C3-811F-29DB6879BF89}">
      <dsp:nvSpPr>
        <dsp:cNvPr id="0" name=""/>
        <dsp:cNvSpPr/>
      </dsp:nvSpPr>
      <dsp:spPr>
        <a:xfrm>
          <a:off x="0" y="3384078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/>
            <a:t>Bwytais i </a:t>
          </a:r>
          <a:r>
            <a:rPr lang="cy-GB" sz="2000" kern="1200" dirty="0">
              <a:solidFill>
                <a:srgbClr val="FF0000"/>
              </a:solidFill>
            </a:rPr>
            <a:t>b</a:t>
          </a:r>
          <a:r>
            <a:rPr lang="cy-GB" sz="2000" kern="1200" dirty="0"/>
            <a:t>ysgod.</a:t>
          </a:r>
          <a:endParaRPr lang="en-US" sz="2000" kern="1200" dirty="0"/>
        </a:p>
      </dsp:txBody>
      <dsp:txXfrm>
        <a:off x="0" y="3384078"/>
        <a:ext cx="7492068" cy="483363"/>
      </dsp:txXfrm>
    </dsp:sp>
    <dsp:sp modelId="{64CBD85D-AF0F-4F20-B259-9CA1BB4924DF}">
      <dsp:nvSpPr>
        <dsp:cNvPr id="0" name=""/>
        <dsp:cNvSpPr/>
      </dsp:nvSpPr>
      <dsp:spPr>
        <a:xfrm>
          <a:off x="0" y="3867442"/>
          <a:ext cx="74920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82B0A-F95B-4648-A8C0-5DD6F60B8EAD}">
      <dsp:nvSpPr>
        <dsp:cNvPr id="0" name=""/>
        <dsp:cNvSpPr/>
      </dsp:nvSpPr>
      <dsp:spPr>
        <a:xfrm>
          <a:off x="0" y="3867442"/>
          <a:ext cx="7492068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 err="1"/>
            <a:t>Bwytais</a:t>
          </a:r>
          <a:r>
            <a:rPr lang="cy-GB" sz="2000" kern="1200" dirty="0"/>
            <a:t> i</a:t>
          </a:r>
          <a:r>
            <a:rPr lang="cy-GB" sz="2000" kern="1200" dirty="0">
              <a:solidFill>
                <a:srgbClr val="FF0000"/>
              </a:solidFill>
            </a:rPr>
            <a:t> g</a:t>
          </a:r>
          <a:r>
            <a:rPr lang="cy-GB" sz="2000" kern="1200" dirty="0"/>
            <a:t>aws.</a:t>
          </a:r>
          <a:endParaRPr lang="en-US" sz="2000" kern="1200" dirty="0"/>
        </a:p>
      </dsp:txBody>
      <dsp:txXfrm>
        <a:off x="0" y="3867442"/>
        <a:ext cx="7492068" cy="483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EDEAC-61CD-460E-8CF8-126711E3AF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C6BD70-D6F0-4A22-A702-239A4DA559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46E85-D0CE-405F-BFEB-2770B71A7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2C669-8155-49FF-8E52-30F46D4E0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986E7-D27D-43CF-AEF3-9D7A2685A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141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786E1-3F64-41F6-A1FE-954AB01FE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0088B-3A53-420A-8E7B-C0F24C68B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2D0E5-16FA-4E6C-BA0B-FE70B0B6E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C2994-769A-4761-9BBE-33E4D4DDA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0C600-EE53-45A2-BC4E-10795D641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2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FDE90-FC98-474B-A0BA-BC9718B83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81FDD0-C268-40C1-88FD-2962D2213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F9D4F-EC23-4A2D-A6BD-0EF19BB31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21270-2739-408B-88E1-ECE26720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D320E-C529-4368-A2B1-AA06F22D8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21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36954-2B8F-46E0-93F6-55498FCFA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AB84-E313-410D-AB83-011B473413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95C918-EAD3-4ED5-8003-24F404C79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FE09F-524A-4E63-9F38-4388650E3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FEBDE-659C-4FCA-B0EB-E4B8347C0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E003F6-86D3-4F13-922D-D7409F264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120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03BE-2BE0-4A36-A6E3-066AFBABC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6EDE8D-0085-4653-BCD6-E4DA70C8E9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1D4F7B-84F6-49DF-9199-CF950AA580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E24E98-2FA2-488D-886A-0A02706DAB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2F0C28-5477-4F9D-A0D3-97916429A2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F40C0-AC6D-4371-977D-8FEBC0425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2507E9-11A6-40FB-AB6B-D64A7995C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2A848A-03A8-45BC-972B-D8DB536EF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4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D1019-C224-466A-9040-D7341715C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04A2B-A4F4-4A6F-92BB-04A1729F5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970188-0507-4FAD-9A5D-AF41690B7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69DE54-4EF6-4FDD-AE34-D08C89B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566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23BA28-2D60-4931-AE10-7A432579A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9C1C-F086-4F09-8FAD-2A576E39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5A6574-1B8D-4CE1-905E-2C6D8E336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22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0B35B-45D2-41A8-AEF2-5AA068E52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CD671-F10F-4C6D-AE3F-E5E48B9A6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F5171-DD24-4303-AD2A-FCFC74BBFF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C18C91-5814-4E05-B13A-23F6E8C90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CD7364-008B-475E-A8D1-CCA0037F2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F1015-2F31-47FC-B9DE-FF5032649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81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3BD46-7767-400B-B555-48FE8DAC2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BB635-8ED7-4751-8C20-2551C47E07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B1C59B-F847-409E-8DEE-E83A0FE20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80EA9A-9248-4C7F-8F53-FB8B07484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80E40F-4705-4DC3-A593-9AB0CDC2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84A20-D9F8-4E6A-9B6E-ABDA632C0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871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1D8BE-04EA-429D-91A5-AB0E67EE7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0E52F-857B-461E-A801-32011725E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C3DC8-D155-4E0A-8F7E-29407B799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2E165-2541-4480-971E-58FE16CA9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42B3B-062C-4E96-9603-46610196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24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84C66-7CE3-4C9F-8843-D3B9F79A6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2C402C-27BB-42B9-A531-7D94DA87AB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EAF55-5EAB-40F0-ABFB-3CCBDE3C5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AA75E-AC6D-48C3-A680-00A89AEBF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BAD79-3449-45C9-9309-7AB48DF0A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65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248585-D9FC-44CE-9753-A19F61D1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63B324-54BC-4A5D-9C37-0373696C35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C81DF-C113-417E-BD0D-135B12987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B4FAC-7B87-4557-8008-0559DEAA90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28139-6F1A-47D7-91BC-AC3EFCAE0C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662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1" r:id="rId1"/>
    <p:sldLayoutId id="2147484152" r:id="rId2"/>
    <p:sldLayoutId id="2147484153" r:id="rId3"/>
    <p:sldLayoutId id="2147484154" r:id="rId4"/>
    <p:sldLayoutId id="2147484155" r:id="rId5"/>
    <p:sldLayoutId id="2147484156" r:id="rId6"/>
    <p:sldLayoutId id="2147484157" r:id="rId7"/>
    <p:sldLayoutId id="2147484158" r:id="rId8"/>
    <p:sldLayoutId id="2147484159" r:id="rId9"/>
    <p:sldLayoutId id="2147484160" r:id="rId10"/>
    <p:sldLayoutId id="21474841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s://freepngimg.com/png/26904-speaking-file" TargetMode="External"/><Relationship Id="rId7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propub.li/2w88nP9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www.pngkit.com/view/u2q8i1u2q8o0q8w7_free-icons-png-book-icon-png-round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propub.li/2w88nP9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12" Type="http://schemas.openxmlformats.org/officeDocument/2006/relationships/image" Target="../media/image1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23BZaIHO_4&amp;list=RDA23BZaIHO_4&amp;start_radio=1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12" Type="http://schemas.openxmlformats.org/officeDocument/2006/relationships/image" Target="../media/image2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openclipart.org/detail/95431/star-by-artokem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904-speaking-file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35435-shark-photo" TargetMode="External"/><Relationship Id="rId13" Type="http://schemas.openxmlformats.org/officeDocument/2006/relationships/image" Target="../media/image49.png"/><Relationship Id="rId18" Type="http://schemas.openxmlformats.org/officeDocument/2006/relationships/image" Target="../media/image53.png"/><Relationship Id="rId26" Type="http://schemas.openxmlformats.org/officeDocument/2006/relationships/image" Target="../media/image61.png"/><Relationship Id="rId3" Type="http://schemas.openxmlformats.org/officeDocument/2006/relationships/image" Target="../media/image43.png"/><Relationship Id="rId21" Type="http://schemas.openxmlformats.org/officeDocument/2006/relationships/image" Target="../media/image56.png"/><Relationship Id="rId7" Type="http://schemas.openxmlformats.org/officeDocument/2006/relationships/image" Target="../media/image46.png"/><Relationship Id="rId12" Type="http://schemas.openxmlformats.org/officeDocument/2006/relationships/hyperlink" Target="https://freesvg.org/index.php/back-head-of-a-spring-bunny-vector-image" TargetMode="External"/><Relationship Id="rId17" Type="http://schemas.openxmlformats.org/officeDocument/2006/relationships/image" Target="../media/image52.png"/><Relationship Id="rId25" Type="http://schemas.openxmlformats.org/officeDocument/2006/relationships/image" Target="../media/image60.png"/><Relationship Id="rId2" Type="http://schemas.openxmlformats.org/officeDocument/2006/relationships/image" Target="../media/image42.jpg"/><Relationship Id="rId16" Type="http://schemas.openxmlformats.org/officeDocument/2006/relationships/image" Target="../media/image51.png"/><Relationship Id="rId20" Type="http://schemas.openxmlformats.org/officeDocument/2006/relationships/image" Target="../media/image55.png"/><Relationship Id="rId29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11" Type="http://schemas.openxmlformats.org/officeDocument/2006/relationships/image" Target="../media/image48.png"/><Relationship Id="rId24" Type="http://schemas.openxmlformats.org/officeDocument/2006/relationships/image" Target="../media/image59.png"/><Relationship Id="rId5" Type="http://schemas.openxmlformats.org/officeDocument/2006/relationships/hyperlink" Target="https://orecunchodepaula.blogspot.com/2019/11/que-pasaria-si-un-cocodrilo-participase.html" TargetMode="External"/><Relationship Id="rId15" Type="http://schemas.openxmlformats.org/officeDocument/2006/relationships/image" Target="../media/image50.png"/><Relationship Id="rId23" Type="http://schemas.openxmlformats.org/officeDocument/2006/relationships/image" Target="../media/image58.png"/><Relationship Id="rId28" Type="http://schemas.openxmlformats.org/officeDocument/2006/relationships/image" Target="../media/image63.png"/><Relationship Id="rId10" Type="http://schemas.openxmlformats.org/officeDocument/2006/relationships/hyperlink" Target="https://openclipart.org/detail/17592/mallory_square-by-nkinkade-177657" TargetMode="External"/><Relationship Id="rId19" Type="http://schemas.openxmlformats.org/officeDocument/2006/relationships/image" Target="../media/image54.png"/><Relationship Id="rId4" Type="http://schemas.openxmlformats.org/officeDocument/2006/relationships/image" Target="../media/image44.png"/><Relationship Id="rId9" Type="http://schemas.openxmlformats.org/officeDocument/2006/relationships/image" Target="../media/image47.png"/><Relationship Id="rId14" Type="http://schemas.openxmlformats.org/officeDocument/2006/relationships/hyperlink" Target="https://pixabay.com/th/illustrations/%E0%B9%80%E0%B8%A1%E0%B9%88%E0%B8%99-%E0%B8%A4%E0%B8%94%E0%B8%B9%E0%B9%83%E0%B8%9A%E0%B9%84%E0%B8%A1%E0%B9%89%E0%B8%A3%E0%B9%88%E0%B8%A7%E0%B8%87-%E0%B8%AA%E0%B8%B1%E0%B8%95%E0%B8%A7%E0%B9%8C%E0%B8%99%E0%B9%88%E0%B8%B2%E0%B8%A3%E0%B8%B1%E0%B8%81-%E0%B8%AA%E0%B8%A7%E0%B8%99-3874008/" TargetMode="External"/><Relationship Id="rId22" Type="http://schemas.openxmlformats.org/officeDocument/2006/relationships/image" Target="../media/image57.png"/><Relationship Id="rId27" Type="http://schemas.openxmlformats.org/officeDocument/2006/relationships/image" Target="../media/image62.png"/><Relationship Id="rId30" Type="http://schemas.openxmlformats.org/officeDocument/2006/relationships/image" Target="../media/image6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35435-shark-photo" TargetMode="External"/><Relationship Id="rId13" Type="http://schemas.openxmlformats.org/officeDocument/2006/relationships/image" Target="../media/image49.png"/><Relationship Id="rId18" Type="http://schemas.openxmlformats.org/officeDocument/2006/relationships/image" Target="../media/image53.png"/><Relationship Id="rId3" Type="http://schemas.openxmlformats.org/officeDocument/2006/relationships/image" Target="../media/image43.png"/><Relationship Id="rId21" Type="http://schemas.openxmlformats.org/officeDocument/2006/relationships/image" Target="../media/image56.png"/><Relationship Id="rId7" Type="http://schemas.openxmlformats.org/officeDocument/2006/relationships/image" Target="../media/image46.png"/><Relationship Id="rId12" Type="http://schemas.openxmlformats.org/officeDocument/2006/relationships/hyperlink" Target="https://freesvg.org/index.php/back-head-of-a-spring-bunny-vector-image" TargetMode="External"/><Relationship Id="rId17" Type="http://schemas.openxmlformats.org/officeDocument/2006/relationships/image" Target="../media/image52.png"/><Relationship Id="rId2" Type="http://schemas.openxmlformats.org/officeDocument/2006/relationships/image" Target="../media/image66.jpeg"/><Relationship Id="rId16" Type="http://schemas.openxmlformats.org/officeDocument/2006/relationships/image" Target="../media/image51.png"/><Relationship Id="rId20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11" Type="http://schemas.openxmlformats.org/officeDocument/2006/relationships/image" Target="../media/image48.png"/><Relationship Id="rId5" Type="http://schemas.openxmlformats.org/officeDocument/2006/relationships/hyperlink" Target="https://orecunchodepaula.blogspot.com/2019/11/que-pasaria-si-un-cocodrilo-participase.html" TargetMode="External"/><Relationship Id="rId15" Type="http://schemas.openxmlformats.org/officeDocument/2006/relationships/image" Target="../media/image50.png"/><Relationship Id="rId23" Type="http://schemas.openxmlformats.org/officeDocument/2006/relationships/image" Target="../media/image58.png"/><Relationship Id="rId10" Type="http://schemas.openxmlformats.org/officeDocument/2006/relationships/hyperlink" Target="https://openclipart.org/detail/17592/mallory_square-by-nkinkade-177657" TargetMode="External"/><Relationship Id="rId19" Type="http://schemas.openxmlformats.org/officeDocument/2006/relationships/image" Target="../media/image54.png"/><Relationship Id="rId4" Type="http://schemas.openxmlformats.org/officeDocument/2006/relationships/image" Target="../media/image44.png"/><Relationship Id="rId9" Type="http://schemas.openxmlformats.org/officeDocument/2006/relationships/image" Target="../media/image47.png"/><Relationship Id="rId14" Type="http://schemas.openxmlformats.org/officeDocument/2006/relationships/hyperlink" Target="https://pixabay.com/th/illustrations/%E0%B9%80%E0%B8%A1%E0%B9%88%E0%B8%99-%E0%B8%A4%E0%B8%94%E0%B8%B9%E0%B9%83%E0%B8%9A%E0%B9%84%E0%B8%A1%E0%B9%89%E0%B8%A3%E0%B9%88%E0%B8%A7%E0%B8%87-%E0%B8%AA%E0%B8%B1%E0%B8%95%E0%B8%A7%E0%B9%8C%E0%B8%99%E0%B9%88%E0%B8%B2%E0%B8%A3%E0%B8%B1%E0%B8%81-%E0%B8%AA%E0%B8%A7%E0%B8%99-3874008/" TargetMode="External"/><Relationship Id="rId22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1695/fwd__bubble_hand_drawn-by-rejon-177666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openclipart.org/detail/95431/star-by-artokem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Eo_circle_green_white_checkmark.svg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7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hyperlink" Target="https://openclipart.org/detail/95431/star-by-artokem" TargetMode="Externa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7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kit.com/view/u2q8i1u2q8o0q8w7_free-icons-png-book-icon-png-round/" TargetMode="External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7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7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5431/star-by-artokem" TargetMode="Externa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17" Type="http://schemas.openxmlformats.org/officeDocument/2006/relationships/image" Target="../media/image94.jpeg"/><Relationship Id="rId2" Type="http://schemas.openxmlformats.org/officeDocument/2006/relationships/image" Target="../media/image79.png"/><Relationship Id="rId16" Type="http://schemas.openxmlformats.org/officeDocument/2006/relationships/image" Target="../media/image93.jpeg"/><Relationship Id="rId20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5" Type="http://schemas.openxmlformats.org/officeDocument/2006/relationships/image" Target="../media/image92.jpeg"/><Relationship Id="rId10" Type="http://schemas.openxmlformats.org/officeDocument/2006/relationships/image" Target="../media/image87.png"/><Relationship Id="rId19" Type="http://schemas.openxmlformats.org/officeDocument/2006/relationships/image" Target="../media/image96.jpe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5431/star-by-artokem" TargetMode="External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102.png"/><Relationship Id="rId18" Type="http://schemas.openxmlformats.org/officeDocument/2006/relationships/image" Target="../media/image107.jpeg"/><Relationship Id="rId3" Type="http://schemas.openxmlformats.org/officeDocument/2006/relationships/image" Target="../media/image80.png"/><Relationship Id="rId21" Type="http://schemas.openxmlformats.org/officeDocument/2006/relationships/image" Target="../media/image110.jpeg"/><Relationship Id="rId7" Type="http://schemas.openxmlformats.org/officeDocument/2006/relationships/image" Target="../media/image84.png"/><Relationship Id="rId12" Type="http://schemas.openxmlformats.org/officeDocument/2006/relationships/image" Target="../media/image101.png"/><Relationship Id="rId17" Type="http://schemas.openxmlformats.org/officeDocument/2006/relationships/image" Target="../media/image106.png"/><Relationship Id="rId2" Type="http://schemas.openxmlformats.org/officeDocument/2006/relationships/image" Target="../media/image79.png"/><Relationship Id="rId16" Type="http://schemas.openxmlformats.org/officeDocument/2006/relationships/image" Target="../media/image105.jpeg"/><Relationship Id="rId20" Type="http://schemas.openxmlformats.org/officeDocument/2006/relationships/image" Target="../media/image1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100.png"/><Relationship Id="rId5" Type="http://schemas.openxmlformats.org/officeDocument/2006/relationships/image" Target="../media/image82.png"/><Relationship Id="rId15" Type="http://schemas.openxmlformats.org/officeDocument/2006/relationships/image" Target="../media/image104.png"/><Relationship Id="rId10" Type="http://schemas.openxmlformats.org/officeDocument/2006/relationships/image" Target="../media/image99.png"/><Relationship Id="rId19" Type="http://schemas.openxmlformats.org/officeDocument/2006/relationships/image" Target="../media/image108.png"/><Relationship Id="rId4" Type="http://schemas.openxmlformats.org/officeDocument/2006/relationships/image" Target="../media/image81.png"/><Relationship Id="rId9" Type="http://schemas.openxmlformats.org/officeDocument/2006/relationships/hyperlink" Target="https://openclipart.org/detail/95431/star-by-artokem" TargetMode="External"/><Relationship Id="rId14" Type="http://schemas.openxmlformats.org/officeDocument/2006/relationships/image" Target="../media/image10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083387"/>
          </a:xfrm>
        </p:spPr>
        <p:txBody>
          <a:bodyPr anchor="b">
            <a:normAutofit/>
          </a:bodyPr>
          <a:lstStyle/>
          <a:p>
            <a:pPr algn="l"/>
            <a:r>
              <a:rPr lang="cy-GB" sz="5400" dirty="0">
                <a:latin typeface="Comic Sans MS" panose="030F0702030302020204" pitchFamily="66" charset="0"/>
              </a:rPr>
              <a:t>Portffolio Adnoddau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cy-GB">
                <a:latin typeface="Comic Sans MS" panose="030F0702030302020204" pitchFamily="66" charset="0"/>
              </a:rPr>
              <a:t>Anifeiliaid </a:t>
            </a:r>
          </a:p>
        </p:txBody>
      </p:sp>
      <p:sp>
        <p:nvSpPr>
          <p:cNvPr id="308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300" name="Picture 12" descr="Jungle Animals Free To Copy Png Jungle Png Group Baby - Animals Cartoon  Transparent Background Transparent PNG - 500x500 - Free Download on NicePNG">
            <a:extLst>
              <a:ext uri="{FF2B5EF4-FFF2-40B4-BE49-F238E27FC236}">
                <a16:creationId xmlns:a16="http://schemas.microsoft.com/office/drawing/2014/main" id="{CA520326-3579-49F2-BA9D-EE4266A18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277" y="1205562"/>
            <a:ext cx="6477456" cy="39580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9A3CE0-FC32-400D-AC28-BF6EE42166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034155"/>
              </p:ext>
            </p:extLst>
          </p:nvPr>
        </p:nvGraphicFramePr>
        <p:xfrm>
          <a:off x="528778" y="138087"/>
          <a:ext cx="11469699" cy="65899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23233">
                  <a:extLst>
                    <a:ext uri="{9D8B030D-6E8A-4147-A177-3AD203B41FA5}">
                      <a16:colId xmlns:a16="http://schemas.microsoft.com/office/drawing/2014/main" val="3428268014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1232085872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668113371"/>
                    </a:ext>
                  </a:extLst>
                </a:gridCol>
              </a:tblGrid>
              <a:tr h="3740869"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Y Celfyddydau Mynegiannol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cy-GB" sz="1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: Mwgwd Anifeiliaid</a:t>
                      </a:r>
                      <a:br>
                        <a:rPr lang="cy-GB" sz="1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</a:b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>
                          <a:latin typeface="Comic Sans MS" panose="030F0702030302020204" pitchFamily="66" charset="0"/>
                        </a:rPr>
                        <a:t>Patrwm / </a:t>
                      </a: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Patrymau / Ffocws Iaith</a:t>
                      </a:r>
                    </a:p>
                    <a:p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0" dirty="0">
                          <a:latin typeface="Comic Sans MS" panose="030F0702030302020204" pitchFamily="66" charset="0"/>
                        </a:rPr>
                        <a:t>E.e. Ci ydw i. Rydw i’n garedig. </a:t>
                      </a:r>
                    </a:p>
                    <a:p>
                      <a:r>
                        <a:rPr lang="cy-GB" sz="1000" b="0" dirty="0">
                          <a:latin typeface="Comic Sans MS" panose="030F0702030302020204" pitchFamily="66" charset="0"/>
                        </a:rPr>
                        <a:t>E.e. Rydw i’n hoffi cerdded.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/>
                        </a:rPr>
                        <a:t>Geirfa</a:t>
                      </a:r>
                      <a:r>
                        <a:rPr lang="cy-GB" sz="1000" dirty="0">
                          <a:latin typeface="Comic Sans MS"/>
                        </a:rPr>
                        <a:t>: caredig, hwyl, ofnus, neis, hapus, drist.</a:t>
                      </a:r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latin typeface="Comic Sans MS" panose="030F0702030302020204" pitchFamily="66" charset="0"/>
                        </a:rPr>
                        <a:t>Yn gyntaf - Bydd pawb yn creu mwgwd anifeiliaid.</a:t>
                      </a: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dirty="0">
                          <a:latin typeface="Comic Sans MS"/>
                        </a:rPr>
                        <a:t>Yn ail - Rhaid i’r plant ymarfer geirfa newydd</a:t>
                      </a:r>
                      <a:br>
                        <a:rPr lang="cy-GB" sz="1000" dirty="0">
                          <a:latin typeface="Comic Sans MS"/>
                        </a:rPr>
                      </a:br>
                      <a:r>
                        <a:rPr lang="cy-GB" sz="1000" dirty="0">
                          <a:latin typeface="Comic Sans MS"/>
                        </a:rPr>
                        <a:t>Yn drydydd - Rydw i eisiau i’r plant yn dod yn anifeiliaid.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latin typeface="Comic Sans MS" panose="030F0702030302020204" pitchFamily="66" charset="0"/>
                        </a:rPr>
                        <a:t>Yn olaf, bydd y plant yn actio.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b="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000" b="1" u="sng" dirty="0">
                          <a:latin typeface="Comic Sans MS"/>
                        </a:rPr>
                        <a:t>Iechyd a Lles</a:t>
                      </a: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/>
                        </a:rPr>
                        <a:t>Thema</a:t>
                      </a:r>
                      <a:r>
                        <a:rPr lang="cy-GB" sz="1000" dirty="0">
                          <a:solidFill>
                            <a:srgbClr val="FF0000"/>
                          </a:solidFill>
                          <a:latin typeface="Comic Sans MS"/>
                        </a:rPr>
                        <a:t>: Symudiadau Anifeiliaid</a:t>
                      </a:r>
                      <a:endParaRPr lang="cy-GB" dirty="0">
                        <a:solidFill>
                          <a:srgbClr val="FF0000"/>
                        </a:solidFill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sz="1000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dirty="0">
                          <a:latin typeface="Comic Sans MS"/>
                        </a:rPr>
                        <a:t>Patrwm / Patrymau / Ffocws Iaith</a:t>
                      </a:r>
                      <a:endParaRPr lang="cy-GB" b="1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endParaRPr lang="cy-GB" sz="1000" dirty="0"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Gorchmynion:</a:t>
                      </a:r>
                      <a:endParaRPr lang="cy-GB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Rhedwch fel ceffyl</a:t>
                      </a:r>
                      <a:endParaRPr lang="cy-GB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Hedfanwch fel pili-pala</a:t>
                      </a:r>
                      <a:endParaRPr lang="cy-GB" dirty="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sz="1000" b="0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dirty="0">
                          <a:latin typeface="Comic Sans MS"/>
                        </a:rPr>
                        <a:t>Bydd y plant yn gwrando ar orchmynion ac Maen nhw’n symud fel anifeiliaid gwahanol.</a:t>
                      </a:r>
                      <a:endParaRPr lang="cy-GB" dirty="0"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sz="1000" b="0" dirty="0">
                        <a:latin typeface="Comic Sans MS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latin typeface="Comic Sans MS"/>
                        </a:rPr>
                        <a:t>Bydd y plant yn gallu i </a:t>
                      </a:r>
                      <a:r>
                        <a:rPr lang="cy-GB" sz="1000" b="0" dirty="0">
                          <a:latin typeface="Comic Sans MS"/>
                          <a:ea typeface="Calibri"/>
                          <a:cs typeface="Calibri"/>
                        </a:rPr>
                        <a:t>orffen y brawddegau anifeiliaid.</a:t>
                      </a:r>
                      <a:endParaRPr lang="en-GB" sz="1000" b="0" dirty="0">
                        <a:effectLst/>
                        <a:latin typeface="Comic Sans MS"/>
                        <a:ea typeface="Calibri"/>
                        <a:cs typeface="Calibri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sz="1000" b="0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dirty="0">
                          <a:latin typeface="Comic Sans MS"/>
                        </a:rPr>
                        <a:t>Geirfa</a:t>
                      </a:r>
                      <a:r>
                        <a:rPr lang="cy-GB" sz="1000" b="0" dirty="0">
                          <a:latin typeface="Comic Sans MS"/>
                        </a:rPr>
                        <a:t>: arth, neidr, hedfan, cropian, cwningen, ceffl.</a:t>
                      </a:r>
                      <a:endParaRPr lang="cy-GB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endParaRPr lang="cy-GB" sz="1000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/>
                        </a:rPr>
                        <a:t>Gweithgareddau:</a:t>
                      </a:r>
                      <a:endParaRPr lang="cy-GB" b="1" dirty="0">
                        <a:solidFill>
                          <a:srgbClr val="FF0000"/>
                        </a:solidFill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gyntaf – Bydd pawb yn ymarfer anifeiliaid enwau.</a:t>
                      </a:r>
                      <a:endParaRPr lang="cy-GB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– Bydd pawb yn gwrando ar orchmynion. Byddan nhw’n chwarae ‘Rhew anifail’ a ‘Symudiadau Anifeiliaid’</a:t>
                      </a:r>
                      <a:endParaRPr lang="cy-GB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Bydd pawb yn chwarae'r gêm 'llenwi bylchau' a thrio yn cofio anifeiliaid enwau.</a:t>
                      </a:r>
                      <a:endParaRPr lang="cy-GB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  <a:p>
                      <a:endParaRPr lang="cy-GB" sz="10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noProof="0" dirty="0">
                          <a:latin typeface="Comic Sans MS" panose="030F0702030302020204" pitchFamily="66" charset="0"/>
                        </a:rPr>
                        <a:t>Y Dyniaethau</a:t>
                      </a:r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noProof="0" dirty="0">
                          <a:solidFill>
                            <a:srgbClr val="FF0000"/>
                          </a:solidFill>
                          <a:latin typeface="Comic Sans MS"/>
                        </a:rPr>
                        <a:t>Thema</a:t>
                      </a:r>
                      <a:r>
                        <a:rPr lang="cy-GB" sz="1000" noProof="0" dirty="0">
                          <a:solidFill>
                            <a:srgbClr val="FF0000"/>
                          </a:solidFill>
                          <a:latin typeface="Comic Sans MS"/>
                        </a:rPr>
                        <a:t>: Cartref Anifeiliaid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noProof="0" dirty="0">
                        <a:latin typeface="Comic Sans MS"/>
                      </a:endParaRPr>
                    </a:p>
                    <a:p>
                      <a:r>
                        <a:rPr lang="cy-GB" sz="1000" b="1" noProof="0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r>
                        <a:rPr lang="cy-GB" sz="1000" b="0" noProof="0" dirty="0">
                          <a:latin typeface="Comic Sans MS" panose="030F0702030302020204" pitchFamily="66" charset="0"/>
                        </a:rPr>
                        <a:t>Ble mae llew yn byw?</a:t>
                      </a:r>
                    </a:p>
                    <a:p>
                      <a:r>
                        <a:rPr lang="cy-GB" sz="1000" b="0" noProof="0" dirty="0">
                          <a:latin typeface="Comic Sans MS"/>
                        </a:rPr>
                        <a:t>Mae teigr yn byw yn...</a:t>
                      </a:r>
                    </a:p>
                    <a:p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noProof="0" dirty="0">
                          <a:latin typeface="Comic Sans MS"/>
                        </a:rPr>
                        <a:t>Bydd y plant yn dysgu’r patrwm trydydd person gydag anifeiliaid.</a:t>
                      </a:r>
                    </a:p>
                    <a:p>
                      <a:r>
                        <a:rPr lang="cy-GB" sz="1000" noProof="0" dirty="0">
                          <a:latin typeface="Comic Sans MS"/>
                        </a:rPr>
                        <a:t>Bydd y plant yn gorffen taflenni gwaith defnyddio map o’r byd a thaflen gwledydd am help.</a:t>
                      </a:r>
                    </a:p>
                    <a:p>
                      <a:endParaRPr lang="cy-GB" sz="1000" b="1" noProof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noProof="0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noProof="0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cy-GB" sz="1000" noProof="0" dirty="0">
                          <a:effectLst/>
                          <a:latin typeface="Comic Sans MS" panose="030F0702030302020204" pitchFamily="66" charset="0"/>
                        </a:rPr>
                        <a:t>Yng Ngogledd America , Yn Ne America , Yng Nghefnfor Tawel , Yng Nghymru.</a:t>
                      </a:r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b="1" noProof="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gyntaf – Bydd pawb yn ymarfer ‘Rydw i’n byw...’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– </a:t>
                      </a:r>
                      <a:r>
                        <a:rPr lang="cy-GB" sz="1000" b="0" i="0" u="none" strike="noStrike" noProof="0" dirty="0">
                          <a:solidFill>
                            <a:srgbClr val="000000"/>
                          </a:solidFill>
                          <a:latin typeface="Comic Sans MS"/>
                        </a:rPr>
                        <a:t>Rhaid i’r plant ddysgu geirfa newydd.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Nesaf - Bydd pawb yn dysgu’r patrwm ‘Mae anifail yn byw yn...’</a:t>
                      </a:r>
                      <a:endParaRPr lang="cy-GB" dirty="0">
                        <a:latin typeface="Comic Sans MS"/>
                      </a:endParaRP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Wedyn – Bydd pawb yn gorffen taflenni gwaith.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Bydd pawb yn wneud y gweithgaredd ‘ Cawl Brawddegau’.</a:t>
                      </a:r>
                    </a:p>
                    <a:p>
                      <a:endParaRPr lang="cy-GB" sz="10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783943"/>
                  </a:ext>
                </a:extLst>
              </a:tr>
              <a:tr h="2840957"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Ieithoedd, Llythrennedd a Chyfathrebu 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Thema</a:t>
                      </a:r>
                      <a:r>
                        <a:rPr lang="cy-GB" sz="1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: Fy hoff Anifail.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solidFill>
                            <a:schemeClr val="tx1"/>
                          </a:solidFill>
                          <a:latin typeface="Comic Sans MS"/>
                        </a:rPr>
                        <a:t>Beth ydy dy hoff anifail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Fy hoff anifail i ydy...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Fy hoff anifail i ydy... Achos...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dirty="0">
                          <a:latin typeface="Comic Sans MS" panose="030F0702030302020204" pitchFamily="66" charset="0"/>
                        </a:rPr>
                        <a:t>: neidr, cwningen, ceffyl, draenog, yn gryf, yn giwt.</a:t>
                      </a:r>
                    </a:p>
                    <a:p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gyntaf - Bydd pawb yn dysgu ac ymarfer y patrwm ‘Fy hoff anifail i ydy...’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ail – Bydd pawb yn esbonio, pam.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Bydd pawb yn chwarae 'Cadlongau' mewn parau.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Mathemateg a Rhifedd 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/>
                        </a:rPr>
                        <a:t>Thema</a:t>
                      </a:r>
                      <a:r>
                        <a:rPr lang="cy-GB" sz="1000" dirty="0">
                          <a:solidFill>
                            <a:srgbClr val="FF0000"/>
                          </a:solidFill>
                          <a:latin typeface="Comic Sans MS"/>
                        </a:rPr>
                        <a:t>: Cyfrif Anifeiliaid.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r>
                        <a:rPr lang="cy-GB" sz="1000" b="0" dirty="0">
                          <a:latin typeface="Comic Sans MS"/>
                        </a:rPr>
                        <a:t>Faint o anifeiliaid?</a:t>
                      </a:r>
                    </a:p>
                    <a:p>
                      <a:r>
                        <a:rPr lang="cy-GB" sz="1000" b="0" dirty="0">
                          <a:latin typeface="Comic Sans MS"/>
                        </a:rPr>
                        <a:t>Faint o goesau sydd gan y ci?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cy-GB" sz="100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dwy, tair, pedair, coes, cosau, clustiau.</a:t>
                      </a:r>
                      <a:endParaRPr lang="en-GB" sz="1000" kern="120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gyntaf – Bydd y plant yn ymarfer cyfrif anifeiliaid. Wedyn byddan nhw’n cyfri coesau. Llygaid, clustiau gydag anifeiliaid.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– Bydd y plant yn gofyn ein gilydd. Faint o goesau gyda’r llew (E.e).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drydydd.... Bydd pawb yn creu anifail gyda llawer o lygaid, llawer o goesau, llawer o glustiau, llawer o liwiau etc. Ac wedyn gwn</a:t>
                      </a:r>
                      <a:r>
                        <a:rPr lang="cy-GB" sz="1000" b="0" i="0" u="none" strike="noStrike" noProof="0" dirty="0">
                          <a:solidFill>
                            <a:srgbClr val="000000"/>
                          </a:solidFill>
                          <a:latin typeface="Comic Sans MS"/>
                        </a:rPr>
                        <a:t>â</a:t>
                      </a: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n nhw'n trafod.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Gwyddoniaeth a Thechnoleg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/>
                        </a:rPr>
                        <a:t>Thema</a:t>
                      </a:r>
                      <a:r>
                        <a:rPr lang="cy-GB" sz="1000" dirty="0">
                          <a:solidFill>
                            <a:srgbClr val="FF0000"/>
                          </a:solidFill>
                          <a:latin typeface="Comic Sans MS"/>
                        </a:rPr>
                        <a:t>: Bwyd Anifeiliaid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Cwningen ydw i.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 err="1">
                          <a:solidFill>
                            <a:schemeClr val="tx1"/>
                          </a:solidFill>
                          <a:latin typeface="Comic Sans MS"/>
                        </a:rPr>
                        <a:t>Bwytais</a:t>
                      </a: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 i letys.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Roedd e’n grensian.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Rhedais i... yn gyflym</a:t>
                      </a:r>
                    </a:p>
                    <a:p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/>
                        </a:rPr>
                        <a:t>Geirfa</a:t>
                      </a:r>
                      <a:r>
                        <a:rPr lang="cy-GB" sz="1000" dirty="0">
                          <a:latin typeface="Comic Sans MS"/>
                        </a:rPr>
                        <a:t>: T.M ar </a:t>
                      </a:r>
                      <a:r>
                        <a:rPr lang="cy-GB" sz="1000" b="0" i="0" u="none" strike="noStrike" noProof="0" dirty="0"/>
                        <a:t>ô</a:t>
                      </a:r>
                      <a:r>
                        <a:rPr lang="cy-GB" sz="1000" dirty="0">
                          <a:latin typeface="Comic Sans MS"/>
                        </a:rPr>
                        <a:t>l ‘i’ – gig, bysgod, fanana, letys, ddail, mwydod.</a:t>
                      </a:r>
                    </a:p>
                    <a:p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gyntaf - </a:t>
                      </a:r>
                      <a:r>
                        <a:rPr lang="cy-GB" sz="1000" dirty="0">
                          <a:latin typeface="Comic Sans MS"/>
                          <a:ea typeface="Calibri"/>
                          <a:cs typeface="Times New Roman"/>
                        </a:rPr>
                        <a:t>Bydd y plant yn ymarfer</a:t>
                      </a:r>
                      <a:r>
                        <a:rPr lang="cy-GB" sz="10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 ‘Bwyta’ Gorffennol</a:t>
                      </a:r>
                      <a:r>
                        <a:rPr lang="cy-GB" sz="1000" dirty="0">
                          <a:latin typeface="Comic Sans MS"/>
                          <a:ea typeface="Calibri"/>
                          <a:cs typeface="Times New Roman"/>
                        </a:rPr>
                        <a:t>.</a:t>
                      </a:r>
                      <a:endParaRPr lang="cy-GB" sz="1000" b="0" dirty="0">
                        <a:solidFill>
                          <a:schemeClr val="tx1"/>
                        </a:solidFill>
                        <a:latin typeface="Comic Sans MS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- </a:t>
                      </a:r>
                      <a:r>
                        <a:rPr lang="cy-GB" sz="1000" dirty="0">
                          <a:latin typeface="Comic Sans MS"/>
                          <a:ea typeface="Calibri"/>
                          <a:cs typeface="Times New Roman"/>
                        </a:rPr>
                        <a:t>Bydd y plant yn chware'r gêm ‘</a:t>
                      </a:r>
                      <a:r>
                        <a:rPr lang="cy-GB" sz="10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Bwyd’ / Gweithredoedd’ anifeiliaid – Cyfateb’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Trafod - Beth ydych chi’n dysgu heddiw?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960830"/>
                  </a:ext>
                </a:extLst>
              </a:tr>
            </a:tbl>
          </a:graphicData>
        </a:graphic>
      </p:graphicFrame>
      <p:pic>
        <p:nvPicPr>
          <p:cNvPr id="5" name="Picture 4" descr="A blue face with waves&#10;&#10;Description automatically generated">
            <a:extLst>
              <a:ext uri="{FF2B5EF4-FFF2-40B4-BE49-F238E27FC236}">
                <a16:creationId xmlns:a16="http://schemas.microsoft.com/office/drawing/2014/main" id="{0743E1F0-D027-475E-86DE-2CBF79727C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31168" y="4219553"/>
            <a:ext cx="697236" cy="697236"/>
          </a:xfrm>
          <a:prstGeom prst="rect">
            <a:avLst/>
          </a:prstGeom>
        </p:spPr>
      </p:pic>
      <p:pic>
        <p:nvPicPr>
          <p:cNvPr id="6" name="Picture 5" descr="A black ear with waves&#10;&#10;Description automatically generated">
            <a:extLst>
              <a:ext uri="{FF2B5EF4-FFF2-40B4-BE49-F238E27FC236}">
                <a16:creationId xmlns:a16="http://schemas.microsoft.com/office/drawing/2014/main" id="{7968824A-C8B8-4F56-963D-77EA938900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62672" y="439774"/>
            <a:ext cx="670352" cy="641862"/>
          </a:xfrm>
          <a:prstGeom prst="rect">
            <a:avLst/>
          </a:prstGeom>
        </p:spPr>
      </p:pic>
      <p:pic>
        <p:nvPicPr>
          <p:cNvPr id="7" name="Picture 6" descr="A pen on a notepad&#10;&#10;Description automatically generated">
            <a:extLst>
              <a:ext uri="{FF2B5EF4-FFF2-40B4-BE49-F238E27FC236}">
                <a16:creationId xmlns:a16="http://schemas.microsoft.com/office/drawing/2014/main" id="{82B90519-7244-432F-9C16-EFDCD36D8DE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152362" y="478603"/>
            <a:ext cx="584482" cy="564204"/>
          </a:xfrm>
          <a:prstGeom prst="rect">
            <a:avLst/>
          </a:prstGeom>
        </p:spPr>
      </p:pic>
      <p:pic>
        <p:nvPicPr>
          <p:cNvPr id="8" name="Picture 7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6628202B-EE16-4D05-A027-9BC7B195289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860121" y="4401388"/>
            <a:ext cx="584482" cy="6129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D64D40-5E30-4A29-9656-13F954EF0EC0}"/>
              </a:ext>
            </a:extLst>
          </p:cNvPr>
          <p:cNvSpPr txBox="1"/>
          <p:nvPr/>
        </p:nvSpPr>
        <p:spPr>
          <a:xfrm rot="16200000">
            <a:off x="-482826" y="3269063"/>
            <a:ext cx="1427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dirty="0"/>
              <a:t>Anifeiliaid</a:t>
            </a:r>
          </a:p>
        </p:txBody>
      </p:sp>
    </p:spTree>
    <p:extLst>
      <p:ext uri="{BB962C8B-B14F-4D97-AF65-F5344CB8AC3E}">
        <p14:creationId xmlns:p14="http://schemas.microsoft.com/office/powerpoint/2010/main" val="327851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7EB27-71BC-4599-A686-3E57E92BD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b="1" dirty="0">
                <a:latin typeface="Comic Sans MS" panose="030F0702030302020204" pitchFamily="66" charset="0"/>
              </a:rPr>
              <a:t>Tasg Gwrando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F9B91-971C-42AA-9B33-FBB91935E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81708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2000" b="1" dirty="0">
                <a:effectLst/>
                <a:latin typeface="Comic Sans MS"/>
                <a:ea typeface="Calibri"/>
                <a:cs typeface="Calibri"/>
              </a:rPr>
              <a:t>Nod y wers:</a:t>
            </a:r>
          </a:p>
          <a:p>
            <a:pPr>
              <a:spcAft>
                <a:spcPts val="800"/>
              </a:spcAft>
            </a:pPr>
            <a:r>
              <a:rPr lang="cy-GB" sz="2000" dirty="0">
                <a:latin typeface="Comic Sans MS"/>
                <a:ea typeface="Calibri"/>
                <a:cs typeface="Calibri"/>
              </a:rPr>
              <a:t>Bydd y plant yn ymarfer gorchmynion a symudiadau.</a:t>
            </a:r>
          </a:p>
          <a:p>
            <a:pPr>
              <a:spcAft>
                <a:spcPts val="800"/>
              </a:spcAft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Gwnaiff y plant yn rewch a symud fel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anifeiliaid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gwahanol.</a:t>
            </a:r>
          </a:p>
          <a:p>
            <a:pPr>
              <a:spcAft>
                <a:spcPts val="800"/>
              </a:spcAft>
            </a:pPr>
            <a:r>
              <a:rPr lang="cy-GB" sz="2000" dirty="0">
                <a:latin typeface="Comic Sans MS"/>
                <a:ea typeface="Calibri"/>
                <a:cs typeface="Calibri"/>
              </a:rPr>
              <a:t>Gwn</a:t>
            </a:r>
            <a:r>
              <a:rPr lang="cy-GB" sz="2000" dirty="0">
                <a:latin typeface="Comic Sans MS"/>
                <a:ea typeface="Calibri"/>
                <a:cs typeface="Arial"/>
              </a:rPr>
              <a:t>â</a:t>
            </a:r>
            <a:r>
              <a:rPr lang="cy-GB" sz="2000" dirty="0">
                <a:latin typeface="Comic Sans MS"/>
                <a:ea typeface="Calibri"/>
                <a:cs typeface="Calibri"/>
              </a:rPr>
              <a:t>n nhw’n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gwrando</a:t>
            </a:r>
            <a:r>
              <a:rPr lang="cy-GB" sz="2000" dirty="0">
                <a:latin typeface="Comic Sans MS"/>
                <a:ea typeface="Calibri"/>
                <a:cs typeface="Calibri"/>
              </a:rPr>
              <a:t> ar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gerddoriaeth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a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gorchmynion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yn ofalus ac wedyn yn wneud y symudiadau.</a:t>
            </a:r>
          </a:p>
          <a:p>
            <a:pPr>
              <a:spcAft>
                <a:spcPts val="800"/>
              </a:spcAft>
            </a:pPr>
            <a:r>
              <a:rPr lang="cy-GB" sz="2000" dirty="0">
                <a:latin typeface="Comic Sans MS"/>
                <a:ea typeface="Calibri"/>
                <a:cs typeface="Calibri"/>
              </a:rPr>
              <a:t>Yn olaf, bydd y plant yn chwarae’r gêm ‘Llenwi bylchau’. Byddan nhw’n gorffen y brawddegau.</a:t>
            </a:r>
            <a:endParaRPr lang="en-GB" sz="2000" dirty="0">
              <a:effectLst/>
              <a:latin typeface="Comic Sans MS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A black ear with waves&#10;&#10;Description automatically generated">
            <a:extLst>
              <a:ext uri="{FF2B5EF4-FFF2-40B4-BE49-F238E27FC236}">
                <a16:creationId xmlns:a16="http://schemas.microsoft.com/office/drawing/2014/main" id="{9C8848E9-3AA6-4203-8FBB-954BDC3D7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885" b="1"/>
          <a:stretch>
            <a:fillRect/>
          </a:stretch>
        </p:blipFill>
        <p:spPr>
          <a:xfrm>
            <a:off x="7926297" y="2658402"/>
            <a:ext cx="3095115" cy="321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220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AEBF7-24E7-4C15-9FFC-C552F9478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/>
              </a:rPr>
              <a:t>Drilio  </a:t>
            </a:r>
            <a:br>
              <a:rPr lang="cy-GB" b="1" dirty="0">
                <a:solidFill>
                  <a:srgbClr val="FFFFFF"/>
                </a:solidFill>
                <a:latin typeface="Comic Sans MS"/>
              </a:rPr>
            </a:br>
            <a:r>
              <a:rPr lang="cy-GB" b="1" dirty="0">
                <a:solidFill>
                  <a:srgbClr val="FFFFFF"/>
                </a:solidFill>
                <a:latin typeface="Comic Sans MS"/>
              </a:rPr>
              <a:t>Anifeiliaid</a:t>
            </a:r>
            <a:endParaRPr lang="cy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54ED6-1B27-4317-AF2A-08B0387C4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dirty="0">
                <a:latin typeface="Comic Sans MS"/>
              </a:rPr>
              <a:t>Cyn chi dechrau, gofynna’r plant ‘Beth anifeiliaid ydych chi’n cofio?’</a:t>
            </a:r>
          </a:p>
          <a:p>
            <a:pPr marL="0" indent="0">
              <a:buNone/>
            </a:pPr>
            <a:endParaRPr lang="cy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latin typeface="Comic Sans MS"/>
              </a:rPr>
              <a:t>Dweda’r plant, can nhw’n drafod gyda ffrindiau am help.</a:t>
            </a:r>
          </a:p>
          <a:p>
            <a:pPr marL="0" indent="0">
              <a:buNone/>
            </a:pPr>
            <a:endParaRPr lang="cy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latin typeface="Comic Sans MS"/>
              </a:rPr>
              <a:t>Dangosa’r plant yr anifeiliaid ar y sleid nesaf a gofynna’r pawb i ailadrodd yr anifeiliaid enwau.</a:t>
            </a:r>
          </a:p>
          <a:p>
            <a:pPr marL="0" indent="0">
              <a:buNone/>
            </a:pPr>
            <a:endParaRPr lang="cy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latin typeface="Comic Sans MS"/>
              </a:rPr>
              <a:t>Gwranda’r pawb yn siarad. Helpu i ddweud yn gywir.</a:t>
            </a:r>
          </a:p>
        </p:txBody>
      </p:sp>
    </p:spTree>
    <p:extLst>
      <p:ext uri="{BB962C8B-B14F-4D97-AF65-F5344CB8AC3E}">
        <p14:creationId xmlns:p14="http://schemas.microsoft.com/office/powerpoint/2010/main" val="443018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FBF6-BCE8-461E-BAAD-A91433FE7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875" y="21732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6"/>
                </a:solidFill>
                <a:latin typeface="Comic Sans MS" panose="030F0702030302020204" pitchFamily="66" charset="0"/>
              </a:rPr>
              <a:t>Mat iaith - Anifeiliad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7CC0F83-AEE3-4E75-8F5C-8BFE09040E54}"/>
              </a:ext>
            </a:extLst>
          </p:cNvPr>
          <p:cNvSpPr/>
          <p:nvPr/>
        </p:nvSpPr>
        <p:spPr>
          <a:xfrm>
            <a:off x="457550" y="1489350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76C8B73-463C-4371-B0FD-4B9F36174916}"/>
              </a:ext>
            </a:extLst>
          </p:cNvPr>
          <p:cNvSpPr/>
          <p:nvPr/>
        </p:nvSpPr>
        <p:spPr>
          <a:xfrm>
            <a:off x="2740754" y="1489350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7250B49-62AD-447D-B076-F616232F6100}"/>
              </a:ext>
            </a:extLst>
          </p:cNvPr>
          <p:cNvSpPr/>
          <p:nvPr/>
        </p:nvSpPr>
        <p:spPr>
          <a:xfrm>
            <a:off x="5036191" y="1489349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9D8890-9C55-4AEB-972B-4F5279A2EAE2}"/>
              </a:ext>
            </a:extLst>
          </p:cNvPr>
          <p:cNvSpPr/>
          <p:nvPr/>
        </p:nvSpPr>
        <p:spPr>
          <a:xfrm>
            <a:off x="7331628" y="1489348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7C6D2E5-D096-42BD-AEDA-3BF360109D12}"/>
              </a:ext>
            </a:extLst>
          </p:cNvPr>
          <p:cNvSpPr/>
          <p:nvPr/>
        </p:nvSpPr>
        <p:spPr>
          <a:xfrm>
            <a:off x="9627065" y="1489349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3452393-2D78-4F4D-AF17-98BCA57A1879}"/>
              </a:ext>
            </a:extLst>
          </p:cNvPr>
          <p:cNvSpPr/>
          <p:nvPr/>
        </p:nvSpPr>
        <p:spPr>
          <a:xfrm>
            <a:off x="457550" y="4108113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7A43B92-6690-4019-B500-F83790A71FA0}"/>
              </a:ext>
            </a:extLst>
          </p:cNvPr>
          <p:cNvSpPr/>
          <p:nvPr/>
        </p:nvSpPr>
        <p:spPr>
          <a:xfrm>
            <a:off x="2740754" y="4108113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11338FF-BCA9-4BA7-8AFE-BF5CA7C54DA2}"/>
              </a:ext>
            </a:extLst>
          </p:cNvPr>
          <p:cNvSpPr/>
          <p:nvPr/>
        </p:nvSpPr>
        <p:spPr>
          <a:xfrm>
            <a:off x="5036191" y="4108112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93EA95B-0E71-438B-B7E6-1FD2D05B499B}"/>
              </a:ext>
            </a:extLst>
          </p:cNvPr>
          <p:cNvSpPr/>
          <p:nvPr/>
        </p:nvSpPr>
        <p:spPr>
          <a:xfrm>
            <a:off x="7331628" y="4108111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F71CB71-104B-4CC6-84D2-292ABC754DD7}"/>
              </a:ext>
            </a:extLst>
          </p:cNvPr>
          <p:cNvSpPr/>
          <p:nvPr/>
        </p:nvSpPr>
        <p:spPr>
          <a:xfrm>
            <a:off x="9627065" y="4108112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780+ Monkey Climbing Stock Illustrations, Royalty-Free Vector Graphics &amp;  Clip Art - iStock">
            <a:extLst>
              <a:ext uri="{FF2B5EF4-FFF2-40B4-BE49-F238E27FC236}">
                <a16:creationId xmlns:a16="http://schemas.microsoft.com/office/drawing/2014/main" id="{4262E19E-BA5D-4EF8-B7D7-9F7E440A8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58" y="1690688"/>
            <a:ext cx="923152" cy="118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rown Bear PNG Clipart - Best WEB Clipart">
            <a:extLst>
              <a:ext uri="{FF2B5EF4-FFF2-40B4-BE49-F238E27FC236}">
                <a16:creationId xmlns:a16="http://schemas.microsoft.com/office/drawing/2014/main" id="{78F34AA7-D4E8-441E-AFE6-6CE379CFC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449" y="1808377"/>
            <a:ext cx="1300110" cy="100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ute Kangaroo Cartoon PNG Images | AI Free Download - Pikbest">
            <a:extLst>
              <a:ext uri="{FF2B5EF4-FFF2-40B4-BE49-F238E27FC236}">
                <a16:creationId xmlns:a16="http://schemas.microsoft.com/office/drawing/2014/main" id="{EA7A37DA-52D8-448C-A7D4-528429995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958" y="1533293"/>
            <a:ext cx="1060552" cy="149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ute Bunny Jumping Character PNG &amp; SVG Design For T-Shirts">
            <a:extLst>
              <a:ext uri="{FF2B5EF4-FFF2-40B4-BE49-F238E27FC236}">
                <a16:creationId xmlns:a16="http://schemas.microsoft.com/office/drawing/2014/main" id="{2B011EB7-3771-4469-BDA5-D3AC99742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793" y="1690688"/>
            <a:ext cx="1184421" cy="118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ute adorable red panda sleeping cartoon design Vector Image">
            <a:extLst>
              <a:ext uri="{FF2B5EF4-FFF2-40B4-BE49-F238E27FC236}">
                <a16:creationId xmlns:a16="http://schemas.microsoft.com/office/drawing/2014/main" id="{4120020A-60C6-4877-8648-0CC21EC8D0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8" t="20386" r="8159" b="26538"/>
          <a:stretch/>
        </p:blipFill>
        <p:spPr bwMode="auto">
          <a:xfrm>
            <a:off x="838200" y="4443683"/>
            <a:ext cx="1148499" cy="76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Snake Cartoon Images – Browse 168,432 Stock Photos, Vectors, and Video |  Adobe Stock">
            <a:extLst>
              <a:ext uri="{FF2B5EF4-FFF2-40B4-BE49-F238E27FC236}">
                <a16:creationId xmlns:a16="http://schemas.microsoft.com/office/drawing/2014/main" id="{7C94318F-25DE-44DB-94B5-08E16378B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524" y="1757584"/>
            <a:ext cx="1614050" cy="120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Horse illustration png Images - Free Download on Freepik">
            <a:extLst>
              <a:ext uri="{FF2B5EF4-FFF2-40B4-BE49-F238E27FC236}">
                <a16:creationId xmlns:a16="http://schemas.microsoft.com/office/drawing/2014/main" id="{CEEA0267-6E9C-4144-A768-6A9CAA6A6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155" y="4279188"/>
            <a:ext cx="1040285" cy="108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artoon elephant on white background | Premium Vector">
            <a:extLst>
              <a:ext uri="{FF2B5EF4-FFF2-40B4-BE49-F238E27FC236}">
                <a16:creationId xmlns:a16="http://schemas.microsoft.com/office/drawing/2014/main" id="{12E4B78C-5E41-49B9-82ED-677CD0E69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775" y="4343953"/>
            <a:ext cx="1317800" cy="95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artoon dolphin - Free vector clipart images on creazilla.com">
            <a:extLst>
              <a:ext uri="{FF2B5EF4-FFF2-40B4-BE49-F238E27FC236}">
                <a16:creationId xmlns:a16="http://schemas.microsoft.com/office/drawing/2014/main" id="{8ED1B029-57CA-4CED-9292-5E31807A7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681" y="4403702"/>
            <a:ext cx="1323392" cy="90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artoon Butterfly Clipart Transparent Background, Vector Cartoon Butterfly,  Butterfly Clipart, Cartoon Vector, Butterfly Vector PNG Image For Free  Download">
            <a:extLst>
              <a:ext uri="{FF2B5EF4-FFF2-40B4-BE49-F238E27FC236}">
                <a16:creationId xmlns:a16="http://schemas.microsoft.com/office/drawing/2014/main" id="{FDC57AB0-3B66-4337-AAF3-73970BFA9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8739" y="4346347"/>
            <a:ext cx="977341" cy="101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1D151BA-F4A2-4A60-BFBA-EB0FE33BBADD}"/>
              </a:ext>
            </a:extLst>
          </p:cNvPr>
          <p:cNvSpPr txBox="1"/>
          <p:nvPr/>
        </p:nvSpPr>
        <p:spPr>
          <a:xfrm>
            <a:off x="813732" y="3050679"/>
            <a:ext cx="1292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Mwnci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597E98D-DAC1-41FC-BF32-7AA34F0C501A}"/>
              </a:ext>
            </a:extLst>
          </p:cNvPr>
          <p:cNvSpPr txBox="1"/>
          <p:nvPr/>
        </p:nvSpPr>
        <p:spPr>
          <a:xfrm>
            <a:off x="3069995" y="3050679"/>
            <a:ext cx="1292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Arth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A617E61-0E89-4CA2-9FEC-EB7570E73196}"/>
              </a:ext>
            </a:extLst>
          </p:cNvPr>
          <p:cNvSpPr txBox="1"/>
          <p:nvPr/>
        </p:nvSpPr>
        <p:spPr>
          <a:xfrm>
            <a:off x="5383460" y="3046581"/>
            <a:ext cx="142508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Comic Sans MS"/>
              </a:rPr>
              <a:t>Cangar</a:t>
            </a:r>
            <a:r>
              <a:rPr lang="cy-GB" sz="2400" dirty="0">
                <a:latin typeface="Comic Sans MS"/>
                <a:cs typeface="Arial"/>
              </a:rPr>
              <a:t>ŵ</a:t>
            </a:r>
            <a:endParaRPr lang="cy-GB" sz="2400" dirty="0">
              <a:latin typeface="Comic Sans M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C5A1342-6CBF-459C-9FF5-D408F3E76FDC}"/>
              </a:ext>
            </a:extLst>
          </p:cNvPr>
          <p:cNvSpPr txBox="1"/>
          <p:nvPr/>
        </p:nvSpPr>
        <p:spPr>
          <a:xfrm>
            <a:off x="7582425" y="3046581"/>
            <a:ext cx="1503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Cwningen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A9ED92-E64C-4AE9-86A6-18B705DE1061}"/>
              </a:ext>
            </a:extLst>
          </p:cNvPr>
          <p:cNvSpPr txBox="1"/>
          <p:nvPr/>
        </p:nvSpPr>
        <p:spPr>
          <a:xfrm>
            <a:off x="9983247" y="3046581"/>
            <a:ext cx="1292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Neidr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90AA151-856C-466E-A314-A1CD42172CD4}"/>
              </a:ext>
            </a:extLst>
          </p:cNvPr>
          <p:cNvSpPr txBox="1"/>
          <p:nvPr/>
        </p:nvSpPr>
        <p:spPr>
          <a:xfrm>
            <a:off x="559966" y="5628564"/>
            <a:ext cx="1797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Panda Coch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E07827-90A7-409A-B49B-600F9730F8E9}"/>
              </a:ext>
            </a:extLst>
          </p:cNvPr>
          <p:cNvSpPr txBox="1"/>
          <p:nvPr/>
        </p:nvSpPr>
        <p:spPr>
          <a:xfrm>
            <a:off x="3069995" y="5622692"/>
            <a:ext cx="1292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Ceffyl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F9772EE-2329-4513-ACF6-8B0DB236FBFD}"/>
              </a:ext>
            </a:extLst>
          </p:cNvPr>
          <p:cNvSpPr txBox="1"/>
          <p:nvPr/>
        </p:nvSpPr>
        <p:spPr>
          <a:xfrm>
            <a:off x="5471334" y="5628564"/>
            <a:ext cx="131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Eliffant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D81CD7D-2D5E-4196-B0E5-8EDD5434E330}"/>
              </a:ext>
            </a:extLst>
          </p:cNvPr>
          <p:cNvSpPr txBox="1"/>
          <p:nvPr/>
        </p:nvSpPr>
        <p:spPr>
          <a:xfrm>
            <a:off x="7687810" y="5628564"/>
            <a:ext cx="1292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Dolffin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3377E55-205C-4D73-9F91-DE30AE94FD80}"/>
              </a:ext>
            </a:extLst>
          </p:cNvPr>
          <p:cNvSpPr txBox="1"/>
          <p:nvPr/>
        </p:nvSpPr>
        <p:spPr>
          <a:xfrm>
            <a:off x="10070820" y="5624760"/>
            <a:ext cx="1313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Pili-pala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1018F1-F437-485A-AF9A-0D7D8D88EA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4154" y="229773"/>
            <a:ext cx="851454" cy="85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431EA1C-E4CB-4874-9A25-AA356B268B04}"/>
              </a:ext>
            </a:extLst>
          </p:cNvPr>
          <p:cNvSpPr txBox="1"/>
          <p:nvPr/>
        </p:nvSpPr>
        <p:spPr>
          <a:xfrm>
            <a:off x="10238739" y="1085364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</p:spTree>
    <p:extLst>
      <p:ext uri="{BB962C8B-B14F-4D97-AF65-F5344CB8AC3E}">
        <p14:creationId xmlns:p14="http://schemas.microsoft.com/office/powerpoint/2010/main" val="1933564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07" name="Arc 410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1AC0E-11FD-42D8-94FA-122F4F28D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45" y="384243"/>
            <a:ext cx="5458838" cy="1325563"/>
          </a:xfrm>
        </p:spPr>
        <p:txBody>
          <a:bodyPr>
            <a:normAutofit/>
          </a:bodyPr>
          <a:lstStyle/>
          <a:p>
            <a:r>
              <a:rPr lang="cy-GB" sz="4000" b="1" dirty="0">
                <a:solidFill>
                  <a:schemeClr val="accent6"/>
                </a:solidFill>
                <a:latin typeface="Comic Sans MS"/>
                <a:ea typeface="Calibri"/>
                <a:cs typeface="Calibri"/>
              </a:rPr>
              <a:t>G</a:t>
            </a:r>
            <a:r>
              <a:rPr lang="cy-GB" sz="4000" dirty="0">
                <a:solidFill>
                  <a:schemeClr val="accent6"/>
                </a:solidFill>
                <a:latin typeface="Comic Sans MS"/>
                <a:ea typeface="Calibri"/>
                <a:cs typeface="Arial"/>
              </a:rPr>
              <a:t>ê</a:t>
            </a:r>
            <a:r>
              <a:rPr lang="cy-GB" sz="4000" b="1" dirty="0">
                <a:solidFill>
                  <a:schemeClr val="accent6"/>
                </a:solidFill>
                <a:latin typeface="Comic Sans MS"/>
                <a:ea typeface="Calibri"/>
                <a:cs typeface="Calibri"/>
              </a:rPr>
              <a:t>m</a:t>
            </a:r>
            <a:r>
              <a:rPr lang="cy-GB" sz="4000" b="1" dirty="0">
                <a:solidFill>
                  <a:schemeClr val="accent6"/>
                </a:solidFill>
                <a:effectLst/>
                <a:latin typeface="Comic Sans MS"/>
                <a:ea typeface="Calibri"/>
                <a:cs typeface="Calibri"/>
              </a:rPr>
              <a:t> Rhew </a:t>
            </a:r>
            <a:r>
              <a:rPr lang="cy-GB" sz="4000" b="1" dirty="0">
                <a:solidFill>
                  <a:schemeClr val="accent6"/>
                </a:solidFill>
                <a:latin typeface="Comic Sans MS"/>
                <a:ea typeface="Calibri"/>
                <a:cs typeface="Calibri"/>
              </a:rPr>
              <a:t>Anifail</a:t>
            </a:r>
            <a:br>
              <a:rPr lang="cy-GB" sz="4000" b="1" dirty="0">
                <a:solidFill>
                  <a:schemeClr val="accent6"/>
                </a:solidFill>
                <a:latin typeface="Comic Sans MS"/>
                <a:ea typeface="Calibri"/>
                <a:cs typeface="Calibri"/>
              </a:rPr>
            </a:br>
            <a:r>
              <a:rPr lang="cy-GB" sz="4000" b="1" dirty="0">
                <a:solidFill>
                  <a:schemeClr val="accent6"/>
                </a:solidFill>
                <a:latin typeface="Comic Sans MS"/>
                <a:ea typeface="Calibri"/>
                <a:cs typeface="Calibri"/>
              </a:rPr>
              <a:t>Cynhesu</a:t>
            </a:r>
            <a:endParaRPr lang="en-GB" sz="4000" dirty="0">
              <a:solidFill>
                <a:schemeClr val="accent6"/>
              </a:solidFill>
              <a:latin typeface="Comic Sans MS" panose="030F0702030302020204" pitchFamily="66" charset="0"/>
            </a:endParaRPr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00" name="Picture 4" descr="Premium Vector | Tiger, animal">
            <a:extLst>
              <a:ext uri="{FF2B5EF4-FFF2-40B4-BE49-F238E27FC236}">
                <a16:creationId xmlns:a16="http://schemas.microsoft.com/office/drawing/2014/main" id="{32842D54-81C1-42B2-98A9-805B3900EF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765" y="1685687"/>
            <a:ext cx="3918696" cy="379169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1BD9-F3D9-47D4-81FD-93AE50ACD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3462" y="883778"/>
            <a:ext cx="6157338" cy="57165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Yn gyntaf, am gynhesu... Bydd y plant yn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dawnsio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 o gwmpas y neuadd</a:t>
            </a:r>
            <a:r>
              <a:rPr lang="cy-GB" sz="1100" dirty="0">
                <a:latin typeface="Comic Sans MS"/>
                <a:ea typeface="Calibri"/>
                <a:cs typeface="Calibri"/>
              </a:rPr>
              <a:t> ac edrych i gerddoriaeth.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latin typeface="Comic Sans MS"/>
                <a:ea typeface="Calibri"/>
                <a:cs typeface="Calibri"/>
              </a:rPr>
              <a:t>Chwarae cerddoriaeth hon yn ystod y gweithgaredd:- </a:t>
            </a:r>
            <a:r>
              <a:rPr lang="cy-GB" sz="1100" dirty="0">
                <a:hlinkClick r:id="rId3"/>
              </a:rPr>
              <a:t>Upbeat Jungle Music For Media | Cheerful Tribal Theme – YouTube</a:t>
            </a:r>
            <a:endParaRPr lang="cy-GB" sz="1100">
              <a:ea typeface="Calibri"/>
              <a:cs typeface="Calibri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Pryd y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gerddoriaeth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 yn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stop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, dy weiddi ‘RHEWCH’ FEL...’.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Gwnaiff y plant yn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 aros a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gwneud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 siapau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anifail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effectLst/>
                <a:latin typeface="Comic Sans MS"/>
                <a:ea typeface="Calibri"/>
                <a:cs typeface="Times New Roman"/>
              </a:rPr>
              <a:t>Dweda’r plant ‘Dawnsiwch o gwmpas y neuadd </a:t>
            </a:r>
            <a:r>
              <a:rPr lang="cy-GB" sz="1100" dirty="0">
                <a:latin typeface="Comic Sans MS"/>
                <a:ea typeface="Calibri"/>
                <a:cs typeface="Times New Roman"/>
              </a:rPr>
              <a:t>a</a:t>
            </a:r>
            <a:r>
              <a:rPr lang="cy-GB" sz="1100" dirty="0">
                <a:effectLst/>
                <a:latin typeface="Comic Sans MS"/>
                <a:ea typeface="Calibri"/>
                <a:cs typeface="Times New Roman"/>
              </a:rPr>
              <a:t> gwrandewch am orchmynion’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latin typeface="Comic Sans MS"/>
                <a:ea typeface="Calibri"/>
                <a:cs typeface="Times New Roman"/>
              </a:rPr>
              <a:t>Defnyddia'r anifeiliaid</a:t>
            </a:r>
            <a:r>
              <a:rPr lang="cy-GB" sz="1100" dirty="0">
                <a:effectLst/>
                <a:latin typeface="Comic Sans MS"/>
                <a:ea typeface="Calibri"/>
                <a:cs typeface="Times New Roman"/>
              </a:rPr>
              <a:t> gorchmynion isod: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Rhewch fel mwnci. 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Rhewch fel </a:t>
            </a:r>
            <a:r>
              <a:rPr lang="cy-GB" sz="1100" b="1" dirty="0">
                <a:latin typeface="Comic Sans MS"/>
                <a:ea typeface="Calibri"/>
                <a:cs typeface="Calibri"/>
              </a:rPr>
              <a:t>jiráff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.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Rhewch fel </a:t>
            </a:r>
            <a:r>
              <a:rPr lang="cy-GB" sz="1100" b="1" dirty="0">
                <a:latin typeface="Comic Sans MS"/>
                <a:ea typeface="Calibri"/>
                <a:cs typeface="Calibri"/>
              </a:rPr>
              <a:t>fflamingo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.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Rewch fel cwningen.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Rewch fel llygoden.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Rewch fel ci.</a:t>
            </a:r>
          </a:p>
          <a:p>
            <a:pPr marL="171450" indent="-171450">
              <a:spcAft>
                <a:spcPts val="800"/>
              </a:spcAft>
            </a:pPr>
            <a:r>
              <a:rPr lang="cy-GB" sz="1100" b="1" dirty="0">
                <a:latin typeface="Comic Sans MS"/>
                <a:ea typeface="Calibri"/>
                <a:cs typeface="Calibri"/>
              </a:rPr>
              <a:t>Rhewch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 fel cath.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100" dirty="0">
                <a:latin typeface="Comic Sans MS"/>
                <a:ea typeface="Calibri"/>
                <a:cs typeface="Calibri"/>
              </a:rPr>
              <a:t>G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ofynna’r plant i weiddi </a:t>
            </a:r>
            <a:r>
              <a:rPr lang="cy-GB" sz="1100" dirty="0">
                <a:latin typeface="Comic Sans MS"/>
                <a:ea typeface="Calibri"/>
                <a:cs typeface="Calibri"/>
              </a:rPr>
              <a:t>anifeiliaid</a:t>
            </a:r>
            <a:r>
              <a:rPr lang="cy-GB" sz="1100" dirty="0">
                <a:effectLst/>
                <a:latin typeface="Comic Sans MS"/>
                <a:ea typeface="Calibri"/>
                <a:cs typeface="Calibri"/>
              </a:rPr>
              <a:t> gwahanol am bawb yn wneud.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100" b="1" dirty="0">
                <a:latin typeface="Comic Sans MS"/>
                <a:ea typeface="Calibri"/>
                <a:cs typeface="Calibri"/>
              </a:rPr>
              <a:t>Chwarae'r gêm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 am tua </a:t>
            </a:r>
            <a:r>
              <a:rPr lang="cy-GB" sz="1100" b="1" dirty="0">
                <a:latin typeface="Comic Sans MS"/>
                <a:ea typeface="Calibri"/>
                <a:cs typeface="Calibri"/>
              </a:rPr>
              <a:t>phum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 </a:t>
            </a:r>
            <a:r>
              <a:rPr lang="cy-GB" sz="1100" b="1" dirty="0">
                <a:latin typeface="Comic Sans MS"/>
                <a:ea typeface="Calibri"/>
                <a:cs typeface="Calibri"/>
              </a:rPr>
              <a:t>munud</a:t>
            </a:r>
            <a:r>
              <a:rPr lang="cy-GB" sz="1100" b="1" dirty="0">
                <a:effectLst/>
                <a:latin typeface="Comic Sans MS"/>
                <a:ea typeface="Calibri"/>
                <a:cs typeface="Calibri"/>
              </a:rPr>
              <a:t>.</a:t>
            </a:r>
          </a:p>
          <a:p>
            <a:endParaRPr lang="en-GB" sz="105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87560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02679-2049-4163-8A25-304D675C9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sz="4100" b="1" dirty="0">
                <a:solidFill>
                  <a:srgbClr val="FFFFFF"/>
                </a:solidFill>
                <a:latin typeface="Comic Sans MS"/>
                <a:ea typeface="Calibri"/>
                <a:cs typeface="Calibri"/>
              </a:rPr>
              <a:t>Gêm</a:t>
            </a:r>
            <a:r>
              <a:rPr lang="cy-GB" sz="4100" b="1" dirty="0">
                <a:solidFill>
                  <a:srgbClr val="FFFFFF"/>
                </a:solidFill>
                <a:effectLst/>
                <a:latin typeface="Comic Sans MS"/>
                <a:ea typeface="Calibri"/>
                <a:cs typeface="Calibri"/>
              </a:rPr>
              <a:t> </a:t>
            </a:r>
            <a:r>
              <a:rPr lang="cy-GB" sz="4100" b="1" dirty="0">
                <a:solidFill>
                  <a:srgbClr val="FFFFFF"/>
                </a:solidFill>
                <a:latin typeface="Comic Sans MS"/>
                <a:ea typeface="Calibri"/>
                <a:cs typeface="Calibri"/>
              </a:rPr>
              <a:t>Symudiadau</a:t>
            </a:r>
            <a:r>
              <a:rPr lang="cy-GB" sz="4100" b="1" dirty="0">
                <a:solidFill>
                  <a:srgbClr val="FFFFFF"/>
                </a:solidFill>
                <a:effectLst/>
                <a:latin typeface="Comic Sans MS"/>
                <a:ea typeface="Calibri"/>
                <a:cs typeface="Calibri"/>
              </a:rPr>
              <a:t> Anifail </a:t>
            </a:r>
            <a:endParaRPr lang="en-GB" sz="4100" dirty="0">
              <a:solidFill>
                <a:srgbClr val="FFFFFF"/>
              </a:solidFill>
              <a:latin typeface="Comic Sans MS" panose="030F0702030302020204" pitchFamily="66" charset="0"/>
              <a:ea typeface="Calibri"/>
              <a:cs typeface="Calibri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D3BB2-BF5C-40A6-8155-7B75692C7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697" y="319088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Yn y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g</a:t>
            </a:r>
            <a:r>
              <a:rPr lang="cy-GB" sz="2000" dirty="0">
                <a:latin typeface="Comic Sans MS"/>
                <a:ea typeface="Calibri"/>
                <a:cs typeface="Arial"/>
              </a:rPr>
              <a:t>ê</a:t>
            </a:r>
            <a:r>
              <a:rPr lang="cy-GB" sz="2000" dirty="0">
                <a:latin typeface="Comic Sans MS"/>
                <a:ea typeface="Calibri"/>
                <a:cs typeface="Calibri"/>
              </a:rPr>
              <a:t>m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hon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, rydw i eisiau i’r plant i gerdded o gwmpas y neuadd a gwrando’r gorchmynion. </a:t>
            </a:r>
            <a:r>
              <a:rPr lang="cy-GB" sz="2000" dirty="0">
                <a:latin typeface="Comic Sans MS"/>
                <a:ea typeface="Calibri"/>
                <a:cs typeface="Calibri"/>
              </a:rPr>
              <a:t>Defnyddia'r</a:t>
            </a: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 cardiau llachar am help.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Dringo a Chropian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Yn gyntaf, bydd y plant yn cerdded ac aros am orchmynion.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Gorchmynna: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‘Dringwch fel mwnci!’ am tua dwy funud... Dweda ‘Cerddwch’ a bydd y plant yn cerdded eto, am un munud.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Gorchmynna: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000" dirty="0">
                <a:effectLst/>
                <a:latin typeface="Comic Sans MS"/>
                <a:ea typeface="Calibri"/>
                <a:cs typeface="Calibri"/>
              </a:rPr>
              <a:t>‘Cropiwch fel arth!’ am tua dwy funud... Dweda ‘Cerddwch’ a bydd y plant yn cerdded eto am un munud.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8B68735-839D-4AC1-A187-0EC5CBEA4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201" y="5335749"/>
            <a:ext cx="984401" cy="98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36C8EB-E145-4405-83BE-BE551460B77B}"/>
              </a:ext>
            </a:extLst>
          </p:cNvPr>
          <p:cNvSpPr txBox="1"/>
          <p:nvPr/>
        </p:nvSpPr>
        <p:spPr>
          <a:xfrm>
            <a:off x="6798713" y="6282957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Er Enghraifft</a:t>
            </a:r>
          </a:p>
        </p:txBody>
      </p:sp>
    </p:spTree>
    <p:extLst>
      <p:ext uri="{BB962C8B-B14F-4D97-AF65-F5344CB8AC3E}">
        <p14:creationId xmlns:p14="http://schemas.microsoft.com/office/powerpoint/2010/main" val="1676198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12A66-DEBF-4EA3-B59B-C6228DA5C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668" y="1153572"/>
            <a:ext cx="3348566" cy="4461163"/>
          </a:xfrm>
        </p:spPr>
        <p:txBody>
          <a:bodyPr>
            <a:normAutofit/>
          </a:bodyPr>
          <a:lstStyle/>
          <a:p>
            <a:r>
              <a:rPr lang="cy-GB" b="1">
                <a:solidFill>
                  <a:srgbClr val="FFFFFF"/>
                </a:solidFill>
                <a:latin typeface="Comic Sans MS"/>
              </a:rPr>
              <a:t>Symudiadau</a:t>
            </a:r>
            <a:r>
              <a:rPr lang="cy-GB" b="1" dirty="0">
                <a:solidFill>
                  <a:srgbClr val="FFFFFF"/>
                </a:solidFill>
                <a:latin typeface="Comic Sans MS"/>
              </a:rPr>
              <a:t> Mwy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9AC01-7645-49DA-A78B-F0BD4BA6E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854" y="171169"/>
            <a:ext cx="6906491" cy="6425967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Neidio a </a:t>
            </a:r>
            <a:r>
              <a:rPr lang="cy-GB" sz="1500" b="1" dirty="0">
                <a:latin typeface="Comic Sans MS"/>
                <a:ea typeface="Calibri"/>
                <a:cs typeface="Calibri"/>
              </a:rPr>
              <a:t>hopian</a:t>
            </a:r>
            <a:endParaRPr lang="cy-GB" sz="1500" b="1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Neidiwch fel cangarŵ. Gofynna’r cwestiwn ‘Ydych chi’n gallu neidio yn uchel?’ i bawb.</a:t>
            </a:r>
          </a:p>
          <a:p>
            <a:r>
              <a:rPr lang="cy-GB" sz="1500" dirty="0" err="1">
                <a:effectLst/>
                <a:latin typeface="Comic Sans MS"/>
                <a:ea typeface="Calibri"/>
                <a:cs typeface="Calibri"/>
              </a:rPr>
              <a:t>Hopiwch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fel cwningen. Dweda ‘Gwnewch eich hunain yn fach.</a:t>
            </a:r>
          </a:p>
          <a:p>
            <a:pPr marL="0" lvl="0" indent="0">
              <a:buNone/>
            </a:pP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Llithro a rholio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Llithrwch fel neidr. Gofynna’r cwestiwn ‘Pa liw neidr ydych chi’?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Rholiwch fel </a:t>
            </a:r>
            <a:r>
              <a:rPr lang="cy-GB" sz="1500" dirty="0" err="1">
                <a:effectLst/>
                <a:latin typeface="Comic Sans MS"/>
                <a:ea typeface="Calibri"/>
                <a:cs typeface="Calibri"/>
              </a:rPr>
              <a:t>panda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coch. Gofynna’r cwestiwn ‘Ydych chi’n cael hwyl?’</a:t>
            </a:r>
          </a:p>
          <a:p>
            <a:pPr marL="0" lvl="0" indent="0">
              <a:buNone/>
            </a:pP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Rhedeg a cherdded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Rhedwch fel ceffyl. Gofynna’r cwestiwn ‘Ydych chi’n gallu rhedeg yn gyflym?’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Cerddwch fel eliffant. Dweda ‘Gwnewch eich hunain yn fawr’.</a:t>
            </a:r>
          </a:p>
          <a:p>
            <a:pPr marL="0" lvl="0" indent="0">
              <a:buNone/>
            </a:pP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Nofio a hedfan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Nofiwch fel dolffin. Gofynna’r cwestiwn ‘Ydych chi’n gallu siarad fel dolffin hefyd?’</a:t>
            </a:r>
          </a:p>
          <a:p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Hedfanwch fel pili-pala. Gofynna’r cwestiwn ‘ Pa liw pili-pala ydych chi?’</a:t>
            </a:r>
            <a:endParaRPr lang="en-GB" sz="1500" dirty="0">
              <a:latin typeface="Comic Sans M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1875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FBF6-BCE8-461E-BAAD-A91433FE7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280" y="255695"/>
            <a:ext cx="8064967" cy="1065868"/>
          </a:xfrm>
        </p:spPr>
        <p:txBody>
          <a:bodyPr>
            <a:normAutofit/>
          </a:bodyPr>
          <a:lstStyle/>
          <a:p>
            <a:pPr algn="ctr"/>
            <a:r>
              <a:rPr lang="cy-GB" sz="3200" b="1" dirty="0">
                <a:solidFill>
                  <a:schemeClr val="accent6"/>
                </a:solidFill>
                <a:latin typeface="Comic Sans MS" panose="030F0702030302020204" pitchFamily="66" charset="0"/>
              </a:rPr>
              <a:t>Cardiau Fflach – Anifeiliaid Symudiadau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7CC0F83-AEE3-4E75-8F5C-8BFE09040E54}"/>
              </a:ext>
            </a:extLst>
          </p:cNvPr>
          <p:cNvSpPr/>
          <p:nvPr/>
        </p:nvSpPr>
        <p:spPr>
          <a:xfrm>
            <a:off x="457550" y="1489350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76C8B73-463C-4371-B0FD-4B9F36174916}"/>
              </a:ext>
            </a:extLst>
          </p:cNvPr>
          <p:cNvSpPr/>
          <p:nvPr/>
        </p:nvSpPr>
        <p:spPr>
          <a:xfrm>
            <a:off x="2740754" y="1489350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7250B49-62AD-447D-B076-F616232F6100}"/>
              </a:ext>
            </a:extLst>
          </p:cNvPr>
          <p:cNvSpPr/>
          <p:nvPr/>
        </p:nvSpPr>
        <p:spPr>
          <a:xfrm>
            <a:off x="5036191" y="1489349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9D8890-9C55-4AEB-972B-4F5279A2EAE2}"/>
              </a:ext>
            </a:extLst>
          </p:cNvPr>
          <p:cNvSpPr/>
          <p:nvPr/>
        </p:nvSpPr>
        <p:spPr>
          <a:xfrm>
            <a:off x="7331628" y="1489348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7C6D2E5-D096-42BD-AEDA-3BF360109D12}"/>
              </a:ext>
            </a:extLst>
          </p:cNvPr>
          <p:cNvSpPr/>
          <p:nvPr/>
        </p:nvSpPr>
        <p:spPr>
          <a:xfrm>
            <a:off x="9627065" y="1489349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3452393-2D78-4F4D-AF17-98BCA57A1879}"/>
              </a:ext>
            </a:extLst>
          </p:cNvPr>
          <p:cNvSpPr/>
          <p:nvPr/>
        </p:nvSpPr>
        <p:spPr>
          <a:xfrm>
            <a:off x="457550" y="4108113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7A43B92-6690-4019-B500-F83790A71FA0}"/>
              </a:ext>
            </a:extLst>
          </p:cNvPr>
          <p:cNvSpPr/>
          <p:nvPr/>
        </p:nvSpPr>
        <p:spPr>
          <a:xfrm>
            <a:off x="2740754" y="4108113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11338FF-BCA9-4BA7-8AFE-BF5CA7C54DA2}"/>
              </a:ext>
            </a:extLst>
          </p:cNvPr>
          <p:cNvSpPr/>
          <p:nvPr/>
        </p:nvSpPr>
        <p:spPr>
          <a:xfrm>
            <a:off x="5036191" y="4108112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93EA95B-0E71-438B-B7E6-1FD2D05B499B}"/>
              </a:ext>
            </a:extLst>
          </p:cNvPr>
          <p:cNvSpPr/>
          <p:nvPr/>
        </p:nvSpPr>
        <p:spPr>
          <a:xfrm>
            <a:off x="7331628" y="4108111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F71CB71-104B-4CC6-84D2-292ABC754DD7}"/>
              </a:ext>
            </a:extLst>
          </p:cNvPr>
          <p:cNvSpPr/>
          <p:nvPr/>
        </p:nvSpPr>
        <p:spPr>
          <a:xfrm>
            <a:off x="9627065" y="4108112"/>
            <a:ext cx="2004969" cy="2294083"/>
          </a:xfrm>
          <a:prstGeom prst="roundRect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780+ Monkey Climbing Stock Illustrations, Royalty-Free Vector Graphics &amp;  Clip Art - iStock">
            <a:extLst>
              <a:ext uri="{FF2B5EF4-FFF2-40B4-BE49-F238E27FC236}">
                <a16:creationId xmlns:a16="http://schemas.microsoft.com/office/drawing/2014/main" id="{4262E19E-BA5D-4EF8-B7D7-9F7E440A8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58" y="1690688"/>
            <a:ext cx="923152" cy="118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rown Bear PNG Clipart - Best WEB Clipart">
            <a:extLst>
              <a:ext uri="{FF2B5EF4-FFF2-40B4-BE49-F238E27FC236}">
                <a16:creationId xmlns:a16="http://schemas.microsoft.com/office/drawing/2014/main" id="{78F34AA7-D4E8-441E-AFE6-6CE379CFC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449" y="1808377"/>
            <a:ext cx="1300110" cy="100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ute Kangaroo Cartoon PNG Images | AI Free Download - Pikbest">
            <a:extLst>
              <a:ext uri="{FF2B5EF4-FFF2-40B4-BE49-F238E27FC236}">
                <a16:creationId xmlns:a16="http://schemas.microsoft.com/office/drawing/2014/main" id="{EA7A37DA-52D8-448C-A7D4-528429995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958" y="1533293"/>
            <a:ext cx="1060552" cy="149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ute Bunny Jumping Character PNG &amp; SVG Design For T-Shirts">
            <a:extLst>
              <a:ext uri="{FF2B5EF4-FFF2-40B4-BE49-F238E27FC236}">
                <a16:creationId xmlns:a16="http://schemas.microsoft.com/office/drawing/2014/main" id="{2B011EB7-3771-4469-BDA5-D3AC99742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793" y="1690688"/>
            <a:ext cx="1184421" cy="118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ute adorable red panda sleeping cartoon design Vector Image">
            <a:extLst>
              <a:ext uri="{FF2B5EF4-FFF2-40B4-BE49-F238E27FC236}">
                <a16:creationId xmlns:a16="http://schemas.microsoft.com/office/drawing/2014/main" id="{4120020A-60C6-4877-8648-0CC21EC8D0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8" t="20386" r="8159" b="26538"/>
          <a:stretch/>
        </p:blipFill>
        <p:spPr bwMode="auto">
          <a:xfrm>
            <a:off x="838200" y="4443683"/>
            <a:ext cx="1148499" cy="76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Snake Cartoon Images – Browse 168,432 Stock Photos, Vectors, and Video |  Adobe Stock">
            <a:extLst>
              <a:ext uri="{FF2B5EF4-FFF2-40B4-BE49-F238E27FC236}">
                <a16:creationId xmlns:a16="http://schemas.microsoft.com/office/drawing/2014/main" id="{7C94318F-25DE-44DB-94B5-08E16378B6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2524" y="1757584"/>
            <a:ext cx="1614050" cy="120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Horse illustration png Images - Free Download on Freepik">
            <a:extLst>
              <a:ext uri="{FF2B5EF4-FFF2-40B4-BE49-F238E27FC236}">
                <a16:creationId xmlns:a16="http://schemas.microsoft.com/office/drawing/2014/main" id="{CEEA0267-6E9C-4144-A768-6A9CAA6A6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155" y="4279188"/>
            <a:ext cx="1040285" cy="108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artoon elephant on white background | Premium Vector">
            <a:extLst>
              <a:ext uri="{FF2B5EF4-FFF2-40B4-BE49-F238E27FC236}">
                <a16:creationId xmlns:a16="http://schemas.microsoft.com/office/drawing/2014/main" id="{12E4B78C-5E41-49B9-82ED-677CD0E69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775" y="4343953"/>
            <a:ext cx="1317800" cy="95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artoon dolphin - Free vector clipart images on creazilla.com">
            <a:extLst>
              <a:ext uri="{FF2B5EF4-FFF2-40B4-BE49-F238E27FC236}">
                <a16:creationId xmlns:a16="http://schemas.microsoft.com/office/drawing/2014/main" id="{8ED1B029-57CA-4CED-9292-5E31807A7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681" y="4403702"/>
            <a:ext cx="1323392" cy="90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artoon Butterfly Clipart Transparent Background, Vector Cartoon Butterfly,  Butterfly Clipart, Cartoon Vector, Butterfly Vector PNG Image For Free  Download">
            <a:extLst>
              <a:ext uri="{FF2B5EF4-FFF2-40B4-BE49-F238E27FC236}">
                <a16:creationId xmlns:a16="http://schemas.microsoft.com/office/drawing/2014/main" id="{FDC57AB0-3B66-4337-AAF3-73970BFA9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8739" y="4346347"/>
            <a:ext cx="977341" cy="101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1D151BA-F4A2-4A60-BFBA-EB0FE33BBADD}"/>
              </a:ext>
            </a:extLst>
          </p:cNvPr>
          <p:cNvSpPr txBox="1"/>
          <p:nvPr/>
        </p:nvSpPr>
        <p:spPr>
          <a:xfrm>
            <a:off x="813732" y="3050679"/>
            <a:ext cx="1292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Dringwch fel mwnci.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597E98D-DAC1-41FC-BF32-7AA34F0C501A}"/>
              </a:ext>
            </a:extLst>
          </p:cNvPr>
          <p:cNvSpPr txBox="1"/>
          <p:nvPr/>
        </p:nvSpPr>
        <p:spPr>
          <a:xfrm>
            <a:off x="3069995" y="3050679"/>
            <a:ext cx="1292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Cropiwch fel arth.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A617E61-0E89-4CA2-9FEC-EB7570E73196}"/>
              </a:ext>
            </a:extLst>
          </p:cNvPr>
          <p:cNvSpPr txBox="1"/>
          <p:nvPr/>
        </p:nvSpPr>
        <p:spPr>
          <a:xfrm>
            <a:off x="5383460" y="3046581"/>
            <a:ext cx="142508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600" dirty="0">
                <a:latin typeface="Comic Sans MS"/>
              </a:rPr>
              <a:t>Neidiwch fel cangar</a:t>
            </a:r>
            <a:r>
              <a:rPr lang="cy-GB" sz="1600" dirty="0">
                <a:latin typeface="Comic Sans MS"/>
                <a:cs typeface="Arial"/>
              </a:rPr>
              <a:t>ŵ</a:t>
            </a:r>
            <a:r>
              <a:rPr lang="cy-GB" sz="1600" dirty="0">
                <a:latin typeface="Comic Sans MS"/>
              </a:rPr>
              <a:t>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C5A1342-6CBF-459C-9FF5-D408F3E76FDC}"/>
              </a:ext>
            </a:extLst>
          </p:cNvPr>
          <p:cNvSpPr txBox="1"/>
          <p:nvPr/>
        </p:nvSpPr>
        <p:spPr>
          <a:xfrm>
            <a:off x="7639923" y="3046581"/>
            <a:ext cx="1388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Hopiwch fel cwmningen.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A9ED92-E64C-4AE9-86A6-18B705DE1061}"/>
              </a:ext>
            </a:extLst>
          </p:cNvPr>
          <p:cNvSpPr txBox="1"/>
          <p:nvPr/>
        </p:nvSpPr>
        <p:spPr>
          <a:xfrm>
            <a:off x="9983247" y="3046581"/>
            <a:ext cx="1292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Llithrwch fel neidr.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90AA151-856C-466E-A314-A1CD42172CD4}"/>
              </a:ext>
            </a:extLst>
          </p:cNvPr>
          <p:cNvSpPr txBox="1"/>
          <p:nvPr/>
        </p:nvSpPr>
        <p:spPr>
          <a:xfrm>
            <a:off x="770412" y="5628564"/>
            <a:ext cx="13792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Rholiwch fel panda coch.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E07827-90A7-409A-B49B-600F9730F8E9}"/>
              </a:ext>
            </a:extLst>
          </p:cNvPr>
          <p:cNvSpPr txBox="1"/>
          <p:nvPr/>
        </p:nvSpPr>
        <p:spPr>
          <a:xfrm>
            <a:off x="3069995" y="5622692"/>
            <a:ext cx="1292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Rhedwch fel ceffyl.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F9772EE-2329-4513-ACF6-8B0DB236FBFD}"/>
              </a:ext>
            </a:extLst>
          </p:cNvPr>
          <p:cNvSpPr txBox="1"/>
          <p:nvPr/>
        </p:nvSpPr>
        <p:spPr>
          <a:xfrm>
            <a:off x="5471334" y="5628564"/>
            <a:ext cx="1317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Cerddwch fel eliffant.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D81CD7D-2D5E-4196-B0E5-8EDD5434E330}"/>
              </a:ext>
            </a:extLst>
          </p:cNvPr>
          <p:cNvSpPr txBox="1"/>
          <p:nvPr/>
        </p:nvSpPr>
        <p:spPr>
          <a:xfrm>
            <a:off x="7687810" y="5628564"/>
            <a:ext cx="1292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Nofiwch fel dolffin.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3377E55-205C-4D73-9F91-DE30AE94FD80}"/>
              </a:ext>
            </a:extLst>
          </p:cNvPr>
          <p:cNvSpPr txBox="1"/>
          <p:nvPr/>
        </p:nvSpPr>
        <p:spPr>
          <a:xfrm>
            <a:off x="10070820" y="5624760"/>
            <a:ext cx="1313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Hedfanwch fel pili-pala.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19F7A81-CE70-4975-8D16-E2EAEA7D3A84}"/>
              </a:ext>
            </a:extLst>
          </p:cNvPr>
          <p:cNvSpPr txBox="1"/>
          <p:nvPr/>
        </p:nvSpPr>
        <p:spPr>
          <a:xfrm>
            <a:off x="10406518" y="110138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95B854C-17AA-42B2-BD27-01CEF1FC6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3254" y="121995"/>
            <a:ext cx="989901" cy="98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817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20077-709F-432A-BBF9-81256F739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89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6"/>
                </a:solidFill>
                <a:latin typeface="Comic Sans MS" panose="030F0702030302020204" pitchFamily="66" charset="0"/>
              </a:rPr>
              <a:t>Llenwi Bylchau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1A380-769F-48DC-87D2-17F6D42F9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0641"/>
            <a:ext cx="10515600" cy="9091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cy-GB" sz="2400" dirty="0">
                <a:latin typeface="Comic Sans MS"/>
              </a:rPr>
              <a:t>Yn olaf, gwnaiff y plant yn wneud y </a:t>
            </a:r>
            <a:r>
              <a:rPr lang="cy-GB" sz="2400" dirty="0">
                <a:effectLst/>
                <a:latin typeface="Comic Sans MS"/>
                <a:ea typeface="Calibri"/>
                <a:cs typeface="Times New Roman"/>
              </a:rPr>
              <a:t>gweithgaredd</a:t>
            </a:r>
            <a:r>
              <a:rPr lang="cy-GB" sz="2400" dirty="0">
                <a:latin typeface="Comic Sans MS"/>
                <a:ea typeface="Calibri"/>
                <a:cs typeface="Times New Roman"/>
              </a:rPr>
              <a:t> </a:t>
            </a:r>
            <a:r>
              <a:rPr lang="cy-GB" sz="2400" dirty="0">
                <a:latin typeface="Comic Sans MS"/>
              </a:rPr>
              <a:t>i gofio anifeiliaid.</a:t>
            </a:r>
          </a:p>
          <a:p>
            <a:pPr marL="0" indent="0" algn="ctr">
              <a:buNone/>
            </a:pPr>
            <a:r>
              <a:rPr lang="cy-GB" sz="2400" dirty="0">
                <a:latin typeface="Comic Sans MS" panose="030F0702030302020204" pitchFamily="66" charset="0"/>
              </a:rPr>
              <a:t>Darllena’r brawddegau isod, a gofynna’r plant ‘Beth sydd nesaf?’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C7291F-435D-4AC0-9688-5C673354F425}"/>
              </a:ext>
            </a:extLst>
          </p:cNvPr>
          <p:cNvSpPr txBox="1"/>
          <p:nvPr/>
        </p:nvSpPr>
        <p:spPr>
          <a:xfrm>
            <a:off x="7346851" y="4292950"/>
            <a:ext cx="4228052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Comic Sans MS"/>
              </a:rPr>
              <a:t>Gofynna’r plant ‘Ydych chi’n gallu meddwl o fwy anifeiliaid am y symudiadau?’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6C65D9-81D8-46F2-AEE2-33244E4D47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07278" y="3359664"/>
            <a:ext cx="907199" cy="862973"/>
          </a:xfrm>
          <a:prstGeom prst="rect">
            <a:avLst/>
          </a:prstGeom>
        </p:spPr>
      </p:pic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706906C2-43C3-10B6-0487-E647756395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8925120"/>
              </p:ext>
            </p:extLst>
          </p:nvPr>
        </p:nvGraphicFramePr>
        <p:xfrm>
          <a:off x="987104" y="2728335"/>
          <a:ext cx="5108896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01679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97D63-FF69-44CE-A4B8-981586E88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b="1" dirty="0">
                <a:latin typeface="Comic Sans MS" panose="030F0702030302020204" pitchFamily="66" charset="0"/>
              </a:rPr>
              <a:t>Tasg Siarad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F825C-FFDF-4AE5-9BAE-DC89E6A24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Yn y gweithgaredd, bydd y plant yn ac ateb y </a:t>
            </a:r>
            <a:r>
              <a:rPr lang="cy-GB" sz="1900" dirty="0">
                <a:latin typeface="Comic Sans MS"/>
                <a:ea typeface="Calibri"/>
                <a:cs typeface="Times New Roman"/>
              </a:rPr>
              <a:t>cwestiyna</a:t>
            </a:r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 ‘beth ydy dy hoff anifail dy?’ </a:t>
            </a:r>
          </a:p>
          <a:p>
            <a:pPr marL="0" indent="0">
              <a:buNone/>
            </a:pPr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Byddan nhw’n ymarfer y patrwm ‘Fy hoff anifail i ydy…’ </a:t>
            </a:r>
          </a:p>
          <a:p>
            <a:pPr marL="0" indent="0">
              <a:buNone/>
            </a:pPr>
            <a:endParaRPr lang="cy-GB" sz="19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900" b="1" dirty="0">
                <a:effectLst/>
                <a:latin typeface="Comic Sans MS"/>
                <a:ea typeface="Calibri"/>
                <a:cs typeface="Times New Roman"/>
              </a:rPr>
              <a:t>Nod y wers:</a:t>
            </a:r>
          </a:p>
          <a:p>
            <a:r>
              <a:rPr lang="cy-GB" sz="1900" dirty="0">
                <a:latin typeface="Comic Sans MS"/>
                <a:ea typeface="Calibri"/>
                <a:cs typeface="Times New Roman"/>
              </a:rPr>
              <a:t>Bydd y plant dysgu’r patrwm ‘Fy hoff anifail i ydy...’ gyda’r Athrawes..</a:t>
            </a:r>
          </a:p>
          <a:p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Bydd y plant yn ymarfer patrwm gyda ffrindiau.</a:t>
            </a:r>
            <a:endParaRPr lang="cy-GB" sz="1900" dirty="0">
              <a:latin typeface="Comic Sans MS"/>
              <a:ea typeface="Calibri"/>
              <a:cs typeface="Times New Roman"/>
            </a:endParaRPr>
          </a:p>
          <a:p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Wedyn bydd y plant </a:t>
            </a:r>
            <a:r>
              <a:rPr lang="cy-GB" sz="1900" dirty="0">
                <a:latin typeface="Comic Sans MS"/>
                <a:ea typeface="Calibri"/>
                <a:cs typeface="Times New Roman"/>
              </a:rPr>
              <a:t>yn gallu dweud ‘Fy hoff anifail i ydy...’ Ar ôl cwestiwn ‘Beth ydy dy hoff anifail dy?’</a:t>
            </a:r>
          </a:p>
          <a:p>
            <a:r>
              <a:rPr lang="cy-GB" sz="1900" dirty="0">
                <a:effectLst/>
                <a:latin typeface="Comic Sans MS"/>
                <a:ea typeface="Calibri"/>
                <a:cs typeface="Times New Roman"/>
              </a:rPr>
              <a:t>Yn olaf, Byd</a:t>
            </a:r>
            <a:r>
              <a:rPr lang="cy-GB" sz="1900" dirty="0">
                <a:latin typeface="Comic Sans MS"/>
                <a:ea typeface="Calibri"/>
                <a:cs typeface="Times New Roman"/>
              </a:rPr>
              <a:t>dan nhw’n chwarae’r gêm ‘cadlongau’ gyda’n gilydd mewn parau.</a:t>
            </a:r>
            <a:endParaRPr lang="cy-GB" sz="19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buNone/>
            </a:pPr>
            <a:endParaRPr lang="en-GB" sz="19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A blue face with waves&#10;&#10;Description automatically generated">
            <a:extLst>
              <a:ext uri="{FF2B5EF4-FFF2-40B4-BE49-F238E27FC236}">
                <a16:creationId xmlns:a16="http://schemas.microsoft.com/office/drawing/2014/main" id="{D7E59A84-B0E8-4B19-8070-54F3E007F4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99" b="4"/>
          <a:stretch>
            <a:fillRect/>
          </a:stretch>
        </p:blipFill>
        <p:spPr>
          <a:xfrm>
            <a:off x="8098991" y="2316226"/>
            <a:ext cx="3443648" cy="3620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704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23566-03A7-4E9E-AB4F-DA98C4831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165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Beth ydy dy hoff anifail di?</a:t>
            </a:r>
            <a:endParaRPr lang="en-GB" dirty="0">
              <a:solidFill>
                <a:srgbClr val="FFFFFF"/>
              </a:solidFill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68EE6-A359-417D-9F40-E9FEA7F6C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864" y="759124"/>
            <a:ext cx="6906491" cy="5585619"/>
          </a:xfrm>
        </p:spPr>
        <p:txBody>
          <a:bodyPr anchor="ctr">
            <a:normAutofit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Yn gyntaf, bydd y plant ymarfer y patrwm gydag athrawes. Esbonia i bawb, byddan nhw’n ymarfer yr ateb ‘Fy hoff anifail i ydy...’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Dweda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wrth 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grŵp ‘Dwedwch ar fy ôl i... Fy hoff anifail i ydy...’ Ymarfer y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patrwm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tua phedwar neu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pum 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gwaith. Wedyn,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ateba'r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plant, un ar y tro a </a:t>
            </a:r>
            <a:r>
              <a:rPr lang="cy-GB" sz="1500" dirty="0" err="1">
                <a:effectLst/>
                <a:latin typeface="Comic Sans MS"/>
                <a:ea typeface="Calibri"/>
                <a:cs typeface="Calibri"/>
              </a:rPr>
              <a:t>thafla'r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bêl i bob person. Ymarfer gyda phlant un tro i bob un.</a:t>
            </a:r>
            <a:endParaRPr lang="en-GB" sz="1500" dirty="0">
              <a:effectLst/>
              <a:latin typeface="Comic Sans MS"/>
              <a:ea typeface="Calibri"/>
              <a:cs typeface="Calibri"/>
            </a:endParaRPr>
          </a:p>
          <a:p>
            <a:pPr marL="0" indent="0" algn="ctr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Nesaf, gofynna’r cwestiwn i bawb ‘Beth ydy dy hoff anifail di?’ Ateba'r cwestiwn eir enghraifft ‘Fy hoff anifail i ydy cwningen’. Defnyddia cardiau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fflach 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am help.</a:t>
            </a:r>
            <a:endParaRPr lang="en-GB" sz="1500" dirty="0">
              <a:effectLst/>
              <a:latin typeface="Comic Sans MS"/>
              <a:ea typeface="Calibri"/>
              <a:cs typeface="Calibri"/>
            </a:endParaRPr>
          </a:p>
          <a:p>
            <a:pPr marL="0" indent="0" algn="ctr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Y tro hwn, gofynna pawb i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ddewis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y cerdyn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fflach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.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Dweda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‘Edrychwch ar y cerdyn i weld eich anifail’. Nawr, gofynna’r cwestiwn eto, i bob person ‘Beth ydy dy hoff anifail di?’.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Dweda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‘Atebwch y cwestiwn gyda’r anifail ar y cerdyn’. </a:t>
            </a:r>
            <a:endParaRPr lang="en-GB" sz="1500" dirty="0">
              <a:effectLst/>
              <a:latin typeface="Comic Sans MS"/>
              <a:ea typeface="Calibri"/>
              <a:cs typeface="Calibri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E.e. </a:t>
            </a:r>
            <a:endParaRPr lang="en-GB" sz="15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Athrawes: ‘Beth ydy dy hoff anifail di, Twm?’</a:t>
            </a:r>
            <a:endParaRPr lang="en-GB" sz="15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Twm: ‘Fy hoff anifail i ydy… cwningen.</a:t>
            </a:r>
            <a:endParaRPr lang="en-GB" sz="15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Athrawes: ‘Beth ydy dy hoff anifail di, Mary?</a:t>
            </a:r>
            <a:endParaRPr lang="en-GB" sz="15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Mary: ‘Fy hoff anifail i ydy... draenog.</a:t>
            </a:r>
            <a:endParaRPr lang="en-GB" sz="1500" dirty="0">
              <a:effectLst/>
              <a:latin typeface="Comic Sans MS"/>
              <a:ea typeface="Calibri"/>
              <a:cs typeface="Times New Roman"/>
            </a:endParaRPr>
          </a:p>
          <a:p>
            <a:endParaRPr lang="en-GB" sz="150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76CA07-271A-42A8-B1F0-9F1988F0CBBE}"/>
              </a:ext>
            </a:extLst>
          </p:cNvPr>
          <p:cNvSpPr txBox="1"/>
          <p:nvPr/>
        </p:nvSpPr>
        <p:spPr>
          <a:xfrm>
            <a:off x="9490090" y="533773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Er Enghraifft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F2B9799-DEAC-44A4-9EE0-33CB55433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9714" y="4185176"/>
            <a:ext cx="1124125" cy="112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564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26B98D-9E44-4F9F-9017-C358197A3834}"/>
              </a:ext>
            </a:extLst>
          </p:cNvPr>
          <p:cNvSpPr txBox="1"/>
          <p:nvPr/>
        </p:nvSpPr>
        <p:spPr>
          <a:xfrm>
            <a:off x="631971" y="169338"/>
            <a:ext cx="506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Cwestiwn: </a:t>
            </a:r>
          </a:p>
          <a:p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Beth ydy dy hoff anifail di?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D4243A-8717-434C-B248-C9C77956C8BE}"/>
              </a:ext>
            </a:extLst>
          </p:cNvPr>
          <p:cNvSpPr txBox="1"/>
          <p:nvPr/>
        </p:nvSpPr>
        <p:spPr>
          <a:xfrm>
            <a:off x="6688795" y="205729"/>
            <a:ext cx="506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00B050"/>
                </a:solidFill>
              </a:rPr>
              <a:t>Ateb: </a:t>
            </a:r>
          </a:p>
          <a:p>
            <a:r>
              <a:rPr lang="cy-GB" b="1" dirty="0">
                <a:solidFill>
                  <a:srgbClr val="00B050"/>
                </a:solidFill>
              </a:rPr>
              <a:t>Fy hoff anifail i ydy…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9AC32D4-BE40-460F-A3A6-71B4435E795A}"/>
              </a:ext>
            </a:extLst>
          </p:cNvPr>
          <p:cNvSpPr/>
          <p:nvPr/>
        </p:nvSpPr>
        <p:spPr>
          <a:xfrm>
            <a:off x="8783273" y="1191235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74C20E-D86A-4713-984D-CE7FC3A3FBEB}"/>
              </a:ext>
            </a:extLst>
          </p:cNvPr>
          <p:cNvSpPr txBox="1"/>
          <p:nvPr/>
        </p:nvSpPr>
        <p:spPr>
          <a:xfrm>
            <a:off x="9222271" y="3057442"/>
            <a:ext cx="1599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neidr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F08A687-56F5-439B-AC1D-7A6B5B5F7AA0}"/>
              </a:ext>
            </a:extLst>
          </p:cNvPr>
          <p:cNvSpPr/>
          <p:nvPr/>
        </p:nvSpPr>
        <p:spPr>
          <a:xfrm>
            <a:off x="6096000" y="1191235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370BDD-162C-41D2-9157-BF646E031D65}"/>
              </a:ext>
            </a:extLst>
          </p:cNvPr>
          <p:cNvSpPr txBox="1"/>
          <p:nvPr/>
        </p:nvSpPr>
        <p:spPr>
          <a:xfrm>
            <a:off x="6455314" y="3047403"/>
            <a:ext cx="175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draenog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48D9AC7-D9AA-48D5-8EB0-251A7CEC309F}"/>
              </a:ext>
            </a:extLst>
          </p:cNvPr>
          <p:cNvSpPr/>
          <p:nvPr/>
        </p:nvSpPr>
        <p:spPr>
          <a:xfrm>
            <a:off x="3408728" y="1191235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3EB6F6-F30F-47C5-BE89-74080DF3F5BA}"/>
              </a:ext>
            </a:extLst>
          </p:cNvPr>
          <p:cNvSpPr txBox="1"/>
          <p:nvPr/>
        </p:nvSpPr>
        <p:spPr>
          <a:xfrm>
            <a:off x="3847726" y="3057442"/>
            <a:ext cx="1599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cath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0F84C73-2188-4E21-9DAF-9A39C8367351}"/>
              </a:ext>
            </a:extLst>
          </p:cNvPr>
          <p:cNvSpPr/>
          <p:nvPr/>
        </p:nvSpPr>
        <p:spPr>
          <a:xfrm>
            <a:off x="631971" y="1191235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382AD20-AAEB-4D4E-B1DD-B8D1B6D79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969" y="1359665"/>
            <a:ext cx="1599527" cy="1581951"/>
          </a:xfrm>
          <a:prstGeom prst="rect">
            <a:avLst/>
          </a:prstGeom>
          <a:ln w="28575"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26C5D6E-B722-4FE4-AAD0-DDB14CFEAF64}"/>
              </a:ext>
            </a:extLst>
          </p:cNvPr>
          <p:cNvSpPr txBox="1"/>
          <p:nvPr/>
        </p:nvSpPr>
        <p:spPr>
          <a:xfrm>
            <a:off x="1070969" y="3057442"/>
            <a:ext cx="1599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ci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C13B5AAE-2454-45DA-B548-72C8749225D4}"/>
              </a:ext>
            </a:extLst>
          </p:cNvPr>
          <p:cNvSpPr/>
          <p:nvPr/>
        </p:nvSpPr>
        <p:spPr>
          <a:xfrm>
            <a:off x="666911" y="4010588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A8AA558-83E7-40BC-8D62-444652009528}"/>
              </a:ext>
            </a:extLst>
          </p:cNvPr>
          <p:cNvSpPr txBox="1"/>
          <p:nvPr/>
        </p:nvSpPr>
        <p:spPr>
          <a:xfrm>
            <a:off x="847288" y="5876795"/>
            <a:ext cx="2063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cwningen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80D59AE-D2F3-40A0-AF17-11B75A50605D}"/>
              </a:ext>
            </a:extLst>
          </p:cNvPr>
          <p:cNvSpPr/>
          <p:nvPr/>
        </p:nvSpPr>
        <p:spPr>
          <a:xfrm>
            <a:off x="3443668" y="4010588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E950788-751F-41C0-88EA-A8CD4ED2A8DF}"/>
              </a:ext>
            </a:extLst>
          </p:cNvPr>
          <p:cNvSpPr txBox="1"/>
          <p:nvPr/>
        </p:nvSpPr>
        <p:spPr>
          <a:xfrm>
            <a:off x="3882666" y="5876795"/>
            <a:ext cx="1599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ceffyl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B0A64FA9-4467-4E44-93BC-C57C32B68693}"/>
              </a:ext>
            </a:extLst>
          </p:cNvPr>
          <p:cNvSpPr/>
          <p:nvPr/>
        </p:nvSpPr>
        <p:spPr>
          <a:xfrm>
            <a:off x="6130940" y="4010588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D0DA37F-9598-4E0F-9800-A134951FB37B}"/>
              </a:ext>
            </a:extLst>
          </p:cNvPr>
          <p:cNvSpPr txBox="1"/>
          <p:nvPr/>
        </p:nvSpPr>
        <p:spPr>
          <a:xfrm>
            <a:off x="6364864" y="5876795"/>
            <a:ext cx="2009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pysgodyn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CB5293FF-6A9D-4D8C-8160-069F9C933B67}"/>
              </a:ext>
            </a:extLst>
          </p:cNvPr>
          <p:cNvSpPr/>
          <p:nvPr/>
        </p:nvSpPr>
        <p:spPr>
          <a:xfrm>
            <a:off x="8818213" y="4010588"/>
            <a:ext cx="2407641" cy="2650923"/>
          </a:xfrm>
          <a:prstGeom prst="roundRect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50757AF-AA46-4031-A8AC-215D2E562502}"/>
              </a:ext>
            </a:extLst>
          </p:cNvPr>
          <p:cNvSpPr txBox="1"/>
          <p:nvPr/>
        </p:nvSpPr>
        <p:spPr>
          <a:xfrm>
            <a:off x="9125690" y="5876794"/>
            <a:ext cx="18441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pili-pala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9280573-963C-4F8E-B3D0-2B5A32BE1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745" y="1348640"/>
            <a:ext cx="1421605" cy="160400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D6913B94-D2BF-4894-8FC0-5A4BBA295B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9380" y="1408670"/>
            <a:ext cx="1610760" cy="158082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D9A9DE5C-74F7-4599-A44E-15EEA6E1A0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2271" y="1440674"/>
            <a:ext cx="1599527" cy="1548816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8907B126-D133-4F42-B8CB-4ACC4A75E9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2926" y="4179018"/>
            <a:ext cx="1275610" cy="1574497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B41BC88-F27F-4343-8F56-1002480C1A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7539" y="4238252"/>
            <a:ext cx="1479714" cy="1428513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265CE5A2-14AF-4402-8E49-77A4D034B22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9938" y="4367687"/>
            <a:ext cx="1599528" cy="141101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845BEBA3-7DC4-4DFE-9C97-A4926A8F7D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25690" y="4304372"/>
            <a:ext cx="1792685" cy="157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931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FB44A-369D-4178-9AC5-30DB6AAE0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165" y="1153570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 panose="030F0702030302020204" pitchFamily="66" charset="0"/>
              </a:rPr>
              <a:t>Grwp Cwestiynau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59CD5-A7CF-42C2-9653-D18D2C1AB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682" y="457120"/>
            <a:ext cx="6906491" cy="5585619"/>
          </a:xfrm>
        </p:spPr>
        <p:txBody>
          <a:bodyPr anchor="ctr">
            <a:normAutofit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Rydw i eisiau i’r plant i </a:t>
            </a:r>
            <a:r>
              <a:rPr lang="cy-GB" sz="2600" dirty="0">
                <a:latin typeface="Comic Sans MS"/>
                <a:ea typeface="Calibri"/>
                <a:cs typeface="Calibri"/>
              </a:rPr>
              <a:t>ofyn</a:t>
            </a: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 y cwestiwn i’w gilydd. </a:t>
            </a:r>
            <a:r>
              <a:rPr lang="cy-GB" sz="2600" dirty="0">
                <a:latin typeface="Comic Sans MS"/>
                <a:ea typeface="Calibri"/>
                <a:cs typeface="Calibri"/>
              </a:rPr>
              <a:t>Dweda</a:t>
            </a: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 ‘Symudwch o gwmpas y dosbarth a gofynnwch y cwestiwn eich ffrindiau’. Bydd y plant yn gofyn pump ffrindiau.</a:t>
            </a:r>
          </a:p>
          <a:p>
            <a:pPr marL="0" indent="0" algn="ctr">
              <a:spcAft>
                <a:spcPts val="800"/>
              </a:spcAft>
              <a:buNone/>
            </a:pPr>
            <a:endParaRPr lang="cy-GB" sz="2600" dirty="0">
              <a:effectLst/>
              <a:latin typeface="Comic Sans MS"/>
              <a:ea typeface="Calibri"/>
              <a:cs typeface="Calibri"/>
            </a:endParaRPr>
          </a:p>
          <a:p>
            <a:pPr marL="0" indent="0" algn="ctr">
              <a:spcAft>
                <a:spcPts val="800"/>
              </a:spcAft>
              <a:buNone/>
            </a:pP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Nesaf, gofynna’r plant ‘Pam?’ Rydw i eisiau i’r plant i </a:t>
            </a:r>
            <a:r>
              <a:rPr lang="cy-GB" sz="2600" dirty="0">
                <a:latin typeface="Comic Sans MS"/>
                <a:ea typeface="Calibri"/>
                <a:cs typeface="Calibri"/>
              </a:rPr>
              <a:t>ddefnyddio’r</a:t>
            </a: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 ‘Mat Iaith’ i helpu esbonio.</a:t>
            </a:r>
          </a:p>
          <a:p>
            <a:pPr marL="0" indent="0" algn="ctr">
              <a:spcAft>
                <a:spcPts val="800"/>
              </a:spcAft>
              <a:buNone/>
            </a:pPr>
            <a:endParaRPr lang="cy-GB" sz="2600" dirty="0">
              <a:latin typeface="Comic Sans MS"/>
              <a:ea typeface="Calibri"/>
              <a:cs typeface="Calibri"/>
            </a:endParaRPr>
          </a:p>
          <a:p>
            <a:pPr marL="0" indent="0" algn="ctr">
              <a:spcAft>
                <a:spcPts val="800"/>
              </a:spcAft>
              <a:buNone/>
            </a:pPr>
            <a:r>
              <a:rPr lang="cy-GB" sz="2600" dirty="0">
                <a:effectLst/>
                <a:latin typeface="Comic Sans MS"/>
                <a:ea typeface="Calibri"/>
                <a:cs typeface="Times New Roman"/>
              </a:rPr>
              <a:t>E</a:t>
            </a: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.e. Fy hoff anifail i ydy ci achos mae’n </a:t>
            </a:r>
            <a:r>
              <a:rPr lang="cy-GB" sz="2600" dirty="0">
                <a:solidFill>
                  <a:srgbClr val="FF0000"/>
                </a:solidFill>
                <a:latin typeface="Comic Sans MS"/>
                <a:ea typeface="Calibri"/>
                <a:cs typeface="Calibri"/>
              </a:rPr>
              <a:t>g</a:t>
            </a:r>
            <a:r>
              <a:rPr lang="cy-GB" sz="2600" dirty="0">
                <a:latin typeface="Comic Sans MS"/>
                <a:ea typeface="Calibri"/>
                <a:cs typeface="Calibri"/>
              </a:rPr>
              <a:t>ŵl</a:t>
            </a:r>
            <a:r>
              <a:rPr lang="cy-GB" sz="2600" dirty="0">
                <a:effectLst/>
                <a:latin typeface="Comic Sans MS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10337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DAFCB-2D19-453D-BEB3-0A0EF26E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935" y="365714"/>
            <a:ext cx="8054130" cy="670045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Iaith - F</a:t>
            </a:r>
            <a:r>
              <a:rPr lang="cy-GB" sz="2400" b="1" dirty="0">
                <a:solidFill>
                  <a:schemeClr val="accent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 hoff anifail i ydy... </a:t>
            </a:r>
            <a:r>
              <a:rPr lang="cy-GB" sz="2400" b="1" dirty="0">
                <a:solidFill>
                  <a:schemeClr val="accent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cy-GB" sz="2400" b="1" dirty="0">
                <a:solidFill>
                  <a:schemeClr val="accent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chos...</a:t>
            </a:r>
            <a:endParaRPr lang="en-GB" sz="2400" dirty="0">
              <a:solidFill>
                <a:schemeClr val="accent1"/>
              </a:solidFill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65425AEE-0D9C-4EA0-ADA5-C382F12B6F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830009"/>
              </p:ext>
            </p:extLst>
          </p:nvPr>
        </p:nvGraphicFramePr>
        <p:xfrm>
          <a:off x="544901" y="1449238"/>
          <a:ext cx="11273288" cy="5062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1280">
                  <a:extLst>
                    <a:ext uri="{9D8B030D-6E8A-4147-A177-3AD203B41FA5}">
                      <a16:colId xmlns:a16="http://schemas.microsoft.com/office/drawing/2014/main" val="4089231485"/>
                    </a:ext>
                  </a:extLst>
                </a:gridCol>
                <a:gridCol w="2519241">
                  <a:extLst>
                    <a:ext uri="{9D8B030D-6E8A-4147-A177-3AD203B41FA5}">
                      <a16:colId xmlns:a16="http://schemas.microsoft.com/office/drawing/2014/main" val="1980604195"/>
                    </a:ext>
                  </a:extLst>
                </a:gridCol>
                <a:gridCol w="3622767">
                  <a:extLst>
                    <a:ext uri="{9D8B030D-6E8A-4147-A177-3AD203B41FA5}">
                      <a16:colId xmlns:a16="http://schemas.microsoft.com/office/drawing/2014/main" val="304367225"/>
                    </a:ext>
                  </a:extLst>
                </a:gridCol>
              </a:tblGrid>
              <a:tr h="834137">
                <a:tc>
                  <a:txBody>
                    <a:bodyPr/>
                    <a:lstStyle/>
                    <a:p>
                      <a:pPr algn="l"/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ci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mae’n </a:t>
                      </a:r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/>
                          <a:ea typeface="Calibri"/>
                          <a:cs typeface="Calibri"/>
                        </a:rPr>
                        <a:t>g</a:t>
                      </a:r>
                      <a:r>
                        <a:rPr lang="cy-GB" sz="2400" b="0" i="0" u="none" strike="noStrike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ŵ</a:t>
                      </a: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l.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0476180"/>
                  </a:ext>
                </a:extLst>
              </a:tr>
              <a:tr h="8457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cath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mae’n neis.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6845700"/>
                  </a:ext>
                </a:extLst>
              </a:tr>
              <a:tr h="8457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ceffyl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mae’n </a:t>
                      </a:r>
                      <a:r>
                        <a:rPr lang="cy-GB" sz="2400" noProof="0" dirty="0">
                          <a:solidFill>
                            <a:srgbClr val="FF0000"/>
                          </a:solidFill>
                          <a:latin typeface="Comic Sans MS"/>
                          <a:ea typeface="Calibri"/>
                          <a:cs typeface="Calibri"/>
                        </a:rPr>
                        <a:t>f</a:t>
                      </a:r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awr.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4180167"/>
                  </a:ext>
                </a:extLst>
              </a:tr>
              <a:tr h="8457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neidr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mae’n </a:t>
                      </a:r>
                      <a:r>
                        <a:rPr lang="cy-GB" sz="2400" noProof="0" dirty="0">
                          <a:solidFill>
                            <a:srgbClr val="FF0000"/>
                          </a:solidFill>
                          <a:latin typeface="Comic Sans MS"/>
                          <a:ea typeface="Calibri"/>
                          <a:cs typeface="Calibri"/>
                        </a:rPr>
                        <a:t>g</a:t>
                      </a:r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ryf.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8558380"/>
                  </a:ext>
                </a:extLst>
              </a:tr>
              <a:tr h="8457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pili-pala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mae’n </a:t>
                      </a:r>
                      <a:r>
                        <a:rPr lang="cy-GB" sz="2400" noProof="0" dirty="0">
                          <a:solidFill>
                            <a:srgbClr val="FF0000"/>
                          </a:solidFill>
                          <a:latin typeface="Comic Sans MS"/>
                          <a:ea typeface="Calibri"/>
                          <a:cs typeface="Calibri"/>
                        </a:rPr>
                        <a:t>g</a:t>
                      </a:r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iwt.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215760"/>
                  </a:ext>
                </a:extLst>
              </a:tr>
              <a:tr h="8457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 hoff anifail i ydy pysgodyn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 panose="030F0702030302020204" pitchFamily="66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achos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mae’n </a:t>
                      </a:r>
                      <a:r>
                        <a:rPr lang="cy-GB" sz="2400" noProof="0" dirty="0">
                          <a:solidFill>
                            <a:srgbClr val="FF0000"/>
                          </a:solidFill>
                          <a:latin typeface="Comic Sans MS"/>
                          <a:ea typeface="Calibri"/>
                          <a:cs typeface="Calibri"/>
                        </a:rPr>
                        <a:t>g</a:t>
                      </a:r>
                      <a:r>
                        <a:rPr lang="cy-GB" sz="2400" noProof="0" dirty="0">
                          <a:solidFill>
                            <a:sysClr val="windowText" lastClr="000000"/>
                          </a:solidFill>
                          <a:latin typeface="Comic Sans MS"/>
                          <a:ea typeface="Calibri"/>
                          <a:cs typeface="Calibri"/>
                        </a:rPr>
                        <a:t>yflym.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8990168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FE8FF89-4118-4FF3-82F2-D2130A85A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957" y="2978350"/>
            <a:ext cx="537322" cy="780530"/>
          </a:xfrm>
          <a:prstGeom prst="rect">
            <a:avLst/>
          </a:prstGeom>
        </p:spPr>
      </p:pic>
      <p:pic>
        <p:nvPicPr>
          <p:cNvPr id="4098" name="Picture 2" descr="Emoji Smile Designs PNG Transparent Background, Free Download #46506 -  FreeIconsPNG">
            <a:extLst>
              <a:ext uri="{FF2B5EF4-FFF2-40B4-BE49-F238E27FC236}">
                <a16:creationId xmlns:a16="http://schemas.microsoft.com/office/drawing/2014/main" id="{A9F118D1-31EF-4920-97C0-EB5E43404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956" y="2276195"/>
            <a:ext cx="537323" cy="53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unglasses Emoji Picture PNG Transparent Background 2592x2592px - Filesize:  620286kb - TransparentPNG">
            <a:extLst>
              <a:ext uri="{FF2B5EF4-FFF2-40B4-BE49-F238E27FC236}">
                <a16:creationId xmlns:a16="http://schemas.microsoft.com/office/drawing/2014/main" id="{D652F989-BE03-44CF-BF4D-C33E527014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955" y="1449238"/>
            <a:ext cx="537323" cy="53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💪 Flexed Biceps on Apple iOS 10.0">
            <a:extLst>
              <a:ext uri="{FF2B5EF4-FFF2-40B4-BE49-F238E27FC236}">
                <a16:creationId xmlns:a16="http://schemas.microsoft.com/office/drawing/2014/main" id="{275B0120-A97C-487E-A893-497540B73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956" y="3856768"/>
            <a:ext cx="537322" cy="53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ute Emoji, Charming Symbols, Adorable Icons, Sweet Expressions, Fun  Stickers PNG">
            <a:extLst>
              <a:ext uri="{FF2B5EF4-FFF2-40B4-BE49-F238E27FC236}">
                <a16:creationId xmlns:a16="http://schemas.microsoft.com/office/drawing/2014/main" id="{975D7110-7895-4E64-B4E3-AF10D6314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796" y="4613397"/>
            <a:ext cx="839640" cy="83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Man Running Emoji [Free Download iPhone Emojis] | Emoji Island">
            <a:extLst>
              <a:ext uri="{FF2B5EF4-FFF2-40B4-BE49-F238E27FC236}">
                <a16:creationId xmlns:a16="http://schemas.microsoft.com/office/drawing/2014/main" id="{9AF1BE02-B78A-4440-BD87-646D8641B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9617" y="5585680"/>
            <a:ext cx="537322" cy="60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Dash Symbol | ID#: 347 | Emoji.co.uk">
            <a:extLst>
              <a:ext uri="{FF2B5EF4-FFF2-40B4-BE49-F238E27FC236}">
                <a16:creationId xmlns:a16="http://schemas.microsoft.com/office/drawing/2014/main" id="{7669A496-E993-424B-B294-B0578E5EF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236" y="5621163"/>
            <a:ext cx="537322" cy="53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B22F3A4-E411-4310-936F-2E45C23315FE}"/>
              </a:ext>
            </a:extLst>
          </p:cNvPr>
          <p:cNvSpPr txBox="1"/>
          <p:nvPr/>
        </p:nvSpPr>
        <p:spPr>
          <a:xfrm>
            <a:off x="10406518" y="110138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19FFD07-4DD1-42B4-919F-8E9DC17E3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9436" y="167277"/>
            <a:ext cx="925239" cy="92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49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11479-2673-4B96-BBC8-8249C09AA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707" y="1153571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 panose="030F0702030302020204" pitchFamily="66" charset="0"/>
              </a:rPr>
              <a:t>Cadlonghau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A7553-E78E-4EF5-B55D-064A63372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Ar y sleid nesaf, </a:t>
            </a:r>
            <a:r>
              <a:rPr lang="cy-GB" sz="1500" dirty="0">
                <a:latin typeface="Comic Sans MS"/>
              </a:rPr>
              <a:t>byddi</a:t>
            </a:r>
            <a:r>
              <a:rPr lang="cy-GB" sz="1500" b="0" i="0" dirty="0">
                <a:effectLst/>
                <a:latin typeface="Comic Sans MS"/>
              </a:rPr>
              <a:t> </a:t>
            </a:r>
            <a:r>
              <a:rPr lang="cy-GB" sz="1500" b="0" i="0" dirty="0" err="1">
                <a:effectLst/>
                <a:latin typeface="Comic Sans MS"/>
              </a:rPr>
              <a:t>di’n</a:t>
            </a:r>
            <a:r>
              <a:rPr lang="cy-GB" sz="1500" b="0" i="0" dirty="0">
                <a:effectLst/>
                <a:latin typeface="Comic Sans MS"/>
              </a:rPr>
              <a:t> weld y </a:t>
            </a:r>
            <a:r>
              <a:rPr lang="cy-GB" sz="1500" dirty="0">
                <a:latin typeface="Comic Sans MS"/>
              </a:rPr>
              <a:t>gêm</a:t>
            </a:r>
            <a:r>
              <a:rPr lang="cy-GB" sz="1500" b="0" i="0" dirty="0">
                <a:effectLst/>
                <a:latin typeface="Comic Sans MS"/>
              </a:rPr>
              <a:t>.</a:t>
            </a: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Gofynna’r plant i ddewis pump </a:t>
            </a:r>
            <a:r>
              <a:rPr lang="cy-GB" sz="1500" dirty="0">
                <a:latin typeface="Comic Sans MS"/>
              </a:rPr>
              <a:t>anifeiliaid</a:t>
            </a:r>
            <a:r>
              <a:rPr lang="cy-GB" sz="1500" b="0" i="0" dirty="0">
                <a:effectLst/>
                <a:latin typeface="Comic Sans MS"/>
              </a:rPr>
              <a:t>, defnyddio cownteri.</a:t>
            </a: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Rydw i eisiau i’r plant i ddyfalu anifeiliaid ein gilydd.</a:t>
            </a:r>
          </a:p>
          <a:p>
            <a:pPr marL="0" indent="0">
              <a:buNone/>
            </a:pPr>
            <a:endParaRPr lang="cy-GB" sz="15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Dweda ‘Gofynna’r i’w gilydd ‘... Ydy e/hi?’</a:t>
            </a:r>
          </a:p>
          <a:p>
            <a:pPr marL="0" indent="0">
              <a:buNone/>
            </a:pPr>
            <a:endParaRPr lang="cy-GB" sz="15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E.e. Ci ydy e? (gwrywaidd) Cath ydy hi? (benywaidd)</a:t>
            </a: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Mae’r anifeiliaid gwrywaidd yn las ac mae’r </a:t>
            </a:r>
            <a:r>
              <a:rPr lang="cy-GB" sz="1500" dirty="0">
                <a:latin typeface="Comic Sans MS"/>
              </a:rPr>
              <a:t>anifeiliaid</a:t>
            </a:r>
            <a:r>
              <a:rPr lang="cy-GB" sz="1500" b="0" i="0" dirty="0">
                <a:effectLst/>
                <a:latin typeface="Comic Sans MS"/>
              </a:rPr>
              <a:t> benywaidd yn binc.</a:t>
            </a:r>
          </a:p>
          <a:p>
            <a:pPr marL="0" indent="0">
              <a:buNone/>
            </a:pPr>
            <a:endParaRPr lang="cy-GB" sz="15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b="0" i="0" dirty="0">
                <a:effectLst/>
                <a:latin typeface="Comic Sans MS"/>
              </a:rPr>
              <a:t>Bydd y plant yn ateb y cwestiwn, ydy os cywir </a:t>
            </a:r>
            <a:r>
              <a:rPr lang="cy-GB" sz="1500" dirty="0">
                <a:latin typeface="Comic Sans MS"/>
              </a:rPr>
              <a:t>ac</a:t>
            </a:r>
            <a:r>
              <a:rPr lang="cy-GB" sz="1500" b="0" i="0" dirty="0">
                <a:effectLst/>
                <a:latin typeface="Comic Sans MS"/>
              </a:rPr>
              <a:t> nac ydy os anghywir.</a:t>
            </a:r>
          </a:p>
          <a:p>
            <a:pPr marL="0" indent="0">
              <a:buNone/>
            </a:pPr>
            <a:endParaRPr lang="cy-GB" sz="15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1500" dirty="0">
                <a:latin typeface="Comic Sans MS"/>
              </a:rPr>
              <a:t>Rydw i eisiau i’r plant roi’r cownter i’r partner os ydyn nhw’n gywir.</a:t>
            </a:r>
            <a:endParaRPr lang="cy-GB" sz="1500" b="0" i="0" dirty="0">
              <a:effectLst/>
              <a:latin typeface="Comic Sans MS"/>
            </a:endParaRP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237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FAE8772C-8EB7-4D3B-811E-6C543A6B9D8A}"/>
              </a:ext>
            </a:extLst>
          </p:cNvPr>
          <p:cNvGrpSpPr/>
          <p:nvPr/>
        </p:nvGrpSpPr>
        <p:grpSpPr>
          <a:xfrm rot="5400000">
            <a:off x="-822702" y="1194840"/>
            <a:ext cx="6631633" cy="4468319"/>
            <a:chOff x="631971" y="1191235"/>
            <a:chExt cx="10593883" cy="5470276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08C7C8E5-725E-4475-B8C7-B099D1B89BC3}"/>
                </a:ext>
              </a:extLst>
            </p:cNvPr>
            <p:cNvSpPr/>
            <p:nvPr/>
          </p:nvSpPr>
          <p:spPr>
            <a:xfrm>
              <a:off x="8783273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E3E8A30-1930-4967-8B18-8A380E45A7E1}"/>
                </a:ext>
              </a:extLst>
            </p:cNvPr>
            <p:cNvSpPr txBox="1"/>
            <p:nvPr/>
          </p:nvSpPr>
          <p:spPr>
            <a:xfrm>
              <a:off x="9222272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neidr</a:t>
              </a:r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AF1FEBD8-3591-4DE4-BE64-163A561EF9CC}"/>
                </a:ext>
              </a:extLst>
            </p:cNvPr>
            <p:cNvSpPr/>
            <p:nvPr/>
          </p:nvSpPr>
          <p:spPr>
            <a:xfrm>
              <a:off x="6096000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89CBA37-8D97-46A3-AACB-2BC776CE1CA3}"/>
                </a:ext>
              </a:extLst>
            </p:cNvPr>
            <p:cNvSpPr txBox="1"/>
            <p:nvPr/>
          </p:nvSpPr>
          <p:spPr>
            <a:xfrm>
              <a:off x="6455314" y="3042255"/>
              <a:ext cx="1758893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draenog</a:t>
              </a:r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8FC6DB2-E78A-4A3F-ABB2-43D9CDD1EA69}"/>
                </a:ext>
              </a:extLst>
            </p:cNvPr>
            <p:cNvSpPr/>
            <p:nvPr/>
          </p:nvSpPr>
          <p:spPr>
            <a:xfrm>
              <a:off x="3408728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AD93708-46E0-41A0-AD54-54F972715B75}"/>
                </a:ext>
              </a:extLst>
            </p:cNvPr>
            <p:cNvSpPr txBox="1"/>
            <p:nvPr/>
          </p:nvSpPr>
          <p:spPr>
            <a:xfrm>
              <a:off x="3847727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cath</a:t>
              </a: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CD6E85F5-E756-4366-AD3C-CD857E99B37B}"/>
                </a:ext>
              </a:extLst>
            </p:cNvPr>
            <p:cNvSpPr/>
            <p:nvPr/>
          </p:nvSpPr>
          <p:spPr>
            <a:xfrm>
              <a:off x="631971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A59F0FB-DE08-40D5-B4AC-57D41E9957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70969" y="1359665"/>
              <a:ext cx="1599527" cy="1581951"/>
            </a:xfrm>
            <a:prstGeom prst="rect">
              <a:avLst/>
            </a:prstGeom>
            <a:ln w="28575">
              <a:noFill/>
            </a:ln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F93EB16-2F69-4B35-8ED1-1DDAE905AD9C}"/>
                </a:ext>
              </a:extLst>
            </p:cNvPr>
            <p:cNvSpPr txBox="1"/>
            <p:nvPr/>
          </p:nvSpPr>
          <p:spPr>
            <a:xfrm>
              <a:off x="1070970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ci</a:t>
              </a: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5008202-E4DB-4453-B86E-1C911DF758F3}"/>
                </a:ext>
              </a:extLst>
            </p:cNvPr>
            <p:cNvSpPr/>
            <p:nvPr/>
          </p:nvSpPr>
          <p:spPr>
            <a:xfrm>
              <a:off x="666911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ABF05C8-B209-4112-9BCE-0CBE9C00C640}"/>
                </a:ext>
              </a:extLst>
            </p:cNvPr>
            <p:cNvSpPr txBox="1"/>
            <p:nvPr/>
          </p:nvSpPr>
          <p:spPr>
            <a:xfrm>
              <a:off x="847289" y="5871646"/>
              <a:ext cx="2063691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cwningen</a:t>
              </a:r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13CCFE3D-3DD6-4B69-981F-F439397BC6BA}"/>
                </a:ext>
              </a:extLst>
            </p:cNvPr>
            <p:cNvSpPr/>
            <p:nvPr/>
          </p:nvSpPr>
          <p:spPr>
            <a:xfrm>
              <a:off x="3443668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FA497B7-4581-4838-AC32-100208E4B566}"/>
                </a:ext>
              </a:extLst>
            </p:cNvPr>
            <p:cNvSpPr txBox="1"/>
            <p:nvPr/>
          </p:nvSpPr>
          <p:spPr>
            <a:xfrm>
              <a:off x="3882667" y="5871647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ceffyl</a:t>
              </a: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0DF256A4-D45D-4ABF-B04B-7463499A12E1}"/>
                </a:ext>
              </a:extLst>
            </p:cNvPr>
            <p:cNvSpPr/>
            <p:nvPr/>
          </p:nvSpPr>
          <p:spPr>
            <a:xfrm>
              <a:off x="6130940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182D95C-32BC-4692-B9B6-5A461F740523}"/>
                </a:ext>
              </a:extLst>
            </p:cNvPr>
            <p:cNvSpPr txBox="1"/>
            <p:nvPr/>
          </p:nvSpPr>
          <p:spPr>
            <a:xfrm>
              <a:off x="6364864" y="5871647"/>
              <a:ext cx="2009676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pysgodyn</a:t>
              </a: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EB483DA2-AA69-4D16-B342-97CE5EFC78F3}"/>
                </a:ext>
              </a:extLst>
            </p:cNvPr>
            <p:cNvSpPr/>
            <p:nvPr/>
          </p:nvSpPr>
          <p:spPr>
            <a:xfrm>
              <a:off x="8818213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ECDA31D-E0AC-4188-84D2-4C6E5E24AC5C}"/>
                </a:ext>
              </a:extLst>
            </p:cNvPr>
            <p:cNvSpPr txBox="1"/>
            <p:nvPr/>
          </p:nvSpPr>
          <p:spPr>
            <a:xfrm>
              <a:off x="9222271" y="5871645"/>
              <a:ext cx="1739289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pili pala</a:t>
              </a: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EC35147E-48BD-4FB7-AC22-1E0F14A4613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01745" y="1348640"/>
              <a:ext cx="1421605" cy="1604000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A4329120-014E-43B4-B026-4DD381AB2E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29380" y="1408670"/>
              <a:ext cx="1610760" cy="158082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72F96379-9474-4B82-9CB4-FA80C38B2D5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222271" y="1440674"/>
              <a:ext cx="1599527" cy="1548816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FA1A7643-E40C-4BE1-B6EE-E50248401DC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32926" y="4179018"/>
              <a:ext cx="1275610" cy="1574497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B516A77E-7D58-4189-A4D0-DD8B728B961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967539" y="4238252"/>
              <a:ext cx="1479714" cy="1428513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E66D1F1A-E378-42B2-9CDA-BE0420928D7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569938" y="4367687"/>
              <a:ext cx="1599528" cy="1411012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25BB387C-290C-46B5-8580-12048363DA1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125690" y="4304372"/>
              <a:ext cx="1792685" cy="1572423"/>
            </a:xfrm>
            <a:prstGeom prst="rect">
              <a:avLst/>
            </a:prstGeom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A4E09EF-0244-4905-84FA-DB3E2141FF39}"/>
              </a:ext>
            </a:extLst>
          </p:cNvPr>
          <p:cNvGrpSpPr/>
          <p:nvPr/>
        </p:nvGrpSpPr>
        <p:grpSpPr>
          <a:xfrm rot="16200000">
            <a:off x="6383069" y="1172968"/>
            <a:ext cx="6631633" cy="4468319"/>
            <a:chOff x="631971" y="1191235"/>
            <a:chExt cx="10593883" cy="5470276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81B7B03C-5109-4870-9E1F-C5CCF8200A24}"/>
                </a:ext>
              </a:extLst>
            </p:cNvPr>
            <p:cNvSpPr/>
            <p:nvPr/>
          </p:nvSpPr>
          <p:spPr>
            <a:xfrm>
              <a:off x="8783273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A516D271-3265-4B1F-91D5-65E58089526F}"/>
                </a:ext>
              </a:extLst>
            </p:cNvPr>
            <p:cNvSpPr txBox="1"/>
            <p:nvPr/>
          </p:nvSpPr>
          <p:spPr>
            <a:xfrm>
              <a:off x="9222272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neidr</a:t>
              </a:r>
            </a:p>
          </p:txBody>
        </p:sp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1B54939F-9AC1-4228-B970-7CEE84A18D14}"/>
                </a:ext>
              </a:extLst>
            </p:cNvPr>
            <p:cNvSpPr/>
            <p:nvPr/>
          </p:nvSpPr>
          <p:spPr>
            <a:xfrm>
              <a:off x="6096000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3866AD1E-67B8-44CC-B05F-D86725C8AEF7}"/>
                </a:ext>
              </a:extLst>
            </p:cNvPr>
            <p:cNvSpPr txBox="1"/>
            <p:nvPr/>
          </p:nvSpPr>
          <p:spPr>
            <a:xfrm>
              <a:off x="6455314" y="3042255"/>
              <a:ext cx="1758893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draenog</a:t>
              </a:r>
            </a:p>
          </p:txBody>
        </p:sp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A2BD4A6D-E427-4200-A96F-679B233F97A0}"/>
                </a:ext>
              </a:extLst>
            </p:cNvPr>
            <p:cNvSpPr/>
            <p:nvPr/>
          </p:nvSpPr>
          <p:spPr>
            <a:xfrm>
              <a:off x="3408728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62BD5FB0-2814-42D6-B373-30773D2A4A47}"/>
                </a:ext>
              </a:extLst>
            </p:cNvPr>
            <p:cNvSpPr txBox="1"/>
            <p:nvPr/>
          </p:nvSpPr>
          <p:spPr>
            <a:xfrm>
              <a:off x="3847727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cath</a:t>
              </a:r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3587F2F1-A364-48D1-84D0-10E2DC127CC8}"/>
                </a:ext>
              </a:extLst>
            </p:cNvPr>
            <p:cNvSpPr/>
            <p:nvPr/>
          </p:nvSpPr>
          <p:spPr>
            <a:xfrm>
              <a:off x="631971" y="1191235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602890EE-0CF7-499C-989C-5F026DE97D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70969" y="1359665"/>
              <a:ext cx="1599527" cy="1581951"/>
            </a:xfrm>
            <a:prstGeom prst="rect">
              <a:avLst/>
            </a:prstGeom>
            <a:ln w="28575">
              <a:noFill/>
            </a:ln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FF1157BD-1E4C-48F9-B169-8C8D1FA7ADCB}"/>
                </a:ext>
              </a:extLst>
            </p:cNvPr>
            <p:cNvSpPr txBox="1"/>
            <p:nvPr/>
          </p:nvSpPr>
          <p:spPr>
            <a:xfrm>
              <a:off x="1070970" y="3052294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ci</a:t>
              </a:r>
            </a:p>
          </p:txBody>
        </p:sp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DF83EB56-B46D-4414-AF93-EAB80CF1C2EA}"/>
                </a:ext>
              </a:extLst>
            </p:cNvPr>
            <p:cNvSpPr/>
            <p:nvPr/>
          </p:nvSpPr>
          <p:spPr>
            <a:xfrm>
              <a:off x="666911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AEBC1F76-8743-4BF0-BA4C-89B3BA500236}"/>
                </a:ext>
              </a:extLst>
            </p:cNvPr>
            <p:cNvSpPr txBox="1"/>
            <p:nvPr/>
          </p:nvSpPr>
          <p:spPr>
            <a:xfrm>
              <a:off x="847289" y="5871648"/>
              <a:ext cx="2063691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FF00FF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cwningen</a:t>
              </a:r>
            </a:p>
          </p:txBody>
        </p:sp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460BDC7C-61F5-4633-9446-26EE613A7518}"/>
                </a:ext>
              </a:extLst>
            </p:cNvPr>
            <p:cNvSpPr/>
            <p:nvPr/>
          </p:nvSpPr>
          <p:spPr>
            <a:xfrm>
              <a:off x="3443668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CF1A8A5D-8F9D-45CE-93D1-482923981437}"/>
                </a:ext>
              </a:extLst>
            </p:cNvPr>
            <p:cNvSpPr txBox="1"/>
            <p:nvPr/>
          </p:nvSpPr>
          <p:spPr>
            <a:xfrm>
              <a:off x="3882667" y="5871647"/>
              <a:ext cx="1599527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ceffyl</a:t>
              </a:r>
            </a:p>
          </p:txBody>
        </p: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2BBB7B49-CE01-42D0-8143-70805CE34751}"/>
                </a:ext>
              </a:extLst>
            </p:cNvPr>
            <p:cNvSpPr/>
            <p:nvPr/>
          </p:nvSpPr>
          <p:spPr>
            <a:xfrm>
              <a:off x="6130940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B6E00DEB-43BD-4E53-8BF4-E7DD7FB830CD}"/>
                </a:ext>
              </a:extLst>
            </p:cNvPr>
            <p:cNvSpPr txBox="1"/>
            <p:nvPr/>
          </p:nvSpPr>
          <p:spPr>
            <a:xfrm>
              <a:off x="6364864" y="5871647"/>
              <a:ext cx="2009676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pysgodyn</a:t>
              </a:r>
            </a:p>
          </p:txBody>
        </p:sp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96D6E219-F077-4FB8-AA1F-8C5FF41C5870}"/>
                </a:ext>
              </a:extLst>
            </p:cNvPr>
            <p:cNvSpPr/>
            <p:nvPr/>
          </p:nvSpPr>
          <p:spPr>
            <a:xfrm>
              <a:off x="8818213" y="4010588"/>
              <a:ext cx="2407641" cy="2650923"/>
            </a:xfrm>
            <a:prstGeom prst="roundRect">
              <a:avLst/>
            </a:prstGeom>
            <a:ln w="38100">
              <a:solidFill>
                <a:srgbClr val="0070C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5EB0E44A-ADBA-415A-9663-2680E439D7F1}"/>
                </a:ext>
              </a:extLst>
            </p:cNvPr>
            <p:cNvSpPr txBox="1"/>
            <p:nvPr/>
          </p:nvSpPr>
          <p:spPr>
            <a:xfrm>
              <a:off x="9222271" y="5871645"/>
              <a:ext cx="1739289" cy="4521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b="1" dirty="0">
                  <a:solidFill>
                    <a:srgbClr val="00B0F0"/>
                  </a:solidFill>
                  <a:latin typeface="Comic Sans MS" panose="030F0702030302020204" pitchFamily="66" charset="0"/>
                  <a:ea typeface="Calibri" panose="020F0502020204030204" pitchFamily="34" charset="0"/>
                  <a:cs typeface="Calibri" panose="020F0502020204030204" pitchFamily="34" charset="0"/>
                </a:rPr>
                <a:t>pili pala</a:t>
              </a:r>
            </a:p>
          </p:txBody>
        </p:sp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24CED8C9-C502-43AA-97DB-35D86229B6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01745" y="1348640"/>
              <a:ext cx="1421605" cy="1604000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44344402-75AC-4B36-BD1D-9F03FD1D531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29380" y="1408670"/>
              <a:ext cx="1610760" cy="1580820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9033268D-6B73-4EA4-BD16-A07FECC9BD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222271" y="1440674"/>
              <a:ext cx="1599527" cy="1548816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23092A4F-1A1E-4AB4-93BA-529603F199B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32926" y="4179018"/>
              <a:ext cx="1275610" cy="1574497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9122771E-95E5-46CC-B890-991D06EC8E3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967539" y="4238252"/>
              <a:ext cx="1479714" cy="1428513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02FE473A-213A-4976-B4D4-104C9920E3D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569938" y="4367687"/>
              <a:ext cx="1599528" cy="1411012"/>
            </a:xfrm>
            <a:prstGeom prst="rect">
              <a:avLst/>
            </a:prstGeom>
          </p:spPr>
        </p:pic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76B6D406-E892-47E2-AD81-6DDC641B5D9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125690" y="4304372"/>
              <a:ext cx="1792685" cy="1572423"/>
            </a:xfrm>
            <a:prstGeom prst="rect">
              <a:avLst/>
            </a:prstGeom>
          </p:spPr>
        </p:pic>
      </p:grpSp>
      <p:sp>
        <p:nvSpPr>
          <p:cNvPr id="54" name="TextBox 53">
            <a:extLst>
              <a:ext uri="{FF2B5EF4-FFF2-40B4-BE49-F238E27FC236}">
                <a16:creationId xmlns:a16="http://schemas.microsoft.com/office/drawing/2014/main" id="{BC0EBAE6-7651-476B-85CB-495EA5F3E497}"/>
              </a:ext>
            </a:extLst>
          </p:cNvPr>
          <p:cNvSpPr txBox="1"/>
          <p:nvPr/>
        </p:nvSpPr>
        <p:spPr>
          <a:xfrm rot="5400000">
            <a:off x="3571884" y="3157233"/>
            <a:ext cx="3214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…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 e?		</a:t>
            </a:r>
            <a:r>
              <a:rPr lang="en-GB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	</a:t>
            </a:r>
          </a:p>
          <a:p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…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 hi?	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Nac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ydy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B9043908-E977-4651-8C05-056010F1A042}"/>
              </a:ext>
            </a:extLst>
          </p:cNvPr>
          <p:cNvSpPr txBox="1"/>
          <p:nvPr/>
        </p:nvSpPr>
        <p:spPr>
          <a:xfrm rot="16200000">
            <a:off x="5405859" y="3058139"/>
            <a:ext cx="3214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… </a:t>
            </a:r>
            <a:r>
              <a:rPr lang="en-GB" dirty="0" err="1">
                <a:solidFill>
                  <a:srgbClr val="00B0F0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 e?		</a:t>
            </a:r>
            <a:r>
              <a:rPr lang="en-GB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00B0F0"/>
                </a:solidFill>
                <a:latin typeface="Comic Sans MS" panose="030F0702030302020204" pitchFamily="66" charset="0"/>
              </a:rPr>
              <a:t>	</a:t>
            </a:r>
          </a:p>
          <a:p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… </a:t>
            </a:r>
            <a:r>
              <a:rPr lang="en-GB" dirty="0" err="1">
                <a:solidFill>
                  <a:srgbClr val="FF00FF"/>
                </a:solidFill>
                <a:latin typeface="Comic Sans MS" panose="030F0702030302020204" pitchFamily="66" charset="0"/>
              </a:rPr>
              <a:t>ydy</a:t>
            </a:r>
            <a:r>
              <a:rPr lang="en-GB" dirty="0">
                <a:solidFill>
                  <a:srgbClr val="FF00FF"/>
                </a:solidFill>
                <a:latin typeface="Comic Sans MS" panose="030F0702030302020204" pitchFamily="66" charset="0"/>
              </a:rPr>
              <a:t> hi?	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Nac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ydy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479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97AF1-E43E-4E7A-BBFE-2F3EBDF29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b="1" dirty="0">
                <a:latin typeface="Comic Sans MS" panose="030F0702030302020204" pitchFamily="66" charset="0"/>
              </a:rPr>
              <a:t>Tasg Ysgrifennu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3CADB-0ECD-4731-BC94-78D891186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10" y="2092482"/>
            <a:ext cx="7073385" cy="4415506"/>
          </a:xfrm>
        </p:spPr>
        <p:txBody>
          <a:bodyPr anchor="t">
            <a:normAutofit fontScale="92500" lnSpcReduction="20000"/>
          </a:bodyPr>
          <a:lstStyle/>
          <a:p>
            <a:pPr>
              <a:buNone/>
            </a:pPr>
            <a:r>
              <a:rPr lang="cy-GB" sz="1600" b="1" i="0" dirty="0">
                <a:effectLst/>
                <a:latin typeface="Comic Sans MS"/>
                <a:ea typeface="+mn-lt"/>
                <a:cs typeface="+mn-lt"/>
              </a:rPr>
              <a:t>Nod y wers:</a:t>
            </a:r>
            <a:r>
              <a:rPr lang="cy-GB" sz="1600" b="1" dirty="0">
                <a:latin typeface="Comic Sans MS"/>
                <a:ea typeface="+mn-lt"/>
                <a:cs typeface="+mn-lt"/>
              </a:rPr>
              <a:t> </a:t>
            </a:r>
            <a:endParaRPr lang="en-US" sz="1600" b="1" dirty="0">
              <a:latin typeface="Comic Sans MS"/>
            </a:endParaRPr>
          </a:p>
          <a:p>
            <a:pPr>
              <a:buNone/>
            </a:pPr>
            <a:endParaRPr lang="cy-GB" sz="1600" dirty="0">
              <a:latin typeface="Comic Sans MS"/>
            </a:endParaRPr>
          </a:p>
          <a:p>
            <a:r>
              <a:rPr lang="cy-GB" sz="1600" dirty="0">
                <a:latin typeface="Comic Sans MS"/>
                <a:ea typeface="+mn-lt"/>
                <a:cs typeface="+mn-lt"/>
              </a:rPr>
              <a:t>Bydd y plant yn edrych a thrafod y map o’r byd. </a:t>
            </a:r>
            <a:endParaRPr lang="cy-GB" sz="1600" dirty="0">
              <a:latin typeface="Comic Sans MS"/>
            </a:endParaRPr>
          </a:p>
          <a:p>
            <a:endParaRPr lang="cy-GB" sz="1600" dirty="0">
              <a:latin typeface="Comic Sans MS"/>
            </a:endParaRPr>
          </a:p>
          <a:p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Byddan nhw’n ymarfer </a:t>
            </a:r>
            <a:r>
              <a:rPr lang="cy-GB" sz="1600" dirty="0">
                <a:latin typeface="Comic Sans MS"/>
                <a:ea typeface="+mn-lt"/>
                <a:cs typeface="+mn-lt"/>
              </a:rPr>
              <a:t>patrymau</a:t>
            </a:r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 ‘Ble rwyt ti’n byw?’ a ‘Rydw i’n byw yn...’</a:t>
            </a:r>
            <a:r>
              <a:rPr lang="cy-GB" sz="1600" dirty="0">
                <a:latin typeface="Comic Sans MS"/>
                <a:ea typeface="+mn-lt"/>
                <a:cs typeface="+mn-lt"/>
              </a:rPr>
              <a:t> </a:t>
            </a:r>
            <a:endParaRPr lang="cy-GB" sz="1600" dirty="0">
              <a:latin typeface="Comic Sans MS"/>
            </a:endParaRPr>
          </a:p>
          <a:p>
            <a:endParaRPr lang="cy-GB" sz="1600" dirty="0">
              <a:latin typeface="Comic Sans MS"/>
            </a:endParaRPr>
          </a:p>
          <a:p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Byddan nhw’n ymarfer </a:t>
            </a:r>
            <a:r>
              <a:rPr lang="cy-GB" sz="1600" dirty="0">
                <a:latin typeface="Comic Sans MS"/>
                <a:ea typeface="+mn-lt"/>
                <a:cs typeface="+mn-lt"/>
              </a:rPr>
              <a:t>patrymau</a:t>
            </a:r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 gyda </a:t>
            </a:r>
            <a:r>
              <a:rPr lang="cy-GB" sz="1600" dirty="0">
                <a:latin typeface="Comic Sans MS"/>
                <a:ea typeface="+mn-lt"/>
                <a:cs typeface="+mn-lt"/>
              </a:rPr>
              <a:t>thrydydd </a:t>
            </a:r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person. E.e. ‘Mae John yn byw yn Abertawe’.</a:t>
            </a:r>
            <a:r>
              <a:rPr lang="cy-GB" sz="1600" dirty="0">
                <a:latin typeface="Comic Sans MS"/>
                <a:ea typeface="+mn-lt"/>
                <a:cs typeface="+mn-lt"/>
              </a:rPr>
              <a:t> </a:t>
            </a:r>
          </a:p>
          <a:p>
            <a:endParaRPr lang="cy-GB" sz="1600" dirty="0">
              <a:latin typeface="Comic Sans MS"/>
              <a:ea typeface="+mn-lt"/>
              <a:cs typeface="+mn-lt"/>
            </a:endParaRPr>
          </a:p>
          <a:p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Bydd y plant yn dysgu’r </a:t>
            </a:r>
            <a:r>
              <a:rPr lang="cy-GB" sz="1600" dirty="0">
                <a:latin typeface="Comic Sans MS"/>
                <a:ea typeface="+mn-lt"/>
                <a:cs typeface="+mn-lt"/>
              </a:rPr>
              <a:t>patrymau</a:t>
            </a:r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 ‘ Ble mae anifail yn byw?’ a ‘Mae anifail yn byw yn...’ hefyd.</a:t>
            </a:r>
            <a:r>
              <a:rPr lang="cy-GB" sz="1600" dirty="0">
                <a:latin typeface="Comic Sans MS"/>
                <a:ea typeface="+mn-lt"/>
                <a:cs typeface="+mn-lt"/>
              </a:rPr>
              <a:t> </a:t>
            </a:r>
            <a:endParaRPr lang="cy-GB" sz="1600" dirty="0">
              <a:latin typeface="Comic Sans MS"/>
            </a:endParaRPr>
          </a:p>
          <a:p>
            <a:endParaRPr lang="cy-GB" sz="1600" dirty="0">
              <a:latin typeface="Comic Sans MS"/>
            </a:endParaRPr>
          </a:p>
          <a:p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Gwnaiff y plant yn ateb y cwestiynau ar y taflenni Gwaith. </a:t>
            </a:r>
            <a:r>
              <a:rPr lang="cy-GB" sz="1600" dirty="0">
                <a:latin typeface="Comic Sans MS"/>
                <a:ea typeface="+mn-lt"/>
                <a:cs typeface="+mn-lt"/>
              </a:rPr>
              <a:t>Caiff y plant yn</a:t>
            </a:r>
            <a:r>
              <a:rPr lang="cy-GB" sz="1600" b="0" i="0" dirty="0">
                <a:effectLst/>
                <a:latin typeface="Comic Sans MS"/>
                <a:ea typeface="+mn-lt"/>
                <a:cs typeface="+mn-lt"/>
              </a:rPr>
              <a:t> dewis taflen un tsili, dau tsili neu thri tsili.</a:t>
            </a:r>
            <a:r>
              <a:rPr lang="cy-GB" sz="1600" dirty="0">
                <a:latin typeface="Comic Sans MS"/>
                <a:ea typeface="+mn-lt"/>
                <a:cs typeface="+mn-lt"/>
              </a:rPr>
              <a:t> </a:t>
            </a:r>
            <a:endParaRPr lang="cy-GB" sz="1600" dirty="0">
              <a:latin typeface="Comic Sans MS"/>
            </a:endParaRPr>
          </a:p>
          <a:p>
            <a:endParaRPr lang="cy-GB" sz="1600" dirty="0">
              <a:latin typeface="Comic Sans MS"/>
            </a:endParaRPr>
          </a:p>
          <a:p>
            <a:pPr>
              <a:spcAft>
                <a:spcPts val="800"/>
              </a:spcAft>
            </a:pPr>
            <a:r>
              <a:rPr lang="cy-GB" sz="1600" dirty="0">
                <a:latin typeface="Comic Sans MS"/>
                <a:ea typeface="+mn-lt"/>
                <a:cs typeface="+mn-lt"/>
              </a:rPr>
              <a:t>Yn olaf, bydd y plant yn gweithio mewn parau a thrio trwsio’r brawddegau. </a:t>
            </a:r>
            <a:endParaRPr lang="cy-GB" sz="1600" dirty="0">
              <a:latin typeface="Comic Sans MS"/>
            </a:endParaRPr>
          </a:p>
        </p:txBody>
      </p:sp>
      <p:pic>
        <p:nvPicPr>
          <p:cNvPr id="4" name="Picture 3" descr="A pen on a notepad&#10;&#10;Description automatically generated">
            <a:extLst>
              <a:ext uri="{FF2B5EF4-FFF2-40B4-BE49-F238E27FC236}">
                <a16:creationId xmlns:a16="http://schemas.microsoft.com/office/drawing/2014/main" id="{2D119C07-1D82-4FC6-B1E7-E430D59F39E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62" r="3" b="3"/>
          <a:stretch>
            <a:fillRect/>
          </a:stretch>
        </p:blipFill>
        <p:spPr>
          <a:xfrm>
            <a:off x="8744574" y="2824226"/>
            <a:ext cx="2798065" cy="294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6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5E4E3-715B-45F0-BC48-BD864AE4A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36" y="1198418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 panose="030F0702030302020204" pitchFamily="66" charset="0"/>
              </a:rPr>
              <a:t>Tasg Ysgrifennu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3C118-7394-400B-A339-12177E0D9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697" y="851403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Yn gyntaf, bydd y plant yn ateb y cwestiwn ‘ Ble rwyt ti’n byw?’ gydag athrawes.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Esbonia i bawb,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gwnân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nhw’n ateb gyda ‘Rydw i’n byw yn...’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Gofynna’r pawb y cwestiwn un ar y tro.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latin typeface="Comic Sans MS"/>
                <a:ea typeface="Calibri"/>
                <a:cs typeface="Calibri"/>
              </a:rPr>
              <a:t>Symud ymlaen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, esbonia’r plant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gwnân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nhw’n ymarfer y trydydd person.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latin typeface="Comic Sans MS"/>
                <a:ea typeface="Calibri"/>
                <a:cs typeface="Calibri"/>
              </a:rPr>
              <a:t>G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ofynna’r cwestiwn i bawb </a:t>
            </a: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‘Ble mae John yn byw?’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Ateba'r cwestiwn </a:t>
            </a: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‘Mae John yn byw yn Abertawe’.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latin typeface="Comic Sans MS"/>
                <a:ea typeface="Calibri"/>
                <a:cs typeface="Calibri"/>
              </a:rPr>
              <a:t>Dweda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i grŵp ‘Dwedwch ar fy ôl i</a:t>
            </a: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... Mae John yn byw yn Abertawe...’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Ymarfer y </a:t>
            </a:r>
            <a:r>
              <a:rPr lang="cy-GB" sz="1500" dirty="0">
                <a:latin typeface="Comic Sans MS"/>
                <a:ea typeface="Calibri"/>
                <a:cs typeface="Calibri"/>
              </a:rPr>
              <a:t>patrymau</a:t>
            </a:r>
            <a:r>
              <a:rPr lang="cy-GB" sz="1500" dirty="0">
                <a:effectLst/>
                <a:latin typeface="Comic Sans MS"/>
                <a:ea typeface="Calibri"/>
                <a:cs typeface="Calibri"/>
              </a:rPr>
              <a:t> isod: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b="1" dirty="0">
                <a:latin typeface="Comic Sans MS"/>
                <a:ea typeface="Calibri"/>
                <a:cs typeface="Calibri"/>
              </a:rPr>
              <a:t>Ble mae Twm yn byw? Mae Twm yn byw yn Aberhonddu.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Ble mae Mair yn byw? Mae Mair yn byw yn yr Wyddfa.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b="1" dirty="0">
                <a:latin typeface="Comic Sans MS"/>
                <a:ea typeface="Calibri"/>
                <a:cs typeface="Calibri"/>
              </a:rPr>
              <a:t>Ble mae Josh yn byw? Mae Josh yn byw yn Aberteifi.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b="1" dirty="0" err="1">
                <a:effectLst/>
                <a:latin typeface="Comic Sans MS"/>
                <a:ea typeface="Calibri"/>
                <a:cs typeface="Calibri"/>
              </a:rPr>
              <a:t>Bles</a:t>
            </a:r>
            <a:r>
              <a:rPr lang="cy-GB" sz="1500" b="1" dirty="0">
                <a:effectLst/>
                <a:latin typeface="Comic Sans MS"/>
                <a:ea typeface="Calibri"/>
                <a:cs typeface="Calibri"/>
              </a:rPr>
              <a:t> mae Gwawr yn byw? Mae Gwawr yn byw yn y Bon-faen.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67787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6F30D3-AD88-4A0B-8B5F-A7FE0F061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36" y="1198418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 panose="030F0702030302020204" pitchFamily="66" charset="0"/>
              </a:rPr>
              <a:t>Tasg Ysgrifennu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BD96D-F2F1-49D2-A108-827446517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4086" y="1061128"/>
            <a:ext cx="6906491" cy="5585619"/>
          </a:xfrm>
        </p:spPr>
        <p:txBody>
          <a:bodyPr anchor="ctr">
            <a:normAutofit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cy-GB" b="0" i="0" dirty="0">
                <a:effectLst/>
                <a:latin typeface="Comic Sans MS"/>
              </a:rPr>
              <a:t>Nesaf, rydw i eisiau i’r plant edrych ar y map. </a:t>
            </a:r>
            <a:r>
              <a:rPr lang="cy-GB" dirty="0">
                <a:latin typeface="Comic Sans MS"/>
              </a:rPr>
              <a:t>Gofynna’r plant i drafod</a:t>
            </a:r>
            <a:r>
              <a:rPr lang="cy-GB" b="0" i="0" dirty="0">
                <a:effectLst/>
                <a:latin typeface="Comic Sans MS"/>
              </a:rPr>
              <a:t> yr anifeiliaid </a:t>
            </a:r>
            <a:r>
              <a:rPr lang="cy-GB" dirty="0">
                <a:latin typeface="Comic Sans MS"/>
              </a:rPr>
              <a:t>a gwledydd</a:t>
            </a:r>
            <a:r>
              <a:rPr lang="cy-GB" b="0" i="0" dirty="0">
                <a:effectLst/>
                <a:latin typeface="Comic Sans MS"/>
              </a:rPr>
              <a:t>.</a:t>
            </a:r>
            <a:br>
              <a:rPr lang="cy-GB" b="0" i="0" dirty="0">
                <a:effectLst/>
                <a:latin typeface="Comic Sans MS" panose="030F0702030302020204" pitchFamily="66" charset="0"/>
              </a:rPr>
            </a:br>
            <a:r>
              <a:rPr lang="cy-GB" i="0" dirty="0">
                <a:effectLst/>
                <a:latin typeface="Comic Sans MS"/>
              </a:rPr>
              <a:t>Beth maen nhw’n gwybod? </a:t>
            </a:r>
          </a:p>
          <a:p>
            <a:pPr marL="0" indent="0" algn="ctr">
              <a:spcAft>
                <a:spcPts val="800"/>
              </a:spcAft>
              <a:buNone/>
            </a:pPr>
            <a:endParaRPr lang="cy-GB" dirty="0">
              <a:latin typeface="Comic Sans MS"/>
            </a:endParaRPr>
          </a:p>
          <a:p>
            <a:pPr marL="0" indent="0" algn="ctr">
              <a:spcAft>
                <a:spcPts val="800"/>
              </a:spcAft>
              <a:buNone/>
            </a:pPr>
            <a:r>
              <a:rPr lang="cy-GB" i="0" dirty="0">
                <a:effectLst/>
                <a:latin typeface="Comic Sans MS"/>
              </a:rPr>
              <a:t>Gofynna </a:t>
            </a:r>
            <a:endParaRPr lang="cy-GB" dirty="0"/>
          </a:p>
          <a:p>
            <a:pPr marL="0" indent="0" algn="ctr">
              <a:spcAft>
                <a:spcPts val="800"/>
              </a:spcAft>
              <a:buNone/>
            </a:pPr>
            <a:r>
              <a:rPr lang="cy-GB" b="1" i="0" dirty="0">
                <a:effectLst/>
                <a:latin typeface="Comic Sans MS"/>
              </a:rPr>
              <a:t>‘Beth ydych chi’n cofio am </a:t>
            </a:r>
            <a:r>
              <a:rPr lang="cy-GB" b="1" dirty="0">
                <a:latin typeface="Comic Sans MS"/>
              </a:rPr>
              <a:t>anifeiliaid</a:t>
            </a:r>
            <a:r>
              <a:rPr lang="cy-GB" b="1" i="0" dirty="0">
                <a:effectLst/>
                <a:latin typeface="Comic Sans MS"/>
              </a:rPr>
              <a:t> a gwledydd?’</a:t>
            </a:r>
            <a:endParaRPr lang="cy-GB" dirty="0"/>
          </a:p>
          <a:p>
            <a:pPr marL="0" indent="0" algn="ctr">
              <a:spcAft>
                <a:spcPts val="800"/>
              </a:spcAft>
              <a:buNone/>
            </a:pPr>
            <a:endParaRPr lang="cy-GB" b="1" i="0" dirty="0">
              <a:effectLst/>
              <a:latin typeface="Comic Sans MS" panose="030F0702030302020204" pitchFamily="66" charset="0"/>
            </a:endParaRPr>
          </a:p>
          <a:p>
            <a:pPr marL="0" indent="0" algn="ctr">
              <a:spcAft>
                <a:spcPts val="800"/>
              </a:spcAft>
              <a:buNone/>
            </a:pPr>
            <a:endParaRPr lang="cy-GB" b="0" i="0" dirty="0"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493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F177A2-52E5-4DE5-A96C-B8D805751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cy-GB" b="1">
                <a:latin typeface="Comic Sans MS" panose="030F0702030302020204" pitchFamily="66" charset="0"/>
              </a:rPr>
              <a:t>Tasg Ysgrifennu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n on a notepad&#10;&#10;Description automatically generated">
            <a:extLst>
              <a:ext uri="{FF2B5EF4-FFF2-40B4-BE49-F238E27FC236}">
                <a16:creationId xmlns:a16="http://schemas.microsoft.com/office/drawing/2014/main" id="{E039321C-6068-4C4A-9C7F-59289BC66E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00"/>
          <a:stretch>
            <a:fillRect/>
          </a:stretch>
        </p:blipFill>
        <p:spPr>
          <a:xfrm>
            <a:off x="703182" y="955438"/>
            <a:ext cx="4777381" cy="47773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15646-F978-4A08-BCE5-2C223945E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870745"/>
            <a:ext cx="5593856" cy="46055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1800" b="0" i="0" dirty="0">
                <a:effectLst/>
                <a:latin typeface="Comic Sans MS"/>
              </a:rPr>
              <a:t>Gofynna’r cwestiwn ‘Ble mae draenog yn byw?’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800" b="0" i="0" dirty="0">
                <a:effectLst/>
                <a:latin typeface="Comic Sans MS"/>
              </a:rPr>
              <a:t>Esbonia yn yr ateb, mae yna dreiglad trwynol.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800" b="0" i="0" dirty="0">
                <a:effectLst/>
                <a:latin typeface="Comic Sans MS"/>
              </a:rPr>
              <a:t>Felly, yr ateb ‘Mae draenog yn byw yng Nghymru.</a:t>
            </a:r>
          </a:p>
          <a:p>
            <a:pPr marL="0" indent="0">
              <a:spcAft>
                <a:spcPts val="800"/>
              </a:spcAft>
              <a:buNone/>
            </a:pPr>
            <a:endParaRPr lang="cy-GB" sz="18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spcAft>
                <a:spcPts val="800"/>
              </a:spcAft>
              <a:buNone/>
            </a:pPr>
            <a:br>
              <a:rPr lang="cy-GB" sz="1800" b="0" i="0" dirty="0">
                <a:effectLst/>
                <a:latin typeface="Comic Sans MS" panose="030F0702030302020204" pitchFamily="66" charset="0"/>
              </a:rPr>
            </a:br>
            <a:endParaRPr lang="cy-GB" sz="1800" b="0" i="0" dirty="0">
              <a:effectLst/>
              <a:latin typeface="Comic Sans MS" panose="030F0702030302020204" pitchFamily="66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cy-GB" sz="1800" b="0" i="0" dirty="0">
              <a:effectLst/>
              <a:latin typeface="Comic Sans MS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800" b="0" i="0" dirty="0">
                <a:effectLst/>
                <a:latin typeface="Comic Sans MS"/>
              </a:rPr>
              <a:t>Nesaf</a:t>
            </a:r>
            <a:r>
              <a:rPr lang="cy-GB" sz="1800" dirty="0">
                <a:latin typeface="Comic Sans MS"/>
              </a:rPr>
              <a:t>, rydw</a:t>
            </a:r>
            <a:r>
              <a:rPr lang="cy-GB" sz="1800" b="0" i="0" dirty="0">
                <a:effectLst/>
                <a:latin typeface="Comic Sans MS"/>
              </a:rPr>
              <a:t> i eisiau i’r plant i ateb y cwestiynau ar y taflenni gwaith.</a:t>
            </a:r>
          </a:p>
          <a:p>
            <a:pPr marL="0" indent="0">
              <a:spcAft>
                <a:spcPts val="800"/>
              </a:spcAft>
              <a:buNone/>
            </a:pPr>
            <a:br>
              <a:rPr lang="cy-GB" sz="1800" b="0" i="0" dirty="0">
                <a:effectLst/>
                <a:latin typeface="Comic Sans MS" panose="030F0702030302020204" pitchFamily="66" charset="0"/>
              </a:rPr>
            </a:br>
            <a:r>
              <a:rPr lang="cy-GB" sz="1800" b="0" i="0" dirty="0">
                <a:effectLst/>
                <a:latin typeface="Comic Sans MS"/>
              </a:rPr>
              <a:t>Dweda wrth y plant i ddefnyddio’r ‘Map o’r byd’ a thaflen ‘Gwledydd’ am help.</a:t>
            </a:r>
            <a:endParaRPr lang="en-GB" sz="1800" dirty="0">
              <a:latin typeface="Comic Sans MS"/>
            </a:endParaRPr>
          </a:p>
          <a:p>
            <a:endParaRPr lang="en-GB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CB1769-D6B5-4C61-B3B1-8CCE196E74B6}"/>
              </a:ext>
            </a:extLst>
          </p:cNvPr>
          <p:cNvSpPr txBox="1"/>
          <p:nvPr/>
        </p:nvSpPr>
        <p:spPr>
          <a:xfrm>
            <a:off x="7872693" y="4144185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Er Enghraifft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0C27BA9C-0D91-471F-87F4-ACA1B2ECA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808" y="3261042"/>
            <a:ext cx="883143" cy="883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4669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715AB18-3341-434E-BCFD-2174880CF7DE}"/>
              </a:ext>
            </a:extLst>
          </p:cNvPr>
          <p:cNvGrpSpPr/>
          <p:nvPr/>
        </p:nvGrpSpPr>
        <p:grpSpPr>
          <a:xfrm>
            <a:off x="0" y="0"/>
            <a:ext cx="12192000" cy="6873188"/>
            <a:chOff x="0" y="0"/>
            <a:chExt cx="12192000" cy="687318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67659BC-E131-4E6C-B137-BC02E581AB2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15188"/>
              <a:ext cx="12192000" cy="68580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F046431-B09A-4AA1-BF3C-9E5850C3FC72}"/>
                </a:ext>
              </a:extLst>
            </p:cNvPr>
            <p:cNvSpPr txBox="1"/>
            <p:nvPr/>
          </p:nvSpPr>
          <p:spPr>
            <a:xfrm>
              <a:off x="1325528" y="1858328"/>
              <a:ext cx="142476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Gogledd America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001CD27-23B2-49B7-BAA6-32CA2AA6EB8B}"/>
                </a:ext>
              </a:extLst>
            </p:cNvPr>
            <p:cNvSpPr txBox="1"/>
            <p:nvPr/>
          </p:nvSpPr>
          <p:spPr>
            <a:xfrm>
              <a:off x="2608521" y="4238186"/>
              <a:ext cx="142476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De </a:t>
              </a:r>
            </a:p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America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F7CACC3-66FB-4D34-AE63-62A17FDDA016}"/>
                </a:ext>
              </a:extLst>
            </p:cNvPr>
            <p:cNvSpPr txBox="1"/>
            <p:nvPr/>
          </p:nvSpPr>
          <p:spPr>
            <a:xfrm>
              <a:off x="5575003" y="3429000"/>
              <a:ext cx="14247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Affrica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7599764-42AC-47D1-8FEA-2D26C719632A}"/>
                </a:ext>
              </a:extLst>
            </p:cNvPr>
            <p:cNvSpPr txBox="1"/>
            <p:nvPr/>
          </p:nvSpPr>
          <p:spPr>
            <a:xfrm>
              <a:off x="5801831" y="6190581"/>
              <a:ext cx="14247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b="1" i="0" dirty="0">
                  <a:effectLst/>
                  <a:latin typeface="Comic Sans MS" panose="030F0702030302020204" pitchFamily="66" charset="0"/>
                </a:rPr>
                <a:t>Yr Antarctig</a:t>
              </a:r>
              <a:endParaRPr lang="cy-GB" sz="1400" dirty="0">
                <a:latin typeface="Comic Sans MS" panose="030F0702030302020204" pitchFamily="66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6808D0C-2C3C-4BD8-9682-DD40C24CC373}"/>
                </a:ext>
              </a:extLst>
            </p:cNvPr>
            <p:cNvSpPr txBox="1"/>
            <p:nvPr/>
          </p:nvSpPr>
          <p:spPr>
            <a:xfrm>
              <a:off x="8040135" y="2096009"/>
              <a:ext cx="14247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Ewrop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CB3356-9BAF-4638-B09C-069A96F56B13}"/>
                </a:ext>
              </a:extLst>
            </p:cNvPr>
            <p:cNvSpPr txBox="1"/>
            <p:nvPr/>
          </p:nvSpPr>
          <p:spPr>
            <a:xfrm>
              <a:off x="9948530" y="4857099"/>
              <a:ext cx="14247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Awstralia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C3BBCE4-C900-4A0D-88AB-2D5572393448}"/>
                </a:ext>
              </a:extLst>
            </p:cNvPr>
            <p:cNvSpPr txBox="1"/>
            <p:nvPr/>
          </p:nvSpPr>
          <p:spPr>
            <a:xfrm>
              <a:off x="4377068" y="2010948"/>
              <a:ext cx="14247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Cymru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B4ACED9-6FA6-4DD0-ACEE-07BF1709DA43}"/>
                </a:ext>
              </a:extLst>
            </p:cNvPr>
            <p:cNvSpPr txBox="1"/>
            <p:nvPr/>
          </p:nvSpPr>
          <p:spPr>
            <a:xfrm>
              <a:off x="400493" y="5045937"/>
              <a:ext cx="142476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Cefnfor </a:t>
              </a:r>
            </a:p>
            <a:p>
              <a:pPr algn="ctr"/>
              <a:r>
                <a:rPr lang="cy-GB" sz="1400" dirty="0">
                  <a:latin typeface="Comic Sans MS" panose="030F0702030302020204" pitchFamily="66" charset="0"/>
                </a:rPr>
                <a:t>Tawel</a:t>
              </a:r>
            </a:p>
          </p:txBody>
        </p:sp>
        <p:sp>
          <p:nvSpPr>
            <p:cNvPr id="18" name="Rectangle 3">
              <a:extLst>
                <a:ext uri="{FF2B5EF4-FFF2-40B4-BE49-F238E27FC236}">
                  <a16:creationId xmlns:a16="http://schemas.microsoft.com/office/drawing/2014/main" id="{2AE083BA-8510-4BCB-BAFC-F8AA6D9262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2192000" cy="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endParaRPr lang="en-GB"/>
            </a:p>
          </p:txBody>
        </p:sp>
        <p:pic>
          <p:nvPicPr>
            <p:cNvPr id="1031" name="Picture 7" descr="Raccoon Cartoon PNGs for Free Download">
              <a:extLst>
                <a:ext uri="{FF2B5EF4-FFF2-40B4-BE49-F238E27FC236}">
                  <a16:creationId xmlns:a16="http://schemas.microsoft.com/office/drawing/2014/main" id="{93B09B56-A11A-46E3-BF00-838C7D4BD15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2874" y="972874"/>
              <a:ext cx="1015412" cy="1015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AutoShape 9" descr="Crocodile Cartoon Clip Art Green Animal, Art Clipart, Crocodile Clipart,  Cartoon Clipart PNG Transparent Clipart Image and PSD File for Free Download">
              <a:extLst>
                <a:ext uri="{FF2B5EF4-FFF2-40B4-BE49-F238E27FC236}">
                  <a16:creationId xmlns:a16="http://schemas.microsoft.com/office/drawing/2014/main" id="{F1106CA9-7CBE-4FFB-8BB4-08A39D448D0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943600" y="3276600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" name="AutoShape 13" descr="Crocodile Cartoon PNG Transparent Images Free Download | Vector Files |  Pngtree">
              <a:extLst>
                <a:ext uri="{FF2B5EF4-FFF2-40B4-BE49-F238E27FC236}">
                  <a16:creationId xmlns:a16="http://schemas.microsoft.com/office/drawing/2014/main" id="{7EAC8E25-AF33-4DE3-B3C8-0137F89B292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096000" y="3429000"/>
              <a:ext cx="304800" cy="30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B5733A7C-BEA9-4B7B-A779-E03D8AF7DAB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850055" y="2318725"/>
              <a:ext cx="1015412" cy="586400"/>
            </a:xfrm>
            <a:prstGeom prst="rect">
              <a:avLst/>
            </a:prstGeom>
          </p:spPr>
        </p:pic>
        <p:pic>
          <p:nvPicPr>
            <p:cNvPr id="1053" name="Picture 29" descr="AI generated Cute monkey cartoon illustration for kids on transparent  background 36444823 PNG">
              <a:extLst>
                <a:ext uri="{FF2B5EF4-FFF2-40B4-BE49-F238E27FC236}">
                  <a16:creationId xmlns:a16="http://schemas.microsoft.com/office/drawing/2014/main" id="{43215265-AEF4-492B-9B49-C0098B5C51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8657" y="3535165"/>
              <a:ext cx="859304" cy="8593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D7943A89-3151-4174-B426-B9CB9807097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tretch>
              <a:fillRect/>
            </a:stretch>
          </p:blipFill>
          <p:spPr>
            <a:xfrm>
              <a:off x="182168" y="4287180"/>
              <a:ext cx="1332392" cy="751164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87C3D472-D15B-40C8-B908-99F0CC5E64B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tretch>
              <a:fillRect/>
            </a:stretch>
          </p:blipFill>
          <p:spPr>
            <a:xfrm>
              <a:off x="1052198" y="5650764"/>
              <a:ext cx="994945" cy="482963"/>
            </a:xfrm>
            <a:prstGeom prst="rect">
              <a:avLst/>
            </a:prstGeom>
          </p:spPr>
        </p:pic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E10358B0-8711-46DC-8934-01BAB860FDD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5251212" y="1448428"/>
              <a:ext cx="647581" cy="647581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D14785F5-9DCA-403E-95CC-FD1CFDF779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4"/>
                </a:ext>
              </a:extLst>
            </a:blip>
            <a:stretch>
              <a:fillRect/>
            </a:stretch>
          </p:blipFill>
          <p:spPr>
            <a:xfrm>
              <a:off x="4796164" y="1672511"/>
              <a:ext cx="633525" cy="447427"/>
            </a:xfrm>
            <a:prstGeom prst="rect">
              <a:avLst/>
            </a:prstGeom>
          </p:spPr>
        </p:pic>
        <p:pic>
          <p:nvPicPr>
            <p:cNvPr id="1061" name="Picture 37" descr="Giraffe Cartoon PNG &amp; SVG Design For T-Shirts">
              <a:extLst>
                <a:ext uri="{FF2B5EF4-FFF2-40B4-BE49-F238E27FC236}">
                  <a16:creationId xmlns:a16="http://schemas.microsoft.com/office/drawing/2014/main" id="{A009C0D2-7D7A-4C39-816A-6DDB310CF2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935404" y="3717231"/>
              <a:ext cx="1325528" cy="13255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5" name="Picture 41" descr="AI generated Cute lion cartoon illustration for kids on transparent  background 36444737 PNG">
              <a:extLst>
                <a:ext uri="{FF2B5EF4-FFF2-40B4-BE49-F238E27FC236}">
                  <a16:creationId xmlns:a16="http://schemas.microsoft.com/office/drawing/2014/main" id="{3A999336-8C36-4F47-BE01-6F0FB10C142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3316" y="2668421"/>
              <a:ext cx="1147436" cy="11474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9" name="Picture 45" descr="Wolf PNG Cartoon – Free Download">
              <a:extLst>
                <a:ext uri="{FF2B5EF4-FFF2-40B4-BE49-F238E27FC236}">
                  <a16:creationId xmlns:a16="http://schemas.microsoft.com/office/drawing/2014/main" id="{4714F864-C52D-4421-98DF-4F0A1D0BA1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9062740" y="2364622"/>
              <a:ext cx="804315" cy="7308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1" name="Picture 47" descr="Cartoon Bear PNGs for Free Download">
              <a:extLst>
                <a:ext uri="{FF2B5EF4-FFF2-40B4-BE49-F238E27FC236}">
                  <a16:creationId xmlns:a16="http://schemas.microsoft.com/office/drawing/2014/main" id="{7F83DDD1-27BA-4170-A705-A8F97D05A6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7272" y="1448428"/>
              <a:ext cx="953713" cy="762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5" name="Picture 51" descr="Cute koala cartoon. 45955816 PNG">
              <a:extLst>
                <a:ext uri="{FF2B5EF4-FFF2-40B4-BE49-F238E27FC236}">
                  <a16:creationId xmlns:a16="http://schemas.microsoft.com/office/drawing/2014/main" id="{B199AC4B-0927-415A-BC3E-AE9DDD72B6C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37747" y="4607734"/>
              <a:ext cx="876405" cy="8764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9" name="Picture 55" descr="AI generated Cute kangaroo cartoon illustration for kids on transparent  background 36444829 PNG">
              <a:extLst>
                <a:ext uri="{FF2B5EF4-FFF2-40B4-BE49-F238E27FC236}">
                  <a16:creationId xmlns:a16="http://schemas.microsoft.com/office/drawing/2014/main" id="{E57274DA-9B53-47F7-968C-669EC1580A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27621" y="4437897"/>
              <a:ext cx="963886" cy="963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1" name="Picture 57" descr="Download Penguin, Bird, Cartoon. Royalty-Free Vector Graphic - Pixabay">
              <a:extLst>
                <a:ext uri="{FF2B5EF4-FFF2-40B4-BE49-F238E27FC236}">
                  <a16:creationId xmlns:a16="http://schemas.microsoft.com/office/drawing/2014/main" id="{20F39C3A-F6EA-4DCD-AA78-C6B654DB1A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58249" y="5731008"/>
              <a:ext cx="602501" cy="7767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9" name="Picture 65" descr="Download Animal, Polar Bear, Arctic. Royalty-Free Vector Graphic - Pixabay">
              <a:extLst>
                <a:ext uri="{FF2B5EF4-FFF2-40B4-BE49-F238E27FC236}">
                  <a16:creationId xmlns:a16="http://schemas.microsoft.com/office/drawing/2014/main" id="{FC402565-2670-4B2F-9A54-9AABC208F37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94425" y="5670358"/>
              <a:ext cx="1419405" cy="7917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7" name="Picture 73" descr="Download Animated Cartoon Cheetah Png Auw96 | Wallpapers.com">
              <a:extLst>
                <a:ext uri="{FF2B5EF4-FFF2-40B4-BE49-F238E27FC236}">
                  <a16:creationId xmlns:a16="http://schemas.microsoft.com/office/drawing/2014/main" id="{078AC486-FD8D-4A70-8B6E-AD52A345B72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1089" y="4444117"/>
              <a:ext cx="1226241" cy="12262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Hot Emoji PNG Images Transparent Free Download">
              <a:extLst>
                <a:ext uri="{FF2B5EF4-FFF2-40B4-BE49-F238E27FC236}">
                  <a16:creationId xmlns:a16="http://schemas.microsoft.com/office/drawing/2014/main" id="{BF93F297-1DE0-49A0-B8EE-A1E83642CF2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27128" y="4265310"/>
              <a:ext cx="607316" cy="6073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🥶 Cold Face on Apple iOS 12.1">
              <a:extLst>
                <a:ext uri="{FF2B5EF4-FFF2-40B4-BE49-F238E27FC236}">
                  <a16:creationId xmlns:a16="http://schemas.microsoft.com/office/drawing/2014/main" id="{4E7D6A47-6EB5-4992-9BE2-A8EDA80D609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8763" y="5573332"/>
              <a:ext cx="617249" cy="6172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Download HD Report Abuse - Wet Emoji Transparent PNG Image ...">
              <a:extLst>
                <a:ext uri="{FF2B5EF4-FFF2-40B4-BE49-F238E27FC236}">
                  <a16:creationId xmlns:a16="http://schemas.microsoft.com/office/drawing/2014/main" id="{A727CD68-0DAA-4AD7-91DA-4C50B79590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4701" y="4919840"/>
              <a:ext cx="576839" cy="564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Sun Emoji, Sun Graphic, Sunshine Symbol, Warm Sunshine ...">
              <a:extLst>
                <a:ext uri="{FF2B5EF4-FFF2-40B4-BE49-F238E27FC236}">
                  <a16:creationId xmlns:a16="http://schemas.microsoft.com/office/drawing/2014/main" id="{18135182-59E4-4FAE-BD6B-E592B34A790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5423" y="2863670"/>
              <a:ext cx="678035" cy="6780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8" descr="Sun Emoji, Sun Graphic, Sunshine Symbol, Warm Sunshine ...">
              <a:extLst>
                <a:ext uri="{FF2B5EF4-FFF2-40B4-BE49-F238E27FC236}">
                  <a16:creationId xmlns:a16="http://schemas.microsoft.com/office/drawing/2014/main" id="{09A2E5EA-46B7-4CEA-8938-707FC10A397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94763" y="3791517"/>
              <a:ext cx="678035" cy="6780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Cloud With Rain emoji - Free Download PNG &amp; SVG | Streamline">
              <a:extLst>
                <a:ext uri="{FF2B5EF4-FFF2-40B4-BE49-F238E27FC236}">
                  <a16:creationId xmlns:a16="http://schemas.microsoft.com/office/drawing/2014/main" id="{CA8A8C20-1406-4FAC-B49A-D402420A37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7932" y="1190444"/>
              <a:ext cx="566559" cy="5665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6" name="Picture 12" descr="Sun Behind Cloud Emoji">
              <a:extLst>
                <a:ext uri="{FF2B5EF4-FFF2-40B4-BE49-F238E27FC236}">
                  <a16:creationId xmlns:a16="http://schemas.microsoft.com/office/drawing/2014/main" id="{640CB573-5A3D-47E3-985A-4A4A7B6442B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55909" y="1314837"/>
              <a:ext cx="784440" cy="7811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8" name="Picture 14" descr="⛈️ Cloud With Lightning And Rain Emoji: Meaning &amp; Usage">
              <a:extLst>
                <a:ext uri="{FF2B5EF4-FFF2-40B4-BE49-F238E27FC236}">
                  <a16:creationId xmlns:a16="http://schemas.microsoft.com/office/drawing/2014/main" id="{C1976124-6BE9-46DF-8EFF-7FBA8DF981F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2751" y="1146359"/>
              <a:ext cx="720917" cy="720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15599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Background Photos 100% For Free to Download | Wallpapers.com">
            <a:extLst>
              <a:ext uri="{FF2B5EF4-FFF2-40B4-BE49-F238E27FC236}">
                <a16:creationId xmlns:a16="http://schemas.microsoft.com/office/drawing/2014/main" id="{A972B339-D7AF-4B0B-BE56-A1E2BC8A4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79"/>
            <a:ext cx="12192000" cy="686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3">
            <a:extLst>
              <a:ext uri="{FF2B5EF4-FFF2-40B4-BE49-F238E27FC236}">
                <a16:creationId xmlns:a16="http://schemas.microsoft.com/office/drawing/2014/main" id="{2AE083BA-8510-4BCB-BAFC-F8AA6D9262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1" name="Picture 7" descr="Raccoon Cartoon PNGs for Free Download">
            <a:extLst>
              <a:ext uri="{FF2B5EF4-FFF2-40B4-BE49-F238E27FC236}">
                <a16:creationId xmlns:a16="http://schemas.microsoft.com/office/drawing/2014/main" id="{93B09B56-A11A-46E3-BF00-838C7D4BD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77" y="841558"/>
            <a:ext cx="1245783" cy="124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AutoShape 9" descr="Crocodile Cartoon Clip Art Green Animal, Art Clipart, Crocodile Clipart,  Cartoon Clipart PNG Transparent Clipart Image and PSD File for Free Download">
            <a:extLst>
              <a:ext uri="{FF2B5EF4-FFF2-40B4-BE49-F238E27FC236}">
                <a16:creationId xmlns:a16="http://schemas.microsoft.com/office/drawing/2014/main" id="{F1106CA9-7CBE-4FFB-8BB4-08A39D448D0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AutoShape 13" descr="Crocodile Cartoon PNG Transparent Images Free Download | Vector Files |  Pngtree">
            <a:extLst>
              <a:ext uri="{FF2B5EF4-FFF2-40B4-BE49-F238E27FC236}">
                <a16:creationId xmlns:a16="http://schemas.microsoft.com/office/drawing/2014/main" id="{7EAC8E25-AF33-4DE3-B3C8-0137F89B29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5733A7C-BEA9-4B7B-A779-E03D8AF7DA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60950" y="1831653"/>
            <a:ext cx="1265606" cy="730887"/>
          </a:xfrm>
          <a:prstGeom prst="rect">
            <a:avLst/>
          </a:prstGeom>
        </p:spPr>
      </p:pic>
      <p:pic>
        <p:nvPicPr>
          <p:cNvPr id="1053" name="Picture 29" descr="AI generated Cute monkey cartoon illustration for kids on transparent  background 36444823 PNG">
            <a:extLst>
              <a:ext uri="{FF2B5EF4-FFF2-40B4-BE49-F238E27FC236}">
                <a16:creationId xmlns:a16="http://schemas.microsoft.com/office/drawing/2014/main" id="{43215265-AEF4-492B-9B49-C0098B5C51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48" y="3087608"/>
            <a:ext cx="962431" cy="96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D7943A89-3151-4174-B426-B9CB9807097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158527" y="3376618"/>
            <a:ext cx="1332392" cy="751164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87C3D472-D15B-40C8-B908-99F0CC5E64B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19071" y="5289446"/>
            <a:ext cx="1337690" cy="64933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E10358B0-8711-46DC-8934-01BAB860FDD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6570724" y="1879066"/>
            <a:ext cx="1147436" cy="1147436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D14785F5-9DCA-403E-95CC-FD1CFDF7790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480717" y="1606171"/>
            <a:ext cx="1159361" cy="818799"/>
          </a:xfrm>
          <a:prstGeom prst="rect">
            <a:avLst/>
          </a:prstGeom>
        </p:spPr>
      </p:pic>
      <p:pic>
        <p:nvPicPr>
          <p:cNvPr id="1061" name="Picture 37" descr="Giraffe Cartoon PNG &amp; SVG Design For T-Shirts">
            <a:extLst>
              <a:ext uri="{FF2B5EF4-FFF2-40B4-BE49-F238E27FC236}">
                <a16:creationId xmlns:a16="http://schemas.microsoft.com/office/drawing/2014/main" id="{A009C0D2-7D7A-4C39-816A-6DDB310CF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37421" y="3727280"/>
            <a:ext cx="1325528" cy="132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5" name="Picture 41" descr="AI generated Cute lion cartoon illustration for kids on transparent  background 36444737 PNG">
            <a:extLst>
              <a:ext uri="{FF2B5EF4-FFF2-40B4-BE49-F238E27FC236}">
                <a16:creationId xmlns:a16="http://schemas.microsoft.com/office/drawing/2014/main" id="{3A999336-8C36-4F47-BE01-6F0FB10C14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620" y="3099962"/>
            <a:ext cx="1325527" cy="13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9" name="Picture 45" descr="Wolf PNG Cartoon – Free Download">
            <a:extLst>
              <a:ext uri="{FF2B5EF4-FFF2-40B4-BE49-F238E27FC236}">
                <a16:creationId xmlns:a16="http://schemas.microsoft.com/office/drawing/2014/main" id="{4714F864-C52D-4421-98DF-4F0A1D0BA1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621711" y="1952420"/>
            <a:ext cx="1266868" cy="115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1" name="Picture 47" descr="Cartoon Bear PNGs for Free Download">
            <a:extLst>
              <a:ext uri="{FF2B5EF4-FFF2-40B4-BE49-F238E27FC236}">
                <a16:creationId xmlns:a16="http://schemas.microsoft.com/office/drawing/2014/main" id="{7F83DDD1-27BA-4170-A705-A8F97D05A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287" y="1198490"/>
            <a:ext cx="1147436" cy="91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5" name="Picture 51" descr="Cute koala cartoon. 45955816 PNG">
            <a:extLst>
              <a:ext uri="{FF2B5EF4-FFF2-40B4-BE49-F238E27FC236}">
                <a16:creationId xmlns:a16="http://schemas.microsoft.com/office/drawing/2014/main" id="{B199AC4B-0927-415A-BC3E-AE9DDD72B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408" y="4788649"/>
            <a:ext cx="1185028" cy="118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9" name="Picture 55" descr="AI generated Cute kangaroo cartoon illustration for kids on transparent  background 36444829 PNG">
            <a:extLst>
              <a:ext uri="{FF2B5EF4-FFF2-40B4-BE49-F238E27FC236}">
                <a16:creationId xmlns:a16="http://schemas.microsoft.com/office/drawing/2014/main" id="{E57274DA-9B53-47F7-968C-669EC1580A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808" y="3060043"/>
            <a:ext cx="1384313" cy="138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1" name="Picture 57" descr="Download Penguin, Bird, Cartoon. Royalty-Free Vector Graphic - Pixabay">
            <a:extLst>
              <a:ext uri="{FF2B5EF4-FFF2-40B4-BE49-F238E27FC236}">
                <a16:creationId xmlns:a16="http://schemas.microsoft.com/office/drawing/2014/main" id="{20F39C3A-F6EA-4DCD-AA78-C6B654DB1A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807" y="5300423"/>
            <a:ext cx="602501" cy="7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9" name="Picture 65" descr="Download Animal, Polar Bear, Arctic. Royalty-Free Vector Graphic - Pixabay">
            <a:extLst>
              <a:ext uri="{FF2B5EF4-FFF2-40B4-BE49-F238E27FC236}">
                <a16:creationId xmlns:a16="http://schemas.microsoft.com/office/drawing/2014/main" id="{FC402565-2670-4B2F-9A54-9AABC208F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651" y="5281640"/>
            <a:ext cx="1419405" cy="79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7" name="Picture 73" descr="Download Animated Cartoon Cheetah Png Auw96 | Wallpapers.com">
            <a:extLst>
              <a:ext uri="{FF2B5EF4-FFF2-40B4-BE49-F238E27FC236}">
                <a16:creationId xmlns:a16="http://schemas.microsoft.com/office/drawing/2014/main" id="{078AC486-FD8D-4A70-8B6E-AD52A345B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630" y="4531693"/>
            <a:ext cx="1226241" cy="1226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1AFE3AA0-F219-448A-94B3-F8456C61492C}"/>
              </a:ext>
            </a:extLst>
          </p:cNvPr>
          <p:cNvSpPr txBox="1"/>
          <p:nvPr/>
        </p:nvSpPr>
        <p:spPr>
          <a:xfrm>
            <a:off x="229964" y="1927293"/>
            <a:ext cx="1424763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600" dirty="0">
                <a:latin typeface="Comic Sans MS"/>
              </a:rPr>
              <a:t>Racŵn</a:t>
            </a:r>
            <a:endParaRPr lang="cy-GB" sz="1600" dirty="0" err="1">
              <a:latin typeface="Comic Sans MS" panose="030F070203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ED87165-F2FD-43C8-AD8B-1510245EE087}"/>
              </a:ext>
            </a:extLst>
          </p:cNvPr>
          <p:cNvSpPr txBox="1"/>
          <p:nvPr/>
        </p:nvSpPr>
        <p:spPr>
          <a:xfrm>
            <a:off x="179286" y="3958505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Mwnci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06D30D3-B607-473D-A9E5-1F3B6FD7CEC3}"/>
              </a:ext>
            </a:extLst>
          </p:cNvPr>
          <p:cNvSpPr txBox="1"/>
          <p:nvPr/>
        </p:nvSpPr>
        <p:spPr>
          <a:xfrm>
            <a:off x="2181371" y="2562540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Crocodeil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4EED1FE-2AA7-4437-B855-DE10BF738E8D}"/>
              </a:ext>
            </a:extLst>
          </p:cNvPr>
          <p:cNvSpPr txBox="1"/>
          <p:nvPr/>
        </p:nvSpPr>
        <p:spPr>
          <a:xfrm>
            <a:off x="4351366" y="2268929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Draenog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01B863D-4AEE-4A66-B6A2-5664E22396CC}"/>
              </a:ext>
            </a:extLst>
          </p:cNvPr>
          <p:cNvSpPr txBox="1"/>
          <p:nvPr/>
        </p:nvSpPr>
        <p:spPr>
          <a:xfrm>
            <a:off x="2057967" y="3958505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Siarc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F58758A-0A5C-47F0-99D0-95E4A1F28159}"/>
              </a:ext>
            </a:extLst>
          </p:cNvPr>
          <p:cNvSpPr txBox="1"/>
          <p:nvPr/>
        </p:nvSpPr>
        <p:spPr>
          <a:xfrm>
            <a:off x="4348017" y="4227093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Llew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2D0A554-68B7-45DA-BFA0-8B88B4F75357}"/>
              </a:ext>
            </a:extLst>
          </p:cNvPr>
          <p:cNvSpPr txBox="1"/>
          <p:nvPr/>
        </p:nvSpPr>
        <p:spPr>
          <a:xfrm>
            <a:off x="6432060" y="2972941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Cwningen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C76EC46-C6F3-4FFC-BA8A-E88B3ECD3184}"/>
              </a:ext>
            </a:extLst>
          </p:cNvPr>
          <p:cNvSpPr txBox="1"/>
          <p:nvPr/>
        </p:nvSpPr>
        <p:spPr>
          <a:xfrm>
            <a:off x="2572368" y="5466069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Cheetah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C5586D7-2BBE-4D18-A5D8-B9C0F6FB13D0}"/>
              </a:ext>
            </a:extLst>
          </p:cNvPr>
          <p:cNvSpPr txBox="1"/>
          <p:nvPr/>
        </p:nvSpPr>
        <p:spPr>
          <a:xfrm>
            <a:off x="4418743" y="6153794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Pengwin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D65437A-49C5-4C86-B112-0DCBF55A47D1}"/>
              </a:ext>
            </a:extLst>
          </p:cNvPr>
          <p:cNvSpPr txBox="1"/>
          <p:nvPr/>
        </p:nvSpPr>
        <p:spPr>
          <a:xfrm>
            <a:off x="6120954" y="4943086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Jiraff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B5D1A79-2349-4599-9B6A-2E87A58261B6}"/>
              </a:ext>
            </a:extLst>
          </p:cNvPr>
          <p:cNvSpPr txBox="1"/>
          <p:nvPr/>
        </p:nvSpPr>
        <p:spPr>
          <a:xfrm>
            <a:off x="8475263" y="2095617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Arth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F411C90-F4EA-4146-952D-93503DA09E4A}"/>
              </a:ext>
            </a:extLst>
          </p:cNvPr>
          <p:cNvSpPr txBox="1"/>
          <p:nvPr/>
        </p:nvSpPr>
        <p:spPr>
          <a:xfrm>
            <a:off x="10542763" y="3047316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Blaidd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2BE9A6E-006D-4857-A0A1-5E992031564C}"/>
              </a:ext>
            </a:extLst>
          </p:cNvPr>
          <p:cNvSpPr txBox="1"/>
          <p:nvPr/>
        </p:nvSpPr>
        <p:spPr>
          <a:xfrm>
            <a:off x="8831645" y="4336319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cy-GB" sz="16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angarŵ</a:t>
            </a:r>
            <a:endParaRPr lang="cy-GB" sz="1600" dirty="0">
              <a:latin typeface="Comic Sans MS" panose="030F0702030302020204" pitchFamily="66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C6A49B3-BD6F-46F1-BE2E-AC3C2E20EF49}"/>
              </a:ext>
            </a:extLst>
          </p:cNvPr>
          <p:cNvSpPr txBox="1"/>
          <p:nvPr/>
        </p:nvSpPr>
        <p:spPr>
          <a:xfrm>
            <a:off x="10136540" y="5804623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Coala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4F7567D-82D7-40AF-A105-DD2A7C50FD38}"/>
              </a:ext>
            </a:extLst>
          </p:cNvPr>
          <p:cNvSpPr txBox="1"/>
          <p:nvPr/>
        </p:nvSpPr>
        <p:spPr>
          <a:xfrm>
            <a:off x="7784242" y="6073402"/>
            <a:ext cx="14247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</a:rPr>
              <a:t>Arth Wen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809E7EF-2B7F-473D-A264-276A29094CBD}"/>
              </a:ext>
            </a:extLst>
          </p:cNvPr>
          <p:cNvSpPr txBox="1"/>
          <p:nvPr/>
        </p:nvSpPr>
        <p:spPr>
          <a:xfrm>
            <a:off x="234495" y="5933630"/>
            <a:ext cx="21119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cy-GB" sz="16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rwban m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</a:t>
            </a:r>
            <a:r>
              <a:rPr lang="cy-GB" sz="16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 </a:t>
            </a:r>
            <a:endParaRPr lang="en-GB" sz="1600" dirty="0"/>
          </a:p>
        </p:txBody>
      </p:sp>
      <p:sp>
        <p:nvSpPr>
          <p:cNvPr id="60" name="Title 1">
            <a:extLst>
              <a:ext uri="{FF2B5EF4-FFF2-40B4-BE49-F238E27FC236}">
                <a16:creationId xmlns:a16="http://schemas.microsoft.com/office/drawing/2014/main" id="{25DCE266-92FB-478A-8B75-7A0088F6A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250"/>
            <a:ext cx="10515600" cy="1182011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Mat iaith - Anifeiliaid</a:t>
            </a:r>
          </a:p>
        </p:txBody>
      </p:sp>
    </p:spTree>
    <p:extLst>
      <p:ext uri="{BB962C8B-B14F-4D97-AF65-F5344CB8AC3E}">
        <p14:creationId xmlns:p14="http://schemas.microsoft.com/office/powerpoint/2010/main" val="2133794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1927D-EDAB-4379-AFB6-E2C2591F3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994" y="1218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Mat iaith - Gwledydd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9DCDA-B047-4C7F-A171-947D409B9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448" y="1407501"/>
            <a:ext cx="5100506" cy="3798174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Comic Sans MS"/>
              </a:rPr>
              <a:t>Gogledd America – 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North America</a:t>
            </a: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De America – 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South America</a:t>
            </a: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Cefnfor Tawel –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Pacific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Ocean</a:t>
            </a:r>
            <a:endParaRPr lang="cy-GB" sz="2400" dirty="0">
              <a:solidFill>
                <a:srgbClr val="00B050"/>
              </a:solidFill>
              <a:latin typeface="Comic Sans MS"/>
            </a:endParaRP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Cymru - 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Wales</a:t>
            </a: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Affrica -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Africa</a:t>
            </a:r>
            <a:endParaRPr lang="cy-GB" sz="2400" dirty="0">
              <a:solidFill>
                <a:srgbClr val="00B050"/>
              </a:solidFill>
              <a:latin typeface="Comic Sans MS"/>
            </a:endParaRP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Yr Antarctig – 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The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Antarctic</a:t>
            </a:r>
            <a:endParaRPr lang="cy-GB" sz="2400" dirty="0">
              <a:solidFill>
                <a:srgbClr val="00B050"/>
              </a:solidFill>
              <a:latin typeface="Comic Sans MS"/>
            </a:endParaRP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Ewrop – 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Europe</a:t>
            </a:r>
            <a:r>
              <a:rPr lang="cy-GB" sz="2400" dirty="0">
                <a:latin typeface="Comic Sans MS"/>
              </a:rPr>
              <a:t> </a:t>
            </a:r>
          </a:p>
          <a:p>
            <a:pPr marL="0" indent="0">
              <a:buNone/>
            </a:pPr>
            <a:r>
              <a:rPr lang="cy-GB" sz="2400" dirty="0">
                <a:latin typeface="Comic Sans MS"/>
              </a:rPr>
              <a:t>Awstralia –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Austrailia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F9CFA0-7357-4DA8-9E3F-D33E7197EE01}"/>
              </a:ext>
            </a:extLst>
          </p:cNvPr>
          <p:cNvSpPr txBox="1">
            <a:spLocks/>
          </p:cNvSpPr>
          <p:nvPr/>
        </p:nvSpPr>
        <p:spPr>
          <a:xfrm>
            <a:off x="5587068" y="2720072"/>
            <a:ext cx="6336484" cy="379817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Yng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Ng</a:t>
            </a:r>
            <a:r>
              <a:rPr lang="cy-GB" sz="2400" dirty="0">
                <a:latin typeface="Comic Sans MS" panose="030F0702030302020204" pitchFamily="66" charset="0"/>
              </a:rPr>
              <a:t>ogledd America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North America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N</a:t>
            </a:r>
            <a:r>
              <a:rPr lang="cy-GB" sz="2400" dirty="0">
                <a:latin typeface="Comic Sans MS" panose="030F0702030302020204" pitchFamily="66" charset="0"/>
              </a:rPr>
              <a:t>e America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South America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Yng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Ngh</a:t>
            </a:r>
            <a:r>
              <a:rPr lang="cy-GB" sz="2400" dirty="0">
                <a:latin typeface="Comic Sans MS" panose="030F0702030302020204" pitchFamily="66" charset="0"/>
              </a:rPr>
              <a:t>efnfor Tawel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Pacific Ocean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Yng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Ngh</a:t>
            </a:r>
            <a:r>
              <a:rPr lang="cy-GB" sz="2400" dirty="0">
                <a:latin typeface="Comic Sans MS" panose="030F0702030302020204" pitchFamily="66" charset="0"/>
              </a:rPr>
              <a:t>ymru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Wales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 Affrica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Africa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/>
              </a:rPr>
              <a:t>Yn Yr Antarctig – </a:t>
            </a:r>
            <a:r>
              <a:rPr lang="cy-GB" sz="2400" dirty="0" err="1">
                <a:solidFill>
                  <a:srgbClr val="00B050"/>
                </a:solidFill>
                <a:latin typeface="Comic Sans MS"/>
              </a:rPr>
              <a:t>In</a:t>
            </a:r>
            <a:r>
              <a:rPr lang="cy-GB" sz="2400" dirty="0">
                <a:solidFill>
                  <a:srgbClr val="00B050"/>
                </a:solidFill>
                <a:latin typeface="Comic Sans MS"/>
              </a:rPr>
              <a:t> The Antarctic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 Ewrop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Europe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dirty="0">
                <a:latin typeface="Comic Sans MS" panose="030F0702030302020204" pitchFamily="66" charset="0"/>
              </a:rPr>
              <a:t>Yn Awstralia – </a:t>
            </a:r>
            <a:r>
              <a:rPr lang="cy-GB" sz="2400" dirty="0">
                <a:solidFill>
                  <a:srgbClr val="00B050"/>
                </a:solidFill>
                <a:latin typeface="Comic Sans MS" panose="030F0702030302020204" pitchFamily="66" charset="0"/>
              </a:rPr>
              <a:t>In Austrailia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307E64-AE15-42E4-88FA-DFB86142D01D}"/>
              </a:ext>
            </a:extLst>
          </p:cNvPr>
          <p:cNvSpPr txBox="1"/>
          <p:nvPr/>
        </p:nvSpPr>
        <p:spPr>
          <a:xfrm>
            <a:off x="6981038" y="1407501"/>
            <a:ext cx="3548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Treiglad trwynol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DCCE9A-C9E2-4572-93AC-2BCB11E827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573304" flipH="1">
            <a:off x="6389538" y="1139960"/>
            <a:ext cx="1201616" cy="1469140"/>
          </a:xfrm>
          <a:prstGeom prst="rect">
            <a:avLst/>
          </a:prstGeom>
        </p:spPr>
      </p:pic>
      <p:pic>
        <p:nvPicPr>
          <p:cNvPr id="2050" name="Picture 2" descr="Download Cartoon Brain Character | Wallpapers.com">
            <a:extLst>
              <a:ext uri="{FF2B5EF4-FFF2-40B4-BE49-F238E27FC236}">
                <a16:creationId xmlns:a16="http://schemas.microsoft.com/office/drawing/2014/main" id="{CD8D821F-E2CC-4AD9-9E1F-9C972D10B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4208" y="1810959"/>
            <a:ext cx="862202" cy="72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293CF6-7F17-4344-9208-803E02C12890}"/>
              </a:ext>
            </a:extLst>
          </p:cNvPr>
          <p:cNvSpPr txBox="1"/>
          <p:nvPr/>
        </p:nvSpPr>
        <p:spPr>
          <a:xfrm>
            <a:off x="10406518" y="110138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878E1901-A387-46A6-AC7B-0FA22F06AE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4379" y="170042"/>
            <a:ext cx="972761" cy="97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0312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AB0-8035-4019-9B24-BF0EC12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2637" y="207859"/>
            <a:ext cx="4289759" cy="614262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Taflen Gwaith 1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5224-5F21-48F8-A7A6-4247EB0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838" y="1036129"/>
            <a:ext cx="5411598" cy="570238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Ble mae llew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E.e. </a:t>
            </a:r>
            <a:r>
              <a:rPr lang="cy-GB" sz="1200" b="1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ae llew yn byw yn Affrica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1. Ble mae cangarŵ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cangarŵ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 Ble mae racŵn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racŵn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3. Ble mae crocodeil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crocodeil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4. Ble mae blaidd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blaidd yn byw ____________. </a:t>
            </a:r>
          </a:p>
          <a:p>
            <a:pPr marL="0" indent="0">
              <a:buNone/>
            </a:pPr>
            <a:endParaRPr lang="cy-GB" sz="9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22600B-DC9A-4F5E-8D4E-1B0F524F45F3}"/>
              </a:ext>
            </a:extLst>
          </p:cNvPr>
          <p:cNvSpPr txBox="1">
            <a:spLocks/>
          </p:cNvSpPr>
          <p:nvPr/>
        </p:nvSpPr>
        <p:spPr>
          <a:xfrm>
            <a:off x="6214843" y="1036129"/>
            <a:ext cx="5622023" cy="562240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5. Ble mae pengwin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Mae pengwin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6. Ble mae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cwningen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Mae cwningen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7. Ble mae crwban m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Comic Sans MS"/>
              </a:rPr>
              <a:t>ô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r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Mae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 crwban môr 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8. Ble mae arth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Mae arth yn byw ____________.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9. Ble mae </a:t>
            </a:r>
            <a:r>
              <a:rPr lang="cy-GB" sz="1200" dirty="0" err="1">
                <a:effectLst/>
                <a:latin typeface="Comic Sans MS"/>
                <a:ea typeface="Calibri"/>
                <a:cs typeface="Times New Roman"/>
              </a:rPr>
              <a:t>coala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Mae </a:t>
            </a:r>
            <a:r>
              <a:rPr lang="cy-GB" sz="1200" dirty="0" err="1">
                <a:effectLst/>
                <a:latin typeface="Comic Sans MS"/>
                <a:ea typeface="Calibri"/>
                <a:cs typeface="Times New Roman"/>
              </a:rPr>
              <a:t>coala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 ____________.</a:t>
            </a:r>
            <a:endParaRPr lang="cy-GB" sz="1200" dirty="0">
              <a:latin typeface="Comic Sans MS"/>
              <a:ea typeface="Calibri"/>
              <a:cs typeface="Times New Roman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3B6FEE-DCB3-484D-BD20-9EE4A3DA2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14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6410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AB0-8035-4019-9B24-BF0EC12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2637" y="207859"/>
            <a:ext cx="4289759" cy="614262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Taflen Gwaith 2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5224-5F21-48F8-A7A6-4247EB0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836" y="915333"/>
            <a:ext cx="5411598" cy="5702388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Ble mae llew yn byw?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E.e. </a:t>
            </a:r>
            <a:r>
              <a:rPr lang="cy-GB" sz="1200" b="1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ae llew yn byw yn Affrica</a:t>
            </a:r>
            <a:endParaRPr lang="en-GB" sz="1200" b="1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1. Ble mae cangarŵ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 Ble mae racŵn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3. Ble mae crocodeil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4. Ble mae blaedd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22600B-DC9A-4F5E-8D4E-1B0F524F45F3}"/>
              </a:ext>
            </a:extLst>
          </p:cNvPr>
          <p:cNvSpPr txBox="1">
            <a:spLocks/>
          </p:cNvSpPr>
          <p:nvPr/>
        </p:nvSpPr>
        <p:spPr>
          <a:xfrm>
            <a:off x="6072483" y="919061"/>
            <a:ext cx="5823106" cy="56753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5. Ble mae pengwin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6. Ble mae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cwningen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byw?</a:t>
            </a:r>
            <a:endParaRPr lang="en-GB" sz="1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7. Ble mae crwban 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</a:t>
            </a: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8. Ble mae arth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9. Ble mae </a:t>
            </a:r>
            <a:r>
              <a:rPr lang="cy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mwnci</a:t>
            </a: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yn byw?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3B6FEE-DCB3-484D-BD20-9EE4A3DA2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14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6EA1DAB2-D0A0-4F1D-82A8-10F2A6D65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867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919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AB0-8035-4019-9B24-BF0EC12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2637" y="207859"/>
            <a:ext cx="4289759" cy="614262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Taflen Gwaith 3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5224-5F21-48F8-A7A6-4247EB0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838" y="947753"/>
            <a:ext cx="5411598" cy="57023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Ble mae’r llew yn byw? Sut mae’r tywydd?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E.e. Mae’r llew yn byw yn Affrica. Mae hi’n heulog.</a:t>
            </a:r>
            <a:endParaRPr lang="en-GB" sz="1200" b="1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1. Ble mae’r </a:t>
            </a:r>
            <a:r>
              <a:rPr lang="cy-GB" sz="1200" dirty="0" err="1">
                <a:effectLst/>
                <a:latin typeface="Comic Sans MS"/>
                <a:ea typeface="Calibri"/>
                <a:cs typeface="Times New Roman"/>
              </a:rPr>
              <a:t>cangarw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byw? Sut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mae'r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tywydd?</a:t>
            </a:r>
            <a:endParaRPr lang="en-GB" sz="1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 Ble mae’r racwn yn byw? Sut mae’r tywydd?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3. Ble mae’r crocodeil yn byw? Sut mae’r tywydd?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4. Ble mae’r blaedd yn byw? </a:t>
            </a:r>
            <a:r>
              <a:rPr lang="cy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Sut mae’r tywydd?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22600B-DC9A-4F5E-8D4E-1B0F524F45F3}"/>
              </a:ext>
            </a:extLst>
          </p:cNvPr>
          <p:cNvSpPr txBox="1">
            <a:spLocks/>
          </p:cNvSpPr>
          <p:nvPr/>
        </p:nvSpPr>
        <p:spPr>
          <a:xfrm>
            <a:off x="6104233" y="940227"/>
            <a:ext cx="5791356" cy="56647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5. Ble mae’r pengwin yn byw? Sut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mae’r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tywydd?</a:t>
            </a:r>
            <a:endParaRPr lang="en-GB" sz="1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6. Ble mae’r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cwningen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yn byw? Sut mae’r tywydd?</a:t>
            </a:r>
            <a:endParaRPr lang="en-GB" sz="1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7. Ble mae’r crwban 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</a:t>
            </a: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 yn byw? Sut mae’r tywydd?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8. Ble mae’r arth yn byw? Sut </a:t>
            </a:r>
            <a:r>
              <a:rPr lang="cy-GB" sz="1200" dirty="0">
                <a:latin typeface="Comic Sans MS"/>
                <a:ea typeface="Calibri"/>
                <a:cs typeface="Times New Roman"/>
              </a:rPr>
              <a:t>mae’r</a:t>
            </a:r>
            <a:r>
              <a:rPr lang="cy-GB" sz="1200" dirty="0">
                <a:effectLst/>
                <a:latin typeface="Comic Sans MS"/>
                <a:ea typeface="Calibri"/>
                <a:cs typeface="Times New Roman"/>
              </a:rPr>
              <a:t> tywydd?</a:t>
            </a:r>
            <a:endParaRPr lang="en-GB" sz="1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9. Ble mae’r coala yn byw? Sut mae’r tywydd?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3B6FEE-DCB3-484D-BD20-9EE4A3DA2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14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6EA1DAB2-D0A0-4F1D-82A8-10F2A6D65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867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E6313E44-7315-4360-9857-56378BB01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720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1629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A7F54-04CB-49CD-9AF5-D3E3F0137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28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Cawl Brawddegau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CC4C20F-1379-AF89-7C49-7F62401884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1194795"/>
              </p:ext>
            </p:extLst>
          </p:nvPr>
        </p:nvGraphicFramePr>
        <p:xfrm>
          <a:off x="1386008" y="2719460"/>
          <a:ext cx="10159067" cy="3716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5D82438-11D0-46A8-9E22-EA589CC0C70F}"/>
              </a:ext>
            </a:extLst>
          </p:cNvPr>
          <p:cNvCxnSpPr>
            <a:cxnSpLocks/>
          </p:cNvCxnSpPr>
          <p:nvPr/>
        </p:nvCxnSpPr>
        <p:spPr>
          <a:xfrm>
            <a:off x="654341" y="3187817"/>
            <a:ext cx="0" cy="2718033"/>
          </a:xfrm>
          <a:prstGeom prst="straightConnector1">
            <a:avLst/>
          </a:prstGeom>
          <a:ln w="571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>
            <a:extLst>
              <a:ext uri="{FF2B5EF4-FFF2-40B4-BE49-F238E27FC236}">
                <a16:creationId xmlns:a16="http://schemas.microsoft.com/office/drawing/2014/main" id="{E138ABC4-8E41-4EEA-8C90-DC8E87CFE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59" y="2806905"/>
            <a:ext cx="332764" cy="33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EDE73860-7611-42AF-AA30-60D3E9492447}"/>
              </a:ext>
            </a:extLst>
          </p:cNvPr>
          <p:cNvGrpSpPr/>
          <p:nvPr/>
        </p:nvGrpSpPr>
        <p:grpSpPr>
          <a:xfrm>
            <a:off x="170575" y="6018925"/>
            <a:ext cx="967532" cy="332764"/>
            <a:chOff x="176168" y="6259380"/>
            <a:chExt cx="967532" cy="332764"/>
          </a:xfrm>
        </p:grpSpPr>
        <p:pic>
          <p:nvPicPr>
            <p:cNvPr id="7" name="Picture 2">
              <a:extLst>
                <a:ext uri="{FF2B5EF4-FFF2-40B4-BE49-F238E27FC236}">
                  <a16:creationId xmlns:a16="http://schemas.microsoft.com/office/drawing/2014/main" id="{90153C3B-6C7E-48C6-8F91-432F598120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570" y="6259380"/>
              <a:ext cx="332764" cy="332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>
              <a:extLst>
                <a:ext uri="{FF2B5EF4-FFF2-40B4-BE49-F238E27FC236}">
                  <a16:creationId xmlns:a16="http://schemas.microsoft.com/office/drawing/2014/main" id="{831456EB-F7F4-4958-952B-9DD5286B529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936" y="6259380"/>
              <a:ext cx="332764" cy="332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>
              <a:extLst>
                <a:ext uri="{FF2B5EF4-FFF2-40B4-BE49-F238E27FC236}">
                  <a16:creationId xmlns:a16="http://schemas.microsoft.com/office/drawing/2014/main" id="{44494362-262A-400E-AFAD-2C07F6F772F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168" y="6259380"/>
              <a:ext cx="332764" cy="332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588A156D-A6A1-4273-BD6A-AFA888864E1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066979" y="438235"/>
            <a:ext cx="657732" cy="6256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1A72D-4C6C-449A-A509-026F4FE34EDC}"/>
              </a:ext>
            </a:extLst>
          </p:cNvPr>
          <p:cNvSpPr txBox="1"/>
          <p:nvPr/>
        </p:nvSpPr>
        <p:spPr>
          <a:xfrm>
            <a:off x="1233182" y="1233182"/>
            <a:ext cx="894266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>
                <a:solidFill>
                  <a:srgbClr val="000000"/>
                </a:solidFill>
                <a:latin typeface="Comic Sans MS"/>
              </a:rPr>
              <a:t>Yn y gweithgaredd hwn, rydw i eisiau i’r plant </a:t>
            </a:r>
            <a:r>
              <a:rPr lang="cy-GB" sz="1800" dirty="0">
                <a:solidFill>
                  <a:srgbClr val="000000"/>
                </a:solidFill>
                <a:latin typeface="Comic Sans MS"/>
              </a:rPr>
              <a:t>yn gweithio mewn parau a</a:t>
            </a:r>
            <a:r>
              <a:rPr lang="cy-GB" dirty="0">
                <a:solidFill>
                  <a:srgbClr val="000000"/>
                </a:solidFill>
                <a:latin typeface="Comic Sans MS"/>
              </a:rPr>
              <a:t> </a:t>
            </a:r>
            <a:r>
              <a:rPr lang="cy-GB" dirty="0">
                <a:latin typeface="Comic Sans MS"/>
              </a:rPr>
              <a:t>trwsio’r </a:t>
            </a:r>
            <a:r>
              <a:rPr lang="cy-GB" sz="1800" dirty="0">
                <a:latin typeface="Comic Sans MS"/>
              </a:rPr>
              <a:t>brawddegau isod ac wedyn</a:t>
            </a:r>
            <a:r>
              <a:rPr lang="cy-GB" dirty="0">
                <a:latin typeface="Comic Sans MS"/>
              </a:rPr>
              <a:t>,</a:t>
            </a:r>
            <a:r>
              <a:rPr lang="cy-GB" sz="1800" dirty="0">
                <a:latin typeface="Comic Sans MS"/>
              </a:rPr>
              <a:t> </a:t>
            </a:r>
            <a:r>
              <a:rPr lang="cy-GB" dirty="0">
                <a:latin typeface="Comic Sans MS"/>
              </a:rPr>
              <a:t>gwn</a:t>
            </a:r>
            <a:r>
              <a:rPr lang="cy-GB" dirty="0">
                <a:latin typeface="Comic Sans MS"/>
                <a:cs typeface="Arial"/>
              </a:rPr>
              <a:t>â</a:t>
            </a:r>
            <a:r>
              <a:rPr lang="cy-GB" dirty="0">
                <a:latin typeface="Comic Sans MS"/>
              </a:rPr>
              <a:t>n</a:t>
            </a:r>
            <a:r>
              <a:rPr lang="cy-GB" sz="1800" dirty="0">
                <a:latin typeface="Comic Sans MS"/>
              </a:rPr>
              <a:t> nhw’n ysgrifennu ar y </a:t>
            </a:r>
            <a:r>
              <a:rPr lang="cy-GB" dirty="0">
                <a:latin typeface="Comic Sans MS"/>
              </a:rPr>
              <a:t>papur</a:t>
            </a:r>
            <a:r>
              <a:rPr lang="cy-GB" sz="1800" dirty="0">
                <a:latin typeface="Comic Sans MS"/>
              </a:rPr>
              <a:t>.</a:t>
            </a:r>
          </a:p>
          <a:p>
            <a:endParaRPr lang="cy-GB" sz="1800" dirty="0">
              <a:solidFill>
                <a:srgbClr val="000000"/>
              </a:solidFill>
              <a:latin typeface="Comic Sans MS" panose="030F0702030302020204" pitchFamily="66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omic Sans MS"/>
              </a:rPr>
              <a:t>Dweda’r</a:t>
            </a:r>
            <a:r>
              <a:rPr lang="cy-GB" sz="1800" dirty="0">
                <a:solidFill>
                  <a:srgbClr val="000000"/>
                </a:solidFill>
                <a:latin typeface="Comic Sans MS"/>
              </a:rPr>
              <a:t> plant ‘</a:t>
            </a:r>
            <a:r>
              <a:rPr lang="cy-GB" dirty="0">
                <a:solidFill>
                  <a:srgbClr val="000000"/>
                </a:solidFill>
                <a:latin typeface="Comic Sans MS"/>
              </a:rPr>
              <a:t>Defnyddiwch y map o’r byd a thaflenni gwaith i help.</a:t>
            </a:r>
            <a:endParaRPr lang="cy-GB" sz="1800" b="0" i="0" dirty="0">
              <a:solidFill>
                <a:srgbClr val="000000"/>
              </a:solidFill>
              <a:effectLst/>
              <a:latin typeface="Comic Sans MS"/>
            </a:endParaRPr>
          </a:p>
          <a:p>
            <a:endParaRPr lang="en-GB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1438962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A7F54-04CB-49CD-9AF5-D3E3F0137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28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Cawl Brawddegau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2FF4D0E-3A49-95AA-9F3C-E2D792A5DD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66017"/>
              </p:ext>
            </p:extLst>
          </p:nvPr>
        </p:nvGraphicFramePr>
        <p:xfrm>
          <a:off x="1197280" y="2743207"/>
          <a:ext cx="10159067" cy="3716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383A899-D094-4596-95F4-296D9D7C2F5E}"/>
              </a:ext>
            </a:extLst>
          </p:cNvPr>
          <p:cNvSpPr txBox="1"/>
          <p:nvPr/>
        </p:nvSpPr>
        <p:spPr>
          <a:xfrm>
            <a:off x="4573398" y="1320489"/>
            <a:ext cx="30452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>
                <a:solidFill>
                  <a:srgbClr val="00B050"/>
                </a:solidFill>
                <a:latin typeface="Comic Sans MS" panose="030F0702030302020204" pitchFamily="66" charset="0"/>
              </a:rPr>
              <a:t>Atebion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E648DB-7DE9-4962-9FC5-431B61F92C2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161950" y="1320489"/>
            <a:ext cx="1007378" cy="10073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D44D38-6FDE-451D-94D9-3BE9AEEB9CE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819238" y="1320489"/>
            <a:ext cx="1007378" cy="1007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410883-9CAF-4117-A6C7-0B4BEDA704C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75368" y="385759"/>
            <a:ext cx="657732" cy="62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7552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9F031-588D-4E73-A482-57187B819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b="1" dirty="0">
                <a:latin typeface="Comic Sans MS" panose="030F0702030302020204" pitchFamily="66" charset="0"/>
              </a:rPr>
              <a:t>Tasg Geirfa Newydd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922A6-4217-4A78-8468-7D827A0DF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826" y="2346483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cy-GB" sz="2200" b="1" dirty="0">
                <a:effectLst/>
                <a:latin typeface="Comic Sans MS"/>
                <a:ea typeface="Calibri"/>
                <a:cs typeface="Times New Roman"/>
              </a:rPr>
              <a:t>Nod y wers: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200" dirty="0">
                <a:latin typeface="Comic Sans MS"/>
                <a:ea typeface="Calibri"/>
                <a:cs typeface="Times New Roman"/>
              </a:rPr>
              <a:t>Bydd y plant yn ymarfer</a:t>
            </a:r>
            <a:r>
              <a:rPr lang="cy-GB" sz="2200" dirty="0">
                <a:effectLst/>
                <a:latin typeface="Comic Sans MS"/>
                <a:ea typeface="Calibri"/>
                <a:cs typeface="Times New Roman"/>
              </a:rPr>
              <a:t> ‘Bwyta’ </a:t>
            </a:r>
            <a:r>
              <a:rPr lang="cy-GB" sz="2200" dirty="0">
                <a:latin typeface="Comic Sans MS"/>
                <a:ea typeface="Calibri"/>
                <a:cs typeface="Times New Roman"/>
              </a:rPr>
              <a:t>Gorffennol.</a:t>
            </a:r>
            <a:endParaRPr lang="en-GB" sz="2200" dirty="0"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2200" dirty="0">
                <a:latin typeface="Comic Sans MS"/>
                <a:ea typeface="Calibri"/>
                <a:cs typeface="Times New Roman"/>
              </a:rPr>
              <a:t>Bydd y plant yn chware y gêm ‘</a:t>
            </a:r>
            <a:r>
              <a:rPr lang="cy-GB" sz="2200" dirty="0">
                <a:effectLst/>
                <a:latin typeface="Comic Sans MS"/>
                <a:ea typeface="Calibri"/>
                <a:cs typeface="Times New Roman"/>
              </a:rPr>
              <a:t>Bwyd anifeiliaid – Cyfateb’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2200" dirty="0">
                <a:latin typeface="Comic Sans MS"/>
                <a:ea typeface="Calibri"/>
                <a:cs typeface="Times New Roman"/>
              </a:rPr>
              <a:t>Gwnân </a:t>
            </a:r>
            <a:r>
              <a:rPr lang="cy-GB" sz="2200" dirty="0">
                <a:effectLst/>
                <a:latin typeface="Comic Sans MS"/>
                <a:ea typeface="Calibri"/>
                <a:cs typeface="Times New Roman"/>
              </a:rPr>
              <a:t>nhw</a:t>
            </a:r>
            <a:r>
              <a:rPr lang="cy-GB" sz="2200" dirty="0">
                <a:latin typeface="Comic Sans MS"/>
                <a:ea typeface="Calibri"/>
                <a:cs typeface="Times New Roman"/>
              </a:rPr>
              <a:t>’n chwarae </a:t>
            </a:r>
            <a:r>
              <a:rPr lang="cy-GB" sz="2200" dirty="0">
                <a:latin typeface="Comic Sans MS"/>
                <a:ea typeface="+mn-lt"/>
                <a:cs typeface="+mn-lt"/>
              </a:rPr>
              <a:t>‘Gweithredoedd anifeiliaid – Cyfateb’ hefyd os roedden nhw’n deall y gêm cyntaf.</a:t>
            </a:r>
            <a:endParaRPr lang="en-GB" sz="2200">
              <a:effectLst/>
              <a:latin typeface="Comic Sans M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220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200"/>
          </a:p>
        </p:txBody>
      </p:sp>
      <p:pic>
        <p:nvPicPr>
          <p:cNvPr id="4" name="Picture 3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7DB045B5-97E2-4611-A9F6-ECA6DB470F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93"/>
          <a:stretch>
            <a:fillRect/>
          </a:stretch>
        </p:blipFill>
        <p:spPr>
          <a:xfrm>
            <a:off x="8321240" y="2347977"/>
            <a:ext cx="2925066" cy="310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0700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9F031-588D-4E73-A482-57187B819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08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9A57CD"/>
                </a:solidFill>
                <a:latin typeface="Comic Sans MS" panose="030F0702030302020204" pitchFamily="66" charset="0"/>
              </a:rPr>
              <a:t>Drilio - Bwyta Gorfennol</a:t>
            </a:r>
          </a:p>
        </p:txBody>
      </p:sp>
      <p:graphicFrame>
        <p:nvGraphicFramePr>
          <p:cNvPr id="7172" name="Content Placeholder 2">
            <a:extLst>
              <a:ext uri="{FF2B5EF4-FFF2-40B4-BE49-F238E27FC236}">
                <a16:creationId xmlns:a16="http://schemas.microsoft.com/office/drawing/2014/main" id="{6117A6A4-3C6D-4EB8-878C-8BFC60A1ED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749206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263" name="Group 7262">
            <a:extLst>
              <a:ext uri="{FF2B5EF4-FFF2-40B4-BE49-F238E27FC236}">
                <a16:creationId xmlns:a16="http://schemas.microsoft.com/office/drawing/2014/main" id="{1B050EAC-571D-A0C5-8C0F-395C27CC9959}"/>
              </a:ext>
            </a:extLst>
          </p:cNvPr>
          <p:cNvGrpSpPr/>
          <p:nvPr/>
        </p:nvGrpSpPr>
        <p:grpSpPr>
          <a:xfrm>
            <a:off x="8923358" y="1837960"/>
            <a:ext cx="3012172" cy="4474537"/>
            <a:chOff x="8817525" y="1837960"/>
            <a:chExt cx="3012172" cy="4474537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FAFFDF1-3844-418C-BCD1-773E673655D3}"/>
                </a:ext>
              </a:extLst>
            </p:cNvPr>
            <p:cNvSpPr txBox="1"/>
            <p:nvPr/>
          </p:nvSpPr>
          <p:spPr>
            <a:xfrm>
              <a:off x="8817525" y="2342179"/>
              <a:ext cx="3012172" cy="3970318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cy-GB" b="1" dirty="0">
                  <a:latin typeface="Comic Sans MS"/>
                </a:rPr>
                <a:t>Rhestr Treigad Meddal</a:t>
              </a:r>
            </a:p>
            <a:p>
              <a:pPr algn="ctr"/>
              <a:endParaRPr lang="cy-GB" dirty="0">
                <a:latin typeface="Comic Sans MS" panose="030F0702030302020204" pitchFamily="66" charset="0"/>
              </a:endParaRP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p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b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t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d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c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b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f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d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dd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g &gt; </a:t>
              </a:r>
              <a:r>
                <a:rPr lang="cy-GB" dirty="0">
                  <a:solidFill>
                    <a:schemeClr val="bg1"/>
                  </a:solidFill>
                  <a:latin typeface="Comic Sans MS" panose="030F0702030302020204" pitchFamily="66" charset="0"/>
                </a:rPr>
                <a:t>_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m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f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ll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l</a:t>
              </a:r>
            </a:p>
            <a:p>
              <a:pPr algn="ctr"/>
              <a:r>
                <a:rPr lang="cy-GB" dirty="0">
                  <a:latin typeface="Comic Sans MS" panose="030F0702030302020204" pitchFamily="66" charset="0"/>
                </a:rPr>
                <a:t>rh &gt;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r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pic>
          <p:nvPicPr>
            <p:cNvPr id="6" name="Picture 2" descr="Download Cartoon Brain Character | Wallpapers.com">
              <a:extLst>
                <a:ext uri="{FF2B5EF4-FFF2-40B4-BE49-F238E27FC236}">
                  <a16:creationId xmlns:a16="http://schemas.microsoft.com/office/drawing/2014/main" id="{0E77145F-9848-4609-A75F-032B81233FC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72807" y="1837960"/>
              <a:ext cx="512193" cy="4321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170" name="Picture 2" descr="Disappear Icons - Free SVG &amp; PNG Disappear Images - Noun Project">
            <a:extLst>
              <a:ext uri="{FF2B5EF4-FFF2-40B4-BE49-F238E27FC236}">
                <a16:creationId xmlns:a16="http://schemas.microsoft.com/office/drawing/2014/main" id="{012E0C01-62E5-48E3-B7A8-05C508133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3969" y="5290421"/>
            <a:ext cx="245728" cy="24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7B6DA5-CF78-4719-858F-705160F8D341}"/>
              </a:ext>
            </a:extLst>
          </p:cNvPr>
          <p:cNvSpPr txBox="1"/>
          <p:nvPr/>
        </p:nvSpPr>
        <p:spPr>
          <a:xfrm>
            <a:off x="10406518" y="110138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2C03A978-0C12-4289-960D-2FABB3AF5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5025" y="210300"/>
            <a:ext cx="927766" cy="927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1220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4B178-90E7-C46F-AB2D-793956F40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b="1">
                <a:solidFill>
                  <a:srgbClr val="FFFFFF"/>
                </a:solidFill>
                <a:latin typeface="Comic Sans MS" panose="030F0702030302020204" pitchFamily="66" charset="0"/>
              </a:rPr>
              <a:t>Bwyd Anifeiliad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9DE0B-8E54-D6F9-D4D0-C42A4FF84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6027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Yn gyntaf, gofynna’r plant ‘torrwch y cardiau fflach os gwelech yn dda’.</a:t>
            </a: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Yn y g</a:t>
            </a:r>
            <a:r>
              <a:rPr lang="cy-GB" sz="1600" dirty="0">
                <a:latin typeface="Comic Sans MS"/>
                <a:ea typeface="+mn-lt"/>
                <a:cs typeface="Arial"/>
              </a:rPr>
              <a:t>ê</a:t>
            </a:r>
            <a:r>
              <a:rPr lang="cy-GB" sz="1500" dirty="0">
                <a:latin typeface="Comic Sans MS"/>
                <a:ea typeface="+mn-lt"/>
                <a:cs typeface="+mn-lt"/>
              </a:rPr>
              <a:t>m hon, bydd y plant troi’n eich gilydd yn dewis cerdyn anifeiliaid a byddan nhw’n ateb y cwestiwn ‘Pwy wyt ti?’</a:t>
            </a: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Bydd y plant yn dweud (eir enghraifft): </a:t>
            </a: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‘Llew ydw i.’</a:t>
            </a: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Wedyn, gwnân nhw’n cyfateb gyda’r bwyd anifeiliaid. </a:t>
            </a:r>
            <a:r>
              <a:rPr lang="cy-GB" sz="1500" dirty="0">
                <a:effectLst/>
                <a:latin typeface="Comic Sans MS"/>
                <a:ea typeface="Calibri"/>
                <a:cs typeface="Times New Roman"/>
              </a:rPr>
              <a:t>Byddan nhw’n ymarfer </a:t>
            </a:r>
            <a:r>
              <a:rPr lang="cy-GB" sz="1500" dirty="0">
                <a:latin typeface="Comic Sans MS"/>
                <a:ea typeface="Calibri"/>
                <a:cs typeface="Times New Roman"/>
              </a:rPr>
              <a:t>y patrwm am ‘bwyta’ gorffennol.</a:t>
            </a: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Rydw i eisiau i’r plant yn dweud y brawddegau gyda’ch gilydd. </a:t>
            </a: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cy-GB" sz="1500" b="0" i="0" dirty="0">
                <a:effectLst/>
                <a:latin typeface="Comic Sans MS"/>
              </a:rPr>
              <a:t>Esbonia yn yr ateb, mae yna dreiglad meddal.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cy-GB" sz="1500" b="0" i="0" dirty="0">
                <a:effectLst/>
                <a:latin typeface="Comic Sans MS"/>
              </a:rPr>
              <a:t>Felly, yr ateb ‘</a:t>
            </a:r>
            <a:r>
              <a:rPr lang="cy-GB" sz="1500" dirty="0">
                <a:latin typeface="Comic Sans MS"/>
                <a:ea typeface="+mn-lt"/>
                <a:cs typeface="+mn-lt"/>
              </a:rPr>
              <a:t>E.e. ‘Llew ydw i. </a:t>
            </a:r>
            <a:r>
              <a:rPr lang="cy-GB" sz="1500" dirty="0" err="1">
                <a:latin typeface="Comic Sans MS"/>
                <a:ea typeface="+mn-lt"/>
                <a:cs typeface="+mn-lt"/>
              </a:rPr>
              <a:t>Bwytais</a:t>
            </a:r>
            <a:r>
              <a:rPr lang="cy-GB" sz="1500" dirty="0">
                <a:latin typeface="Comic Sans MS"/>
                <a:ea typeface="+mn-lt"/>
                <a:cs typeface="+mn-lt"/>
              </a:rPr>
              <a:t> i </a:t>
            </a:r>
            <a:r>
              <a:rPr lang="cy-GB" sz="15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g</a:t>
            </a:r>
            <a:r>
              <a:rPr lang="cy-GB" sz="1500" dirty="0">
                <a:latin typeface="Comic Sans MS"/>
                <a:ea typeface="+mn-lt"/>
                <a:cs typeface="+mn-lt"/>
              </a:rPr>
              <a:t>ig.’</a:t>
            </a:r>
            <a:endParaRPr lang="cy-GB" sz="1500" b="0" i="0" dirty="0">
              <a:effectLst/>
              <a:latin typeface="Comic Sans MS"/>
            </a:endParaRPr>
          </a:p>
          <a:p>
            <a:pPr marL="0" indent="0">
              <a:buNone/>
            </a:pPr>
            <a:endParaRPr lang="cy-GB" sz="15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1500" dirty="0">
              <a:latin typeface="Comic Sans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Dweda’r plant i ddisgrifio'r bwyd anifeiliaid defnyddio cardiau i help.</a:t>
            </a:r>
            <a:endParaRPr lang="cy-GB" sz="1500" dirty="0">
              <a:latin typeface="Comic Sans MS"/>
            </a:endParaRPr>
          </a:p>
          <a:p>
            <a:pPr marL="0" indent="0">
              <a:buNone/>
            </a:pPr>
            <a:r>
              <a:rPr lang="cy-GB" sz="1500" dirty="0">
                <a:latin typeface="Comic Sans MS"/>
                <a:ea typeface="+mn-lt"/>
                <a:cs typeface="+mn-lt"/>
              </a:rPr>
              <a:t>‘Llew ydw i. </a:t>
            </a:r>
            <a:r>
              <a:rPr lang="cy-GB" sz="1500" dirty="0" err="1">
                <a:latin typeface="Comic Sans MS"/>
                <a:ea typeface="+mn-lt"/>
                <a:cs typeface="+mn-lt"/>
              </a:rPr>
              <a:t>Bwytais</a:t>
            </a:r>
            <a:r>
              <a:rPr lang="cy-GB" sz="1500" dirty="0">
                <a:latin typeface="Comic Sans MS"/>
                <a:ea typeface="+mn-lt"/>
                <a:cs typeface="+mn-lt"/>
              </a:rPr>
              <a:t> i </a:t>
            </a:r>
            <a:r>
              <a:rPr lang="cy-GB" sz="15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g</a:t>
            </a:r>
            <a:r>
              <a:rPr lang="cy-GB" sz="1500" dirty="0">
                <a:latin typeface="Comic Sans MS"/>
                <a:ea typeface="+mn-lt"/>
                <a:cs typeface="+mn-lt"/>
              </a:rPr>
              <a:t>ig, roedd </a:t>
            </a:r>
            <a:r>
              <a:rPr lang="cy-GB" sz="1500" dirty="0" err="1">
                <a:latin typeface="Comic Sans MS"/>
                <a:ea typeface="+mn-lt"/>
                <a:cs typeface="+mn-lt"/>
              </a:rPr>
              <a:t>e’n</a:t>
            </a:r>
            <a:r>
              <a:rPr lang="cy-GB" sz="1500" dirty="0">
                <a:latin typeface="Comic Sans MS"/>
                <a:ea typeface="+mn-lt"/>
                <a:cs typeface="+mn-lt"/>
              </a:rPr>
              <a:t> </a:t>
            </a:r>
            <a:r>
              <a:rPr lang="cy-GB" sz="1500" dirty="0">
                <a:solidFill>
                  <a:srgbClr val="FF0000"/>
                </a:solidFill>
                <a:latin typeface="Comic Sans MS"/>
                <a:ea typeface="+mn-lt"/>
                <a:cs typeface="+mn-lt"/>
              </a:rPr>
              <a:t>f</a:t>
            </a:r>
            <a:r>
              <a:rPr lang="cy-GB" sz="1500" dirty="0">
                <a:latin typeface="Comic Sans MS"/>
                <a:ea typeface="+mn-lt"/>
                <a:cs typeface="+mn-lt"/>
              </a:rPr>
              <a:t>lasus.’</a:t>
            </a:r>
            <a:endParaRPr lang="cy-GB" sz="1500" dirty="0">
              <a:latin typeface="Comic Sans M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061AB1-0A5D-43A5-A6DB-37B9667C60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90281" y="5472221"/>
            <a:ext cx="567326" cy="5094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239B5B-0436-4739-9330-C3C21D1802AD}"/>
              </a:ext>
            </a:extLst>
          </p:cNvPr>
          <p:cNvSpPr txBox="1"/>
          <p:nvPr/>
        </p:nvSpPr>
        <p:spPr>
          <a:xfrm>
            <a:off x="9105875" y="4882416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Er Enghraifft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317C038F-56F8-45E8-87FF-58D1672BE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346" y="4067985"/>
            <a:ext cx="814431" cy="81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5244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2A769-7228-423C-800C-79717E83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4052" y="97821"/>
            <a:ext cx="7007301" cy="1107392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7030A0"/>
                </a:solidFill>
                <a:latin typeface="Comic Sans MS" panose="030F0702030302020204" pitchFamily="66" charset="0"/>
              </a:rPr>
              <a:t>Bwyd Anifeiliad - Cardiau Fflach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8982628-5DB7-4BEA-8A75-DC7C21D9011E}"/>
              </a:ext>
            </a:extLst>
          </p:cNvPr>
          <p:cNvSpPr/>
          <p:nvPr/>
        </p:nvSpPr>
        <p:spPr>
          <a:xfrm>
            <a:off x="637562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7889707-6B2B-41CA-AC98-963F6F0F3E6A}"/>
              </a:ext>
            </a:extLst>
          </p:cNvPr>
          <p:cNvSpPr/>
          <p:nvPr/>
        </p:nvSpPr>
        <p:spPr>
          <a:xfrm>
            <a:off x="637562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4487F77-7FB4-4F46-B47C-F1ADC822F1AC}"/>
              </a:ext>
            </a:extLst>
          </p:cNvPr>
          <p:cNvSpPr/>
          <p:nvPr/>
        </p:nvSpPr>
        <p:spPr>
          <a:xfrm>
            <a:off x="637562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B04FBBA-5C26-407E-A4B0-F7B63A2D2FE8}"/>
              </a:ext>
            </a:extLst>
          </p:cNvPr>
          <p:cNvSpPr/>
          <p:nvPr/>
        </p:nvSpPr>
        <p:spPr>
          <a:xfrm>
            <a:off x="2507609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0132D73-0D54-4C03-81F0-94371E3129B5}"/>
              </a:ext>
            </a:extLst>
          </p:cNvPr>
          <p:cNvSpPr/>
          <p:nvPr/>
        </p:nvSpPr>
        <p:spPr>
          <a:xfrm>
            <a:off x="2507609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1E2D492-4842-468B-8EA9-BE74BB9667A5}"/>
              </a:ext>
            </a:extLst>
          </p:cNvPr>
          <p:cNvSpPr/>
          <p:nvPr/>
        </p:nvSpPr>
        <p:spPr>
          <a:xfrm>
            <a:off x="2507609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930478-169A-4AAB-96B9-CF9BCF516B8D}"/>
              </a:ext>
            </a:extLst>
          </p:cNvPr>
          <p:cNvSpPr/>
          <p:nvPr/>
        </p:nvSpPr>
        <p:spPr>
          <a:xfrm>
            <a:off x="4377656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CD71E8F-C5A1-402A-9CB0-419C87FE1582}"/>
              </a:ext>
            </a:extLst>
          </p:cNvPr>
          <p:cNvSpPr/>
          <p:nvPr/>
        </p:nvSpPr>
        <p:spPr>
          <a:xfrm>
            <a:off x="4377656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DE677D0-D0A8-48FA-B3F5-C44A4D1587BC}"/>
              </a:ext>
            </a:extLst>
          </p:cNvPr>
          <p:cNvSpPr/>
          <p:nvPr/>
        </p:nvSpPr>
        <p:spPr>
          <a:xfrm>
            <a:off x="4377656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4887860-AE3D-47A9-9712-77F39029A2DA}"/>
              </a:ext>
            </a:extLst>
          </p:cNvPr>
          <p:cNvSpPr/>
          <p:nvPr/>
        </p:nvSpPr>
        <p:spPr>
          <a:xfrm>
            <a:off x="6247703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1A663B1-FFAA-498A-8C98-70E0EA4F80D2}"/>
              </a:ext>
            </a:extLst>
          </p:cNvPr>
          <p:cNvSpPr/>
          <p:nvPr/>
        </p:nvSpPr>
        <p:spPr>
          <a:xfrm>
            <a:off x="6247703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FE6C89E-09C1-4172-BE93-76CAB7CB6C9C}"/>
              </a:ext>
            </a:extLst>
          </p:cNvPr>
          <p:cNvSpPr/>
          <p:nvPr/>
        </p:nvSpPr>
        <p:spPr>
          <a:xfrm>
            <a:off x="6247703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7502D78-F446-4F59-9163-91A958A48F1C}"/>
              </a:ext>
            </a:extLst>
          </p:cNvPr>
          <p:cNvSpPr/>
          <p:nvPr/>
        </p:nvSpPr>
        <p:spPr>
          <a:xfrm>
            <a:off x="8117750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EB18973-B91E-4BC1-94B9-20F76D89A4CE}"/>
              </a:ext>
            </a:extLst>
          </p:cNvPr>
          <p:cNvSpPr/>
          <p:nvPr/>
        </p:nvSpPr>
        <p:spPr>
          <a:xfrm>
            <a:off x="8117750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5A68703-7513-4BEF-80C9-A0AC35E67808}"/>
              </a:ext>
            </a:extLst>
          </p:cNvPr>
          <p:cNvSpPr/>
          <p:nvPr/>
        </p:nvSpPr>
        <p:spPr>
          <a:xfrm>
            <a:off x="8117750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6D3D925-16CB-463A-9CF6-9D8742C46270}"/>
              </a:ext>
            </a:extLst>
          </p:cNvPr>
          <p:cNvSpPr/>
          <p:nvPr/>
        </p:nvSpPr>
        <p:spPr>
          <a:xfrm>
            <a:off x="9987797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09E6C4E-1C83-4CE9-8879-68A45EF46115}"/>
              </a:ext>
            </a:extLst>
          </p:cNvPr>
          <p:cNvSpPr/>
          <p:nvPr/>
        </p:nvSpPr>
        <p:spPr>
          <a:xfrm>
            <a:off x="9987797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9DBCE54-07D2-4E43-B72D-38EE29C31901}"/>
              </a:ext>
            </a:extLst>
          </p:cNvPr>
          <p:cNvSpPr/>
          <p:nvPr/>
        </p:nvSpPr>
        <p:spPr>
          <a:xfrm>
            <a:off x="9987797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A3303E2-A023-469C-8069-B7F4CC12E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27" y="1414776"/>
            <a:ext cx="811341" cy="84031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5CE376-7C2C-4008-BF1B-A0BF78977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2666" y="1470588"/>
            <a:ext cx="732572" cy="72869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6B3572E-3298-465F-9990-8BDA479ABB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4" r="1551"/>
          <a:stretch/>
        </p:blipFill>
        <p:spPr>
          <a:xfrm>
            <a:off x="4740130" y="1470588"/>
            <a:ext cx="821772" cy="75045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5DD592-CA5F-413A-A432-250D00D7CC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0083" y="1320742"/>
            <a:ext cx="603311" cy="91727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CF5F2EE-0273-47B4-AE74-AA983FFAEE8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39" r="5083"/>
          <a:stretch/>
        </p:blipFill>
        <p:spPr>
          <a:xfrm>
            <a:off x="8562365" y="1495537"/>
            <a:ext cx="578841" cy="72550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ADD912D-D315-48ED-8852-120CA67FA31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379"/>
          <a:stretch/>
        </p:blipFill>
        <p:spPr>
          <a:xfrm>
            <a:off x="10368568" y="1481465"/>
            <a:ext cx="706530" cy="70694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22F5B28-FD63-49A5-9664-26C508B9CF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355" y="3278133"/>
            <a:ext cx="910484" cy="77166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F71AF13-83F4-40FB-A5A3-A58A15E8495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4233" r="4339"/>
          <a:stretch/>
        </p:blipFill>
        <p:spPr>
          <a:xfrm>
            <a:off x="2799686" y="3297662"/>
            <a:ext cx="951345" cy="732608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3D65855-2D72-4CA1-838B-3F7FFBF53A86}"/>
              </a:ext>
            </a:extLst>
          </p:cNvPr>
          <p:cNvSpPr/>
          <p:nvPr/>
        </p:nvSpPr>
        <p:spPr>
          <a:xfrm>
            <a:off x="3605238" y="3258604"/>
            <a:ext cx="211753" cy="1703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000792AF-08F9-4BAB-9E69-05B1D488587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67761" y="3342070"/>
            <a:ext cx="794141" cy="62207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D78D0B32-8B43-4B8D-A905-A02998A13ED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84667" y="3273641"/>
            <a:ext cx="794141" cy="71590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FB54503A-FC6A-44FA-877F-DA568727478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562365" y="3274731"/>
            <a:ext cx="640441" cy="722637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DCABFF9-B2C1-4D90-9F50-141B22EC5AC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40514" y="3286211"/>
            <a:ext cx="708456" cy="763588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F73CB328-965A-40D8-B694-00F00F4A89BF}"/>
              </a:ext>
            </a:extLst>
          </p:cNvPr>
          <p:cNvSpPr txBox="1"/>
          <p:nvPr/>
        </p:nvSpPr>
        <p:spPr>
          <a:xfrm>
            <a:off x="746620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Llew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817731C-403F-4899-97CF-6BC50F5807C8}"/>
              </a:ext>
            </a:extLst>
          </p:cNvPr>
          <p:cNvSpPr txBox="1"/>
          <p:nvPr/>
        </p:nvSpPr>
        <p:spPr>
          <a:xfrm>
            <a:off x="2554710" y="2336592"/>
            <a:ext cx="1392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Pengwin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AF58F35-2AFD-46F6-B757-EB485392B9C9}"/>
              </a:ext>
            </a:extLst>
          </p:cNvPr>
          <p:cNvSpPr txBox="1"/>
          <p:nvPr/>
        </p:nvSpPr>
        <p:spPr>
          <a:xfrm>
            <a:off x="4539851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Mwnci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F510450-8525-45B4-97FD-1ADF52066CDD}"/>
              </a:ext>
            </a:extLst>
          </p:cNvPr>
          <p:cNvSpPr txBox="1"/>
          <p:nvPr/>
        </p:nvSpPr>
        <p:spPr>
          <a:xfrm>
            <a:off x="6355412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Cwmningen ydw i.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39CECFC-1CC2-42EF-B8DB-BD901D8D5AD4}"/>
              </a:ext>
            </a:extLst>
          </p:cNvPr>
          <p:cNvSpPr txBox="1"/>
          <p:nvPr/>
        </p:nvSpPr>
        <p:spPr>
          <a:xfrm>
            <a:off x="8226805" y="2336539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Jiraff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3BA3673-B71C-488D-B571-529011EE4C14}"/>
              </a:ext>
            </a:extLst>
          </p:cNvPr>
          <p:cNvSpPr txBox="1"/>
          <p:nvPr/>
        </p:nvSpPr>
        <p:spPr>
          <a:xfrm>
            <a:off x="9987793" y="2335784"/>
            <a:ext cx="1457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Draenog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0CEFF26-8A6D-4522-8CA1-92650561447B}"/>
              </a:ext>
            </a:extLst>
          </p:cNvPr>
          <p:cNvSpPr txBox="1"/>
          <p:nvPr/>
        </p:nvSpPr>
        <p:spPr>
          <a:xfrm>
            <a:off x="746620" y="4176371"/>
            <a:ext cx="12499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400" dirty="0">
                <a:latin typeface="Comic Sans MS"/>
              </a:rPr>
              <a:t>Bwytais i </a:t>
            </a:r>
            <a:endParaRPr lang="en-US">
              <a:latin typeface="Comic Sans MS"/>
            </a:endParaRP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/>
              </a:rPr>
              <a:t>g</a:t>
            </a:r>
            <a:r>
              <a:rPr lang="cy-GB" sz="1400" dirty="0">
                <a:latin typeface="Comic Sans MS"/>
              </a:rPr>
              <a:t>ig.</a:t>
            </a:r>
            <a:endParaRPr lang="cy-GB" dirty="0">
              <a:latin typeface="Comic Sans MS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72A7753-5447-48C1-A9F0-8DDCDF4D060B}"/>
              </a:ext>
            </a:extLst>
          </p:cNvPr>
          <p:cNvSpPr txBox="1"/>
          <p:nvPr/>
        </p:nvSpPr>
        <p:spPr>
          <a:xfrm>
            <a:off x="2613972" y="4162085"/>
            <a:ext cx="1249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Bwytais i 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sz="1400" dirty="0">
                <a:latin typeface="Comic Sans MS" panose="030F0702030302020204" pitchFamily="66" charset="0"/>
              </a:rPr>
              <a:t>ysgod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endParaRPr lang="cy-GB" sz="1400" dirty="0">
              <a:latin typeface="Comic Sans MS" panose="030F0702030302020204" pitchFamily="66" charset="0"/>
            </a:endParaRPr>
          </a:p>
          <a:p>
            <a:pPr algn="ctr"/>
            <a:endParaRPr lang="cy-GB" sz="1400" dirty="0">
              <a:latin typeface="Comic Sans MS" panose="030F0702030302020204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4439EF3-CB43-42D5-8D93-B53BE6DABC38}"/>
              </a:ext>
            </a:extLst>
          </p:cNvPr>
          <p:cNvSpPr txBox="1"/>
          <p:nvPr/>
        </p:nvSpPr>
        <p:spPr>
          <a:xfrm>
            <a:off x="4486712" y="4177083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Bwytais i 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400" dirty="0">
                <a:latin typeface="Comic Sans MS" panose="030F0702030302020204" pitchFamily="66" charset="0"/>
              </a:rPr>
              <a:t>anana.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155C8D8-6E7D-4AA1-985A-8EC3A8314C4D}"/>
              </a:ext>
            </a:extLst>
          </p:cNvPr>
          <p:cNvSpPr txBox="1"/>
          <p:nvPr/>
        </p:nvSpPr>
        <p:spPr>
          <a:xfrm>
            <a:off x="6355412" y="4176371"/>
            <a:ext cx="12499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400" dirty="0" err="1">
                <a:latin typeface="Comic Sans MS"/>
              </a:rPr>
              <a:t>Bwytais</a:t>
            </a:r>
            <a:r>
              <a:rPr lang="cy-GB" sz="1400" dirty="0">
                <a:latin typeface="Comic Sans MS"/>
              </a:rPr>
              <a:t> i letys.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7B1C005-BBB5-4571-86A1-F61F4DFDF47D}"/>
              </a:ext>
            </a:extLst>
          </p:cNvPr>
          <p:cNvSpPr txBox="1"/>
          <p:nvPr/>
        </p:nvSpPr>
        <p:spPr>
          <a:xfrm>
            <a:off x="8226805" y="4176371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Bwytais i 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cy-GB" sz="1400" dirty="0">
                <a:latin typeface="Comic Sans MS" panose="030F0702030302020204" pitchFamily="66" charset="0"/>
              </a:rPr>
              <a:t>ail.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0EEAC19-56A7-4860-A4DB-C82D2CFE3607}"/>
              </a:ext>
            </a:extLst>
          </p:cNvPr>
          <p:cNvSpPr txBox="1"/>
          <p:nvPr/>
        </p:nvSpPr>
        <p:spPr>
          <a:xfrm>
            <a:off x="10103840" y="4155899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Bwytais i 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400" dirty="0">
                <a:latin typeface="Comic Sans MS" panose="030F0702030302020204" pitchFamily="66" charset="0"/>
              </a:rPr>
              <a:t>wydod</a:t>
            </a:r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endParaRPr lang="cy-GB" sz="1400" dirty="0">
              <a:latin typeface="Comic Sans MS" panose="030F0702030302020204" pitchFamily="66" charset="0"/>
            </a:endParaRPr>
          </a:p>
        </p:txBody>
      </p:sp>
      <p:pic>
        <p:nvPicPr>
          <p:cNvPr id="3076" name="Picture 4" descr="Crunch PNG Designs for T Shirt &amp; Merch">
            <a:extLst>
              <a:ext uri="{FF2B5EF4-FFF2-40B4-BE49-F238E27FC236}">
                <a16:creationId xmlns:a16="http://schemas.microsoft.com/office/drawing/2014/main" id="{A1E9FB62-A684-454F-B0DD-0DF68063E7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63" b="17563"/>
          <a:stretch/>
        </p:blipFill>
        <p:spPr bwMode="auto">
          <a:xfrm>
            <a:off x="6413154" y="5195888"/>
            <a:ext cx="1213881" cy="78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mooth Word Typography Design Stock Vector (Royalty Free) 773485090 |  Shutterstock">
            <a:extLst>
              <a:ext uri="{FF2B5EF4-FFF2-40B4-BE49-F238E27FC236}">
                <a16:creationId xmlns:a16="http://schemas.microsoft.com/office/drawing/2014/main" id="{EFE8E85D-BD5D-4495-9399-FCE6342247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67"/>
          <a:stretch/>
        </p:blipFill>
        <p:spPr bwMode="auto">
          <a:xfrm>
            <a:off x="8309646" y="5207208"/>
            <a:ext cx="1084277" cy="69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052243D1-3478-422F-9BFE-D46E671DAF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173" y="5331086"/>
            <a:ext cx="919293" cy="51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weet word png cookie frosting font transparent background | Premium Photo">
            <a:extLst>
              <a:ext uri="{FF2B5EF4-FFF2-40B4-BE49-F238E27FC236}">
                <a16:creationId xmlns:a16="http://schemas.microsoft.com/office/drawing/2014/main" id="{A04313C7-9DD0-4B7C-992C-E427292D2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712" y="5277147"/>
            <a:ext cx="1249960" cy="624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The word Fresh in large, colorful letters is surrounded by a variety of  fruits and vegetables. 51686104 PNG">
            <a:extLst>
              <a:ext uri="{FF2B5EF4-FFF2-40B4-BE49-F238E27FC236}">
                <a16:creationId xmlns:a16="http://schemas.microsoft.com/office/drawing/2014/main" id="{F3F9558E-F3AE-467B-8759-3E170BD7A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784" y="5235552"/>
            <a:ext cx="1022247" cy="68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Tasty Hand Lettering Word. Vector Calligraphy Stock Vector - Illustration  of word, icon: 332757496">
            <a:extLst>
              <a:ext uri="{FF2B5EF4-FFF2-40B4-BE49-F238E27FC236}">
                <a16:creationId xmlns:a16="http://schemas.microsoft.com/office/drawing/2014/main" id="{8DA52235-90D4-4BC0-86EE-53E40AECD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60" y="5262409"/>
            <a:ext cx="982979" cy="61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3421C13D-BA42-4DEE-9692-C9D34E5B22FC}"/>
              </a:ext>
            </a:extLst>
          </p:cNvPr>
          <p:cNvSpPr txBox="1"/>
          <p:nvPr/>
        </p:nvSpPr>
        <p:spPr>
          <a:xfrm>
            <a:off x="746620" y="5996719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400" dirty="0">
                <a:latin typeface="Comic Sans MS" panose="030F0702030302020204" pitchFamily="66" charset="0"/>
              </a:rPr>
              <a:t>lasus.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3A1BC7E-E965-445F-8AE2-01AB9E9A7AEB}"/>
              </a:ext>
            </a:extLst>
          </p:cNvPr>
          <p:cNvSpPr txBox="1"/>
          <p:nvPr/>
        </p:nvSpPr>
        <p:spPr>
          <a:xfrm>
            <a:off x="2626097" y="6014043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Ffres.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419925D-D627-4C29-8D65-8695320BCEC3}"/>
              </a:ext>
            </a:extLst>
          </p:cNvPr>
          <p:cNvSpPr txBox="1"/>
          <p:nvPr/>
        </p:nvSpPr>
        <p:spPr>
          <a:xfrm>
            <a:off x="4486712" y="5997416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400" dirty="0">
                <a:latin typeface="Comic Sans MS" panose="030F0702030302020204" pitchFamily="66" charset="0"/>
              </a:rPr>
              <a:t>elys.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6DE74C4-EF28-48C8-BA79-87363CBD7C39}"/>
              </a:ext>
            </a:extLst>
          </p:cNvPr>
          <p:cNvSpPr txBox="1"/>
          <p:nvPr/>
        </p:nvSpPr>
        <p:spPr>
          <a:xfrm>
            <a:off x="6395114" y="6014043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1400" dirty="0">
                <a:latin typeface="Comic Sans MS" panose="030F0702030302020204" pitchFamily="66" charset="0"/>
              </a:rPr>
              <a:t>rensian.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1D5B338-47AB-4435-A790-7F63D65C5A1F}"/>
              </a:ext>
            </a:extLst>
          </p:cNvPr>
          <p:cNvSpPr txBox="1"/>
          <p:nvPr/>
        </p:nvSpPr>
        <p:spPr>
          <a:xfrm>
            <a:off x="8226805" y="6014043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l</a:t>
            </a:r>
            <a:r>
              <a:rPr lang="cy-GB" sz="1400" dirty="0">
                <a:latin typeface="Comic Sans MS" panose="030F0702030302020204" pitchFamily="66" charset="0"/>
              </a:rPr>
              <a:t>yfn.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245BE1E-EF05-4AD3-8952-7961F0DEF21D}"/>
              </a:ext>
            </a:extLst>
          </p:cNvPr>
          <p:cNvSpPr txBox="1"/>
          <p:nvPr/>
        </p:nvSpPr>
        <p:spPr>
          <a:xfrm>
            <a:off x="10103840" y="6014043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Roedd e’n </a:t>
            </a:r>
          </a:p>
          <a:p>
            <a:pPr algn="ctr"/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sz="1400" dirty="0">
                <a:latin typeface="Comic Sans MS" panose="030F0702030302020204" pitchFamily="66" charset="0"/>
              </a:rPr>
              <a:t>riddlyd.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26928E2D-58CB-49DE-B747-749E7A119499}"/>
              </a:ext>
            </a:extLst>
          </p:cNvPr>
          <p:cNvSpPr txBox="1"/>
          <p:nvPr/>
        </p:nvSpPr>
        <p:spPr>
          <a:xfrm>
            <a:off x="10574298" y="988907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67D86449-46A9-49A2-832C-B93E7436F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7840" y="97821"/>
            <a:ext cx="916289" cy="91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2030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27FF48C-AF46-4D52-998F-ED0BDDEEF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39000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4B178-90E7-C46F-AB2D-793956F40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9"/>
            <a:ext cx="5338194" cy="1322888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9A57CD"/>
                </a:solidFill>
                <a:latin typeface="Comic Sans MS"/>
              </a:rPr>
              <a:t>Tasg Estynedig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9DE0B-8E54-D6F9-D4D0-C42A4FF84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77" y="2057400"/>
            <a:ext cx="5545123" cy="45971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Bydd y plant troi’n eich gilydd yn dewis cerdyn anifeiliaid a byddan nhw’n ateb y cwestiwn ‘Pwy wyt ti?’</a:t>
            </a:r>
          </a:p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Bydd y disgyblion yn dweud (eir enghraifft): </a:t>
            </a:r>
          </a:p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‘Llew ydw i.’</a:t>
            </a:r>
          </a:p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Wedyn, gwnân nhw’n cyfateb gyda’r gweithredoedd anifeiliaid. Rydw i eisiau i’r plant yn dweud y brawddegau gyda’ch gilydd. </a:t>
            </a:r>
          </a:p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E.e. ‘Llew ydw i. Rhedais i.’</a:t>
            </a:r>
          </a:p>
          <a:p>
            <a:pPr marL="0" indent="0" algn="ctr">
              <a:buNone/>
            </a:pPr>
            <a:endParaRPr lang="cy-GB" sz="1600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cy-GB" sz="1600" dirty="0">
                <a:latin typeface="Comic Sans MS"/>
                <a:ea typeface="+mn-lt"/>
                <a:cs typeface="+mn-lt"/>
              </a:rPr>
              <a:t>Dweda'r plant i ddisgrifio'r gweithredoedd anifeiliaid, defnyddio cardiau i help.</a:t>
            </a:r>
            <a:endParaRPr lang="cy-GB" sz="1600" dirty="0">
              <a:latin typeface="Comic Sans MS"/>
            </a:endParaRPr>
          </a:p>
          <a:p>
            <a:pPr marL="0" indent="0" algn="ctr">
              <a:buNone/>
            </a:pPr>
            <a:r>
              <a:rPr lang="cy-GB" sz="1600" dirty="0">
                <a:latin typeface="Comic Sans MS"/>
              </a:rPr>
              <a:t>E.e. ‘Llew ydw i. Rhedais i yn </a:t>
            </a:r>
            <a:r>
              <a:rPr lang="cy-GB" sz="1600" dirty="0">
                <a:solidFill>
                  <a:srgbClr val="FF0000"/>
                </a:solidFill>
                <a:latin typeface="Comic Sans MS"/>
              </a:rPr>
              <a:t>g</a:t>
            </a:r>
            <a:r>
              <a:rPr lang="cy-GB" sz="1600" dirty="0">
                <a:latin typeface="Comic Sans MS"/>
              </a:rPr>
              <a:t>yflym’.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E2D71B-6BB8-4B6C-A7C2-D3699BB949E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9635" y="834656"/>
            <a:ext cx="2567443" cy="2445489"/>
          </a:xfrm>
          <a:prstGeom prst="rect">
            <a:avLst/>
          </a:prstGeom>
        </p:spPr>
      </p:pic>
      <p:pic>
        <p:nvPicPr>
          <p:cNvPr id="6" name="Picture 5" descr="A yellow star on a black background&#10;&#10;AI-generated content may be incorrect.">
            <a:extLst>
              <a:ext uri="{FF2B5EF4-FFF2-40B4-BE49-F238E27FC236}">
                <a16:creationId xmlns:a16="http://schemas.microsoft.com/office/drawing/2014/main" id="{C499C1F7-0ED1-42EE-8F73-5EBA8015999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9634" y="3601878"/>
            <a:ext cx="2567443" cy="244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0573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2A769-7228-423C-800C-79717E83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012" y="107025"/>
            <a:ext cx="7415568" cy="1107392"/>
          </a:xfrm>
        </p:spPr>
        <p:txBody>
          <a:bodyPr>
            <a:normAutofit/>
          </a:bodyPr>
          <a:lstStyle/>
          <a:p>
            <a:pPr algn="ctr"/>
            <a:r>
              <a:rPr lang="cy-GB" sz="3200" b="1" dirty="0">
                <a:solidFill>
                  <a:srgbClr val="7030A0"/>
                </a:solidFill>
                <a:latin typeface="Comic Sans MS" panose="030F0702030302020204" pitchFamily="66" charset="0"/>
              </a:rPr>
              <a:t>Beth wnaethon nhw? Cardiau Fflach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8982628-5DB7-4BEA-8A75-DC7C21D9011E}"/>
              </a:ext>
            </a:extLst>
          </p:cNvPr>
          <p:cNvSpPr/>
          <p:nvPr/>
        </p:nvSpPr>
        <p:spPr>
          <a:xfrm>
            <a:off x="637562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7889707-6B2B-41CA-AC98-963F6F0F3E6A}"/>
              </a:ext>
            </a:extLst>
          </p:cNvPr>
          <p:cNvSpPr/>
          <p:nvPr/>
        </p:nvSpPr>
        <p:spPr>
          <a:xfrm>
            <a:off x="637562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4487F77-7FB4-4F46-B47C-F1ADC822F1AC}"/>
              </a:ext>
            </a:extLst>
          </p:cNvPr>
          <p:cNvSpPr/>
          <p:nvPr/>
        </p:nvSpPr>
        <p:spPr>
          <a:xfrm>
            <a:off x="637562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B04FBBA-5C26-407E-A4B0-F7B63A2D2FE8}"/>
              </a:ext>
            </a:extLst>
          </p:cNvPr>
          <p:cNvSpPr/>
          <p:nvPr/>
        </p:nvSpPr>
        <p:spPr>
          <a:xfrm>
            <a:off x="2507609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0132D73-0D54-4C03-81F0-94371E3129B5}"/>
              </a:ext>
            </a:extLst>
          </p:cNvPr>
          <p:cNvSpPr/>
          <p:nvPr/>
        </p:nvSpPr>
        <p:spPr>
          <a:xfrm>
            <a:off x="2507609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1E2D492-4842-468B-8EA9-BE74BB9667A5}"/>
              </a:ext>
            </a:extLst>
          </p:cNvPr>
          <p:cNvSpPr/>
          <p:nvPr/>
        </p:nvSpPr>
        <p:spPr>
          <a:xfrm>
            <a:off x="2507609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B930478-169A-4AAB-96B9-CF9BCF516B8D}"/>
              </a:ext>
            </a:extLst>
          </p:cNvPr>
          <p:cNvSpPr/>
          <p:nvPr/>
        </p:nvSpPr>
        <p:spPr>
          <a:xfrm>
            <a:off x="4377656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CD71E8F-C5A1-402A-9CB0-419C87FE1582}"/>
              </a:ext>
            </a:extLst>
          </p:cNvPr>
          <p:cNvSpPr/>
          <p:nvPr/>
        </p:nvSpPr>
        <p:spPr>
          <a:xfrm>
            <a:off x="4377656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DE677D0-D0A8-48FA-B3F5-C44A4D1587BC}"/>
              </a:ext>
            </a:extLst>
          </p:cNvPr>
          <p:cNvSpPr/>
          <p:nvPr/>
        </p:nvSpPr>
        <p:spPr>
          <a:xfrm>
            <a:off x="4377656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4887860-AE3D-47A9-9712-77F39029A2DA}"/>
              </a:ext>
            </a:extLst>
          </p:cNvPr>
          <p:cNvSpPr/>
          <p:nvPr/>
        </p:nvSpPr>
        <p:spPr>
          <a:xfrm>
            <a:off x="6247703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1A663B1-FFAA-498A-8C98-70E0EA4F80D2}"/>
              </a:ext>
            </a:extLst>
          </p:cNvPr>
          <p:cNvSpPr/>
          <p:nvPr/>
        </p:nvSpPr>
        <p:spPr>
          <a:xfrm>
            <a:off x="6247703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FE6C89E-09C1-4172-BE93-76CAB7CB6C9C}"/>
              </a:ext>
            </a:extLst>
          </p:cNvPr>
          <p:cNvSpPr/>
          <p:nvPr/>
        </p:nvSpPr>
        <p:spPr>
          <a:xfrm>
            <a:off x="6247703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7502D78-F446-4F59-9163-91A958A48F1C}"/>
              </a:ext>
            </a:extLst>
          </p:cNvPr>
          <p:cNvSpPr/>
          <p:nvPr/>
        </p:nvSpPr>
        <p:spPr>
          <a:xfrm>
            <a:off x="8117750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EB18973-B91E-4BC1-94B9-20F76D89A4CE}"/>
              </a:ext>
            </a:extLst>
          </p:cNvPr>
          <p:cNvSpPr/>
          <p:nvPr/>
        </p:nvSpPr>
        <p:spPr>
          <a:xfrm>
            <a:off x="8117750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5A68703-7513-4BEF-80C9-A0AC35E67808}"/>
              </a:ext>
            </a:extLst>
          </p:cNvPr>
          <p:cNvSpPr/>
          <p:nvPr/>
        </p:nvSpPr>
        <p:spPr>
          <a:xfrm>
            <a:off x="8117750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6D3D925-16CB-463A-9CF6-9D8742C46270}"/>
              </a:ext>
            </a:extLst>
          </p:cNvPr>
          <p:cNvSpPr/>
          <p:nvPr/>
        </p:nvSpPr>
        <p:spPr>
          <a:xfrm>
            <a:off x="9987797" y="1288409"/>
            <a:ext cx="1468073" cy="1642145"/>
          </a:xfrm>
          <a:prstGeom prst="round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09E6C4E-1C83-4CE9-8879-68A45EF46115}"/>
              </a:ext>
            </a:extLst>
          </p:cNvPr>
          <p:cNvSpPr/>
          <p:nvPr/>
        </p:nvSpPr>
        <p:spPr>
          <a:xfrm>
            <a:off x="9987797" y="3143075"/>
            <a:ext cx="1468073" cy="1642145"/>
          </a:xfrm>
          <a:prstGeom prst="roundRect">
            <a:avLst/>
          </a:prstGeom>
          <a:ln w="28575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9DBCE54-07D2-4E43-B72D-38EE29C31901}"/>
              </a:ext>
            </a:extLst>
          </p:cNvPr>
          <p:cNvSpPr/>
          <p:nvPr/>
        </p:nvSpPr>
        <p:spPr>
          <a:xfrm>
            <a:off x="9987797" y="4997742"/>
            <a:ext cx="1468073" cy="1642145"/>
          </a:xfrm>
          <a:prstGeom prst="round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A3303E2-A023-469C-8069-B7F4CC12E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27" y="1414776"/>
            <a:ext cx="811341" cy="84031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5CE376-7C2C-4008-BF1B-A0BF78977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2666" y="1470588"/>
            <a:ext cx="732572" cy="72869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6B3572E-3298-465F-9990-8BDA479ABB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4" r="1551"/>
          <a:stretch/>
        </p:blipFill>
        <p:spPr>
          <a:xfrm>
            <a:off x="4740130" y="1470588"/>
            <a:ext cx="821772" cy="75045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5DD592-CA5F-413A-A432-250D00D7CC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0083" y="1320742"/>
            <a:ext cx="603311" cy="91727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CF5F2EE-0273-47B4-AE74-AA983FFAEE8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39" r="5083"/>
          <a:stretch/>
        </p:blipFill>
        <p:spPr>
          <a:xfrm>
            <a:off x="8562365" y="1495537"/>
            <a:ext cx="578841" cy="72550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ADD912D-D315-48ED-8852-120CA67FA31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379"/>
          <a:stretch/>
        </p:blipFill>
        <p:spPr>
          <a:xfrm>
            <a:off x="10368568" y="1481465"/>
            <a:ext cx="706530" cy="70694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3D65855-2D72-4CA1-838B-3F7FFBF53A86}"/>
              </a:ext>
            </a:extLst>
          </p:cNvPr>
          <p:cNvSpPr/>
          <p:nvPr/>
        </p:nvSpPr>
        <p:spPr>
          <a:xfrm>
            <a:off x="3605238" y="3258604"/>
            <a:ext cx="211753" cy="1703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73CB328-965A-40D8-B694-00F00F4A89BF}"/>
              </a:ext>
            </a:extLst>
          </p:cNvPr>
          <p:cNvSpPr txBox="1"/>
          <p:nvPr/>
        </p:nvSpPr>
        <p:spPr>
          <a:xfrm>
            <a:off x="746620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Llew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817731C-403F-4899-97CF-6BC50F5807C8}"/>
              </a:ext>
            </a:extLst>
          </p:cNvPr>
          <p:cNvSpPr txBox="1"/>
          <p:nvPr/>
        </p:nvSpPr>
        <p:spPr>
          <a:xfrm>
            <a:off x="2554710" y="2336592"/>
            <a:ext cx="1392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Pengwin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AF58F35-2AFD-46F6-B757-EB485392B9C9}"/>
              </a:ext>
            </a:extLst>
          </p:cNvPr>
          <p:cNvSpPr txBox="1"/>
          <p:nvPr/>
        </p:nvSpPr>
        <p:spPr>
          <a:xfrm>
            <a:off x="4539851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Mwnci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F510450-8525-45B4-97FD-1ADF52066CDD}"/>
              </a:ext>
            </a:extLst>
          </p:cNvPr>
          <p:cNvSpPr txBox="1"/>
          <p:nvPr/>
        </p:nvSpPr>
        <p:spPr>
          <a:xfrm>
            <a:off x="6355412" y="2335784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Cwmningen ydw i.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39CECFC-1CC2-42EF-B8DB-BD901D8D5AD4}"/>
              </a:ext>
            </a:extLst>
          </p:cNvPr>
          <p:cNvSpPr txBox="1"/>
          <p:nvPr/>
        </p:nvSpPr>
        <p:spPr>
          <a:xfrm>
            <a:off x="8226805" y="2336539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Jiraff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3BA3673-B71C-488D-B571-529011EE4C14}"/>
              </a:ext>
            </a:extLst>
          </p:cNvPr>
          <p:cNvSpPr txBox="1"/>
          <p:nvPr/>
        </p:nvSpPr>
        <p:spPr>
          <a:xfrm>
            <a:off x="9987793" y="2335784"/>
            <a:ext cx="1457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Draenog </a:t>
            </a:r>
          </a:p>
          <a:p>
            <a:pPr algn="ctr"/>
            <a:r>
              <a:rPr lang="cy-GB" sz="1400" dirty="0">
                <a:latin typeface="Comic Sans MS" panose="030F0702030302020204" pitchFamily="66" charset="0"/>
              </a:rPr>
              <a:t>ydw i.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0CEFF26-8A6D-4522-8CA1-92650561447B}"/>
              </a:ext>
            </a:extLst>
          </p:cNvPr>
          <p:cNvSpPr txBox="1"/>
          <p:nvPr/>
        </p:nvSpPr>
        <p:spPr>
          <a:xfrm>
            <a:off x="746620" y="4176371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Rhedais i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72A7753-5447-48C1-A9F0-8DDCDF4D060B}"/>
              </a:ext>
            </a:extLst>
          </p:cNvPr>
          <p:cNvSpPr txBox="1"/>
          <p:nvPr/>
        </p:nvSpPr>
        <p:spPr>
          <a:xfrm>
            <a:off x="2613972" y="4162085"/>
            <a:ext cx="12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Nofiais i</a:t>
            </a:r>
          </a:p>
          <a:p>
            <a:pPr algn="ctr"/>
            <a:endParaRPr lang="cy-GB" sz="1400" dirty="0">
              <a:latin typeface="Comic Sans MS" panose="030F0702030302020204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4439EF3-CB43-42D5-8D93-B53BE6DABC38}"/>
              </a:ext>
            </a:extLst>
          </p:cNvPr>
          <p:cNvSpPr txBox="1"/>
          <p:nvPr/>
        </p:nvSpPr>
        <p:spPr>
          <a:xfrm>
            <a:off x="4486712" y="4177083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Dringais i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155C8D8-6E7D-4AA1-985A-8EC3A8314C4D}"/>
              </a:ext>
            </a:extLst>
          </p:cNvPr>
          <p:cNvSpPr txBox="1"/>
          <p:nvPr/>
        </p:nvSpPr>
        <p:spPr>
          <a:xfrm>
            <a:off x="6355412" y="4176371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Neidiais i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7B1C005-BBB5-4571-86A1-F61F4DFDF47D}"/>
              </a:ext>
            </a:extLst>
          </p:cNvPr>
          <p:cNvSpPr txBox="1"/>
          <p:nvPr/>
        </p:nvSpPr>
        <p:spPr>
          <a:xfrm>
            <a:off x="8226805" y="4176371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Cerddais i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0EEAC19-56A7-4860-A4DB-C82D2CFE3607}"/>
              </a:ext>
            </a:extLst>
          </p:cNvPr>
          <p:cNvSpPr txBox="1"/>
          <p:nvPr/>
        </p:nvSpPr>
        <p:spPr>
          <a:xfrm>
            <a:off x="10103840" y="4155899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Cuddiais i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421C13D-BA42-4DEE-9692-C9D34E5B22FC}"/>
              </a:ext>
            </a:extLst>
          </p:cNvPr>
          <p:cNvSpPr txBox="1"/>
          <p:nvPr/>
        </p:nvSpPr>
        <p:spPr>
          <a:xfrm>
            <a:off x="746620" y="5996719"/>
            <a:ext cx="124996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400" dirty="0">
                <a:latin typeface="Comic Sans MS"/>
              </a:rPr>
              <a:t>yn </a:t>
            </a:r>
            <a:r>
              <a:rPr lang="cy-GB" sz="1400" dirty="0">
                <a:solidFill>
                  <a:srgbClr val="FF0000"/>
                </a:solidFill>
                <a:latin typeface="Comic Sans MS"/>
              </a:rPr>
              <a:t>g</a:t>
            </a:r>
            <a:r>
              <a:rPr lang="cy-GB" sz="1400" dirty="0">
                <a:latin typeface="Comic Sans MS"/>
              </a:rPr>
              <a:t>yflym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E3A1BC7E-E965-445F-8AE2-01AB9E9A7AEB}"/>
              </a:ext>
            </a:extLst>
          </p:cNvPr>
          <p:cNvSpPr txBox="1"/>
          <p:nvPr/>
        </p:nvSpPr>
        <p:spPr>
          <a:xfrm>
            <a:off x="2626097" y="6014043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yn hapus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419925D-D627-4C29-8D65-8695320BCEC3}"/>
              </a:ext>
            </a:extLst>
          </p:cNvPr>
          <p:cNvSpPr txBox="1"/>
          <p:nvPr/>
        </p:nvSpPr>
        <p:spPr>
          <a:xfrm>
            <a:off x="4486712" y="5997416"/>
            <a:ext cx="124996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400" dirty="0">
                <a:latin typeface="Comic Sans MS"/>
              </a:rPr>
              <a:t>yn </a:t>
            </a:r>
            <a:r>
              <a:rPr lang="cy-GB" sz="1400" dirty="0">
                <a:solidFill>
                  <a:srgbClr val="FF0000"/>
                </a:solidFill>
                <a:latin typeface="Comic Sans MS"/>
              </a:rPr>
              <a:t>o</a:t>
            </a:r>
            <a:r>
              <a:rPr lang="cy-GB" sz="1400" dirty="0">
                <a:latin typeface="Comic Sans MS"/>
              </a:rPr>
              <a:t>falus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6DE74C4-EF28-48C8-BA79-87363CBD7C39}"/>
              </a:ext>
            </a:extLst>
          </p:cNvPr>
          <p:cNvSpPr txBox="1"/>
          <p:nvPr/>
        </p:nvSpPr>
        <p:spPr>
          <a:xfrm>
            <a:off x="6395114" y="6014043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yn hapus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1D5B338-47AB-4435-A790-7F63D65C5A1F}"/>
              </a:ext>
            </a:extLst>
          </p:cNvPr>
          <p:cNvSpPr txBox="1"/>
          <p:nvPr/>
        </p:nvSpPr>
        <p:spPr>
          <a:xfrm>
            <a:off x="8226805" y="6014043"/>
            <a:ext cx="1249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latin typeface="Comic Sans MS" panose="030F0702030302020204" pitchFamily="66" charset="0"/>
              </a:rPr>
              <a:t>yn araf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245BE1E-EF05-4AD3-8952-7961F0DEF21D}"/>
              </a:ext>
            </a:extLst>
          </p:cNvPr>
          <p:cNvSpPr txBox="1"/>
          <p:nvPr/>
        </p:nvSpPr>
        <p:spPr>
          <a:xfrm>
            <a:off x="10103840" y="6014043"/>
            <a:ext cx="124996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1400" dirty="0">
                <a:latin typeface="Comic Sans MS"/>
              </a:rPr>
              <a:t>yn </a:t>
            </a:r>
            <a:r>
              <a:rPr lang="cy-GB" sz="1400" dirty="0">
                <a:solidFill>
                  <a:srgbClr val="FF0000"/>
                </a:solidFill>
                <a:latin typeface="Comic Sans MS"/>
              </a:rPr>
              <a:t>d</a:t>
            </a:r>
            <a:r>
              <a:rPr lang="cy-GB" sz="1400" dirty="0">
                <a:latin typeface="Comic Sans MS"/>
              </a:rPr>
              <a:t>awel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112E141E-FF5F-456E-91E5-516A487B780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64885" y="309562"/>
            <a:ext cx="657732" cy="625668"/>
          </a:xfrm>
          <a:prstGeom prst="rect">
            <a:avLst/>
          </a:prstGeom>
        </p:spPr>
      </p:pic>
      <p:pic>
        <p:nvPicPr>
          <p:cNvPr id="1026" name="Picture 2" descr="quickly Logo | Free Logo Design Tool from Flaming Text">
            <a:extLst>
              <a:ext uri="{FF2B5EF4-FFF2-40B4-BE49-F238E27FC236}">
                <a16:creationId xmlns:a16="http://schemas.microsoft.com/office/drawing/2014/main" id="{402823EC-CCD3-4F74-997B-8B3BDDD947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" t="13184" r="10011" b="19324"/>
          <a:stretch/>
        </p:blipFill>
        <p:spPr bwMode="auto">
          <a:xfrm>
            <a:off x="716453" y="5248525"/>
            <a:ext cx="1263348" cy="53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ppy Word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12A20520-60B6-43F5-AF59-D3D44C76C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043" y="5248525"/>
            <a:ext cx="1177131" cy="65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refully Text Effect and Logo Design Word">
            <a:extLst>
              <a:ext uri="{FF2B5EF4-FFF2-40B4-BE49-F238E27FC236}">
                <a16:creationId xmlns:a16="http://schemas.microsoft.com/office/drawing/2014/main" id="{D2E52611-2A6D-4338-ABBA-3C14F3717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126" y="5232330"/>
            <a:ext cx="1177131" cy="53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Happy Word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9CADE354-2813-4D7F-824A-5E52DC58F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896" y="5207661"/>
            <a:ext cx="1177131" cy="65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lowly Text Effect and Logo Design Word">
            <a:extLst>
              <a:ext uri="{FF2B5EF4-FFF2-40B4-BE49-F238E27FC236}">
                <a16:creationId xmlns:a16="http://schemas.microsoft.com/office/drawing/2014/main" id="{8581E44F-9775-4667-B1F6-94828D5E1D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" t="7894" r="5228" b="14058"/>
          <a:stretch/>
        </p:blipFill>
        <p:spPr bwMode="auto">
          <a:xfrm>
            <a:off x="8237648" y="5261021"/>
            <a:ext cx="1249960" cy="43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Quietly Text Effect and Logo Design Word">
            <a:extLst>
              <a:ext uri="{FF2B5EF4-FFF2-40B4-BE49-F238E27FC236}">
                <a16:creationId xmlns:a16="http://schemas.microsoft.com/office/drawing/2014/main" id="{52E70206-A563-4E65-B03B-B4A6DC0954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5" t="14885" r="5892" b="16726"/>
          <a:stretch/>
        </p:blipFill>
        <p:spPr bwMode="auto">
          <a:xfrm>
            <a:off x="10169555" y="5248525"/>
            <a:ext cx="1117143" cy="49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AEBD5378-57C2-4064-8A00-BA6C0C568CD1}"/>
              </a:ext>
            </a:extLst>
          </p:cNvPr>
          <p:cNvSpPr txBox="1"/>
          <p:nvPr/>
        </p:nvSpPr>
        <p:spPr>
          <a:xfrm>
            <a:off x="10574298" y="988907"/>
            <a:ext cx="1503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dirty="0">
                <a:latin typeface="Comic Sans MS" panose="030F0702030302020204" pitchFamily="66" charset="0"/>
              </a:rPr>
              <a:t>Ffeil Sain Ynganu</a:t>
            </a: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10CF319E-242B-456A-A875-D8452DD416E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905187" y="310214"/>
            <a:ext cx="657732" cy="625668"/>
          </a:xfrm>
          <a:prstGeom prst="rect">
            <a:avLst/>
          </a:prstGeom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A6A4AB9A-F8EF-469F-A176-5F7BF18626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9986" y="107025"/>
            <a:ext cx="931998" cy="93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Running Boy, Boy Clipart, Boy, Run PNG and Vector with Transparent  Background for Free Download">
            <a:extLst>
              <a:ext uri="{FF2B5EF4-FFF2-40B4-BE49-F238E27FC236}">
                <a16:creationId xmlns:a16="http://schemas.microsoft.com/office/drawing/2014/main" id="{26EB17C9-2397-4F46-BC64-4516FB0798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9" t="12928" r="9283" b="11002"/>
          <a:stretch/>
        </p:blipFill>
        <p:spPr bwMode="auto">
          <a:xfrm>
            <a:off x="971923" y="3314536"/>
            <a:ext cx="805345" cy="80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artoon Swimming Child Free Png Transparent Layer PNG Images | PSD Free  Download - Pikbest">
            <a:extLst>
              <a:ext uri="{FF2B5EF4-FFF2-40B4-BE49-F238E27FC236}">
                <a16:creationId xmlns:a16="http://schemas.microsoft.com/office/drawing/2014/main" id="{844A7A93-6967-465F-8DE8-65D34E0402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0" t="24954" r="11061" b="17429"/>
          <a:stretch/>
        </p:blipFill>
        <p:spPr bwMode="auto">
          <a:xfrm>
            <a:off x="2784342" y="3394626"/>
            <a:ext cx="909220" cy="64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limbing Wall Cartoon Images – Browse 4,986 Stock Photos, Vectors, and  Video | Adobe Stock">
            <a:extLst>
              <a:ext uri="{FF2B5EF4-FFF2-40B4-BE49-F238E27FC236}">
                <a16:creationId xmlns:a16="http://schemas.microsoft.com/office/drawing/2014/main" id="{C3E18074-8060-42DB-B0DA-F7E637BE9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4" t="10918" r="9127" b="7404"/>
          <a:stretch/>
        </p:blipFill>
        <p:spPr bwMode="auto">
          <a:xfrm>
            <a:off x="4684828" y="3268416"/>
            <a:ext cx="848482" cy="90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Jumping Boy Cartoon Free PNG Image｜Illustoon">
            <a:extLst>
              <a:ext uri="{FF2B5EF4-FFF2-40B4-BE49-F238E27FC236}">
                <a16:creationId xmlns:a16="http://schemas.microsoft.com/office/drawing/2014/main" id="{9DABE2D6-BB89-4F82-8D8C-AC2828FC23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2" t="7819" r="26072" b="3180"/>
          <a:stretch/>
        </p:blipFill>
        <p:spPr bwMode="auto">
          <a:xfrm>
            <a:off x="6770427" y="3326754"/>
            <a:ext cx="472067" cy="82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Walking Boy Cartoon Free PNG Image｜Illustoon">
            <a:extLst>
              <a:ext uri="{FF2B5EF4-FFF2-40B4-BE49-F238E27FC236}">
                <a16:creationId xmlns:a16="http://schemas.microsoft.com/office/drawing/2014/main" id="{97134E05-BCF2-4AEA-B156-AED110E26D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21" t="8060" r="26381" b="7818"/>
          <a:stretch/>
        </p:blipFill>
        <p:spPr bwMode="auto">
          <a:xfrm flipH="1">
            <a:off x="8606960" y="3267159"/>
            <a:ext cx="489649" cy="80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2" name="Picture 22" descr="Cartoon Person Hiding Stock Illustrations – 2,266 Cartoon Person Hiding  Stock Illustrations, Vectors &amp; Clipart - Dreamstime">
            <a:extLst>
              <a:ext uri="{FF2B5EF4-FFF2-40B4-BE49-F238E27FC236}">
                <a16:creationId xmlns:a16="http://schemas.microsoft.com/office/drawing/2014/main" id="{19F5F44B-73DE-4A29-97BF-30056FC5D6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3" t="12599" r="19248" b="11193"/>
          <a:stretch/>
        </p:blipFill>
        <p:spPr bwMode="auto">
          <a:xfrm>
            <a:off x="10368568" y="3325737"/>
            <a:ext cx="639178" cy="79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436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5D2798-DA51-E8DF-FD7C-B407824F8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E3CA2B-4BD7-0C0E-9F7D-44EE8EF8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69AA314-7E4C-DB2C-21DB-02A2F9225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F7BBE-B6FE-6578-0755-39C5152CB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b="1" dirty="0">
                <a:solidFill>
                  <a:srgbClr val="FFFFFF"/>
                </a:solidFill>
                <a:latin typeface="Comic Sans MS"/>
              </a:rPr>
              <a:t>Myfyrio</a:t>
            </a:r>
            <a:endParaRPr lang="cy-GB" b="1" dirty="0" err="1">
              <a:solidFill>
                <a:srgbClr val="FFFFFF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7F8F0925-DEFE-25A3-00D1-06F2E2325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ADDF9-22F2-F906-9943-78360927F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Comic Sans MS"/>
                <a:ea typeface="+mn-lt"/>
                <a:cs typeface="+mn-lt"/>
              </a:rPr>
              <a:t>Gofynna'r plant:</a:t>
            </a:r>
          </a:p>
          <a:p>
            <a:pPr marL="0" indent="0">
              <a:buNone/>
            </a:pPr>
            <a:r>
              <a:rPr lang="cy-GB" sz="2000" dirty="0">
                <a:latin typeface="Comic Sans MS"/>
                <a:ea typeface="+mn-lt"/>
                <a:cs typeface="+mn-lt"/>
              </a:rPr>
              <a:t>'Beth ydych chi'n cofio am wers?'</a:t>
            </a:r>
            <a:endParaRPr lang="cy-GB" dirty="0"/>
          </a:p>
          <a:p>
            <a:pPr marL="0" indent="0">
              <a:buNone/>
            </a:pPr>
            <a:r>
              <a:rPr lang="cy-GB" sz="2000" dirty="0">
                <a:latin typeface="Comic Sans MS"/>
                <a:ea typeface="+mn-lt"/>
                <a:cs typeface="+mn-lt"/>
              </a:rPr>
              <a:t>'Beth oeddech chi'n dysgu heddiw?' </a:t>
            </a:r>
          </a:p>
          <a:p>
            <a:pPr marL="0" indent="0">
              <a:buNone/>
            </a:pPr>
            <a:r>
              <a:rPr lang="cy-GB" sz="2000" dirty="0">
                <a:latin typeface="Comic Sans MS"/>
                <a:ea typeface="Calibri"/>
                <a:cs typeface="Calibri"/>
              </a:rPr>
              <a:t>'Beth oeddech chi'n hoffi am heddiw?'</a:t>
            </a:r>
            <a:endParaRPr lang="cy-GB" sz="2000" dirty="0">
              <a:latin typeface="Comic Sans MS" panose="030F0702030302020204" pitchFamily="66" charset="0"/>
              <a:ea typeface="Calibri"/>
              <a:cs typeface="Calibri"/>
            </a:endParaRPr>
          </a:p>
          <a:p>
            <a:pPr marL="0" indent="0">
              <a:buNone/>
            </a:pPr>
            <a:endParaRPr lang="cy-GB" sz="2000" dirty="0">
              <a:latin typeface="Comic Sans MS" panose="030F0702030302020204" pitchFamily="66" charset="0"/>
              <a:ea typeface="+mn-lt"/>
              <a:cs typeface="+mn-lt"/>
            </a:endParaRPr>
          </a:p>
          <a:p>
            <a:pPr marL="0" indent="0">
              <a:buNone/>
            </a:pPr>
            <a:r>
              <a:rPr lang="cy-GB" sz="2000" dirty="0">
                <a:latin typeface="Comic Sans MS"/>
                <a:ea typeface="+mn-lt"/>
                <a:cs typeface="+mn-lt"/>
              </a:rPr>
              <a:t>Rydw i eisiau i'r plant i drafod gyda'ch gilydd am tua dwy funud.</a:t>
            </a:r>
          </a:p>
          <a:p>
            <a:pPr marL="0" indent="0">
              <a:buNone/>
            </a:pPr>
            <a:endParaRPr lang="cy-GB" sz="2000" dirty="0">
              <a:latin typeface="Comic Sans MS"/>
              <a:ea typeface="Calibri"/>
              <a:cs typeface="Calibri"/>
            </a:endParaRPr>
          </a:p>
          <a:p>
            <a:pPr marL="0" indent="0">
              <a:buNone/>
            </a:pPr>
            <a:r>
              <a:rPr lang="cy-GB" sz="2000" dirty="0">
                <a:latin typeface="Comic Sans MS"/>
                <a:ea typeface="Calibri"/>
                <a:cs typeface="Calibri"/>
              </a:rPr>
              <a:t>Yn olaf, gofynna'r plant i rannu rhywbeth am weithgaredd heddiw.</a:t>
            </a:r>
          </a:p>
        </p:txBody>
      </p:sp>
    </p:spTree>
    <p:extLst>
      <p:ext uri="{BB962C8B-B14F-4D97-AF65-F5344CB8AC3E}">
        <p14:creationId xmlns:p14="http://schemas.microsoft.com/office/powerpoint/2010/main" val="3347445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5001</TotalTime>
  <Words>3579</Words>
  <Application>Microsoft Office PowerPoint</Application>
  <PresentationFormat>Widescreen</PresentationFormat>
  <Paragraphs>594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Comic Sans MS</vt:lpstr>
      <vt:lpstr>Office Theme</vt:lpstr>
      <vt:lpstr>Portffolio Adnoddau</vt:lpstr>
      <vt:lpstr>PowerPoint Presentation</vt:lpstr>
      <vt:lpstr>Tasg Gwrando</vt:lpstr>
      <vt:lpstr>Drilio   Anifeiliaid</vt:lpstr>
      <vt:lpstr>Mat iaith - Anifeiliad</vt:lpstr>
      <vt:lpstr>Gêm Rhew Anifail Cynhesu</vt:lpstr>
      <vt:lpstr>Gêm Symudiadau Anifail </vt:lpstr>
      <vt:lpstr>Symudiadau Mwy</vt:lpstr>
      <vt:lpstr>Cardiau Fflach – Anifeiliaid Symudiadau</vt:lpstr>
      <vt:lpstr>Llenwi Bylchau</vt:lpstr>
      <vt:lpstr>Tasg Siarad</vt:lpstr>
      <vt:lpstr>Beth ydy dy hoff anifail di?</vt:lpstr>
      <vt:lpstr>PowerPoint Presentation</vt:lpstr>
      <vt:lpstr>Grwp Cwestiynau</vt:lpstr>
      <vt:lpstr>Mat Iaith - Fy hoff anifail i ydy... achos...</vt:lpstr>
      <vt:lpstr>Cadlonghau</vt:lpstr>
      <vt:lpstr>PowerPoint Presentation</vt:lpstr>
      <vt:lpstr>Tasg Ysgrifennu</vt:lpstr>
      <vt:lpstr>Tasg Ysgrifennu</vt:lpstr>
      <vt:lpstr>Tasg Ysgrifennu</vt:lpstr>
      <vt:lpstr>Tasg Ysgrifennu</vt:lpstr>
      <vt:lpstr>PowerPoint Presentation</vt:lpstr>
      <vt:lpstr>Mat iaith - Anifeiliaid</vt:lpstr>
      <vt:lpstr>Mat iaith - Gwledydd</vt:lpstr>
      <vt:lpstr>Taflen Gwaith 1  </vt:lpstr>
      <vt:lpstr>Taflen Gwaith 2  </vt:lpstr>
      <vt:lpstr>Taflen Gwaith 3  </vt:lpstr>
      <vt:lpstr>Cawl Brawddegau</vt:lpstr>
      <vt:lpstr>Cawl Brawddegau</vt:lpstr>
      <vt:lpstr>Tasg Geirfa Newydd</vt:lpstr>
      <vt:lpstr>Drilio - Bwyta Gorfennol</vt:lpstr>
      <vt:lpstr>Bwyd Anifeiliad</vt:lpstr>
      <vt:lpstr>Bwyd Anifeiliad - Cardiau Fflach</vt:lpstr>
      <vt:lpstr>Tasg Estynedig</vt:lpstr>
      <vt:lpstr>Beth wnaethon nhw? Cardiau Fflach</vt:lpstr>
      <vt:lpstr>Myfyrio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Portffolio Adnoddau</dc:title>
  <dc:creator>Richard Lewis</dc:creator>
  <cp:lastModifiedBy>Richard Lewis (1700426)</cp:lastModifiedBy>
  <cp:revision>557</cp:revision>
  <dcterms:created xsi:type="dcterms:W3CDTF">2025-10-30T14:45:41Z</dcterms:created>
  <dcterms:modified xsi:type="dcterms:W3CDTF">2025-11-12T14:50:58Z</dcterms:modified>
</cp:coreProperties>
</file>