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1" r:id="rId9"/>
    <p:sldId id="265" r:id="rId10"/>
    <p:sldId id="263" r:id="rId11"/>
    <p:sldId id="277" r:id="rId12"/>
    <p:sldId id="27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B8A60A-46EC-4B95-A3F8-1B0A0616BC77}" v="43" dt="2024-04-20T14:05:19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EB8A60A-46EC-4B95-A3F8-1B0A0616BC77}"/>
    <pc:docChg chg="custSel addSld delSld modSld sldOrd">
      <pc:chgData name="Zita Draper" userId="b063123c-f51f-481b-b99c-f574606c9ace" providerId="ADAL" clId="{FEB8A60A-46EC-4B95-A3F8-1B0A0616BC77}" dt="2024-04-20T14:20:11.665" v="1091" actId="26606"/>
      <pc:docMkLst>
        <pc:docMk/>
      </pc:docMkLst>
      <pc:sldChg chg="setBg">
        <pc:chgData name="Zita Draper" userId="b063123c-f51f-481b-b99c-f574606c9ace" providerId="ADAL" clId="{FEB8A60A-46EC-4B95-A3F8-1B0A0616BC77}" dt="2024-04-20T09:43:14.620" v="254"/>
        <pc:sldMkLst>
          <pc:docMk/>
          <pc:sldMk cId="2990135442" sldId="257"/>
        </pc:sldMkLst>
      </pc:sldChg>
      <pc:sldChg chg="setBg">
        <pc:chgData name="Zita Draper" userId="b063123c-f51f-481b-b99c-f574606c9ace" providerId="ADAL" clId="{FEB8A60A-46EC-4B95-A3F8-1B0A0616BC77}" dt="2024-04-20T09:43:50.022" v="289"/>
        <pc:sldMkLst>
          <pc:docMk/>
          <pc:sldMk cId="2652037239" sldId="258"/>
        </pc:sldMkLst>
      </pc:sldChg>
      <pc:sldChg chg="addSp modSp mod setBg">
        <pc:chgData name="Zita Draper" userId="b063123c-f51f-481b-b99c-f574606c9ace" providerId="ADAL" clId="{FEB8A60A-46EC-4B95-A3F8-1B0A0616BC77}" dt="2024-04-20T13:15:40.040" v="606" actId="26606"/>
        <pc:sldMkLst>
          <pc:docMk/>
          <pc:sldMk cId="2500560721" sldId="259"/>
        </pc:sldMkLst>
        <pc:spChg chg="mod">
          <ac:chgData name="Zita Draper" userId="b063123c-f51f-481b-b99c-f574606c9ace" providerId="ADAL" clId="{FEB8A60A-46EC-4B95-A3F8-1B0A0616BC77}" dt="2024-04-20T13:15:40.040" v="606" actId="26606"/>
          <ac:spMkLst>
            <pc:docMk/>
            <pc:sldMk cId="2500560721" sldId="259"/>
            <ac:spMk id="2" creationId="{C6F54B5A-0445-2C7E-133F-72DA676753A0}"/>
          </ac:spMkLst>
        </pc:spChg>
        <pc:spChg chg="mod">
          <ac:chgData name="Zita Draper" userId="b063123c-f51f-481b-b99c-f574606c9ace" providerId="ADAL" clId="{FEB8A60A-46EC-4B95-A3F8-1B0A0616BC77}" dt="2024-04-20T13:15:40.040" v="606" actId="26606"/>
          <ac:spMkLst>
            <pc:docMk/>
            <pc:sldMk cId="2500560721" sldId="259"/>
            <ac:spMk id="3" creationId="{2FC6F8A3-9C3C-C149-9E7D-10577CAE7400}"/>
          </ac:spMkLst>
        </pc:spChg>
        <pc:picChg chg="add">
          <ac:chgData name="Zita Draper" userId="b063123c-f51f-481b-b99c-f574606c9ace" providerId="ADAL" clId="{FEB8A60A-46EC-4B95-A3F8-1B0A0616BC77}" dt="2024-04-20T13:15:40.040" v="606" actId="26606"/>
          <ac:picMkLst>
            <pc:docMk/>
            <pc:sldMk cId="2500560721" sldId="259"/>
            <ac:picMk id="5" creationId="{488D91BF-B737-40C2-B6B6-75474CC9B6BB}"/>
          </ac:picMkLst>
        </pc:picChg>
        <pc:cxnChg chg="add">
          <ac:chgData name="Zita Draper" userId="b063123c-f51f-481b-b99c-f574606c9ace" providerId="ADAL" clId="{FEB8A60A-46EC-4B95-A3F8-1B0A0616BC77}" dt="2024-04-20T13:15:40.040" v="606" actId="26606"/>
          <ac:cxnSpMkLst>
            <pc:docMk/>
            <pc:sldMk cId="2500560721" sldId="259"/>
            <ac:cxnSpMk id="9" creationId="{1503BFE4-729B-D9D0-C17B-501E6AF1127A}"/>
          </ac:cxnSpMkLst>
        </pc:cxnChg>
      </pc:sldChg>
      <pc:sldChg chg="addSp delSp modSp mod setBg modClrScheme setClrOvrMap chgLayout">
        <pc:chgData name="Zita Draper" userId="b063123c-f51f-481b-b99c-f574606c9ace" providerId="ADAL" clId="{FEB8A60A-46EC-4B95-A3F8-1B0A0616BC77}" dt="2024-04-20T13:15:52.334" v="607" actId="26606"/>
        <pc:sldMkLst>
          <pc:docMk/>
          <pc:sldMk cId="4036052376" sldId="260"/>
        </pc:sldMkLst>
        <pc:spChg chg="mod or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2" creationId="{6C8AA2F4-0889-B20C-BCEB-2E7B0FD04A34}"/>
          </ac:spMkLst>
        </pc:spChg>
        <pc:spChg chg="del mod ord">
          <ac:chgData name="Zita Draper" userId="b063123c-f51f-481b-b99c-f574606c9ace" providerId="ADAL" clId="{FEB8A60A-46EC-4B95-A3F8-1B0A0616BC77}" dt="2024-04-20T12:54:10.736" v="395" actId="700"/>
          <ac:spMkLst>
            <pc:docMk/>
            <pc:sldMk cId="4036052376" sldId="260"/>
            <ac:spMk id="3" creationId="{4681469C-1396-9FEB-DB6D-4A77462220C9}"/>
          </ac:spMkLst>
        </pc:spChg>
        <pc:spChg chg="add mod or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4" creationId="{DF3D2B20-B626-7456-807A-9A80C0136098}"/>
          </ac:spMkLst>
        </pc:spChg>
        <pc:spChg chg="add mod or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5" creationId="{E6C931BC-9555-2B87-FCFD-0277ADA1A3C8}"/>
          </ac:spMkLst>
        </pc:spChg>
        <pc:spChg chg="ad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10" creationId="{FEF085B8-A2C0-4A6F-B663-CCC56F3CD373}"/>
          </ac:spMkLst>
        </pc:spChg>
        <pc:spChg chg="ad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12" creationId="{2658F6D6-96E0-421A-96D6-3DF404008543}"/>
          </ac:spMkLst>
        </pc:spChg>
        <pc:spChg chg="ad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14" creationId="{3CF62545-93A0-4FD5-9B48-48DCA794CBA1}"/>
          </ac:spMkLst>
        </pc:spChg>
      </pc:sldChg>
      <pc:sldChg chg="addSp delSp modSp mod">
        <pc:chgData name="Zita Draper" userId="b063123c-f51f-481b-b99c-f574606c9ace" providerId="ADAL" clId="{FEB8A60A-46EC-4B95-A3F8-1B0A0616BC77}" dt="2024-04-20T13:27:59.929" v="831" actId="26606"/>
        <pc:sldMkLst>
          <pc:docMk/>
          <pc:sldMk cId="2770981682" sldId="261"/>
        </pc:sldMkLst>
        <pc:spChg chg="del mod">
          <ac:chgData name="Zita Draper" userId="b063123c-f51f-481b-b99c-f574606c9ace" providerId="ADAL" clId="{FEB8A60A-46EC-4B95-A3F8-1B0A0616BC77}" dt="2024-04-20T13:27:59.929" v="831" actId="26606"/>
          <ac:spMkLst>
            <pc:docMk/>
            <pc:sldMk cId="2770981682" sldId="261"/>
            <ac:spMk id="3" creationId="{3022F787-B73B-AF6A-D317-35CFDE87F074}"/>
          </ac:spMkLst>
        </pc:spChg>
        <pc:graphicFrameChg chg="add">
          <ac:chgData name="Zita Draper" userId="b063123c-f51f-481b-b99c-f574606c9ace" providerId="ADAL" clId="{FEB8A60A-46EC-4B95-A3F8-1B0A0616BC77}" dt="2024-04-20T13:27:59.929" v="831" actId="26606"/>
          <ac:graphicFrameMkLst>
            <pc:docMk/>
            <pc:sldMk cId="2770981682" sldId="261"/>
            <ac:graphicFrameMk id="5" creationId="{2E6CEE91-35A2-4036-2610-9705C16EB1BA}"/>
          </ac:graphicFrameMkLst>
        </pc:graphicFrameChg>
      </pc:sldChg>
      <pc:sldChg chg="addSp delSp modSp mod ord modClrScheme chgLayout">
        <pc:chgData name="Zita Draper" userId="b063123c-f51f-481b-b99c-f574606c9ace" providerId="ADAL" clId="{FEB8A60A-46EC-4B95-A3F8-1B0A0616BC77}" dt="2024-04-20T13:16:02.322" v="608" actId="26606"/>
        <pc:sldMkLst>
          <pc:docMk/>
          <pc:sldMk cId="1039781783" sldId="262"/>
        </pc:sldMkLst>
        <pc:spChg chg="del mod ord">
          <ac:chgData name="Zita Draper" userId="b063123c-f51f-481b-b99c-f574606c9ace" providerId="ADAL" clId="{FEB8A60A-46EC-4B95-A3F8-1B0A0616BC77}" dt="2024-04-20T13:07:23.682" v="464" actId="700"/>
          <ac:spMkLst>
            <pc:docMk/>
            <pc:sldMk cId="1039781783" sldId="262"/>
            <ac:spMk id="2" creationId="{9FFA4CEC-CFB8-30ED-527F-087FDA1BB089}"/>
          </ac:spMkLst>
        </pc:spChg>
        <pc:spChg chg="del mod ord">
          <ac:chgData name="Zita Draper" userId="b063123c-f51f-481b-b99c-f574606c9ace" providerId="ADAL" clId="{FEB8A60A-46EC-4B95-A3F8-1B0A0616BC77}" dt="2024-04-20T13:07:23.682" v="464" actId="700"/>
          <ac:spMkLst>
            <pc:docMk/>
            <pc:sldMk cId="1039781783" sldId="262"/>
            <ac:spMk id="3" creationId="{EF9AB1B5-D9C2-4054-1DF7-1CFD3A35754F}"/>
          </ac:spMkLst>
        </pc:spChg>
        <pc:spChg chg="add del mod ord">
          <ac:chgData name="Zita Draper" userId="b063123c-f51f-481b-b99c-f574606c9ace" providerId="ADAL" clId="{FEB8A60A-46EC-4B95-A3F8-1B0A0616BC77}" dt="2024-04-20T13:07:31.273" v="465" actId="478"/>
          <ac:spMkLst>
            <pc:docMk/>
            <pc:sldMk cId="1039781783" sldId="262"/>
            <ac:spMk id="4" creationId="{80779920-79C3-1BE3-E002-DB84DEFA2537}"/>
          </ac:spMkLst>
        </pc:spChg>
        <pc:spChg chg="add del mod ord">
          <ac:chgData name="Zita Draper" userId="b063123c-f51f-481b-b99c-f574606c9ace" providerId="ADAL" clId="{FEB8A60A-46EC-4B95-A3F8-1B0A0616BC77}" dt="2024-04-20T13:16:02.322" v="608" actId="26606"/>
          <ac:spMkLst>
            <pc:docMk/>
            <pc:sldMk cId="1039781783" sldId="262"/>
            <ac:spMk id="5" creationId="{065DC460-06E3-E13C-1106-6392B6F3D444}"/>
          </ac:spMkLst>
        </pc:spChg>
        <pc:spChg chg="add mod ord">
          <ac:chgData name="Zita Draper" userId="b063123c-f51f-481b-b99c-f574606c9ace" providerId="ADAL" clId="{FEB8A60A-46EC-4B95-A3F8-1B0A0616BC77}" dt="2024-04-20T13:14:30.592" v="510"/>
          <ac:spMkLst>
            <pc:docMk/>
            <pc:sldMk cId="1039781783" sldId="262"/>
            <ac:spMk id="6" creationId="{7D7A6FBF-A740-21F3-A15C-5C45DD64EBE3}"/>
          </ac:spMkLst>
        </pc:spChg>
        <pc:graphicFrameChg chg="add">
          <ac:chgData name="Zita Draper" userId="b063123c-f51f-481b-b99c-f574606c9ace" providerId="ADAL" clId="{FEB8A60A-46EC-4B95-A3F8-1B0A0616BC77}" dt="2024-04-20T13:16:02.322" v="608" actId="26606"/>
          <ac:graphicFrameMkLst>
            <pc:docMk/>
            <pc:sldMk cId="1039781783" sldId="262"/>
            <ac:graphicFrameMk id="8" creationId="{B72C7DB0-863F-C0CF-3D2A-08DA56C2C26B}"/>
          </ac:graphicFrameMkLst>
        </pc:graphicFrameChg>
      </pc:sldChg>
      <pc:sldChg chg="modSp mod ord">
        <pc:chgData name="Zita Draper" userId="b063123c-f51f-481b-b99c-f574606c9ace" providerId="ADAL" clId="{FEB8A60A-46EC-4B95-A3F8-1B0A0616BC77}" dt="2024-04-20T14:19:30.576" v="1090" actId="20577"/>
        <pc:sldMkLst>
          <pc:docMk/>
          <pc:sldMk cId="1959931983" sldId="263"/>
        </pc:sldMkLst>
        <pc:spChg chg="mod">
          <ac:chgData name="Zita Draper" userId="b063123c-f51f-481b-b99c-f574606c9ace" providerId="ADAL" clId="{FEB8A60A-46EC-4B95-A3F8-1B0A0616BC77}" dt="2024-04-20T14:19:30.576" v="1090" actId="20577"/>
          <ac:spMkLst>
            <pc:docMk/>
            <pc:sldMk cId="1959931983" sldId="263"/>
            <ac:spMk id="3" creationId="{8F53821B-42FF-B5D4-E806-49230D4851C3}"/>
          </ac:spMkLst>
        </pc:spChg>
      </pc:sldChg>
      <pc:sldChg chg="addSp delSp modSp mod ord">
        <pc:chgData name="Zita Draper" userId="b063123c-f51f-481b-b99c-f574606c9ace" providerId="ADAL" clId="{FEB8A60A-46EC-4B95-A3F8-1B0A0616BC77}" dt="2024-04-20T13:19:56.582" v="647" actId="26606"/>
        <pc:sldMkLst>
          <pc:docMk/>
          <pc:sldMk cId="3014871142" sldId="264"/>
        </pc:sldMkLst>
        <pc:spChg chg="del">
          <ac:chgData name="Zita Draper" userId="b063123c-f51f-481b-b99c-f574606c9ace" providerId="ADAL" clId="{FEB8A60A-46EC-4B95-A3F8-1B0A0616BC77}" dt="2024-04-20T13:19:36.788" v="640" actId="478"/>
          <ac:spMkLst>
            <pc:docMk/>
            <pc:sldMk cId="3014871142" sldId="264"/>
            <ac:spMk id="2" creationId="{708E6676-0FD4-603E-6D52-1A3D3E1366DB}"/>
          </ac:spMkLst>
        </pc:spChg>
        <pc:spChg chg="del mod">
          <ac:chgData name="Zita Draper" userId="b063123c-f51f-481b-b99c-f574606c9ace" providerId="ADAL" clId="{FEB8A60A-46EC-4B95-A3F8-1B0A0616BC77}" dt="2024-04-20T13:19:56.582" v="647" actId="26606"/>
          <ac:spMkLst>
            <pc:docMk/>
            <pc:sldMk cId="3014871142" sldId="264"/>
            <ac:spMk id="3" creationId="{1E56F68B-2F8D-8067-343B-0EC51B0FFF4F}"/>
          </ac:spMkLst>
        </pc:spChg>
        <pc:graphicFrameChg chg="add">
          <ac:chgData name="Zita Draper" userId="b063123c-f51f-481b-b99c-f574606c9ace" providerId="ADAL" clId="{FEB8A60A-46EC-4B95-A3F8-1B0A0616BC77}" dt="2024-04-20T13:19:56.582" v="647" actId="26606"/>
          <ac:graphicFrameMkLst>
            <pc:docMk/>
            <pc:sldMk cId="3014871142" sldId="264"/>
            <ac:graphicFrameMk id="5" creationId="{DCF174E3-CF09-1430-6968-18513785E6CE}"/>
          </ac:graphicFrameMkLst>
        </pc:graphicFrameChg>
      </pc:sldChg>
      <pc:sldChg chg="addSp modSp mod setBg modClrScheme setClrOvrMap chgLayout">
        <pc:chgData name="Zita Draper" userId="b063123c-f51f-481b-b99c-f574606c9ace" providerId="ADAL" clId="{FEB8A60A-46EC-4B95-A3F8-1B0A0616BC77}" dt="2024-04-20T14:20:11.665" v="1091" actId="26606"/>
        <pc:sldMkLst>
          <pc:docMk/>
          <pc:sldMk cId="127499176" sldId="265"/>
        </pc:sldMkLst>
        <pc:spChg chg="mod or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2" creationId="{F635945A-CDE6-2530-1C41-866BEFA1D8EA}"/>
          </ac:spMkLst>
        </pc:spChg>
        <pc:spChg chg="mod or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3" creationId="{0BD641F0-5518-16C7-6B7C-97A1E925C48B}"/>
          </ac:spMkLst>
        </pc:spChg>
        <pc:spChg chg="add mod or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4" creationId="{965ECE34-8BC0-5476-0716-700ED5242BB3}"/>
          </ac:spMkLst>
        </pc:spChg>
        <pc:spChg chg="ad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9" creationId="{1DE7243B-5109-444B-8FAF-7437C66BC0E9}"/>
          </ac:spMkLst>
        </pc:spChg>
        <pc:spChg chg="ad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11" creationId="{4C5D6221-DA7B-4611-AA26-7D8E349FDE96}"/>
          </ac:spMkLst>
        </pc:spChg>
      </pc:sldChg>
      <pc:sldChg chg="del">
        <pc:chgData name="Zita Draper" userId="b063123c-f51f-481b-b99c-f574606c9ace" providerId="ADAL" clId="{FEB8A60A-46EC-4B95-A3F8-1B0A0616BC77}" dt="2024-04-20T14:05:08.598" v="864" actId="2696"/>
        <pc:sldMkLst>
          <pc:docMk/>
          <pc:sldMk cId="84252761" sldId="266"/>
        </pc:sldMkLst>
      </pc:sldChg>
      <pc:sldChg chg="add del">
        <pc:chgData name="Zita Draper" userId="b063123c-f51f-481b-b99c-f574606c9ace" providerId="ADAL" clId="{FEB8A60A-46EC-4B95-A3F8-1B0A0616BC77}" dt="2024-04-20T14:05:23.797" v="869" actId="2696"/>
        <pc:sldMkLst>
          <pc:docMk/>
          <pc:sldMk cId="1685987169" sldId="267"/>
        </pc:sldMkLst>
      </pc:sldChg>
      <pc:sldChg chg="del">
        <pc:chgData name="Zita Draper" userId="b063123c-f51f-481b-b99c-f574606c9ace" providerId="ADAL" clId="{FEB8A60A-46EC-4B95-A3F8-1B0A0616BC77}" dt="2024-04-20T14:05:09.162" v="865" actId="2696"/>
        <pc:sldMkLst>
          <pc:docMk/>
          <pc:sldMk cId="1852813512" sldId="267"/>
        </pc:sldMkLst>
      </pc:sldChg>
      <pc:sldChg chg="del">
        <pc:chgData name="Zita Draper" userId="b063123c-f51f-481b-b99c-f574606c9ace" providerId="ADAL" clId="{FEB8A60A-46EC-4B95-A3F8-1B0A0616BC77}" dt="2024-04-20T14:05:24.456" v="870" actId="2696"/>
        <pc:sldMkLst>
          <pc:docMk/>
          <pc:sldMk cId="4155195631" sldId="268"/>
        </pc:sldMkLst>
      </pc:sldChg>
      <pc:sldChg chg="del">
        <pc:chgData name="Zita Draper" userId="b063123c-f51f-481b-b99c-f574606c9ace" providerId="ADAL" clId="{FEB8A60A-46EC-4B95-A3F8-1B0A0616BC77}" dt="2024-04-20T14:05:25.104" v="871" actId="2696"/>
        <pc:sldMkLst>
          <pc:docMk/>
          <pc:sldMk cId="3317537877" sldId="269"/>
        </pc:sldMkLst>
      </pc:sldChg>
      <pc:sldChg chg="del">
        <pc:chgData name="Zita Draper" userId="b063123c-f51f-481b-b99c-f574606c9ace" providerId="ADAL" clId="{FEB8A60A-46EC-4B95-A3F8-1B0A0616BC77}" dt="2024-04-20T14:05:35.322" v="877" actId="2696"/>
        <pc:sldMkLst>
          <pc:docMk/>
          <pc:sldMk cId="172304903" sldId="270"/>
        </pc:sldMkLst>
      </pc:sldChg>
      <pc:sldChg chg="del">
        <pc:chgData name="Zita Draper" userId="b063123c-f51f-481b-b99c-f574606c9ace" providerId="ADAL" clId="{FEB8A60A-46EC-4B95-A3F8-1B0A0616BC77}" dt="2024-04-20T14:05:29.280" v="872" actId="2696"/>
        <pc:sldMkLst>
          <pc:docMk/>
          <pc:sldMk cId="1499274311" sldId="271"/>
        </pc:sldMkLst>
      </pc:sldChg>
      <pc:sldChg chg="del">
        <pc:chgData name="Zita Draper" userId="b063123c-f51f-481b-b99c-f574606c9ace" providerId="ADAL" clId="{FEB8A60A-46EC-4B95-A3F8-1B0A0616BC77}" dt="2024-04-20T14:05:29.628" v="873" actId="2696"/>
        <pc:sldMkLst>
          <pc:docMk/>
          <pc:sldMk cId="4224372604" sldId="272"/>
        </pc:sldMkLst>
      </pc:sldChg>
      <pc:sldChg chg="del">
        <pc:chgData name="Zita Draper" userId="b063123c-f51f-481b-b99c-f574606c9ace" providerId="ADAL" clId="{FEB8A60A-46EC-4B95-A3F8-1B0A0616BC77}" dt="2024-04-20T14:05:30.013" v="874" actId="2696"/>
        <pc:sldMkLst>
          <pc:docMk/>
          <pc:sldMk cId="1956103650" sldId="273"/>
        </pc:sldMkLst>
      </pc:sldChg>
      <pc:sldChg chg="del">
        <pc:chgData name="Zita Draper" userId="b063123c-f51f-481b-b99c-f574606c9ace" providerId="ADAL" clId="{FEB8A60A-46EC-4B95-A3F8-1B0A0616BC77}" dt="2024-04-20T14:05:30.582" v="875" actId="2696"/>
        <pc:sldMkLst>
          <pc:docMk/>
          <pc:sldMk cId="1372648213" sldId="274"/>
        </pc:sldMkLst>
      </pc:sldChg>
      <pc:sldChg chg="del">
        <pc:chgData name="Zita Draper" userId="b063123c-f51f-481b-b99c-f574606c9ace" providerId="ADAL" clId="{FEB8A60A-46EC-4B95-A3F8-1B0A0616BC77}" dt="2024-04-20T14:05:31.184" v="876" actId="2696"/>
        <pc:sldMkLst>
          <pc:docMk/>
          <pc:sldMk cId="3876860126" sldId="275"/>
        </pc:sldMkLst>
      </pc:sldChg>
      <pc:sldChg chg="del">
        <pc:chgData name="Zita Draper" userId="b063123c-f51f-481b-b99c-f574606c9ace" providerId="ADAL" clId="{FEB8A60A-46EC-4B95-A3F8-1B0A0616BC77}" dt="2024-04-20T14:05:38.343" v="878" actId="2696"/>
        <pc:sldMkLst>
          <pc:docMk/>
          <pc:sldMk cId="2715102706" sldId="276"/>
        </pc:sldMkLst>
      </pc:sldChg>
      <pc:sldChg chg="modSp mod setBg">
        <pc:chgData name="Zita Draper" userId="b063123c-f51f-481b-b99c-f574606c9ace" providerId="ADAL" clId="{FEB8A60A-46EC-4B95-A3F8-1B0A0616BC77}" dt="2024-04-20T09:42:43.812" v="253"/>
        <pc:sldMkLst>
          <pc:docMk/>
          <pc:sldMk cId="1260763759" sldId="277"/>
        </pc:sldMkLst>
        <pc:spChg chg="mod">
          <ac:chgData name="Zita Draper" userId="b063123c-f51f-481b-b99c-f574606c9ace" providerId="ADAL" clId="{FEB8A60A-46EC-4B95-A3F8-1B0A0616BC77}" dt="2024-04-20T09:40:42.383" v="250" actId="20577"/>
          <ac:spMkLst>
            <pc:docMk/>
            <pc:sldMk cId="1260763759" sldId="277"/>
            <ac:spMk id="3" creationId="{6C05F345-EDAE-5C9D-CDB6-A597B704E65D}"/>
          </ac:spMkLst>
        </pc:spChg>
      </pc:sldChg>
      <pc:sldChg chg="add del">
        <pc:chgData name="Zita Draper" userId="b063123c-f51f-481b-b99c-f574606c9ace" providerId="ADAL" clId="{FEB8A60A-46EC-4B95-A3F8-1B0A0616BC77}" dt="2024-04-20T14:05:23.199" v="868" actId="2696"/>
        <pc:sldMkLst>
          <pc:docMk/>
          <pc:sldMk cId="2359962373" sldId="27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B00E6C-6672-44EA-A2E5-2A837F106D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1EFE5C-4F65-4BEF-9844-2A73377BFDAD}">
      <dgm:prSet/>
      <dgm:spPr/>
      <dgm:t>
        <a:bodyPr/>
        <a:lstStyle/>
        <a:p>
          <a:r>
            <a:rPr lang="en-GB"/>
            <a:t>Entores v Miles Far East Corporation [1955]</a:t>
          </a:r>
          <a:endParaRPr lang="en-US"/>
        </a:p>
      </dgm:t>
    </dgm:pt>
    <dgm:pt modelId="{6F74987E-A78C-4ABB-A4BC-0A9313CC38C4}" type="parTrans" cxnId="{66508CF3-81E6-4842-8345-D6F8F4D095A8}">
      <dgm:prSet/>
      <dgm:spPr/>
      <dgm:t>
        <a:bodyPr/>
        <a:lstStyle/>
        <a:p>
          <a:endParaRPr lang="en-US"/>
        </a:p>
      </dgm:t>
    </dgm:pt>
    <dgm:pt modelId="{232E9D1F-7391-4ECA-AF5A-7CA89E11AB87}" type="sibTrans" cxnId="{66508CF3-81E6-4842-8345-D6F8F4D095A8}">
      <dgm:prSet/>
      <dgm:spPr/>
      <dgm:t>
        <a:bodyPr/>
        <a:lstStyle/>
        <a:p>
          <a:endParaRPr lang="en-US"/>
        </a:p>
      </dgm:t>
    </dgm:pt>
    <dgm:pt modelId="{542E499A-5489-48BA-A235-56FC9EC2E04C}">
      <dgm:prSet/>
      <dgm:spPr/>
      <dgm:t>
        <a:bodyPr/>
        <a:lstStyle/>
        <a:p>
          <a:r>
            <a:rPr lang="en-GB"/>
            <a:t>Powell v Lee [1908]</a:t>
          </a:r>
          <a:endParaRPr lang="en-US"/>
        </a:p>
      </dgm:t>
    </dgm:pt>
    <dgm:pt modelId="{353FD91B-B2FD-421F-949B-C1E63CE41B27}" type="parTrans" cxnId="{701BA50B-567B-439C-9F09-1DF83D33907D}">
      <dgm:prSet/>
      <dgm:spPr/>
      <dgm:t>
        <a:bodyPr/>
        <a:lstStyle/>
        <a:p>
          <a:endParaRPr lang="en-US"/>
        </a:p>
      </dgm:t>
    </dgm:pt>
    <dgm:pt modelId="{87139FF4-FECC-49B3-A0EC-93D86A8AED27}" type="sibTrans" cxnId="{701BA50B-567B-439C-9F09-1DF83D33907D}">
      <dgm:prSet/>
      <dgm:spPr/>
      <dgm:t>
        <a:bodyPr/>
        <a:lstStyle/>
        <a:p>
          <a:endParaRPr lang="en-US"/>
        </a:p>
      </dgm:t>
    </dgm:pt>
    <dgm:pt modelId="{BF68478E-E1D8-4C1E-9EBC-FFAD9ADDED60}">
      <dgm:prSet/>
      <dgm:spPr/>
      <dgm:t>
        <a:bodyPr/>
        <a:lstStyle/>
        <a:p>
          <a:r>
            <a:rPr lang="en-GB"/>
            <a:t>Brogden v Metropolitan Railway [1877]</a:t>
          </a:r>
          <a:endParaRPr lang="en-US"/>
        </a:p>
      </dgm:t>
    </dgm:pt>
    <dgm:pt modelId="{0EC01542-1DC7-4A59-A9E8-4C07395C2207}" type="parTrans" cxnId="{0D0677D1-F292-4538-A058-D6746C6FC29B}">
      <dgm:prSet/>
      <dgm:spPr/>
      <dgm:t>
        <a:bodyPr/>
        <a:lstStyle/>
        <a:p>
          <a:endParaRPr lang="en-US"/>
        </a:p>
      </dgm:t>
    </dgm:pt>
    <dgm:pt modelId="{EF15509A-B32B-4A24-AED4-E1C97D8AE9FF}" type="sibTrans" cxnId="{0D0677D1-F292-4538-A058-D6746C6FC29B}">
      <dgm:prSet/>
      <dgm:spPr/>
      <dgm:t>
        <a:bodyPr/>
        <a:lstStyle/>
        <a:p>
          <a:endParaRPr lang="en-US"/>
        </a:p>
      </dgm:t>
    </dgm:pt>
    <dgm:pt modelId="{2E46676B-73C7-47FB-956D-C26AFEB930E5}">
      <dgm:prSet/>
      <dgm:spPr/>
      <dgm:t>
        <a:bodyPr/>
        <a:lstStyle/>
        <a:p>
          <a:r>
            <a:rPr lang="en-GB"/>
            <a:t>Arcadis Consulting (UK) Ltd v AMEC (BSC) Ltd [2016]</a:t>
          </a:r>
          <a:endParaRPr lang="en-US"/>
        </a:p>
      </dgm:t>
    </dgm:pt>
    <dgm:pt modelId="{D62E8403-2958-48C3-B5B7-618F58E185A8}" type="parTrans" cxnId="{D0231DA9-F803-4DDF-B22F-0B4F1A75B7C8}">
      <dgm:prSet/>
      <dgm:spPr/>
      <dgm:t>
        <a:bodyPr/>
        <a:lstStyle/>
        <a:p>
          <a:endParaRPr lang="en-US"/>
        </a:p>
      </dgm:t>
    </dgm:pt>
    <dgm:pt modelId="{0F691389-6AA4-4BF1-9DAA-434C98A4D473}" type="sibTrans" cxnId="{D0231DA9-F803-4DDF-B22F-0B4F1A75B7C8}">
      <dgm:prSet/>
      <dgm:spPr/>
      <dgm:t>
        <a:bodyPr/>
        <a:lstStyle/>
        <a:p>
          <a:endParaRPr lang="en-US"/>
        </a:p>
      </dgm:t>
    </dgm:pt>
    <dgm:pt modelId="{FB5F7410-925F-4D10-A677-F5C72AD8633D}">
      <dgm:prSet/>
      <dgm:spPr/>
      <dgm:t>
        <a:bodyPr/>
        <a:lstStyle/>
        <a:p>
          <a:r>
            <a:rPr lang="en-GB"/>
            <a:t>Adams v Lindsell [1818]</a:t>
          </a:r>
          <a:endParaRPr lang="en-US"/>
        </a:p>
      </dgm:t>
    </dgm:pt>
    <dgm:pt modelId="{BD55DF66-59A5-4563-BEF0-568DB09C99DC}" type="parTrans" cxnId="{4EF1A1D1-F106-4459-A5EA-68D5A2DB1D9A}">
      <dgm:prSet/>
      <dgm:spPr/>
      <dgm:t>
        <a:bodyPr/>
        <a:lstStyle/>
        <a:p>
          <a:endParaRPr lang="en-US"/>
        </a:p>
      </dgm:t>
    </dgm:pt>
    <dgm:pt modelId="{3293DA2C-D156-48AC-922D-954152E5D244}" type="sibTrans" cxnId="{4EF1A1D1-F106-4459-A5EA-68D5A2DB1D9A}">
      <dgm:prSet/>
      <dgm:spPr/>
      <dgm:t>
        <a:bodyPr/>
        <a:lstStyle/>
        <a:p>
          <a:endParaRPr lang="en-US"/>
        </a:p>
      </dgm:t>
    </dgm:pt>
    <dgm:pt modelId="{7E357DCF-EB56-49F0-A92F-DF1422E3E41D}">
      <dgm:prSet/>
      <dgm:spPr/>
      <dgm:t>
        <a:bodyPr/>
        <a:lstStyle/>
        <a:p>
          <a:r>
            <a:rPr lang="en-GB"/>
            <a:t>The “Brimnes” [1974]</a:t>
          </a:r>
          <a:endParaRPr lang="en-US"/>
        </a:p>
      </dgm:t>
    </dgm:pt>
    <dgm:pt modelId="{8561E653-B30C-430D-9E88-4DB62D85172A}" type="parTrans" cxnId="{5D89CF97-FCA9-4D40-8D3D-1442B8925997}">
      <dgm:prSet/>
      <dgm:spPr/>
      <dgm:t>
        <a:bodyPr/>
        <a:lstStyle/>
        <a:p>
          <a:endParaRPr lang="en-US"/>
        </a:p>
      </dgm:t>
    </dgm:pt>
    <dgm:pt modelId="{E9398906-8E64-4579-90E9-9AD20391E92D}" type="sibTrans" cxnId="{5D89CF97-FCA9-4D40-8D3D-1442B8925997}">
      <dgm:prSet/>
      <dgm:spPr/>
      <dgm:t>
        <a:bodyPr/>
        <a:lstStyle/>
        <a:p>
          <a:endParaRPr lang="en-US"/>
        </a:p>
      </dgm:t>
    </dgm:pt>
    <dgm:pt modelId="{EFC46C6B-BF95-41CE-9B68-89439C7EE2A4}">
      <dgm:prSet/>
      <dgm:spPr/>
      <dgm:t>
        <a:bodyPr/>
        <a:lstStyle/>
        <a:p>
          <a:r>
            <a:rPr lang="de-DE"/>
            <a:t>Brinkibon Ltd v Stahag Stahl und Stahlwarenhandelsgesellschaft mbH [1982]</a:t>
          </a:r>
          <a:endParaRPr lang="en-US"/>
        </a:p>
      </dgm:t>
    </dgm:pt>
    <dgm:pt modelId="{D0BD3AC3-5E44-4D0C-B811-95CE5DC1723F}" type="parTrans" cxnId="{D8C14106-1582-48B9-84FE-ECAA4110B2DB}">
      <dgm:prSet/>
      <dgm:spPr/>
      <dgm:t>
        <a:bodyPr/>
        <a:lstStyle/>
        <a:p>
          <a:endParaRPr lang="en-US"/>
        </a:p>
      </dgm:t>
    </dgm:pt>
    <dgm:pt modelId="{01B6825C-2404-409F-AC29-367B760E0C75}" type="sibTrans" cxnId="{D8C14106-1582-48B9-84FE-ECAA4110B2DB}">
      <dgm:prSet/>
      <dgm:spPr/>
      <dgm:t>
        <a:bodyPr/>
        <a:lstStyle/>
        <a:p>
          <a:endParaRPr lang="en-US"/>
        </a:p>
      </dgm:t>
    </dgm:pt>
    <dgm:pt modelId="{A3D29732-CE6B-4F2A-BCB4-D31F018E55B8}">
      <dgm:prSet/>
      <dgm:spPr/>
      <dgm:t>
        <a:bodyPr/>
        <a:lstStyle/>
        <a:p>
          <a:r>
            <a:rPr lang="en-GB"/>
            <a:t>Greenclose v National Westminster Bank plc [2014]</a:t>
          </a:r>
          <a:endParaRPr lang="en-US"/>
        </a:p>
      </dgm:t>
    </dgm:pt>
    <dgm:pt modelId="{F3888D49-9AB8-4365-9773-A9F63892B25F}" type="parTrans" cxnId="{DC4B0B1C-BFB3-45E4-AF4A-D8BC6E335112}">
      <dgm:prSet/>
      <dgm:spPr/>
      <dgm:t>
        <a:bodyPr/>
        <a:lstStyle/>
        <a:p>
          <a:endParaRPr lang="en-US"/>
        </a:p>
      </dgm:t>
    </dgm:pt>
    <dgm:pt modelId="{6F8F1C2B-0495-4D27-A72C-3D8D36213B57}" type="sibTrans" cxnId="{DC4B0B1C-BFB3-45E4-AF4A-D8BC6E335112}">
      <dgm:prSet/>
      <dgm:spPr/>
      <dgm:t>
        <a:bodyPr/>
        <a:lstStyle/>
        <a:p>
          <a:endParaRPr lang="en-US"/>
        </a:p>
      </dgm:t>
    </dgm:pt>
    <dgm:pt modelId="{7C1E8873-BB2F-44FC-A1B0-B963219F4389}" type="pres">
      <dgm:prSet presAssocID="{44B00E6C-6672-44EA-A2E5-2A837F106D52}" presName="linear" presStyleCnt="0">
        <dgm:presLayoutVars>
          <dgm:animLvl val="lvl"/>
          <dgm:resizeHandles val="exact"/>
        </dgm:presLayoutVars>
      </dgm:prSet>
      <dgm:spPr/>
    </dgm:pt>
    <dgm:pt modelId="{EE706385-DA4A-4900-8958-6944F725DEA6}" type="pres">
      <dgm:prSet presAssocID="{611EFE5C-4F65-4BEF-9844-2A73377BFDA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318343B1-DD22-4415-9DA8-99852AE85E96}" type="pres">
      <dgm:prSet presAssocID="{232E9D1F-7391-4ECA-AF5A-7CA89E11AB87}" presName="spacer" presStyleCnt="0"/>
      <dgm:spPr/>
    </dgm:pt>
    <dgm:pt modelId="{4BEF0F9B-4A9E-4C33-931C-44FB80DD6CD2}" type="pres">
      <dgm:prSet presAssocID="{542E499A-5489-48BA-A235-56FC9EC2E04C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CE2A96D6-7935-4599-A84C-01F9CA08F08A}" type="pres">
      <dgm:prSet presAssocID="{87139FF4-FECC-49B3-A0EC-93D86A8AED27}" presName="spacer" presStyleCnt="0"/>
      <dgm:spPr/>
    </dgm:pt>
    <dgm:pt modelId="{304AA798-D10D-4522-8E80-A0135179218D}" type="pres">
      <dgm:prSet presAssocID="{BF68478E-E1D8-4C1E-9EBC-FFAD9ADDED6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D6320813-A8C4-476B-AB9E-3174024F96F9}" type="pres">
      <dgm:prSet presAssocID="{EF15509A-B32B-4A24-AED4-E1C97D8AE9FF}" presName="spacer" presStyleCnt="0"/>
      <dgm:spPr/>
    </dgm:pt>
    <dgm:pt modelId="{3D2DB857-D6B6-4E46-AA00-A04DF74071D6}" type="pres">
      <dgm:prSet presAssocID="{2E46676B-73C7-47FB-956D-C26AFEB930E5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7C6F77B0-2D4E-4EB1-BDDD-52687BDBDD4E}" type="pres">
      <dgm:prSet presAssocID="{0F691389-6AA4-4BF1-9DAA-434C98A4D473}" presName="spacer" presStyleCnt="0"/>
      <dgm:spPr/>
    </dgm:pt>
    <dgm:pt modelId="{ACE6FABC-3F28-446F-8AE5-097B5837A220}" type="pres">
      <dgm:prSet presAssocID="{FB5F7410-925F-4D10-A677-F5C72AD8633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FDE031E-0087-4C89-BB97-71DA1A7B7123}" type="pres">
      <dgm:prSet presAssocID="{3293DA2C-D156-48AC-922D-954152E5D244}" presName="spacer" presStyleCnt="0"/>
      <dgm:spPr/>
    </dgm:pt>
    <dgm:pt modelId="{658B2911-A08F-4C16-9F17-FE534D488CF9}" type="pres">
      <dgm:prSet presAssocID="{7E357DCF-EB56-49F0-A92F-DF1422E3E41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9DACE42-2E94-4812-A1E3-63AA29DF3BC5}" type="pres">
      <dgm:prSet presAssocID="{E9398906-8E64-4579-90E9-9AD20391E92D}" presName="spacer" presStyleCnt="0"/>
      <dgm:spPr/>
    </dgm:pt>
    <dgm:pt modelId="{BC5C2BED-3287-4A5A-834F-F1E695319254}" type="pres">
      <dgm:prSet presAssocID="{EFC46C6B-BF95-41CE-9B68-89439C7EE2A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6BEC101-74A8-46FB-8FA9-A205352E73E4}" type="pres">
      <dgm:prSet presAssocID="{01B6825C-2404-409F-AC29-367B760E0C75}" presName="spacer" presStyleCnt="0"/>
      <dgm:spPr/>
    </dgm:pt>
    <dgm:pt modelId="{9AF67B91-7EBF-4B9D-BE51-9D67D4738FA4}" type="pres">
      <dgm:prSet presAssocID="{A3D29732-CE6B-4F2A-BCB4-D31F018E55B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D8C14106-1582-48B9-84FE-ECAA4110B2DB}" srcId="{44B00E6C-6672-44EA-A2E5-2A837F106D52}" destId="{EFC46C6B-BF95-41CE-9B68-89439C7EE2A4}" srcOrd="6" destOrd="0" parTransId="{D0BD3AC3-5E44-4D0C-B811-95CE5DC1723F}" sibTransId="{01B6825C-2404-409F-AC29-367B760E0C75}"/>
    <dgm:cxn modelId="{701BA50B-567B-439C-9F09-1DF83D33907D}" srcId="{44B00E6C-6672-44EA-A2E5-2A837F106D52}" destId="{542E499A-5489-48BA-A235-56FC9EC2E04C}" srcOrd="1" destOrd="0" parTransId="{353FD91B-B2FD-421F-949B-C1E63CE41B27}" sibTransId="{87139FF4-FECC-49B3-A0EC-93D86A8AED27}"/>
    <dgm:cxn modelId="{15D4C21B-7CB1-4515-9BBA-272852CF92DF}" type="presOf" srcId="{FB5F7410-925F-4D10-A677-F5C72AD8633D}" destId="{ACE6FABC-3F28-446F-8AE5-097B5837A220}" srcOrd="0" destOrd="0" presId="urn:microsoft.com/office/officeart/2005/8/layout/vList2"/>
    <dgm:cxn modelId="{DC4B0B1C-BFB3-45E4-AF4A-D8BC6E335112}" srcId="{44B00E6C-6672-44EA-A2E5-2A837F106D52}" destId="{A3D29732-CE6B-4F2A-BCB4-D31F018E55B8}" srcOrd="7" destOrd="0" parTransId="{F3888D49-9AB8-4365-9773-A9F63892B25F}" sibTransId="{6F8F1C2B-0495-4D27-A72C-3D8D36213B57}"/>
    <dgm:cxn modelId="{B94D9C33-3D49-44A5-92C8-497A520ACF1F}" type="presOf" srcId="{542E499A-5489-48BA-A235-56FC9EC2E04C}" destId="{4BEF0F9B-4A9E-4C33-931C-44FB80DD6CD2}" srcOrd="0" destOrd="0" presId="urn:microsoft.com/office/officeart/2005/8/layout/vList2"/>
    <dgm:cxn modelId="{FFB2A071-0380-4DD4-86B8-ADE78F6B4F7C}" type="presOf" srcId="{7E357DCF-EB56-49F0-A92F-DF1422E3E41D}" destId="{658B2911-A08F-4C16-9F17-FE534D488CF9}" srcOrd="0" destOrd="0" presId="urn:microsoft.com/office/officeart/2005/8/layout/vList2"/>
    <dgm:cxn modelId="{D1511F7C-A2FF-45F0-9D5F-BEA16FAAFFB1}" type="presOf" srcId="{611EFE5C-4F65-4BEF-9844-2A73377BFDAD}" destId="{EE706385-DA4A-4900-8958-6944F725DEA6}" srcOrd="0" destOrd="0" presId="urn:microsoft.com/office/officeart/2005/8/layout/vList2"/>
    <dgm:cxn modelId="{737D5E8D-E1FB-4200-B05D-4F72A036D8E2}" type="presOf" srcId="{44B00E6C-6672-44EA-A2E5-2A837F106D52}" destId="{7C1E8873-BB2F-44FC-A1B0-B963219F4389}" srcOrd="0" destOrd="0" presId="urn:microsoft.com/office/officeart/2005/8/layout/vList2"/>
    <dgm:cxn modelId="{5D89CF97-FCA9-4D40-8D3D-1442B8925997}" srcId="{44B00E6C-6672-44EA-A2E5-2A837F106D52}" destId="{7E357DCF-EB56-49F0-A92F-DF1422E3E41D}" srcOrd="5" destOrd="0" parTransId="{8561E653-B30C-430D-9E88-4DB62D85172A}" sibTransId="{E9398906-8E64-4579-90E9-9AD20391E92D}"/>
    <dgm:cxn modelId="{D0231DA9-F803-4DDF-B22F-0B4F1A75B7C8}" srcId="{44B00E6C-6672-44EA-A2E5-2A837F106D52}" destId="{2E46676B-73C7-47FB-956D-C26AFEB930E5}" srcOrd="3" destOrd="0" parTransId="{D62E8403-2958-48C3-B5B7-618F58E185A8}" sibTransId="{0F691389-6AA4-4BF1-9DAA-434C98A4D473}"/>
    <dgm:cxn modelId="{FDE6A9C3-9593-4B78-B49E-C34AC18F3DE8}" type="presOf" srcId="{A3D29732-CE6B-4F2A-BCB4-D31F018E55B8}" destId="{9AF67B91-7EBF-4B9D-BE51-9D67D4738FA4}" srcOrd="0" destOrd="0" presId="urn:microsoft.com/office/officeart/2005/8/layout/vList2"/>
    <dgm:cxn modelId="{0D0677D1-F292-4538-A058-D6746C6FC29B}" srcId="{44B00E6C-6672-44EA-A2E5-2A837F106D52}" destId="{BF68478E-E1D8-4C1E-9EBC-FFAD9ADDED60}" srcOrd="2" destOrd="0" parTransId="{0EC01542-1DC7-4A59-A9E8-4C07395C2207}" sibTransId="{EF15509A-B32B-4A24-AED4-E1C97D8AE9FF}"/>
    <dgm:cxn modelId="{4EF1A1D1-F106-4459-A5EA-68D5A2DB1D9A}" srcId="{44B00E6C-6672-44EA-A2E5-2A837F106D52}" destId="{FB5F7410-925F-4D10-A677-F5C72AD8633D}" srcOrd="4" destOrd="0" parTransId="{BD55DF66-59A5-4563-BEF0-568DB09C99DC}" sibTransId="{3293DA2C-D156-48AC-922D-954152E5D244}"/>
    <dgm:cxn modelId="{C8E4E7D1-3651-4A23-A0B0-2F1C28A7D559}" type="presOf" srcId="{BF68478E-E1D8-4C1E-9EBC-FFAD9ADDED60}" destId="{304AA798-D10D-4522-8E80-A0135179218D}" srcOrd="0" destOrd="0" presId="urn:microsoft.com/office/officeart/2005/8/layout/vList2"/>
    <dgm:cxn modelId="{D466A3E3-FCF3-4435-B19E-0BBC73CA7E82}" type="presOf" srcId="{EFC46C6B-BF95-41CE-9B68-89439C7EE2A4}" destId="{BC5C2BED-3287-4A5A-834F-F1E695319254}" srcOrd="0" destOrd="0" presId="urn:microsoft.com/office/officeart/2005/8/layout/vList2"/>
    <dgm:cxn modelId="{66508CF3-81E6-4842-8345-D6F8F4D095A8}" srcId="{44B00E6C-6672-44EA-A2E5-2A837F106D52}" destId="{611EFE5C-4F65-4BEF-9844-2A73377BFDAD}" srcOrd="0" destOrd="0" parTransId="{6F74987E-A78C-4ABB-A4BC-0A9313CC38C4}" sibTransId="{232E9D1F-7391-4ECA-AF5A-7CA89E11AB87}"/>
    <dgm:cxn modelId="{A9C6CBFD-8448-4B28-82BF-984C3EA74174}" type="presOf" srcId="{2E46676B-73C7-47FB-956D-C26AFEB930E5}" destId="{3D2DB857-D6B6-4E46-AA00-A04DF74071D6}" srcOrd="0" destOrd="0" presId="urn:microsoft.com/office/officeart/2005/8/layout/vList2"/>
    <dgm:cxn modelId="{AC8BAA32-3E50-4FCE-88A0-2D06A14CD20C}" type="presParOf" srcId="{7C1E8873-BB2F-44FC-A1B0-B963219F4389}" destId="{EE706385-DA4A-4900-8958-6944F725DEA6}" srcOrd="0" destOrd="0" presId="urn:microsoft.com/office/officeart/2005/8/layout/vList2"/>
    <dgm:cxn modelId="{74656574-692C-4805-8279-9468B7B30989}" type="presParOf" srcId="{7C1E8873-BB2F-44FC-A1B0-B963219F4389}" destId="{318343B1-DD22-4415-9DA8-99852AE85E96}" srcOrd="1" destOrd="0" presId="urn:microsoft.com/office/officeart/2005/8/layout/vList2"/>
    <dgm:cxn modelId="{35E466C2-DCCA-4587-B1CD-4D8E70913FEA}" type="presParOf" srcId="{7C1E8873-BB2F-44FC-A1B0-B963219F4389}" destId="{4BEF0F9B-4A9E-4C33-931C-44FB80DD6CD2}" srcOrd="2" destOrd="0" presId="urn:microsoft.com/office/officeart/2005/8/layout/vList2"/>
    <dgm:cxn modelId="{4153920C-A2A6-487D-AED2-3F8C2FB5131A}" type="presParOf" srcId="{7C1E8873-BB2F-44FC-A1B0-B963219F4389}" destId="{CE2A96D6-7935-4599-A84C-01F9CA08F08A}" srcOrd="3" destOrd="0" presId="urn:microsoft.com/office/officeart/2005/8/layout/vList2"/>
    <dgm:cxn modelId="{4D3CC06D-F30A-4AD7-B0B8-A77727827CD6}" type="presParOf" srcId="{7C1E8873-BB2F-44FC-A1B0-B963219F4389}" destId="{304AA798-D10D-4522-8E80-A0135179218D}" srcOrd="4" destOrd="0" presId="urn:microsoft.com/office/officeart/2005/8/layout/vList2"/>
    <dgm:cxn modelId="{A2A97F31-72E8-4382-96DA-4EC327BAAC90}" type="presParOf" srcId="{7C1E8873-BB2F-44FC-A1B0-B963219F4389}" destId="{D6320813-A8C4-476B-AB9E-3174024F96F9}" srcOrd="5" destOrd="0" presId="urn:microsoft.com/office/officeart/2005/8/layout/vList2"/>
    <dgm:cxn modelId="{6F1D401A-DD16-493F-8AEF-1656C2781F76}" type="presParOf" srcId="{7C1E8873-BB2F-44FC-A1B0-B963219F4389}" destId="{3D2DB857-D6B6-4E46-AA00-A04DF74071D6}" srcOrd="6" destOrd="0" presId="urn:microsoft.com/office/officeart/2005/8/layout/vList2"/>
    <dgm:cxn modelId="{9C329F1B-8F79-45CA-9B60-E640F3AF1E28}" type="presParOf" srcId="{7C1E8873-BB2F-44FC-A1B0-B963219F4389}" destId="{7C6F77B0-2D4E-4EB1-BDDD-52687BDBDD4E}" srcOrd="7" destOrd="0" presId="urn:microsoft.com/office/officeart/2005/8/layout/vList2"/>
    <dgm:cxn modelId="{2649D8FC-18D8-47C2-84FB-882B7C7170A2}" type="presParOf" srcId="{7C1E8873-BB2F-44FC-A1B0-B963219F4389}" destId="{ACE6FABC-3F28-446F-8AE5-097B5837A220}" srcOrd="8" destOrd="0" presId="urn:microsoft.com/office/officeart/2005/8/layout/vList2"/>
    <dgm:cxn modelId="{2FC621DB-EA9B-4E8E-ABD6-FEEC7F69A02C}" type="presParOf" srcId="{7C1E8873-BB2F-44FC-A1B0-B963219F4389}" destId="{2FDE031E-0087-4C89-BB97-71DA1A7B7123}" srcOrd="9" destOrd="0" presId="urn:microsoft.com/office/officeart/2005/8/layout/vList2"/>
    <dgm:cxn modelId="{8B6AA8B0-70F3-4FE9-8241-DB3995CFCEFB}" type="presParOf" srcId="{7C1E8873-BB2F-44FC-A1B0-B963219F4389}" destId="{658B2911-A08F-4C16-9F17-FE534D488CF9}" srcOrd="10" destOrd="0" presId="urn:microsoft.com/office/officeart/2005/8/layout/vList2"/>
    <dgm:cxn modelId="{EB06A5C1-DB98-467D-825D-02865C7B1ADC}" type="presParOf" srcId="{7C1E8873-BB2F-44FC-A1B0-B963219F4389}" destId="{E9DACE42-2E94-4812-A1E3-63AA29DF3BC5}" srcOrd="11" destOrd="0" presId="urn:microsoft.com/office/officeart/2005/8/layout/vList2"/>
    <dgm:cxn modelId="{333F5F8D-B362-4525-9A4C-8CD90E889C2B}" type="presParOf" srcId="{7C1E8873-BB2F-44FC-A1B0-B963219F4389}" destId="{BC5C2BED-3287-4A5A-834F-F1E695319254}" srcOrd="12" destOrd="0" presId="urn:microsoft.com/office/officeart/2005/8/layout/vList2"/>
    <dgm:cxn modelId="{0DE2F866-EF2F-441D-8501-DA27A62A1C63}" type="presParOf" srcId="{7C1E8873-BB2F-44FC-A1B0-B963219F4389}" destId="{B6BEC101-74A8-46FB-8FA9-A205352E73E4}" srcOrd="13" destOrd="0" presId="urn:microsoft.com/office/officeart/2005/8/layout/vList2"/>
    <dgm:cxn modelId="{21E702C6-894F-4DCA-95C9-8F60D471211D}" type="presParOf" srcId="{7C1E8873-BB2F-44FC-A1B0-B963219F4389}" destId="{9AF67B91-7EBF-4B9D-BE51-9D67D4738FA4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343427-0B93-4DB5-BA58-074A523B0FC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7E43FF-A0E5-4B31-A9F8-C24C04C3A444}">
      <dgm:prSet/>
      <dgm:spPr/>
      <dgm:t>
        <a:bodyPr/>
        <a:lstStyle/>
        <a:p>
          <a:r>
            <a:rPr lang="en-GB"/>
            <a:t>Cutter v Powell [1795]</a:t>
          </a:r>
          <a:endParaRPr lang="en-US"/>
        </a:p>
      </dgm:t>
    </dgm:pt>
    <dgm:pt modelId="{1D8555F6-77D9-4946-9C68-E3C8896B5B69}" type="parTrans" cxnId="{5C88D71A-B1E7-41BF-AF67-BA8AC3180E2E}">
      <dgm:prSet/>
      <dgm:spPr/>
      <dgm:t>
        <a:bodyPr/>
        <a:lstStyle/>
        <a:p>
          <a:endParaRPr lang="en-US"/>
        </a:p>
      </dgm:t>
    </dgm:pt>
    <dgm:pt modelId="{4B4D5807-2D74-4A0F-8D7A-0E4FD8CEAFE8}" type="sibTrans" cxnId="{5C88D71A-B1E7-41BF-AF67-BA8AC3180E2E}">
      <dgm:prSet/>
      <dgm:spPr/>
      <dgm:t>
        <a:bodyPr/>
        <a:lstStyle/>
        <a:p>
          <a:endParaRPr lang="en-US"/>
        </a:p>
      </dgm:t>
    </dgm:pt>
    <dgm:pt modelId="{01ED81C7-019E-4542-A786-04FD0D754B90}">
      <dgm:prSet/>
      <dgm:spPr/>
      <dgm:t>
        <a:bodyPr/>
        <a:lstStyle/>
        <a:p>
          <a:r>
            <a:rPr lang="en-GB"/>
            <a:t>The Mihalis Angelos [1971]</a:t>
          </a:r>
          <a:endParaRPr lang="en-US"/>
        </a:p>
      </dgm:t>
    </dgm:pt>
    <dgm:pt modelId="{FFED7458-4A1C-4048-9AF2-FA5CF54AB219}" type="parTrans" cxnId="{FB3AD0B4-6AC3-4E61-B1CD-1CDA4EDD7942}">
      <dgm:prSet/>
      <dgm:spPr/>
      <dgm:t>
        <a:bodyPr/>
        <a:lstStyle/>
        <a:p>
          <a:endParaRPr lang="en-US"/>
        </a:p>
      </dgm:t>
    </dgm:pt>
    <dgm:pt modelId="{8B0ABE56-98AA-4EE7-8F15-3FACB459B44C}" type="sibTrans" cxnId="{FB3AD0B4-6AC3-4E61-B1CD-1CDA4EDD7942}">
      <dgm:prSet/>
      <dgm:spPr/>
      <dgm:t>
        <a:bodyPr/>
        <a:lstStyle/>
        <a:p>
          <a:endParaRPr lang="en-US"/>
        </a:p>
      </dgm:t>
    </dgm:pt>
    <dgm:pt modelId="{16E16CD6-62BC-422D-8BF5-973CAA8436BF}">
      <dgm:prSet/>
      <dgm:spPr/>
      <dgm:t>
        <a:bodyPr/>
        <a:lstStyle/>
        <a:p>
          <a:r>
            <a:rPr lang="fr-FR"/>
            <a:t>Hochester v De La Tour [1853]</a:t>
          </a:r>
          <a:endParaRPr lang="en-US"/>
        </a:p>
      </dgm:t>
    </dgm:pt>
    <dgm:pt modelId="{51D55E7A-E705-4A53-8CF7-1D2C81A37784}" type="parTrans" cxnId="{C1A2ED8B-FF1A-4FAF-8606-8A539937A89A}">
      <dgm:prSet/>
      <dgm:spPr/>
      <dgm:t>
        <a:bodyPr/>
        <a:lstStyle/>
        <a:p>
          <a:endParaRPr lang="en-US"/>
        </a:p>
      </dgm:t>
    </dgm:pt>
    <dgm:pt modelId="{F44985D1-6F0B-43E8-BC2E-9DDFD0BC32BC}" type="sibTrans" cxnId="{C1A2ED8B-FF1A-4FAF-8606-8A539937A89A}">
      <dgm:prSet/>
      <dgm:spPr/>
      <dgm:t>
        <a:bodyPr/>
        <a:lstStyle/>
        <a:p>
          <a:endParaRPr lang="en-US"/>
        </a:p>
      </dgm:t>
    </dgm:pt>
    <dgm:pt modelId="{D9557EDD-CD2C-4944-BEF3-E8FC684A9B52}">
      <dgm:prSet/>
      <dgm:spPr/>
      <dgm:t>
        <a:bodyPr/>
        <a:lstStyle/>
        <a:p>
          <a:r>
            <a:rPr lang="en-GB"/>
            <a:t>Poussard v Spiers and Pond [1876]</a:t>
          </a:r>
          <a:endParaRPr lang="en-US"/>
        </a:p>
      </dgm:t>
    </dgm:pt>
    <dgm:pt modelId="{3EB12239-664C-4645-98CC-BFFF104778F8}" type="parTrans" cxnId="{A4EC3ACC-C301-4E60-B1C1-61A2E443B0D2}">
      <dgm:prSet/>
      <dgm:spPr/>
      <dgm:t>
        <a:bodyPr/>
        <a:lstStyle/>
        <a:p>
          <a:endParaRPr lang="en-US"/>
        </a:p>
      </dgm:t>
    </dgm:pt>
    <dgm:pt modelId="{FBC127BE-3A18-4716-B3FE-A03635880B15}" type="sibTrans" cxnId="{A4EC3ACC-C301-4E60-B1C1-61A2E443B0D2}">
      <dgm:prSet/>
      <dgm:spPr/>
      <dgm:t>
        <a:bodyPr/>
        <a:lstStyle/>
        <a:p>
          <a:endParaRPr lang="en-US"/>
        </a:p>
      </dgm:t>
    </dgm:pt>
    <dgm:pt modelId="{6E86A3FB-47DB-49A1-AC54-0119CB55DB73}">
      <dgm:prSet/>
      <dgm:spPr/>
      <dgm:t>
        <a:bodyPr/>
        <a:lstStyle/>
        <a:p>
          <a:r>
            <a:rPr lang="en-GB"/>
            <a:t>Bettini v Gye [1876]</a:t>
          </a:r>
          <a:endParaRPr lang="en-US"/>
        </a:p>
      </dgm:t>
    </dgm:pt>
    <dgm:pt modelId="{CBAC60FB-94F2-42C9-B5D8-120F152D309F}" type="parTrans" cxnId="{346EF922-FDA9-4C73-BC9B-6B9597E0B886}">
      <dgm:prSet/>
      <dgm:spPr/>
      <dgm:t>
        <a:bodyPr/>
        <a:lstStyle/>
        <a:p>
          <a:endParaRPr lang="en-US"/>
        </a:p>
      </dgm:t>
    </dgm:pt>
    <dgm:pt modelId="{6793AB8E-31E1-47F9-A54E-427A47429A09}" type="sibTrans" cxnId="{346EF922-FDA9-4C73-BC9B-6B9597E0B886}">
      <dgm:prSet/>
      <dgm:spPr/>
      <dgm:t>
        <a:bodyPr/>
        <a:lstStyle/>
        <a:p>
          <a:endParaRPr lang="en-US"/>
        </a:p>
      </dgm:t>
    </dgm:pt>
    <dgm:pt modelId="{B95FFABB-FC19-4EB8-BCC7-B545D2225E72}">
      <dgm:prSet/>
      <dgm:spPr/>
      <dgm:t>
        <a:bodyPr/>
        <a:lstStyle/>
        <a:p>
          <a:r>
            <a:rPr lang="en-GB"/>
            <a:t>British Russian Gazette and Trade Outlook v Associated Newspapers [1933]</a:t>
          </a:r>
          <a:endParaRPr lang="en-US"/>
        </a:p>
      </dgm:t>
    </dgm:pt>
    <dgm:pt modelId="{8D6EC913-7E71-4631-9F53-EE6F6ED3E9F0}" type="parTrans" cxnId="{779A3003-ABD6-4C14-836C-C5C7808C556D}">
      <dgm:prSet/>
      <dgm:spPr/>
      <dgm:t>
        <a:bodyPr/>
        <a:lstStyle/>
        <a:p>
          <a:endParaRPr lang="en-US"/>
        </a:p>
      </dgm:t>
    </dgm:pt>
    <dgm:pt modelId="{C48D2EC3-D06A-4A06-A358-B397F9941B31}" type="sibTrans" cxnId="{779A3003-ABD6-4C14-836C-C5C7808C556D}">
      <dgm:prSet/>
      <dgm:spPr/>
      <dgm:t>
        <a:bodyPr/>
        <a:lstStyle/>
        <a:p>
          <a:endParaRPr lang="en-US"/>
        </a:p>
      </dgm:t>
    </dgm:pt>
    <dgm:pt modelId="{DB7DF7B8-B092-44E9-9F8A-FC6941D90F8B}">
      <dgm:prSet/>
      <dgm:spPr/>
      <dgm:t>
        <a:bodyPr/>
        <a:lstStyle/>
        <a:p>
          <a:r>
            <a:rPr lang="en-GB"/>
            <a:t>D &amp; C Builders v Rees</a:t>
          </a:r>
          <a:endParaRPr lang="en-US"/>
        </a:p>
      </dgm:t>
    </dgm:pt>
    <dgm:pt modelId="{25B71028-331F-4133-BBB5-09A1151B9BCF}" type="parTrans" cxnId="{FCFC7F94-0761-41E6-80CE-0DF24096B9E1}">
      <dgm:prSet/>
      <dgm:spPr/>
      <dgm:t>
        <a:bodyPr/>
        <a:lstStyle/>
        <a:p>
          <a:endParaRPr lang="en-US"/>
        </a:p>
      </dgm:t>
    </dgm:pt>
    <dgm:pt modelId="{636AA0E6-BE19-49AE-A05D-5911CE9A9D08}" type="sibTrans" cxnId="{FCFC7F94-0761-41E6-80CE-0DF24096B9E1}">
      <dgm:prSet/>
      <dgm:spPr/>
      <dgm:t>
        <a:bodyPr/>
        <a:lstStyle/>
        <a:p>
          <a:endParaRPr lang="en-US"/>
        </a:p>
      </dgm:t>
    </dgm:pt>
    <dgm:pt modelId="{56681AEB-5411-44A4-8251-DD4D6F8F0040}">
      <dgm:prSet/>
      <dgm:spPr/>
      <dgm:t>
        <a:bodyPr/>
        <a:lstStyle/>
        <a:p>
          <a:r>
            <a:rPr lang="en-GB"/>
            <a:t>Condor v The Barron Knights Ltd [1966].</a:t>
          </a:r>
          <a:endParaRPr lang="en-US"/>
        </a:p>
      </dgm:t>
    </dgm:pt>
    <dgm:pt modelId="{908798B3-9E66-44DB-A75B-60802290FDB3}" type="parTrans" cxnId="{E08EA01D-8EBA-4223-A294-A5D6DCAAABB4}">
      <dgm:prSet/>
      <dgm:spPr/>
      <dgm:t>
        <a:bodyPr/>
        <a:lstStyle/>
        <a:p>
          <a:endParaRPr lang="en-US"/>
        </a:p>
      </dgm:t>
    </dgm:pt>
    <dgm:pt modelId="{F36C588E-4DB6-4A3B-9CA7-DEC48218D892}" type="sibTrans" cxnId="{E08EA01D-8EBA-4223-A294-A5D6DCAAABB4}">
      <dgm:prSet/>
      <dgm:spPr/>
      <dgm:t>
        <a:bodyPr/>
        <a:lstStyle/>
        <a:p>
          <a:endParaRPr lang="en-US"/>
        </a:p>
      </dgm:t>
    </dgm:pt>
    <dgm:pt modelId="{BAA4AD4C-ECBE-4044-800C-1F668CAA3B16}">
      <dgm:prSet/>
      <dgm:spPr/>
      <dgm:t>
        <a:bodyPr/>
        <a:lstStyle/>
        <a:p>
          <a:r>
            <a:rPr lang="en-GB"/>
            <a:t>Krell v Henry [1903]</a:t>
          </a:r>
          <a:endParaRPr lang="en-US"/>
        </a:p>
      </dgm:t>
    </dgm:pt>
    <dgm:pt modelId="{D805E164-E972-49D0-8C5F-A7E01BF770D5}" type="parTrans" cxnId="{4C76A717-3F36-47E5-9279-BC3D17F0AE97}">
      <dgm:prSet/>
      <dgm:spPr/>
      <dgm:t>
        <a:bodyPr/>
        <a:lstStyle/>
        <a:p>
          <a:endParaRPr lang="en-US"/>
        </a:p>
      </dgm:t>
    </dgm:pt>
    <dgm:pt modelId="{65FDCD51-D614-4BE3-BE63-D489DF197BB8}" type="sibTrans" cxnId="{4C76A717-3F36-47E5-9279-BC3D17F0AE97}">
      <dgm:prSet/>
      <dgm:spPr/>
      <dgm:t>
        <a:bodyPr/>
        <a:lstStyle/>
        <a:p>
          <a:endParaRPr lang="en-US"/>
        </a:p>
      </dgm:t>
    </dgm:pt>
    <dgm:pt modelId="{7878FD79-3421-441B-A9B3-BFA8BBF34315}">
      <dgm:prSet/>
      <dgm:spPr/>
      <dgm:t>
        <a:bodyPr/>
        <a:lstStyle/>
        <a:p>
          <a:r>
            <a:rPr lang="en-GB"/>
            <a:t>Fibrosa Spolka Akcyjna v Fairbairn Lawson Combe Barbour [1943],</a:t>
          </a:r>
          <a:endParaRPr lang="en-US"/>
        </a:p>
      </dgm:t>
    </dgm:pt>
    <dgm:pt modelId="{259C62FE-9507-4091-9200-C96A6AB73CAA}" type="parTrans" cxnId="{CE9C0E2B-E67D-4062-9F5D-2CF0A100F6A7}">
      <dgm:prSet/>
      <dgm:spPr/>
      <dgm:t>
        <a:bodyPr/>
        <a:lstStyle/>
        <a:p>
          <a:endParaRPr lang="en-US"/>
        </a:p>
      </dgm:t>
    </dgm:pt>
    <dgm:pt modelId="{031B199E-D823-4F21-A5F3-1FF42514A0EE}" type="sibTrans" cxnId="{CE9C0E2B-E67D-4062-9F5D-2CF0A100F6A7}">
      <dgm:prSet/>
      <dgm:spPr/>
      <dgm:t>
        <a:bodyPr/>
        <a:lstStyle/>
        <a:p>
          <a:endParaRPr lang="en-US"/>
        </a:p>
      </dgm:t>
    </dgm:pt>
    <dgm:pt modelId="{096A4336-5A78-479A-A42C-A36157F5328E}">
      <dgm:prSet/>
      <dgm:spPr/>
      <dgm:t>
        <a:bodyPr/>
        <a:lstStyle/>
        <a:p>
          <a:r>
            <a:rPr lang="en-GB"/>
            <a:t>Tatem Ltd v Gamboa [1939]</a:t>
          </a:r>
          <a:endParaRPr lang="en-US"/>
        </a:p>
      </dgm:t>
    </dgm:pt>
    <dgm:pt modelId="{EA9DD22B-3E77-4655-A779-E4801B62A493}" type="parTrans" cxnId="{31DE6A94-963B-46C9-9B3B-7E4D1C5F05E6}">
      <dgm:prSet/>
      <dgm:spPr/>
      <dgm:t>
        <a:bodyPr/>
        <a:lstStyle/>
        <a:p>
          <a:endParaRPr lang="en-US"/>
        </a:p>
      </dgm:t>
    </dgm:pt>
    <dgm:pt modelId="{13109BE9-B540-43BE-9906-9A3A7E22D2D4}" type="sibTrans" cxnId="{31DE6A94-963B-46C9-9B3B-7E4D1C5F05E6}">
      <dgm:prSet/>
      <dgm:spPr/>
      <dgm:t>
        <a:bodyPr/>
        <a:lstStyle/>
        <a:p>
          <a:endParaRPr lang="en-US"/>
        </a:p>
      </dgm:t>
    </dgm:pt>
    <dgm:pt modelId="{8A13463F-54C7-4EAA-89EA-ED6E0CA0594C}">
      <dgm:prSet/>
      <dgm:spPr/>
      <dgm:t>
        <a:bodyPr/>
        <a:lstStyle/>
        <a:p>
          <a:r>
            <a:rPr lang="en-GB"/>
            <a:t>Metropolitan Water Board v Dick Kerr [1918]</a:t>
          </a:r>
          <a:endParaRPr lang="en-US"/>
        </a:p>
      </dgm:t>
    </dgm:pt>
    <dgm:pt modelId="{3C5BF729-1F3B-4E2A-AD6C-5EB81B57194C}" type="parTrans" cxnId="{D1475C2D-1559-4990-A7C6-7CCB7344C695}">
      <dgm:prSet/>
      <dgm:spPr/>
      <dgm:t>
        <a:bodyPr/>
        <a:lstStyle/>
        <a:p>
          <a:endParaRPr lang="en-US"/>
        </a:p>
      </dgm:t>
    </dgm:pt>
    <dgm:pt modelId="{3BC72F15-2E31-4BC6-AE40-2D0CB00B2441}" type="sibTrans" cxnId="{D1475C2D-1559-4990-A7C6-7CCB7344C695}">
      <dgm:prSet/>
      <dgm:spPr/>
      <dgm:t>
        <a:bodyPr/>
        <a:lstStyle/>
        <a:p>
          <a:endParaRPr lang="en-US"/>
        </a:p>
      </dgm:t>
    </dgm:pt>
    <dgm:pt modelId="{6D46F95D-F2AC-4495-AC49-4D7D39839B77}">
      <dgm:prSet/>
      <dgm:spPr/>
      <dgm:t>
        <a:bodyPr/>
        <a:lstStyle/>
        <a:p>
          <a:r>
            <a:rPr lang="en-GB"/>
            <a:t>Appleby v Myers [1867],</a:t>
          </a:r>
          <a:endParaRPr lang="en-US"/>
        </a:p>
      </dgm:t>
    </dgm:pt>
    <dgm:pt modelId="{5B5854A7-E002-4ED7-902B-056F280A0592}" type="parTrans" cxnId="{AEF54E0D-8072-4EF1-BA07-66D156A3E97A}">
      <dgm:prSet/>
      <dgm:spPr/>
      <dgm:t>
        <a:bodyPr/>
        <a:lstStyle/>
        <a:p>
          <a:endParaRPr lang="en-US"/>
        </a:p>
      </dgm:t>
    </dgm:pt>
    <dgm:pt modelId="{7F5966A6-EC6A-4888-8D63-71A67710F03F}" type="sibTrans" cxnId="{AEF54E0D-8072-4EF1-BA07-66D156A3E97A}">
      <dgm:prSet/>
      <dgm:spPr/>
      <dgm:t>
        <a:bodyPr/>
        <a:lstStyle/>
        <a:p>
          <a:endParaRPr lang="en-US"/>
        </a:p>
      </dgm:t>
    </dgm:pt>
    <dgm:pt modelId="{E62BCCE7-22ED-4486-9127-B9CC219B5756}" type="pres">
      <dgm:prSet presAssocID="{26343427-0B93-4DB5-BA58-074A523B0FCB}" presName="diagram" presStyleCnt="0">
        <dgm:presLayoutVars>
          <dgm:dir/>
          <dgm:resizeHandles val="exact"/>
        </dgm:presLayoutVars>
      </dgm:prSet>
      <dgm:spPr/>
    </dgm:pt>
    <dgm:pt modelId="{A9126CC1-8438-466B-B0B5-07D07BC2036D}" type="pres">
      <dgm:prSet presAssocID="{B37E43FF-A0E5-4B31-A9F8-C24C04C3A444}" presName="node" presStyleLbl="node1" presStyleIdx="0" presStyleCnt="13">
        <dgm:presLayoutVars>
          <dgm:bulletEnabled val="1"/>
        </dgm:presLayoutVars>
      </dgm:prSet>
      <dgm:spPr/>
    </dgm:pt>
    <dgm:pt modelId="{8201130E-A41E-42B8-AB94-763E19BF5D99}" type="pres">
      <dgm:prSet presAssocID="{4B4D5807-2D74-4A0F-8D7A-0E4FD8CEAFE8}" presName="sibTrans" presStyleCnt="0"/>
      <dgm:spPr/>
    </dgm:pt>
    <dgm:pt modelId="{339C9C1C-E16F-477A-A5CB-63F2D2A845AD}" type="pres">
      <dgm:prSet presAssocID="{01ED81C7-019E-4542-A786-04FD0D754B90}" presName="node" presStyleLbl="node1" presStyleIdx="1" presStyleCnt="13">
        <dgm:presLayoutVars>
          <dgm:bulletEnabled val="1"/>
        </dgm:presLayoutVars>
      </dgm:prSet>
      <dgm:spPr/>
    </dgm:pt>
    <dgm:pt modelId="{66DC7851-0E83-4055-A83C-790CBD50F876}" type="pres">
      <dgm:prSet presAssocID="{8B0ABE56-98AA-4EE7-8F15-3FACB459B44C}" presName="sibTrans" presStyleCnt="0"/>
      <dgm:spPr/>
    </dgm:pt>
    <dgm:pt modelId="{CC2087B2-5F28-4CD9-9FD0-3C8A2E778F37}" type="pres">
      <dgm:prSet presAssocID="{16E16CD6-62BC-422D-8BF5-973CAA8436BF}" presName="node" presStyleLbl="node1" presStyleIdx="2" presStyleCnt="13">
        <dgm:presLayoutVars>
          <dgm:bulletEnabled val="1"/>
        </dgm:presLayoutVars>
      </dgm:prSet>
      <dgm:spPr/>
    </dgm:pt>
    <dgm:pt modelId="{7B05CE14-5ED1-4252-9C2B-10D8F508A011}" type="pres">
      <dgm:prSet presAssocID="{F44985D1-6F0B-43E8-BC2E-9DDFD0BC32BC}" presName="sibTrans" presStyleCnt="0"/>
      <dgm:spPr/>
    </dgm:pt>
    <dgm:pt modelId="{E4D47B93-B867-4F96-90A2-D931D886C122}" type="pres">
      <dgm:prSet presAssocID="{D9557EDD-CD2C-4944-BEF3-E8FC684A9B52}" presName="node" presStyleLbl="node1" presStyleIdx="3" presStyleCnt="13">
        <dgm:presLayoutVars>
          <dgm:bulletEnabled val="1"/>
        </dgm:presLayoutVars>
      </dgm:prSet>
      <dgm:spPr/>
    </dgm:pt>
    <dgm:pt modelId="{A80AF73B-4467-489C-9FC1-D16D9FDE34EF}" type="pres">
      <dgm:prSet presAssocID="{FBC127BE-3A18-4716-B3FE-A03635880B15}" presName="sibTrans" presStyleCnt="0"/>
      <dgm:spPr/>
    </dgm:pt>
    <dgm:pt modelId="{E85C2469-7F1E-4943-8245-5BE2EDD09C0E}" type="pres">
      <dgm:prSet presAssocID="{6E86A3FB-47DB-49A1-AC54-0119CB55DB73}" presName="node" presStyleLbl="node1" presStyleIdx="4" presStyleCnt="13">
        <dgm:presLayoutVars>
          <dgm:bulletEnabled val="1"/>
        </dgm:presLayoutVars>
      </dgm:prSet>
      <dgm:spPr/>
    </dgm:pt>
    <dgm:pt modelId="{1E2295B2-CF0E-42A0-9D25-393A19789FBA}" type="pres">
      <dgm:prSet presAssocID="{6793AB8E-31E1-47F9-A54E-427A47429A09}" presName="sibTrans" presStyleCnt="0"/>
      <dgm:spPr/>
    </dgm:pt>
    <dgm:pt modelId="{EDE48CED-7C45-4E0F-B5B5-F46FBD151AE0}" type="pres">
      <dgm:prSet presAssocID="{B95FFABB-FC19-4EB8-BCC7-B545D2225E72}" presName="node" presStyleLbl="node1" presStyleIdx="5" presStyleCnt="13">
        <dgm:presLayoutVars>
          <dgm:bulletEnabled val="1"/>
        </dgm:presLayoutVars>
      </dgm:prSet>
      <dgm:spPr/>
    </dgm:pt>
    <dgm:pt modelId="{78E280E6-5965-453D-990A-8E848859C18A}" type="pres">
      <dgm:prSet presAssocID="{C48D2EC3-D06A-4A06-A358-B397F9941B31}" presName="sibTrans" presStyleCnt="0"/>
      <dgm:spPr/>
    </dgm:pt>
    <dgm:pt modelId="{956E3D29-02CA-4A24-B82A-CA96F6838AE5}" type="pres">
      <dgm:prSet presAssocID="{DB7DF7B8-B092-44E9-9F8A-FC6941D90F8B}" presName="node" presStyleLbl="node1" presStyleIdx="6" presStyleCnt="13">
        <dgm:presLayoutVars>
          <dgm:bulletEnabled val="1"/>
        </dgm:presLayoutVars>
      </dgm:prSet>
      <dgm:spPr/>
    </dgm:pt>
    <dgm:pt modelId="{BF4167A9-C084-4037-9B9E-3B7E59867A77}" type="pres">
      <dgm:prSet presAssocID="{636AA0E6-BE19-49AE-A05D-5911CE9A9D08}" presName="sibTrans" presStyleCnt="0"/>
      <dgm:spPr/>
    </dgm:pt>
    <dgm:pt modelId="{ACA997B4-E22C-455E-BA37-C3A206E336C4}" type="pres">
      <dgm:prSet presAssocID="{56681AEB-5411-44A4-8251-DD4D6F8F0040}" presName="node" presStyleLbl="node1" presStyleIdx="7" presStyleCnt="13">
        <dgm:presLayoutVars>
          <dgm:bulletEnabled val="1"/>
        </dgm:presLayoutVars>
      </dgm:prSet>
      <dgm:spPr/>
    </dgm:pt>
    <dgm:pt modelId="{9A992FC3-3C64-4206-AF01-FA47DFD739F1}" type="pres">
      <dgm:prSet presAssocID="{F36C588E-4DB6-4A3B-9CA7-DEC48218D892}" presName="sibTrans" presStyleCnt="0"/>
      <dgm:spPr/>
    </dgm:pt>
    <dgm:pt modelId="{761B9B23-16DC-4152-B2C3-7EE44AEB7B8B}" type="pres">
      <dgm:prSet presAssocID="{BAA4AD4C-ECBE-4044-800C-1F668CAA3B16}" presName="node" presStyleLbl="node1" presStyleIdx="8" presStyleCnt="13">
        <dgm:presLayoutVars>
          <dgm:bulletEnabled val="1"/>
        </dgm:presLayoutVars>
      </dgm:prSet>
      <dgm:spPr/>
    </dgm:pt>
    <dgm:pt modelId="{7C112E25-4AFB-4FE1-8B8A-64F3CD0EE587}" type="pres">
      <dgm:prSet presAssocID="{65FDCD51-D614-4BE3-BE63-D489DF197BB8}" presName="sibTrans" presStyleCnt="0"/>
      <dgm:spPr/>
    </dgm:pt>
    <dgm:pt modelId="{9D4BF0B2-383C-4CF2-8B36-778AFC7597FC}" type="pres">
      <dgm:prSet presAssocID="{7878FD79-3421-441B-A9B3-BFA8BBF34315}" presName="node" presStyleLbl="node1" presStyleIdx="9" presStyleCnt="13">
        <dgm:presLayoutVars>
          <dgm:bulletEnabled val="1"/>
        </dgm:presLayoutVars>
      </dgm:prSet>
      <dgm:spPr/>
    </dgm:pt>
    <dgm:pt modelId="{6E1A1BBD-0C1A-4B0F-84C6-9F1C9E055045}" type="pres">
      <dgm:prSet presAssocID="{031B199E-D823-4F21-A5F3-1FF42514A0EE}" presName="sibTrans" presStyleCnt="0"/>
      <dgm:spPr/>
    </dgm:pt>
    <dgm:pt modelId="{85CEF80A-417F-455A-B1D3-539BFC288849}" type="pres">
      <dgm:prSet presAssocID="{096A4336-5A78-479A-A42C-A36157F5328E}" presName="node" presStyleLbl="node1" presStyleIdx="10" presStyleCnt="13">
        <dgm:presLayoutVars>
          <dgm:bulletEnabled val="1"/>
        </dgm:presLayoutVars>
      </dgm:prSet>
      <dgm:spPr/>
    </dgm:pt>
    <dgm:pt modelId="{3D60C78B-BE6C-4261-B63A-7604E9F5CBF5}" type="pres">
      <dgm:prSet presAssocID="{13109BE9-B540-43BE-9906-9A3A7E22D2D4}" presName="sibTrans" presStyleCnt="0"/>
      <dgm:spPr/>
    </dgm:pt>
    <dgm:pt modelId="{B08F47C2-FA99-478B-8B02-CC9344A57FF9}" type="pres">
      <dgm:prSet presAssocID="{8A13463F-54C7-4EAA-89EA-ED6E0CA0594C}" presName="node" presStyleLbl="node1" presStyleIdx="11" presStyleCnt="13">
        <dgm:presLayoutVars>
          <dgm:bulletEnabled val="1"/>
        </dgm:presLayoutVars>
      </dgm:prSet>
      <dgm:spPr/>
    </dgm:pt>
    <dgm:pt modelId="{7B1C9E76-7985-406A-952A-4D07E141FCDC}" type="pres">
      <dgm:prSet presAssocID="{3BC72F15-2E31-4BC6-AE40-2D0CB00B2441}" presName="sibTrans" presStyleCnt="0"/>
      <dgm:spPr/>
    </dgm:pt>
    <dgm:pt modelId="{6D221725-C116-47E0-B3CD-ADF39B2020AE}" type="pres">
      <dgm:prSet presAssocID="{6D46F95D-F2AC-4495-AC49-4D7D39839B77}" presName="node" presStyleLbl="node1" presStyleIdx="12" presStyleCnt="13">
        <dgm:presLayoutVars>
          <dgm:bulletEnabled val="1"/>
        </dgm:presLayoutVars>
      </dgm:prSet>
      <dgm:spPr/>
    </dgm:pt>
  </dgm:ptLst>
  <dgm:cxnLst>
    <dgm:cxn modelId="{779A3003-ABD6-4C14-836C-C5C7808C556D}" srcId="{26343427-0B93-4DB5-BA58-074A523B0FCB}" destId="{B95FFABB-FC19-4EB8-BCC7-B545D2225E72}" srcOrd="5" destOrd="0" parTransId="{8D6EC913-7E71-4631-9F53-EE6F6ED3E9F0}" sibTransId="{C48D2EC3-D06A-4A06-A358-B397F9941B31}"/>
    <dgm:cxn modelId="{AEF54E0D-8072-4EF1-BA07-66D156A3E97A}" srcId="{26343427-0B93-4DB5-BA58-074A523B0FCB}" destId="{6D46F95D-F2AC-4495-AC49-4D7D39839B77}" srcOrd="12" destOrd="0" parTransId="{5B5854A7-E002-4ED7-902B-056F280A0592}" sibTransId="{7F5966A6-EC6A-4888-8D63-71A67710F03F}"/>
    <dgm:cxn modelId="{2E1FAA11-3023-447C-ABB7-7F4297425EDF}" type="presOf" srcId="{16E16CD6-62BC-422D-8BF5-973CAA8436BF}" destId="{CC2087B2-5F28-4CD9-9FD0-3C8A2E778F37}" srcOrd="0" destOrd="0" presId="urn:microsoft.com/office/officeart/2005/8/layout/default"/>
    <dgm:cxn modelId="{4C76A717-3F36-47E5-9279-BC3D17F0AE97}" srcId="{26343427-0B93-4DB5-BA58-074A523B0FCB}" destId="{BAA4AD4C-ECBE-4044-800C-1F668CAA3B16}" srcOrd="8" destOrd="0" parTransId="{D805E164-E972-49D0-8C5F-A7E01BF770D5}" sibTransId="{65FDCD51-D614-4BE3-BE63-D489DF197BB8}"/>
    <dgm:cxn modelId="{5C88D71A-B1E7-41BF-AF67-BA8AC3180E2E}" srcId="{26343427-0B93-4DB5-BA58-074A523B0FCB}" destId="{B37E43FF-A0E5-4B31-A9F8-C24C04C3A444}" srcOrd="0" destOrd="0" parTransId="{1D8555F6-77D9-4946-9C68-E3C8896B5B69}" sibTransId="{4B4D5807-2D74-4A0F-8D7A-0E4FD8CEAFE8}"/>
    <dgm:cxn modelId="{E08EA01D-8EBA-4223-A294-A5D6DCAAABB4}" srcId="{26343427-0B93-4DB5-BA58-074A523B0FCB}" destId="{56681AEB-5411-44A4-8251-DD4D6F8F0040}" srcOrd="7" destOrd="0" parTransId="{908798B3-9E66-44DB-A75B-60802290FDB3}" sibTransId="{F36C588E-4DB6-4A3B-9CA7-DEC48218D892}"/>
    <dgm:cxn modelId="{346EF922-FDA9-4C73-BC9B-6B9597E0B886}" srcId="{26343427-0B93-4DB5-BA58-074A523B0FCB}" destId="{6E86A3FB-47DB-49A1-AC54-0119CB55DB73}" srcOrd="4" destOrd="0" parTransId="{CBAC60FB-94F2-42C9-B5D8-120F152D309F}" sibTransId="{6793AB8E-31E1-47F9-A54E-427A47429A09}"/>
    <dgm:cxn modelId="{AF3BF025-2506-4044-9BC9-04A31BFB3818}" type="presOf" srcId="{DB7DF7B8-B092-44E9-9F8A-FC6941D90F8B}" destId="{956E3D29-02CA-4A24-B82A-CA96F6838AE5}" srcOrd="0" destOrd="0" presId="urn:microsoft.com/office/officeart/2005/8/layout/default"/>
    <dgm:cxn modelId="{CE9C0E2B-E67D-4062-9F5D-2CF0A100F6A7}" srcId="{26343427-0B93-4DB5-BA58-074A523B0FCB}" destId="{7878FD79-3421-441B-A9B3-BFA8BBF34315}" srcOrd="9" destOrd="0" parTransId="{259C62FE-9507-4091-9200-C96A6AB73CAA}" sibTransId="{031B199E-D823-4F21-A5F3-1FF42514A0EE}"/>
    <dgm:cxn modelId="{6BE46D2B-B40D-4011-971C-9B33FB98E999}" type="presOf" srcId="{7878FD79-3421-441B-A9B3-BFA8BBF34315}" destId="{9D4BF0B2-383C-4CF2-8B36-778AFC7597FC}" srcOrd="0" destOrd="0" presId="urn:microsoft.com/office/officeart/2005/8/layout/default"/>
    <dgm:cxn modelId="{9E9B952C-71BA-4C2F-95D8-404538135AAA}" type="presOf" srcId="{D9557EDD-CD2C-4944-BEF3-E8FC684A9B52}" destId="{E4D47B93-B867-4F96-90A2-D931D886C122}" srcOrd="0" destOrd="0" presId="urn:microsoft.com/office/officeart/2005/8/layout/default"/>
    <dgm:cxn modelId="{D1475C2D-1559-4990-A7C6-7CCB7344C695}" srcId="{26343427-0B93-4DB5-BA58-074A523B0FCB}" destId="{8A13463F-54C7-4EAA-89EA-ED6E0CA0594C}" srcOrd="11" destOrd="0" parTransId="{3C5BF729-1F3B-4E2A-AD6C-5EB81B57194C}" sibTransId="{3BC72F15-2E31-4BC6-AE40-2D0CB00B2441}"/>
    <dgm:cxn modelId="{DBF9B32F-12BA-4682-B636-3520FDDA666F}" type="presOf" srcId="{6D46F95D-F2AC-4495-AC49-4D7D39839B77}" destId="{6D221725-C116-47E0-B3CD-ADF39B2020AE}" srcOrd="0" destOrd="0" presId="urn:microsoft.com/office/officeart/2005/8/layout/default"/>
    <dgm:cxn modelId="{7BE3E963-53AA-4821-9F17-73AE316FC8F3}" type="presOf" srcId="{56681AEB-5411-44A4-8251-DD4D6F8F0040}" destId="{ACA997B4-E22C-455E-BA37-C3A206E336C4}" srcOrd="0" destOrd="0" presId="urn:microsoft.com/office/officeart/2005/8/layout/default"/>
    <dgm:cxn modelId="{65299D6C-D2E1-47A2-BD1F-2B1373058B23}" type="presOf" srcId="{8A13463F-54C7-4EAA-89EA-ED6E0CA0594C}" destId="{B08F47C2-FA99-478B-8B02-CC9344A57FF9}" srcOrd="0" destOrd="0" presId="urn:microsoft.com/office/officeart/2005/8/layout/default"/>
    <dgm:cxn modelId="{7176E86E-D14D-4C09-9AD2-A7F137FE5274}" type="presOf" srcId="{6E86A3FB-47DB-49A1-AC54-0119CB55DB73}" destId="{E85C2469-7F1E-4943-8245-5BE2EDD09C0E}" srcOrd="0" destOrd="0" presId="urn:microsoft.com/office/officeart/2005/8/layout/default"/>
    <dgm:cxn modelId="{C1A2ED8B-FF1A-4FAF-8606-8A539937A89A}" srcId="{26343427-0B93-4DB5-BA58-074A523B0FCB}" destId="{16E16CD6-62BC-422D-8BF5-973CAA8436BF}" srcOrd="2" destOrd="0" parTransId="{51D55E7A-E705-4A53-8CF7-1D2C81A37784}" sibTransId="{F44985D1-6F0B-43E8-BC2E-9DDFD0BC32BC}"/>
    <dgm:cxn modelId="{63BE158D-2174-4020-8366-A4D892EDEC0C}" type="presOf" srcId="{01ED81C7-019E-4542-A786-04FD0D754B90}" destId="{339C9C1C-E16F-477A-A5CB-63F2D2A845AD}" srcOrd="0" destOrd="0" presId="urn:microsoft.com/office/officeart/2005/8/layout/default"/>
    <dgm:cxn modelId="{31DE6A94-963B-46C9-9B3B-7E4D1C5F05E6}" srcId="{26343427-0B93-4DB5-BA58-074A523B0FCB}" destId="{096A4336-5A78-479A-A42C-A36157F5328E}" srcOrd="10" destOrd="0" parTransId="{EA9DD22B-3E77-4655-A779-E4801B62A493}" sibTransId="{13109BE9-B540-43BE-9906-9A3A7E22D2D4}"/>
    <dgm:cxn modelId="{FCFC7F94-0761-41E6-80CE-0DF24096B9E1}" srcId="{26343427-0B93-4DB5-BA58-074A523B0FCB}" destId="{DB7DF7B8-B092-44E9-9F8A-FC6941D90F8B}" srcOrd="6" destOrd="0" parTransId="{25B71028-331F-4133-BBB5-09A1151B9BCF}" sibTransId="{636AA0E6-BE19-49AE-A05D-5911CE9A9D08}"/>
    <dgm:cxn modelId="{90EA44AF-0854-4C66-993F-061E438441A1}" type="presOf" srcId="{B37E43FF-A0E5-4B31-A9F8-C24C04C3A444}" destId="{A9126CC1-8438-466B-B0B5-07D07BC2036D}" srcOrd="0" destOrd="0" presId="urn:microsoft.com/office/officeart/2005/8/layout/default"/>
    <dgm:cxn modelId="{FB3AD0B4-6AC3-4E61-B1CD-1CDA4EDD7942}" srcId="{26343427-0B93-4DB5-BA58-074A523B0FCB}" destId="{01ED81C7-019E-4542-A786-04FD0D754B90}" srcOrd="1" destOrd="0" parTransId="{FFED7458-4A1C-4048-9AF2-FA5CF54AB219}" sibTransId="{8B0ABE56-98AA-4EE7-8F15-3FACB459B44C}"/>
    <dgm:cxn modelId="{47B678C2-F802-4BAA-B781-3A15A13335FC}" type="presOf" srcId="{BAA4AD4C-ECBE-4044-800C-1F668CAA3B16}" destId="{761B9B23-16DC-4152-B2C3-7EE44AEB7B8B}" srcOrd="0" destOrd="0" presId="urn:microsoft.com/office/officeart/2005/8/layout/default"/>
    <dgm:cxn modelId="{C58C20C6-6198-4B41-8850-79B56CFC0BFC}" type="presOf" srcId="{26343427-0B93-4DB5-BA58-074A523B0FCB}" destId="{E62BCCE7-22ED-4486-9127-B9CC219B5756}" srcOrd="0" destOrd="0" presId="urn:microsoft.com/office/officeart/2005/8/layout/default"/>
    <dgm:cxn modelId="{21C458C7-6C55-4CE7-A9C1-5694A2A803E2}" type="presOf" srcId="{096A4336-5A78-479A-A42C-A36157F5328E}" destId="{85CEF80A-417F-455A-B1D3-539BFC288849}" srcOrd="0" destOrd="0" presId="urn:microsoft.com/office/officeart/2005/8/layout/default"/>
    <dgm:cxn modelId="{A4EC3ACC-C301-4E60-B1C1-61A2E443B0D2}" srcId="{26343427-0B93-4DB5-BA58-074A523B0FCB}" destId="{D9557EDD-CD2C-4944-BEF3-E8FC684A9B52}" srcOrd="3" destOrd="0" parTransId="{3EB12239-664C-4645-98CC-BFFF104778F8}" sibTransId="{FBC127BE-3A18-4716-B3FE-A03635880B15}"/>
    <dgm:cxn modelId="{1E1ADEF8-0398-411A-8358-6863C945D4A7}" type="presOf" srcId="{B95FFABB-FC19-4EB8-BCC7-B545D2225E72}" destId="{EDE48CED-7C45-4E0F-B5B5-F46FBD151AE0}" srcOrd="0" destOrd="0" presId="urn:microsoft.com/office/officeart/2005/8/layout/default"/>
    <dgm:cxn modelId="{65AB99BD-79C6-4508-AB11-7D1B1A5B64EF}" type="presParOf" srcId="{E62BCCE7-22ED-4486-9127-B9CC219B5756}" destId="{A9126CC1-8438-466B-B0B5-07D07BC2036D}" srcOrd="0" destOrd="0" presId="urn:microsoft.com/office/officeart/2005/8/layout/default"/>
    <dgm:cxn modelId="{7F286567-9476-4112-A1EF-2AD73A9981F1}" type="presParOf" srcId="{E62BCCE7-22ED-4486-9127-B9CC219B5756}" destId="{8201130E-A41E-42B8-AB94-763E19BF5D99}" srcOrd="1" destOrd="0" presId="urn:microsoft.com/office/officeart/2005/8/layout/default"/>
    <dgm:cxn modelId="{A9E6148B-2D13-4D6F-9275-1FD99B9F5A28}" type="presParOf" srcId="{E62BCCE7-22ED-4486-9127-B9CC219B5756}" destId="{339C9C1C-E16F-477A-A5CB-63F2D2A845AD}" srcOrd="2" destOrd="0" presId="urn:microsoft.com/office/officeart/2005/8/layout/default"/>
    <dgm:cxn modelId="{AA53E86A-7E12-49C3-A5C6-26897961D809}" type="presParOf" srcId="{E62BCCE7-22ED-4486-9127-B9CC219B5756}" destId="{66DC7851-0E83-4055-A83C-790CBD50F876}" srcOrd="3" destOrd="0" presId="urn:microsoft.com/office/officeart/2005/8/layout/default"/>
    <dgm:cxn modelId="{5414C657-2FA4-45D5-AAC8-104385984E32}" type="presParOf" srcId="{E62BCCE7-22ED-4486-9127-B9CC219B5756}" destId="{CC2087B2-5F28-4CD9-9FD0-3C8A2E778F37}" srcOrd="4" destOrd="0" presId="urn:microsoft.com/office/officeart/2005/8/layout/default"/>
    <dgm:cxn modelId="{86575FEF-2312-479A-9DCF-2991759D0419}" type="presParOf" srcId="{E62BCCE7-22ED-4486-9127-B9CC219B5756}" destId="{7B05CE14-5ED1-4252-9C2B-10D8F508A011}" srcOrd="5" destOrd="0" presId="urn:microsoft.com/office/officeart/2005/8/layout/default"/>
    <dgm:cxn modelId="{4FAAD467-D3AE-4E05-85FC-D7D2BF2AC2A5}" type="presParOf" srcId="{E62BCCE7-22ED-4486-9127-B9CC219B5756}" destId="{E4D47B93-B867-4F96-90A2-D931D886C122}" srcOrd="6" destOrd="0" presId="urn:microsoft.com/office/officeart/2005/8/layout/default"/>
    <dgm:cxn modelId="{8BFD0288-6DCE-4384-BC2A-4503AA0729E2}" type="presParOf" srcId="{E62BCCE7-22ED-4486-9127-B9CC219B5756}" destId="{A80AF73B-4467-489C-9FC1-D16D9FDE34EF}" srcOrd="7" destOrd="0" presId="urn:microsoft.com/office/officeart/2005/8/layout/default"/>
    <dgm:cxn modelId="{E9DD56AA-8877-4EB8-8D6C-61A104FF56A7}" type="presParOf" srcId="{E62BCCE7-22ED-4486-9127-B9CC219B5756}" destId="{E85C2469-7F1E-4943-8245-5BE2EDD09C0E}" srcOrd="8" destOrd="0" presId="urn:microsoft.com/office/officeart/2005/8/layout/default"/>
    <dgm:cxn modelId="{3A7C7FF9-8BEA-415C-8A9F-C075389943F8}" type="presParOf" srcId="{E62BCCE7-22ED-4486-9127-B9CC219B5756}" destId="{1E2295B2-CF0E-42A0-9D25-393A19789FBA}" srcOrd="9" destOrd="0" presId="urn:microsoft.com/office/officeart/2005/8/layout/default"/>
    <dgm:cxn modelId="{77FB5C25-E8E4-4386-9FC4-E95137124A89}" type="presParOf" srcId="{E62BCCE7-22ED-4486-9127-B9CC219B5756}" destId="{EDE48CED-7C45-4E0F-B5B5-F46FBD151AE0}" srcOrd="10" destOrd="0" presId="urn:microsoft.com/office/officeart/2005/8/layout/default"/>
    <dgm:cxn modelId="{3DE56547-63AD-4961-89B8-C1E87458603D}" type="presParOf" srcId="{E62BCCE7-22ED-4486-9127-B9CC219B5756}" destId="{78E280E6-5965-453D-990A-8E848859C18A}" srcOrd="11" destOrd="0" presId="urn:microsoft.com/office/officeart/2005/8/layout/default"/>
    <dgm:cxn modelId="{F3051ABD-297F-4D53-BCB0-8BB78E915AE1}" type="presParOf" srcId="{E62BCCE7-22ED-4486-9127-B9CC219B5756}" destId="{956E3D29-02CA-4A24-B82A-CA96F6838AE5}" srcOrd="12" destOrd="0" presId="urn:microsoft.com/office/officeart/2005/8/layout/default"/>
    <dgm:cxn modelId="{3E1B9688-6214-4807-B4DC-99301A3277B8}" type="presParOf" srcId="{E62BCCE7-22ED-4486-9127-B9CC219B5756}" destId="{BF4167A9-C084-4037-9B9E-3B7E59867A77}" srcOrd="13" destOrd="0" presId="urn:microsoft.com/office/officeart/2005/8/layout/default"/>
    <dgm:cxn modelId="{EE214F81-5B87-40B0-8B29-75D60722F1BF}" type="presParOf" srcId="{E62BCCE7-22ED-4486-9127-B9CC219B5756}" destId="{ACA997B4-E22C-455E-BA37-C3A206E336C4}" srcOrd="14" destOrd="0" presId="urn:microsoft.com/office/officeart/2005/8/layout/default"/>
    <dgm:cxn modelId="{97B3C168-B6B0-4D70-8315-DE3444FB07BB}" type="presParOf" srcId="{E62BCCE7-22ED-4486-9127-B9CC219B5756}" destId="{9A992FC3-3C64-4206-AF01-FA47DFD739F1}" srcOrd="15" destOrd="0" presId="urn:microsoft.com/office/officeart/2005/8/layout/default"/>
    <dgm:cxn modelId="{59195716-557F-439D-90AE-77F28CE7F804}" type="presParOf" srcId="{E62BCCE7-22ED-4486-9127-B9CC219B5756}" destId="{761B9B23-16DC-4152-B2C3-7EE44AEB7B8B}" srcOrd="16" destOrd="0" presId="urn:microsoft.com/office/officeart/2005/8/layout/default"/>
    <dgm:cxn modelId="{EC574F43-EA38-4C41-BE39-02FF747AD818}" type="presParOf" srcId="{E62BCCE7-22ED-4486-9127-B9CC219B5756}" destId="{7C112E25-4AFB-4FE1-8B8A-64F3CD0EE587}" srcOrd="17" destOrd="0" presId="urn:microsoft.com/office/officeart/2005/8/layout/default"/>
    <dgm:cxn modelId="{1C2A1907-6AD0-4630-82C5-E1F7A45DFE71}" type="presParOf" srcId="{E62BCCE7-22ED-4486-9127-B9CC219B5756}" destId="{9D4BF0B2-383C-4CF2-8B36-778AFC7597FC}" srcOrd="18" destOrd="0" presId="urn:microsoft.com/office/officeart/2005/8/layout/default"/>
    <dgm:cxn modelId="{D241BC57-9E31-4819-9C46-4D0FC29D036A}" type="presParOf" srcId="{E62BCCE7-22ED-4486-9127-B9CC219B5756}" destId="{6E1A1BBD-0C1A-4B0F-84C6-9F1C9E055045}" srcOrd="19" destOrd="0" presId="urn:microsoft.com/office/officeart/2005/8/layout/default"/>
    <dgm:cxn modelId="{0FE449EA-4560-4C56-8A98-C486C4C80BC5}" type="presParOf" srcId="{E62BCCE7-22ED-4486-9127-B9CC219B5756}" destId="{85CEF80A-417F-455A-B1D3-539BFC288849}" srcOrd="20" destOrd="0" presId="urn:microsoft.com/office/officeart/2005/8/layout/default"/>
    <dgm:cxn modelId="{A21D2B13-555B-4EC3-A014-A48A097A10F1}" type="presParOf" srcId="{E62BCCE7-22ED-4486-9127-B9CC219B5756}" destId="{3D60C78B-BE6C-4261-B63A-7604E9F5CBF5}" srcOrd="21" destOrd="0" presId="urn:microsoft.com/office/officeart/2005/8/layout/default"/>
    <dgm:cxn modelId="{4739AFA9-CE9A-41ED-A8FE-FC3978BEF768}" type="presParOf" srcId="{E62BCCE7-22ED-4486-9127-B9CC219B5756}" destId="{B08F47C2-FA99-478B-8B02-CC9344A57FF9}" srcOrd="22" destOrd="0" presId="urn:microsoft.com/office/officeart/2005/8/layout/default"/>
    <dgm:cxn modelId="{66CF7E90-0519-4170-BDDF-CBB4E799EF07}" type="presParOf" srcId="{E62BCCE7-22ED-4486-9127-B9CC219B5756}" destId="{7B1C9E76-7985-406A-952A-4D07E141FCDC}" srcOrd="23" destOrd="0" presId="urn:microsoft.com/office/officeart/2005/8/layout/default"/>
    <dgm:cxn modelId="{104C5DBC-E53F-4B27-B22B-625A3BD6B1C7}" type="presParOf" srcId="{E62BCCE7-22ED-4486-9127-B9CC219B5756}" destId="{6D221725-C116-47E0-B3CD-ADF39B2020AE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338C9C-54C8-4310-951B-203722E8304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0FE7C37-2B6E-4F22-B614-E4F81EC3E893}">
      <dgm:prSet/>
      <dgm:spPr/>
      <dgm:t>
        <a:bodyPr/>
        <a:lstStyle/>
        <a:p>
          <a:r>
            <a:rPr lang="en-GB"/>
            <a:t>Assignment and novation. </a:t>
          </a:r>
          <a:endParaRPr lang="en-US"/>
        </a:p>
      </dgm:t>
    </dgm:pt>
    <dgm:pt modelId="{63814B76-55A0-47D5-AE15-1A8C415FF3B2}" type="parTrans" cxnId="{FEBFAC20-8534-4261-A16A-7C00DE72E803}">
      <dgm:prSet/>
      <dgm:spPr/>
      <dgm:t>
        <a:bodyPr/>
        <a:lstStyle/>
        <a:p>
          <a:endParaRPr lang="en-US"/>
        </a:p>
      </dgm:t>
    </dgm:pt>
    <dgm:pt modelId="{2CA87FB8-8FED-4D5E-8F0C-D749B73F7059}" type="sibTrans" cxnId="{FEBFAC20-8534-4261-A16A-7C00DE72E803}">
      <dgm:prSet/>
      <dgm:spPr/>
      <dgm:t>
        <a:bodyPr/>
        <a:lstStyle/>
        <a:p>
          <a:endParaRPr lang="en-US"/>
        </a:p>
      </dgm:t>
    </dgm:pt>
    <dgm:pt modelId="{251EC81E-0469-4D4E-A616-284A90607BF6}">
      <dgm:prSet/>
      <dgm:spPr/>
      <dgm:t>
        <a:bodyPr/>
        <a:lstStyle/>
        <a:p>
          <a:r>
            <a:rPr lang="en-GB"/>
            <a:t>Carlill v Carbolic Smoke Ball Co Ltd [1893]</a:t>
          </a:r>
          <a:endParaRPr lang="en-US"/>
        </a:p>
      </dgm:t>
    </dgm:pt>
    <dgm:pt modelId="{3794609F-969A-46CF-83DA-C45D7761B864}" type="parTrans" cxnId="{87A3DAE9-3965-468E-900D-69413D6B6C20}">
      <dgm:prSet/>
      <dgm:spPr/>
      <dgm:t>
        <a:bodyPr/>
        <a:lstStyle/>
        <a:p>
          <a:endParaRPr lang="en-US"/>
        </a:p>
      </dgm:t>
    </dgm:pt>
    <dgm:pt modelId="{0EA9B8DD-3022-429D-8DE0-03EE78810C54}" type="sibTrans" cxnId="{87A3DAE9-3965-468E-900D-69413D6B6C20}">
      <dgm:prSet/>
      <dgm:spPr/>
      <dgm:t>
        <a:bodyPr/>
        <a:lstStyle/>
        <a:p>
          <a:endParaRPr lang="en-US"/>
        </a:p>
      </dgm:t>
    </dgm:pt>
    <dgm:pt modelId="{CF170FAB-0DF8-41C4-85A2-CC707845154C}">
      <dgm:prSet/>
      <dgm:spPr/>
      <dgm:t>
        <a:bodyPr/>
        <a:lstStyle/>
        <a:p>
          <a:r>
            <a:rPr lang="en-GB"/>
            <a:t>McInnes v Gross [2017] </a:t>
          </a:r>
          <a:endParaRPr lang="en-US"/>
        </a:p>
      </dgm:t>
    </dgm:pt>
    <dgm:pt modelId="{2EC4C8BE-F21A-4D23-9661-1149E39E1EF9}" type="parTrans" cxnId="{EECD0ACC-B273-45C9-8FCF-FA736E7D4E12}">
      <dgm:prSet/>
      <dgm:spPr/>
      <dgm:t>
        <a:bodyPr/>
        <a:lstStyle/>
        <a:p>
          <a:endParaRPr lang="en-US"/>
        </a:p>
      </dgm:t>
    </dgm:pt>
    <dgm:pt modelId="{BE6AED7A-AE74-4030-80B8-948B3D6938B1}" type="sibTrans" cxnId="{EECD0ACC-B273-45C9-8FCF-FA736E7D4E12}">
      <dgm:prSet/>
      <dgm:spPr/>
      <dgm:t>
        <a:bodyPr/>
        <a:lstStyle/>
        <a:p>
          <a:endParaRPr lang="en-US"/>
        </a:p>
      </dgm:t>
    </dgm:pt>
    <dgm:pt modelId="{CAAE784D-D438-42A4-8FE3-0E02D9D32A8E}">
      <dgm:prSet/>
      <dgm:spPr/>
      <dgm:t>
        <a:bodyPr/>
        <a:lstStyle/>
        <a:p>
          <a:r>
            <a:rPr lang="en-GB"/>
            <a:t>Robinson v Harman [1848]</a:t>
          </a:r>
          <a:endParaRPr lang="en-US"/>
        </a:p>
      </dgm:t>
    </dgm:pt>
    <dgm:pt modelId="{3613BFB3-3957-4AA6-A26E-B4A1BA4B2EA3}" type="parTrans" cxnId="{A3F35FB1-180B-44BB-8091-507B70FD53E7}">
      <dgm:prSet/>
      <dgm:spPr/>
      <dgm:t>
        <a:bodyPr/>
        <a:lstStyle/>
        <a:p>
          <a:endParaRPr lang="en-US"/>
        </a:p>
      </dgm:t>
    </dgm:pt>
    <dgm:pt modelId="{080AC0A6-97FB-48AA-A002-F5ACD89D582C}" type="sibTrans" cxnId="{A3F35FB1-180B-44BB-8091-507B70FD53E7}">
      <dgm:prSet/>
      <dgm:spPr/>
      <dgm:t>
        <a:bodyPr/>
        <a:lstStyle/>
        <a:p>
          <a:endParaRPr lang="en-US"/>
        </a:p>
      </dgm:t>
    </dgm:pt>
    <dgm:pt modelId="{AB2DCF94-33CC-4129-8EB2-1C88E2E7D8A1}">
      <dgm:prSet/>
      <dgm:spPr/>
      <dgm:t>
        <a:bodyPr/>
        <a:lstStyle/>
        <a:p>
          <a:r>
            <a:rPr lang="en-GB"/>
            <a:t>Omak Maritime Ltd v Mamola Challenger Shipping Co [2010]</a:t>
          </a:r>
          <a:endParaRPr lang="en-US"/>
        </a:p>
      </dgm:t>
    </dgm:pt>
    <dgm:pt modelId="{EA243E47-9CC9-4B25-9E38-0EBBE739006E}" type="parTrans" cxnId="{FFC45514-21EE-4F3F-BD3B-799FA8BF54F5}">
      <dgm:prSet/>
      <dgm:spPr/>
      <dgm:t>
        <a:bodyPr/>
        <a:lstStyle/>
        <a:p>
          <a:endParaRPr lang="en-US"/>
        </a:p>
      </dgm:t>
    </dgm:pt>
    <dgm:pt modelId="{9E0A8B80-7DC4-410E-92F1-BCC8A8FA5344}" type="sibTrans" cxnId="{FFC45514-21EE-4F3F-BD3B-799FA8BF54F5}">
      <dgm:prSet/>
      <dgm:spPr/>
      <dgm:t>
        <a:bodyPr/>
        <a:lstStyle/>
        <a:p>
          <a:endParaRPr lang="en-US"/>
        </a:p>
      </dgm:t>
    </dgm:pt>
    <dgm:pt modelId="{9AF90F2D-5C57-434B-86FD-BEF02A1962BE}">
      <dgm:prSet/>
      <dgm:spPr/>
      <dgm:t>
        <a:bodyPr/>
        <a:lstStyle/>
        <a:p>
          <a:r>
            <a:rPr lang="en-GB"/>
            <a:t>Chaplin v Hicks [1911]</a:t>
          </a:r>
          <a:endParaRPr lang="en-US"/>
        </a:p>
      </dgm:t>
    </dgm:pt>
    <dgm:pt modelId="{C24974CE-2A3F-454E-B747-C10287BBC682}" type="parTrans" cxnId="{A045D3E0-9641-41AF-AE80-27D9D0D70E03}">
      <dgm:prSet/>
      <dgm:spPr/>
      <dgm:t>
        <a:bodyPr/>
        <a:lstStyle/>
        <a:p>
          <a:endParaRPr lang="en-US"/>
        </a:p>
      </dgm:t>
    </dgm:pt>
    <dgm:pt modelId="{E6E8DCBF-E144-4BED-AB7A-521B239CF620}" type="sibTrans" cxnId="{A045D3E0-9641-41AF-AE80-27D9D0D70E03}">
      <dgm:prSet/>
      <dgm:spPr/>
      <dgm:t>
        <a:bodyPr/>
        <a:lstStyle/>
        <a:p>
          <a:endParaRPr lang="en-US"/>
        </a:p>
      </dgm:t>
    </dgm:pt>
    <dgm:pt modelId="{0B376408-A329-4B0C-832E-5A51C4044789}">
      <dgm:prSet/>
      <dgm:spPr/>
      <dgm:t>
        <a:bodyPr/>
        <a:lstStyle/>
        <a:p>
          <a:r>
            <a:rPr lang="en-GB"/>
            <a:t>Ryan v Mutual Tontine Westminster Chambers Association [1893]</a:t>
          </a:r>
          <a:endParaRPr lang="en-US"/>
        </a:p>
      </dgm:t>
    </dgm:pt>
    <dgm:pt modelId="{A5A2D219-5F37-4B11-854F-8AA83976A07D}" type="parTrans" cxnId="{1225C679-6D9F-4503-A380-24B9C540714E}">
      <dgm:prSet/>
      <dgm:spPr/>
      <dgm:t>
        <a:bodyPr/>
        <a:lstStyle/>
        <a:p>
          <a:endParaRPr lang="en-US"/>
        </a:p>
      </dgm:t>
    </dgm:pt>
    <dgm:pt modelId="{9248F671-06ED-42AE-8FA3-676276C1603C}" type="sibTrans" cxnId="{1225C679-6D9F-4503-A380-24B9C540714E}">
      <dgm:prSet/>
      <dgm:spPr/>
      <dgm:t>
        <a:bodyPr/>
        <a:lstStyle/>
        <a:p>
          <a:endParaRPr lang="en-US"/>
        </a:p>
      </dgm:t>
    </dgm:pt>
    <dgm:pt modelId="{40A04123-8AF6-4342-9567-235B265C1C46}">
      <dgm:prSet/>
      <dgm:spPr/>
      <dgm:t>
        <a:bodyPr/>
        <a:lstStyle/>
        <a:p>
          <a:r>
            <a:rPr lang="en-GB"/>
            <a:t>Araci v Fallon [2011]</a:t>
          </a:r>
          <a:endParaRPr lang="en-US"/>
        </a:p>
      </dgm:t>
    </dgm:pt>
    <dgm:pt modelId="{BBBD12AC-E25A-4378-A604-448C77C683EE}" type="parTrans" cxnId="{E508FC18-20A1-4A67-849A-C36B05CDF79D}">
      <dgm:prSet/>
      <dgm:spPr/>
      <dgm:t>
        <a:bodyPr/>
        <a:lstStyle/>
        <a:p>
          <a:endParaRPr lang="en-US"/>
        </a:p>
      </dgm:t>
    </dgm:pt>
    <dgm:pt modelId="{04887992-E02F-45EA-8C59-1122FAFB9B1A}" type="sibTrans" cxnId="{E508FC18-20A1-4A67-849A-C36B05CDF79D}">
      <dgm:prSet/>
      <dgm:spPr/>
      <dgm:t>
        <a:bodyPr/>
        <a:lstStyle/>
        <a:p>
          <a:endParaRPr lang="en-US"/>
        </a:p>
      </dgm:t>
    </dgm:pt>
    <dgm:pt modelId="{623118E2-DC6F-452E-8383-4856C641F56C}">
      <dgm:prSet/>
      <dgm:spPr/>
      <dgm:t>
        <a:bodyPr/>
        <a:lstStyle/>
        <a:p>
          <a:r>
            <a:rPr lang="en-GB"/>
            <a:t>Page One Records v Britton [1967]</a:t>
          </a:r>
          <a:endParaRPr lang="en-US"/>
        </a:p>
      </dgm:t>
    </dgm:pt>
    <dgm:pt modelId="{32F3CD44-B483-479A-83CA-B668C40D453B}" type="parTrans" cxnId="{7508C8A8-9A7A-4CCC-9C7F-E6177A76E546}">
      <dgm:prSet/>
      <dgm:spPr/>
      <dgm:t>
        <a:bodyPr/>
        <a:lstStyle/>
        <a:p>
          <a:endParaRPr lang="en-US"/>
        </a:p>
      </dgm:t>
    </dgm:pt>
    <dgm:pt modelId="{BF9540EA-A6BE-4700-8303-B2A07F274458}" type="sibTrans" cxnId="{7508C8A8-9A7A-4CCC-9C7F-E6177A76E546}">
      <dgm:prSet/>
      <dgm:spPr/>
      <dgm:t>
        <a:bodyPr/>
        <a:lstStyle/>
        <a:p>
          <a:endParaRPr lang="en-US"/>
        </a:p>
      </dgm:t>
    </dgm:pt>
    <dgm:pt modelId="{1D9A214A-1FDA-4CBE-9C4A-5D7DBE14C7CE}">
      <dgm:prSet/>
      <dgm:spPr/>
      <dgm:t>
        <a:bodyPr/>
        <a:lstStyle/>
        <a:p>
          <a:r>
            <a:rPr lang="en-GB"/>
            <a:t>Consumer Rights Act 2015</a:t>
          </a:r>
          <a:endParaRPr lang="en-US"/>
        </a:p>
      </dgm:t>
    </dgm:pt>
    <dgm:pt modelId="{1A93E850-18F5-40F4-8C54-928E26D8F9E1}" type="parTrans" cxnId="{6583BA5A-749A-4F1A-B356-B2C0AD095D2B}">
      <dgm:prSet/>
      <dgm:spPr/>
      <dgm:t>
        <a:bodyPr/>
        <a:lstStyle/>
        <a:p>
          <a:endParaRPr lang="en-US"/>
        </a:p>
      </dgm:t>
    </dgm:pt>
    <dgm:pt modelId="{BD6D7EAA-B47F-4AD9-8B1F-0AABF0E2A9E1}" type="sibTrans" cxnId="{6583BA5A-749A-4F1A-B356-B2C0AD095D2B}">
      <dgm:prSet/>
      <dgm:spPr/>
      <dgm:t>
        <a:bodyPr/>
        <a:lstStyle/>
        <a:p>
          <a:endParaRPr lang="en-US"/>
        </a:p>
      </dgm:t>
    </dgm:pt>
    <dgm:pt modelId="{28F54DE6-B2C1-48D7-A621-27813AC574EE}">
      <dgm:prSet/>
      <dgm:spPr/>
      <dgm:t>
        <a:bodyPr/>
        <a:lstStyle/>
        <a:p>
          <a:r>
            <a:rPr lang="en-GB"/>
            <a:t>Sale of Goods Act 1979. </a:t>
          </a:r>
          <a:endParaRPr lang="en-US"/>
        </a:p>
      </dgm:t>
    </dgm:pt>
    <dgm:pt modelId="{01553E8D-F44B-404D-831C-6BD791BBE9DE}" type="parTrans" cxnId="{31BD6493-C9D3-4DA4-BFAB-BF471ADB86E9}">
      <dgm:prSet/>
      <dgm:spPr/>
      <dgm:t>
        <a:bodyPr/>
        <a:lstStyle/>
        <a:p>
          <a:endParaRPr lang="en-US"/>
        </a:p>
      </dgm:t>
    </dgm:pt>
    <dgm:pt modelId="{942898C0-2EDE-4425-A75E-4F0B36BDDAB6}" type="sibTrans" cxnId="{31BD6493-C9D3-4DA4-BFAB-BF471ADB86E9}">
      <dgm:prSet/>
      <dgm:spPr/>
      <dgm:t>
        <a:bodyPr/>
        <a:lstStyle/>
        <a:p>
          <a:endParaRPr lang="en-US"/>
        </a:p>
      </dgm:t>
    </dgm:pt>
    <dgm:pt modelId="{CD033A2A-1F27-4B11-AC82-574BBC874C3C}" type="pres">
      <dgm:prSet presAssocID="{66338C9C-54C8-4310-951B-203722E83042}" presName="linear" presStyleCnt="0">
        <dgm:presLayoutVars>
          <dgm:animLvl val="lvl"/>
          <dgm:resizeHandles val="exact"/>
        </dgm:presLayoutVars>
      </dgm:prSet>
      <dgm:spPr/>
    </dgm:pt>
    <dgm:pt modelId="{1F472E85-0481-4062-9EC3-FFD98584030A}" type="pres">
      <dgm:prSet presAssocID="{F0FE7C37-2B6E-4F22-B614-E4F81EC3E893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B91836B7-35B4-41B9-AFF0-5E42C6242BAE}" type="pres">
      <dgm:prSet presAssocID="{2CA87FB8-8FED-4D5E-8F0C-D749B73F7059}" presName="spacer" presStyleCnt="0"/>
      <dgm:spPr/>
    </dgm:pt>
    <dgm:pt modelId="{563F6CE9-0E53-453C-85C0-0893CBE5CE77}" type="pres">
      <dgm:prSet presAssocID="{251EC81E-0469-4D4E-A616-284A90607BF6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07D852E4-006F-4C06-A5A7-FDAED9D201D8}" type="pres">
      <dgm:prSet presAssocID="{0EA9B8DD-3022-429D-8DE0-03EE78810C54}" presName="spacer" presStyleCnt="0"/>
      <dgm:spPr/>
    </dgm:pt>
    <dgm:pt modelId="{92EFEDC1-5764-4BE9-82DF-F598358247E9}" type="pres">
      <dgm:prSet presAssocID="{CF170FAB-0DF8-41C4-85A2-CC707845154C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6E2650DE-567B-49E2-8AFA-FCB392EDC2A7}" type="pres">
      <dgm:prSet presAssocID="{BE6AED7A-AE74-4030-80B8-948B3D6938B1}" presName="spacer" presStyleCnt="0"/>
      <dgm:spPr/>
    </dgm:pt>
    <dgm:pt modelId="{91343A67-5B31-4063-ACE8-BA51AEF577D4}" type="pres">
      <dgm:prSet presAssocID="{CAAE784D-D438-42A4-8FE3-0E02D9D32A8E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8081AD28-4D91-4744-980C-195DB6EA5605}" type="pres">
      <dgm:prSet presAssocID="{080AC0A6-97FB-48AA-A002-F5ACD89D582C}" presName="spacer" presStyleCnt="0"/>
      <dgm:spPr/>
    </dgm:pt>
    <dgm:pt modelId="{D646522B-FC82-4B32-97CC-CB8DA9CD534A}" type="pres">
      <dgm:prSet presAssocID="{AB2DCF94-33CC-4129-8EB2-1C88E2E7D8A1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2A4AB2EB-0F0B-40E5-9454-D2384077214F}" type="pres">
      <dgm:prSet presAssocID="{9E0A8B80-7DC4-410E-92F1-BCC8A8FA5344}" presName="spacer" presStyleCnt="0"/>
      <dgm:spPr/>
    </dgm:pt>
    <dgm:pt modelId="{18ED8A67-8264-439F-B62A-7426C36CC53C}" type="pres">
      <dgm:prSet presAssocID="{9AF90F2D-5C57-434B-86FD-BEF02A1962BE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E38F0406-03DE-47E0-A86F-5F79F659BD65}" type="pres">
      <dgm:prSet presAssocID="{E6E8DCBF-E144-4BED-AB7A-521B239CF620}" presName="spacer" presStyleCnt="0"/>
      <dgm:spPr/>
    </dgm:pt>
    <dgm:pt modelId="{FB2A4102-EF04-4DDA-BE9E-CE2A505178E9}" type="pres">
      <dgm:prSet presAssocID="{0B376408-A329-4B0C-832E-5A51C4044789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AB3F9B4D-B53E-4C35-9E33-6F34AA4F8627}" type="pres">
      <dgm:prSet presAssocID="{9248F671-06ED-42AE-8FA3-676276C1603C}" presName="spacer" presStyleCnt="0"/>
      <dgm:spPr/>
    </dgm:pt>
    <dgm:pt modelId="{DE813DD7-8A4F-40F3-B8C3-1071EF478A10}" type="pres">
      <dgm:prSet presAssocID="{40A04123-8AF6-4342-9567-235B265C1C46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A8DB4181-DE0F-4CAA-BE03-437CDABC72CC}" type="pres">
      <dgm:prSet presAssocID="{04887992-E02F-45EA-8C59-1122FAFB9B1A}" presName="spacer" presStyleCnt="0"/>
      <dgm:spPr/>
    </dgm:pt>
    <dgm:pt modelId="{E4303845-A59B-4157-98C1-3C23ADFB9AF0}" type="pres">
      <dgm:prSet presAssocID="{623118E2-DC6F-452E-8383-4856C641F56C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F8BA69AC-565C-4F08-A1FE-82C77E66A73B}" type="pres">
      <dgm:prSet presAssocID="{BF9540EA-A6BE-4700-8303-B2A07F274458}" presName="spacer" presStyleCnt="0"/>
      <dgm:spPr/>
    </dgm:pt>
    <dgm:pt modelId="{161AAD21-13F7-4999-96A8-EBA3D113CD7F}" type="pres">
      <dgm:prSet presAssocID="{1D9A214A-1FDA-4CBE-9C4A-5D7DBE14C7CE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BEE972EE-2FC5-4634-84B9-4EAB22AA32BD}" type="pres">
      <dgm:prSet presAssocID="{BD6D7EAA-B47F-4AD9-8B1F-0AABF0E2A9E1}" presName="spacer" presStyleCnt="0"/>
      <dgm:spPr/>
    </dgm:pt>
    <dgm:pt modelId="{DAC67DE3-9F7B-44D5-9322-A051BD12AFAC}" type="pres">
      <dgm:prSet presAssocID="{28F54DE6-B2C1-48D7-A621-27813AC574EE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46438D0D-A1B1-43EB-9AA0-76D54BB397D9}" type="presOf" srcId="{CF170FAB-0DF8-41C4-85A2-CC707845154C}" destId="{92EFEDC1-5764-4BE9-82DF-F598358247E9}" srcOrd="0" destOrd="0" presId="urn:microsoft.com/office/officeart/2005/8/layout/vList2"/>
    <dgm:cxn modelId="{6EA12E14-04DA-4A5C-A36D-3024AFAEB4DB}" type="presOf" srcId="{623118E2-DC6F-452E-8383-4856C641F56C}" destId="{E4303845-A59B-4157-98C1-3C23ADFB9AF0}" srcOrd="0" destOrd="0" presId="urn:microsoft.com/office/officeart/2005/8/layout/vList2"/>
    <dgm:cxn modelId="{FFC45514-21EE-4F3F-BD3B-799FA8BF54F5}" srcId="{66338C9C-54C8-4310-951B-203722E83042}" destId="{AB2DCF94-33CC-4129-8EB2-1C88E2E7D8A1}" srcOrd="4" destOrd="0" parTransId="{EA243E47-9CC9-4B25-9E38-0EBBE739006E}" sibTransId="{9E0A8B80-7DC4-410E-92F1-BCC8A8FA5344}"/>
    <dgm:cxn modelId="{E508FC18-20A1-4A67-849A-C36B05CDF79D}" srcId="{66338C9C-54C8-4310-951B-203722E83042}" destId="{40A04123-8AF6-4342-9567-235B265C1C46}" srcOrd="7" destOrd="0" parTransId="{BBBD12AC-E25A-4378-A604-448C77C683EE}" sibTransId="{04887992-E02F-45EA-8C59-1122FAFB9B1A}"/>
    <dgm:cxn modelId="{FEBFAC20-8534-4261-A16A-7C00DE72E803}" srcId="{66338C9C-54C8-4310-951B-203722E83042}" destId="{F0FE7C37-2B6E-4F22-B614-E4F81EC3E893}" srcOrd="0" destOrd="0" parTransId="{63814B76-55A0-47D5-AE15-1A8C415FF3B2}" sibTransId="{2CA87FB8-8FED-4D5E-8F0C-D749B73F7059}"/>
    <dgm:cxn modelId="{8C1D5D26-907C-4BB5-80EF-46F9500461C2}" type="presOf" srcId="{F0FE7C37-2B6E-4F22-B614-E4F81EC3E893}" destId="{1F472E85-0481-4062-9EC3-FFD98584030A}" srcOrd="0" destOrd="0" presId="urn:microsoft.com/office/officeart/2005/8/layout/vList2"/>
    <dgm:cxn modelId="{02EEE93D-1613-43CF-B7A8-C1CC57A1465E}" type="presOf" srcId="{AB2DCF94-33CC-4129-8EB2-1C88E2E7D8A1}" destId="{D646522B-FC82-4B32-97CC-CB8DA9CD534A}" srcOrd="0" destOrd="0" presId="urn:microsoft.com/office/officeart/2005/8/layout/vList2"/>
    <dgm:cxn modelId="{AA1C6943-E02D-4D07-9207-07F3B0B17D98}" type="presOf" srcId="{251EC81E-0469-4D4E-A616-284A90607BF6}" destId="{563F6CE9-0E53-453C-85C0-0893CBE5CE77}" srcOrd="0" destOrd="0" presId="urn:microsoft.com/office/officeart/2005/8/layout/vList2"/>
    <dgm:cxn modelId="{67DF7D4A-279A-42A7-8891-4B2829CEF94F}" type="presOf" srcId="{28F54DE6-B2C1-48D7-A621-27813AC574EE}" destId="{DAC67DE3-9F7B-44D5-9322-A051BD12AFAC}" srcOrd="0" destOrd="0" presId="urn:microsoft.com/office/officeart/2005/8/layout/vList2"/>
    <dgm:cxn modelId="{0087814B-10E5-4B2A-BC8A-28D5E623B035}" type="presOf" srcId="{1D9A214A-1FDA-4CBE-9C4A-5D7DBE14C7CE}" destId="{161AAD21-13F7-4999-96A8-EBA3D113CD7F}" srcOrd="0" destOrd="0" presId="urn:microsoft.com/office/officeart/2005/8/layout/vList2"/>
    <dgm:cxn modelId="{954BED76-F493-4738-89DA-4E848A704B52}" type="presOf" srcId="{66338C9C-54C8-4310-951B-203722E83042}" destId="{CD033A2A-1F27-4B11-AC82-574BBC874C3C}" srcOrd="0" destOrd="0" presId="urn:microsoft.com/office/officeart/2005/8/layout/vList2"/>
    <dgm:cxn modelId="{1225C679-6D9F-4503-A380-24B9C540714E}" srcId="{66338C9C-54C8-4310-951B-203722E83042}" destId="{0B376408-A329-4B0C-832E-5A51C4044789}" srcOrd="6" destOrd="0" parTransId="{A5A2D219-5F37-4B11-854F-8AA83976A07D}" sibTransId="{9248F671-06ED-42AE-8FA3-676276C1603C}"/>
    <dgm:cxn modelId="{6583BA5A-749A-4F1A-B356-B2C0AD095D2B}" srcId="{66338C9C-54C8-4310-951B-203722E83042}" destId="{1D9A214A-1FDA-4CBE-9C4A-5D7DBE14C7CE}" srcOrd="9" destOrd="0" parTransId="{1A93E850-18F5-40F4-8C54-928E26D8F9E1}" sibTransId="{BD6D7EAA-B47F-4AD9-8B1F-0AABF0E2A9E1}"/>
    <dgm:cxn modelId="{B30DB486-C510-4BCB-8606-DF21FA42441E}" type="presOf" srcId="{0B376408-A329-4B0C-832E-5A51C4044789}" destId="{FB2A4102-EF04-4DDA-BE9E-CE2A505178E9}" srcOrd="0" destOrd="0" presId="urn:microsoft.com/office/officeart/2005/8/layout/vList2"/>
    <dgm:cxn modelId="{C846D487-779C-4874-97E3-79CA930CE89C}" type="presOf" srcId="{40A04123-8AF6-4342-9567-235B265C1C46}" destId="{DE813DD7-8A4F-40F3-B8C3-1071EF478A10}" srcOrd="0" destOrd="0" presId="urn:microsoft.com/office/officeart/2005/8/layout/vList2"/>
    <dgm:cxn modelId="{31BD6493-C9D3-4DA4-BFAB-BF471ADB86E9}" srcId="{66338C9C-54C8-4310-951B-203722E83042}" destId="{28F54DE6-B2C1-48D7-A621-27813AC574EE}" srcOrd="10" destOrd="0" parTransId="{01553E8D-F44B-404D-831C-6BD791BBE9DE}" sibTransId="{942898C0-2EDE-4425-A75E-4F0B36BDDAB6}"/>
    <dgm:cxn modelId="{8EB87AA6-A2AB-45B4-9A8D-B77285DCAFE3}" type="presOf" srcId="{CAAE784D-D438-42A4-8FE3-0E02D9D32A8E}" destId="{91343A67-5B31-4063-ACE8-BA51AEF577D4}" srcOrd="0" destOrd="0" presId="urn:microsoft.com/office/officeart/2005/8/layout/vList2"/>
    <dgm:cxn modelId="{7508C8A8-9A7A-4CCC-9C7F-E6177A76E546}" srcId="{66338C9C-54C8-4310-951B-203722E83042}" destId="{623118E2-DC6F-452E-8383-4856C641F56C}" srcOrd="8" destOrd="0" parTransId="{32F3CD44-B483-479A-83CA-B668C40D453B}" sibTransId="{BF9540EA-A6BE-4700-8303-B2A07F274458}"/>
    <dgm:cxn modelId="{A3F35FB1-180B-44BB-8091-507B70FD53E7}" srcId="{66338C9C-54C8-4310-951B-203722E83042}" destId="{CAAE784D-D438-42A4-8FE3-0E02D9D32A8E}" srcOrd="3" destOrd="0" parTransId="{3613BFB3-3957-4AA6-A26E-B4A1BA4B2EA3}" sibTransId="{080AC0A6-97FB-48AA-A002-F5ACD89D582C}"/>
    <dgm:cxn modelId="{EECD0ACC-B273-45C9-8FCF-FA736E7D4E12}" srcId="{66338C9C-54C8-4310-951B-203722E83042}" destId="{CF170FAB-0DF8-41C4-85A2-CC707845154C}" srcOrd="2" destOrd="0" parTransId="{2EC4C8BE-F21A-4D23-9661-1149E39E1EF9}" sibTransId="{BE6AED7A-AE74-4030-80B8-948B3D6938B1}"/>
    <dgm:cxn modelId="{C5CFE4CC-F660-4B1C-AE8D-7F4F0DF65EA7}" type="presOf" srcId="{9AF90F2D-5C57-434B-86FD-BEF02A1962BE}" destId="{18ED8A67-8264-439F-B62A-7426C36CC53C}" srcOrd="0" destOrd="0" presId="urn:microsoft.com/office/officeart/2005/8/layout/vList2"/>
    <dgm:cxn modelId="{A045D3E0-9641-41AF-AE80-27D9D0D70E03}" srcId="{66338C9C-54C8-4310-951B-203722E83042}" destId="{9AF90F2D-5C57-434B-86FD-BEF02A1962BE}" srcOrd="5" destOrd="0" parTransId="{C24974CE-2A3F-454E-B747-C10287BBC682}" sibTransId="{E6E8DCBF-E144-4BED-AB7A-521B239CF620}"/>
    <dgm:cxn modelId="{87A3DAE9-3965-468E-900D-69413D6B6C20}" srcId="{66338C9C-54C8-4310-951B-203722E83042}" destId="{251EC81E-0469-4D4E-A616-284A90607BF6}" srcOrd="1" destOrd="0" parTransId="{3794609F-969A-46CF-83DA-C45D7761B864}" sibTransId="{0EA9B8DD-3022-429D-8DE0-03EE78810C54}"/>
    <dgm:cxn modelId="{A11B44AC-A7B0-49A6-939A-B964C1BF0857}" type="presParOf" srcId="{CD033A2A-1F27-4B11-AC82-574BBC874C3C}" destId="{1F472E85-0481-4062-9EC3-FFD98584030A}" srcOrd="0" destOrd="0" presId="urn:microsoft.com/office/officeart/2005/8/layout/vList2"/>
    <dgm:cxn modelId="{64587FF6-FE96-475E-91AD-FA53BA55AC5C}" type="presParOf" srcId="{CD033A2A-1F27-4B11-AC82-574BBC874C3C}" destId="{B91836B7-35B4-41B9-AFF0-5E42C6242BAE}" srcOrd="1" destOrd="0" presId="urn:microsoft.com/office/officeart/2005/8/layout/vList2"/>
    <dgm:cxn modelId="{179846F4-4C32-4C01-A9C2-FB7F3AA8BE3D}" type="presParOf" srcId="{CD033A2A-1F27-4B11-AC82-574BBC874C3C}" destId="{563F6CE9-0E53-453C-85C0-0893CBE5CE77}" srcOrd="2" destOrd="0" presId="urn:microsoft.com/office/officeart/2005/8/layout/vList2"/>
    <dgm:cxn modelId="{D5E9670A-EF7C-44FB-AF0A-AD0040A990A3}" type="presParOf" srcId="{CD033A2A-1F27-4B11-AC82-574BBC874C3C}" destId="{07D852E4-006F-4C06-A5A7-FDAED9D201D8}" srcOrd="3" destOrd="0" presId="urn:microsoft.com/office/officeart/2005/8/layout/vList2"/>
    <dgm:cxn modelId="{9C157522-4A55-47FE-9B76-C65A73E6D78A}" type="presParOf" srcId="{CD033A2A-1F27-4B11-AC82-574BBC874C3C}" destId="{92EFEDC1-5764-4BE9-82DF-F598358247E9}" srcOrd="4" destOrd="0" presId="urn:microsoft.com/office/officeart/2005/8/layout/vList2"/>
    <dgm:cxn modelId="{70636328-1C4F-45DD-937B-C26B8958A6F7}" type="presParOf" srcId="{CD033A2A-1F27-4B11-AC82-574BBC874C3C}" destId="{6E2650DE-567B-49E2-8AFA-FCB392EDC2A7}" srcOrd="5" destOrd="0" presId="urn:microsoft.com/office/officeart/2005/8/layout/vList2"/>
    <dgm:cxn modelId="{444068C9-B332-4BA8-A76C-575FC0A6CAAD}" type="presParOf" srcId="{CD033A2A-1F27-4B11-AC82-574BBC874C3C}" destId="{91343A67-5B31-4063-ACE8-BA51AEF577D4}" srcOrd="6" destOrd="0" presId="urn:microsoft.com/office/officeart/2005/8/layout/vList2"/>
    <dgm:cxn modelId="{D1597352-D8F0-47F7-BBD2-76F3D4B3B733}" type="presParOf" srcId="{CD033A2A-1F27-4B11-AC82-574BBC874C3C}" destId="{8081AD28-4D91-4744-980C-195DB6EA5605}" srcOrd="7" destOrd="0" presId="urn:microsoft.com/office/officeart/2005/8/layout/vList2"/>
    <dgm:cxn modelId="{15CF67E6-86FE-484B-8742-9DEB18C637BC}" type="presParOf" srcId="{CD033A2A-1F27-4B11-AC82-574BBC874C3C}" destId="{D646522B-FC82-4B32-97CC-CB8DA9CD534A}" srcOrd="8" destOrd="0" presId="urn:microsoft.com/office/officeart/2005/8/layout/vList2"/>
    <dgm:cxn modelId="{7B8DE0D9-2AAC-4992-B979-00244360AC33}" type="presParOf" srcId="{CD033A2A-1F27-4B11-AC82-574BBC874C3C}" destId="{2A4AB2EB-0F0B-40E5-9454-D2384077214F}" srcOrd="9" destOrd="0" presId="urn:microsoft.com/office/officeart/2005/8/layout/vList2"/>
    <dgm:cxn modelId="{C17AD20A-8B00-4513-9235-8D93C232310C}" type="presParOf" srcId="{CD033A2A-1F27-4B11-AC82-574BBC874C3C}" destId="{18ED8A67-8264-439F-B62A-7426C36CC53C}" srcOrd="10" destOrd="0" presId="urn:microsoft.com/office/officeart/2005/8/layout/vList2"/>
    <dgm:cxn modelId="{93296D12-41B8-4ABD-825F-7C92A6D7F276}" type="presParOf" srcId="{CD033A2A-1F27-4B11-AC82-574BBC874C3C}" destId="{E38F0406-03DE-47E0-A86F-5F79F659BD65}" srcOrd="11" destOrd="0" presId="urn:microsoft.com/office/officeart/2005/8/layout/vList2"/>
    <dgm:cxn modelId="{891B3C89-2E7F-4F41-9AC4-B4C89BBAC2F7}" type="presParOf" srcId="{CD033A2A-1F27-4B11-AC82-574BBC874C3C}" destId="{FB2A4102-EF04-4DDA-BE9E-CE2A505178E9}" srcOrd="12" destOrd="0" presId="urn:microsoft.com/office/officeart/2005/8/layout/vList2"/>
    <dgm:cxn modelId="{18D1BB37-B1EB-4949-9C01-FF9733913C69}" type="presParOf" srcId="{CD033A2A-1F27-4B11-AC82-574BBC874C3C}" destId="{AB3F9B4D-B53E-4C35-9E33-6F34AA4F8627}" srcOrd="13" destOrd="0" presId="urn:microsoft.com/office/officeart/2005/8/layout/vList2"/>
    <dgm:cxn modelId="{4667624E-3725-441C-931B-F7B2697F6024}" type="presParOf" srcId="{CD033A2A-1F27-4B11-AC82-574BBC874C3C}" destId="{DE813DD7-8A4F-40F3-B8C3-1071EF478A10}" srcOrd="14" destOrd="0" presId="urn:microsoft.com/office/officeart/2005/8/layout/vList2"/>
    <dgm:cxn modelId="{A2DCD1A8-A1FA-467C-AB68-74E0376141BD}" type="presParOf" srcId="{CD033A2A-1F27-4B11-AC82-574BBC874C3C}" destId="{A8DB4181-DE0F-4CAA-BE03-437CDABC72CC}" srcOrd="15" destOrd="0" presId="urn:microsoft.com/office/officeart/2005/8/layout/vList2"/>
    <dgm:cxn modelId="{56F58939-6768-4B97-BDB4-0D186C47A93C}" type="presParOf" srcId="{CD033A2A-1F27-4B11-AC82-574BBC874C3C}" destId="{E4303845-A59B-4157-98C1-3C23ADFB9AF0}" srcOrd="16" destOrd="0" presId="urn:microsoft.com/office/officeart/2005/8/layout/vList2"/>
    <dgm:cxn modelId="{7E7D2D92-A338-4A46-AD3F-5B24125EC1E4}" type="presParOf" srcId="{CD033A2A-1F27-4B11-AC82-574BBC874C3C}" destId="{F8BA69AC-565C-4F08-A1FE-82C77E66A73B}" srcOrd="17" destOrd="0" presId="urn:microsoft.com/office/officeart/2005/8/layout/vList2"/>
    <dgm:cxn modelId="{AAA2767E-75BC-4097-BA2C-1E434786A51A}" type="presParOf" srcId="{CD033A2A-1F27-4B11-AC82-574BBC874C3C}" destId="{161AAD21-13F7-4999-96A8-EBA3D113CD7F}" srcOrd="18" destOrd="0" presId="urn:microsoft.com/office/officeart/2005/8/layout/vList2"/>
    <dgm:cxn modelId="{616EE3A7-6090-42C9-AC60-9052E0E05E13}" type="presParOf" srcId="{CD033A2A-1F27-4B11-AC82-574BBC874C3C}" destId="{BEE972EE-2FC5-4634-84B9-4EAB22AA32BD}" srcOrd="19" destOrd="0" presId="urn:microsoft.com/office/officeart/2005/8/layout/vList2"/>
    <dgm:cxn modelId="{2903CF87-972D-4973-A096-8BB1FA49A6D4}" type="presParOf" srcId="{CD033A2A-1F27-4B11-AC82-574BBC874C3C}" destId="{DAC67DE3-9F7B-44D5-9322-A051BD12AFAC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706385-DA4A-4900-8958-6944F725DEA6}">
      <dsp:nvSpPr>
        <dsp:cNvPr id="0" name=""/>
        <dsp:cNvSpPr/>
      </dsp:nvSpPr>
      <dsp:spPr>
        <a:xfrm>
          <a:off x="0" y="17937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Entores v Miles Far East Corporation [1955]</a:t>
          </a:r>
          <a:endParaRPr lang="en-US" sz="1900" kern="1200"/>
        </a:p>
      </dsp:txBody>
      <dsp:txXfrm>
        <a:off x="36845" y="54782"/>
        <a:ext cx="5107910" cy="681087"/>
      </dsp:txXfrm>
    </dsp:sp>
    <dsp:sp modelId="{4BEF0F9B-4A9E-4C33-931C-44FB80DD6CD2}">
      <dsp:nvSpPr>
        <dsp:cNvPr id="0" name=""/>
        <dsp:cNvSpPr/>
      </dsp:nvSpPr>
      <dsp:spPr>
        <a:xfrm>
          <a:off x="0" y="827435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Powell v Lee [1908]</a:t>
          </a:r>
          <a:endParaRPr lang="en-US" sz="1900" kern="1200"/>
        </a:p>
      </dsp:txBody>
      <dsp:txXfrm>
        <a:off x="36845" y="864280"/>
        <a:ext cx="5107910" cy="681087"/>
      </dsp:txXfrm>
    </dsp:sp>
    <dsp:sp modelId="{304AA798-D10D-4522-8E80-A0135179218D}">
      <dsp:nvSpPr>
        <dsp:cNvPr id="0" name=""/>
        <dsp:cNvSpPr/>
      </dsp:nvSpPr>
      <dsp:spPr>
        <a:xfrm>
          <a:off x="0" y="1636933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Brogden v Metropolitan Railway [1877]</a:t>
          </a:r>
          <a:endParaRPr lang="en-US" sz="1900" kern="1200"/>
        </a:p>
      </dsp:txBody>
      <dsp:txXfrm>
        <a:off x="36845" y="1673778"/>
        <a:ext cx="5107910" cy="681087"/>
      </dsp:txXfrm>
    </dsp:sp>
    <dsp:sp modelId="{3D2DB857-D6B6-4E46-AA00-A04DF74071D6}">
      <dsp:nvSpPr>
        <dsp:cNvPr id="0" name=""/>
        <dsp:cNvSpPr/>
      </dsp:nvSpPr>
      <dsp:spPr>
        <a:xfrm>
          <a:off x="0" y="2446431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Arcadis Consulting (UK) Ltd v AMEC (BSC) Ltd [2016]</a:t>
          </a:r>
          <a:endParaRPr lang="en-US" sz="1900" kern="1200"/>
        </a:p>
      </dsp:txBody>
      <dsp:txXfrm>
        <a:off x="36845" y="2483276"/>
        <a:ext cx="5107910" cy="681087"/>
      </dsp:txXfrm>
    </dsp:sp>
    <dsp:sp modelId="{ACE6FABC-3F28-446F-8AE5-097B5837A220}">
      <dsp:nvSpPr>
        <dsp:cNvPr id="0" name=""/>
        <dsp:cNvSpPr/>
      </dsp:nvSpPr>
      <dsp:spPr>
        <a:xfrm>
          <a:off x="0" y="3255928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Adams v Lindsell [1818]</a:t>
          </a:r>
          <a:endParaRPr lang="en-US" sz="1900" kern="1200"/>
        </a:p>
      </dsp:txBody>
      <dsp:txXfrm>
        <a:off x="36845" y="3292773"/>
        <a:ext cx="5107910" cy="681087"/>
      </dsp:txXfrm>
    </dsp:sp>
    <dsp:sp modelId="{658B2911-A08F-4C16-9F17-FE534D488CF9}">
      <dsp:nvSpPr>
        <dsp:cNvPr id="0" name=""/>
        <dsp:cNvSpPr/>
      </dsp:nvSpPr>
      <dsp:spPr>
        <a:xfrm>
          <a:off x="0" y="4065426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“Brimnes” [1974]</a:t>
          </a:r>
          <a:endParaRPr lang="en-US" sz="1900" kern="1200"/>
        </a:p>
      </dsp:txBody>
      <dsp:txXfrm>
        <a:off x="36845" y="4102271"/>
        <a:ext cx="5107910" cy="681087"/>
      </dsp:txXfrm>
    </dsp:sp>
    <dsp:sp modelId="{BC5C2BED-3287-4A5A-834F-F1E695319254}">
      <dsp:nvSpPr>
        <dsp:cNvPr id="0" name=""/>
        <dsp:cNvSpPr/>
      </dsp:nvSpPr>
      <dsp:spPr>
        <a:xfrm>
          <a:off x="0" y="4874924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900" kern="1200"/>
            <a:t>Brinkibon Ltd v Stahag Stahl und Stahlwarenhandelsgesellschaft mbH [1982]</a:t>
          </a:r>
          <a:endParaRPr lang="en-US" sz="1900" kern="1200"/>
        </a:p>
      </dsp:txBody>
      <dsp:txXfrm>
        <a:off x="36845" y="4911769"/>
        <a:ext cx="5107910" cy="681087"/>
      </dsp:txXfrm>
    </dsp:sp>
    <dsp:sp modelId="{9AF67B91-7EBF-4B9D-BE51-9D67D4738FA4}">
      <dsp:nvSpPr>
        <dsp:cNvPr id="0" name=""/>
        <dsp:cNvSpPr/>
      </dsp:nvSpPr>
      <dsp:spPr>
        <a:xfrm>
          <a:off x="0" y="5684422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Greenclose v National Westminster Bank plc [2014]</a:t>
          </a:r>
          <a:endParaRPr lang="en-US" sz="1900" kern="1200"/>
        </a:p>
      </dsp:txBody>
      <dsp:txXfrm>
        <a:off x="36845" y="5721267"/>
        <a:ext cx="5107910" cy="6810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126CC1-8438-466B-B0B5-07D07BC2036D}">
      <dsp:nvSpPr>
        <dsp:cNvPr id="0" name=""/>
        <dsp:cNvSpPr/>
      </dsp:nvSpPr>
      <dsp:spPr>
        <a:xfrm>
          <a:off x="572309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Cutter v Powell [1795]</a:t>
          </a:r>
          <a:endParaRPr lang="en-US" sz="2100" kern="1200"/>
        </a:p>
      </dsp:txBody>
      <dsp:txXfrm>
        <a:off x="572309" y="1806"/>
        <a:ext cx="2503219" cy="1501931"/>
      </dsp:txXfrm>
    </dsp:sp>
    <dsp:sp modelId="{339C9C1C-E16F-477A-A5CB-63F2D2A845AD}">
      <dsp:nvSpPr>
        <dsp:cNvPr id="0" name=""/>
        <dsp:cNvSpPr/>
      </dsp:nvSpPr>
      <dsp:spPr>
        <a:xfrm>
          <a:off x="3325851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Mihalis Angelos [1971]</a:t>
          </a:r>
          <a:endParaRPr lang="en-US" sz="2100" kern="1200"/>
        </a:p>
      </dsp:txBody>
      <dsp:txXfrm>
        <a:off x="3325851" y="1806"/>
        <a:ext cx="2503219" cy="1501931"/>
      </dsp:txXfrm>
    </dsp:sp>
    <dsp:sp modelId="{CC2087B2-5F28-4CD9-9FD0-3C8A2E778F37}">
      <dsp:nvSpPr>
        <dsp:cNvPr id="0" name=""/>
        <dsp:cNvSpPr/>
      </dsp:nvSpPr>
      <dsp:spPr>
        <a:xfrm>
          <a:off x="6079393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100" kern="1200"/>
            <a:t>Hochester v De La Tour [1853]</a:t>
          </a:r>
          <a:endParaRPr lang="en-US" sz="2100" kern="1200"/>
        </a:p>
      </dsp:txBody>
      <dsp:txXfrm>
        <a:off x="6079393" y="1806"/>
        <a:ext cx="2503219" cy="1501931"/>
      </dsp:txXfrm>
    </dsp:sp>
    <dsp:sp modelId="{E4D47B93-B867-4F96-90A2-D931D886C122}">
      <dsp:nvSpPr>
        <dsp:cNvPr id="0" name=""/>
        <dsp:cNvSpPr/>
      </dsp:nvSpPr>
      <dsp:spPr>
        <a:xfrm>
          <a:off x="8832935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Poussard v Spiers and Pond [1876]</a:t>
          </a:r>
          <a:endParaRPr lang="en-US" sz="2100" kern="1200"/>
        </a:p>
      </dsp:txBody>
      <dsp:txXfrm>
        <a:off x="8832935" y="1806"/>
        <a:ext cx="2503219" cy="1501931"/>
      </dsp:txXfrm>
    </dsp:sp>
    <dsp:sp modelId="{E85C2469-7F1E-4943-8245-5BE2EDD09C0E}">
      <dsp:nvSpPr>
        <dsp:cNvPr id="0" name=""/>
        <dsp:cNvSpPr/>
      </dsp:nvSpPr>
      <dsp:spPr>
        <a:xfrm>
          <a:off x="572309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Bettini v Gye [1876]</a:t>
          </a:r>
          <a:endParaRPr lang="en-US" sz="2100" kern="1200"/>
        </a:p>
      </dsp:txBody>
      <dsp:txXfrm>
        <a:off x="572309" y="1754060"/>
        <a:ext cx="2503219" cy="1501931"/>
      </dsp:txXfrm>
    </dsp:sp>
    <dsp:sp modelId="{EDE48CED-7C45-4E0F-B5B5-F46FBD151AE0}">
      <dsp:nvSpPr>
        <dsp:cNvPr id="0" name=""/>
        <dsp:cNvSpPr/>
      </dsp:nvSpPr>
      <dsp:spPr>
        <a:xfrm>
          <a:off x="3325851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British Russian Gazette and Trade Outlook v Associated Newspapers [1933]</a:t>
          </a:r>
          <a:endParaRPr lang="en-US" sz="2100" kern="1200"/>
        </a:p>
      </dsp:txBody>
      <dsp:txXfrm>
        <a:off x="3325851" y="1754060"/>
        <a:ext cx="2503219" cy="1501931"/>
      </dsp:txXfrm>
    </dsp:sp>
    <dsp:sp modelId="{956E3D29-02CA-4A24-B82A-CA96F6838AE5}">
      <dsp:nvSpPr>
        <dsp:cNvPr id="0" name=""/>
        <dsp:cNvSpPr/>
      </dsp:nvSpPr>
      <dsp:spPr>
        <a:xfrm>
          <a:off x="6079393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 &amp; C Builders v Rees</a:t>
          </a:r>
          <a:endParaRPr lang="en-US" sz="2100" kern="1200"/>
        </a:p>
      </dsp:txBody>
      <dsp:txXfrm>
        <a:off x="6079393" y="1754060"/>
        <a:ext cx="2503219" cy="1501931"/>
      </dsp:txXfrm>
    </dsp:sp>
    <dsp:sp modelId="{ACA997B4-E22C-455E-BA37-C3A206E336C4}">
      <dsp:nvSpPr>
        <dsp:cNvPr id="0" name=""/>
        <dsp:cNvSpPr/>
      </dsp:nvSpPr>
      <dsp:spPr>
        <a:xfrm>
          <a:off x="8832935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Condor v The Barron Knights Ltd [1966].</a:t>
          </a:r>
          <a:endParaRPr lang="en-US" sz="2100" kern="1200"/>
        </a:p>
      </dsp:txBody>
      <dsp:txXfrm>
        <a:off x="8832935" y="1754060"/>
        <a:ext cx="2503219" cy="1501931"/>
      </dsp:txXfrm>
    </dsp:sp>
    <dsp:sp modelId="{761B9B23-16DC-4152-B2C3-7EE44AEB7B8B}">
      <dsp:nvSpPr>
        <dsp:cNvPr id="0" name=""/>
        <dsp:cNvSpPr/>
      </dsp:nvSpPr>
      <dsp:spPr>
        <a:xfrm>
          <a:off x="572309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Krell v Henry [1903]</a:t>
          </a:r>
          <a:endParaRPr lang="en-US" sz="2100" kern="1200"/>
        </a:p>
      </dsp:txBody>
      <dsp:txXfrm>
        <a:off x="572309" y="3506314"/>
        <a:ext cx="2503219" cy="1501931"/>
      </dsp:txXfrm>
    </dsp:sp>
    <dsp:sp modelId="{9D4BF0B2-383C-4CF2-8B36-778AFC7597FC}">
      <dsp:nvSpPr>
        <dsp:cNvPr id="0" name=""/>
        <dsp:cNvSpPr/>
      </dsp:nvSpPr>
      <dsp:spPr>
        <a:xfrm>
          <a:off x="3325851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Fibrosa Spolka Akcyjna v Fairbairn Lawson Combe Barbour [1943],</a:t>
          </a:r>
          <a:endParaRPr lang="en-US" sz="2100" kern="1200"/>
        </a:p>
      </dsp:txBody>
      <dsp:txXfrm>
        <a:off x="3325851" y="3506314"/>
        <a:ext cx="2503219" cy="1501931"/>
      </dsp:txXfrm>
    </dsp:sp>
    <dsp:sp modelId="{85CEF80A-417F-455A-B1D3-539BFC288849}">
      <dsp:nvSpPr>
        <dsp:cNvPr id="0" name=""/>
        <dsp:cNvSpPr/>
      </dsp:nvSpPr>
      <dsp:spPr>
        <a:xfrm>
          <a:off x="6079393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Tatem Ltd v Gamboa [1939]</a:t>
          </a:r>
          <a:endParaRPr lang="en-US" sz="2100" kern="1200"/>
        </a:p>
      </dsp:txBody>
      <dsp:txXfrm>
        <a:off x="6079393" y="3506314"/>
        <a:ext cx="2503219" cy="1501931"/>
      </dsp:txXfrm>
    </dsp:sp>
    <dsp:sp modelId="{B08F47C2-FA99-478B-8B02-CC9344A57FF9}">
      <dsp:nvSpPr>
        <dsp:cNvPr id="0" name=""/>
        <dsp:cNvSpPr/>
      </dsp:nvSpPr>
      <dsp:spPr>
        <a:xfrm>
          <a:off x="8832935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Metropolitan Water Board v Dick Kerr [1918]</a:t>
          </a:r>
          <a:endParaRPr lang="en-US" sz="2100" kern="1200"/>
        </a:p>
      </dsp:txBody>
      <dsp:txXfrm>
        <a:off x="8832935" y="3506314"/>
        <a:ext cx="2503219" cy="1501931"/>
      </dsp:txXfrm>
    </dsp:sp>
    <dsp:sp modelId="{6D221725-C116-47E0-B3CD-ADF39B2020AE}">
      <dsp:nvSpPr>
        <dsp:cNvPr id="0" name=""/>
        <dsp:cNvSpPr/>
      </dsp:nvSpPr>
      <dsp:spPr>
        <a:xfrm>
          <a:off x="4702622" y="5258568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Appleby v Myers [1867],</a:t>
          </a:r>
          <a:endParaRPr lang="en-US" sz="2100" kern="1200"/>
        </a:p>
      </dsp:txBody>
      <dsp:txXfrm>
        <a:off x="4702622" y="5258568"/>
        <a:ext cx="2503219" cy="15019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72E85-0481-4062-9EC3-FFD98584030A}">
      <dsp:nvSpPr>
        <dsp:cNvPr id="0" name=""/>
        <dsp:cNvSpPr/>
      </dsp:nvSpPr>
      <dsp:spPr>
        <a:xfrm>
          <a:off x="0" y="127223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Assignment and novation. </a:t>
          </a:r>
          <a:endParaRPr lang="en-US" sz="1400" kern="1200"/>
        </a:p>
      </dsp:txBody>
      <dsp:txXfrm>
        <a:off x="16392" y="143615"/>
        <a:ext cx="10482816" cy="303006"/>
      </dsp:txXfrm>
    </dsp:sp>
    <dsp:sp modelId="{563F6CE9-0E53-453C-85C0-0893CBE5CE77}">
      <dsp:nvSpPr>
        <dsp:cNvPr id="0" name=""/>
        <dsp:cNvSpPr/>
      </dsp:nvSpPr>
      <dsp:spPr>
        <a:xfrm>
          <a:off x="0" y="50333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Carlill v Carbolic Smoke Ball Co Ltd [1893]</a:t>
          </a:r>
          <a:endParaRPr lang="en-US" sz="1400" kern="1200"/>
        </a:p>
      </dsp:txBody>
      <dsp:txXfrm>
        <a:off x="16392" y="519726"/>
        <a:ext cx="10482816" cy="303006"/>
      </dsp:txXfrm>
    </dsp:sp>
    <dsp:sp modelId="{92EFEDC1-5764-4BE9-82DF-F598358247E9}">
      <dsp:nvSpPr>
        <dsp:cNvPr id="0" name=""/>
        <dsp:cNvSpPr/>
      </dsp:nvSpPr>
      <dsp:spPr>
        <a:xfrm>
          <a:off x="0" y="87944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McInnes v Gross [2017] </a:t>
          </a:r>
          <a:endParaRPr lang="en-US" sz="1400" kern="1200"/>
        </a:p>
      </dsp:txBody>
      <dsp:txXfrm>
        <a:off x="16392" y="895836"/>
        <a:ext cx="10482816" cy="303006"/>
      </dsp:txXfrm>
    </dsp:sp>
    <dsp:sp modelId="{91343A67-5B31-4063-ACE8-BA51AEF577D4}">
      <dsp:nvSpPr>
        <dsp:cNvPr id="0" name=""/>
        <dsp:cNvSpPr/>
      </dsp:nvSpPr>
      <dsp:spPr>
        <a:xfrm>
          <a:off x="0" y="125555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Robinson v Harman [1848]</a:t>
          </a:r>
          <a:endParaRPr lang="en-US" sz="1400" kern="1200"/>
        </a:p>
      </dsp:txBody>
      <dsp:txXfrm>
        <a:off x="16392" y="1271946"/>
        <a:ext cx="10482816" cy="303006"/>
      </dsp:txXfrm>
    </dsp:sp>
    <dsp:sp modelId="{D646522B-FC82-4B32-97CC-CB8DA9CD534A}">
      <dsp:nvSpPr>
        <dsp:cNvPr id="0" name=""/>
        <dsp:cNvSpPr/>
      </dsp:nvSpPr>
      <dsp:spPr>
        <a:xfrm>
          <a:off x="0" y="163166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Omak Maritime Ltd v Mamola Challenger Shipping Co [2010]</a:t>
          </a:r>
          <a:endParaRPr lang="en-US" sz="1400" kern="1200"/>
        </a:p>
      </dsp:txBody>
      <dsp:txXfrm>
        <a:off x="16392" y="1648056"/>
        <a:ext cx="10482816" cy="303006"/>
      </dsp:txXfrm>
    </dsp:sp>
    <dsp:sp modelId="{18ED8A67-8264-439F-B62A-7426C36CC53C}">
      <dsp:nvSpPr>
        <dsp:cNvPr id="0" name=""/>
        <dsp:cNvSpPr/>
      </dsp:nvSpPr>
      <dsp:spPr>
        <a:xfrm>
          <a:off x="0" y="200777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Chaplin v Hicks [1911]</a:t>
          </a:r>
          <a:endParaRPr lang="en-US" sz="1400" kern="1200"/>
        </a:p>
      </dsp:txBody>
      <dsp:txXfrm>
        <a:off x="16392" y="2024166"/>
        <a:ext cx="10482816" cy="303006"/>
      </dsp:txXfrm>
    </dsp:sp>
    <dsp:sp modelId="{FB2A4102-EF04-4DDA-BE9E-CE2A505178E9}">
      <dsp:nvSpPr>
        <dsp:cNvPr id="0" name=""/>
        <dsp:cNvSpPr/>
      </dsp:nvSpPr>
      <dsp:spPr>
        <a:xfrm>
          <a:off x="0" y="2383883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Ryan v Mutual Tontine Westminster Chambers Association [1893]</a:t>
          </a:r>
          <a:endParaRPr lang="en-US" sz="1400" kern="1200"/>
        </a:p>
      </dsp:txBody>
      <dsp:txXfrm>
        <a:off x="16392" y="2400275"/>
        <a:ext cx="10482816" cy="303006"/>
      </dsp:txXfrm>
    </dsp:sp>
    <dsp:sp modelId="{DE813DD7-8A4F-40F3-B8C3-1071EF478A10}">
      <dsp:nvSpPr>
        <dsp:cNvPr id="0" name=""/>
        <dsp:cNvSpPr/>
      </dsp:nvSpPr>
      <dsp:spPr>
        <a:xfrm>
          <a:off x="0" y="2759993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Araci v Fallon [2011]</a:t>
          </a:r>
          <a:endParaRPr lang="en-US" sz="1400" kern="1200"/>
        </a:p>
      </dsp:txBody>
      <dsp:txXfrm>
        <a:off x="16392" y="2776385"/>
        <a:ext cx="10482816" cy="303006"/>
      </dsp:txXfrm>
    </dsp:sp>
    <dsp:sp modelId="{E4303845-A59B-4157-98C1-3C23ADFB9AF0}">
      <dsp:nvSpPr>
        <dsp:cNvPr id="0" name=""/>
        <dsp:cNvSpPr/>
      </dsp:nvSpPr>
      <dsp:spPr>
        <a:xfrm>
          <a:off x="0" y="313610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Page One Records v Britton [1967]</a:t>
          </a:r>
          <a:endParaRPr lang="en-US" sz="1400" kern="1200"/>
        </a:p>
      </dsp:txBody>
      <dsp:txXfrm>
        <a:off x="16392" y="3152496"/>
        <a:ext cx="10482816" cy="303006"/>
      </dsp:txXfrm>
    </dsp:sp>
    <dsp:sp modelId="{161AAD21-13F7-4999-96A8-EBA3D113CD7F}">
      <dsp:nvSpPr>
        <dsp:cNvPr id="0" name=""/>
        <dsp:cNvSpPr/>
      </dsp:nvSpPr>
      <dsp:spPr>
        <a:xfrm>
          <a:off x="0" y="351221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Consumer Rights Act 2015</a:t>
          </a:r>
          <a:endParaRPr lang="en-US" sz="1400" kern="1200"/>
        </a:p>
      </dsp:txBody>
      <dsp:txXfrm>
        <a:off x="16392" y="3528606"/>
        <a:ext cx="10482816" cy="303006"/>
      </dsp:txXfrm>
    </dsp:sp>
    <dsp:sp modelId="{DAC67DE3-9F7B-44D5-9322-A051BD12AFAC}">
      <dsp:nvSpPr>
        <dsp:cNvPr id="0" name=""/>
        <dsp:cNvSpPr/>
      </dsp:nvSpPr>
      <dsp:spPr>
        <a:xfrm>
          <a:off x="0" y="388832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Sale of Goods Act 1979. </a:t>
          </a:r>
          <a:endParaRPr lang="en-US" sz="1400" kern="1200"/>
        </a:p>
      </dsp:txBody>
      <dsp:txXfrm>
        <a:off x="16392" y="3904716"/>
        <a:ext cx="10482816" cy="303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43459-C774-EDCA-F080-B68D8211D5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E3294C-DBE4-4874-0380-11C15C1DDF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D6CF2-0B6F-35E3-41BC-C5F1BE441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F9CE3-D6A0-E912-1672-79662E5DC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AA667E-CA3C-C261-9EB5-1205B21DB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87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85541-682A-CDA9-8E76-25E8646EA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C4BB9-1798-9DBF-C0EE-E65473D0F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92638-C462-F38A-0966-F4B9310E8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3F43C-B252-283C-868F-4A925F620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3D5BF-BD10-8FEB-9ED0-6E0AE5D41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8A4AB-3E05-AAA8-8BB5-4DF135BC7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500D9-2D3C-AF38-13FD-41257ED8A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F5B8C-688E-27ED-EA6B-716FD7614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A4223-103D-F0A9-FFB3-A7908C158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C695F-6AD4-10A8-5F12-30E233BD8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467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40673-8380-0919-06D7-A2C652322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29A88-C31E-2E1D-CE25-57C1A1CF4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57B111-D127-043D-E201-263790E036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527FB-711C-1A81-20AB-238CCBD68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AE9CC-D3A0-09D9-A88E-59DE5A65D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39C0E-0A71-9342-687D-5DA5138AE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819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521FC-D3BB-BE34-4876-687302ACB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D3EB1-F527-F9A0-F079-DB7B6E825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EBC6D-E577-CD89-F4E5-5806A1AA0C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1540E8-0FAA-A0F7-CF18-E10234337C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51C307-D904-C3B4-D2B7-3012A765A2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F6C7F9-79A5-48A5-06B8-C2E798B85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057A7D-130A-3C9B-9552-0D6282B75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8D6A7D-2476-E831-7063-158C22163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55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96B11-7838-DCE2-2886-1F1731A54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FADB11-24F6-0514-10EA-CF3572E09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B9442-1E33-0C26-3499-547FAC479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DC171C-F4B5-00A2-E16C-95F5C21AE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3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6A576E-A17A-D4CA-C2EA-BA8FF755C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B4CFE7-1EC6-4AB6-8CA7-2693D533B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271EFD-A21C-74A9-E073-D390A7281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273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E08D6-B3DC-1BF5-8E9B-9227F7CF8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258D9-108F-9EEE-7E1E-85327DD43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18A77C-B828-4D98-1E52-0CB3EBFC65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665899-A6EA-CFE4-67EB-F41F81821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166034-0E2F-8A83-D4F8-42244FF58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C97069-6680-8DDA-CE15-5E8A594FF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06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C6443-825F-9006-0588-B51F7B689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4DABD1-7A88-A271-303C-A8D7635552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37B6AF-BEBF-8372-65F4-15AFDC7749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A26C95-FDA5-FCD4-490A-D068A2530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ED7DB9-3D4C-5A19-CB43-EBA5BB6C6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7CFF41-ABC0-C9CB-4B87-123AA6CF7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05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BD317-B90D-F875-E626-D414B3AD6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C38B4E-F9F4-4096-788C-BDD32A2295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E697D-48A1-93F4-AAA9-EE87A93E6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0DC1F-203D-908D-F112-07E7E69BA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547D15-23E1-D5AE-4E17-F03B87A49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976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C7356D-039C-3906-CE6C-291624E0A4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7EA170-E08B-013D-28F1-FEB69A5CF6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B2583-4C4A-6164-A08C-6E8A7E0C2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9BC49-0753-677A-55C9-D1706BCD5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26C91-1366-3339-E224-BF7A83AF6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907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ADBA76-F581-EEB3-6BA0-CC3AEF871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4E90D8-F073-E9DE-1046-E138F7F3B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548D9-56B8-979C-CF22-B2F6777A1F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A8E98-BDB5-4848-A64B-38954A88DCE9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FE4F6-667B-33EC-AD08-5C3E5CCDF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4CF46-DCAF-172C-9912-94AD3B458F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878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rose bouquet">
            <a:extLst>
              <a:ext uri="{FF2B5EF4-FFF2-40B4-BE49-F238E27FC236}">
                <a16:creationId xmlns:a16="http://schemas.microsoft.com/office/drawing/2014/main" id="{A9D81979-7CDF-8F68-A7B6-E295B1236D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29" b="240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A8CD1-E809-6F9F-1F26-F9AD775F4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8000" b="1" i="1" u="sng" dirty="0">
                <a:solidFill>
                  <a:srgbClr val="FFFFFF"/>
                </a:solidFill>
              </a:rPr>
              <a:t>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69F65A-BC89-1FB3-F836-AD720EE657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068512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4000">
              <a:srgbClr val="CCFFFF"/>
            </a:gs>
            <a:gs pos="83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18A13-BCFE-7109-C391-C86980A15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8E681-BC9C-F842-AB72-AD297BA15D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Details of the exam. </a:t>
            </a:r>
          </a:p>
          <a:p>
            <a:endParaRPr lang="en-GB" dirty="0"/>
          </a:p>
          <a:p>
            <a:r>
              <a:rPr lang="en-GB" dirty="0"/>
              <a:t>Section A. </a:t>
            </a:r>
          </a:p>
          <a:p>
            <a:endParaRPr lang="en-GB" dirty="0"/>
          </a:p>
          <a:p>
            <a:r>
              <a:rPr lang="en-GB" dirty="0"/>
              <a:t>Section B. </a:t>
            </a:r>
          </a:p>
        </p:txBody>
      </p:sp>
    </p:spTree>
    <p:extLst>
      <p:ext uri="{BB962C8B-B14F-4D97-AF65-F5344CB8AC3E}">
        <p14:creationId xmlns:p14="http://schemas.microsoft.com/office/powerpoint/2010/main" val="2990135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5000">
              <a:srgbClr val="CCFFFF"/>
            </a:gs>
            <a:gs pos="100000">
              <a:srgbClr val="CCFFFF"/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A5665-09A9-F7D4-6254-3BF236F41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Details of the exam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3E556-E5EF-66B4-6109-011D393AF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Date; 2</a:t>
            </a:r>
            <a:r>
              <a:rPr lang="en-GB" baseline="30000" dirty="0"/>
              <a:t>nd</a:t>
            </a:r>
            <a:r>
              <a:rPr lang="en-GB" dirty="0"/>
              <a:t> May 2024 </a:t>
            </a:r>
          </a:p>
          <a:p>
            <a:endParaRPr lang="en-GB" dirty="0"/>
          </a:p>
          <a:p>
            <a:r>
              <a:rPr lang="en-GB" dirty="0"/>
              <a:t>Start time; 12pm </a:t>
            </a:r>
          </a:p>
          <a:p>
            <a:endParaRPr lang="en-GB" dirty="0"/>
          </a:p>
          <a:p>
            <a:r>
              <a:rPr lang="en-GB" dirty="0"/>
              <a:t>You need to check your timetable for the room. </a:t>
            </a:r>
          </a:p>
          <a:p>
            <a:endParaRPr lang="en-GB" dirty="0"/>
          </a:p>
          <a:p>
            <a:r>
              <a:rPr lang="en-GB" dirty="0"/>
              <a:t>Section A and Section B – you need to answer all questions from both. </a:t>
            </a:r>
          </a:p>
        </p:txBody>
      </p:sp>
    </p:spTree>
    <p:extLst>
      <p:ext uri="{BB962C8B-B14F-4D97-AF65-F5344CB8AC3E}">
        <p14:creationId xmlns:p14="http://schemas.microsoft.com/office/powerpoint/2010/main" val="2652037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54B5A-0445-2C7E-133F-72DA67675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 i="1" u="sng"/>
              <a:t>Section A </a:t>
            </a:r>
          </a:p>
        </p:txBody>
      </p:sp>
      <p:pic>
        <p:nvPicPr>
          <p:cNvPr id="5" name="Picture 4" descr="Colourful adhesive taps and pen on open notebook">
            <a:extLst>
              <a:ext uri="{FF2B5EF4-FFF2-40B4-BE49-F238E27FC236}">
                <a16:creationId xmlns:a16="http://schemas.microsoft.com/office/drawing/2014/main" id="{488D91BF-B737-40C2-B6B6-75474CC9B6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862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6F8A3-9C3C-C149-9E7D-10577CAE7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 dirty="0"/>
              <a:t>Cases to aid your revision. </a:t>
            </a:r>
          </a:p>
          <a:p>
            <a:endParaRPr lang="en-GB" sz="2000" dirty="0"/>
          </a:p>
          <a:p>
            <a:r>
              <a:rPr lang="en-GB" sz="2000" dirty="0"/>
              <a:t>Please note that this list is not exhaustive, and you are not expected to revise all of these cases. </a:t>
            </a:r>
          </a:p>
          <a:p>
            <a:endParaRPr lang="en-GB" sz="2000" dirty="0"/>
          </a:p>
          <a:p>
            <a:r>
              <a:rPr lang="en-GB" sz="2000" dirty="0"/>
              <a:t>This should give you an indication as to what could be asked in section A. 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00560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AA2F4-0889-B20C-BCEB-2E7B0FD04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1" u="sng"/>
              <a:t>Cases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D2B20-B626-7456-807A-9A80C01360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r>
              <a:rPr lang="en-GB" sz="1700" dirty="0"/>
              <a:t>Scammell and Nephew Ltd v Ouston [1941]</a:t>
            </a:r>
          </a:p>
          <a:p>
            <a:r>
              <a:rPr lang="en-GB" sz="1700" dirty="0"/>
              <a:t>Baird Textile Holdings Ltd v Marks &amp; Spencer plc [2001]</a:t>
            </a:r>
          </a:p>
          <a:p>
            <a:r>
              <a:rPr lang="en-GB" sz="1700" dirty="0"/>
              <a:t>Openwork Ltd v Forte [2018] </a:t>
            </a:r>
          </a:p>
          <a:p>
            <a:r>
              <a:rPr lang="en-GB" sz="1700" dirty="0" err="1"/>
              <a:t>Devani</a:t>
            </a:r>
            <a:r>
              <a:rPr lang="en-GB" sz="1700" dirty="0"/>
              <a:t> v Wells [2019]</a:t>
            </a:r>
          </a:p>
          <a:p>
            <a:r>
              <a:rPr lang="en-GB" sz="1700" dirty="0"/>
              <a:t>Errington v Errington Woods [1952],</a:t>
            </a:r>
          </a:p>
          <a:p>
            <a:r>
              <a:rPr lang="en-GB" sz="1700" dirty="0"/>
              <a:t>Taylor v Laird [1856]</a:t>
            </a:r>
          </a:p>
          <a:p>
            <a:r>
              <a:rPr lang="en-GB" sz="1700" dirty="0"/>
              <a:t>Williams v </a:t>
            </a:r>
            <a:r>
              <a:rPr lang="en-GB" sz="1700" dirty="0" err="1"/>
              <a:t>Carwardine</a:t>
            </a:r>
            <a:r>
              <a:rPr lang="en-GB" sz="1700" dirty="0"/>
              <a:t> [1833],</a:t>
            </a:r>
          </a:p>
          <a:p>
            <a:r>
              <a:rPr lang="en-GB" sz="1700" dirty="0"/>
              <a:t>Carlill v Carbolic Smoke Ball Co Ltd [1893]</a:t>
            </a:r>
          </a:p>
          <a:p>
            <a:r>
              <a:rPr lang="en-GB" sz="1700" dirty="0"/>
              <a:t>Hyde v Wrench [1840]</a:t>
            </a:r>
          </a:p>
          <a:p>
            <a:r>
              <a:rPr lang="en-GB" sz="1700" dirty="0"/>
              <a:t>Ramsgate Victoria Hotel v Montefiore [1866]</a:t>
            </a:r>
          </a:p>
          <a:p>
            <a:r>
              <a:rPr lang="en-GB" sz="1700" dirty="0"/>
              <a:t>Kyte v Revenue and Customs [2018],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C931BC-9555-2B87-FCFD-0277ADA1A3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r>
              <a:rPr lang="en-GB" sz="1600"/>
              <a:t>Harvey v Facey [1893]</a:t>
            </a:r>
          </a:p>
          <a:p>
            <a:r>
              <a:rPr lang="en-GB" sz="1600"/>
              <a:t>Gibson v Manchester City Council [1979]</a:t>
            </a:r>
          </a:p>
          <a:p>
            <a:r>
              <a:rPr lang="en-GB" sz="1600"/>
              <a:t>Partridge v Crittenden [1968]</a:t>
            </a:r>
          </a:p>
          <a:p>
            <a:r>
              <a:rPr lang="en-GB" sz="1600"/>
              <a:t>British Car Auctions v Wright [1972]</a:t>
            </a:r>
          </a:p>
          <a:p>
            <a:r>
              <a:rPr lang="en-GB" sz="1600"/>
              <a:t>Spencer v Harding [1870],</a:t>
            </a:r>
          </a:p>
          <a:p>
            <a:r>
              <a:rPr lang="en-GB" sz="1600"/>
              <a:t>Fisher v Bell [1960]</a:t>
            </a:r>
          </a:p>
          <a:p>
            <a:r>
              <a:rPr lang="en-GB" sz="1600"/>
              <a:t>hornton v Shoe Lane Parking [1971]</a:t>
            </a:r>
          </a:p>
          <a:p>
            <a:r>
              <a:rPr lang="en-GB" sz="1600"/>
              <a:t>Clifton v Palumbo [1944]</a:t>
            </a:r>
          </a:p>
          <a:p>
            <a:r>
              <a:rPr lang="en-GB" sz="1600"/>
              <a:t>Payne v Cave [1789],</a:t>
            </a:r>
          </a:p>
          <a:p>
            <a:r>
              <a:rPr lang="nl-NL" sz="1600"/>
              <a:t>Byrne v Van Tienhoven [1880]</a:t>
            </a:r>
          </a:p>
          <a:p>
            <a:r>
              <a:rPr lang="en-GB" sz="1600"/>
              <a:t>Dickinson v Dodds [1876],</a:t>
            </a:r>
          </a:p>
          <a:p>
            <a:r>
              <a:rPr lang="en-GB" sz="1600"/>
              <a:t>soulsbury v Soulsbury [2007]</a:t>
            </a:r>
          </a:p>
        </p:txBody>
      </p:sp>
    </p:spTree>
    <p:extLst>
      <p:ext uri="{BB962C8B-B14F-4D97-AF65-F5344CB8AC3E}">
        <p14:creationId xmlns:p14="http://schemas.microsoft.com/office/powerpoint/2010/main" val="4036052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B72C7DB0-863F-C0CF-3D2A-08DA56C2C26B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221512" y="209476"/>
          <a:ext cx="5181600" cy="645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7A6FBF-A740-21F3-A15C-5C45DD64EB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5377" y="209476"/>
            <a:ext cx="6165111" cy="6457138"/>
          </a:xfrm>
        </p:spPr>
        <p:txBody>
          <a:bodyPr/>
          <a:lstStyle/>
          <a:p>
            <a:r>
              <a:rPr lang="en-GB" dirty="0"/>
              <a:t>Dunlop Pneumatic Tyre Co v Selfridge &amp; Co Ltd [1915]</a:t>
            </a:r>
          </a:p>
          <a:p>
            <a:r>
              <a:rPr lang="en-GB" dirty="0"/>
              <a:t>Currie v Misa [1875]</a:t>
            </a:r>
          </a:p>
          <a:p>
            <a:r>
              <a:rPr lang="en-GB" dirty="0"/>
              <a:t>White v </a:t>
            </a:r>
            <a:r>
              <a:rPr lang="en-GB" dirty="0" err="1"/>
              <a:t>Bluett</a:t>
            </a:r>
            <a:r>
              <a:rPr lang="en-GB" dirty="0"/>
              <a:t> (1853)</a:t>
            </a:r>
          </a:p>
          <a:p>
            <a:r>
              <a:rPr lang="en-GB" dirty="0" err="1"/>
              <a:t>Roscorla</a:t>
            </a:r>
            <a:r>
              <a:rPr lang="en-GB" dirty="0"/>
              <a:t> v Thomas [1842]</a:t>
            </a:r>
          </a:p>
          <a:p>
            <a:r>
              <a:rPr lang="en-GB" dirty="0" err="1"/>
              <a:t>Lampleigh</a:t>
            </a:r>
            <a:r>
              <a:rPr lang="en-GB" dirty="0"/>
              <a:t> v </a:t>
            </a:r>
            <a:r>
              <a:rPr lang="en-GB" dirty="0" err="1"/>
              <a:t>Braithwait</a:t>
            </a:r>
            <a:r>
              <a:rPr lang="en-GB" dirty="0"/>
              <a:t> [1615]</a:t>
            </a:r>
          </a:p>
          <a:p>
            <a:r>
              <a:rPr lang="en-GB" dirty="0"/>
              <a:t>Pao On v Lau </a:t>
            </a:r>
            <a:r>
              <a:rPr lang="en-GB" dirty="0" err="1"/>
              <a:t>Yiu</a:t>
            </a:r>
            <a:r>
              <a:rPr lang="en-GB" dirty="0"/>
              <a:t> Long [1980]</a:t>
            </a:r>
          </a:p>
          <a:p>
            <a:r>
              <a:rPr lang="en-GB" dirty="0"/>
              <a:t>Foakes v Beer [1884]</a:t>
            </a:r>
          </a:p>
          <a:p>
            <a:r>
              <a:rPr lang="en-GB" dirty="0"/>
              <a:t>Combe v Combe (1951)</a:t>
            </a:r>
          </a:p>
          <a:p>
            <a:r>
              <a:rPr lang="en-GB" dirty="0"/>
              <a:t>Edmonds v Lawson [2000]</a:t>
            </a:r>
          </a:p>
          <a:p>
            <a:r>
              <a:rPr lang="en-GB" dirty="0"/>
              <a:t>Balfour v Balfour [1919]</a:t>
            </a:r>
          </a:p>
          <a:p>
            <a:r>
              <a:rPr lang="en-GB" dirty="0"/>
              <a:t>Salomon v A. Salomon &amp; Co. Ltd [1897] </a:t>
            </a:r>
          </a:p>
        </p:txBody>
      </p:sp>
    </p:spTree>
    <p:extLst>
      <p:ext uri="{BB962C8B-B14F-4D97-AF65-F5344CB8AC3E}">
        <p14:creationId xmlns:p14="http://schemas.microsoft.com/office/powerpoint/2010/main" val="1039781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F174E3-CF09-1430-6968-18513785E6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8855" y="95692"/>
          <a:ext cx="11908465" cy="6762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4871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99899-7AE5-AC84-BD8B-01C57751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Section B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6CEE91-35A2-4036-2610-9705C16EB1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0981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5945A-CDE6-2530-1C41-866BEFA1D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600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641F0-5518-16C7-6B7C-97A1E925C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/>
              <a:t>Cutter v Powell</a:t>
            </a:r>
          </a:p>
          <a:p>
            <a:r>
              <a:rPr lang="en-GB" sz="2000"/>
              <a:t>The Mihalis Angelos [1971]</a:t>
            </a:r>
          </a:p>
          <a:p>
            <a:r>
              <a:rPr lang="en-GB" sz="2000"/>
              <a:t>British Russian Gazette and Trade Outlook v Associated Newspapers [1933]</a:t>
            </a:r>
          </a:p>
          <a:p>
            <a:r>
              <a:rPr lang="en-GB" sz="2000"/>
              <a:t>Condor v The Barron Knights Ltd [1966].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ECE34-8BC0-5476-0716-700ED5242B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/>
              <a:t>Scammell and Nephew Ltd v Ouston [1941]</a:t>
            </a:r>
          </a:p>
          <a:p>
            <a:r>
              <a:rPr lang="en-GB" sz="2000"/>
              <a:t>Harvey v Facey [1893]</a:t>
            </a:r>
          </a:p>
          <a:p>
            <a:r>
              <a:rPr lang="en-GB" sz="2000"/>
              <a:t>Gibson v Manchester City Council [1979],</a:t>
            </a:r>
          </a:p>
          <a:p>
            <a:r>
              <a:rPr lang="en-GB" sz="2000"/>
              <a:t>Taylor v Laird [1856]</a:t>
            </a:r>
          </a:p>
        </p:txBody>
      </p:sp>
    </p:spTree>
    <p:extLst>
      <p:ext uri="{BB962C8B-B14F-4D97-AF65-F5344CB8AC3E}">
        <p14:creationId xmlns:p14="http://schemas.microsoft.com/office/powerpoint/2010/main" val="1274991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2E06A-5029-3051-7CD6-7B8A8FA5C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Topic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3821B-42FF-B5D4-E806-49230D485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66561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1.Offer (</a:t>
            </a:r>
            <a:r>
              <a:rPr lang="en-GB" dirty="0">
                <a:solidFill>
                  <a:srgbClr val="1D2125"/>
                </a:solidFill>
                <a:latin typeface="-apple-system"/>
              </a:rPr>
              <a:t>including </a:t>
            </a: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invitation to treat)  and acceptance/ Consideration/ intention to create legal relations ( Week 1, Week 2, Week 3) – including the definition of a contract.</a:t>
            </a: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2.Novation (Week 1)</a:t>
            </a: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3.Assignment (Week 1)</a:t>
            </a: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4. Breach of contract / Remedies and discharging a contract. (Week 8 and 9)</a:t>
            </a: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5.Parol rule evidence.(Week 2 and 3)</a:t>
            </a: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6.Exclusion clauses (Week 7)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931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4000">
              <a:srgbClr val="CCFFFF"/>
            </a:gs>
            <a:gs pos="83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A66B-D76B-CFC0-699D-1D1B57091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5F345-EDAE-5C9D-CDB6-A597B704E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Exam: 2</a:t>
            </a:r>
            <a:r>
              <a:rPr lang="en-GB" baseline="30000" dirty="0"/>
              <a:t>nd</a:t>
            </a:r>
            <a:r>
              <a:rPr lang="en-GB" dirty="0"/>
              <a:t> May 2024. </a:t>
            </a:r>
          </a:p>
          <a:p>
            <a:endParaRPr lang="en-GB" dirty="0"/>
          </a:p>
          <a:p>
            <a:r>
              <a:rPr lang="en-GB" dirty="0"/>
              <a:t>Topics to revise. </a:t>
            </a:r>
          </a:p>
          <a:p>
            <a:endParaRPr lang="en-GB" dirty="0"/>
          </a:p>
          <a:p>
            <a:r>
              <a:rPr lang="en-GB" dirty="0"/>
              <a:t>After your exam celebrate. </a:t>
            </a:r>
          </a:p>
        </p:txBody>
      </p:sp>
    </p:spTree>
    <p:extLst>
      <p:ext uri="{BB962C8B-B14F-4D97-AF65-F5344CB8AC3E}">
        <p14:creationId xmlns:p14="http://schemas.microsoft.com/office/powerpoint/2010/main" val="1260763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06DFFD-3EAA-0A5F-5A9B-1F774286A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8800" b="1" i="1" u="sng" dirty="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90612D7-57C9-DF1D-6842-61F7A68660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Good Luck!</a:t>
            </a: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78753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767</Words>
  <Application>Microsoft Office PowerPoint</Application>
  <PresentationFormat>Widescreen</PresentationFormat>
  <Paragraphs>115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-apple-system</vt:lpstr>
      <vt:lpstr>Arial</vt:lpstr>
      <vt:lpstr>Calibri</vt:lpstr>
      <vt:lpstr>Calibri Light</vt:lpstr>
      <vt:lpstr>Office Theme</vt:lpstr>
      <vt:lpstr>Exam Guidance </vt:lpstr>
      <vt:lpstr>Content </vt:lpstr>
      <vt:lpstr>Details of the exam </vt:lpstr>
      <vt:lpstr>Section A </vt:lpstr>
      <vt:lpstr>Cases</vt:lpstr>
      <vt:lpstr>PowerPoint Presentation</vt:lpstr>
      <vt:lpstr>PowerPoint Presentation</vt:lpstr>
      <vt:lpstr>Section B</vt:lpstr>
      <vt:lpstr>Continued</vt:lpstr>
      <vt:lpstr>Topic overview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Guidance </dc:title>
  <dc:creator>Zita Draper</dc:creator>
  <cp:lastModifiedBy>Zita Draper</cp:lastModifiedBy>
  <cp:revision>1</cp:revision>
  <dcterms:created xsi:type="dcterms:W3CDTF">2024-04-19T21:28:59Z</dcterms:created>
  <dcterms:modified xsi:type="dcterms:W3CDTF">2024-04-20T14:20:20Z</dcterms:modified>
</cp:coreProperties>
</file>