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9" r:id="rId2"/>
    <p:sldId id="278" r:id="rId3"/>
    <p:sldId id="280" r:id="rId4"/>
    <p:sldId id="281" r:id="rId5"/>
    <p:sldId id="28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30E32F-FE77-416C-853B-350DCEBB3F71}" v="126" dt="2022-04-26T14:26:35.6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43" d="100"/>
          <a:sy n="43" d="100"/>
        </p:scale>
        <p:origin x="177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FF30E32F-FE77-416C-853B-350DCEBB3F71}"/>
    <pc:docChg chg="modSld">
      <pc:chgData name="Maria Heffernan" userId="4d9eba02-b8e8-4648-a199-ce89b84b8b1e" providerId="ADAL" clId="{FF30E32F-FE77-416C-853B-350DCEBB3F71}" dt="2022-04-26T14:26:35.619" v="125" actId="20577"/>
      <pc:docMkLst>
        <pc:docMk/>
      </pc:docMkLst>
      <pc:sldChg chg="modSp modAnim">
        <pc:chgData name="Maria Heffernan" userId="4d9eba02-b8e8-4648-a199-ce89b84b8b1e" providerId="ADAL" clId="{FF30E32F-FE77-416C-853B-350DCEBB3F71}" dt="2022-04-26T14:24:36.606" v="49" actId="20577"/>
        <pc:sldMkLst>
          <pc:docMk/>
          <pc:sldMk cId="0" sldId="278"/>
        </pc:sldMkLst>
        <pc:spChg chg="mod">
          <ac:chgData name="Maria Heffernan" userId="4d9eba02-b8e8-4648-a199-ce89b84b8b1e" providerId="ADAL" clId="{FF30E32F-FE77-416C-853B-350DCEBB3F71}" dt="2022-04-26T14:24:36.606" v="49" actId="20577"/>
          <ac:spMkLst>
            <pc:docMk/>
            <pc:sldMk cId="0" sldId="278"/>
            <ac:spMk id="3" creationId="{2FF15A7D-17CC-4D28-9545-DA0F3DE278FE}"/>
          </ac:spMkLst>
        </pc:spChg>
      </pc:sldChg>
      <pc:sldChg chg="modSp">
        <pc:chgData name="Maria Heffernan" userId="4d9eba02-b8e8-4648-a199-ce89b84b8b1e" providerId="ADAL" clId="{FF30E32F-FE77-416C-853B-350DCEBB3F71}" dt="2022-04-26T14:26:35.619" v="125" actId="20577"/>
        <pc:sldMkLst>
          <pc:docMk/>
          <pc:sldMk cId="4178683988" sldId="281"/>
        </pc:sldMkLst>
        <pc:spChg chg="mod">
          <ac:chgData name="Maria Heffernan" userId="4d9eba02-b8e8-4648-a199-ce89b84b8b1e" providerId="ADAL" clId="{FF30E32F-FE77-416C-853B-350DCEBB3F71}" dt="2022-04-26T14:26:35.619" v="125" actId="20577"/>
          <ac:spMkLst>
            <pc:docMk/>
            <pc:sldMk cId="4178683988" sldId="281"/>
            <ac:spMk id="3" creationId="{18560AAB-0DA6-419B-9C0D-57291D7A911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3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rachel.cook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09735" y="238557"/>
            <a:ext cx="10972527" cy="456158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b="1" dirty="0"/>
              <a:t>BA Leadership and Management </a:t>
            </a:r>
            <a:r>
              <a:rPr lang="en-GB" altLang="en-US" sz="4400" b="1" dirty="0" err="1"/>
              <a:t>SfWP</a:t>
            </a:r>
            <a:br>
              <a:rPr lang="en-GB" altLang="en-US" sz="4400" b="1" dirty="0"/>
            </a:br>
            <a:br>
              <a:rPr lang="en-GB" altLang="en-US" sz="4000" b="1" dirty="0"/>
            </a:br>
            <a:r>
              <a:rPr lang="en-GB" altLang="en-US" sz="4000" b="1" dirty="0"/>
              <a:t>Knowledge and Information Management </a:t>
            </a:r>
            <a:r>
              <a:rPr lang="en-GB" altLang="en-US" sz="4000" b="1" dirty="0" err="1"/>
              <a:t>SfWP</a:t>
            </a:r>
            <a:br>
              <a:rPr lang="en-GB" altLang="en-US" sz="4000" b="1" dirty="0"/>
            </a:br>
            <a:br>
              <a:rPr lang="en-GB" altLang="en-US" sz="4000" b="1" dirty="0"/>
            </a:br>
            <a:r>
              <a:rPr lang="en-GB" altLang="en-US" sz="4000" dirty="0"/>
              <a:t>Module code: BMSW5106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Week 1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483" y="5186608"/>
            <a:ext cx="3849029" cy="1432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>
                <a:hlinkClick r:id="rId4"/>
              </a:rPr>
              <a:t>Maria Heffernan- Module Lecturer</a:t>
            </a:r>
          </a:p>
          <a:p>
            <a:pPr marL="0" indent="0">
              <a:buNone/>
              <a:defRPr/>
            </a:pPr>
            <a:r>
              <a:rPr lang="en-GB" sz="4000" dirty="0">
                <a:hlinkClick r:id="rId4"/>
              </a:rPr>
              <a:t>Maria heffernan@uwtsd.ac.uk</a:t>
            </a:r>
            <a:endParaRPr lang="en-GB" sz="4000" dirty="0"/>
          </a:p>
          <a:p>
            <a:pPr marL="0" indent="0">
              <a:buNone/>
              <a:defRPr/>
            </a:pPr>
            <a:r>
              <a:rPr lang="en-GB" sz="4000" dirty="0"/>
              <a:t>Moodle access: BMSW5106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B4C86C9B-B322-4F20-8624-511064598E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2650" y="44451"/>
            <a:ext cx="7886700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800" b="1" dirty="0"/>
              <a:t>Purpose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26D07-BF4D-4E2D-9475-42279975B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006" y="1370014"/>
            <a:ext cx="11585988" cy="5585584"/>
          </a:xfrm>
        </p:spPr>
        <p:txBody>
          <a:bodyPr rtlCol="0">
            <a:normAutofit/>
          </a:bodyPr>
          <a:lstStyle/>
          <a:p>
            <a:pPr marL="0" indent="0" algn="just">
              <a:buNone/>
              <a:defRPr/>
            </a:pPr>
            <a:r>
              <a:rPr lang="en-GB" sz="2400" u="sng" dirty="0"/>
              <a:t>MODULE AIMS</a:t>
            </a:r>
          </a:p>
          <a:p>
            <a:pPr algn="just">
              <a:defRPr/>
            </a:pPr>
            <a:r>
              <a:rPr lang="en-GB" sz="2400" dirty="0"/>
              <a:t>To develop understanding of the challenges of managing knowledge within an organisation;</a:t>
            </a:r>
          </a:p>
          <a:p>
            <a:pPr algn="just">
              <a:defRPr/>
            </a:pPr>
            <a:r>
              <a:rPr lang="en-GB" sz="2400" dirty="0"/>
              <a:t>To identify and apply appropriate Knowledge Management systems.</a:t>
            </a:r>
          </a:p>
          <a:p>
            <a:pPr marL="0" indent="0" algn="just">
              <a:buNone/>
              <a:defRPr/>
            </a:pPr>
            <a:endParaRPr lang="en-GB" sz="2400" dirty="0"/>
          </a:p>
          <a:p>
            <a:pPr marL="0" indent="0" algn="just">
              <a:buNone/>
              <a:defRPr/>
            </a:pPr>
            <a:r>
              <a:rPr lang="en-GB" sz="2400" u="sng" dirty="0"/>
              <a:t>LEARNING OUTCOMES</a:t>
            </a:r>
          </a:p>
          <a:p>
            <a:pPr marL="0" indent="0" algn="just">
              <a:buNone/>
              <a:defRPr/>
            </a:pPr>
            <a:r>
              <a:rPr lang="en-GB" sz="2400" dirty="0"/>
              <a:t>Upon the successful completion of this module, the student should be able to:</a:t>
            </a:r>
          </a:p>
          <a:p>
            <a:pPr algn="just">
              <a:defRPr/>
            </a:pPr>
            <a:r>
              <a:rPr lang="en-GB" sz="2400" dirty="0"/>
              <a:t>evaluate the concept and importance of knowledge and information management in terms of an organisation’s assets and their management;</a:t>
            </a:r>
          </a:p>
          <a:p>
            <a:pPr algn="just">
              <a:defRPr/>
            </a:pPr>
            <a:r>
              <a:rPr lang="en-GB" sz="2400" dirty="0"/>
              <a:t>understand the key knowledge and information management processes required for organisational development;</a:t>
            </a:r>
          </a:p>
          <a:p>
            <a:pPr algn="just">
              <a:defRPr/>
            </a:pPr>
            <a:r>
              <a:rPr lang="en-GB" sz="2400" dirty="0"/>
              <a:t>develop a framework for establishing a knowledge management culture.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09C7C-DC5D-433E-B4E0-9CC0EBF17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Key Documents/Information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60AAB-0DA6-419B-9C0D-57291D7A9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83" y="1402189"/>
            <a:ext cx="11509917" cy="5532437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sz="3600" b="1" dirty="0"/>
              <a:t>Key Documents</a:t>
            </a:r>
          </a:p>
          <a:p>
            <a:r>
              <a:rPr lang="en-GB" sz="3600" dirty="0"/>
              <a:t>Reading list</a:t>
            </a:r>
          </a:p>
          <a:p>
            <a:r>
              <a:rPr lang="en-GB" sz="3600" dirty="0"/>
              <a:t>Scheme of work</a:t>
            </a:r>
          </a:p>
          <a:p>
            <a:r>
              <a:rPr lang="en-GB" sz="3600" dirty="0"/>
              <a:t>Assignment brief</a:t>
            </a:r>
          </a:p>
          <a:p>
            <a:r>
              <a:rPr lang="en-GB" sz="3600" dirty="0"/>
              <a:t>Part 1 additional guidance</a:t>
            </a:r>
          </a:p>
          <a:p>
            <a:r>
              <a:rPr lang="en-GB" sz="3600" dirty="0"/>
              <a:t>Part 2 additional guidance</a:t>
            </a:r>
          </a:p>
          <a:p>
            <a:pPr marL="457200" lvl="1" indent="0">
              <a:buNone/>
            </a:pPr>
            <a:endParaRPr lang="en-GB" sz="3200" i="1" dirty="0"/>
          </a:p>
          <a:p>
            <a:pPr marL="0" indent="0">
              <a:buNone/>
            </a:pPr>
            <a:r>
              <a:rPr lang="en-GB" sz="3600" i="1" dirty="0"/>
              <a:t>(All will be  available on Moodle)</a:t>
            </a:r>
          </a:p>
          <a:p>
            <a:pPr marL="0" indent="0">
              <a:buNone/>
            </a:pPr>
            <a:r>
              <a:rPr lang="en-GB" sz="3600" b="1" dirty="0"/>
              <a:t>Key Information</a:t>
            </a:r>
          </a:p>
          <a:p>
            <a:r>
              <a:rPr lang="en-GB" sz="3600" dirty="0"/>
              <a:t>Live online lectures </a:t>
            </a:r>
          </a:p>
          <a:p>
            <a:r>
              <a:rPr lang="en-GB" sz="3600"/>
              <a:t>Team appointments for/</a:t>
            </a:r>
            <a:r>
              <a:rPr lang="en-GB" sz="3600" dirty="0"/>
              <a:t>1-2-1 sessions</a:t>
            </a:r>
          </a:p>
        </p:txBody>
      </p:sp>
    </p:spTree>
    <p:extLst>
      <p:ext uri="{BB962C8B-B14F-4D97-AF65-F5344CB8AC3E}">
        <p14:creationId xmlns:p14="http://schemas.microsoft.com/office/powerpoint/2010/main" val="417868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q&amp;a">
            <a:extLst>
              <a:ext uri="{FF2B5EF4-FFF2-40B4-BE49-F238E27FC236}">
                <a16:creationId xmlns:a16="http://schemas.microsoft.com/office/drawing/2014/main" id="{BB4020F8-C92B-48D9-81D1-14D885997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728" y="1392102"/>
            <a:ext cx="8802543" cy="407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361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1546</TotalTime>
  <Words>169</Words>
  <Application>Microsoft Office PowerPoint</Application>
  <PresentationFormat>Widescreen</PresentationFormat>
  <Paragraphs>29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BA Leadership and Management SfWP  Knowledge and Information Management SfWP  Module code: BMSW5106  Week 1</vt:lpstr>
      <vt:lpstr>PowerPoint Presentation</vt:lpstr>
      <vt:lpstr>Purpose of the Module</vt:lpstr>
      <vt:lpstr>Key Documents/Information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23</cp:revision>
  <dcterms:created xsi:type="dcterms:W3CDTF">2020-04-22T20:36:53Z</dcterms:created>
  <dcterms:modified xsi:type="dcterms:W3CDTF">2022-04-26T14:26:36Z</dcterms:modified>
</cp:coreProperties>
</file>