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2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2"/>
  </p:normalViewPr>
  <p:slideViewPr>
    <p:cSldViewPr snapToGrid="0">
      <p:cViewPr varScale="1">
        <p:scale>
          <a:sx n="90" d="100"/>
          <a:sy n="90" d="100"/>
        </p:scale>
        <p:origin x="232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70562B-FCC2-F141-8B99-0010C6FFB1CA}" type="datetimeFigureOut">
              <a:rPr lang="en-US" smtClean="0"/>
              <a:t>2/25/23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ADD346-6506-1540-BD89-D79718B78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550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ADD346-6506-1540-BD89-D79718B7898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529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1A6662E-FAF4-44BC-88B5-85A7CBFB6D30}" type="datetime1">
              <a:rPr lang="en-US" smtClean="0"/>
              <a:pPr/>
              <a:t>2/25/23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792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545762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1887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61243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702143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2/25/23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7053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2/25/23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636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829232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259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40799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687617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504862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71308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907531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224034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44057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9522255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2/25/23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122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 descr="Rainbow on sky">
            <a:extLst>
              <a:ext uri="{FF2B5EF4-FFF2-40B4-BE49-F238E27FC236}">
                <a16:creationId xmlns:a16="http://schemas.microsoft.com/office/drawing/2014/main" id="{C79158FE-06CB-C7DC-AB1F-EA2AE9FFD31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13601" r="-1" b="2124"/>
          <a:stretch/>
        </p:blipFill>
        <p:spPr>
          <a:xfrm>
            <a:off x="-2988" y="10"/>
            <a:ext cx="12188952" cy="68566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127AA1-CD12-AE2D-E3D7-284DC92F92E6}"/>
              </a:ext>
            </a:extLst>
          </p:cNvPr>
          <p:cNvSpPr txBox="1"/>
          <p:nvPr/>
        </p:nvSpPr>
        <p:spPr>
          <a:xfrm>
            <a:off x="3048" y="2188173"/>
            <a:ext cx="4457700" cy="646331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Evento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: "Especial de Verano para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Vacaciones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en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el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Hogar" -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Redescubre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la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belleza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del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Reino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Unido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con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una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lujosa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estadía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en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nuestro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hotel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este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2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verano</a:t>
            </a:r>
            <a:r>
              <a:rPr lang="en-GB" sz="1200" b="0" i="0" u="none" strike="noStrike" dirty="0">
                <a:solidFill>
                  <a:srgbClr val="374151"/>
                </a:solidFill>
                <a:effectLst/>
                <a:latin typeface="Söhne"/>
              </a:rPr>
              <a:t>.</a:t>
            </a:r>
            <a:endParaRPr lang="en-US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8D7DEE-4DF4-5A3A-2181-4EAA872FB1F7}"/>
              </a:ext>
            </a:extLst>
          </p:cNvPr>
          <p:cNvSpPr txBox="1"/>
          <p:nvPr/>
        </p:nvSpPr>
        <p:spPr>
          <a:xfrm>
            <a:off x="4591651" y="3840159"/>
            <a:ext cx="4100513" cy="95410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Tipos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Habitaciones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: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Disfruta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nuestras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habitaciones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espaciosas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y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elegantemente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diseñadas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, que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incluyen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nuestra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habitación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doble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clásica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,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habitación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ejecutiva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king y suites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familiares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.</a:t>
            </a:r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9D8AAF-DE20-EB51-18F8-77E33E2688F5}"/>
              </a:ext>
            </a:extLst>
          </p:cNvPr>
          <p:cNvSpPr txBox="1"/>
          <p:nvPr/>
        </p:nvSpPr>
        <p:spPr>
          <a:xfrm>
            <a:off x="8040433" y="36377"/>
            <a:ext cx="4223084" cy="187743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Paquetes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Alojamiento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y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desayuno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: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Habitación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doble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clásica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- £150,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Habitación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ejecutiva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king - £200, Suite familiar - £250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Alojamiento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,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desayuno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y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cena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: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Habitación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doble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clásica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- £250,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Habitación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ejecutiva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king - £300, Suite familiar - £350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DFC0D3-66F8-6EBC-3E70-7854C58C56EB}"/>
              </a:ext>
            </a:extLst>
          </p:cNvPr>
          <p:cNvSpPr txBox="1"/>
          <p:nvPr/>
        </p:nvSpPr>
        <p:spPr>
          <a:xfrm>
            <a:off x="9021659" y="2742124"/>
            <a:ext cx="3164305" cy="295465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Consideraciones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Especiales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Celebra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la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temporada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verano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con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nuestras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noches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temáticas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"Lo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mejor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Gran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Bretaña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" con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música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vivo y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platos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tradicionales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Experimenta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nuestro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exquisito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servicio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té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la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tarde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, que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incluye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sándwiches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clásicos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, scones y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una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variedad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tés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Relájate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y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rejuvenece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nuestro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spa con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una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amplia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gama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tratamientos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, que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incluyen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masajes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,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tratamientos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faciales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y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terapias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belleza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CD178A-CCD7-1D53-26CA-9B73F8126AC6}"/>
              </a:ext>
            </a:extLst>
          </p:cNvPr>
          <p:cNvSpPr txBox="1"/>
          <p:nvPr/>
        </p:nvSpPr>
        <p:spPr>
          <a:xfrm>
            <a:off x="118096" y="3465068"/>
            <a:ext cx="3645568" cy="273921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Consideraciones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Idioma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y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Cultura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:</a:t>
            </a:r>
          </a:p>
          <a:p>
            <a:pPr algn="l"/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Nos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enorgullece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nuestra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rica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herencia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cultural y las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diversas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comunidades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que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hacen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del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Reino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Unido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un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lugar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único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.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Nuestro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hotel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celebra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la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historia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, las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tradiciones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y la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cultura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moderna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del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país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, y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damos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la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bienvenida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a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huéspedes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todos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los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orígenes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. Nos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esforzamos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por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proporcionar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un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ambiente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inclusivo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y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accesible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para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todos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nuestros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huéspedes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,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independientemente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su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nacionalidad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,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etnia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o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religión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endParaRPr lang="en-US" dirty="0"/>
          </a:p>
        </p:txBody>
      </p:sp>
      <p:pic>
        <p:nvPicPr>
          <p:cNvPr id="1028" name="Picture 4" descr="32 Stunning Hotel Lobbies">
            <a:extLst>
              <a:ext uri="{FF2B5EF4-FFF2-40B4-BE49-F238E27FC236}">
                <a16:creationId xmlns:a16="http://schemas.microsoft.com/office/drawing/2014/main" id="{A83958E1-A5AF-C597-34E9-13813F00D7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311321"/>
            <a:ext cx="2633913" cy="1755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B21239C-74A2-DF98-4997-2B1667171037}"/>
              </a:ext>
            </a:extLst>
          </p:cNvPr>
          <p:cNvSpPr/>
          <p:nvPr/>
        </p:nvSpPr>
        <p:spPr>
          <a:xfrm>
            <a:off x="5172788" y="2704107"/>
            <a:ext cx="2867645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 prst="angle"/>
            </a:sp3d>
          </a:bodyPr>
          <a:lstStyle/>
          <a:p>
            <a:pPr algn="ctr"/>
            <a:r>
              <a:rPr lang="en-GB" sz="2000" b="1" dirty="0">
                <a:ln/>
                <a:solidFill>
                  <a:schemeClr val="accent4"/>
                </a:solidFill>
              </a:rPr>
              <a:t>Especial de Verano para </a:t>
            </a:r>
          </a:p>
          <a:p>
            <a:pPr algn="ctr"/>
            <a:r>
              <a:rPr lang="en-GB" sz="2000" b="1" dirty="0" err="1">
                <a:ln/>
                <a:solidFill>
                  <a:schemeClr val="accent4"/>
                </a:solidFill>
              </a:rPr>
              <a:t>Vacaciones</a:t>
            </a:r>
            <a:r>
              <a:rPr lang="en-GB" sz="2000" b="1" dirty="0">
                <a:ln/>
                <a:solidFill>
                  <a:schemeClr val="accent4"/>
                </a:solidFill>
              </a:rPr>
              <a:t> </a:t>
            </a:r>
            <a:r>
              <a:rPr lang="en-GB" sz="2000" b="1" dirty="0" err="1">
                <a:ln/>
                <a:solidFill>
                  <a:schemeClr val="accent4"/>
                </a:solidFill>
              </a:rPr>
              <a:t>en</a:t>
            </a:r>
            <a:r>
              <a:rPr lang="en-GB" sz="2000" b="1" dirty="0">
                <a:ln/>
                <a:solidFill>
                  <a:schemeClr val="accent4"/>
                </a:solidFill>
              </a:rPr>
              <a:t> </a:t>
            </a:r>
            <a:r>
              <a:rPr lang="en-GB" sz="2000" b="1" dirty="0" err="1">
                <a:ln/>
                <a:solidFill>
                  <a:schemeClr val="accent4"/>
                </a:solidFill>
              </a:rPr>
              <a:t>el</a:t>
            </a:r>
            <a:r>
              <a:rPr lang="en-GB" sz="2000" b="1" dirty="0">
                <a:ln/>
                <a:solidFill>
                  <a:schemeClr val="accent4"/>
                </a:solidFill>
              </a:rPr>
              <a:t> </a:t>
            </a:r>
            <a:r>
              <a:rPr lang="en-GB" sz="2000" b="1" dirty="0" err="1">
                <a:ln/>
                <a:solidFill>
                  <a:schemeClr val="accent4"/>
                </a:solidFill>
              </a:rPr>
              <a:t>Hoga</a:t>
            </a:r>
            <a:endParaRPr lang="en-GB" sz="2000" b="1" dirty="0">
              <a:ln/>
              <a:solidFill>
                <a:schemeClr val="accent4"/>
              </a:solidFill>
            </a:endParaRPr>
          </a:p>
        </p:txBody>
      </p:sp>
      <p:pic>
        <p:nvPicPr>
          <p:cNvPr id="1030" name="Picture 6" descr="Benefits of Booking Hotels for Private Events by Hotel EMC2">
            <a:extLst>
              <a:ext uri="{FF2B5EF4-FFF2-40B4-BE49-F238E27FC236}">
                <a16:creationId xmlns:a16="http://schemas.microsoft.com/office/drawing/2014/main" id="{31384470-071E-3653-33EC-3C611DCEAA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685" y="-6219"/>
            <a:ext cx="3384704" cy="1698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10 hotel booking mistakes (and how to avoid them)">
            <a:extLst>
              <a:ext uri="{FF2B5EF4-FFF2-40B4-BE49-F238E27FC236}">
                <a16:creationId xmlns:a16="http://schemas.microsoft.com/office/drawing/2014/main" id="{1306D922-E7B2-F94E-E882-79BCA9D510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944" y="4911569"/>
            <a:ext cx="3384704" cy="1908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5253B4E-3285-9E1B-3C40-0113B36C0650}"/>
              </a:ext>
            </a:extLst>
          </p:cNvPr>
          <p:cNvCxnSpPr>
            <a:cxnSpLocks/>
          </p:cNvCxnSpPr>
          <p:nvPr/>
        </p:nvCxnSpPr>
        <p:spPr>
          <a:xfrm>
            <a:off x="4460748" y="2188173"/>
            <a:ext cx="712040" cy="664998"/>
          </a:xfrm>
          <a:prstGeom prst="straightConnector1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A52B6D2-7BA1-0949-EFA9-81036E3BCFC5}"/>
              </a:ext>
            </a:extLst>
          </p:cNvPr>
          <p:cNvCxnSpPr/>
          <p:nvPr/>
        </p:nvCxnSpPr>
        <p:spPr>
          <a:xfrm flipV="1">
            <a:off x="7916779" y="1913814"/>
            <a:ext cx="775385" cy="79029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CF4D6C2D-0C0B-80A5-8233-8ACB2CA34E56}"/>
              </a:ext>
            </a:extLst>
          </p:cNvPr>
          <p:cNvCxnSpPr/>
          <p:nvPr/>
        </p:nvCxnSpPr>
        <p:spPr>
          <a:xfrm flipH="1">
            <a:off x="3763664" y="3230930"/>
            <a:ext cx="1409124" cy="75914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D5440CA-3959-8FAE-7142-E36A1E382433}"/>
              </a:ext>
            </a:extLst>
          </p:cNvPr>
          <p:cNvCxnSpPr/>
          <p:nvPr/>
        </p:nvCxnSpPr>
        <p:spPr>
          <a:xfrm>
            <a:off x="8040433" y="3230930"/>
            <a:ext cx="981226" cy="75914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17884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{ACBFF12D-A443-FD46-B01C-699594375802}tf10001064</Template>
  <TotalTime>9</TotalTime>
  <Words>262</Words>
  <Application>Microsoft Macintosh PowerPoint</Application>
  <PresentationFormat>Widescreen</PresentationFormat>
  <Paragraphs>14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Garamond</vt:lpstr>
      <vt:lpstr>Söhne</vt:lpstr>
      <vt:lpstr>Organic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ANON212</dc:creator>
  <cp:lastModifiedBy>ANON212</cp:lastModifiedBy>
  <cp:revision>2</cp:revision>
  <dcterms:created xsi:type="dcterms:W3CDTF">2023-02-24T22:23:45Z</dcterms:created>
  <dcterms:modified xsi:type="dcterms:W3CDTF">2023-02-24T22:33:00Z</dcterms:modified>
</cp:coreProperties>
</file>