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9" r:id="rId4"/>
    <p:sldId id="270" r:id="rId5"/>
    <p:sldId id="271" r:id="rId6"/>
    <p:sldId id="272" r:id="rId7"/>
    <p:sldId id="273" r:id="rId8"/>
    <p:sldId id="274" r:id="rId9"/>
    <p:sldId id="275" r:id="rId10"/>
    <p:sldId id="276" r:id="rId11"/>
    <p:sldId id="279" r:id="rId12"/>
    <p:sldId id="280" r:id="rId13"/>
    <p:sldId id="27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70CB2E-9812-C4A1-FFE5-F337EF9BB64D}" v="4" dt="2026-01-09T08:12:26.675"/>
    <p1510:client id="{0EACBA11-4BE1-A8A2-0F31-98B4D0A1E7C1}" v="327" dt="2026-01-07T14:11:30.336"/>
    <p1510:client id="{E5A56A59-3382-79D2-00FD-38804561A70F}" v="3055" dt="2026-01-08T20:59:40.199"/>
    <p1510:client id="{EC8852F1-4DE5-9F1A-9209-DAE673A09A69}" v="478" dt="2026-01-07T13:18:41.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Wilkins (2501824)" userId="S::2501824@student.uwtsd.ac.uk::31792e08-2145-4a76-8e7f-7255b4031c58" providerId="AD" clId="Web-{0EACBA11-4BE1-A8A2-0F31-98B4D0A1E7C1}"/>
    <pc:docChg chg="addSld delSld modSld">
      <pc:chgData name="Chloe Wilkins (2501824)" userId="S::2501824@student.uwtsd.ac.uk::31792e08-2145-4a76-8e7f-7255b4031c58" providerId="AD" clId="Web-{0EACBA11-4BE1-A8A2-0F31-98B4D0A1E7C1}" dt="2026-01-07T14:11:30.086" v="310" actId="20577"/>
      <pc:docMkLst>
        <pc:docMk/>
      </pc:docMkLst>
      <pc:sldChg chg="addSp delSp">
        <pc:chgData name="Chloe Wilkins (2501824)" userId="S::2501824@student.uwtsd.ac.uk::31792e08-2145-4a76-8e7f-7255b4031c58" providerId="AD" clId="Web-{0EACBA11-4BE1-A8A2-0F31-98B4D0A1E7C1}" dt="2026-01-07T13:29:42.492" v="37"/>
        <pc:sldMkLst>
          <pc:docMk/>
          <pc:sldMk cId="1855957856" sldId="257"/>
        </pc:sldMkLst>
        <pc:spChg chg="add">
          <ac:chgData name="Chloe Wilkins (2501824)" userId="S::2501824@student.uwtsd.ac.uk::31792e08-2145-4a76-8e7f-7255b4031c58" providerId="AD" clId="Web-{0EACBA11-4BE1-A8A2-0F31-98B4D0A1E7C1}" dt="2026-01-07T13:29:42.492" v="37"/>
          <ac:spMkLst>
            <pc:docMk/>
            <pc:sldMk cId="1855957856" sldId="257"/>
            <ac:spMk id="42" creationId="{6A84B152-3496-4C52-AF08-97AFFC09DD2C}"/>
          </ac:spMkLst>
        </pc:spChg>
        <pc:spChg chg="add">
          <ac:chgData name="Chloe Wilkins (2501824)" userId="S::2501824@student.uwtsd.ac.uk::31792e08-2145-4a76-8e7f-7255b4031c58" providerId="AD" clId="Web-{0EACBA11-4BE1-A8A2-0F31-98B4D0A1E7C1}" dt="2026-01-07T13:29:42.492" v="37"/>
          <ac:spMkLst>
            <pc:docMk/>
            <pc:sldMk cId="1855957856" sldId="257"/>
            <ac:spMk id="46" creationId="{C924DBCE-E731-4B22-8181-A39C1D86276C}"/>
          </ac:spMkLst>
        </pc:spChg>
        <pc:spChg chg="add">
          <ac:chgData name="Chloe Wilkins (2501824)" userId="S::2501824@student.uwtsd.ac.uk::31792e08-2145-4a76-8e7f-7255b4031c58" providerId="AD" clId="Web-{0EACBA11-4BE1-A8A2-0F31-98B4D0A1E7C1}" dt="2026-01-07T13:29:42.492" v="37"/>
          <ac:spMkLst>
            <pc:docMk/>
            <pc:sldMk cId="1855957856" sldId="257"/>
            <ac:spMk id="48" creationId="{4CBF9756-6AC8-4C65-84DF-56FBFFA1D873}"/>
          </ac:spMkLst>
        </pc:spChg>
        <pc:spChg chg="add">
          <ac:chgData name="Chloe Wilkins (2501824)" userId="S::2501824@student.uwtsd.ac.uk::31792e08-2145-4a76-8e7f-7255b4031c58" providerId="AD" clId="Web-{0EACBA11-4BE1-A8A2-0F31-98B4D0A1E7C1}" dt="2026-01-07T13:29:42.492" v="37"/>
          <ac:spMkLst>
            <pc:docMk/>
            <pc:sldMk cId="1855957856" sldId="257"/>
            <ac:spMk id="50" creationId="{2D385988-EAAF-4C27-AF8A-2BFBECAF3D4F}"/>
          </ac:spMkLst>
        </pc:spChg>
        <pc:spChg chg="add">
          <ac:chgData name="Chloe Wilkins (2501824)" userId="S::2501824@student.uwtsd.ac.uk::31792e08-2145-4a76-8e7f-7255b4031c58" providerId="AD" clId="Web-{0EACBA11-4BE1-A8A2-0F31-98B4D0A1E7C1}" dt="2026-01-07T13:29:42.492" v="37"/>
          <ac:spMkLst>
            <pc:docMk/>
            <pc:sldMk cId="1855957856" sldId="257"/>
            <ac:spMk id="54" creationId="{B621D332-7329-4994-8836-C429A51B7549}"/>
          </ac:spMkLst>
        </pc:spChg>
        <pc:spChg chg="add">
          <ac:chgData name="Chloe Wilkins (2501824)" userId="S::2501824@student.uwtsd.ac.uk::31792e08-2145-4a76-8e7f-7255b4031c58" providerId="AD" clId="Web-{0EACBA11-4BE1-A8A2-0F31-98B4D0A1E7C1}" dt="2026-01-07T13:29:42.492" v="37"/>
          <ac:spMkLst>
            <pc:docMk/>
            <pc:sldMk cId="1855957856" sldId="257"/>
            <ac:spMk id="56" creationId="{2D20F754-35A9-4508-BE3C-C59996D1437B}"/>
          </ac:spMkLst>
        </pc:spChg>
      </pc:sldChg>
      <pc:sldChg chg="addSp delSp modSp add replId">
        <pc:chgData name="Chloe Wilkins (2501824)" userId="S::2501824@student.uwtsd.ac.uk::31792e08-2145-4a76-8e7f-7255b4031c58" providerId="AD" clId="Web-{0EACBA11-4BE1-A8A2-0F31-98B4D0A1E7C1}" dt="2026-01-07T14:10:01.974" v="288" actId="20577"/>
        <pc:sldMkLst>
          <pc:docMk/>
          <pc:sldMk cId="1215470317" sldId="269"/>
        </pc:sldMkLst>
        <pc:spChg chg="mod">
          <ac:chgData name="Chloe Wilkins (2501824)" userId="S::2501824@student.uwtsd.ac.uk::31792e08-2145-4a76-8e7f-7255b4031c58" providerId="AD" clId="Web-{0EACBA11-4BE1-A8A2-0F31-98B4D0A1E7C1}" dt="2026-01-07T13:33:36.071" v="55"/>
          <ac:spMkLst>
            <pc:docMk/>
            <pc:sldMk cId="1215470317" sldId="269"/>
            <ac:spMk id="2" creationId="{5C388962-5A2E-2374-8788-041D45DF099C}"/>
          </ac:spMkLst>
        </pc:spChg>
        <pc:spChg chg="mod ord">
          <ac:chgData name="Chloe Wilkins (2501824)" userId="S::2501824@student.uwtsd.ac.uk::31792e08-2145-4a76-8e7f-7255b4031c58" providerId="AD" clId="Web-{0EACBA11-4BE1-A8A2-0F31-98B4D0A1E7C1}" dt="2026-01-07T14:10:01.974" v="288" actId="20577"/>
          <ac:spMkLst>
            <pc:docMk/>
            <pc:sldMk cId="1215470317" sldId="269"/>
            <ac:spMk id="3" creationId="{AD1F1DB4-F915-29FB-527D-D0D33D456FB5}"/>
          </ac:spMkLst>
        </pc:spChg>
        <pc:spChg chg="add mod ord">
          <ac:chgData name="Chloe Wilkins (2501824)" userId="S::2501824@student.uwtsd.ac.uk::31792e08-2145-4a76-8e7f-7255b4031c58" providerId="AD" clId="Web-{0EACBA11-4BE1-A8A2-0F31-98B4D0A1E7C1}" dt="2026-01-07T13:45:07.370" v="115"/>
          <ac:spMkLst>
            <pc:docMk/>
            <pc:sldMk cId="1215470317" sldId="269"/>
            <ac:spMk id="5" creationId="{13637B56-642D-A048-210F-68398F53BCC8}"/>
          </ac:spMkLst>
        </pc:spChg>
        <pc:spChg chg="add mod ord">
          <ac:chgData name="Chloe Wilkins (2501824)" userId="S::2501824@student.uwtsd.ac.uk::31792e08-2145-4a76-8e7f-7255b4031c58" providerId="AD" clId="Web-{0EACBA11-4BE1-A8A2-0F31-98B4D0A1E7C1}" dt="2026-01-07T13:48:52.145" v="128"/>
          <ac:spMkLst>
            <pc:docMk/>
            <pc:sldMk cId="1215470317" sldId="269"/>
            <ac:spMk id="6" creationId="{B4F16AAB-E434-9418-6EF8-691757939EE0}"/>
          </ac:spMkLst>
        </pc:spChg>
        <pc:spChg chg="add">
          <ac:chgData name="Chloe Wilkins (2501824)" userId="S::2501824@student.uwtsd.ac.uk::31792e08-2145-4a76-8e7f-7255b4031c58" providerId="AD" clId="Web-{0EACBA11-4BE1-A8A2-0F31-98B4D0A1E7C1}" dt="2026-01-07T13:33:36.071" v="55"/>
          <ac:spMkLst>
            <pc:docMk/>
            <pc:sldMk cId="1215470317" sldId="269"/>
            <ac:spMk id="63" creationId="{6B2ADB95-0FA3-4BD7-A8AC-89D014A83E5B}"/>
          </ac:spMkLst>
        </pc:spChg>
        <pc:spChg chg="ord">
          <ac:chgData name="Chloe Wilkins (2501824)" userId="S::2501824@student.uwtsd.ac.uk::31792e08-2145-4a76-8e7f-7255b4031c58" providerId="AD" clId="Web-{0EACBA11-4BE1-A8A2-0F31-98B4D0A1E7C1}" dt="2026-01-07T13:45:22.495" v="116"/>
          <ac:spMkLst>
            <pc:docMk/>
            <pc:sldMk cId="1215470317" sldId="269"/>
            <ac:spMk id="65" creationId="{C924DBCE-E731-4B22-8181-A39C1D86276C}"/>
          </ac:spMkLst>
        </pc:spChg>
        <pc:spChg chg="add">
          <ac:chgData name="Chloe Wilkins (2501824)" userId="S::2501824@student.uwtsd.ac.uk::31792e08-2145-4a76-8e7f-7255b4031c58" providerId="AD" clId="Web-{0EACBA11-4BE1-A8A2-0F31-98B4D0A1E7C1}" dt="2026-01-07T13:33:36.071" v="55"/>
          <ac:spMkLst>
            <pc:docMk/>
            <pc:sldMk cId="1215470317" sldId="269"/>
            <ac:spMk id="67" creationId="{4CBF9756-6AC8-4C65-84DF-56FBFFA1D873}"/>
          </ac:spMkLst>
        </pc:spChg>
        <pc:spChg chg="add">
          <ac:chgData name="Chloe Wilkins (2501824)" userId="S::2501824@student.uwtsd.ac.uk::31792e08-2145-4a76-8e7f-7255b4031c58" providerId="AD" clId="Web-{0EACBA11-4BE1-A8A2-0F31-98B4D0A1E7C1}" dt="2026-01-07T13:33:36.071" v="55"/>
          <ac:spMkLst>
            <pc:docMk/>
            <pc:sldMk cId="1215470317" sldId="269"/>
            <ac:spMk id="69" creationId="{2D385988-EAAF-4C27-AF8A-2BFBECAF3D4F}"/>
          </ac:spMkLst>
        </pc:spChg>
        <pc:spChg chg="add">
          <ac:chgData name="Chloe Wilkins (2501824)" userId="S::2501824@student.uwtsd.ac.uk::31792e08-2145-4a76-8e7f-7255b4031c58" providerId="AD" clId="Web-{0EACBA11-4BE1-A8A2-0F31-98B4D0A1E7C1}" dt="2026-01-07T13:33:36.071" v="55"/>
          <ac:spMkLst>
            <pc:docMk/>
            <pc:sldMk cId="1215470317" sldId="269"/>
            <ac:spMk id="75" creationId="{2D20F754-35A9-4508-BE3C-C59996D1437B}"/>
          </ac:spMkLst>
        </pc:spChg>
      </pc:sldChg>
      <pc:sldChg chg="addSp delSp modSp add replId">
        <pc:chgData name="Chloe Wilkins (2501824)" userId="S::2501824@student.uwtsd.ac.uk::31792e08-2145-4a76-8e7f-7255b4031c58" providerId="AD" clId="Web-{0EACBA11-4BE1-A8A2-0F31-98B4D0A1E7C1}" dt="2026-01-07T14:10:21.349" v="292" actId="20577"/>
        <pc:sldMkLst>
          <pc:docMk/>
          <pc:sldMk cId="93578216" sldId="270"/>
        </pc:sldMkLst>
        <pc:spChg chg="mod">
          <ac:chgData name="Chloe Wilkins (2501824)" userId="S::2501824@student.uwtsd.ac.uk::31792e08-2145-4a76-8e7f-7255b4031c58" providerId="AD" clId="Web-{0EACBA11-4BE1-A8A2-0F31-98B4D0A1E7C1}" dt="2026-01-07T13:35:32.139" v="76" actId="20577"/>
          <ac:spMkLst>
            <pc:docMk/>
            <pc:sldMk cId="93578216" sldId="270"/>
            <ac:spMk id="2" creationId="{2ECA34A6-9991-251A-BA05-E09E1A7AD524}"/>
          </ac:spMkLst>
        </pc:spChg>
        <pc:spChg chg="mod ord">
          <ac:chgData name="Chloe Wilkins (2501824)" userId="S::2501824@student.uwtsd.ac.uk::31792e08-2145-4a76-8e7f-7255b4031c58" providerId="AD" clId="Web-{0EACBA11-4BE1-A8A2-0F31-98B4D0A1E7C1}" dt="2026-01-07T14:10:21.349" v="292" actId="20577"/>
          <ac:spMkLst>
            <pc:docMk/>
            <pc:sldMk cId="93578216" sldId="270"/>
            <ac:spMk id="3" creationId="{2174D446-81E2-BD94-1802-EEB2AE7EFEED}"/>
          </ac:spMkLst>
        </pc:spChg>
        <pc:spChg chg="add">
          <ac:chgData name="Chloe Wilkins (2501824)" userId="S::2501824@student.uwtsd.ac.uk::31792e08-2145-4a76-8e7f-7255b4031c58" providerId="AD" clId="Web-{0EACBA11-4BE1-A8A2-0F31-98B4D0A1E7C1}" dt="2026-01-07T13:35:50.858" v="77"/>
          <ac:spMkLst>
            <pc:docMk/>
            <pc:sldMk cId="93578216" sldId="270"/>
            <ac:spMk id="80" creationId="{6A84B152-3496-4C52-AF08-97AFFC09DD2C}"/>
          </ac:spMkLst>
        </pc:spChg>
        <pc:spChg chg="add">
          <ac:chgData name="Chloe Wilkins (2501824)" userId="S::2501824@student.uwtsd.ac.uk::31792e08-2145-4a76-8e7f-7255b4031c58" providerId="AD" clId="Web-{0EACBA11-4BE1-A8A2-0F31-98B4D0A1E7C1}" dt="2026-01-07T13:35:50.858" v="77"/>
          <ac:spMkLst>
            <pc:docMk/>
            <pc:sldMk cId="93578216" sldId="270"/>
            <ac:spMk id="84" creationId="{C924DBCE-E731-4B22-8181-A39C1D86276C}"/>
          </ac:spMkLst>
        </pc:spChg>
        <pc:spChg chg="add">
          <ac:chgData name="Chloe Wilkins (2501824)" userId="S::2501824@student.uwtsd.ac.uk::31792e08-2145-4a76-8e7f-7255b4031c58" providerId="AD" clId="Web-{0EACBA11-4BE1-A8A2-0F31-98B4D0A1E7C1}" dt="2026-01-07T13:35:50.858" v="77"/>
          <ac:spMkLst>
            <pc:docMk/>
            <pc:sldMk cId="93578216" sldId="270"/>
            <ac:spMk id="86" creationId="{4CBF9756-6AC8-4C65-84DF-56FBFFA1D873}"/>
          </ac:spMkLst>
        </pc:spChg>
        <pc:spChg chg="add">
          <ac:chgData name="Chloe Wilkins (2501824)" userId="S::2501824@student.uwtsd.ac.uk::31792e08-2145-4a76-8e7f-7255b4031c58" providerId="AD" clId="Web-{0EACBA11-4BE1-A8A2-0F31-98B4D0A1E7C1}" dt="2026-01-07T13:35:50.858" v="77"/>
          <ac:spMkLst>
            <pc:docMk/>
            <pc:sldMk cId="93578216" sldId="270"/>
            <ac:spMk id="88" creationId="{2D385988-EAAF-4C27-AF8A-2BFBECAF3D4F}"/>
          </ac:spMkLst>
        </pc:spChg>
        <pc:spChg chg="add">
          <ac:chgData name="Chloe Wilkins (2501824)" userId="S::2501824@student.uwtsd.ac.uk::31792e08-2145-4a76-8e7f-7255b4031c58" providerId="AD" clId="Web-{0EACBA11-4BE1-A8A2-0F31-98B4D0A1E7C1}" dt="2026-01-07T13:35:50.858" v="77"/>
          <ac:spMkLst>
            <pc:docMk/>
            <pc:sldMk cId="93578216" sldId="270"/>
            <ac:spMk id="92" creationId="{B621D332-7329-4994-8836-C429A51B7549}"/>
          </ac:spMkLst>
        </pc:spChg>
        <pc:spChg chg="add">
          <ac:chgData name="Chloe Wilkins (2501824)" userId="S::2501824@student.uwtsd.ac.uk::31792e08-2145-4a76-8e7f-7255b4031c58" providerId="AD" clId="Web-{0EACBA11-4BE1-A8A2-0F31-98B4D0A1E7C1}" dt="2026-01-07T13:35:50.858" v="77"/>
          <ac:spMkLst>
            <pc:docMk/>
            <pc:sldMk cId="93578216" sldId="270"/>
            <ac:spMk id="94" creationId="{2D20F754-35A9-4508-BE3C-C59996D1437B}"/>
          </ac:spMkLst>
        </pc:spChg>
      </pc:sldChg>
      <pc:sldChg chg="addSp delSp modSp add replId">
        <pc:chgData name="Chloe Wilkins (2501824)" userId="S::2501824@student.uwtsd.ac.uk::31792e08-2145-4a76-8e7f-7255b4031c58" providerId="AD" clId="Web-{0EACBA11-4BE1-A8A2-0F31-98B4D0A1E7C1}" dt="2026-01-07T14:10:42.850" v="297" actId="20577"/>
        <pc:sldMkLst>
          <pc:docMk/>
          <pc:sldMk cId="3720224749" sldId="271"/>
        </pc:sldMkLst>
        <pc:spChg chg="mod">
          <ac:chgData name="Chloe Wilkins (2501824)" userId="S::2501824@student.uwtsd.ac.uk::31792e08-2145-4a76-8e7f-7255b4031c58" providerId="AD" clId="Web-{0EACBA11-4BE1-A8A2-0F31-98B4D0A1E7C1}" dt="2026-01-07T13:55:09.568" v="181" actId="20577"/>
          <ac:spMkLst>
            <pc:docMk/>
            <pc:sldMk cId="3720224749" sldId="271"/>
            <ac:spMk id="2" creationId="{7BFC2C56-F892-61A9-AE8D-2970FE20B728}"/>
          </ac:spMkLst>
        </pc:spChg>
        <pc:spChg chg="mod">
          <ac:chgData name="Chloe Wilkins (2501824)" userId="S::2501824@student.uwtsd.ac.uk::31792e08-2145-4a76-8e7f-7255b4031c58" providerId="AD" clId="Web-{0EACBA11-4BE1-A8A2-0F31-98B4D0A1E7C1}" dt="2026-01-07T14:10:42.850" v="297" actId="20577"/>
          <ac:spMkLst>
            <pc:docMk/>
            <pc:sldMk cId="3720224749" sldId="271"/>
            <ac:spMk id="3" creationId="{3148CB40-6EDA-2CFB-DD7F-26426D43A75C}"/>
          </ac:spMkLst>
        </pc:spChg>
        <pc:spChg chg="add">
          <ac:chgData name="Chloe Wilkins (2501824)" userId="S::2501824@student.uwtsd.ac.uk::31792e08-2145-4a76-8e7f-7255b4031c58" providerId="AD" clId="Web-{0EACBA11-4BE1-A8A2-0F31-98B4D0A1E7C1}" dt="2026-01-07T13:55:26.819" v="182"/>
          <ac:spMkLst>
            <pc:docMk/>
            <pc:sldMk cId="3720224749" sldId="271"/>
            <ac:spMk id="103" creationId="{C924DBCE-E731-4B22-8181-A39C1D86276C}"/>
          </ac:spMkLst>
        </pc:spChg>
        <pc:spChg chg="add">
          <ac:chgData name="Chloe Wilkins (2501824)" userId="S::2501824@student.uwtsd.ac.uk::31792e08-2145-4a76-8e7f-7255b4031c58" providerId="AD" clId="Web-{0EACBA11-4BE1-A8A2-0F31-98B4D0A1E7C1}" dt="2026-01-07T13:55:26.819" v="182"/>
          <ac:spMkLst>
            <pc:docMk/>
            <pc:sldMk cId="3720224749" sldId="271"/>
            <ac:spMk id="105" creationId="{4CBF9756-6AC8-4C65-84DF-56FBFFA1D873}"/>
          </ac:spMkLst>
        </pc:spChg>
        <pc:spChg chg="add">
          <ac:chgData name="Chloe Wilkins (2501824)" userId="S::2501824@student.uwtsd.ac.uk::31792e08-2145-4a76-8e7f-7255b4031c58" providerId="AD" clId="Web-{0EACBA11-4BE1-A8A2-0F31-98B4D0A1E7C1}" dt="2026-01-07T13:55:26.819" v="182"/>
          <ac:spMkLst>
            <pc:docMk/>
            <pc:sldMk cId="3720224749" sldId="271"/>
            <ac:spMk id="107" creationId="{2D385988-EAAF-4C27-AF8A-2BFBECAF3D4F}"/>
          </ac:spMkLst>
        </pc:spChg>
        <pc:spChg chg="add">
          <ac:chgData name="Chloe Wilkins (2501824)" userId="S::2501824@student.uwtsd.ac.uk::31792e08-2145-4a76-8e7f-7255b4031c58" providerId="AD" clId="Web-{0EACBA11-4BE1-A8A2-0F31-98B4D0A1E7C1}" dt="2026-01-07T13:55:26.819" v="182"/>
          <ac:spMkLst>
            <pc:docMk/>
            <pc:sldMk cId="3720224749" sldId="271"/>
            <ac:spMk id="111" creationId="{B621D332-7329-4994-8836-C429A51B7549}"/>
          </ac:spMkLst>
        </pc:spChg>
        <pc:spChg chg="add">
          <ac:chgData name="Chloe Wilkins (2501824)" userId="S::2501824@student.uwtsd.ac.uk::31792e08-2145-4a76-8e7f-7255b4031c58" providerId="AD" clId="Web-{0EACBA11-4BE1-A8A2-0F31-98B4D0A1E7C1}" dt="2026-01-07T13:55:26.819" v="182"/>
          <ac:spMkLst>
            <pc:docMk/>
            <pc:sldMk cId="3720224749" sldId="271"/>
            <ac:spMk id="113" creationId="{2D20F754-35A9-4508-BE3C-C59996D1437B}"/>
          </ac:spMkLst>
        </pc:spChg>
      </pc:sldChg>
      <pc:sldChg chg="addSp delSp modSp add replId">
        <pc:chgData name="Chloe Wilkins (2501824)" userId="S::2501824@student.uwtsd.ac.uk::31792e08-2145-4a76-8e7f-7255b4031c58" providerId="AD" clId="Web-{0EACBA11-4BE1-A8A2-0F31-98B4D0A1E7C1}" dt="2026-01-07T13:58:08.885" v="210" actId="20577"/>
        <pc:sldMkLst>
          <pc:docMk/>
          <pc:sldMk cId="1696114646" sldId="272"/>
        </pc:sldMkLst>
        <pc:spChg chg="mod">
          <ac:chgData name="Chloe Wilkins (2501824)" userId="S::2501824@student.uwtsd.ac.uk::31792e08-2145-4a76-8e7f-7255b4031c58" providerId="AD" clId="Web-{0EACBA11-4BE1-A8A2-0F31-98B4D0A1E7C1}" dt="2026-01-07T13:56:14.633" v="194" actId="20577"/>
          <ac:spMkLst>
            <pc:docMk/>
            <pc:sldMk cId="1696114646" sldId="272"/>
            <ac:spMk id="2" creationId="{22118A21-4982-CD2A-CB4D-B4E5B81CCA0D}"/>
          </ac:spMkLst>
        </pc:spChg>
        <pc:spChg chg="mod ord">
          <ac:chgData name="Chloe Wilkins (2501824)" userId="S::2501824@student.uwtsd.ac.uk::31792e08-2145-4a76-8e7f-7255b4031c58" providerId="AD" clId="Web-{0EACBA11-4BE1-A8A2-0F31-98B4D0A1E7C1}" dt="2026-01-07T13:58:08.885" v="210" actId="20577"/>
          <ac:spMkLst>
            <pc:docMk/>
            <pc:sldMk cId="1696114646" sldId="272"/>
            <ac:spMk id="3" creationId="{3FFA3996-E4F9-A3A1-2344-F84F1396E9DA}"/>
          </ac:spMkLst>
        </pc:spChg>
        <pc:spChg chg="add">
          <ac:chgData name="Chloe Wilkins (2501824)" userId="S::2501824@student.uwtsd.ac.uk::31792e08-2145-4a76-8e7f-7255b4031c58" providerId="AD" clId="Web-{0EACBA11-4BE1-A8A2-0F31-98B4D0A1E7C1}" dt="2026-01-07T13:56:44.211" v="195"/>
          <ac:spMkLst>
            <pc:docMk/>
            <pc:sldMk cId="1696114646" sldId="272"/>
            <ac:spMk id="118" creationId="{6A84B152-3496-4C52-AF08-97AFFC09DD2C}"/>
          </ac:spMkLst>
        </pc:spChg>
        <pc:spChg chg="add">
          <ac:chgData name="Chloe Wilkins (2501824)" userId="S::2501824@student.uwtsd.ac.uk::31792e08-2145-4a76-8e7f-7255b4031c58" providerId="AD" clId="Web-{0EACBA11-4BE1-A8A2-0F31-98B4D0A1E7C1}" dt="2026-01-07T13:56:44.211" v="195"/>
          <ac:spMkLst>
            <pc:docMk/>
            <pc:sldMk cId="1696114646" sldId="272"/>
            <ac:spMk id="120" creationId="{6B2ADB95-0FA3-4BD7-A8AC-89D014A83E5B}"/>
          </ac:spMkLst>
        </pc:spChg>
        <pc:spChg chg="add">
          <ac:chgData name="Chloe Wilkins (2501824)" userId="S::2501824@student.uwtsd.ac.uk::31792e08-2145-4a76-8e7f-7255b4031c58" providerId="AD" clId="Web-{0EACBA11-4BE1-A8A2-0F31-98B4D0A1E7C1}" dt="2026-01-07T13:56:44.211" v="195"/>
          <ac:spMkLst>
            <pc:docMk/>
            <pc:sldMk cId="1696114646" sldId="272"/>
            <ac:spMk id="122" creationId="{C924DBCE-E731-4B22-8181-A39C1D86276C}"/>
          </ac:spMkLst>
        </pc:spChg>
        <pc:spChg chg="add">
          <ac:chgData name="Chloe Wilkins (2501824)" userId="S::2501824@student.uwtsd.ac.uk::31792e08-2145-4a76-8e7f-7255b4031c58" providerId="AD" clId="Web-{0EACBA11-4BE1-A8A2-0F31-98B4D0A1E7C1}" dt="2026-01-07T13:56:44.211" v="195"/>
          <ac:spMkLst>
            <pc:docMk/>
            <pc:sldMk cId="1696114646" sldId="272"/>
            <ac:spMk id="130" creationId="{B621D332-7329-4994-8836-C429A51B7549}"/>
          </ac:spMkLst>
        </pc:spChg>
        <pc:spChg chg="add">
          <ac:chgData name="Chloe Wilkins (2501824)" userId="S::2501824@student.uwtsd.ac.uk::31792e08-2145-4a76-8e7f-7255b4031c58" providerId="AD" clId="Web-{0EACBA11-4BE1-A8A2-0F31-98B4D0A1E7C1}" dt="2026-01-07T13:56:44.211" v="195"/>
          <ac:spMkLst>
            <pc:docMk/>
            <pc:sldMk cId="1696114646" sldId="272"/>
            <ac:spMk id="132" creationId="{2D20F754-35A9-4508-BE3C-C59996D1437B}"/>
          </ac:spMkLst>
        </pc:spChg>
      </pc:sldChg>
      <pc:sldChg chg="modSp add replId">
        <pc:chgData name="Chloe Wilkins (2501824)" userId="S::2501824@student.uwtsd.ac.uk::31792e08-2145-4a76-8e7f-7255b4031c58" providerId="AD" clId="Web-{0EACBA11-4BE1-A8A2-0F31-98B4D0A1E7C1}" dt="2026-01-07T14:10:59.601" v="301" actId="20577"/>
        <pc:sldMkLst>
          <pc:docMk/>
          <pc:sldMk cId="2876713294" sldId="273"/>
        </pc:sldMkLst>
        <pc:spChg chg="mod">
          <ac:chgData name="Chloe Wilkins (2501824)" userId="S::2501824@student.uwtsd.ac.uk::31792e08-2145-4a76-8e7f-7255b4031c58" providerId="AD" clId="Web-{0EACBA11-4BE1-A8A2-0F31-98B4D0A1E7C1}" dt="2026-01-07T13:58:56.932" v="218" actId="20577"/>
          <ac:spMkLst>
            <pc:docMk/>
            <pc:sldMk cId="2876713294" sldId="273"/>
            <ac:spMk id="2" creationId="{232F4CA2-4A7E-0E2C-CE9E-79091AD6E713}"/>
          </ac:spMkLst>
        </pc:spChg>
        <pc:spChg chg="mod">
          <ac:chgData name="Chloe Wilkins (2501824)" userId="S::2501824@student.uwtsd.ac.uk::31792e08-2145-4a76-8e7f-7255b4031c58" providerId="AD" clId="Web-{0EACBA11-4BE1-A8A2-0F31-98B4D0A1E7C1}" dt="2026-01-07T14:10:59.601" v="301" actId="20577"/>
          <ac:spMkLst>
            <pc:docMk/>
            <pc:sldMk cId="2876713294" sldId="273"/>
            <ac:spMk id="3" creationId="{7A5207FA-D758-19F8-5E33-EBBE6256FD1F}"/>
          </ac:spMkLst>
        </pc:spChg>
      </pc:sldChg>
      <pc:sldChg chg="modSp add replId">
        <pc:chgData name="Chloe Wilkins (2501824)" userId="S::2501824@student.uwtsd.ac.uk::31792e08-2145-4a76-8e7f-7255b4031c58" providerId="AD" clId="Web-{0EACBA11-4BE1-A8A2-0F31-98B4D0A1E7C1}" dt="2026-01-07T14:11:21.101" v="307" actId="20577"/>
        <pc:sldMkLst>
          <pc:docMk/>
          <pc:sldMk cId="2898023424" sldId="274"/>
        </pc:sldMkLst>
        <pc:spChg chg="mod ord">
          <ac:chgData name="Chloe Wilkins (2501824)" userId="S::2501824@student.uwtsd.ac.uk::31792e08-2145-4a76-8e7f-7255b4031c58" providerId="AD" clId="Web-{0EACBA11-4BE1-A8A2-0F31-98B4D0A1E7C1}" dt="2026-01-07T14:04:25.452" v="269"/>
          <ac:spMkLst>
            <pc:docMk/>
            <pc:sldMk cId="2898023424" sldId="274"/>
            <ac:spMk id="2" creationId="{6D2B8C59-F921-CF86-37AC-6E4128CB0E06}"/>
          </ac:spMkLst>
        </pc:spChg>
        <pc:spChg chg="mod">
          <ac:chgData name="Chloe Wilkins (2501824)" userId="S::2501824@student.uwtsd.ac.uk::31792e08-2145-4a76-8e7f-7255b4031c58" providerId="AD" clId="Web-{0EACBA11-4BE1-A8A2-0F31-98B4D0A1E7C1}" dt="2026-01-07T14:11:21.101" v="307" actId="20577"/>
          <ac:spMkLst>
            <pc:docMk/>
            <pc:sldMk cId="2898023424" sldId="274"/>
            <ac:spMk id="3" creationId="{23926484-919F-ECE2-C5A5-423A906CE342}"/>
          </ac:spMkLst>
        </pc:spChg>
      </pc:sldChg>
      <pc:sldChg chg="addSp delSp modSp add replId">
        <pc:chgData name="Chloe Wilkins (2501824)" userId="S::2501824@student.uwtsd.ac.uk::31792e08-2145-4a76-8e7f-7255b4031c58" providerId="AD" clId="Web-{0EACBA11-4BE1-A8A2-0F31-98B4D0A1E7C1}" dt="2026-01-07T14:11:30.086" v="310" actId="20577"/>
        <pc:sldMkLst>
          <pc:docMk/>
          <pc:sldMk cId="3212213083" sldId="275"/>
        </pc:sldMkLst>
        <pc:spChg chg="mod ord">
          <ac:chgData name="Chloe Wilkins (2501824)" userId="S::2501824@student.uwtsd.ac.uk::31792e08-2145-4a76-8e7f-7255b4031c58" providerId="AD" clId="Web-{0EACBA11-4BE1-A8A2-0F31-98B4D0A1E7C1}" dt="2026-01-07T14:05:57.366" v="280"/>
          <ac:spMkLst>
            <pc:docMk/>
            <pc:sldMk cId="3212213083" sldId="275"/>
            <ac:spMk id="2" creationId="{55241D07-6069-739E-6EAA-3C2A1446D865}"/>
          </ac:spMkLst>
        </pc:spChg>
        <pc:spChg chg="mod">
          <ac:chgData name="Chloe Wilkins (2501824)" userId="S::2501824@student.uwtsd.ac.uk::31792e08-2145-4a76-8e7f-7255b4031c58" providerId="AD" clId="Web-{0EACBA11-4BE1-A8A2-0F31-98B4D0A1E7C1}" dt="2026-01-07T14:11:30.086" v="310" actId="20577"/>
          <ac:spMkLst>
            <pc:docMk/>
            <pc:sldMk cId="3212213083" sldId="275"/>
            <ac:spMk id="3" creationId="{6B39E5FA-81EB-8A29-CCB6-EDC9CEEB9F49}"/>
          </ac:spMkLst>
        </pc:spChg>
        <pc:spChg chg="add">
          <ac:chgData name="Chloe Wilkins (2501824)" userId="S::2501824@student.uwtsd.ac.uk::31792e08-2145-4a76-8e7f-7255b4031c58" providerId="AD" clId="Web-{0EACBA11-4BE1-A8A2-0F31-98B4D0A1E7C1}" dt="2026-01-07T14:05:08.784" v="274"/>
          <ac:spMkLst>
            <pc:docMk/>
            <pc:sldMk cId="3212213083" sldId="275"/>
            <ac:spMk id="137" creationId="{6A84B152-3496-4C52-AF08-97AFFC09DD2C}"/>
          </ac:spMkLst>
        </pc:spChg>
        <pc:spChg chg="add">
          <ac:chgData name="Chloe Wilkins (2501824)" userId="S::2501824@student.uwtsd.ac.uk::31792e08-2145-4a76-8e7f-7255b4031c58" providerId="AD" clId="Web-{0EACBA11-4BE1-A8A2-0F31-98B4D0A1E7C1}" dt="2026-01-07T14:05:08.784" v="274"/>
          <ac:spMkLst>
            <pc:docMk/>
            <pc:sldMk cId="3212213083" sldId="275"/>
            <ac:spMk id="141" creationId="{C924DBCE-E731-4B22-8181-A39C1D86276C}"/>
          </ac:spMkLst>
        </pc:spChg>
        <pc:spChg chg="add">
          <ac:chgData name="Chloe Wilkins (2501824)" userId="S::2501824@student.uwtsd.ac.uk::31792e08-2145-4a76-8e7f-7255b4031c58" providerId="AD" clId="Web-{0EACBA11-4BE1-A8A2-0F31-98B4D0A1E7C1}" dt="2026-01-07T14:05:08.784" v="274"/>
          <ac:spMkLst>
            <pc:docMk/>
            <pc:sldMk cId="3212213083" sldId="275"/>
            <ac:spMk id="149" creationId="{B621D332-7329-4994-8836-C429A51B7549}"/>
          </ac:spMkLst>
        </pc:spChg>
      </pc:sldChg>
    </pc:docChg>
  </pc:docChgLst>
  <pc:docChgLst>
    <pc:chgData name="Chloe Wilkins (2501824)" userId="S::2501824@student.uwtsd.ac.uk::31792e08-2145-4a76-8e7f-7255b4031c58" providerId="AD" clId="Web-{0A70CB2E-9812-C4A1-FFE5-F337EF9BB64D}"/>
    <pc:docChg chg="modSld">
      <pc:chgData name="Chloe Wilkins (2501824)" userId="S::2501824@student.uwtsd.ac.uk::31792e08-2145-4a76-8e7f-7255b4031c58" providerId="AD" clId="Web-{0A70CB2E-9812-C4A1-FFE5-F337EF9BB64D}" dt="2026-01-09T08:12:26.675" v="1" actId="20577"/>
      <pc:docMkLst>
        <pc:docMk/>
      </pc:docMkLst>
      <pc:sldChg chg="modSp">
        <pc:chgData name="Chloe Wilkins (2501824)" userId="S::2501824@student.uwtsd.ac.uk::31792e08-2145-4a76-8e7f-7255b4031c58" providerId="AD" clId="Web-{0A70CB2E-9812-C4A1-FFE5-F337EF9BB64D}" dt="2026-01-09T08:12:26.675" v="1" actId="20577"/>
        <pc:sldMkLst>
          <pc:docMk/>
          <pc:sldMk cId="4249696394" sldId="280"/>
        </pc:sldMkLst>
        <pc:spChg chg="mod">
          <ac:chgData name="Chloe Wilkins (2501824)" userId="S::2501824@student.uwtsd.ac.uk::31792e08-2145-4a76-8e7f-7255b4031c58" providerId="AD" clId="Web-{0A70CB2E-9812-C4A1-FFE5-F337EF9BB64D}" dt="2026-01-09T08:12:26.675" v="1" actId="20577"/>
          <ac:spMkLst>
            <pc:docMk/>
            <pc:sldMk cId="4249696394" sldId="280"/>
            <ac:spMk id="7" creationId="{951E3B5F-6E30-8507-AB6B-295BA0B0DF73}"/>
          </ac:spMkLst>
        </pc:spChg>
      </pc:sldChg>
    </pc:docChg>
  </pc:docChgLst>
  <pc:docChgLst>
    <pc:chgData name="Chloe Wilkins (2501824)" userId="S::2501824@student.uwtsd.ac.uk::31792e08-2145-4a76-8e7f-7255b4031c58" providerId="AD" clId="Web-{E5A56A59-3382-79D2-00FD-38804561A70F}"/>
    <pc:docChg chg="addSld delSld modSld sldOrd">
      <pc:chgData name="Chloe Wilkins (2501824)" userId="S::2501824@student.uwtsd.ac.uk::31792e08-2145-4a76-8e7f-7255b4031c58" providerId="AD" clId="Web-{E5A56A59-3382-79D2-00FD-38804561A70F}" dt="2026-01-08T20:59:40.199" v="1843" actId="20577"/>
      <pc:docMkLst>
        <pc:docMk/>
      </pc:docMkLst>
      <pc:sldChg chg="modSp">
        <pc:chgData name="Chloe Wilkins (2501824)" userId="S::2501824@student.uwtsd.ac.uk::31792e08-2145-4a76-8e7f-7255b4031c58" providerId="AD" clId="Web-{E5A56A59-3382-79D2-00FD-38804561A70F}" dt="2026-01-08T13:32:41.456" v="1730" actId="20577"/>
        <pc:sldMkLst>
          <pc:docMk/>
          <pc:sldMk cId="109857222" sldId="256"/>
        </pc:sldMkLst>
        <pc:spChg chg="mod">
          <ac:chgData name="Chloe Wilkins (2501824)" userId="S::2501824@student.uwtsd.ac.uk::31792e08-2145-4a76-8e7f-7255b4031c58" providerId="AD" clId="Web-{E5A56A59-3382-79D2-00FD-38804561A70F}" dt="2026-01-08T13:32:41.456" v="1730" actId="20577"/>
          <ac:spMkLst>
            <pc:docMk/>
            <pc:sldMk cId="109857222" sldId="256"/>
            <ac:spMk id="8" creationId="{E50399CE-7B2B-BFA0-F518-53543F628AFC}"/>
          </ac:spMkLst>
        </pc:spChg>
      </pc:sldChg>
      <pc:sldChg chg="addSp delSp modSp">
        <pc:chgData name="Chloe Wilkins (2501824)" userId="S::2501824@student.uwtsd.ac.uk::31792e08-2145-4a76-8e7f-7255b4031c58" providerId="AD" clId="Web-{E5A56A59-3382-79D2-00FD-38804561A70F}" dt="2026-01-08T17:54:16.449" v="1813" actId="20577"/>
        <pc:sldMkLst>
          <pc:docMk/>
          <pc:sldMk cId="1855957856" sldId="257"/>
        </pc:sldMkLst>
        <pc:spChg chg="mod">
          <ac:chgData name="Chloe Wilkins (2501824)" userId="S::2501824@student.uwtsd.ac.uk::31792e08-2145-4a76-8e7f-7255b4031c58" providerId="AD" clId="Web-{E5A56A59-3382-79D2-00FD-38804561A70F}" dt="2026-01-08T17:54:16.449" v="1813" actId="20577"/>
          <ac:spMkLst>
            <pc:docMk/>
            <pc:sldMk cId="1855957856" sldId="257"/>
            <ac:spMk id="3" creationId="{2E331E3D-B1B6-EFC6-2128-29A5B9D440EA}"/>
          </ac:spMkLst>
        </pc:spChg>
        <pc:spChg chg="add del mod">
          <ac:chgData name="Chloe Wilkins (2501824)" userId="S::2501824@student.uwtsd.ac.uk::31792e08-2145-4a76-8e7f-7255b4031c58" providerId="AD" clId="Web-{E5A56A59-3382-79D2-00FD-38804561A70F}" dt="2026-01-08T13:32:56.975" v="1735"/>
          <ac:spMkLst>
            <pc:docMk/>
            <pc:sldMk cId="1855957856" sldId="257"/>
            <ac:spMk id="4" creationId="{6D507BE7-8E46-C93F-E9CC-F6AB69D36125}"/>
          </ac:spMkLst>
        </pc:spChg>
      </pc:sldChg>
      <pc:sldChg chg="del">
        <pc:chgData name="Chloe Wilkins (2501824)" userId="S::2501824@student.uwtsd.ac.uk::31792e08-2145-4a76-8e7f-7255b4031c58" providerId="AD" clId="Web-{E5A56A59-3382-79D2-00FD-38804561A70F}" dt="2026-01-08T10:59:53.989" v="239"/>
        <pc:sldMkLst>
          <pc:docMk/>
          <pc:sldMk cId="2142120283" sldId="264"/>
        </pc:sldMkLst>
      </pc:sldChg>
      <pc:sldChg chg="del">
        <pc:chgData name="Chloe Wilkins (2501824)" userId="S::2501824@student.uwtsd.ac.uk::31792e08-2145-4a76-8e7f-7255b4031c58" providerId="AD" clId="Web-{E5A56A59-3382-79D2-00FD-38804561A70F}" dt="2026-01-08T11:08:20.524" v="279"/>
        <pc:sldMkLst>
          <pc:docMk/>
          <pc:sldMk cId="2295203369" sldId="265"/>
        </pc:sldMkLst>
      </pc:sldChg>
      <pc:sldChg chg="addSp delSp modSp">
        <pc:chgData name="Chloe Wilkins (2501824)" userId="S::2501824@student.uwtsd.ac.uk::31792e08-2145-4a76-8e7f-7255b4031c58" providerId="AD" clId="Web-{E5A56A59-3382-79D2-00FD-38804561A70F}" dt="2026-01-08T13:33:11.400" v="1737"/>
        <pc:sldMkLst>
          <pc:docMk/>
          <pc:sldMk cId="1215470317" sldId="269"/>
        </pc:sldMkLst>
        <pc:spChg chg="mod">
          <ac:chgData name="Chloe Wilkins (2501824)" userId="S::2501824@student.uwtsd.ac.uk::31792e08-2145-4a76-8e7f-7255b4031c58" providerId="AD" clId="Web-{E5A56A59-3382-79D2-00FD-38804561A70F}" dt="2026-01-08T13:19:39.782" v="1467" actId="20577"/>
          <ac:spMkLst>
            <pc:docMk/>
            <pc:sldMk cId="1215470317" sldId="269"/>
            <ac:spMk id="3" creationId="{AD1F1DB4-F915-29FB-527D-D0D33D456FB5}"/>
          </ac:spMkLst>
        </pc:spChg>
        <pc:spChg chg="add del mod">
          <ac:chgData name="Chloe Wilkins (2501824)" userId="S::2501824@student.uwtsd.ac.uk::31792e08-2145-4a76-8e7f-7255b4031c58" providerId="AD" clId="Web-{E5A56A59-3382-79D2-00FD-38804561A70F}" dt="2026-01-08T13:33:11.400" v="1737"/>
          <ac:spMkLst>
            <pc:docMk/>
            <pc:sldMk cId="1215470317" sldId="269"/>
            <ac:spMk id="4" creationId="{ED241198-2E68-1493-FA7D-AFA75B1A1123}"/>
          </ac:spMkLst>
        </pc:spChg>
      </pc:sldChg>
      <pc:sldChg chg="addSp delSp modSp">
        <pc:chgData name="Chloe Wilkins (2501824)" userId="S::2501824@student.uwtsd.ac.uk::31792e08-2145-4a76-8e7f-7255b4031c58" providerId="AD" clId="Web-{E5A56A59-3382-79D2-00FD-38804561A70F}" dt="2026-01-08T14:06:41.028" v="1801" actId="20577"/>
        <pc:sldMkLst>
          <pc:docMk/>
          <pc:sldMk cId="93578216" sldId="270"/>
        </pc:sldMkLst>
        <pc:spChg chg="mod">
          <ac:chgData name="Chloe Wilkins (2501824)" userId="S::2501824@student.uwtsd.ac.uk::31792e08-2145-4a76-8e7f-7255b4031c58" providerId="AD" clId="Web-{E5A56A59-3382-79D2-00FD-38804561A70F}" dt="2026-01-08T14:06:41.028" v="1801" actId="20577"/>
          <ac:spMkLst>
            <pc:docMk/>
            <pc:sldMk cId="93578216" sldId="270"/>
            <ac:spMk id="3" creationId="{2174D446-81E2-BD94-1802-EEB2AE7EFEED}"/>
          </ac:spMkLst>
        </pc:spChg>
        <pc:spChg chg="add del mod">
          <ac:chgData name="Chloe Wilkins (2501824)" userId="S::2501824@student.uwtsd.ac.uk::31792e08-2145-4a76-8e7f-7255b4031c58" providerId="AD" clId="Web-{E5A56A59-3382-79D2-00FD-38804561A70F}" dt="2026-01-08T13:33:20.168" v="1740"/>
          <ac:spMkLst>
            <pc:docMk/>
            <pc:sldMk cId="93578216" sldId="270"/>
            <ac:spMk id="4" creationId="{BAB4BD8F-A37F-C43F-D747-725D3E646EF1}"/>
          </ac:spMkLst>
        </pc:spChg>
      </pc:sldChg>
      <pc:sldChg chg="addSp delSp modSp">
        <pc:chgData name="Chloe Wilkins (2501824)" userId="S::2501824@student.uwtsd.ac.uk::31792e08-2145-4a76-8e7f-7255b4031c58" providerId="AD" clId="Web-{E5A56A59-3382-79D2-00FD-38804561A70F}" dt="2026-01-08T13:33:25.294" v="1742"/>
        <pc:sldMkLst>
          <pc:docMk/>
          <pc:sldMk cId="3720224749" sldId="271"/>
        </pc:sldMkLst>
        <pc:spChg chg="mod">
          <ac:chgData name="Chloe Wilkins (2501824)" userId="S::2501824@student.uwtsd.ac.uk::31792e08-2145-4a76-8e7f-7255b4031c58" providerId="AD" clId="Web-{E5A56A59-3382-79D2-00FD-38804561A70F}" dt="2026-01-08T13:20:34.582" v="1480" actId="20577"/>
          <ac:spMkLst>
            <pc:docMk/>
            <pc:sldMk cId="3720224749" sldId="271"/>
            <ac:spMk id="3" creationId="{3148CB40-6EDA-2CFB-DD7F-26426D43A75C}"/>
          </ac:spMkLst>
        </pc:spChg>
        <pc:spChg chg="add del mod">
          <ac:chgData name="Chloe Wilkins (2501824)" userId="S::2501824@student.uwtsd.ac.uk::31792e08-2145-4a76-8e7f-7255b4031c58" providerId="AD" clId="Web-{E5A56A59-3382-79D2-00FD-38804561A70F}" dt="2026-01-08T13:33:25.294" v="1742"/>
          <ac:spMkLst>
            <pc:docMk/>
            <pc:sldMk cId="3720224749" sldId="271"/>
            <ac:spMk id="4" creationId="{C6E330A2-103B-D4A2-6DFD-CA29557EC1A6}"/>
          </ac:spMkLst>
        </pc:spChg>
      </pc:sldChg>
      <pc:sldChg chg="addSp delSp modSp">
        <pc:chgData name="Chloe Wilkins (2501824)" userId="S::2501824@student.uwtsd.ac.uk::31792e08-2145-4a76-8e7f-7255b4031c58" providerId="AD" clId="Web-{E5A56A59-3382-79D2-00FD-38804561A70F}" dt="2026-01-08T13:33:31.936" v="1745"/>
        <pc:sldMkLst>
          <pc:docMk/>
          <pc:sldMk cId="1696114646" sldId="272"/>
        </pc:sldMkLst>
        <pc:spChg chg="mod">
          <ac:chgData name="Chloe Wilkins (2501824)" userId="S::2501824@student.uwtsd.ac.uk::31792e08-2145-4a76-8e7f-7255b4031c58" providerId="AD" clId="Web-{E5A56A59-3382-79D2-00FD-38804561A70F}" dt="2026-01-08T13:21:03.475" v="1490" actId="20577"/>
          <ac:spMkLst>
            <pc:docMk/>
            <pc:sldMk cId="1696114646" sldId="272"/>
            <ac:spMk id="3" creationId="{3FFA3996-E4F9-A3A1-2344-F84F1396E9DA}"/>
          </ac:spMkLst>
        </pc:spChg>
        <pc:spChg chg="add del mod">
          <ac:chgData name="Chloe Wilkins (2501824)" userId="S::2501824@student.uwtsd.ac.uk::31792e08-2145-4a76-8e7f-7255b4031c58" providerId="AD" clId="Web-{E5A56A59-3382-79D2-00FD-38804561A70F}" dt="2026-01-08T13:33:31.936" v="1745"/>
          <ac:spMkLst>
            <pc:docMk/>
            <pc:sldMk cId="1696114646" sldId="272"/>
            <ac:spMk id="4" creationId="{D4212B99-CAE9-1AE9-E3FB-9B9187B06DF4}"/>
          </ac:spMkLst>
        </pc:spChg>
      </pc:sldChg>
      <pc:sldChg chg="addSp delSp modSp">
        <pc:chgData name="Chloe Wilkins (2501824)" userId="S::2501824@student.uwtsd.ac.uk::31792e08-2145-4a76-8e7f-7255b4031c58" providerId="AD" clId="Web-{E5A56A59-3382-79D2-00FD-38804561A70F}" dt="2026-01-08T13:33:41.985" v="1748"/>
        <pc:sldMkLst>
          <pc:docMk/>
          <pc:sldMk cId="2876713294" sldId="273"/>
        </pc:sldMkLst>
        <pc:spChg chg="mod">
          <ac:chgData name="Chloe Wilkins (2501824)" userId="S::2501824@student.uwtsd.ac.uk::31792e08-2145-4a76-8e7f-7255b4031c58" providerId="AD" clId="Web-{E5A56A59-3382-79D2-00FD-38804561A70F}" dt="2026-01-08T13:21:16.663" v="1492" actId="20577"/>
          <ac:spMkLst>
            <pc:docMk/>
            <pc:sldMk cId="2876713294" sldId="273"/>
            <ac:spMk id="3" creationId="{7A5207FA-D758-19F8-5E33-EBBE6256FD1F}"/>
          </ac:spMkLst>
        </pc:spChg>
        <pc:spChg chg="add del mod">
          <ac:chgData name="Chloe Wilkins (2501824)" userId="S::2501824@student.uwtsd.ac.uk::31792e08-2145-4a76-8e7f-7255b4031c58" providerId="AD" clId="Web-{E5A56A59-3382-79D2-00FD-38804561A70F}" dt="2026-01-08T13:33:41.985" v="1748"/>
          <ac:spMkLst>
            <pc:docMk/>
            <pc:sldMk cId="2876713294" sldId="273"/>
            <ac:spMk id="4" creationId="{42965583-9D23-C63B-EB44-B6A3C723F89C}"/>
          </ac:spMkLst>
        </pc:spChg>
      </pc:sldChg>
      <pc:sldChg chg="addSp delSp modSp">
        <pc:chgData name="Chloe Wilkins (2501824)" userId="S::2501824@student.uwtsd.ac.uk::31792e08-2145-4a76-8e7f-7255b4031c58" providerId="AD" clId="Web-{E5A56A59-3382-79D2-00FD-38804561A70F}" dt="2026-01-08T17:56:32.076" v="1838" actId="20577"/>
        <pc:sldMkLst>
          <pc:docMk/>
          <pc:sldMk cId="2898023424" sldId="274"/>
        </pc:sldMkLst>
        <pc:spChg chg="mod">
          <ac:chgData name="Chloe Wilkins (2501824)" userId="S::2501824@student.uwtsd.ac.uk::31792e08-2145-4a76-8e7f-7255b4031c58" providerId="AD" clId="Web-{E5A56A59-3382-79D2-00FD-38804561A70F}" dt="2026-01-08T17:56:32.076" v="1838" actId="20577"/>
          <ac:spMkLst>
            <pc:docMk/>
            <pc:sldMk cId="2898023424" sldId="274"/>
            <ac:spMk id="3" creationId="{23926484-919F-ECE2-C5A5-423A906CE342}"/>
          </ac:spMkLst>
        </pc:spChg>
        <pc:spChg chg="add del mod">
          <ac:chgData name="Chloe Wilkins (2501824)" userId="S::2501824@student.uwtsd.ac.uk::31792e08-2145-4a76-8e7f-7255b4031c58" providerId="AD" clId="Web-{E5A56A59-3382-79D2-00FD-38804561A70F}" dt="2026-01-08T11:04:07.505" v="269"/>
          <ac:spMkLst>
            <pc:docMk/>
            <pc:sldMk cId="2898023424" sldId="274"/>
            <ac:spMk id="4" creationId="{81032200-942E-E5CC-D0AD-4A5EC27C19F4}"/>
          </ac:spMkLst>
        </pc:spChg>
      </pc:sldChg>
      <pc:sldChg chg="addSp delSp modSp">
        <pc:chgData name="Chloe Wilkins (2501824)" userId="S::2501824@student.uwtsd.ac.uk::31792e08-2145-4a76-8e7f-7255b4031c58" providerId="AD" clId="Web-{E5A56A59-3382-79D2-00FD-38804561A70F}" dt="2026-01-08T13:33:48.767" v="1750"/>
        <pc:sldMkLst>
          <pc:docMk/>
          <pc:sldMk cId="3212213083" sldId="275"/>
        </pc:sldMkLst>
        <pc:spChg chg="mod">
          <ac:chgData name="Chloe Wilkins (2501824)" userId="S::2501824@student.uwtsd.ac.uk::31792e08-2145-4a76-8e7f-7255b4031c58" providerId="AD" clId="Web-{E5A56A59-3382-79D2-00FD-38804561A70F}" dt="2026-01-08T13:21:45.695" v="1498" actId="20577"/>
          <ac:spMkLst>
            <pc:docMk/>
            <pc:sldMk cId="3212213083" sldId="275"/>
            <ac:spMk id="3" creationId="{6B39E5FA-81EB-8A29-CCB6-EDC9CEEB9F49}"/>
          </ac:spMkLst>
        </pc:spChg>
        <pc:spChg chg="add del mod">
          <ac:chgData name="Chloe Wilkins (2501824)" userId="S::2501824@student.uwtsd.ac.uk::31792e08-2145-4a76-8e7f-7255b4031c58" providerId="AD" clId="Web-{E5A56A59-3382-79D2-00FD-38804561A70F}" dt="2026-01-08T13:33:48.767" v="1750"/>
          <ac:spMkLst>
            <pc:docMk/>
            <pc:sldMk cId="3212213083" sldId="275"/>
            <ac:spMk id="4" creationId="{2FCF6E8A-7363-7BA3-F3C2-69D59343D498}"/>
          </ac:spMkLst>
        </pc:spChg>
      </pc:sldChg>
      <pc:sldChg chg="addSp delSp modSp add replId">
        <pc:chgData name="Chloe Wilkins (2501824)" userId="S::2501824@student.uwtsd.ac.uk::31792e08-2145-4a76-8e7f-7255b4031c58" providerId="AD" clId="Web-{E5A56A59-3382-79D2-00FD-38804561A70F}" dt="2026-01-08T17:49:40.038" v="1806" actId="20577"/>
        <pc:sldMkLst>
          <pc:docMk/>
          <pc:sldMk cId="3492658081" sldId="276"/>
        </pc:sldMkLst>
        <pc:spChg chg="mod">
          <ac:chgData name="Chloe Wilkins (2501824)" userId="S::2501824@student.uwtsd.ac.uk::31792e08-2145-4a76-8e7f-7255b4031c58" providerId="AD" clId="Web-{E5A56A59-3382-79D2-00FD-38804561A70F}" dt="2026-01-08T10:52:17.039" v="5" actId="20577"/>
          <ac:spMkLst>
            <pc:docMk/>
            <pc:sldMk cId="3492658081" sldId="276"/>
            <ac:spMk id="2" creationId="{D27BAA61-8A61-5976-9025-4A8E514225CE}"/>
          </ac:spMkLst>
        </pc:spChg>
        <pc:spChg chg="mod">
          <ac:chgData name="Chloe Wilkins (2501824)" userId="S::2501824@student.uwtsd.ac.uk::31792e08-2145-4a76-8e7f-7255b4031c58" providerId="AD" clId="Web-{E5A56A59-3382-79D2-00FD-38804561A70F}" dt="2026-01-08T17:49:40.038" v="1806" actId="20577"/>
          <ac:spMkLst>
            <pc:docMk/>
            <pc:sldMk cId="3492658081" sldId="276"/>
            <ac:spMk id="3" creationId="{4786D438-577A-43E2-024E-9C5B7E07CFB5}"/>
          </ac:spMkLst>
        </pc:spChg>
        <pc:spChg chg="add del mod">
          <ac:chgData name="Chloe Wilkins (2501824)" userId="S::2501824@student.uwtsd.ac.uk::31792e08-2145-4a76-8e7f-7255b4031c58" providerId="AD" clId="Web-{E5A56A59-3382-79D2-00FD-38804561A70F}" dt="2026-01-08T13:33:54.034" v="1752"/>
          <ac:spMkLst>
            <pc:docMk/>
            <pc:sldMk cId="3492658081" sldId="276"/>
            <ac:spMk id="4" creationId="{C14E52AD-135A-FCF9-0B3B-2EB27A7B91B6}"/>
          </ac:spMkLst>
        </pc:spChg>
      </pc:sldChg>
      <pc:sldChg chg="addSp delSp modSp add del ord replId">
        <pc:chgData name="Chloe Wilkins (2501824)" userId="S::2501824@student.uwtsd.ac.uk::31792e08-2145-4a76-8e7f-7255b4031c58" providerId="AD" clId="Web-{E5A56A59-3382-79D2-00FD-38804561A70F}" dt="2026-01-08T13:31:34.001" v="1717"/>
        <pc:sldMkLst>
          <pc:docMk/>
          <pc:sldMk cId="17825022" sldId="277"/>
        </pc:sldMkLst>
        <pc:spChg chg="mod">
          <ac:chgData name="Chloe Wilkins (2501824)" userId="S::2501824@student.uwtsd.ac.uk::31792e08-2145-4a76-8e7f-7255b4031c58" providerId="AD" clId="Web-{E5A56A59-3382-79D2-00FD-38804561A70F}" dt="2026-01-08T11:44:21.083" v="286" actId="20577"/>
          <ac:spMkLst>
            <pc:docMk/>
            <pc:sldMk cId="17825022" sldId="277"/>
            <ac:spMk id="2" creationId="{044EFFF2-2469-1E5F-B7F7-1FDFB112DEA1}"/>
          </ac:spMkLst>
        </pc:spChg>
        <pc:spChg chg="mod">
          <ac:chgData name="Chloe Wilkins (2501824)" userId="S::2501824@student.uwtsd.ac.uk::31792e08-2145-4a76-8e7f-7255b4031c58" providerId="AD" clId="Web-{E5A56A59-3382-79D2-00FD-38804561A70F}" dt="2026-01-08T11:08:32.852" v="282" actId="20577"/>
          <ac:spMkLst>
            <pc:docMk/>
            <pc:sldMk cId="17825022" sldId="277"/>
            <ac:spMk id="3" creationId="{66A62D11-BF8F-5985-479A-76BAF5C84641}"/>
          </ac:spMkLst>
        </pc:spChg>
        <pc:spChg chg="add del mod">
          <ac:chgData name="Chloe Wilkins (2501824)" userId="S::2501824@student.uwtsd.ac.uk::31792e08-2145-4a76-8e7f-7255b4031c58" providerId="AD" clId="Web-{E5A56A59-3382-79D2-00FD-38804561A70F}" dt="2026-01-08T13:27:41.269" v="1698" actId="20577"/>
          <ac:spMkLst>
            <pc:docMk/>
            <pc:sldMk cId="17825022" sldId="277"/>
            <ac:spMk id="7" creationId="{C5A4B277-5401-4334-6528-3900D03E9D5D}"/>
          </ac:spMkLst>
        </pc:spChg>
        <pc:picChg chg="add mod">
          <ac:chgData name="Chloe Wilkins (2501824)" userId="S::2501824@student.uwtsd.ac.uk::31792e08-2145-4a76-8e7f-7255b4031c58" providerId="AD" clId="Web-{E5A56A59-3382-79D2-00FD-38804561A70F}" dt="2026-01-08T12:09:18.830" v="629" actId="1076"/>
          <ac:picMkLst>
            <pc:docMk/>
            <pc:sldMk cId="17825022" sldId="277"/>
            <ac:picMk id="6" creationId="{93F0818C-02C9-F82E-E15E-70537DB37ABC}"/>
          </ac:picMkLst>
        </pc:picChg>
        <pc:picChg chg="del">
          <ac:chgData name="Chloe Wilkins (2501824)" userId="S::2501824@student.uwtsd.ac.uk::31792e08-2145-4a76-8e7f-7255b4031c58" providerId="AD" clId="Web-{E5A56A59-3382-79D2-00FD-38804561A70F}" dt="2026-01-08T11:08:34.259" v="283"/>
          <ac:picMkLst>
            <pc:docMk/>
            <pc:sldMk cId="17825022" sldId="277"/>
            <ac:picMk id="7" creationId="{93026EBF-7A8B-9FD9-B642-69985B2244D7}"/>
          </ac:picMkLst>
        </pc:picChg>
      </pc:sldChg>
      <pc:sldChg chg="modSp add replId">
        <pc:chgData name="Chloe Wilkins (2501824)" userId="S::2501824@student.uwtsd.ac.uk::31792e08-2145-4a76-8e7f-7255b4031c58" providerId="AD" clId="Web-{E5A56A59-3382-79D2-00FD-38804561A70F}" dt="2026-01-08T13:18:03.634" v="1459" actId="20577"/>
        <pc:sldMkLst>
          <pc:docMk/>
          <pc:sldMk cId="1299224944" sldId="278"/>
        </pc:sldMkLst>
        <pc:spChg chg="mod">
          <ac:chgData name="Chloe Wilkins (2501824)" userId="S::2501824@student.uwtsd.ac.uk::31792e08-2145-4a76-8e7f-7255b4031c58" providerId="AD" clId="Web-{E5A56A59-3382-79D2-00FD-38804561A70F}" dt="2026-01-08T13:16:58.581" v="1432" actId="1076"/>
          <ac:spMkLst>
            <pc:docMk/>
            <pc:sldMk cId="1299224944" sldId="278"/>
            <ac:spMk id="2" creationId="{D469779E-5213-073E-7F56-B1ECA26D26E1}"/>
          </ac:spMkLst>
        </pc:spChg>
        <pc:spChg chg="mod">
          <ac:chgData name="Chloe Wilkins (2501824)" userId="S::2501824@student.uwtsd.ac.uk::31792e08-2145-4a76-8e7f-7255b4031c58" providerId="AD" clId="Web-{E5A56A59-3382-79D2-00FD-38804561A70F}" dt="2026-01-08T13:18:03.634" v="1459" actId="20577"/>
          <ac:spMkLst>
            <pc:docMk/>
            <pc:sldMk cId="1299224944" sldId="278"/>
            <ac:spMk id="7" creationId="{477AF09F-3974-99B5-DA31-938A71E6210F}"/>
          </ac:spMkLst>
        </pc:spChg>
      </pc:sldChg>
      <pc:sldChg chg="addSp delSp modSp add replId">
        <pc:chgData name="Chloe Wilkins (2501824)" userId="S::2501824@student.uwtsd.ac.uk::31792e08-2145-4a76-8e7f-7255b4031c58" providerId="AD" clId="Web-{E5A56A59-3382-79D2-00FD-38804561A70F}" dt="2026-01-08T13:34:02.691" v="1756"/>
        <pc:sldMkLst>
          <pc:docMk/>
          <pc:sldMk cId="3692822527" sldId="279"/>
        </pc:sldMkLst>
        <pc:spChg chg="del mod">
          <ac:chgData name="Chloe Wilkins (2501824)" userId="S::2501824@student.uwtsd.ac.uk::31792e08-2145-4a76-8e7f-7255b4031c58" providerId="AD" clId="Web-{E5A56A59-3382-79D2-00FD-38804561A70F}" dt="2026-01-08T13:34:02.691" v="1756"/>
          <ac:spMkLst>
            <pc:docMk/>
            <pc:sldMk cId="3692822527" sldId="279"/>
            <ac:spMk id="4" creationId="{648E4FF6-2A32-6379-7266-18A3225C43DA}"/>
          </ac:spMkLst>
        </pc:spChg>
        <pc:spChg chg="add del mod">
          <ac:chgData name="Chloe Wilkins (2501824)" userId="S::2501824@student.uwtsd.ac.uk::31792e08-2145-4a76-8e7f-7255b4031c58" providerId="AD" clId="Web-{E5A56A59-3382-79D2-00FD-38804561A70F}" dt="2026-01-08T13:28:53.770" v="1700"/>
          <ac:spMkLst>
            <pc:docMk/>
            <pc:sldMk cId="3692822527" sldId="279"/>
            <ac:spMk id="7" creationId="{95FAA916-278E-AE61-3189-4EE856DDEC25}"/>
          </ac:spMkLst>
        </pc:spChg>
        <pc:graphicFrameChg chg="add del">
          <ac:chgData name="Chloe Wilkins (2501824)" userId="S::2501824@student.uwtsd.ac.uk::31792e08-2145-4a76-8e7f-7255b4031c58" providerId="AD" clId="Web-{E5A56A59-3382-79D2-00FD-38804561A70F}" dt="2026-01-08T13:28:53.770" v="1700"/>
          <ac:graphicFrameMkLst>
            <pc:docMk/>
            <pc:sldMk cId="3692822527" sldId="279"/>
            <ac:graphicFrameMk id="153" creationId="{BCECD6EA-3AF4-D07A-AE0D-3C06D550B6C9}"/>
          </ac:graphicFrameMkLst>
        </pc:graphicFrameChg>
        <pc:picChg chg="mod">
          <ac:chgData name="Chloe Wilkins (2501824)" userId="S::2501824@student.uwtsd.ac.uk::31792e08-2145-4a76-8e7f-7255b4031c58" providerId="AD" clId="Web-{E5A56A59-3382-79D2-00FD-38804561A70F}" dt="2026-01-08T13:29:59.615" v="1706" actId="1076"/>
          <ac:picMkLst>
            <pc:docMk/>
            <pc:sldMk cId="3692822527" sldId="279"/>
            <ac:picMk id="6" creationId="{615E88FF-11FF-B615-4DCA-1EBCBCEAB7C6}"/>
          </ac:picMkLst>
        </pc:picChg>
      </pc:sldChg>
      <pc:sldChg chg="modSp add del replId">
        <pc:chgData name="Chloe Wilkins (2501824)" userId="S::2501824@student.uwtsd.ac.uk::31792e08-2145-4a76-8e7f-7255b4031c58" providerId="AD" clId="Web-{E5A56A59-3382-79D2-00FD-38804561A70F}" dt="2026-01-08T13:31:00.147" v="1712"/>
        <pc:sldMkLst>
          <pc:docMk/>
          <pc:sldMk cId="3012617135" sldId="280"/>
        </pc:sldMkLst>
        <pc:spChg chg="mod">
          <ac:chgData name="Chloe Wilkins (2501824)" userId="S::2501824@student.uwtsd.ac.uk::31792e08-2145-4a76-8e7f-7255b4031c58" providerId="AD" clId="Web-{E5A56A59-3382-79D2-00FD-38804561A70F}" dt="2026-01-08T13:30:47.038" v="1709" actId="20577"/>
          <ac:spMkLst>
            <pc:docMk/>
            <pc:sldMk cId="3012617135" sldId="280"/>
            <ac:spMk id="7" creationId="{9DC5500B-E345-FE54-93F2-9BE5F899ECD7}"/>
          </ac:spMkLst>
        </pc:spChg>
      </pc:sldChg>
      <pc:sldChg chg="delSp modSp add replId">
        <pc:chgData name="Chloe Wilkins (2501824)" userId="S::2501824@student.uwtsd.ac.uk::31792e08-2145-4a76-8e7f-7255b4031c58" providerId="AD" clId="Web-{E5A56A59-3382-79D2-00FD-38804561A70F}" dt="2026-01-08T20:59:40.199" v="1843" actId="20577"/>
        <pc:sldMkLst>
          <pc:docMk/>
          <pc:sldMk cId="4249696394" sldId="280"/>
        </pc:sldMkLst>
        <pc:spChg chg="del mod">
          <ac:chgData name="Chloe Wilkins (2501824)" userId="S::2501824@student.uwtsd.ac.uk::31792e08-2145-4a76-8e7f-7255b4031c58" providerId="AD" clId="Web-{E5A56A59-3382-79D2-00FD-38804561A70F}" dt="2026-01-08T13:39:29.977" v="1759"/>
          <ac:spMkLst>
            <pc:docMk/>
            <pc:sldMk cId="4249696394" sldId="280"/>
            <ac:spMk id="4" creationId="{2C699CC3-42D3-7078-FA5C-2684F19D3F89}"/>
          </ac:spMkLst>
        </pc:spChg>
        <pc:spChg chg="mod">
          <ac:chgData name="Chloe Wilkins (2501824)" userId="S::2501824@student.uwtsd.ac.uk::31792e08-2145-4a76-8e7f-7255b4031c58" providerId="AD" clId="Web-{E5A56A59-3382-79D2-00FD-38804561A70F}" dt="2026-01-08T20:59:40.199" v="1843" actId="20577"/>
          <ac:spMkLst>
            <pc:docMk/>
            <pc:sldMk cId="4249696394" sldId="280"/>
            <ac:spMk id="7" creationId="{951E3B5F-6E30-8507-AB6B-295BA0B0DF73}"/>
          </ac:spMkLst>
        </pc:spChg>
      </pc:sldChg>
      <pc:sldChg chg="add del replId">
        <pc:chgData name="Chloe Wilkins (2501824)" userId="S::2501824@student.uwtsd.ac.uk::31792e08-2145-4a76-8e7f-7255b4031c58" providerId="AD" clId="Web-{E5A56A59-3382-79D2-00FD-38804561A70F}" dt="2026-01-08T13:30:54.866" v="1711"/>
        <pc:sldMkLst>
          <pc:docMk/>
          <pc:sldMk cId="2812937984" sldId="281"/>
        </pc:sldMkLst>
      </pc:sldChg>
    </pc:docChg>
  </pc:docChgLst>
  <pc:docChgLst>
    <pc:chgData name="Chloe Wilkins (2501824)" userId="S::2501824@student.uwtsd.ac.uk::31792e08-2145-4a76-8e7f-7255b4031c58" providerId="AD" clId="Web-{47C5BDDF-B405-3E26-E1D1-71F186810B5A}"/>
    <pc:docChg chg="addSld delSld modSld">
      <pc:chgData name="Chloe Wilkins (2501824)" userId="S::2501824@student.uwtsd.ac.uk::31792e08-2145-4a76-8e7f-7255b4031c58" providerId="AD" clId="Web-{47C5BDDF-B405-3E26-E1D1-71F186810B5A}" dt="2026-01-06T19:14:06.839" v="2052" actId="20577"/>
      <pc:docMkLst>
        <pc:docMk/>
      </pc:docMkLst>
      <pc:sldChg chg="modSp">
        <pc:chgData name="Chloe Wilkins (2501824)" userId="S::2501824@student.uwtsd.ac.uk::31792e08-2145-4a76-8e7f-7255b4031c58" providerId="AD" clId="Web-{47C5BDDF-B405-3E26-E1D1-71F186810B5A}" dt="2026-01-04T18:24:00.959" v="8" actId="20577"/>
        <pc:sldMkLst>
          <pc:docMk/>
          <pc:sldMk cId="109857222" sldId="256"/>
        </pc:sldMkLst>
        <pc:spChg chg="mod">
          <ac:chgData name="Chloe Wilkins (2501824)" userId="S::2501824@student.uwtsd.ac.uk::31792e08-2145-4a76-8e7f-7255b4031c58" providerId="AD" clId="Web-{47C5BDDF-B405-3E26-E1D1-71F186810B5A}" dt="2026-01-04T18:24:00.959" v="8" actId="20577"/>
          <ac:spMkLst>
            <pc:docMk/>
            <pc:sldMk cId="109857222" sldId="256"/>
            <ac:spMk id="2" creationId="{00000000-0000-0000-0000-000000000000}"/>
          </ac:spMkLst>
        </pc:spChg>
      </pc:sldChg>
      <pc:sldChg chg="modSp">
        <pc:chgData name="Chloe Wilkins (2501824)" userId="S::2501824@student.uwtsd.ac.uk::31792e08-2145-4a76-8e7f-7255b4031c58" providerId="AD" clId="Web-{47C5BDDF-B405-3E26-E1D1-71F186810B5A}" dt="2026-01-06T19:14:06.839" v="2052" actId="20577"/>
        <pc:sldMkLst>
          <pc:docMk/>
          <pc:sldMk cId="1855957856" sldId="257"/>
        </pc:sldMkLst>
        <pc:spChg chg="mod">
          <ac:chgData name="Chloe Wilkins (2501824)" userId="S::2501824@student.uwtsd.ac.uk::31792e08-2145-4a76-8e7f-7255b4031c58" providerId="AD" clId="Web-{47C5BDDF-B405-3E26-E1D1-71F186810B5A}" dt="2026-01-06T19:14:06.839" v="2052" actId="20577"/>
          <ac:spMkLst>
            <pc:docMk/>
            <pc:sldMk cId="1855957856" sldId="257"/>
            <ac:spMk id="3" creationId="{2E331E3D-B1B6-EFC6-2128-29A5B9D440EA}"/>
          </ac:spMkLst>
        </pc:spChg>
      </pc:sldChg>
    </pc:docChg>
  </pc:docChgLst>
  <pc:docChgLst>
    <pc:chgData name="Chloe Wilkins (2501824)" userId="S::2501824@student.uwtsd.ac.uk::31792e08-2145-4a76-8e7f-7255b4031c58" providerId="AD" clId="Web-{D0BC9135-EF18-28A5-FDF9-806A6C73428C}"/>
    <pc:docChg chg="addSld modSld">
      <pc:chgData name="Chloe Wilkins (2501824)" userId="S::2501824@student.uwtsd.ac.uk::31792e08-2145-4a76-8e7f-7255b4031c58" providerId="AD" clId="Web-{D0BC9135-EF18-28A5-FDF9-806A6C73428C}" dt="2025-12-31T11:43:19.568" v="63"/>
      <pc:docMkLst>
        <pc:docMk/>
      </pc:docMkLst>
      <pc:sldChg chg="addSp delSp modSp">
        <pc:chgData name="Chloe Wilkins (2501824)" userId="S::2501824@student.uwtsd.ac.uk::31792e08-2145-4a76-8e7f-7255b4031c58" providerId="AD" clId="Web-{D0BC9135-EF18-28A5-FDF9-806A6C73428C}" dt="2025-12-31T11:43:19.568" v="63"/>
        <pc:sldMkLst>
          <pc:docMk/>
          <pc:sldMk cId="109857222" sldId="256"/>
        </pc:sldMkLst>
      </pc:sldChg>
    </pc:docChg>
  </pc:docChgLst>
  <pc:docChgLst>
    <pc:chgData name="Chloe Wilkins (2501824)" userId="S::2501824@student.uwtsd.ac.uk::31792e08-2145-4a76-8e7f-7255b4031c58" providerId="AD" clId="Web-{EC8852F1-4DE5-9F1A-9209-DAE673A09A69}"/>
    <pc:docChg chg="mod modSld addMainMaster delMainMaster modMainMaster">
      <pc:chgData name="Chloe Wilkins (2501824)" userId="S::2501824@student.uwtsd.ac.uk::31792e08-2145-4a76-8e7f-7255b4031c58" providerId="AD" clId="Web-{EC8852F1-4DE5-9F1A-9209-DAE673A09A69}" dt="2026-01-07T13:18:41.621" v="303"/>
      <pc:docMkLst>
        <pc:docMk/>
      </pc:docMkLst>
      <pc:sldChg chg="addSp delSp modSp mod modClrScheme delDesignElem chgLayout">
        <pc:chgData name="Chloe Wilkins (2501824)" userId="S::2501824@student.uwtsd.ac.uk::31792e08-2145-4a76-8e7f-7255b4031c58" providerId="AD" clId="Web-{EC8852F1-4DE5-9F1A-9209-DAE673A09A69}" dt="2026-01-07T13:09:03.265" v="289"/>
        <pc:sldMkLst>
          <pc:docMk/>
          <pc:sldMk cId="109857222" sldId="256"/>
        </pc:sldMkLst>
        <pc:spChg chg="mod ord">
          <ac:chgData name="Chloe Wilkins (2501824)" userId="S::2501824@student.uwtsd.ac.uk::31792e08-2145-4a76-8e7f-7255b4031c58" providerId="AD" clId="Web-{EC8852F1-4DE5-9F1A-9209-DAE673A09A69}" dt="2026-01-07T13:07:17.904" v="288"/>
          <ac:spMkLst>
            <pc:docMk/>
            <pc:sldMk cId="109857222" sldId="256"/>
            <ac:spMk id="2" creationId="{00000000-0000-0000-0000-000000000000}"/>
          </ac:spMkLst>
        </pc:spChg>
        <pc:spChg chg="mod ord">
          <ac:chgData name="Chloe Wilkins (2501824)" userId="S::2501824@student.uwtsd.ac.uk::31792e08-2145-4a76-8e7f-7255b4031c58" providerId="AD" clId="Web-{EC8852F1-4DE5-9F1A-9209-DAE673A09A69}" dt="2026-01-07T13:07:17.904" v="288"/>
          <ac:spMkLst>
            <pc:docMk/>
            <pc:sldMk cId="109857222" sldId="256"/>
            <ac:spMk id="3" creationId="{00000000-0000-0000-0000-000000000000}"/>
          </ac:spMkLst>
        </pc:spChg>
        <pc:spChg chg="add mod">
          <ac:chgData name="Chloe Wilkins (2501824)" userId="S::2501824@student.uwtsd.ac.uk::31792e08-2145-4a76-8e7f-7255b4031c58" providerId="AD" clId="Web-{EC8852F1-4DE5-9F1A-9209-DAE673A09A69}" dt="2026-01-07T13:06:35.231" v="285" actId="1076"/>
          <ac:spMkLst>
            <pc:docMk/>
            <pc:sldMk cId="109857222" sldId="256"/>
            <ac:spMk id="8" creationId="{E50399CE-7B2B-BFA0-F518-53543F628AFC}"/>
          </ac:spMkLst>
        </pc:spChg>
        <pc:spChg chg="add del">
          <ac:chgData name="Chloe Wilkins (2501824)" userId="S::2501824@student.uwtsd.ac.uk::31792e08-2145-4a76-8e7f-7255b4031c58" providerId="AD" clId="Web-{EC8852F1-4DE5-9F1A-9209-DAE673A09A69}" dt="2026-01-07T13:07:17.904" v="288"/>
          <ac:spMkLst>
            <pc:docMk/>
            <pc:sldMk cId="109857222" sldId="256"/>
            <ac:spMk id="218" creationId="{362D44EE-C852-4460-B8B5-C4F2BC20510C}"/>
          </ac:spMkLst>
        </pc:spChg>
        <pc:spChg chg="add del">
          <ac:chgData name="Chloe Wilkins (2501824)" userId="S::2501824@student.uwtsd.ac.uk::31792e08-2145-4a76-8e7f-7255b4031c58" providerId="AD" clId="Web-{EC8852F1-4DE5-9F1A-9209-DAE673A09A69}" dt="2026-01-07T13:07:17.904" v="288"/>
          <ac:spMkLst>
            <pc:docMk/>
            <pc:sldMk cId="109857222" sldId="256"/>
            <ac:spMk id="220" creationId="{658970D8-8D1D-4B5C-894B-E871CC86543D}"/>
          </ac:spMkLst>
        </pc:spChg>
        <pc:spChg chg="add del">
          <ac:chgData name="Chloe Wilkins (2501824)" userId="S::2501824@student.uwtsd.ac.uk::31792e08-2145-4a76-8e7f-7255b4031c58" providerId="AD" clId="Web-{EC8852F1-4DE5-9F1A-9209-DAE673A09A69}" dt="2026-01-07T13:07:17.904" v="288"/>
          <ac:spMkLst>
            <pc:docMk/>
            <pc:sldMk cId="109857222" sldId="256"/>
            <ac:spMk id="222" creationId="{F227E5B6-9132-43CA-B503-37A18562ADF2}"/>
          </ac:spMkLst>
        </pc:spChg>
        <pc:spChg chg="add del">
          <ac:chgData name="Chloe Wilkins (2501824)" userId="S::2501824@student.uwtsd.ac.uk::31792e08-2145-4a76-8e7f-7255b4031c58" providerId="AD" clId="Web-{EC8852F1-4DE5-9F1A-9209-DAE673A09A69}" dt="2026-01-07T13:07:17.904" v="288"/>
          <ac:spMkLst>
            <pc:docMk/>
            <pc:sldMk cId="109857222" sldId="256"/>
            <ac:spMk id="224" creationId="{03C2051E-A88D-48E5-BACF-AAED17892722}"/>
          </ac:spMkLst>
        </pc:spChg>
        <pc:spChg chg="add del">
          <ac:chgData name="Chloe Wilkins (2501824)" userId="S::2501824@student.uwtsd.ac.uk::31792e08-2145-4a76-8e7f-7255b4031c58" providerId="AD" clId="Web-{EC8852F1-4DE5-9F1A-9209-DAE673A09A69}" dt="2026-01-07T13:07:17.904" v="288"/>
          <ac:spMkLst>
            <pc:docMk/>
            <pc:sldMk cId="109857222" sldId="256"/>
            <ac:spMk id="226" creationId="{7821A508-2985-4905-874A-527429BAABFA}"/>
          </ac:spMkLst>
        </pc:spChg>
        <pc:spChg chg="add del">
          <ac:chgData name="Chloe Wilkins (2501824)" userId="S::2501824@student.uwtsd.ac.uk::31792e08-2145-4a76-8e7f-7255b4031c58" providerId="AD" clId="Web-{EC8852F1-4DE5-9F1A-9209-DAE673A09A69}" dt="2026-01-07T13:07:17.904" v="288"/>
          <ac:spMkLst>
            <pc:docMk/>
            <pc:sldMk cId="109857222" sldId="256"/>
            <ac:spMk id="228" creationId="{D2929CB1-0E3C-4B2D-ADC5-0154FB33BA44}"/>
          </ac:spMkLst>
        </pc:spChg>
        <pc:spChg chg="add del">
          <ac:chgData name="Chloe Wilkins (2501824)" userId="S::2501824@student.uwtsd.ac.uk::31792e08-2145-4a76-8e7f-7255b4031c58" providerId="AD" clId="Web-{EC8852F1-4DE5-9F1A-9209-DAE673A09A69}" dt="2026-01-07T13:07:17.904" v="288"/>
          <ac:spMkLst>
            <pc:docMk/>
            <pc:sldMk cId="109857222" sldId="256"/>
            <ac:spMk id="230" creationId="{5F2F0C84-BE8C-4DC2-A6D3-30349A801D5C}"/>
          </ac:spMkLst>
        </pc:spChg>
        <pc:picChg chg="add">
          <ac:chgData name="Chloe Wilkins (2501824)" userId="S::2501824@student.uwtsd.ac.uk::31792e08-2145-4a76-8e7f-7255b4031c58" providerId="AD" clId="Web-{EC8852F1-4DE5-9F1A-9209-DAE673A09A69}" dt="2026-01-07T13:04:09.228" v="263"/>
          <ac:picMkLst>
            <pc:docMk/>
            <pc:sldMk cId="109857222" sldId="256"/>
            <ac:picMk id="7" creationId="{12DC531E-E0E5-C304-EE59-429B20E247EE}"/>
          </ac:picMkLst>
        </pc:picChg>
      </pc:sldChg>
      <pc:sldChg chg="addSp delSp modSp mod setBg modClrScheme delDesignElem chgLayout">
        <pc:chgData name="Chloe Wilkins (2501824)" userId="S::2501824@student.uwtsd.ac.uk::31792e08-2145-4a76-8e7f-7255b4031c58" providerId="AD" clId="Web-{EC8852F1-4DE5-9F1A-9209-DAE673A09A69}" dt="2026-01-07T13:14:21.459" v="293"/>
        <pc:sldMkLst>
          <pc:docMk/>
          <pc:sldMk cId="1855957856" sldId="257"/>
        </pc:sldMkLst>
        <pc:spChg chg="mod ord">
          <ac:chgData name="Chloe Wilkins (2501824)" userId="S::2501824@student.uwtsd.ac.uk::31792e08-2145-4a76-8e7f-7255b4031c58" providerId="AD" clId="Web-{EC8852F1-4DE5-9F1A-9209-DAE673A09A69}" dt="2026-01-07T13:07:17.904" v="288"/>
          <ac:spMkLst>
            <pc:docMk/>
            <pc:sldMk cId="1855957856" sldId="257"/>
            <ac:spMk id="2" creationId="{B3F90652-A13B-8502-95E5-C0CE541EBC54}"/>
          </ac:spMkLst>
        </pc:spChg>
        <pc:spChg chg="mod ord">
          <ac:chgData name="Chloe Wilkins (2501824)" userId="S::2501824@student.uwtsd.ac.uk::31792e08-2145-4a76-8e7f-7255b4031c58" providerId="AD" clId="Web-{EC8852F1-4DE5-9F1A-9209-DAE673A09A69}" dt="2026-01-07T13:07:17.904" v="288"/>
          <ac:spMkLst>
            <pc:docMk/>
            <pc:sldMk cId="1855957856" sldId="257"/>
            <ac:spMk id="3" creationId="{2E331E3D-B1B6-EFC6-2128-29A5B9D440EA}"/>
          </ac:spMkLst>
        </pc:spChg>
        <pc:picChg chg="add">
          <ac:chgData name="Chloe Wilkins (2501824)" userId="S::2501824@student.uwtsd.ac.uk::31792e08-2145-4a76-8e7f-7255b4031c58" providerId="AD" clId="Web-{EC8852F1-4DE5-9F1A-9209-DAE673A09A69}" dt="2026-01-07T13:14:17.255" v="292"/>
          <ac:picMkLst>
            <pc:docMk/>
            <pc:sldMk cId="1855957856" sldId="257"/>
            <ac:picMk id="7" creationId="{08F1564E-686A-6044-F830-A99A7E0630FD}"/>
          </ac:picMkLst>
        </pc:picChg>
      </pc:sldChg>
      <pc:sldMasterChg chg="add del mod setBg addSldLayout delSldLayout modSldLayout">
        <pc:chgData name="Chloe Wilkins (2501824)" userId="S::2501824@student.uwtsd.ac.uk::31792e08-2145-4a76-8e7f-7255b4031c58" providerId="AD" clId="Web-{EC8852F1-4DE5-9F1A-9209-DAE673A09A69}" dt="2026-01-07T13:09:03.265" v="289"/>
        <pc:sldMasterMkLst>
          <pc:docMk/>
          <pc:sldMasterMk cId="2460954070" sldId="2147483660"/>
        </pc:sldMasterMkLst>
        <pc:sldLayoutChg chg="add del mod">
          <pc:chgData name="Chloe Wilkins (2501824)" userId="S::2501824@student.uwtsd.ac.uk::31792e08-2145-4a76-8e7f-7255b4031c58" providerId="AD" clId="Web-{EC8852F1-4DE5-9F1A-9209-DAE673A09A69}" dt="2026-01-07T13:09:03.265" v="289"/>
          <pc:sldLayoutMkLst>
            <pc:docMk/>
            <pc:sldMasterMk cId="2460954070" sldId="2147483660"/>
            <pc:sldLayoutMk cId="2385387890" sldId="2147483661"/>
          </pc:sldLayoutMkLst>
        </pc:sldLayoutChg>
        <pc:sldLayoutChg chg="add del mod">
          <pc:chgData name="Chloe Wilkins (2501824)" userId="S::2501824@student.uwtsd.ac.uk::31792e08-2145-4a76-8e7f-7255b4031c58" providerId="AD" clId="Web-{EC8852F1-4DE5-9F1A-9209-DAE673A09A69}" dt="2026-01-07T13:09:03.265" v="289"/>
          <pc:sldLayoutMkLst>
            <pc:docMk/>
            <pc:sldMasterMk cId="2460954070" sldId="2147483660"/>
            <pc:sldLayoutMk cId="949138452" sldId="2147483662"/>
          </pc:sldLayoutMkLst>
        </pc:sldLayoutChg>
        <pc:sldLayoutChg chg="add del mod">
          <pc:chgData name="Chloe Wilkins (2501824)" userId="S::2501824@student.uwtsd.ac.uk::31792e08-2145-4a76-8e7f-7255b4031c58" providerId="AD" clId="Web-{EC8852F1-4DE5-9F1A-9209-DAE673A09A69}" dt="2026-01-07T13:09:03.265" v="289"/>
          <pc:sldLayoutMkLst>
            <pc:docMk/>
            <pc:sldMasterMk cId="2460954070" sldId="2147483660"/>
            <pc:sldLayoutMk cId="2591524520" sldId="2147483663"/>
          </pc:sldLayoutMkLst>
        </pc:sldLayoutChg>
        <pc:sldLayoutChg chg="add del mod">
          <pc:chgData name="Chloe Wilkins (2501824)" userId="S::2501824@student.uwtsd.ac.uk::31792e08-2145-4a76-8e7f-7255b4031c58" providerId="AD" clId="Web-{EC8852F1-4DE5-9F1A-9209-DAE673A09A69}" dt="2026-01-07T13:09:03.265" v="289"/>
          <pc:sldLayoutMkLst>
            <pc:docMk/>
            <pc:sldMasterMk cId="2460954070" sldId="2147483660"/>
            <pc:sldLayoutMk cId="1203092039" sldId="2147483664"/>
          </pc:sldLayoutMkLst>
        </pc:sldLayoutChg>
        <pc:sldLayoutChg chg="add del mod">
          <pc:chgData name="Chloe Wilkins (2501824)" userId="S::2501824@student.uwtsd.ac.uk::31792e08-2145-4a76-8e7f-7255b4031c58" providerId="AD" clId="Web-{EC8852F1-4DE5-9F1A-9209-DAE673A09A69}" dt="2026-01-07T13:09:03.265" v="289"/>
          <pc:sldLayoutMkLst>
            <pc:docMk/>
            <pc:sldMasterMk cId="2460954070" sldId="2147483660"/>
            <pc:sldLayoutMk cId="3733172339" sldId="2147483665"/>
          </pc:sldLayoutMkLst>
        </pc:sldLayoutChg>
        <pc:sldLayoutChg chg="add del mod">
          <pc:chgData name="Chloe Wilkins (2501824)" userId="S::2501824@student.uwtsd.ac.uk::31792e08-2145-4a76-8e7f-7255b4031c58" providerId="AD" clId="Web-{EC8852F1-4DE5-9F1A-9209-DAE673A09A69}" dt="2026-01-07T13:09:03.265" v="289"/>
          <pc:sldLayoutMkLst>
            <pc:docMk/>
            <pc:sldMasterMk cId="2460954070" sldId="2147483660"/>
            <pc:sldLayoutMk cId="3210312558" sldId="2147483666"/>
          </pc:sldLayoutMkLst>
        </pc:sldLayoutChg>
        <pc:sldLayoutChg chg="add del mod">
          <pc:chgData name="Chloe Wilkins (2501824)" userId="S::2501824@student.uwtsd.ac.uk::31792e08-2145-4a76-8e7f-7255b4031c58" providerId="AD" clId="Web-{EC8852F1-4DE5-9F1A-9209-DAE673A09A69}" dt="2026-01-07T13:09:03.265" v="289"/>
          <pc:sldLayoutMkLst>
            <pc:docMk/>
            <pc:sldMasterMk cId="2460954070" sldId="2147483660"/>
            <pc:sldLayoutMk cId="3146388984" sldId="2147483667"/>
          </pc:sldLayoutMkLst>
        </pc:sldLayoutChg>
        <pc:sldLayoutChg chg="add del mod">
          <pc:chgData name="Chloe Wilkins (2501824)" userId="S::2501824@student.uwtsd.ac.uk::31792e08-2145-4a76-8e7f-7255b4031c58" providerId="AD" clId="Web-{EC8852F1-4DE5-9F1A-9209-DAE673A09A69}" dt="2026-01-07T13:09:03.265" v="289"/>
          <pc:sldLayoutMkLst>
            <pc:docMk/>
            <pc:sldMasterMk cId="2460954070" sldId="2147483660"/>
            <pc:sldLayoutMk cId="3171841454" sldId="2147483668"/>
          </pc:sldLayoutMkLst>
        </pc:sldLayoutChg>
        <pc:sldLayoutChg chg="add del mod">
          <pc:chgData name="Chloe Wilkins (2501824)" userId="S::2501824@student.uwtsd.ac.uk::31792e08-2145-4a76-8e7f-7255b4031c58" providerId="AD" clId="Web-{EC8852F1-4DE5-9F1A-9209-DAE673A09A69}" dt="2026-01-07T13:09:03.265" v="289"/>
          <pc:sldLayoutMkLst>
            <pc:docMk/>
            <pc:sldMasterMk cId="2460954070" sldId="2147483660"/>
            <pc:sldLayoutMk cId="1718958274" sldId="2147483669"/>
          </pc:sldLayoutMkLst>
        </pc:sldLayoutChg>
        <pc:sldLayoutChg chg="add del mod">
          <pc:chgData name="Chloe Wilkins (2501824)" userId="S::2501824@student.uwtsd.ac.uk::31792e08-2145-4a76-8e7f-7255b4031c58" providerId="AD" clId="Web-{EC8852F1-4DE5-9F1A-9209-DAE673A09A69}" dt="2026-01-07T13:09:03.265" v="289"/>
          <pc:sldLayoutMkLst>
            <pc:docMk/>
            <pc:sldMasterMk cId="2460954070" sldId="2147483660"/>
            <pc:sldLayoutMk cId="2202905451" sldId="2147483670"/>
          </pc:sldLayoutMkLst>
        </pc:sldLayoutChg>
        <pc:sldLayoutChg chg="add del mod">
          <pc:chgData name="Chloe Wilkins (2501824)" userId="S::2501824@student.uwtsd.ac.uk::31792e08-2145-4a76-8e7f-7255b4031c58" providerId="AD" clId="Web-{EC8852F1-4DE5-9F1A-9209-DAE673A09A69}" dt="2026-01-07T13:09:03.265" v="289"/>
          <pc:sldLayoutMkLst>
            <pc:docMk/>
            <pc:sldMasterMk cId="2460954070" sldId="2147483660"/>
            <pc:sldLayoutMk cId="347944565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ezproxy.uwtsd.ac.uk/10.1016/j.ejrad.2018.08.029"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pixabay.com/" TargetMode="External"/><Relationship Id="rId4" Type="http://schemas.openxmlformats.org/officeDocument/2006/relationships/hyperlink" Target="https://doi-org.ezproxy.uwtsd.ac.uk/10.1016/S0020-1383(03)0003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8" name="Rectangle 217">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194716" y="739978"/>
            <a:ext cx="5334930" cy="3004145"/>
          </a:xfrm>
        </p:spPr>
        <p:txBody>
          <a:bodyPr vert="horz" lIns="91440" tIns="45720" rIns="91440" bIns="45720" rtlCol="0">
            <a:normAutofit/>
          </a:bodyPr>
          <a:lstStyle/>
          <a:p>
            <a:r>
              <a:rPr lang="en-US"/>
              <a:t>Pars Interarticularis Fracture</a:t>
            </a:r>
          </a:p>
        </p:txBody>
      </p:sp>
      <p:sp>
        <p:nvSpPr>
          <p:cNvPr id="3" name="Subtitle 2"/>
          <p:cNvSpPr>
            <a:spLocks noGrp="1"/>
          </p:cNvSpPr>
          <p:nvPr>
            <p:ph type="subTitle" idx="1"/>
          </p:nvPr>
        </p:nvSpPr>
        <p:spPr>
          <a:xfrm>
            <a:off x="6194715" y="3836197"/>
            <a:ext cx="5334931" cy="2189214"/>
          </a:xfrm>
        </p:spPr>
        <p:txBody>
          <a:bodyPr vert="horz" lIns="91440" tIns="45720" rIns="91440" bIns="45720" rtlCol="0">
            <a:normAutofit/>
          </a:bodyPr>
          <a:lstStyle/>
          <a:p>
            <a:r>
              <a:rPr lang="en-US"/>
              <a:t>Chloe Wilkins</a:t>
            </a:r>
          </a:p>
          <a:p>
            <a:r>
              <a:rPr lang="en-US"/>
              <a:t>Student Number - 2501824</a:t>
            </a:r>
          </a:p>
          <a:p>
            <a:br>
              <a:rPr lang="en-US"/>
            </a:br>
            <a:endParaRPr lang="en-US">
              <a:highlight>
                <a:srgbClr val="FFFFFF"/>
              </a:highlight>
              <a:latin typeface="Source Sans Pro"/>
              <a:ea typeface="Source Sans Pro"/>
            </a:endParaRPr>
          </a:p>
        </p:txBody>
      </p:sp>
      <p:sp>
        <p:nvSpPr>
          <p:cNvPr id="220" name="Freeform: Shape 219">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2" name="Freeform: Shape 221">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6" name="Freeform: Shape 225">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7" name="Picture 6" descr="A red line drawing of a spine&#10;&#10;AI-generated content may be incorrect.">
            <a:extLst>
              <a:ext uri="{FF2B5EF4-FFF2-40B4-BE49-F238E27FC236}">
                <a16:creationId xmlns:a16="http://schemas.microsoft.com/office/drawing/2014/main" id="{12DC531E-E0E5-C304-EE59-429B20E247EE}"/>
              </a:ext>
            </a:extLst>
          </p:cNvPr>
          <p:cNvPicPr>
            <a:picLocks noChangeAspect="1"/>
          </p:cNvPicPr>
          <p:nvPr/>
        </p:nvPicPr>
        <p:blipFill>
          <a:blip r:embed="rId2"/>
          <a:srcRect r="3" b="3"/>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30" name="Freeform: Shape 229">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E50399CE-7B2B-BFA0-F518-53543F628AFC}"/>
              </a:ext>
            </a:extLst>
          </p:cNvPr>
          <p:cNvSpPr txBox="1"/>
          <p:nvPr/>
        </p:nvSpPr>
        <p:spPr>
          <a:xfrm>
            <a:off x="630846" y="5396530"/>
            <a:ext cx="292349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Image Source: </a:t>
            </a:r>
            <a:r>
              <a:rPr lang="en-US" sz="1100" err="1"/>
              <a:t>Pixabay</a:t>
            </a:r>
            <a:endParaRPr lang="en-US" sz="11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3F90652-A13B-8502-95E5-C0CE541EBC54}"/>
              </a:ext>
            </a:extLst>
          </p:cNvPr>
          <p:cNvSpPr>
            <a:spLocks noGrp="1"/>
          </p:cNvSpPr>
          <p:nvPr>
            <p:ph type="title"/>
          </p:nvPr>
        </p:nvSpPr>
        <p:spPr>
          <a:xfrm>
            <a:off x="838201" y="365125"/>
            <a:ext cx="5393360" cy="1325563"/>
          </a:xfrm>
        </p:spPr>
        <p:txBody>
          <a:bodyPr>
            <a:normAutofit/>
          </a:bodyPr>
          <a:lstStyle/>
          <a:p>
            <a:r>
              <a:rPr lang="en-US"/>
              <a:t>Introduction</a:t>
            </a:r>
          </a:p>
        </p:txBody>
      </p:sp>
      <p:sp>
        <p:nvSpPr>
          <p:cNvPr id="44" name="Freeform: Shape 43">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E331E3D-B1B6-EFC6-2128-29A5B9D440EA}"/>
              </a:ext>
            </a:extLst>
          </p:cNvPr>
          <p:cNvSpPr>
            <a:spLocks noGrp="1"/>
          </p:cNvSpPr>
          <p:nvPr>
            <p:ph idx="1"/>
          </p:nvPr>
        </p:nvSpPr>
        <p:spPr>
          <a:xfrm>
            <a:off x="838200" y="1825625"/>
            <a:ext cx="5393361" cy="4351338"/>
          </a:xfrm>
        </p:spPr>
        <p:txBody>
          <a:bodyPr vert="horz" lIns="91440" tIns="45720" rIns="91440" bIns="45720" rtlCol="0" anchor="t">
            <a:normAutofit/>
          </a:bodyPr>
          <a:lstStyle/>
          <a:p>
            <a:pPr marL="0" indent="0">
              <a:buNone/>
            </a:pPr>
            <a:r>
              <a:rPr lang="en-US" sz="2200" b="1" u="sng" dirty="0"/>
              <a:t>What is it?</a:t>
            </a:r>
          </a:p>
          <a:p>
            <a:r>
              <a:rPr lang="en-US" sz="2200" dirty="0"/>
              <a:t>Fracture of the pars interarticularis – segment of the spine that connects the superior and inferior segments of vertebrae (Spondylolysis)</a:t>
            </a:r>
          </a:p>
          <a:p>
            <a:r>
              <a:rPr lang="en-US" sz="2200" dirty="0"/>
              <a:t>Often linked to stress injuries due to overuse </a:t>
            </a:r>
            <a:r>
              <a:rPr lang="en-US" sz="2200" dirty="0" err="1"/>
              <a:t>etc</a:t>
            </a:r>
            <a:r>
              <a:rPr lang="en-US" sz="2200" dirty="0"/>
              <a:t> </a:t>
            </a:r>
          </a:p>
          <a:p>
            <a:r>
              <a:rPr lang="en-US" sz="2200" dirty="0"/>
              <a:t>Common in athletes such as gymnasts that require repetitive rotation or extension of the spine </a:t>
            </a:r>
          </a:p>
          <a:p>
            <a:r>
              <a:rPr lang="en-US" sz="2200" dirty="0"/>
              <a:t>Spondylolisthesis = pars fracture where bones move out of alignment </a:t>
            </a:r>
          </a:p>
          <a:p>
            <a:endParaRPr lang="en-US" sz="2200"/>
          </a:p>
          <a:p>
            <a:endParaRPr lang="en-US" sz="2200"/>
          </a:p>
        </p:txBody>
      </p:sp>
      <p:sp>
        <p:nvSpPr>
          <p:cNvPr id="46" name="Oval 45">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7" name="Picture 6" descr="A red line drawing of a spine&#10;&#10;AI-generated content may be incorrect.">
            <a:extLst>
              <a:ext uri="{FF2B5EF4-FFF2-40B4-BE49-F238E27FC236}">
                <a16:creationId xmlns:a16="http://schemas.microsoft.com/office/drawing/2014/main" id="{08F1564E-686A-6044-F830-A99A7E0630FD}"/>
              </a:ext>
            </a:extLst>
          </p:cNvPr>
          <p:cNvPicPr>
            <a:picLocks noChangeAspect="1"/>
          </p:cNvPicPr>
          <p:nvPr/>
        </p:nvPicPr>
        <p:blipFill>
          <a:blip r:embed="rId2"/>
          <a:srcRect r="5" b="5"/>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0" name="Freeform: Shape 49">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52" name="Straight Connector 51">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4" name="Freeform: Shape 53">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855957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9DA84B-669D-79CA-992E-F2E60EB29D8F}"/>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13637B56-642D-A048-210F-68398F53BCC8}"/>
              </a:ext>
            </a:extLst>
          </p:cNvPr>
          <p:cNvSpPr/>
          <p:nvPr/>
        </p:nvSpPr>
        <p:spPr>
          <a:xfrm>
            <a:off x="857919" y="1801631"/>
            <a:ext cx="6863357" cy="4661363"/>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 name="Rectangle 60">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C388962-5A2E-2374-8788-041D45DF099C}"/>
              </a:ext>
            </a:extLst>
          </p:cNvPr>
          <p:cNvSpPr>
            <a:spLocks noGrp="1"/>
          </p:cNvSpPr>
          <p:nvPr>
            <p:ph type="title"/>
          </p:nvPr>
        </p:nvSpPr>
        <p:spPr>
          <a:xfrm>
            <a:off x="838201" y="365125"/>
            <a:ext cx="5393360" cy="1325563"/>
          </a:xfrm>
        </p:spPr>
        <p:txBody>
          <a:bodyPr>
            <a:normAutofit/>
          </a:bodyPr>
          <a:lstStyle/>
          <a:p>
            <a:r>
              <a:rPr lang="en-US" err="1"/>
              <a:t>Aetiology</a:t>
            </a:r>
          </a:p>
        </p:txBody>
      </p:sp>
      <p:sp>
        <p:nvSpPr>
          <p:cNvPr id="63" name="Freeform: Shape 62">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Oval 64">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7" name="Picture 6" descr="A red line drawing of a spine&#10;&#10;AI-generated content may be incorrect.">
            <a:extLst>
              <a:ext uri="{FF2B5EF4-FFF2-40B4-BE49-F238E27FC236}">
                <a16:creationId xmlns:a16="http://schemas.microsoft.com/office/drawing/2014/main" id="{CF9E2376-9D87-9002-F623-64405799BFEC}"/>
              </a:ext>
            </a:extLst>
          </p:cNvPr>
          <p:cNvPicPr>
            <a:picLocks noChangeAspect="1"/>
          </p:cNvPicPr>
          <p:nvPr/>
        </p:nvPicPr>
        <p:blipFill>
          <a:blip r:embed="rId2"/>
          <a:srcRect r="5" b="5"/>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69" name="Freeform: Shape 68">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71" name="Straight Connector 70">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B4F16AAB-E434-9418-6EF8-691757939EE0}"/>
              </a:ext>
            </a:extLst>
          </p:cNvPr>
          <p:cNvSpPr/>
          <p:nvPr/>
        </p:nvSpPr>
        <p:spPr>
          <a:xfrm>
            <a:off x="548106" y="1620122"/>
            <a:ext cx="6897084" cy="46814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AD1F1DB4-F915-29FB-527D-D0D33D456FB5}"/>
              </a:ext>
            </a:extLst>
          </p:cNvPr>
          <p:cNvSpPr>
            <a:spLocks noGrp="1"/>
          </p:cNvSpPr>
          <p:nvPr>
            <p:ph idx="1"/>
          </p:nvPr>
        </p:nvSpPr>
        <p:spPr>
          <a:xfrm>
            <a:off x="838200" y="1825625"/>
            <a:ext cx="6902983" cy="4653262"/>
          </a:xfrm>
        </p:spPr>
        <p:txBody>
          <a:bodyPr vert="horz" lIns="91440" tIns="45720" rIns="91440" bIns="45720" rtlCol="0" anchor="t">
            <a:noAutofit/>
          </a:bodyPr>
          <a:lstStyle/>
          <a:p>
            <a:pPr marL="0" indent="0">
              <a:spcBef>
                <a:spcPts val="0"/>
              </a:spcBef>
              <a:buNone/>
            </a:pPr>
            <a:r>
              <a:rPr lang="en-US" sz="2200" b="1" u="sng" dirty="0"/>
              <a:t>What is its cause?</a:t>
            </a:r>
            <a:endParaRPr lang="en-US" sz="2200"/>
          </a:p>
          <a:p>
            <a:pPr marL="285750" indent="-285750">
              <a:spcBef>
                <a:spcPts val="0"/>
              </a:spcBef>
              <a:buFont typeface="Arial,Sans-Serif"/>
            </a:pPr>
            <a:r>
              <a:rPr lang="en-US" sz="2200" dirty="0"/>
              <a:t>Primarily caused by repetitive hyperextension of the spine (Cassas, </a:t>
            </a:r>
            <a:r>
              <a:rPr lang="en-US" sz="2200" dirty="0" err="1"/>
              <a:t>Cassettari-Wayhs</a:t>
            </a:r>
            <a:r>
              <a:rPr lang="en-US" sz="2200" dirty="0"/>
              <a:t>, 2006)</a:t>
            </a:r>
          </a:p>
          <a:p>
            <a:pPr marL="285750" indent="-285750">
              <a:spcBef>
                <a:spcPts val="0"/>
              </a:spcBef>
              <a:buFont typeface="Arial,Sans-Serif"/>
            </a:pPr>
            <a:endParaRPr lang="en-US" sz="2200"/>
          </a:p>
          <a:p>
            <a:pPr marL="285750" indent="-285750">
              <a:spcBef>
                <a:spcPts val="0"/>
              </a:spcBef>
              <a:buFont typeface="Arial,Sans-Serif"/>
            </a:pPr>
            <a:r>
              <a:rPr lang="en-US" sz="2200" dirty="0"/>
              <a:t>Back pain is often worsened with hyperextension of the lumbar spine (Cassas, </a:t>
            </a:r>
            <a:r>
              <a:rPr lang="en-US" sz="2200" dirty="0" err="1"/>
              <a:t>Cassettari-Wayhs</a:t>
            </a:r>
            <a:r>
              <a:rPr lang="en-US" sz="2200" dirty="0"/>
              <a:t>, 2006)</a:t>
            </a:r>
          </a:p>
          <a:p>
            <a:pPr marL="285750" indent="-285750">
              <a:spcBef>
                <a:spcPts val="0"/>
              </a:spcBef>
              <a:buFont typeface="Arial,Sans-Serif"/>
            </a:pPr>
            <a:endParaRPr lang="en-US" sz="2200"/>
          </a:p>
          <a:p>
            <a:pPr marL="285750" indent="-285750">
              <a:spcBef>
                <a:spcPts val="0"/>
              </a:spcBef>
              <a:buFont typeface="Arial,Sans-Serif"/>
            </a:pPr>
            <a:r>
              <a:rPr lang="en-US" sz="2200" dirty="0"/>
              <a:t>Often a stress injury - highest point of weakness in the neural arch (Cheung </a:t>
            </a:r>
            <a:r>
              <a:rPr lang="en-US" sz="2200" i="1" dirty="0"/>
              <a:t>et al,</a:t>
            </a:r>
            <a:r>
              <a:rPr lang="en-US" sz="2200" dirty="0"/>
              <a:t>2018)</a:t>
            </a:r>
          </a:p>
          <a:p>
            <a:pPr marL="285750" indent="-285750">
              <a:spcBef>
                <a:spcPts val="0"/>
              </a:spcBef>
              <a:buFont typeface="Arial,Sans-Serif"/>
            </a:pPr>
            <a:endParaRPr lang="en-US" sz="2200"/>
          </a:p>
          <a:p>
            <a:pPr marL="285750" indent="-285750">
              <a:spcBef>
                <a:spcPts val="0"/>
              </a:spcBef>
              <a:buFont typeface="Arial,Sans-Serif"/>
            </a:pPr>
            <a:r>
              <a:rPr lang="en-US" sz="2200" dirty="0"/>
              <a:t>Little to no evidence to show injury in immobile/newborn patients supports the argument that pars fracture is commonly caused by micro-trauma from repetitive strain (Minor </a:t>
            </a:r>
            <a:r>
              <a:rPr lang="en-US" sz="2200" i="1" dirty="0"/>
              <a:t>et al</a:t>
            </a:r>
            <a:r>
              <a:rPr lang="en-US" sz="2200" dirty="0"/>
              <a:t>, 2024)</a:t>
            </a:r>
          </a:p>
          <a:p>
            <a:endParaRPr lang="en-US" sz="1800">
              <a:highlight>
                <a:srgbClr val="FFFFFF"/>
              </a:highlight>
            </a:endParaRPr>
          </a:p>
          <a:p>
            <a:endParaRPr lang="en-US" sz="1800"/>
          </a:p>
        </p:txBody>
      </p:sp>
    </p:spTree>
    <p:extLst>
      <p:ext uri="{BB962C8B-B14F-4D97-AF65-F5344CB8AC3E}">
        <p14:creationId xmlns:p14="http://schemas.microsoft.com/office/powerpoint/2010/main" val="1215470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6A858D-F3BD-5167-ADDC-7B8CF7B4F111}"/>
            </a:ext>
          </a:extLst>
        </p:cNvPr>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ECA34A6-9991-251A-BA05-E09E1A7AD524}"/>
              </a:ext>
            </a:extLst>
          </p:cNvPr>
          <p:cNvSpPr>
            <a:spLocks noGrp="1"/>
          </p:cNvSpPr>
          <p:nvPr>
            <p:ph type="title"/>
          </p:nvPr>
        </p:nvSpPr>
        <p:spPr>
          <a:xfrm>
            <a:off x="838201" y="365125"/>
            <a:ext cx="5393360" cy="1325563"/>
          </a:xfrm>
        </p:spPr>
        <p:txBody>
          <a:bodyPr>
            <a:normAutofit/>
          </a:bodyPr>
          <a:lstStyle/>
          <a:p>
            <a:r>
              <a:rPr lang="en-US"/>
              <a:t>Epidemiology</a:t>
            </a:r>
            <a:endParaRPr lang="en-US" err="1"/>
          </a:p>
        </p:txBody>
      </p:sp>
      <p:sp>
        <p:nvSpPr>
          <p:cNvPr id="82" name="Freeform: Shape 8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Oval 8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Freeform: Shape 8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7" name="Picture 6" descr="A red line drawing of a spine&#10;&#10;AI-generated content may be incorrect.">
            <a:extLst>
              <a:ext uri="{FF2B5EF4-FFF2-40B4-BE49-F238E27FC236}">
                <a16:creationId xmlns:a16="http://schemas.microsoft.com/office/drawing/2014/main" id="{6224F341-196B-4D16-03D9-265895A91D03}"/>
              </a:ext>
            </a:extLst>
          </p:cNvPr>
          <p:cNvPicPr>
            <a:picLocks noChangeAspect="1"/>
          </p:cNvPicPr>
          <p:nvPr/>
        </p:nvPicPr>
        <p:blipFill>
          <a:blip r:embed="rId2"/>
          <a:srcRect r="5" b="5"/>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88" name="Freeform: Shape 8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90" name="Straight Connector 8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92" name="Freeform: Shape 9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4" name="Freeform: Shape 9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174D446-81E2-BD94-1802-EEB2AE7EFEED}"/>
              </a:ext>
            </a:extLst>
          </p:cNvPr>
          <p:cNvSpPr>
            <a:spLocks noGrp="1"/>
          </p:cNvSpPr>
          <p:nvPr>
            <p:ph idx="1"/>
          </p:nvPr>
        </p:nvSpPr>
        <p:spPr>
          <a:xfrm>
            <a:off x="833561" y="1614405"/>
            <a:ext cx="8629230" cy="5074526"/>
          </a:xfrm>
          <a:solidFill>
            <a:schemeClr val="bg1"/>
          </a:solidFill>
        </p:spPr>
        <p:txBody>
          <a:bodyPr vert="horz" lIns="91440" tIns="45720" rIns="91440" bIns="45720" rtlCol="0" anchor="t">
            <a:noAutofit/>
          </a:bodyPr>
          <a:lstStyle/>
          <a:p>
            <a:pPr marL="0" indent="0">
              <a:spcBef>
                <a:spcPts val="0"/>
              </a:spcBef>
              <a:buNone/>
            </a:pPr>
            <a:r>
              <a:rPr lang="en-US" sz="2200" b="1" u="sng" dirty="0"/>
              <a:t>Risk Factors</a:t>
            </a:r>
            <a:endParaRPr lang="en-US" sz="2200"/>
          </a:p>
          <a:p>
            <a:pPr marL="285750" indent="-285750">
              <a:spcBef>
                <a:spcPts val="0"/>
              </a:spcBef>
              <a:buFont typeface="Arial,Sans-Serif"/>
              <a:buChar char="•"/>
            </a:pPr>
            <a:r>
              <a:rPr lang="en-US" sz="2200" dirty="0"/>
              <a:t>Spondylolysis is more common in athletes compared to the general population (6% in general population and  almost 50% of cases of back pain in athletes) (</a:t>
            </a:r>
            <a:r>
              <a:rPr lang="en-US" sz="2200" dirty="0" err="1"/>
              <a:t>Cassas,Cassettari-Wayhs</a:t>
            </a:r>
            <a:r>
              <a:rPr lang="en-US" sz="2200" dirty="0"/>
              <a:t>, 2006)</a:t>
            </a:r>
          </a:p>
          <a:p>
            <a:pPr marL="285750" indent="-285750">
              <a:spcBef>
                <a:spcPts val="0"/>
              </a:spcBef>
              <a:buFont typeface="Arial,Sans-Serif"/>
            </a:pPr>
            <a:endParaRPr lang="en-US" sz="2200"/>
          </a:p>
          <a:p>
            <a:pPr marL="285750" indent="-285750">
              <a:spcBef>
                <a:spcPts val="0"/>
              </a:spcBef>
              <a:buFont typeface="Arial,Sans-Serif"/>
            </a:pPr>
            <a:r>
              <a:rPr lang="en-US" sz="2200" dirty="0"/>
              <a:t>Members of the population with an immature skeleton are at higher risk </a:t>
            </a:r>
            <a:r>
              <a:rPr lang="en-US" sz="2200" dirty="0" err="1"/>
              <a:t>E.g</a:t>
            </a:r>
            <a:r>
              <a:rPr lang="en-US" sz="2200" dirty="0"/>
              <a:t> young athletes. (Cheung </a:t>
            </a:r>
            <a:r>
              <a:rPr lang="en-US" sz="2200" i="1" dirty="0"/>
              <a:t>et al,</a:t>
            </a:r>
            <a:r>
              <a:rPr lang="en-US" sz="2200" dirty="0"/>
              <a:t> 2018)</a:t>
            </a:r>
          </a:p>
          <a:p>
            <a:pPr marL="285750" indent="-285750">
              <a:spcBef>
                <a:spcPts val="0"/>
              </a:spcBef>
              <a:buFont typeface="Arial,Sans-Serif"/>
            </a:pPr>
            <a:endParaRPr lang="en-US" sz="2200"/>
          </a:p>
          <a:p>
            <a:pPr marL="285750" indent="-285750">
              <a:spcBef>
                <a:spcPts val="0"/>
              </a:spcBef>
              <a:buFont typeface="Arial,Sans-Serif"/>
            </a:pPr>
            <a:r>
              <a:rPr lang="en-US" sz="2200" dirty="0"/>
              <a:t>Studies have shown increased number of incidence in males compared to females, 80.2% compared to 19.8%(Minor </a:t>
            </a:r>
            <a:r>
              <a:rPr lang="en-US" sz="2200" i="1" dirty="0"/>
              <a:t>et al, </a:t>
            </a:r>
            <a:r>
              <a:rPr lang="en-US" sz="2200" dirty="0"/>
              <a:t>2024)</a:t>
            </a:r>
          </a:p>
          <a:p>
            <a:pPr marL="285750" indent="-285750">
              <a:spcBef>
                <a:spcPts val="0"/>
              </a:spcBef>
              <a:buFont typeface="Arial,Sans-Serif"/>
            </a:pPr>
            <a:endParaRPr lang="en-US" sz="2200"/>
          </a:p>
          <a:p>
            <a:pPr marL="285750" indent="-285750">
              <a:spcBef>
                <a:spcPts val="0"/>
              </a:spcBef>
              <a:buFont typeface="Arial,Sans-Serif"/>
            </a:pPr>
            <a:r>
              <a:rPr lang="en-US" sz="2200" dirty="0"/>
              <a:t>Common in athletes that require lots of rotation and/or hyperextension of the spine </a:t>
            </a:r>
          </a:p>
          <a:p>
            <a:pPr marL="742950" lvl="1" indent="-285750">
              <a:spcBef>
                <a:spcPts val="0"/>
              </a:spcBef>
              <a:buFont typeface="Courier New,monospace"/>
              <a:buChar char="o"/>
            </a:pPr>
            <a:r>
              <a:rPr lang="en-US" sz="2200" dirty="0"/>
              <a:t>Gymnasts/Americal footballers/Footballers/Weightlifters/Ballet/Dancers</a:t>
            </a:r>
          </a:p>
          <a:p>
            <a:pPr marL="457200" lvl="1" indent="0">
              <a:spcBef>
                <a:spcPts val="0"/>
              </a:spcBef>
              <a:buNone/>
            </a:pPr>
            <a:r>
              <a:rPr lang="en-US" sz="2200" dirty="0"/>
              <a:t>(Cassas, </a:t>
            </a:r>
            <a:r>
              <a:rPr lang="en-US" sz="2200" dirty="0" err="1"/>
              <a:t>Cassettari-Wayhs</a:t>
            </a:r>
            <a:r>
              <a:rPr lang="en-US" sz="2200" dirty="0"/>
              <a:t>, 2006)</a:t>
            </a:r>
            <a:endParaRPr lang="en-US" dirty="0"/>
          </a:p>
          <a:p>
            <a:endParaRPr lang="en-US" sz="2200"/>
          </a:p>
          <a:p>
            <a:endParaRPr lang="en-US" sz="1000"/>
          </a:p>
        </p:txBody>
      </p:sp>
    </p:spTree>
    <p:extLst>
      <p:ext uri="{BB962C8B-B14F-4D97-AF65-F5344CB8AC3E}">
        <p14:creationId xmlns:p14="http://schemas.microsoft.com/office/powerpoint/2010/main" val="93578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B0CE20-E79F-25B6-4ABC-5DD14D066C44}"/>
            </a:ext>
          </a:extLst>
        </p:cNvPr>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BFC2C56-F892-61A9-AE8D-2970FE20B728}"/>
              </a:ext>
            </a:extLst>
          </p:cNvPr>
          <p:cNvSpPr>
            <a:spLocks noGrp="1"/>
          </p:cNvSpPr>
          <p:nvPr>
            <p:ph type="title"/>
          </p:nvPr>
        </p:nvSpPr>
        <p:spPr>
          <a:xfrm>
            <a:off x="838201" y="365125"/>
            <a:ext cx="5393360" cy="1325563"/>
          </a:xfrm>
        </p:spPr>
        <p:txBody>
          <a:bodyPr>
            <a:normAutofit/>
          </a:bodyPr>
          <a:lstStyle/>
          <a:p>
            <a:r>
              <a:rPr lang="en-US"/>
              <a:t>Mechanism of Injury</a:t>
            </a:r>
            <a:endParaRPr lang="en-US" err="1"/>
          </a:p>
        </p:txBody>
      </p:sp>
      <p:sp>
        <p:nvSpPr>
          <p:cNvPr id="101" name="Freeform: Shape 100">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148CB40-6EDA-2CFB-DD7F-26426D43A75C}"/>
              </a:ext>
            </a:extLst>
          </p:cNvPr>
          <p:cNvSpPr>
            <a:spLocks noGrp="1"/>
          </p:cNvSpPr>
          <p:nvPr>
            <p:ph idx="1"/>
          </p:nvPr>
        </p:nvSpPr>
        <p:spPr>
          <a:xfrm>
            <a:off x="838200" y="1825625"/>
            <a:ext cx="5393361" cy="4351338"/>
          </a:xfrm>
        </p:spPr>
        <p:txBody>
          <a:bodyPr vert="horz" lIns="91440" tIns="45720" rIns="91440" bIns="45720" rtlCol="0" anchor="t">
            <a:normAutofit/>
          </a:bodyPr>
          <a:lstStyle/>
          <a:p>
            <a:pPr marL="0" indent="0">
              <a:spcBef>
                <a:spcPts val="0"/>
              </a:spcBef>
              <a:buNone/>
            </a:pPr>
            <a:r>
              <a:rPr lang="en-US" sz="2200" b="1" u="sng" dirty="0"/>
              <a:t>How Does The Injury Occur?</a:t>
            </a:r>
            <a:endParaRPr lang="en-US" sz="2200" dirty="0"/>
          </a:p>
          <a:p>
            <a:pPr marL="285750" indent="-285750">
              <a:spcBef>
                <a:spcPts val="0"/>
              </a:spcBef>
              <a:buFont typeface="Arial,Sans-Serif"/>
              <a:buChar char="•"/>
            </a:pPr>
            <a:r>
              <a:rPr lang="en-US" sz="2200" dirty="0"/>
              <a:t>Pars is a pivot point between the vertebrae undergoing  shear-tension during extension, rotation and side-flexion movements (Cheung </a:t>
            </a:r>
            <a:r>
              <a:rPr lang="en-US" sz="2200" i="1" dirty="0"/>
              <a:t>et al</a:t>
            </a:r>
            <a:r>
              <a:rPr lang="en-US" sz="2200" dirty="0"/>
              <a:t>, 2018)</a:t>
            </a:r>
          </a:p>
          <a:p>
            <a:pPr marL="285750" indent="-285750">
              <a:spcBef>
                <a:spcPts val="0"/>
              </a:spcBef>
              <a:buFont typeface="Arial,Sans-Serif"/>
            </a:pPr>
            <a:endParaRPr lang="en-US" sz="2200"/>
          </a:p>
          <a:p>
            <a:pPr marL="285750" indent="-285750">
              <a:spcBef>
                <a:spcPts val="0"/>
              </a:spcBef>
              <a:buFont typeface="Arial,Sans-Serif"/>
            </a:pPr>
            <a:r>
              <a:rPr lang="en-US" sz="2200" dirty="0"/>
              <a:t>Hyperflexion or hyperextension where the pars interarticularis is impacted by the articular processes of the above vertebra (Cheung </a:t>
            </a:r>
            <a:r>
              <a:rPr lang="en-US" sz="2200" i="1" dirty="0"/>
              <a:t>et al</a:t>
            </a:r>
            <a:r>
              <a:rPr lang="en-US" sz="2200" dirty="0"/>
              <a:t>, 2018)</a:t>
            </a:r>
          </a:p>
          <a:p>
            <a:pPr marL="285750" indent="-285750">
              <a:spcBef>
                <a:spcPts val="0"/>
              </a:spcBef>
              <a:buFont typeface="Arial,Sans-Serif"/>
              <a:buChar char="•"/>
            </a:pPr>
            <a:endParaRPr lang="en-US" sz="2200"/>
          </a:p>
          <a:p>
            <a:pPr marL="285750" indent="-285750">
              <a:spcBef>
                <a:spcPts val="0"/>
              </a:spcBef>
              <a:buFont typeface="Arial,Sans-Serif"/>
              <a:buChar char="•"/>
            </a:pPr>
            <a:r>
              <a:rPr lang="en-US" sz="2200" dirty="0"/>
              <a:t>Most commonly an overuse mechanism</a:t>
            </a:r>
          </a:p>
          <a:p>
            <a:endParaRPr lang="en-US" sz="2200"/>
          </a:p>
          <a:p>
            <a:endParaRPr lang="en-US" sz="2200"/>
          </a:p>
        </p:txBody>
      </p:sp>
      <p:sp>
        <p:nvSpPr>
          <p:cNvPr id="103" name="Oval 102">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Freeform: Shape 104">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7" name="Picture 6" descr="A red line drawing of a spine&#10;&#10;AI-generated content may be incorrect.">
            <a:extLst>
              <a:ext uri="{FF2B5EF4-FFF2-40B4-BE49-F238E27FC236}">
                <a16:creationId xmlns:a16="http://schemas.microsoft.com/office/drawing/2014/main" id="{1987C692-9EA2-92BD-E054-8C21365F6C3F}"/>
              </a:ext>
            </a:extLst>
          </p:cNvPr>
          <p:cNvPicPr>
            <a:picLocks noChangeAspect="1"/>
          </p:cNvPicPr>
          <p:nvPr/>
        </p:nvPicPr>
        <p:blipFill>
          <a:blip r:embed="rId2"/>
          <a:srcRect r="5" b="5"/>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07" name="Freeform: Shape 106">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09" name="Straight Connector 108">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11" name="Freeform: Shape 110">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3" name="Freeform: Shape 112">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720224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C8F5C10-97C6-77AB-24F0-80E13084F736}"/>
            </a:ext>
          </a:extLst>
        </p:cNvPr>
        <p:cNvGrpSpPr/>
        <p:nvPr/>
      </p:nvGrpSpPr>
      <p:grpSpPr>
        <a:xfrm>
          <a:off x="0" y="0"/>
          <a:ext cx="0" cy="0"/>
          <a:chOff x="0" y="0"/>
          <a:chExt cx="0" cy="0"/>
        </a:xfrm>
      </p:grpSpPr>
      <p:sp useBgFill="1">
        <p:nvSpPr>
          <p:cNvPr id="118" name="Rectangle 117">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2118A21-4982-CD2A-CB4D-B4E5B81CCA0D}"/>
              </a:ext>
            </a:extLst>
          </p:cNvPr>
          <p:cNvSpPr>
            <a:spLocks noGrp="1"/>
          </p:cNvSpPr>
          <p:nvPr>
            <p:ph type="title"/>
          </p:nvPr>
        </p:nvSpPr>
        <p:spPr>
          <a:xfrm>
            <a:off x="838201" y="365125"/>
            <a:ext cx="5393360" cy="1325563"/>
          </a:xfrm>
        </p:spPr>
        <p:txBody>
          <a:bodyPr>
            <a:normAutofit/>
          </a:bodyPr>
          <a:lstStyle/>
          <a:p>
            <a:r>
              <a:rPr lang="en-US"/>
              <a:t>Signs and Symptoms</a:t>
            </a:r>
            <a:endParaRPr lang="en-US" err="1"/>
          </a:p>
        </p:txBody>
      </p:sp>
      <p:sp>
        <p:nvSpPr>
          <p:cNvPr id="120" name="Freeform: Shape 119">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 name="Oval 121">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Freeform: Shape 123">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7" name="Picture 6" descr="A red line drawing of a spine&#10;&#10;AI-generated content may be incorrect.">
            <a:extLst>
              <a:ext uri="{FF2B5EF4-FFF2-40B4-BE49-F238E27FC236}">
                <a16:creationId xmlns:a16="http://schemas.microsoft.com/office/drawing/2014/main" id="{D8BBFFD3-B4B9-85C4-C482-0C2D2DECC28A}"/>
              </a:ext>
            </a:extLst>
          </p:cNvPr>
          <p:cNvPicPr>
            <a:picLocks noChangeAspect="1"/>
          </p:cNvPicPr>
          <p:nvPr/>
        </p:nvPicPr>
        <p:blipFill>
          <a:blip r:embed="rId2"/>
          <a:srcRect r="5" b="5"/>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6" name="Freeform: Shape 125">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28" name="Straight Connector 12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0" name="Freeform: Shape 129">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2" name="Freeform: Shape 131">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FFA3996-E4F9-A3A1-2344-F84F1396E9DA}"/>
              </a:ext>
            </a:extLst>
          </p:cNvPr>
          <p:cNvSpPr>
            <a:spLocks noGrp="1"/>
          </p:cNvSpPr>
          <p:nvPr>
            <p:ph idx="1"/>
          </p:nvPr>
        </p:nvSpPr>
        <p:spPr>
          <a:xfrm>
            <a:off x="838200" y="1527969"/>
            <a:ext cx="8203235" cy="4648994"/>
          </a:xfrm>
          <a:solidFill>
            <a:schemeClr val="bg1"/>
          </a:solidFill>
        </p:spPr>
        <p:txBody>
          <a:bodyPr vert="horz" lIns="91440" tIns="45720" rIns="91440" bIns="45720" rtlCol="0" anchor="t">
            <a:noAutofit/>
          </a:bodyPr>
          <a:lstStyle/>
          <a:p>
            <a:pPr marL="0" indent="0">
              <a:spcBef>
                <a:spcPts val="0"/>
              </a:spcBef>
              <a:buNone/>
            </a:pPr>
            <a:r>
              <a:rPr lang="en-US" sz="2200" b="1" u="sng" dirty="0"/>
              <a:t>How Is It Identified?</a:t>
            </a:r>
            <a:endParaRPr lang="en-US" sz="2200"/>
          </a:p>
          <a:p>
            <a:pPr marL="285750" indent="-285750">
              <a:spcBef>
                <a:spcPts val="0"/>
              </a:spcBef>
              <a:buFont typeface="Arial,Sans-Serif"/>
              <a:buChar char="•"/>
            </a:pPr>
            <a:r>
              <a:rPr lang="en-US" sz="2200" dirty="0"/>
              <a:t>Asymptomatic in many cases, especially cases of unilateral spondylolysis (Minor </a:t>
            </a:r>
            <a:r>
              <a:rPr lang="en-US" sz="2200" i="1" dirty="0"/>
              <a:t>et al, </a:t>
            </a:r>
            <a:r>
              <a:rPr lang="en-US" sz="2200" dirty="0"/>
              <a:t>2024)</a:t>
            </a:r>
          </a:p>
          <a:p>
            <a:pPr marL="285750" indent="-285750">
              <a:spcBef>
                <a:spcPts val="0"/>
              </a:spcBef>
              <a:buFont typeface="Arial,Sans-Serif"/>
            </a:pPr>
            <a:endParaRPr lang="en-US" sz="2200"/>
          </a:p>
          <a:p>
            <a:pPr marL="285750" indent="-285750">
              <a:spcBef>
                <a:spcPts val="0"/>
              </a:spcBef>
              <a:buFont typeface="Arial,Sans-Serif"/>
            </a:pPr>
            <a:r>
              <a:rPr lang="en-US" sz="2200" dirty="0"/>
              <a:t>Dull pain in the lower back, present for some time, often radiating to the lower limb (Minor </a:t>
            </a:r>
            <a:r>
              <a:rPr lang="en-US" sz="2200" i="1" dirty="0"/>
              <a:t>et al, </a:t>
            </a:r>
            <a:r>
              <a:rPr lang="en-US" sz="2200" dirty="0"/>
              <a:t>2024)</a:t>
            </a:r>
          </a:p>
          <a:p>
            <a:pPr marL="285750" indent="-285750">
              <a:spcBef>
                <a:spcPts val="0"/>
              </a:spcBef>
              <a:buFont typeface="Arial,Sans-Serif"/>
              <a:buChar char="•"/>
            </a:pPr>
            <a:endParaRPr lang="en-US" sz="2200"/>
          </a:p>
          <a:p>
            <a:pPr marL="285750" indent="-285750">
              <a:spcBef>
                <a:spcPts val="0"/>
              </a:spcBef>
              <a:buFont typeface="Arial,Sans-Serif"/>
              <a:buChar char="•"/>
            </a:pPr>
            <a:r>
              <a:rPr lang="en-US" sz="2200" dirty="0"/>
              <a:t>Stork test; positive = pain with single leg hyperextension</a:t>
            </a:r>
          </a:p>
          <a:p>
            <a:pPr marL="285750" indent="-285750">
              <a:spcBef>
                <a:spcPts val="0"/>
              </a:spcBef>
              <a:buFont typeface="Arial,Sans-Serif"/>
              <a:buChar char="•"/>
            </a:pPr>
            <a:endParaRPr lang="en-US" sz="2200"/>
          </a:p>
          <a:p>
            <a:pPr marL="285750" indent="-285750">
              <a:spcBef>
                <a:spcPts val="0"/>
              </a:spcBef>
              <a:buFont typeface="Arial,Sans-Serif"/>
              <a:buChar char="•"/>
            </a:pPr>
            <a:r>
              <a:rPr lang="en-US" sz="2200" dirty="0"/>
              <a:t>Examination may show;</a:t>
            </a:r>
          </a:p>
          <a:p>
            <a:pPr marL="742950" lvl="1" indent="-285750">
              <a:spcBef>
                <a:spcPts val="0"/>
              </a:spcBef>
              <a:buFont typeface="Arial,Sans-Serif"/>
              <a:buChar char="•"/>
            </a:pPr>
            <a:r>
              <a:rPr lang="en-US" sz="2200" dirty="0"/>
              <a:t>Reduced ROM in trunk extension</a:t>
            </a:r>
          </a:p>
          <a:p>
            <a:pPr marL="742950" lvl="1" indent="-285750">
              <a:spcBef>
                <a:spcPts val="0"/>
              </a:spcBef>
              <a:buFont typeface="Arial,Sans-Serif"/>
              <a:buChar char="•"/>
            </a:pPr>
            <a:r>
              <a:rPr lang="en-US" sz="2200" dirty="0"/>
              <a:t> increased spine curvature (lordosis), </a:t>
            </a:r>
          </a:p>
          <a:p>
            <a:pPr marL="742950" lvl="1" indent="-285750">
              <a:spcBef>
                <a:spcPts val="0"/>
              </a:spcBef>
              <a:buFont typeface="Arial,Sans-Serif"/>
              <a:buChar char="•"/>
            </a:pPr>
            <a:r>
              <a:rPr lang="en-US" sz="2200" dirty="0"/>
              <a:t>hamstring tightness </a:t>
            </a:r>
          </a:p>
          <a:p>
            <a:pPr marL="742950" lvl="1" indent="-285750">
              <a:spcBef>
                <a:spcPts val="0"/>
              </a:spcBef>
              <a:buFont typeface="Arial,Sans-Serif"/>
              <a:buChar char="•"/>
            </a:pPr>
            <a:r>
              <a:rPr lang="en-US" sz="2200" dirty="0"/>
              <a:t>tenderness when the area of injury is palpated</a:t>
            </a:r>
          </a:p>
          <a:p>
            <a:pPr marL="457200" lvl="1" indent="0">
              <a:spcBef>
                <a:spcPts val="0"/>
              </a:spcBef>
              <a:buNone/>
            </a:pPr>
            <a:r>
              <a:rPr lang="en-US" sz="2200" dirty="0"/>
              <a:t>(Minor </a:t>
            </a:r>
            <a:r>
              <a:rPr lang="en-US" sz="2200" i="1" dirty="0"/>
              <a:t>et al, </a:t>
            </a:r>
            <a:r>
              <a:rPr lang="en-US" sz="2200" dirty="0"/>
              <a:t>2024)</a:t>
            </a:r>
          </a:p>
          <a:p>
            <a:endParaRPr lang="en-US" sz="1100"/>
          </a:p>
          <a:p>
            <a:endParaRPr lang="en-US" sz="1100"/>
          </a:p>
        </p:txBody>
      </p:sp>
    </p:spTree>
    <p:extLst>
      <p:ext uri="{BB962C8B-B14F-4D97-AF65-F5344CB8AC3E}">
        <p14:creationId xmlns:p14="http://schemas.microsoft.com/office/powerpoint/2010/main" val="1696114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906580-7DDC-3639-0518-306F5460AFC4}"/>
            </a:ext>
          </a:extLst>
        </p:cNvPr>
        <p:cNvGrpSpPr/>
        <p:nvPr/>
      </p:nvGrpSpPr>
      <p:grpSpPr>
        <a:xfrm>
          <a:off x="0" y="0"/>
          <a:ext cx="0" cy="0"/>
          <a:chOff x="0" y="0"/>
          <a:chExt cx="0" cy="0"/>
        </a:xfrm>
      </p:grpSpPr>
      <p:sp useBgFill="1">
        <p:nvSpPr>
          <p:cNvPr id="118" name="Rectangle 117">
            <a:extLst>
              <a:ext uri="{FF2B5EF4-FFF2-40B4-BE49-F238E27FC236}">
                <a16:creationId xmlns:a16="http://schemas.microsoft.com/office/drawing/2014/main" id="{D69B9B05-AB80-0342-1A7A-06B388D3C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32F4CA2-4A7E-0E2C-CE9E-79091AD6E713}"/>
              </a:ext>
            </a:extLst>
          </p:cNvPr>
          <p:cNvSpPr>
            <a:spLocks noGrp="1"/>
          </p:cNvSpPr>
          <p:nvPr>
            <p:ph type="title"/>
          </p:nvPr>
        </p:nvSpPr>
        <p:spPr>
          <a:xfrm>
            <a:off x="838201" y="365125"/>
            <a:ext cx="5393360" cy="1325563"/>
          </a:xfrm>
        </p:spPr>
        <p:txBody>
          <a:bodyPr>
            <a:normAutofit/>
          </a:bodyPr>
          <a:lstStyle/>
          <a:p>
            <a:r>
              <a:rPr lang="en-US"/>
              <a:t>Imaging</a:t>
            </a:r>
            <a:endParaRPr lang="en-US" err="1"/>
          </a:p>
        </p:txBody>
      </p:sp>
      <p:sp>
        <p:nvSpPr>
          <p:cNvPr id="120" name="Freeform: Shape 119">
            <a:extLst>
              <a:ext uri="{FF2B5EF4-FFF2-40B4-BE49-F238E27FC236}">
                <a16:creationId xmlns:a16="http://schemas.microsoft.com/office/drawing/2014/main" id="{B7C7341D-A011-5DCA-9C1D-497E6DA60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 name="Oval 121">
            <a:extLst>
              <a:ext uri="{FF2B5EF4-FFF2-40B4-BE49-F238E27FC236}">
                <a16:creationId xmlns:a16="http://schemas.microsoft.com/office/drawing/2014/main" id="{FB945686-E58D-0A59-2CAE-B663BE10D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Freeform: Shape 123">
            <a:extLst>
              <a:ext uri="{FF2B5EF4-FFF2-40B4-BE49-F238E27FC236}">
                <a16:creationId xmlns:a16="http://schemas.microsoft.com/office/drawing/2014/main" id="{71ADC1FF-9E94-D122-1CC1-1E570C1D4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7" name="Picture 6" descr="A red line drawing of a spine&#10;&#10;AI-generated content may be incorrect.">
            <a:extLst>
              <a:ext uri="{FF2B5EF4-FFF2-40B4-BE49-F238E27FC236}">
                <a16:creationId xmlns:a16="http://schemas.microsoft.com/office/drawing/2014/main" id="{8A2C68D7-A742-FCC8-1F3D-9F1500D360FD}"/>
              </a:ext>
            </a:extLst>
          </p:cNvPr>
          <p:cNvPicPr>
            <a:picLocks noChangeAspect="1"/>
          </p:cNvPicPr>
          <p:nvPr/>
        </p:nvPicPr>
        <p:blipFill>
          <a:blip r:embed="rId2"/>
          <a:srcRect r="5" b="5"/>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6" name="Freeform: Shape 125">
            <a:extLst>
              <a:ext uri="{FF2B5EF4-FFF2-40B4-BE49-F238E27FC236}">
                <a16:creationId xmlns:a16="http://schemas.microsoft.com/office/drawing/2014/main" id="{ED9FD9BE-EEC5-CD8F-04C7-ED6E476CB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28" name="Straight Connector 127">
            <a:extLst>
              <a:ext uri="{FF2B5EF4-FFF2-40B4-BE49-F238E27FC236}">
                <a16:creationId xmlns:a16="http://schemas.microsoft.com/office/drawing/2014/main" id="{CD2FAE9D-1C6D-E637-5E87-E66F676C8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0" name="Freeform: Shape 129">
            <a:extLst>
              <a:ext uri="{FF2B5EF4-FFF2-40B4-BE49-F238E27FC236}">
                <a16:creationId xmlns:a16="http://schemas.microsoft.com/office/drawing/2014/main" id="{0766D4E2-5AF9-3B30-147B-3C5E95230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2" name="Freeform: Shape 131">
            <a:extLst>
              <a:ext uri="{FF2B5EF4-FFF2-40B4-BE49-F238E27FC236}">
                <a16:creationId xmlns:a16="http://schemas.microsoft.com/office/drawing/2014/main" id="{F7C29191-1F85-7166-123F-502B0D6D7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A5207FA-D758-19F8-5E33-EBBE6256FD1F}"/>
              </a:ext>
            </a:extLst>
          </p:cNvPr>
          <p:cNvSpPr>
            <a:spLocks noGrp="1"/>
          </p:cNvSpPr>
          <p:nvPr>
            <p:ph idx="1"/>
          </p:nvPr>
        </p:nvSpPr>
        <p:spPr>
          <a:xfrm>
            <a:off x="838200" y="1527969"/>
            <a:ext cx="8203235" cy="4648994"/>
          </a:xfrm>
          <a:solidFill>
            <a:schemeClr val="bg1"/>
          </a:solidFill>
        </p:spPr>
        <p:txBody>
          <a:bodyPr vert="horz" lIns="91440" tIns="45720" rIns="91440" bIns="45720" rtlCol="0" anchor="t">
            <a:noAutofit/>
          </a:bodyPr>
          <a:lstStyle/>
          <a:p>
            <a:pPr marL="0" indent="0">
              <a:lnSpc>
                <a:spcPct val="100000"/>
              </a:lnSpc>
              <a:spcBef>
                <a:spcPts val="0"/>
              </a:spcBef>
              <a:buNone/>
            </a:pPr>
            <a:r>
              <a:rPr lang="en-US" sz="2200" b="1" u="sng" dirty="0"/>
              <a:t>How Is The Fracture Diagnosed?</a:t>
            </a:r>
            <a:endParaRPr lang="en-US" sz="2200" dirty="0"/>
          </a:p>
          <a:p>
            <a:pPr marL="285750" indent="-285750">
              <a:lnSpc>
                <a:spcPct val="100000"/>
              </a:lnSpc>
              <a:spcBef>
                <a:spcPts val="0"/>
              </a:spcBef>
              <a:buFont typeface="Arial,Sans-Serif"/>
              <a:buChar char="•"/>
            </a:pPr>
            <a:r>
              <a:rPr lang="en-US" sz="2200" dirty="0"/>
              <a:t>Imaging techniques are being used that reduce the exposure to radiation</a:t>
            </a:r>
          </a:p>
          <a:p>
            <a:pPr marL="285750" indent="-285750">
              <a:lnSpc>
                <a:spcPct val="100000"/>
              </a:lnSpc>
              <a:spcBef>
                <a:spcPts val="0"/>
              </a:spcBef>
              <a:buFont typeface="Arial,Sans-Serif"/>
            </a:pPr>
            <a:endParaRPr lang="en-US" sz="2200"/>
          </a:p>
          <a:p>
            <a:pPr marL="285750" indent="-285750">
              <a:lnSpc>
                <a:spcPct val="100000"/>
              </a:lnSpc>
              <a:spcBef>
                <a:spcPts val="0"/>
              </a:spcBef>
              <a:buFont typeface="Arial,Sans-Serif"/>
            </a:pPr>
            <a:r>
              <a:rPr lang="en-US" sz="2200" dirty="0"/>
              <a:t>Single photon emission computed tomography (SPECT)</a:t>
            </a:r>
          </a:p>
          <a:p>
            <a:pPr marL="742950" lvl="1" indent="-285750">
              <a:lnSpc>
                <a:spcPct val="100000"/>
              </a:lnSpc>
              <a:spcBef>
                <a:spcPts val="0"/>
              </a:spcBef>
              <a:buFont typeface="Arial,Sans-Serif"/>
              <a:buChar char="•"/>
            </a:pPr>
            <a:r>
              <a:rPr lang="en-US" sz="2200" dirty="0"/>
              <a:t>Increases sensitivity of imaging</a:t>
            </a:r>
          </a:p>
          <a:p>
            <a:pPr marL="742950" lvl="1" indent="-285750">
              <a:lnSpc>
                <a:spcPct val="100000"/>
              </a:lnSpc>
              <a:spcBef>
                <a:spcPts val="0"/>
              </a:spcBef>
              <a:buFont typeface="Arial,Sans-Serif"/>
              <a:buChar char="•"/>
            </a:pPr>
            <a:r>
              <a:rPr lang="en-US" sz="2200" dirty="0"/>
              <a:t>Improves ability to </a:t>
            </a:r>
            <a:r>
              <a:rPr lang="en-US" sz="2200" dirty="0" err="1"/>
              <a:t>localise</a:t>
            </a:r>
            <a:r>
              <a:rPr lang="en-US" sz="2200" dirty="0"/>
              <a:t> skeletal lesions</a:t>
            </a:r>
          </a:p>
          <a:p>
            <a:pPr marL="742950" lvl="1" indent="-285750">
              <a:lnSpc>
                <a:spcPct val="100000"/>
              </a:lnSpc>
              <a:spcBef>
                <a:spcPts val="0"/>
              </a:spcBef>
              <a:buFont typeface="Arial,Sans-Serif"/>
              <a:buChar char="•"/>
            </a:pPr>
            <a:r>
              <a:rPr lang="en-US" sz="2200" dirty="0"/>
              <a:t>Reduces radiation exposure</a:t>
            </a:r>
          </a:p>
          <a:p>
            <a:pPr marL="742950" lvl="1" indent="-285750">
              <a:lnSpc>
                <a:spcPct val="100000"/>
              </a:lnSpc>
              <a:spcBef>
                <a:spcPts val="0"/>
              </a:spcBef>
              <a:buFont typeface="Arial,Sans-Serif"/>
              <a:buChar char="•"/>
            </a:pPr>
            <a:endParaRPr lang="en-US" sz="2200"/>
          </a:p>
          <a:p>
            <a:pPr marL="285750" indent="-285750">
              <a:lnSpc>
                <a:spcPct val="100000"/>
              </a:lnSpc>
              <a:spcBef>
                <a:spcPts val="0"/>
              </a:spcBef>
              <a:buFont typeface="Arial,Sans-Serif"/>
              <a:buChar char="•"/>
            </a:pPr>
            <a:r>
              <a:rPr lang="en-US" sz="2200" dirty="0"/>
              <a:t>Patients presenting with lower back pain and clear SPECT imaging may be tested with MRI  to rule out any other abnormalities such as bone edema or disk and spinal cord issues</a:t>
            </a:r>
          </a:p>
          <a:p>
            <a:pPr marL="0" indent="0">
              <a:lnSpc>
                <a:spcPct val="100000"/>
              </a:lnSpc>
              <a:spcBef>
                <a:spcPts val="0"/>
              </a:spcBef>
              <a:buNone/>
            </a:pPr>
            <a:r>
              <a:rPr lang="en-US" sz="2200" dirty="0"/>
              <a:t>(</a:t>
            </a:r>
            <a:r>
              <a:rPr lang="en-US" sz="2200" dirty="0" err="1"/>
              <a:t>Zukotynski</a:t>
            </a:r>
            <a:r>
              <a:rPr lang="en-US" sz="2200" dirty="0"/>
              <a:t> </a:t>
            </a:r>
            <a:r>
              <a:rPr lang="en-US" sz="2200" i="1" dirty="0"/>
              <a:t>et al</a:t>
            </a:r>
            <a:r>
              <a:rPr lang="en-US" sz="2200" dirty="0"/>
              <a:t>, 2010)</a:t>
            </a:r>
          </a:p>
          <a:p>
            <a:endParaRPr lang="en-US" sz="1100"/>
          </a:p>
          <a:p>
            <a:endParaRPr lang="en-US" sz="1100"/>
          </a:p>
        </p:txBody>
      </p:sp>
    </p:spTree>
    <p:extLst>
      <p:ext uri="{BB962C8B-B14F-4D97-AF65-F5344CB8AC3E}">
        <p14:creationId xmlns:p14="http://schemas.microsoft.com/office/powerpoint/2010/main" val="2876713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514B06-E365-D4D5-4395-BA8DC4145EC5}"/>
            </a:ext>
          </a:extLst>
        </p:cNvPr>
        <p:cNvGrpSpPr/>
        <p:nvPr/>
      </p:nvGrpSpPr>
      <p:grpSpPr>
        <a:xfrm>
          <a:off x="0" y="0"/>
          <a:ext cx="0" cy="0"/>
          <a:chOff x="0" y="0"/>
          <a:chExt cx="0" cy="0"/>
        </a:xfrm>
      </p:grpSpPr>
      <p:sp useBgFill="1">
        <p:nvSpPr>
          <p:cNvPr id="118" name="Rectangle 117">
            <a:extLst>
              <a:ext uri="{FF2B5EF4-FFF2-40B4-BE49-F238E27FC236}">
                <a16:creationId xmlns:a16="http://schemas.microsoft.com/office/drawing/2014/main" id="{D41297E6-0F45-7248-8CC8-5F3857E12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0" name="Freeform: Shape 119">
            <a:extLst>
              <a:ext uri="{FF2B5EF4-FFF2-40B4-BE49-F238E27FC236}">
                <a16:creationId xmlns:a16="http://schemas.microsoft.com/office/drawing/2014/main" id="{B199FD09-A2CE-37F5-26F1-D303FF6F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 name="Oval 121">
            <a:extLst>
              <a:ext uri="{FF2B5EF4-FFF2-40B4-BE49-F238E27FC236}">
                <a16:creationId xmlns:a16="http://schemas.microsoft.com/office/drawing/2014/main" id="{C95B8092-E13C-17D3-091D-47E44B815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Freeform: Shape 123">
            <a:extLst>
              <a:ext uri="{FF2B5EF4-FFF2-40B4-BE49-F238E27FC236}">
                <a16:creationId xmlns:a16="http://schemas.microsoft.com/office/drawing/2014/main" id="{6C5F83BB-94D9-9729-B9D9-EDC41C88C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7" name="Picture 6" descr="A red line drawing of a spine&#10;&#10;AI-generated content may be incorrect.">
            <a:extLst>
              <a:ext uri="{FF2B5EF4-FFF2-40B4-BE49-F238E27FC236}">
                <a16:creationId xmlns:a16="http://schemas.microsoft.com/office/drawing/2014/main" id="{A9AAAB3F-5AE6-C4EF-6FF1-C057AED3765E}"/>
              </a:ext>
            </a:extLst>
          </p:cNvPr>
          <p:cNvPicPr>
            <a:picLocks noChangeAspect="1"/>
          </p:cNvPicPr>
          <p:nvPr/>
        </p:nvPicPr>
        <p:blipFill>
          <a:blip r:embed="rId2"/>
          <a:srcRect r="5" b="5"/>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6" name="Freeform: Shape 125">
            <a:extLst>
              <a:ext uri="{FF2B5EF4-FFF2-40B4-BE49-F238E27FC236}">
                <a16:creationId xmlns:a16="http://schemas.microsoft.com/office/drawing/2014/main" id="{BDD62D71-CB02-1E0F-E060-E0944B865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28" name="Straight Connector 127">
            <a:extLst>
              <a:ext uri="{FF2B5EF4-FFF2-40B4-BE49-F238E27FC236}">
                <a16:creationId xmlns:a16="http://schemas.microsoft.com/office/drawing/2014/main" id="{920952E1-DD5C-A74B-FF88-F6EE8F35B0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30" name="Freeform: Shape 129">
            <a:extLst>
              <a:ext uri="{FF2B5EF4-FFF2-40B4-BE49-F238E27FC236}">
                <a16:creationId xmlns:a16="http://schemas.microsoft.com/office/drawing/2014/main" id="{76D6F8A7-D888-4070-EB9D-4D55F9FE6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2" name="Freeform: Shape 131">
            <a:extLst>
              <a:ext uri="{FF2B5EF4-FFF2-40B4-BE49-F238E27FC236}">
                <a16:creationId xmlns:a16="http://schemas.microsoft.com/office/drawing/2014/main" id="{4B71D41F-BBBC-6320-7A3F-9861DDB95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D2B8C59-F921-CF86-37AC-6E4128CB0E06}"/>
              </a:ext>
            </a:extLst>
          </p:cNvPr>
          <p:cNvSpPr>
            <a:spLocks noGrp="1"/>
          </p:cNvSpPr>
          <p:nvPr>
            <p:ph type="title"/>
          </p:nvPr>
        </p:nvSpPr>
        <p:spPr>
          <a:xfrm>
            <a:off x="838201" y="329407"/>
            <a:ext cx="6583984" cy="1385093"/>
          </a:xfrm>
          <a:solidFill>
            <a:schemeClr val="bg1"/>
          </a:solidFill>
        </p:spPr>
        <p:txBody>
          <a:bodyPr>
            <a:normAutofit/>
          </a:bodyPr>
          <a:lstStyle/>
          <a:p>
            <a:r>
              <a:rPr lang="en-US"/>
              <a:t>Management and Recovery</a:t>
            </a:r>
            <a:endParaRPr lang="en-US" err="1"/>
          </a:p>
        </p:txBody>
      </p:sp>
      <p:sp>
        <p:nvSpPr>
          <p:cNvPr id="3" name="Content Placeholder 2">
            <a:extLst>
              <a:ext uri="{FF2B5EF4-FFF2-40B4-BE49-F238E27FC236}">
                <a16:creationId xmlns:a16="http://schemas.microsoft.com/office/drawing/2014/main" id="{23926484-919F-ECE2-C5A5-423A906CE342}"/>
              </a:ext>
            </a:extLst>
          </p:cNvPr>
          <p:cNvSpPr>
            <a:spLocks noGrp="1"/>
          </p:cNvSpPr>
          <p:nvPr>
            <p:ph idx="1"/>
          </p:nvPr>
        </p:nvSpPr>
        <p:spPr>
          <a:xfrm>
            <a:off x="838200" y="1396999"/>
            <a:ext cx="9536733" cy="5065714"/>
          </a:xfrm>
          <a:solidFill>
            <a:schemeClr val="bg1"/>
          </a:solidFill>
        </p:spPr>
        <p:txBody>
          <a:bodyPr vert="horz" lIns="91440" tIns="45720" rIns="91440" bIns="45720" rtlCol="0" anchor="t">
            <a:noAutofit/>
          </a:bodyPr>
          <a:lstStyle/>
          <a:p>
            <a:pPr marL="0" indent="0">
              <a:lnSpc>
                <a:spcPct val="100000"/>
              </a:lnSpc>
              <a:spcBef>
                <a:spcPts val="0"/>
              </a:spcBef>
              <a:buNone/>
            </a:pPr>
            <a:r>
              <a:rPr lang="en-US" sz="2200" b="1" u="sng" dirty="0"/>
              <a:t>Treatment</a:t>
            </a:r>
            <a:endParaRPr lang="en-US" sz="2200" dirty="0"/>
          </a:p>
          <a:p>
            <a:pPr>
              <a:lnSpc>
                <a:spcPct val="100000"/>
              </a:lnSpc>
              <a:spcBef>
                <a:spcPts val="0"/>
              </a:spcBef>
            </a:pPr>
            <a:r>
              <a:rPr lang="en-US" sz="2200" dirty="0"/>
              <a:t>Bone healing process </a:t>
            </a:r>
          </a:p>
          <a:p>
            <a:pPr marL="285750" indent="-285750">
              <a:lnSpc>
                <a:spcPct val="100000"/>
              </a:lnSpc>
              <a:spcBef>
                <a:spcPts val="0"/>
              </a:spcBef>
              <a:buFont typeface="Arial"/>
              <a:buChar char="•"/>
            </a:pPr>
            <a:r>
              <a:rPr lang="en-US" sz="2200" dirty="0"/>
              <a:t>Repetitive stress fractures</a:t>
            </a:r>
          </a:p>
          <a:p>
            <a:pPr marL="742950" lvl="1" indent="-285750">
              <a:lnSpc>
                <a:spcPct val="100000"/>
              </a:lnSpc>
              <a:spcBef>
                <a:spcPts val="0"/>
              </a:spcBef>
              <a:buFont typeface="Courier New,monospace"/>
              <a:buChar char="o"/>
            </a:pPr>
            <a:r>
              <a:rPr lang="en-US" sz="2200" dirty="0"/>
              <a:t>Able to heal with early immobilization and rest</a:t>
            </a:r>
          </a:p>
          <a:p>
            <a:pPr marL="742950" lvl="1" indent="-285750">
              <a:lnSpc>
                <a:spcPct val="100000"/>
              </a:lnSpc>
              <a:spcBef>
                <a:spcPts val="0"/>
              </a:spcBef>
              <a:buFont typeface="Courier New,monospace"/>
              <a:buChar char="o"/>
            </a:pPr>
            <a:r>
              <a:rPr lang="en-US" sz="2200" dirty="0"/>
              <a:t>Activity modification after rest period</a:t>
            </a:r>
          </a:p>
          <a:p>
            <a:pPr marL="742950" lvl="1" indent="-285750">
              <a:lnSpc>
                <a:spcPct val="100000"/>
              </a:lnSpc>
              <a:spcBef>
                <a:spcPts val="0"/>
              </a:spcBef>
              <a:buFont typeface="Courier New,monospace"/>
              <a:buChar char="o"/>
            </a:pPr>
            <a:r>
              <a:rPr lang="en-US" sz="2200" dirty="0"/>
              <a:t>Early mobilization (within 10 weeks of diagnosis)</a:t>
            </a:r>
          </a:p>
          <a:p>
            <a:pPr marL="457200" lvl="1" indent="0">
              <a:lnSpc>
                <a:spcPct val="100000"/>
              </a:lnSpc>
              <a:spcBef>
                <a:spcPts val="0"/>
              </a:spcBef>
              <a:buNone/>
            </a:pPr>
            <a:r>
              <a:rPr lang="en-US" sz="2200" dirty="0"/>
              <a:t>(Minor </a:t>
            </a:r>
            <a:r>
              <a:rPr lang="en-US" sz="2200" i="1" dirty="0"/>
              <a:t>et al,</a:t>
            </a:r>
            <a:r>
              <a:rPr lang="en-US" sz="2200" dirty="0"/>
              <a:t> 2024)</a:t>
            </a:r>
          </a:p>
          <a:p>
            <a:pPr marL="285750" indent="-285750">
              <a:lnSpc>
                <a:spcPct val="100000"/>
              </a:lnSpc>
              <a:spcBef>
                <a:spcPts val="0"/>
              </a:spcBef>
              <a:buFont typeface="Arial"/>
              <a:buChar char="•"/>
            </a:pPr>
            <a:r>
              <a:rPr lang="en-US" sz="2200" dirty="0"/>
              <a:t>Fractures require 6-12 weeks for complete ossification </a:t>
            </a:r>
          </a:p>
          <a:p>
            <a:pPr marL="285750" indent="-285750">
              <a:lnSpc>
                <a:spcPct val="100000"/>
              </a:lnSpc>
              <a:spcBef>
                <a:spcPts val="0"/>
              </a:spcBef>
              <a:buFont typeface="Arial"/>
              <a:buChar char="•"/>
            </a:pPr>
            <a:endParaRPr lang="en-US" sz="2200"/>
          </a:p>
          <a:p>
            <a:pPr marL="285750" indent="-285750">
              <a:lnSpc>
                <a:spcPct val="100000"/>
              </a:lnSpc>
              <a:spcBef>
                <a:spcPts val="0"/>
              </a:spcBef>
              <a:buFont typeface="Arial"/>
              <a:buChar char="•"/>
            </a:pPr>
            <a:r>
              <a:rPr lang="en-US" sz="2200" dirty="0"/>
              <a:t>Return to play can be 3-6months post diagnosis</a:t>
            </a:r>
          </a:p>
          <a:p>
            <a:pPr marL="285750" indent="-285750">
              <a:lnSpc>
                <a:spcPct val="100000"/>
              </a:lnSpc>
              <a:spcBef>
                <a:spcPts val="0"/>
              </a:spcBef>
              <a:buFont typeface="Arial"/>
              <a:buChar char="•"/>
            </a:pPr>
            <a:endParaRPr lang="en-US" sz="2200"/>
          </a:p>
          <a:p>
            <a:pPr marL="285750" indent="-285750">
              <a:lnSpc>
                <a:spcPct val="100000"/>
              </a:lnSpc>
              <a:spcBef>
                <a:spcPts val="0"/>
              </a:spcBef>
              <a:buFont typeface="Arial"/>
              <a:buChar char="•"/>
            </a:pPr>
            <a:r>
              <a:rPr lang="en-US" sz="2200" dirty="0"/>
              <a:t>Stress fractures are generally managed conservatively (reducing biomechanical stress)</a:t>
            </a:r>
          </a:p>
          <a:p>
            <a:pPr marL="0" indent="0">
              <a:lnSpc>
                <a:spcPct val="100000"/>
              </a:lnSpc>
              <a:spcBef>
                <a:spcPts val="0"/>
              </a:spcBef>
              <a:buNone/>
            </a:pPr>
            <a:r>
              <a:rPr lang="en-US" sz="2200" dirty="0"/>
              <a:t>(Cheung </a:t>
            </a:r>
            <a:r>
              <a:rPr lang="en-US" sz="2200" i="1" dirty="0"/>
              <a:t>et al</a:t>
            </a:r>
            <a:r>
              <a:rPr lang="en-US" sz="2200" dirty="0"/>
              <a:t>, 2018)</a:t>
            </a:r>
          </a:p>
          <a:p>
            <a:pPr marL="285750" indent="-285750">
              <a:lnSpc>
                <a:spcPct val="100000"/>
              </a:lnSpc>
              <a:spcBef>
                <a:spcPts val="0"/>
              </a:spcBef>
            </a:pPr>
            <a:endParaRPr lang="en-US" sz="1800"/>
          </a:p>
          <a:p>
            <a:endParaRPr lang="en-US" sz="1100"/>
          </a:p>
        </p:txBody>
      </p:sp>
    </p:spTree>
    <p:extLst>
      <p:ext uri="{BB962C8B-B14F-4D97-AF65-F5344CB8AC3E}">
        <p14:creationId xmlns:p14="http://schemas.microsoft.com/office/powerpoint/2010/main" val="2898023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0C21D5-5441-B24D-7D5F-E768BECB70CD}"/>
            </a:ext>
          </a:extLst>
        </p:cNvPr>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9" name="Freeform: Shape 138">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B39E5FA-81EB-8A29-CCB6-EDC9CEEB9F49}"/>
              </a:ext>
            </a:extLst>
          </p:cNvPr>
          <p:cNvSpPr>
            <a:spLocks noGrp="1"/>
          </p:cNvSpPr>
          <p:nvPr>
            <p:ph idx="1"/>
          </p:nvPr>
        </p:nvSpPr>
        <p:spPr>
          <a:xfrm>
            <a:off x="838200" y="1825625"/>
            <a:ext cx="5393361" cy="4351338"/>
          </a:xfrm>
        </p:spPr>
        <p:txBody>
          <a:bodyPr vert="horz" lIns="91440" tIns="45720" rIns="91440" bIns="45720" rtlCol="0" anchor="t">
            <a:normAutofit/>
          </a:bodyPr>
          <a:lstStyle/>
          <a:p>
            <a:pPr marL="0" indent="0">
              <a:spcBef>
                <a:spcPts val="0"/>
              </a:spcBef>
              <a:buNone/>
            </a:pPr>
            <a:r>
              <a:rPr lang="en-US" sz="2200" b="1" u="sng" dirty="0"/>
              <a:t>Surgical  Repair</a:t>
            </a:r>
            <a:endParaRPr lang="en-US" sz="2200" dirty="0"/>
          </a:p>
          <a:p>
            <a:pPr marL="285750" indent="-285750">
              <a:spcBef>
                <a:spcPts val="0"/>
              </a:spcBef>
              <a:buFont typeface="Arial,Sans-Serif"/>
              <a:buChar char="•"/>
            </a:pPr>
            <a:r>
              <a:rPr lang="en-US" sz="2200" dirty="0"/>
              <a:t>When symptomatic &gt; 6months post diagnosis even after therapy</a:t>
            </a:r>
          </a:p>
          <a:p>
            <a:pPr marL="285750" indent="-285750">
              <a:spcBef>
                <a:spcPts val="0"/>
              </a:spcBef>
              <a:buFont typeface="Arial,Sans-Serif"/>
              <a:buChar char="•"/>
            </a:pPr>
            <a:endParaRPr lang="en-US" sz="2200"/>
          </a:p>
          <a:p>
            <a:pPr marL="285750" indent="-285750">
              <a:spcBef>
                <a:spcPts val="0"/>
              </a:spcBef>
              <a:buFont typeface="Arial,Sans-Serif"/>
              <a:buChar char="•"/>
            </a:pPr>
            <a:r>
              <a:rPr lang="en-US" sz="2200" dirty="0"/>
              <a:t>Bucks repair </a:t>
            </a:r>
          </a:p>
          <a:p>
            <a:pPr marL="742950" lvl="1" indent="-285750">
              <a:spcBef>
                <a:spcPts val="0"/>
              </a:spcBef>
              <a:buFont typeface="Arial,Sans-Serif"/>
              <a:buChar char="•"/>
            </a:pPr>
            <a:r>
              <a:rPr lang="en-US" sz="2200" dirty="0"/>
              <a:t>Insertion of a single cortical screw across the pars defect</a:t>
            </a:r>
          </a:p>
          <a:p>
            <a:pPr marL="742950" lvl="1" indent="-285750">
              <a:spcBef>
                <a:spcPts val="0"/>
              </a:spcBef>
              <a:buFont typeface="Arial,Sans-Serif"/>
              <a:buChar char="•"/>
            </a:pPr>
            <a:endParaRPr lang="en-US" sz="2200"/>
          </a:p>
          <a:p>
            <a:pPr marL="285750" indent="-285750">
              <a:spcBef>
                <a:spcPts val="0"/>
              </a:spcBef>
              <a:buFont typeface="Arial,Sans-Serif"/>
              <a:buChar char="•"/>
            </a:pPr>
            <a:r>
              <a:rPr lang="en-US" sz="2200" dirty="0"/>
              <a:t>Morscher Screw-Hook Repair</a:t>
            </a:r>
          </a:p>
          <a:p>
            <a:pPr marL="742950" lvl="1" indent="-285750">
              <a:spcBef>
                <a:spcPts val="0"/>
              </a:spcBef>
              <a:buFont typeface="Arial,Sans-Serif"/>
              <a:buChar char="•"/>
            </a:pPr>
            <a:r>
              <a:rPr lang="en-US" sz="2200" dirty="0"/>
              <a:t>Hook screwed between vertebrae</a:t>
            </a:r>
          </a:p>
          <a:p>
            <a:pPr marL="742950" lvl="1" indent="-285750">
              <a:spcBef>
                <a:spcPts val="0"/>
              </a:spcBef>
              <a:buFont typeface="Arial,Sans-Serif"/>
              <a:buChar char="•"/>
            </a:pPr>
            <a:endParaRPr lang="en-US" sz="2200"/>
          </a:p>
          <a:p>
            <a:pPr marL="285750" indent="-285750">
              <a:spcBef>
                <a:spcPts val="0"/>
              </a:spcBef>
              <a:buFont typeface="Arial,Sans-Serif"/>
              <a:buChar char="•"/>
            </a:pPr>
            <a:r>
              <a:rPr lang="en-US" sz="2200" dirty="0"/>
              <a:t>Scott's Wiring Technique</a:t>
            </a:r>
          </a:p>
          <a:p>
            <a:pPr marL="742950" lvl="1" indent="-285750">
              <a:spcBef>
                <a:spcPts val="0"/>
              </a:spcBef>
              <a:buFont typeface="Arial,Sans-Serif"/>
              <a:buChar char="•"/>
            </a:pPr>
            <a:r>
              <a:rPr lang="en-US" sz="2200" dirty="0"/>
              <a:t>Wire fixation</a:t>
            </a:r>
          </a:p>
          <a:p>
            <a:pPr marL="457200" lvl="1" indent="0">
              <a:spcBef>
                <a:spcPts val="0"/>
              </a:spcBef>
              <a:buNone/>
            </a:pPr>
            <a:r>
              <a:rPr lang="en-US" sz="2200" dirty="0"/>
              <a:t>(Minor </a:t>
            </a:r>
            <a:r>
              <a:rPr lang="en-US" sz="2200" i="1" dirty="0"/>
              <a:t>et al</a:t>
            </a:r>
            <a:r>
              <a:rPr lang="en-US" sz="2200" dirty="0"/>
              <a:t>, 2024)</a:t>
            </a:r>
          </a:p>
          <a:p>
            <a:pPr marL="285750" indent="-285750">
              <a:spcBef>
                <a:spcPts val="0"/>
              </a:spcBef>
              <a:buFont typeface="Arial,Sans-Serif" panose="020B0604020202020204" pitchFamily="34" charset="0"/>
            </a:pPr>
            <a:endParaRPr lang="en-US" sz="1500"/>
          </a:p>
          <a:p>
            <a:endParaRPr lang="en-US" sz="1500"/>
          </a:p>
        </p:txBody>
      </p:sp>
      <p:sp>
        <p:nvSpPr>
          <p:cNvPr id="141" name="Oval 140">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Shape 142">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7" name="Picture 6" descr="A red line drawing of a spine&#10;&#10;AI-generated content may be incorrect.">
            <a:extLst>
              <a:ext uri="{FF2B5EF4-FFF2-40B4-BE49-F238E27FC236}">
                <a16:creationId xmlns:a16="http://schemas.microsoft.com/office/drawing/2014/main" id="{C6A2B3E4-B454-76D0-F281-BD751C40F4D8}"/>
              </a:ext>
            </a:extLst>
          </p:cNvPr>
          <p:cNvPicPr>
            <a:picLocks noChangeAspect="1"/>
          </p:cNvPicPr>
          <p:nvPr/>
        </p:nvPicPr>
        <p:blipFill>
          <a:blip r:embed="rId2"/>
          <a:srcRect r="5" b="5"/>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45" name="Freeform: Shape 144">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47" name="Straight Connector 146">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9" name="Freeform: Shape 148">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1" name="Freeform: Shape 150">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5241D07-6069-739E-6EAA-3C2A1446D865}"/>
              </a:ext>
            </a:extLst>
          </p:cNvPr>
          <p:cNvSpPr>
            <a:spLocks noGrp="1"/>
          </p:cNvSpPr>
          <p:nvPr>
            <p:ph type="title"/>
          </p:nvPr>
        </p:nvSpPr>
        <p:spPr>
          <a:xfrm>
            <a:off x="838201" y="317501"/>
            <a:ext cx="6905453" cy="1396999"/>
          </a:xfrm>
          <a:solidFill>
            <a:schemeClr val="bg1"/>
          </a:solidFill>
        </p:spPr>
        <p:txBody>
          <a:bodyPr>
            <a:normAutofit/>
          </a:bodyPr>
          <a:lstStyle/>
          <a:p>
            <a:r>
              <a:rPr lang="en-US"/>
              <a:t>Management and Recovery</a:t>
            </a:r>
            <a:endParaRPr lang="en-US" err="1"/>
          </a:p>
        </p:txBody>
      </p:sp>
    </p:spTree>
    <p:extLst>
      <p:ext uri="{BB962C8B-B14F-4D97-AF65-F5344CB8AC3E}">
        <p14:creationId xmlns:p14="http://schemas.microsoft.com/office/powerpoint/2010/main" val="3212213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41FF21-32F7-C9AE-73AA-165584967CC7}"/>
            </a:ext>
          </a:extLst>
        </p:cNvPr>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EDABD8B2-195D-2B3E-FE04-C27385EA1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9" name="Freeform: Shape 138">
            <a:extLst>
              <a:ext uri="{FF2B5EF4-FFF2-40B4-BE49-F238E27FC236}">
                <a16:creationId xmlns:a16="http://schemas.microsoft.com/office/drawing/2014/main" id="{51A7EA06-CC6C-8E03-3FE3-68A6C151C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786D438-577A-43E2-024E-9C5B7E07CFB5}"/>
              </a:ext>
            </a:extLst>
          </p:cNvPr>
          <p:cNvSpPr>
            <a:spLocks noGrp="1"/>
          </p:cNvSpPr>
          <p:nvPr>
            <p:ph idx="1"/>
          </p:nvPr>
        </p:nvSpPr>
        <p:spPr>
          <a:xfrm>
            <a:off x="838200" y="1825625"/>
            <a:ext cx="5393361" cy="4351338"/>
          </a:xfrm>
        </p:spPr>
        <p:txBody>
          <a:bodyPr vert="horz" lIns="91440" tIns="45720" rIns="91440" bIns="45720" rtlCol="0" anchor="t">
            <a:normAutofit/>
          </a:bodyPr>
          <a:lstStyle/>
          <a:p>
            <a:pPr marL="342900" indent="-342900">
              <a:spcBef>
                <a:spcPts val="0"/>
              </a:spcBef>
            </a:pPr>
            <a:r>
              <a:rPr lang="en-US" sz="2200" dirty="0"/>
              <a:t>Fracture usually caused by stress mechanism</a:t>
            </a:r>
            <a:endParaRPr lang="en-US" sz="2200" b="1" u="sng" dirty="0"/>
          </a:p>
          <a:p>
            <a:pPr marL="342900" indent="-342900">
              <a:spcBef>
                <a:spcPts val="0"/>
              </a:spcBef>
            </a:pPr>
            <a:r>
              <a:rPr lang="en-US" sz="2200" dirty="0"/>
              <a:t>occurs in the pars interarticularis in the neural arch</a:t>
            </a:r>
            <a:endParaRPr lang="en-US" sz="2200" b="1" u="sng" dirty="0"/>
          </a:p>
          <a:p>
            <a:pPr marL="342900" indent="-342900">
              <a:spcBef>
                <a:spcPts val="0"/>
              </a:spcBef>
            </a:pPr>
            <a:r>
              <a:rPr lang="en-US" sz="2200" dirty="0"/>
              <a:t>Common in athletes where high amounts of hyperextension and rotation is required</a:t>
            </a:r>
          </a:p>
          <a:p>
            <a:pPr marL="342900" indent="-342900">
              <a:spcBef>
                <a:spcPts val="0"/>
              </a:spcBef>
            </a:pPr>
            <a:r>
              <a:rPr lang="en-US" sz="2200" dirty="0"/>
              <a:t>Recovery of a pars fracture is about 6-12 weeks for ossification and return to play 3-6 months post diagnosis</a:t>
            </a:r>
          </a:p>
          <a:p>
            <a:pPr marL="342900" indent="-342900">
              <a:spcBef>
                <a:spcPts val="0"/>
              </a:spcBef>
            </a:pPr>
            <a:r>
              <a:rPr lang="en-US" sz="2200" dirty="0"/>
              <a:t>Those who have done physiotherapy and symptoms remain after 6months may require surgical intervention</a:t>
            </a:r>
          </a:p>
          <a:p>
            <a:pPr marL="342900" indent="-342900">
              <a:spcBef>
                <a:spcPts val="0"/>
              </a:spcBef>
            </a:pPr>
            <a:r>
              <a:rPr lang="en-US" sz="2200" dirty="0"/>
              <a:t>Imaging is done through SPECT CT</a:t>
            </a:r>
          </a:p>
          <a:p>
            <a:pPr marL="0" indent="0">
              <a:spcBef>
                <a:spcPts val="0"/>
              </a:spcBef>
              <a:buNone/>
            </a:pPr>
            <a:endParaRPr lang="en-US" sz="2200" dirty="0"/>
          </a:p>
          <a:p>
            <a:pPr marL="285750" indent="-285750">
              <a:spcBef>
                <a:spcPts val="0"/>
              </a:spcBef>
            </a:pPr>
            <a:endParaRPr lang="en-US" sz="1500"/>
          </a:p>
          <a:p>
            <a:endParaRPr lang="en-US" sz="1500"/>
          </a:p>
        </p:txBody>
      </p:sp>
      <p:sp>
        <p:nvSpPr>
          <p:cNvPr id="141" name="Oval 140">
            <a:extLst>
              <a:ext uri="{FF2B5EF4-FFF2-40B4-BE49-F238E27FC236}">
                <a16:creationId xmlns:a16="http://schemas.microsoft.com/office/drawing/2014/main" id="{9479EA77-6372-AAFE-23D2-28676476C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Shape 142">
            <a:extLst>
              <a:ext uri="{FF2B5EF4-FFF2-40B4-BE49-F238E27FC236}">
                <a16:creationId xmlns:a16="http://schemas.microsoft.com/office/drawing/2014/main" id="{EBDF4B4E-F89C-5C15-0D41-EDAC43BA4F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7" name="Picture 6" descr="A red line drawing of a spine&#10;&#10;AI-generated content may be incorrect.">
            <a:extLst>
              <a:ext uri="{FF2B5EF4-FFF2-40B4-BE49-F238E27FC236}">
                <a16:creationId xmlns:a16="http://schemas.microsoft.com/office/drawing/2014/main" id="{0265DD7D-6531-241D-650E-004ED5F128C2}"/>
              </a:ext>
            </a:extLst>
          </p:cNvPr>
          <p:cNvPicPr>
            <a:picLocks noChangeAspect="1"/>
          </p:cNvPicPr>
          <p:nvPr/>
        </p:nvPicPr>
        <p:blipFill>
          <a:blip r:embed="rId2"/>
          <a:srcRect r="5" b="5"/>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45" name="Freeform: Shape 144">
            <a:extLst>
              <a:ext uri="{FF2B5EF4-FFF2-40B4-BE49-F238E27FC236}">
                <a16:creationId xmlns:a16="http://schemas.microsoft.com/office/drawing/2014/main" id="{85A7B00A-53DB-AD7A-5B13-710AE669E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47" name="Straight Connector 146">
            <a:extLst>
              <a:ext uri="{FF2B5EF4-FFF2-40B4-BE49-F238E27FC236}">
                <a16:creationId xmlns:a16="http://schemas.microsoft.com/office/drawing/2014/main" id="{A9A226F6-1C5E-C4FD-C693-24126CB825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9" name="Freeform: Shape 148">
            <a:extLst>
              <a:ext uri="{FF2B5EF4-FFF2-40B4-BE49-F238E27FC236}">
                <a16:creationId xmlns:a16="http://schemas.microsoft.com/office/drawing/2014/main" id="{AF9E3E60-043F-4F1C-7DCA-014E00C98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1" name="Freeform: Shape 150">
            <a:extLst>
              <a:ext uri="{FF2B5EF4-FFF2-40B4-BE49-F238E27FC236}">
                <a16:creationId xmlns:a16="http://schemas.microsoft.com/office/drawing/2014/main" id="{AF21E026-173A-EF67-B36D-5EBD5A817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27BAA61-8A61-5976-9025-4A8E514225CE}"/>
              </a:ext>
            </a:extLst>
          </p:cNvPr>
          <p:cNvSpPr>
            <a:spLocks noGrp="1"/>
          </p:cNvSpPr>
          <p:nvPr>
            <p:ph type="title"/>
          </p:nvPr>
        </p:nvSpPr>
        <p:spPr>
          <a:xfrm>
            <a:off x="838201" y="317501"/>
            <a:ext cx="6905453" cy="1396999"/>
          </a:xfrm>
          <a:solidFill>
            <a:schemeClr val="bg1"/>
          </a:solidFill>
        </p:spPr>
        <p:txBody>
          <a:bodyPr>
            <a:normAutofit/>
          </a:bodyPr>
          <a:lstStyle/>
          <a:p>
            <a:r>
              <a:rPr lang="en-US" dirty="0"/>
              <a:t>Summary</a:t>
            </a:r>
            <a:endParaRPr lang="en-US" dirty="0" err="1"/>
          </a:p>
        </p:txBody>
      </p:sp>
    </p:spTree>
    <p:extLst>
      <p:ext uri="{BB962C8B-B14F-4D97-AF65-F5344CB8AC3E}">
        <p14:creationId xmlns:p14="http://schemas.microsoft.com/office/powerpoint/2010/main" val="3492658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2B41EC-D6A0-B564-5FF7-843B0B35FC66}"/>
            </a:ext>
          </a:extLst>
        </p:cNvPr>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2966C42F-0764-0A89-8E5A-C51CFAF3D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9" name="Freeform: Shape 138">
            <a:extLst>
              <a:ext uri="{FF2B5EF4-FFF2-40B4-BE49-F238E27FC236}">
                <a16:creationId xmlns:a16="http://schemas.microsoft.com/office/drawing/2014/main" id="{EE8812DE-228E-92D9-0E12-6330693DD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1295B41-0A6F-2158-F60A-2B96EBB73EA3}"/>
              </a:ext>
            </a:extLst>
          </p:cNvPr>
          <p:cNvSpPr>
            <a:spLocks noGrp="1"/>
          </p:cNvSpPr>
          <p:nvPr>
            <p:ph idx="1"/>
          </p:nvPr>
        </p:nvSpPr>
        <p:spPr>
          <a:xfrm>
            <a:off x="838200" y="1825625"/>
            <a:ext cx="5393361" cy="4351338"/>
          </a:xfrm>
        </p:spPr>
        <p:txBody>
          <a:bodyPr vert="horz" lIns="91440" tIns="45720" rIns="91440" bIns="45720" rtlCol="0" anchor="t">
            <a:normAutofit/>
          </a:bodyPr>
          <a:lstStyle/>
          <a:p>
            <a:pPr marL="342900" indent="-342900">
              <a:spcBef>
                <a:spcPts val="0"/>
              </a:spcBef>
            </a:pPr>
            <a:endParaRPr lang="en-US" sz="2200" dirty="0"/>
          </a:p>
          <a:p>
            <a:pPr marL="0" indent="0">
              <a:spcBef>
                <a:spcPts val="0"/>
              </a:spcBef>
              <a:buNone/>
            </a:pPr>
            <a:endParaRPr lang="en-US" sz="2200" dirty="0"/>
          </a:p>
          <a:p>
            <a:pPr marL="285750" indent="-285750">
              <a:spcBef>
                <a:spcPts val="0"/>
              </a:spcBef>
            </a:pPr>
            <a:endParaRPr lang="en-US" sz="1500"/>
          </a:p>
          <a:p>
            <a:endParaRPr lang="en-US" sz="1500"/>
          </a:p>
        </p:txBody>
      </p:sp>
      <p:sp>
        <p:nvSpPr>
          <p:cNvPr id="141" name="Oval 140">
            <a:extLst>
              <a:ext uri="{FF2B5EF4-FFF2-40B4-BE49-F238E27FC236}">
                <a16:creationId xmlns:a16="http://schemas.microsoft.com/office/drawing/2014/main" id="{0CF8C168-BA3A-8185-8429-C8929965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Shape 142">
            <a:extLst>
              <a:ext uri="{FF2B5EF4-FFF2-40B4-BE49-F238E27FC236}">
                <a16:creationId xmlns:a16="http://schemas.microsoft.com/office/drawing/2014/main" id="{0F324456-FC93-DD35-AEED-6E48928AA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7CE8A988-2FD0-CC1C-0869-297CA6CB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47" name="Straight Connector 146">
            <a:extLst>
              <a:ext uri="{FF2B5EF4-FFF2-40B4-BE49-F238E27FC236}">
                <a16:creationId xmlns:a16="http://schemas.microsoft.com/office/drawing/2014/main" id="{17E70632-B321-EC74-9331-4CDD02D6BE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9" name="Freeform: Shape 148">
            <a:extLst>
              <a:ext uri="{FF2B5EF4-FFF2-40B4-BE49-F238E27FC236}">
                <a16:creationId xmlns:a16="http://schemas.microsoft.com/office/drawing/2014/main" id="{F5CE471F-A560-829F-EDDB-FFBCBF487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1" name="Freeform: Shape 150">
            <a:extLst>
              <a:ext uri="{FF2B5EF4-FFF2-40B4-BE49-F238E27FC236}">
                <a16:creationId xmlns:a16="http://schemas.microsoft.com/office/drawing/2014/main" id="{B9653DBE-B307-A289-D59F-76732E71D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8678CBA-1ABA-1F33-B256-F05F8B385951}"/>
              </a:ext>
            </a:extLst>
          </p:cNvPr>
          <p:cNvSpPr>
            <a:spLocks noGrp="1"/>
          </p:cNvSpPr>
          <p:nvPr>
            <p:ph type="title"/>
          </p:nvPr>
        </p:nvSpPr>
        <p:spPr>
          <a:xfrm>
            <a:off x="838201" y="317501"/>
            <a:ext cx="6905453" cy="1396999"/>
          </a:xfrm>
          <a:solidFill>
            <a:schemeClr val="bg1"/>
          </a:solidFill>
        </p:spPr>
        <p:txBody>
          <a:bodyPr>
            <a:normAutofit/>
          </a:bodyPr>
          <a:lstStyle/>
          <a:p>
            <a:r>
              <a:rPr lang="en-US" dirty="0"/>
              <a:t>Reflection</a:t>
            </a:r>
          </a:p>
        </p:txBody>
      </p:sp>
      <p:pic>
        <p:nvPicPr>
          <p:cNvPr id="6" name="Picture 5" descr="A red line drawing of a spine&#10;&#10;AI-generated content may be incorrect.">
            <a:extLst>
              <a:ext uri="{FF2B5EF4-FFF2-40B4-BE49-F238E27FC236}">
                <a16:creationId xmlns:a16="http://schemas.microsoft.com/office/drawing/2014/main" id="{615E88FF-11FF-B615-4DCA-1EBCBCEAB7C6}"/>
              </a:ext>
            </a:extLst>
          </p:cNvPr>
          <p:cNvPicPr>
            <a:picLocks noChangeAspect="1"/>
          </p:cNvPicPr>
          <p:nvPr/>
        </p:nvPicPr>
        <p:blipFill>
          <a:blip r:embed="rId2"/>
          <a:srcRect r="5" b="5"/>
          <a:stretch>
            <a:fillRect/>
          </a:stretch>
        </p:blipFill>
        <p:spPr>
          <a:xfrm>
            <a:off x="7751285" y="1069025"/>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TextBox 6">
            <a:extLst>
              <a:ext uri="{FF2B5EF4-FFF2-40B4-BE49-F238E27FC236}">
                <a16:creationId xmlns:a16="http://schemas.microsoft.com/office/drawing/2014/main" id="{95FAA916-278E-AE61-3189-4EE856DDEC25}"/>
              </a:ext>
            </a:extLst>
          </p:cNvPr>
          <p:cNvSpPr txBox="1"/>
          <p:nvPr/>
        </p:nvSpPr>
        <p:spPr>
          <a:xfrm>
            <a:off x="591956" y="1321115"/>
            <a:ext cx="588790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Describe a recent experience in your professional life;</a:t>
            </a:r>
          </a:p>
          <a:p>
            <a:pPr marL="285750" indent="-285750">
              <a:buFont typeface="Arial"/>
              <a:buChar char="•"/>
            </a:pPr>
            <a:r>
              <a:rPr lang="en-US" dirty="0"/>
              <a:t>Introduction to soft tissue skills module </a:t>
            </a:r>
            <a:endParaRPr lang="en-US"/>
          </a:p>
          <a:p>
            <a:pPr marL="285750" indent="-285750">
              <a:buFont typeface="Arial"/>
              <a:buChar char="•"/>
            </a:pPr>
            <a:r>
              <a:rPr lang="en-US" dirty="0"/>
              <a:t>Practicing effleurage techniques with peers</a:t>
            </a:r>
          </a:p>
          <a:p>
            <a:pPr marL="285750" indent="-285750">
              <a:buFont typeface="Arial"/>
              <a:buChar char="•"/>
            </a:pPr>
            <a:r>
              <a:rPr lang="en-US" dirty="0"/>
              <a:t>Techniques used to warm up the tissue, introduce the client to touch and to link other techniques </a:t>
            </a:r>
          </a:p>
          <a:p>
            <a:pPr marL="285750" indent="-285750">
              <a:buFont typeface="Arial"/>
              <a:buChar char="•"/>
            </a:pPr>
            <a:endParaRPr lang="en-US" dirty="0"/>
          </a:p>
          <a:p>
            <a:pPr marL="285750" indent="-285750">
              <a:buFont typeface="Arial"/>
              <a:buChar char="•"/>
            </a:pPr>
            <a:endParaRPr lang="en-US"/>
          </a:p>
          <a:p>
            <a:r>
              <a:rPr lang="en-US" b="1" u="sng" dirty="0"/>
              <a:t>What went well?</a:t>
            </a:r>
          </a:p>
          <a:p>
            <a:pPr marL="742950" lvl="1" indent="-285750">
              <a:buFont typeface="Courier New"/>
              <a:buChar char="o"/>
            </a:pPr>
            <a:r>
              <a:rPr lang="en-US" dirty="0"/>
              <a:t>Movement was smooth </a:t>
            </a:r>
          </a:p>
          <a:p>
            <a:pPr marL="742950" lvl="1" indent="-285750">
              <a:buFont typeface="Courier New"/>
              <a:buChar char="o"/>
            </a:pPr>
            <a:r>
              <a:rPr lang="en-US" dirty="0"/>
              <a:t>Worked towards lymphatic drainage points</a:t>
            </a:r>
          </a:p>
          <a:p>
            <a:pPr marL="285750" indent="-285750">
              <a:buFont typeface="Arial"/>
              <a:buChar char="•"/>
            </a:pPr>
            <a:endParaRPr lang="en-US" dirty="0"/>
          </a:p>
          <a:p>
            <a:r>
              <a:rPr lang="en-US" b="1" u="sng" dirty="0"/>
              <a:t>What could be improved?</a:t>
            </a:r>
            <a:endParaRPr lang="en-US" b="1" u="sng"/>
          </a:p>
          <a:p>
            <a:pPr marL="742950" lvl="1" indent="-285750">
              <a:buFont typeface="Courier New"/>
              <a:buChar char="o"/>
            </a:pPr>
            <a:r>
              <a:rPr lang="en-US" dirty="0"/>
              <a:t>Feedback suggested that more pressure could be applied</a:t>
            </a:r>
          </a:p>
          <a:p>
            <a:pPr marL="742950" lvl="1" indent="-285750">
              <a:buFont typeface="Courier New"/>
              <a:buChar char="o"/>
            </a:pPr>
            <a:r>
              <a:rPr lang="en-US" dirty="0"/>
              <a:t>Communication with the client ensuring that they were comfortable </a:t>
            </a:r>
            <a:r>
              <a:rPr lang="en-US" dirty="0" err="1"/>
              <a:t>etc</a:t>
            </a:r>
            <a:endParaRPr lang="en-US"/>
          </a:p>
        </p:txBody>
      </p:sp>
    </p:spTree>
    <p:extLst>
      <p:ext uri="{BB962C8B-B14F-4D97-AF65-F5344CB8AC3E}">
        <p14:creationId xmlns:p14="http://schemas.microsoft.com/office/powerpoint/2010/main" val="3692822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A1D69D-7228-1942-D7EB-E0E5F9646619}"/>
            </a:ext>
          </a:extLst>
        </p:cNvPr>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F30A044F-0474-0C81-1F87-987476BA8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9" name="Freeform: Shape 138">
            <a:extLst>
              <a:ext uri="{FF2B5EF4-FFF2-40B4-BE49-F238E27FC236}">
                <a16:creationId xmlns:a16="http://schemas.microsoft.com/office/drawing/2014/main" id="{DA223AE2-5328-5211-6F6F-1BD78B3EA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F129366-ACA6-7909-E104-95B4F2D990A1}"/>
              </a:ext>
            </a:extLst>
          </p:cNvPr>
          <p:cNvSpPr>
            <a:spLocks noGrp="1"/>
          </p:cNvSpPr>
          <p:nvPr>
            <p:ph idx="1"/>
          </p:nvPr>
        </p:nvSpPr>
        <p:spPr>
          <a:xfrm>
            <a:off x="838200" y="1825625"/>
            <a:ext cx="5393361" cy="4351338"/>
          </a:xfrm>
        </p:spPr>
        <p:txBody>
          <a:bodyPr vert="horz" lIns="91440" tIns="45720" rIns="91440" bIns="45720" rtlCol="0" anchor="t">
            <a:normAutofit/>
          </a:bodyPr>
          <a:lstStyle/>
          <a:p>
            <a:pPr marL="342900" indent="-342900">
              <a:spcBef>
                <a:spcPts val="0"/>
              </a:spcBef>
            </a:pPr>
            <a:endParaRPr lang="en-US" sz="2200" dirty="0"/>
          </a:p>
          <a:p>
            <a:pPr marL="0" indent="0">
              <a:spcBef>
                <a:spcPts val="0"/>
              </a:spcBef>
              <a:buNone/>
            </a:pPr>
            <a:endParaRPr lang="en-US" sz="2200" dirty="0"/>
          </a:p>
          <a:p>
            <a:pPr marL="285750" indent="-285750">
              <a:spcBef>
                <a:spcPts val="0"/>
              </a:spcBef>
            </a:pPr>
            <a:endParaRPr lang="en-US" sz="1500"/>
          </a:p>
          <a:p>
            <a:endParaRPr lang="en-US" sz="1500"/>
          </a:p>
        </p:txBody>
      </p:sp>
      <p:sp>
        <p:nvSpPr>
          <p:cNvPr id="141" name="Oval 140">
            <a:extLst>
              <a:ext uri="{FF2B5EF4-FFF2-40B4-BE49-F238E27FC236}">
                <a16:creationId xmlns:a16="http://schemas.microsoft.com/office/drawing/2014/main" id="{3BD32D62-133E-9357-D67C-08A819C09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Shape 142">
            <a:extLst>
              <a:ext uri="{FF2B5EF4-FFF2-40B4-BE49-F238E27FC236}">
                <a16:creationId xmlns:a16="http://schemas.microsoft.com/office/drawing/2014/main" id="{2D5FD50D-2CAE-68E9-DDA7-55E15B79F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E9C035CD-4523-D016-FA0C-6E814FA83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47" name="Straight Connector 146">
            <a:extLst>
              <a:ext uri="{FF2B5EF4-FFF2-40B4-BE49-F238E27FC236}">
                <a16:creationId xmlns:a16="http://schemas.microsoft.com/office/drawing/2014/main" id="{FE747625-619C-3824-9648-46F4EE5DC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9" name="Freeform: Shape 148">
            <a:extLst>
              <a:ext uri="{FF2B5EF4-FFF2-40B4-BE49-F238E27FC236}">
                <a16:creationId xmlns:a16="http://schemas.microsoft.com/office/drawing/2014/main" id="{EB656596-DD2E-F2CB-6C76-123218C8E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1" name="Freeform: Shape 150">
            <a:extLst>
              <a:ext uri="{FF2B5EF4-FFF2-40B4-BE49-F238E27FC236}">
                <a16:creationId xmlns:a16="http://schemas.microsoft.com/office/drawing/2014/main" id="{1AAD8C2E-7267-4B1D-03F2-EF38BD2CA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DF77FCC-80C8-787A-3364-1A43D96BB3CF}"/>
              </a:ext>
            </a:extLst>
          </p:cNvPr>
          <p:cNvSpPr>
            <a:spLocks noGrp="1"/>
          </p:cNvSpPr>
          <p:nvPr>
            <p:ph type="title"/>
          </p:nvPr>
        </p:nvSpPr>
        <p:spPr>
          <a:xfrm>
            <a:off x="838201" y="317501"/>
            <a:ext cx="6905453" cy="1396999"/>
          </a:xfrm>
          <a:solidFill>
            <a:schemeClr val="bg1"/>
          </a:solidFill>
        </p:spPr>
        <p:txBody>
          <a:bodyPr>
            <a:normAutofit/>
          </a:bodyPr>
          <a:lstStyle/>
          <a:p>
            <a:r>
              <a:rPr lang="en-US" dirty="0"/>
              <a:t>Reflection</a:t>
            </a:r>
          </a:p>
        </p:txBody>
      </p:sp>
      <p:pic>
        <p:nvPicPr>
          <p:cNvPr id="6" name="Picture 5" descr="A red line drawing of a spine&#10;&#10;AI-generated content may be incorrect.">
            <a:extLst>
              <a:ext uri="{FF2B5EF4-FFF2-40B4-BE49-F238E27FC236}">
                <a16:creationId xmlns:a16="http://schemas.microsoft.com/office/drawing/2014/main" id="{C47E5807-CDE9-6061-949E-FABB771C0DF5}"/>
              </a:ext>
            </a:extLst>
          </p:cNvPr>
          <p:cNvPicPr>
            <a:picLocks noChangeAspect="1"/>
          </p:cNvPicPr>
          <p:nvPr/>
        </p:nvPicPr>
        <p:blipFill>
          <a:blip r:embed="rId2"/>
          <a:srcRect r="5" b="5"/>
          <a:stretch>
            <a:fillRect/>
          </a:stretch>
        </p:blipFill>
        <p:spPr>
          <a:xfrm>
            <a:off x="7751285" y="1069025"/>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TextBox 6">
            <a:extLst>
              <a:ext uri="{FF2B5EF4-FFF2-40B4-BE49-F238E27FC236}">
                <a16:creationId xmlns:a16="http://schemas.microsoft.com/office/drawing/2014/main" id="{951E3B5F-6E30-8507-AB6B-295BA0B0DF73}"/>
              </a:ext>
            </a:extLst>
          </p:cNvPr>
          <p:cNvSpPr txBox="1"/>
          <p:nvPr/>
        </p:nvSpPr>
        <p:spPr>
          <a:xfrm>
            <a:off x="591956" y="1719836"/>
            <a:ext cx="588790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t>What would I now do differently?</a:t>
            </a:r>
            <a:endParaRPr lang="en-US" dirty="0"/>
          </a:p>
          <a:p>
            <a:pPr marL="742950" lvl="1" indent="-285750">
              <a:buFont typeface="Courier New,monospace"/>
              <a:buChar char="o"/>
            </a:pPr>
            <a:r>
              <a:rPr lang="en-US" dirty="0"/>
              <a:t>Better communicate with the client on how pressure feels </a:t>
            </a:r>
            <a:r>
              <a:rPr lang="en-US" dirty="0" err="1"/>
              <a:t>etc</a:t>
            </a:r>
            <a:endParaRPr lang="en-US" dirty="0"/>
          </a:p>
          <a:p>
            <a:pPr marL="742950" lvl="1" indent="-285750">
              <a:buFont typeface="Courier New,monospace"/>
              <a:buChar char="o"/>
            </a:pPr>
            <a:r>
              <a:rPr lang="en-US" dirty="0"/>
              <a:t>Ask the client more frequently </a:t>
            </a:r>
            <a:r>
              <a:rPr lang="en-US" dirty="0" err="1"/>
              <a:t>E.g</a:t>
            </a:r>
            <a:endParaRPr lang="en-US" dirty="0"/>
          </a:p>
          <a:p>
            <a:pPr marL="1200150" lvl="2" indent="-285750">
              <a:buFont typeface="Wingdings,Sans-Serif"/>
              <a:buChar char="§"/>
            </a:pPr>
            <a:r>
              <a:rPr lang="en-US" dirty="0"/>
              <a:t>How's the pressure?</a:t>
            </a:r>
          </a:p>
          <a:p>
            <a:pPr marL="1200150" lvl="2" indent="-285750">
              <a:buFont typeface="Wingdings,Sans-Serif"/>
              <a:buChar char="§"/>
            </a:pPr>
            <a:r>
              <a:rPr lang="en-US" dirty="0"/>
              <a:t>What's your current pain level?</a:t>
            </a:r>
          </a:p>
          <a:p>
            <a:endParaRPr lang="en-US" dirty="0"/>
          </a:p>
          <a:p>
            <a:r>
              <a:rPr lang="en-US" b="1" u="sng" dirty="0"/>
              <a:t>Learning outcomes</a:t>
            </a:r>
            <a:endParaRPr lang="en-US"/>
          </a:p>
          <a:p>
            <a:pPr marL="742950" lvl="1" indent="-285750">
              <a:buFont typeface="Courier New,monospace"/>
              <a:buChar char="o"/>
            </a:pPr>
            <a:r>
              <a:rPr lang="en-US" dirty="0"/>
              <a:t>All clients are different, require different amounts of pressure </a:t>
            </a:r>
            <a:r>
              <a:rPr lang="en-US" dirty="0" err="1"/>
              <a:t>etc</a:t>
            </a:r>
            <a:endParaRPr lang="en-US" dirty="0"/>
          </a:p>
          <a:p>
            <a:pPr marL="742950" lvl="1" indent="-285750">
              <a:buFont typeface="Courier New,monospace"/>
              <a:buChar char="o"/>
            </a:pPr>
            <a:r>
              <a:rPr lang="en-US" dirty="0"/>
              <a:t>Asking questions maybe more beneficial to the client</a:t>
            </a:r>
          </a:p>
        </p:txBody>
      </p:sp>
    </p:spTree>
    <p:extLst>
      <p:ext uri="{BB962C8B-B14F-4D97-AF65-F5344CB8AC3E}">
        <p14:creationId xmlns:p14="http://schemas.microsoft.com/office/powerpoint/2010/main" val="4249696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EBC5B5-7040-673D-6260-64B8BE1C65E8}"/>
            </a:ext>
          </a:extLst>
        </p:cNvPr>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52FD5D64-CD5A-544C-536C-C59F425AA6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9" name="Freeform: Shape 138">
            <a:extLst>
              <a:ext uri="{FF2B5EF4-FFF2-40B4-BE49-F238E27FC236}">
                <a16:creationId xmlns:a16="http://schemas.microsoft.com/office/drawing/2014/main" id="{8CFF9C8B-E17A-D9B1-F2E6-6F2CB98141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BA754FB-AB36-841F-3383-3940E31585C9}"/>
              </a:ext>
            </a:extLst>
          </p:cNvPr>
          <p:cNvSpPr>
            <a:spLocks noGrp="1"/>
          </p:cNvSpPr>
          <p:nvPr>
            <p:ph idx="1"/>
          </p:nvPr>
        </p:nvSpPr>
        <p:spPr>
          <a:xfrm>
            <a:off x="838200" y="1825625"/>
            <a:ext cx="5393361" cy="4351338"/>
          </a:xfrm>
        </p:spPr>
        <p:txBody>
          <a:bodyPr vert="horz" lIns="91440" tIns="45720" rIns="91440" bIns="45720" rtlCol="0" anchor="t">
            <a:normAutofit/>
          </a:bodyPr>
          <a:lstStyle/>
          <a:p>
            <a:pPr marL="342900" indent="-342900">
              <a:spcBef>
                <a:spcPts val="0"/>
              </a:spcBef>
            </a:pPr>
            <a:endParaRPr lang="en-US" sz="2200" dirty="0"/>
          </a:p>
          <a:p>
            <a:pPr marL="0" indent="0">
              <a:spcBef>
                <a:spcPts val="0"/>
              </a:spcBef>
              <a:buNone/>
            </a:pPr>
            <a:endParaRPr lang="en-US" sz="2200" dirty="0"/>
          </a:p>
          <a:p>
            <a:pPr marL="285750" indent="-285750">
              <a:spcBef>
                <a:spcPts val="0"/>
              </a:spcBef>
            </a:pPr>
            <a:endParaRPr lang="en-US" sz="1500"/>
          </a:p>
          <a:p>
            <a:endParaRPr lang="en-US" sz="1500"/>
          </a:p>
        </p:txBody>
      </p:sp>
      <p:sp>
        <p:nvSpPr>
          <p:cNvPr id="141" name="Oval 140">
            <a:extLst>
              <a:ext uri="{FF2B5EF4-FFF2-40B4-BE49-F238E27FC236}">
                <a16:creationId xmlns:a16="http://schemas.microsoft.com/office/drawing/2014/main" id="{C4971752-8208-F5C7-2081-08D50BFD3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eeform: Shape 142">
            <a:extLst>
              <a:ext uri="{FF2B5EF4-FFF2-40B4-BE49-F238E27FC236}">
                <a16:creationId xmlns:a16="http://schemas.microsoft.com/office/drawing/2014/main" id="{7D25675C-062B-A53B-D592-431174F65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1A0239CD-5125-B780-E4D7-6833DB279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47" name="Straight Connector 146">
            <a:extLst>
              <a:ext uri="{FF2B5EF4-FFF2-40B4-BE49-F238E27FC236}">
                <a16:creationId xmlns:a16="http://schemas.microsoft.com/office/drawing/2014/main" id="{8954321F-F7DE-F23A-DE1E-1ACC43A11B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9" name="Freeform: Shape 148">
            <a:extLst>
              <a:ext uri="{FF2B5EF4-FFF2-40B4-BE49-F238E27FC236}">
                <a16:creationId xmlns:a16="http://schemas.microsoft.com/office/drawing/2014/main" id="{E1E63171-9B1E-8F37-5D73-88AE724B5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1" name="Freeform: Shape 150">
            <a:extLst>
              <a:ext uri="{FF2B5EF4-FFF2-40B4-BE49-F238E27FC236}">
                <a16:creationId xmlns:a16="http://schemas.microsoft.com/office/drawing/2014/main" id="{A47D833A-F91E-7835-8945-FB58683043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469779E-5213-073E-7F56-B1ECA26D26E1}"/>
              </a:ext>
            </a:extLst>
          </p:cNvPr>
          <p:cNvSpPr>
            <a:spLocks noGrp="1"/>
          </p:cNvSpPr>
          <p:nvPr>
            <p:ph type="title"/>
          </p:nvPr>
        </p:nvSpPr>
        <p:spPr>
          <a:xfrm>
            <a:off x="838201" y="255478"/>
            <a:ext cx="6905453" cy="1396999"/>
          </a:xfrm>
          <a:solidFill>
            <a:schemeClr val="bg1"/>
          </a:solidFill>
        </p:spPr>
        <p:txBody>
          <a:bodyPr>
            <a:normAutofit/>
          </a:bodyPr>
          <a:lstStyle/>
          <a:p>
            <a:r>
              <a:rPr lang="en-US" dirty="0"/>
              <a:t>Reference List</a:t>
            </a:r>
          </a:p>
        </p:txBody>
      </p:sp>
      <p:sp>
        <p:nvSpPr>
          <p:cNvPr id="4" name="TextBox 3">
            <a:extLst>
              <a:ext uri="{FF2B5EF4-FFF2-40B4-BE49-F238E27FC236}">
                <a16:creationId xmlns:a16="http://schemas.microsoft.com/office/drawing/2014/main" id="{57DCAC66-5FB9-1A9A-79E7-C498B8339EEC}"/>
              </a:ext>
            </a:extLst>
          </p:cNvPr>
          <p:cNvSpPr txBox="1"/>
          <p:nvPr/>
        </p:nvSpPr>
        <p:spPr>
          <a:xfrm>
            <a:off x="7292051" y="4933708"/>
            <a:ext cx="3038355"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00000"/>
                </a:solidFill>
                <a:latin typeface="Aptos"/>
              </a:rPr>
              <a:t>Image Source: Pixabay</a:t>
            </a:r>
            <a:endParaRPr lang="en-US"/>
          </a:p>
          <a:p>
            <a:pPr algn="ctr"/>
            <a:endParaRPr lang="en-US"/>
          </a:p>
        </p:txBody>
      </p:sp>
      <p:pic>
        <p:nvPicPr>
          <p:cNvPr id="6" name="Picture 5" descr="A red line drawing of a spine&#10;&#10;AI-generated content may be incorrect.">
            <a:extLst>
              <a:ext uri="{FF2B5EF4-FFF2-40B4-BE49-F238E27FC236}">
                <a16:creationId xmlns:a16="http://schemas.microsoft.com/office/drawing/2014/main" id="{4E9D895D-3E5A-A9E0-7381-D1BE669415E8}"/>
              </a:ext>
            </a:extLst>
          </p:cNvPr>
          <p:cNvPicPr>
            <a:picLocks noChangeAspect="1"/>
          </p:cNvPicPr>
          <p:nvPr/>
        </p:nvPicPr>
        <p:blipFill>
          <a:blip r:embed="rId2"/>
          <a:srcRect r="5" b="5"/>
          <a:stretch>
            <a:fillRect/>
          </a:stretch>
        </p:blipFill>
        <p:spPr>
          <a:xfrm>
            <a:off x="7999378" y="1015862"/>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TextBox 6">
            <a:extLst>
              <a:ext uri="{FF2B5EF4-FFF2-40B4-BE49-F238E27FC236}">
                <a16:creationId xmlns:a16="http://schemas.microsoft.com/office/drawing/2014/main" id="{477AF09F-3974-99B5-DA31-938A71E6210F}"/>
              </a:ext>
            </a:extLst>
          </p:cNvPr>
          <p:cNvSpPr txBox="1"/>
          <p:nvPr/>
        </p:nvSpPr>
        <p:spPr>
          <a:xfrm>
            <a:off x="591956" y="1321115"/>
            <a:ext cx="11135640" cy="5047536"/>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t>Cassas, K.J. </a:t>
            </a:r>
            <a:r>
              <a:rPr lang="en-US" sz="1600" dirty="0" err="1"/>
              <a:t>Cassettari-Wayhs</a:t>
            </a:r>
            <a:r>
              <a:rPr lang="en-US" sz="1600" dirty="0"/>
              <a:t>, A. (2006) 'Childhood and Adolescent Sports-Related Overuse Injuries' </a:t>
            </a:r>
            <a:r>
              <a:rPr lang="en-US" sz="1600" i="1" dirty="0"/>
              <a:t>American Family Physician </a:t>
            </a:r>
          </a:p>
          <a:p>
            <a:pPr marL="285750" indent="-285750">
              <a:buFont typeface="Arial"/>
              <a:buChar char="•"/>
            </a:pPr>
            <a:endParaRPr lang="en-US" sz="1600" i="1" dirty="0"/>
          </a:p>
          <a:p>
            <a:pPr marL="285750" indent="-285750">
              <a:buFont typeface="Arial,Sans-Serif"/>
              <a:buChar char="•"/>
            </a:pPr>
            <a:r>
              <a:rPr lang="en-US" sz="1600" dirty="0"/>
              <a:t>Cheung, K.K. Dhawan, R.T. Wilson, L.F. Pierce, N.S. Rajeswaran, G. (2018) 'Pars interarticularis injury in elite athletes – The role of imaging in diagnosis and management' </a:t>
            </a:r>
            <a:r>
              <a:rPr lang="en-US" sz="1600" i="1" dirty="0"/>
              <a:t>European Journal of Radiology </a:t>
            </a:r>
            <a:endParaRPr lang="en-US" sz="1600" dirty="0"/>
          </a:p>
          <a:p>
            <a:r>
              <a:rPr lang="en-US" sz="1600" dirty="0"/>
              <a:t>Available at: </a:t>
            </a:r>
            <a:r>
              <a:rPr lang="en-US" sz="1600" dirty="0">
                <a:hlinkClick r:id="rId3"/>
              </a:rPr>
              <a:t>https://doi-org.ezproxy.uwtsd.ac.uk/10.1016/j.ejrad.2018.08.029</a:t>
            </a:r>
            <a:endParaRPr lang="en-US" sz="1600"/>
          </a:p>
          <a:p>
            <a:r>
              <a:rPr lang="en-US" sz="1600" dirty="0"/>
              <a:t>Accessed: 08/01/2026</a:t>
            </a:r>
            <a:endParaRPr lang="en-US" dirty="0"/>
          </a:p>
          <a:p>
            <a:pPr marL="285750" indent="-285750">
              <a:buFont typeface="Arial"/>
              <a:buChar char="•"/>
            </a:pPr>
            <a:endParaRPr lang="en-US" sz="1600" i="1" dirty="0"/>
          </a:p>
          <a:p>
            <a:pPr marL="285750" indent="-285750">
              <a:buFont typeface="Arial"/>
              <a:buChar char="•"/>
            </a:pPr>
            <a:r>
              <a:rPr lang="en-US" sz="1600" dirty="0"/>
              <a:t>Minor, A. Klein, B.R. Sowah, M.N. Etienne, K. Levi, A.D. (2024) 'Pars Interarticularis Fractures Treated with Minimally Invasive Surgery: A Literature Review' Journal of Clinical Medicine </a:t>
            </a:r>
          </a:p>
          <a:p>
            <a:pPr marL="285750" indent="-285750">
              <a:buFont typeface="Arial"/>
              <a:buChar char="•"/>
            </a:pPr>
            <a:r>
              <a:rPr lang="en-US" sz="1600" dirty="0"/>
              <a:t>Ranawat, V.S. Dowell, J.K. Heywood-Waddington, M.B. (2006)  'Stress fractures of the lumbar pars interarticularis in athletes; a review based on long-term results of 18 professional cricketers'  </a:t>
            </a:r>
            <a:r>
              <a:rPr lang="en-US" sz="1600" i="1" dirty="0"/>
              <a:t>Injury</a:t>
            </a:r>
          </a:p>
          <a:p>
            <a:r>
              <a:rPr lang="en-US" sz="1600" dirty="0"/>
              <a:t>Available at: </a:t>
            </a:r>
            <a:r>
              <a:rPr lang="en-US" sz="1600" dirty="0">
                <a:ea typeface="+mn-lt"/>
                <a:cs typeface="+mn-lt"/>
                <a:hlinkClick r:id="rId4"/>
              </a:rPr>
              <a:t>https://doi-org.ezproxy.uwtsd.ac.uk/10.1016/S0020-1383(03)00034-2</a:t>
            </a:r>
            <a:endParaRPr lang="en-US" sz="1600" dirty="0"/>
          </a:p>
          <a:p>
            <a:r>
              <a:rPr lang="en-US" sz="1600" dirty="0"/>
              <a:t>Accessed: 08/01/2026</a:t>
            </a:r>
          </a:p>
          <a:p>
            <a:pPr marL="285750" indent="-285750">
              <a:buFont typeface="Arial"/>
              <a:buChar char="•"/>
            </a:pPr>
            <a:endParaRPr lang="en-US" sz="1600" i="1" dirty="0"/>
          </a:p>
          <a:p>
            <a:pPr marL="285750" indent="-285750">
              <a:buFont typeface="Arial"/>
              <a:buChar char="•"/>
            </a:pPr>
            <a:r>
              <a:rPr lang="en-US" sz="1600" dirty="0" err="1"/>
              <a:t>Pixabay</a:t>
            </a:r>
            <a:r>
              <a:rPr lang="en-US" sz="1600" dirty="0"/>
              <a:t> (2024) 'Back Skeleton' [Photograph] Available at: </a:t>
            </a:r>
            <a:r>
              <a:rPr lang="en-US" sz="1600" dirty="0">
                <a:ea typeface="+mn-lt"/>
                <a:cs typeface="+mn-lt"/>
                <a:hlinkClick r:id="rId5"/>
              </a:rPr>
              <a:t>https://pixabay.com/</a:t>
            </a:r>
            <a:r>
              <a:rPr lang="en-US" sz="1600" dirty="0">
                <a:ea typeface="+mn-lt"/>
                <a:cs typeface="+mn-lt"/>
              </a:rPr>
              <a:t>  Accessed:08/01/2026</a:t>
            </a:r>
          </a:p>
          <a:p>
            <a:pPr marL="285750" indent="-285750">
              <a:buFont typeface="Arial"/>
              <a:buChar char="•"/>
            </a:pPr>
            <a:endParaRPr lang="en-US" sz="1600" dirty="0"/>
          </a:p>
          <a:p>
            <a:pPr marL="285750" indent="-285750">
              <a:buFont typeface="Arial"/>
              <a:buChar char="•"/>
            </a:pPr>
            <a:r>
              <a:rPr lang="en-US" sz="1600" dirty="0" err="1"/>
              <a:t>Zukotynski</a:t>
            </a:r>
            <a:r>
              <a:rPr lang="en-US" sz="1600" dirty="0"/>
              <a:t>, K. Curtis, C. Grant, F.D. Micheli, L. Treves, S.T. (2010) 'The value of SPECT in the detection of stress injury to the pars interarticularis in patients with low back pain' </a:t>
            </a:r>
            <a:r>
              <a:rPr lang="en-US" sz="1600" i="1" dirty="0"/>
              <a:t>Journal of </a:t>
            </a:r>
            <a:r>
              <a:rPr lang="en-US" sz="1600" i="1" dirty="0" err="1"/>
              <a:t>Orthopaedic</a:t>
            </a:r>
            <a:r>
              <a:rPr lang="en-US" sz="1600" i="1" dirty="0"/>
              <a:t> Surgery and Research</a:t>
            </a:r>
            <a:endParaRPr lang="en-US" sz="1600" dirty="0"/>
          </a:p>
          <a:p>
            <a:endParaRPr lang="en-US" i="1" dirty="0"/>
          </a:p>
        </p:txBody>
      </p:sp>
    </p:spTree>
    <p:extLst>
      <p:ext uri="{BB962C8B-B14F-4D97-AF65-F5344CB8AC3E}">
        <p14:creationId xmlns:p14="http://schemas.microsoft.com/office/powerpoint/2010/main" val="1299224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Pars Interarticularis Fracture</vt:lpstr>
      <vt:lpstr>Introduction</vt:lpstr>
      <vt:lpstr>Aetiology</vt:lpstr>
      <vt:lpstr>Epidemiology</vt:lpstr>
      <vt:lpstr>Mechanism of Injury</vt:lpstr>
      <vt:lpstr>Signs and Symptoms</vt:lpstr>
      <vt:lpstr>Imaging</vt:lpstr>
      <vt:lpstr>Management and Recovery</vt:lpstr>
      <vt:lpstr>Management and Recovery</vt:lpstr>
      <vt:lpstr>Summary</vt:lpstr>
      <vt:lpstr>Reflection</vt:lpstr>
      <vt:lpstr>Reflection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469</cp:revision>
  <dcterms:created xsi:type="dcterms:W3CDTF">2025-12-08T13:08:52Z</dcterms:created>
  <dcterms:modified xsi:type="dcterms:W3CDTF">2026-01-09T08:12:26Z</dcterms:modified>
</cp:coreProperties>
</file>