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8" r:id="rId2"/>
    <p:sldId id="302" r:id="rId3"/>
    <p:sldId id="303" r:id="rId4"/>
    <p:sldId id="304" r:id="rId5"/>
    <p:sldId id="305" r:id="rId6"/>
    <p:sldId id="306" r:id="rId7"/>
    <p:sldId id="307" r:id="rId8"/>
    <p:sldId id="311" r:id="rId9"/>
    <p:sldId id="309" r:id="rId10"/>
    <p:sldId id="31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69" autoAdjust="0"/>
    <p:restoredTop sz="72066" autoAdjust="0"/>
  </p:normalViewPr>
  <p:slideViewPr>
    <p:cSldViewPr snapToGrid="0">
      <p:cViewPr>
        <p:scale>
          <a:sx n="150" d="100"/>
          <a:sy n="150" d="100"/>
        </p:scale>
        <p:origin x="108" y="-18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5.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DE0FF3-75FB-496D-8747-1C34B4F58808}"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C568E5D8-82A9-4418-8F5C-C724797FC922}">
      <dgm:prSet/>
      <dgm:spPr/>
      <dgm:t>
        <a:bodyPr/>
        <a:lstStyle/>
        <a:p>
          <a:r>
            <a:rPr lang="en-US" b="0" i="0"/>
            <a:t>HR oversees recruitment, employee relations.</a:t>
          </a:r>
          <a:endParaRPr lang="en-US"/>
        </a:p>
      </dgm:t>
    </dgm:pt>
    <dgm:pt modelId="{3DA5BB4F-097E-4A81-83A1-C70F06C8B98D}" type="parTrans" cxnId="{B4533BF4-8155-44B0-9409-457245B77706}">
      <dgm:prSet/>
      <dgm:spPr/>
      <dgm:t>
        <a:bodyPr/>
        <a:lstStyle/>
        <a:p>
          <a:pPr algn="just"/>
          <a:endParaRPr lang="en-US" sz="1800"/>
        </a:p>
      </dgm:t>
    </dgm:pt>
    <dgm:pt modelId="{F2B09A63-FD2C-4C69-8E13-1D4AF8C6856A}" type="sibTrans" cxnId="{B4533BF4-8155-44B0-9409-457245B77706}">
      <dgm:prSet/>
      <dgm:spPr/>
      <dgm:t>
        <a:bodyPr/>
        <a:lstStyle/>
        <a:p>
          <a:endParaRPr lang="en-US"/>
        </a:p>
      </dgm:t>
    </dgm:pt>
    <dgm:pt modelId="{30333262-4ABF-406E-B330-388E6E5532A4}">
      <dgm:prSet/>
      <dgm:spPr/>
      <dgm:t>
        <a:bodyPr/>
        <a:lstStyle/>
        <a:p>
          <a:r>
            <a:rPr lang="en-US" b="0" i="0"/>
            <a:t>Manages performance, training, HR policies.</a:t>
          </a:r>
          <a:endParaRPr lang="en-US"/>
        </a:p>
      </dgm:t>
    </dgm:pt>
    <dgm:pt modelId="{90F81C13-54FD-443D-8F01-32119536FC6D}" type="parTrans" cxnId="{8DDA1A41-1E93-455F-8543-E4B8E972A90D}">
      <dgm:prSet/>
      <dgm:spPr/>
      <dgm:t>
        <a:bodyPr/>
        <a:lstStyle/>
        <a:p>
          <a:pPr algn="just"/>
          <a:endParaRPr lang="en-US" sz="1800"/>
        </a:p>
      </dgm:t>
    </dgm:pt>
    <dgm:pt modelId="{06668F69-680A-4EDF-8AB3-2826542A7F18}" type="sibTrans" cxnId="{8DDA1A41-1E93-455F-8543-E4B8E972A90D}">
      <dgm:prSet/>
      <dgm:spPr/>
      <dgm:t>
        <a:bodyPr/>
        <a:lstStyle/>
        <a:p>
          <a:endParaRPr lang="en-US"/>
        </a:p>
      </dgm:t>
    </dgm:pt>
    <dgm:pt modelId="{B4E65F6D-178C-4FA6-8977-970CA2B1DF25}">
      <dgm:prSet/>
      <dgm:spPr/>
      <dgm:t>
        <a:bodyPr/>
        <a:lstStyle/>
        <a:p>
          <a:r>
            <a:rPr lang="en-US" b="0" i="0"/>
            <a:t>Ensures fair compensation, benefits, compliance.</a:t>
          </a:r>
          <a:endParaRPr lang="en-US"/>
        </a:p>
      </dgm:t>
    </dgm:pt>
    <dgm:pt modelId="{02AA1E69-27B1-445E-A538-568543A652E0}" type="parTrans" cxnId="{3DB94F16-6EAC-40E7-BB92-6211E1972EC5}">
      <dgm:prSet/>
      <dgm:spPr/>
      <dgm:t>
        <a:bodyPr/>
        <a:lstStyle/>
        <a:p>
          <a:pPr algn="just"/>
          <a:endParaRPr lang="en-US" sz="1800"/>
        </a:p>
      </dgm:t>
    </dgm:pt>
    <dgm:pt modelId="{015A80EA-CF28-4006-910D-CBAF128B58BC}" type="sibTrans" cxnId="{3DB94F16-6EAC-40E7-BB92-6211E1972EC5}">
      <dgm:prSet/>
      <dgm:spPr/>
      <dgm:t>
        <a:bodyPr/>
        <a:lstStyle/>
        <a:p>
          <a:endParaRPr lang="en-US"/>
        </a:p>
      </dgm:t>
    </dgm:pt>
    <dgm:pt modelId="{BE0949CF-C963-4661-9A1D-1716B73D4538}">
      <dgm:prSet/>
      <dgm:spPr/>
      <dgm:t>
        <a:bodyPr/>
        <a:lstStyle/>
        <a:p>
          <a:r>
            <a:rPr lang="en-US" b="0" i="0"/>
            <a:t>Upholds organizational goals, legal requirements.</a:t>
          </a:r>
          <a:endParaRPr lang="en-US"/>
        </a:p>
      </dgm:t>
    </dgm:pt>
    <dgm:pt modelId="{9F2A8DDB-B3AF-4501-95A7-173D5CBCF848}" type="parTrans" cxnId="{BE7FD340-CB4D-46EE-88B4-59A7297FF188}">
      <dgm:prSet/>
      <dgm:spPr/>
      <dgm:t>
        <a:bodyPr/>
        <a:lstStyle/>
        <a:p>
          <a:pPr algn="just"/>
          <a:endParaRPr lang="en-US" sz="1800"/>
        </a:p>
      </dgm:t>
    </dgm:pt>
    <dgm:pt modelId="{69496D4E-2B52-4D04-9EE8-4B651D0CD56F}" type="sibTrans" cxnId="{BE7FD340-CB4D-46EE-88B4-59A7297FF188}">
      <dgm:prSet/>
      <dgm:spPr/>
      <dgm:t>
        <a:bodyPr/>
        <a:lstStyle/>
        <a:p>
          <a:endParaRPr lang="en-US"/>
        </a:p>
      </dgm:t>
    </dgm:pt>
    <dgm:pt modelId="{B2D4B009-E4ED-4165-B274-3D7B832511F5}" type="pres">
      <dgm:prSet presAssocID="{D0DE0FF3-75FB-496D-8747-1C34B4F58808}" presName="root" presStyleCnt="0">
        <dgm:presLayoutVars>
          <dgm:dir/>
          <dgm:resizeHandles val="exact"/>
        </dgm:presLayoutVars>
      </dgm:prSet>
      <dgm:spPr/>
    </dgm:pt>
    <dgm:pt modelId="{53DCEE6F-7E28-46DE-BBAC-85A35BAC15F9}" type="pres">
      <dgm:prSet presAssocID="{C568E5D8-82A9-4418-8F5C-C724797FC922}" presName="compNode" presStyleCnt="0"/>
      <dgm:spPr/>
    </dgm:pt>
    <dgm:pt modelId="{037BB834-2B33-484D-9DE5-49C0F2E16F21}" type="pres">
      <dgm:prSet presAssocID="{C568E5D8-82A9-4418-8F5C-C724797FC922}" presName="bgRect" presStyleLbl="bgShp" presStyleIdx="0" presStyleCnt="4"/>
      <dgm:spPr/>
    </dgm:pt>
    <dgm:pt modelId="{E8F81DB4-2128-457A-86FF-0F33225BE7B7}" type="pres">
      <dgm:prSet presAssocID="{C568E5D8-82A9-4418-8F5C-C724797FC92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C619936C-89BE-4D4F-8D75-201BFB5A3157}" type="pres">
      <dgm:prSet presAssocID="{C568E5D8-82A9-4418-8F5C-C724797FC922}" presName="spaceRect" presStyleCnt="0"/>
      <dgm:spPr/>
    </dgm:pt>
    <dgm:pt modelId="{2945D83C-6A02-4ED2-9ADD-0EE4AA89DE38}" type="pres">
      <dgm:prSet presAssocID="{C568E5D8-82A9-4418-8F5C-C724797FC922}" presName="parTx" presStyleLbl="revTx" presStyleIdx="0" presStyleCnt="4">
        <dgm:presLayoutVars>
          <dgm:chMax val="0"/>
          <dgm:chPref val="0"/>
        </dgm:presLayoutVars>
      </dgm:prSet>
      <dgm:spPr/>
    </dgm:pt>
    <dgm:pt modelId="{7C290C18-84BD-4617-8BBD-F1F9B79ED395}" type="pres">
      <dgm:prSet presAssocID="{F2B09A63-FD2C-4C69-8E13-1D4AF8C6856A}" presName="sibTrans" presStyleCnt="0"/>
      <dgm:spPr/>
    </dgm:pt>
    <dgm:pt modelId="{1A68E9E5-9C6D-49B4-8086-F4F998435428}" type="pres">
      <dgm:prSet presAssocID="{30333262-4ABF-406E-B330-388E6E5532A4}" presName="compNode" presStyleCnt="0"/>
      <dgm:spPr/>
    </dgm:pt>
    <dgm:pt modelId="{DB651242-C577-4EF1-B0F9-E9445B506CA9}" type="pres">
      <dgm:prSet presAssocID="{30333262-4ABF-406E-B330-388E6E5532A4}" presName="bgRect" presStyleLbl="bgShp" presStyleIdx="1" presStyleCnt="4"/>
      <dgm:spPr/>
    </dgm:pt>
    <dgm:pt modelId="{AC7467D2-2109-48FD-8776-CAB6A1A91994}" type="pres">
      <dgm:prSet presAssocID="{30333262-4ABF-406E-B330-388E6E5532A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44C88394-9F2B-4230-9FC9-6115A8F1FF21}" type="pres">
      <dgm:prSet presAssocID="{30333262-4ABF-406E-B330-388E6E5532A4}" presName="spaceRect" presStyleCnt="0"/>
      <dgm:spPr/>
    </dgm:pt>
    <dgm:pt modelId="{9D7005FC-AB58-4C9E-986C-18D7AE28DE39}" type="pres">
      <dgm:prSet presAssocID="{30333262-4ABF-406E-B330-388E6E5532A4}" presName="parTx" presStyleLbl="revTx" presStyleIdx="1" presStyleCnt="4">
        <dgm:presLayoutVars>
          <dgm:chMax val="0"/>
          <dgm:chPref val="0"/>
        </dgm:presLayoutVars>
      </dgm:prSet>
      <dgm:spPr/>
    </dgm:pt>
    <dgm:pt modelId="{70E8BF6F-B1F2-42F4-BF01-8D3BCC6C078C}" type="pres">
      <dgm:prSet presAssocID="{06668F69-680A-4EDF-8AB3-2826542A7F18}" presName="sibTrans" presStyleCnt="0"/>
      <dgm:spPr/>
    </dgm:pt>
    <dgm:pt modelId="{61DB3795-921E-4F9B-AFD8-91410F8BE88D}" type="pres">
      <dgm:prSet presAssocID="{B4E65F6D-178C-4FA6-8977-970CA2B1DF25}" presName="compNode" presStyleCnt="0"/>
      <dgm:spPr/>
    </dgm:pt>
    <dgm:pt modelId="{7939499A-6F02-4F70-BD05-AF08CE0FBF05}" type="pres">
      <dgm:prSet presAssocID="{B4E65F6D-178C-4FA6-8977-970CA2B1DF25}" presName="bgRect" presStyleLbl="bgShp" presStyleIdx="2" presStyleCnt="4"/>
      <dgm:spPr/>
    </dgm:pt>
    <dgm:pt modelId="{2B29C86D-59B6-47CB-96F7-CEDF206492AB}" type="pres">
      <dgm:prSet presAssocID="{B4E65F6D-178C-4FA6-8977-970CA2B1DF2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ED330D24-8047-4CA7-8176-61C6690B0EDA}" type="pres">
      <dgm:prSet presAssocID="{B4E65F6D-178C-4FA6-8977-970CA2B1DF25}" presName="spaceRect" presStyleCnt="0"/>
      <dgm:spPr/>
    </dgm:pt>
    <dgm:pt modelId="{713CDE72-FD7E-4269-BA4F-F8B14A06B97F}" type="pres">
      <dgm:prSet presAssocID="{B4E65F6D-178C-4FA6-8977-970CA2B1DF25}" presName="parTx" presStyleLbl="revTx" presStyleIdx="2" presStyleCnt="4">
        <dgm:presLayoutVars>
          <dgm:chMax val="0"/>
          <dgm:chPref val="0"/>
        </dgm:presLayoutVars>
      </dgm:prSet>
      <dgm:spPr/>
    </dgm:pt>
    <dgm:pt modelId="{53912D71-3047-4D3B-AE87-1AD2037C3FC4}" type="pres">
      <dgm:prSet presAssocID="{015A80EA-CF28-4006-910D-CBAF128B58BC}" presName="sibTrans" presStyleCnt="0"/>
      <dgm:spPr/>
    </dgm:pt>
    <dgm:pt modelId="{A3ACFE36-9A8F-4582-BE26-E2A18A31223C}" type="pres">
      <dgm:prSet presAssocID="{BE0949CF-C963-4661-9A1D-1716B73D4538}" presName="compNode" presStyleCnt="0"/>
      <dgm:spPr/>
    </dgm:pt>
    <dgm:pt modelId="{A907139C-9F6A-4D56-9ED1-5D9EADA79024}" type="pres">
      <dgm:prSet presAssocID="{BE0949CF-C963-4661-9A1D-1716B73D4538}" presName="bgRect" presStyleLbl="bgShp" presStyleIdx="3" presStyleCnt="4"/>
      <dgm:spPr/>
    </dgm:pt>
    <dgm:pt modelId="{8E64B302-EB44-43B5-B24B-4659C16BFA8F}" type="pres">
      <dgm:prSet presAssocID="{BE0949CF-C963-4661-9A1D-1716B73D453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699B960C-3412-4B14-88BD-A7BF48B4B7B1}" type="pres">
      <dgm:prSet presAssocID="{BE0949CF-C963-4661-9A1D-1716B73D4538}" presName="spaceRect" presStyleCnt="0"/>
      <dgm:spPr/>
    </dgm:pt>
    <dgm:pt modelId="{F41413AE-72B1-4C6A-9B62-6FD1AC4EA750}" type="pres">
      <dgm:prSet presAssocID="{BE0949CF-C963-4661-9A1D-1716B73D4538}" presName="parTx" presStyleLbl="revTx" presStyleIdx="3" presStyleCnt="4">
        <dgm:presLayoutVars>
          <dgm:chMax val="0"/>
          <dgm:chPref val="0"/>
        </dgm:presLayoutVars>
      </dgm:prSet>
      <dgm:spPr/>
    </dgm:pt>
  </dgm:ptLst>
  <dgm:cxnLst>
    <dgm:cxn modelId="{870D8A0A-9243-4487-A4CD-F5BD589C13C2}" type="presOf" srcId="{B4E65F6D-178C-4FA6-8977-970CA2B1DF25}" destId="{713CDE72-FD7E-4269-BA4F-F8B14A06B97F}" srcOrd="0" destOrd="0" presId="urn:microsoft.com/office/officeart/2018/2/layout/IconVerticalSolidList"/>
    <dgm:cxn modelId="{3DB94F16-6EAC-40E7-BB92-6211E1972EC5}" srcId="{D0DE0FF3-75FB-496D-8747-1C34B4F58808}" destId="{B4E65F6D-178C-4FA6-8977-970CA2B1DF25}" srcOrd="2" destOrd="0" parTransId="{02AA1E69-27B1-445E-A538-568543A652E0}" sibTransId="{015A80EA-CF28-4006-910D-CBAF128B58BC}"/>
    <dgm:cxn modelId="{DAB71124-421D-4C50-9E0A-1D467F29C8D7}" type="presOf" srcId="{BE0949CF-C963-4661-9A1D-1716B73D4538}" destId="{F41413AE-72B1-4C6A-9B62-6FD1AC4EA750}" srcOrd="0" destOrd="0" presId="urn:microsoft.com/office/officeart/2018/2/layout/IconVerticalSolidList"/>
    <dgm:cxn modelId="{5BA0603A-B0FE-44E4-8CE3-534752995A38}" type="presOf" srcId="{30333262-4ABF-406E-B330-388E6E5532A4}" destId="{9D7005FC-AB58-4C9E-986C-18D7AE28DE39}" srcOrd="0" destOrd="0" presId="urn:microsoft.com/office/officeart/2018/2/layout/IconVerticalSolidList"/>
    <dgm:cxn modelId="{BE7FD340-CB4D-46EE-88B4-59A7297FF188}" srcId="{D0DE0FF3-75FB-496D-8747-1C34B4F58808}" destId="{BE0949CF-C963-4661-9A1D-1716B73D4538}" srcOrd="3" destOrd="0" parTransId="{9F2A8DDB-B3AF-4501-95A7-173D5CBCF848}" sibTransId="{69496D4E-2B52-4D04-9EE8-4B651D0CD56F}"/>
    <dgm:cxn modelId="{8DDA1A41-1E93-455F-8543-E4B8E972A90D}" srcId="{D0DE0FF3-75FB-496D-8747-1C34B4F58808}" destId="{30333262-4ABF-406E-B330-388E6E5532A4}" srcOrd="1" destOrd="0" parTransId="{90F81C13-54FD-443D-8F01-32119536FC6D}" sibTransId="{06668F69-680A-4EDF-8AB3-2826542A7F18}"/>
    <dgm:cxn modelId="{03DAB26D-A93E-4E9B-8DAA-EF4870F5745E}" type="presOf" srcId="{C568E5D8-82A9-4418-8F5C-C724797FC922}" destId="{2945D83C-6A02-4ED2-9ADD-0EE4AA89DE38}" srcOrd="0" destOrd="0" presId="urn:microsoft.com/office/officeart/2018/2/layout/IconVerticalSolidList"/>
    <dgm:cxn modelId="{281A7ADE-4D4E-48B4-B2F7-36340DA23E88}" type="presOf" srcId="{D0DE0FF3-75FB-496D-8747-1C34B4F58808}" destId="{B2D4B009-E4ED-4165-B274-3D7B832511F5}" srcOrd="0" destOrd="0" presId="urn:microsoft.com/office/officeart/2018/2/layout/IconVerticalSolidList"/>
    <dgm:cxn modelId="{B4533BF4-8155-44B0-9409-457245B77706}" srcId="{D0DE0FF3-75FB-496D-8747-1C34B4F58808}" destId="{C568E5D8-82A9-4418-8F5C-C724797FC922}" srcOrd="0" destOrd="0" parTransId="{3DA5BB4F-097E-4A81-83A1-C70F06C8B98D}" sibTransId="{F2B09A63-FD2C-4C69-8E13-1D4AF8C6856A}"/>
    <dgm:cxn modelId="{A770961A-5B07-4A07-A866-9AE197A92E9E}" type="presParOf" srcId="{B2D4B009-E4ED-4165-B274-3D7B832511F5}" destId="{53DCEE6F-7E28-46DE-BBAC-85A35BAC15F9}" srcOrd="0" destOrd="0" presId="urn:microsoft.com/office/officeart/2018/2/layout/IconVerticalSolidList"/>
    <dgm:cxn modelId="{EED97ADF-D523-4E88-9F8A-E2F9F0176994}" type="presParOf" srcId="{53DCEE6F-7E28-46DE-BBAC-85A35BAC15F9}" destId="{037BB834-2B33-484D-9DE5-49C0F2E16F21}" srcOrd="0" destOrd="0" presId="urn:microsoft.com/office/officeart/2018/2/layout/IconVerticalSolidList"/>
    <dgm:cxn modelId="{3D24422F-70B9-49DD-A9E7-76A280353EED}" type="presParOf" srcId="{53DCEE6F-7E28-46DE-BBAC-85A35BAC15F9}" destId="{E8F81DB4-2128-457A-86FF-0F33225BE7B7}" srcOrd="1" destOrd="0" presId="urn:microsoft.com/office/officeart/2018/2/layout/IconVerticalSolidList"/>
    <dgm:cxn modelId="{54AAC147-5D18-4DEE-BAE4-6C3EEFA2947F}" type="presParOf" srcId="{53DCEE6F-7E28-46DE-BBAC-85A35BAC15F9}" destId="{C619936C-89BE-4D4F-8D75-201BFB5A3157}" srcOrd="2" destOrd="0" presId="urn:microsoft.com/office/officeart/2018/2/layout/IconVerticalSolidList"/>
    <dgm:cxn modelId="{CF42F645-D567-400E-9193-7B397AB745B7}" type="presParOf" srcId="{53DCEE6F-7E28-46DE-BBAC-85A35BAC15F9}" destId="{2945D83C-6A02-4ED2-9ADD-0EE4AA89DE38}" srcOrd="3" destOrd="0" presId="urn:microsoft.com/office/officeart/2018/2/layout/IconVerticalSolidList"/>
    <dgm:cxn modelId="{518D9E6B-F0FB-45C9-932B-583CDCE272C2}" type="presParOf" srcId="{B2D4B009-E4ED-4165-B274-3D7B832511F5}" destId="{7C290C18-84BD-4617-8BBD-F1F9B79ED395}" srcOrd="1" destOrd="0" presId="urn:microsoft.com/office/officeart/2018/2/layout/IconVerticalSolidList"/>
    <dgm:cxn modelId="{BCE0DDF5-2729-4F38-85A7-4E260957F20F}" type="presParOf" srcId="{B2D4B009-E4ED-4165-B274-3D7B832511F5}" destId="{1A68E9E5-9C6D-49B4-8086-F4F998435428}" srcOrd="2" destOrd="0" presId="urn:microsoft.com/office/officeart/2018/2/layout/IconVerticalSolidList"/>
    <dgm:cxn modelId="{18F0583C-4113-4598-85E7-D4D118AF8F12}" type="presParOf" srcId="{1A68E9E5-9C6D-49B4-8086-F4F998435428}" destId="{DB651242-C577-4EF1-B0F9-E9445B506CA9}" srcOrd="0" destOrd="0" presId="urn:microsoft.com/office/officeart/2018/2/layout/IconVerticalSolidList"/>
    <dgm:cxn modelId="{78B731C8-1BDD-4C95-A325-FE8221FDE08E}" type="presParOf" srcId="{1A68E9E5-9C6D-49B4-8086-F4F998435428}" destId="{AC7467D2-2109-48FD-8776-CAB6A1A91994}" srcOrd="1" destOrd="0" presId="urn:microsoft.com/office/officeart/2018/2/layout/IconVerticalSolidList"/>
    <dgm:cxn modelId="{646F9DE0-3D9E-4C46-A0AD-5DD9FE550F97}" type="presParOf" srcId="{1A68E9E5-9C6D-49B4-8086-F4F998435428}" destId="{44C88394-9F2B-4230-9FC9-6115A8F1FF21}" srcOrd="2" destOrd="0" presId="urn:microsoft.com/office/officeart/2018/2/layout/IconVerticalSolidList"/>
    <dgm:cxn modelId="{44A44FB9-AA62-4808-9FAD-1E7187AEBE54}" type="presParOf" srcId="{1A68E9E5-9C6D-49B4-8086-F4F998435428}" destId="{9D7005FC-AB58-4C9E-986C-18D7AE28DE39}" srcOrd="3" destOrd="0" presId="urn:microsoft.com/office/officeart/2018/2/layout/IconVerticalSolidList"/>
    <dgm:cxn modelId="{8D8992A1-C766-48D6-B9EC-BE6F8636FFDC}" type="presParOf" srcId="{B2D4B009-E4ED-4165-B274-3D7B832511F5}" destId="{70E8BF6F-B1F2-42F4-BF01-8D3BCC6C078C}" srcOrd="3" destOrd="0" presId="urn:microsoft.com/office/officeart/2018/2/layout/IconVerticalSolidList"/>
    <dgm:cxn modelId="{3342301B-8B7D-4BEC-8B67-BB95C0514B2B}" type="presParOf" srcId="{B2D4B009-E4ED-4165-B274-3D7B832511F5}" destId="{61DB3795-921E-4F9B-AFD8-91410F8BE88D}" srcOrd="4" destOrd="0" presId="urn:microsoft.com/office/officeart/2018/2/layout/IconVerticalSolidList"/>
    <dgm:cxn modelId="{13F271DD-94D3-4A03-AA9E-FE109FFB9646}" type="presParOf" srcId="{61DB3795-921E-4F9B-AFD8-91410F8BE88D}" destId="{7939499A-6F02-4F70-BD05-AF08CE0FBF05}" srcOrd="0" destOrd="0" presId="urn:microsoft.com/office/officeart/2018/2/layout/IconVerticalSolidList"/>
    <dgm:cxn modelId="{3C00AF20-870B-46DB-98F5-BE36C9E8A251}" type="presParOf" srcId="{61DB3795-921E-4F9B-AFD8-91410F8BE88D}" destId="{2B29C86D-59B6-47CB-96F7-CEDF206492AB}" srcOrd="1" destOrd="0" presId="urn:microsoft.com/office/officeart/2018/2/layout/IconVerticalSolidList"/>
    <dgm:cxn modelId="{41FA30E9-DFD0-4C3B-81BF-DA5A299349AF}" type="presParOf" srcId="{61DB3795-921E-4F9B-AFD8-91410F8BE88D}" destId="{ED330D24-8047-4CA7-8176-61C6690B0EDA}" srcOrd="2" destOrd="0" presId="urn:microsoft.com/office/officeart/2018/2/layout/IconVerticalSolidList"/>
    <dgm:cxn modelId="{C61A92AB-6CBC-4E71-AFA6-60EBD52C41A2}" type="presParOf" srcId="{61DB3795-921E-4F9B-AFD8-91410F8BE88D}" destId="{713CDE72-FD7E-4269-BA4F-F8B14A06B97F}" srcOrd="3" destOrd="0" presId="urn:microsoft.com/office/officeart/2018/2/layout/IconVerticalSolidList"/>
    <dgm:cxn modelId="{5827E8FE-C997-412C-851A-386A87B42F02}" type="presParOf" srcId="{B2D4B009-E4ED-4165-B274-3D7B832511F5}" destId="{53912D71-3047-4D3B-AE87-1AD2037C3FC4}" srcOrd="5" destOrd="0" presId="urn:microsoft.com/office/officeart/2018/2/layout/IconVerticalSolidList"/>
    <dgm:cxn modelId="{A11973D3-ED9E-44D3-ACB3-8702CDCE361E}" type="presParOf" srcId="{B2D4B009-E4ED-4165-B274-3D7B832511F5}" destId="{A3ACFE36-9A8F-4582-BE26-E2A18A31223C}" srcOrd="6" destOrd="0" presId="urn:microsoft.com/office/officeart/2018/2/layout/IconVerticalSolidList"/>
    <dgm:cxn modelId="{F4912923-6CAE-4BBE-A2B3-9BC0EE77CDE2}" type="presParOf" srcId="{A3ACFE36-9A8F-4582-BE26-E2A18A31223C}" destId="{A907139C-9F6A-4D56-9ED1-5D9EADA79024}" srcOrd="0" destOrd="0" presId="urn:microsoft.com/office/officeart/2018/2/layout/IconVerticalSolidList"/>
    <dgm:cxn modelId="{B06531B3-16B4-43CE-9474-41A2D11A80A5}" type="presParOf" srcId="{A3ACFE36-9A8F-4582-BE26-E2A18A31223C}" destId="{8E64B302-EB44-43B5-B24B-4659C16BFA8F}" srcOrd="1" destOrd="0" presId="urn:microsoft.com/office/officeart/2018/2/layout/IconVerticalSolidList"/>
    <dgm:cxn modelId="{60B5CE40-A293-4944-94A0-ACAC78816C40}" type="presParOf" srcId="{A3ACFE36-9A8F-4582-BE26-E2A18A31223C}" destId="{699B960C-3412-4B14-88BD-A7BF48B4B7B1}" srcOrd="2" destOrd="0" presId="urn:microsoft.com/office/officeart/2018/2/layout/IconVerticalSolidList"/>
    <dgm:cxn modelId="{0D866D43-AACF-4F9F-B6B0-37C489CEB960}" type="presParOf" srcId="{A3ACFE36-9A8F-4582-BE26-E2A18A31223C}" destId="{F41413AE-72B1-4C6A-9B62-6FD1AC4EA75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806F3D4-1E55-44DB-9160-655B56A65315}"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4325F771-C2E7-4498-B0E9-F40D8E6D95C1}">
      <dgm:prSet custT="1"/>
      <dgm:spPr/>
      <dgm:t>
        <a:bodyPr/>
        <a:lstStyle/>
        <a:p>
          <a:pPr algn="ctr"/>
          <a:r>
            <a:rPr lang="en-US" sz="1800" b="0" i="0" dirty="0"/>
            <a:t>Transparency, honesty, integrity, and fairness.</a:t>
          </a:r>
          <a:endParaRPr lang="en-US" sz="1800" dirty="0"/>
        </a:p>
      </dgm:t>
    </dgm:pt>
    <dgm:pt modelId="{0771434D-5BAF-45DA-A94E-FB0B25F7908A}" type="parTrans" cxnId="{8A6644A7-EB80-445B-829A-1ED25896D784}">
      <dgm:prSet/>
      <dgm:spPr/>
      <dgm:t>
        <a:bodyPr/>
        <a:lstStyle/>
        <a:p>
          <a:pPr algn="ctr"/>
          <a:endParaRPr lang="en-US"/>
        </a:p>
      </dgm:t>
    </dgm:pt>
    <dgm:pt modelId="{2D4337B7-5944-4B7C-B39E-3BD4AF49F545}" type="sibTrans" cxnId="{8A6644A7-EB80-445B-829A-1ED25896D784}">
      <dgm:prSet phldrT="01" phldr="0"/>
      <dgm:spPr/>
      <dgm:t>
        <a:bodyPr/>
        <a:lstStyle/>
        <a:p>
          <a:pPr algn="ctr"/>
          <a:r>
            <a:rPr lang="en-US"/>
            <a:t>01</a:t>
          </a:r>
        </a:p>
      </dgm:t>
    </dgm:pt>
    <dgm:pt modelId="{5B9BD668-6059-4C31-AE12-88C76095AB46}">
      <dgm:prSet custT="1"/>
      <dgm:spPr/>
      <dgm:t>
        <a:bodyPr/>
        <a:lstStyle/>
        <a:p>
          <a:pPr algn="ctr"/>
          <a:r>
            <a:rPr lang="en-US" sz="1800" b="0" i="0" dirty="0"/>
            <a:t>Respect for privacy, diversity, and justice.</a:t>
          </a:r>
          <a:endParaRPr lang="en-US" sz="1800" dirty="0"/>
        </a:p>
      </dgm:t>
    </dgm:pt>
    <dgm:pt modelId="{A2BCEAC1-C1A2-40FF-B23E-7BC09A710149}" type="parTrans" cxnId="{E2FB37CA-5924-478E-916D-074B1357190B}">
      <dgm:prSet/>
      <dgm:spPr/>
      <dgm:t>
        <a:bodyPr/>
        <a:lstStyle/>
        <a:p>
          <a:pPr algn="ctr"/>
          <a:endParaRPr lang="en-US"/>
        </a:p>
      </dgm:t>
    </dgm:pt>
    <dgm:pt modelId="{FB372541-3998-4E44-80F7-B0B5F9969D85}" type="sibTrans" cxnId="{E2FB37CA-5924-478E-916D-074B1357190B}">
      <dgm:prSet phldrT="02" phldr="0"/>
      <dgm:spPr/>
      <dgm:t>
        <a:bodyPr/>
        <a:lstStyle/>
        <a:p>
          <a:pPr algn="ctr"/>
          <a:r>
            <a:rPr lang="en-US"/>
            <a:t>02</a:t>
          </a:r>
        </a:p>
      </dgm:t>
    </dgm:pt>
    <dgm:pt modelId="{6BE78C61-98F8-49C2-A350-2C5088AA8F6A}">
      <dgm:prSet custT="1"/>
      <dgm:spPr/>
      <dgm:t>
        <a:bodyPr/>
        <a:lstStyle/>
        <a:p>
          <a:pPr algn="ctr"/>
          <a:r>
            <a:rPr lang="en-US" sz="1800" b="0" i="0" dirty="0"/>
            <a:t>Maintaining confidentiality, trust, and tolerance.</a:t>
          </a:r>
          <a:endParaRPr lang="en-US" sz="1800" dirty="0"/>
        </a:p>
      </dgm:t>
    </dgm:pt>
    <dgm:pt modelId="{039FBBF9-296F-4E72-92A5-3F9B5A9F69F1}" type="parTrans" cxnId="{53A38550-3013-496B-963C-B807BC99C8BA}">
      <dgm:prSet/>
      <dgm:spPr/>
      <dgm:t>
        <a:bodyPr/>
        <a:lstStyle/>
        <a:p>
          <a:pPr algn="ctr"/>
          <a:endParaRPr lang="en-US"/>
        </a:p>
      </dgm:t>
    </dgm:pt>
    <dgm:pt modelId="{3961AB6B-66AB-4B25-97E5-FB3414577A0A}" type="sibTrans" cxnId="{53A38550-3013-496B-963C-B807BC99C8BA}">
      <dgm:prSet phldrT="03" phldr="0"/>
      <dgm:spPr/>
      <dgm:t>
        <a:bodyPr/>
        <a:lstStyle/>
        <a:p>
          <a:pPr algn="ctr"/>
          <a:r>
            <a:rPr lang="en-US"/>
            <a:t>03</a:t>
          </a:r>
        </a:p>
      </dgm:t>
    </dgm:pt>
    <dgm:pt modelId="{4FE97087-7911-4C8E-B16A-DE5ECE0A89BE}">
      <dgm:prSet custT="1"/>
      <dgm:spPr/>
      <dgm:t>
        <a:bodyPr/>
        <a:lstStyle/>
        <a:p>
          <a:pPr algn="ctr"/>
          <a:r>
            <a:rPr lang="en-US" sz="1800" b="0" i="0" dirty="0"/>
            <a:t>Promoting open communication, diversity, inclusion.</a:t>
          </a:r>
          <a:endParaRPr lang="en-US" sz="1800" dirty="0"/>
        </a:p>
      </dgm:t>
    </dgm:pt>
    <dgm:pt modelId="{21E6D425-1C7B-4D16-B5E2-85F9140FFD45}" type="parTrans" cxnId="{BC209519-C11E-48E3-84AD-6B3804DC74BD}">
      <dgm:prSet/>
      <dgm:spPr/>
      <dgm:t>
        <a:bodyPr/>
        <a:lstStyle/>
        <a:p>
          <a:pPr algn="ctr"/>
          <a:endParaRPr lang="en-US"/>
        </a:p>
      </dgm:t>
    </dgm:pt>
    <dgm:pt modelId="{1C710FA1-634A-4A39-AE76-AE478C06EBB6}" type="sibTrans" cxnId="{BC209519-C11E-48E3-84AD-6B3804DC74BD}">
      <dgm:prSet phldrT="04" phldr="0"/>
      <dgm:spPr/>
      <dgm:t>
        <a:bodyPr/>
        <a:lstStyle/>
        <a:p>
          <a:pPr algn="ctr"/>
          <a:r>
            <a:rPr lang="en-US"/>
            <a:t>04</a:t>
          </a:r>
        </a:p>
      </dgm:t>
    </dgm:pt>
    <dgm:pt modelId="{99A9D9C8-02B1-4FED-8CE9-3007B31C645A}" type="pres">
      <dgm:prSet presAssocID="{B806F3D4-1E55-44DB-9160-655B56A65315}" presName="Name0" presStyleCnt="0">
        <dgm:presLayoutVars>
          <dgm:animLvl val="lvl"/>
          <dgm:resizeHandles val="exact"/>
        </dgm:presLayoutVars>
      </dgm:prSet>
      <dgm:spPr/>
    </dgm:pt>
    <dgm:pt modelId="{09EC4E75-034F-4BD6-8538-38EE36019697}" type="pres">
      <dgm:prSet presAssocID="{4325F771-C2E7-4498-B0E9-F40D8E6D95C1}" presName="compositeNode" presStyleCnt="0">
        <dgm:presLayoutVars>
          <dgm:bulletEnabled val="1"/>
        </dgm:presLayoutVars>
      </dgm:prSet>
      <dgm:spPr/>
    </dgm:pt>
    <dgm:pt modelId="{D705325B-431D-4764-B0EA-FAE293A2C7FD}" type="pres">
      <dgm:prSet presAssocID="{4325F771-C2E7-4498-B0E9-F40D8E6D95C1}" presName="bgRect" presStyleLbl="alignNode1" presStyleIdx="0" presStyleCnt="4"/>
      <dgm:spPr/>
    </dgm:pt>
    <dgm:pt modelId="{3458CFBC-06C5-47BE-BA05-C6B69FB7633C}" type="pres">
      <dgm:prSet presAssocID="{2D4337B7-5944-4B7C-B39E-3BD4AF49F545}" presName="sibTransNodeRect" presStyleLbl="alignNode1" presStyleIdx="0" presStyleCnt="4">
        <dgm:presLayoutVars>
          <dgm:chMax val="0"/>
          <dgm:bulletEnabled val="1"/>
        </dgm:presLayoutVars>
      </dgm:prSet>
      <dgm:spPr/>
    </dgm:pt>
    <dgm:pt modelId="{7592E14B-5025-4D79-908D-D31E41908F55}" type="pres">
      <dgm:prSet presAssocID="{4325F771-C2E7-4498-B0E9-F40D8E6D95C1}" presName="nodeRect" presStyleLbl="alignNode1" presStyleIdx="0" presStyleCnt="4">
        <dgm:presLayoutVars>
          <dgm:bulletEnabled val="1"/>
        </dgm:presLayoutVars>
      </dgm:prSet>
      <dgm:spPr/>
    </dgm:pt>
    <dgm:pt modelId="{5835F08D-F765-4547-8A61-31A406BEAAE0}" type="pres">
      <dgm:prSet presAssocID="{2D4337B7-5944-4B7C-B39E-3BD4AF49F545}" presName="sibTrans" presStyleCnt="0"/>
      <dgm:spPr/>
    </dgm:pt>
    <dgm:pt modelId="{29E0BAE1-4734-4230-8194-F35B79D83C9E}" type="pres">
      <dgm:prSet presAssocID="{5B9BD668-6059-4C31-AE12-88C76095AB46}" presName="compositeNode" presStyleCnt="0">
        <dgm:presLayoutVars>
          <dgm:bulletEnabled val="1"/>
        </dgm:presLayoutVars>
      </dgm:prSet>
      <dgm:spPr/>
    </dgm:pt>
    <dgm:pt modelId="{61EC3498-AC75-4B8F-91AB-A0D982EEBFF8}" type="pres">
      <dgm:prSet presAssocID="{5B9BD668-6059-4C31-AE12-88C76095AB46}" presName="bgRect" presStyleLbl="alignNode1" presStyleIdx="1" presStyleCnt="4"/>
      <dgm:spPr/>
    </dgm:pt>
    <dgm:pt modelId="{5AEB72E5-5D51-4B0C-9BAA-84A9519F3646}" type="pres">
      <dgm:prSet presAssocID="{FB372541-3998-4E44-80F7-B0B5F9969D85}" presName="sibTransNodeRect" presStyleLbl="alignNode1" presStyleIdx="1" presStyleCnt="4">
        <dgm:presLayoutVars>
          <dgm:chMax val="0"/>
          <dgm:bulletEnabled val="1"/>
        </dgm:presLayoutVars>
      </dgm:prSet>
      <dgm:spPr/>
    </dgm:pt>
    <dgm:pt modelId="{18BD16C2-08E4-4755-8E66-B1D4D2CFE8AF}" type="pres">
      <dgm:prSet presAssocID="{5B9BD668-6059-4C31-AE12-88C76095AB46}" presName="nodeRect" presStyleLbl="alignNode1" presStyleIdx="1" presStyleCnt="4">
        <dgm:presLayoutVars>
          <dgm:bulletEnabled val="1"/>
        </dgm:presLayoutVars>
      </dgm:prSet>
      <dgm:spPr/>
    </dgm:pt>
    <dgm:pt modelId="{5B8B5AA8-785C-4A49-A6D6-682460C3CBCD}" type="pres">
      <dgm:prSet presAssocID="{FB372541-3998-4E44-80F7-B0B5F9969D85}" presName="sibTrans" presStyleCnt="0"/>
      <dgm:spPr/>
    </dgm:pt>
    <dgm:pt modelId="{7B34E445-C11F-4FB9-A523-9A324B4061B9}" type="pres">
      <dgm:prSet presAssocID="{6BE78C61-98F8-49C2-A350-2C5088AA8F6A}" presName="compositeNode" presStyleCnt="0">
        <dgm:presLayoutVars>
          <dgm:bulletEnabled val="1"/>
        </dgm:presLayoutVars>
      </dgm:prSet>
      <dgm:spPr/>
    </dgm:pt>
    <dgm:pt modelId="{482EACD3-1DFE-4152-9732-391932854CFE}" type="pres">
      <dgm:prSet presAssocID="{6BE78C61-98F8-49C2-A350-2C5088AA8F6A}" presName="bgRect" presStyleLbl="alignNode1" presStyleIdx="2" presStyleCnt="4"/>
      <dgm:spPr/>
    </dgm:pt>
    <dgm:pt modelId="{00047C1F-E83F-4519-BA5E-984535A96D0B}" type="pres">
      <dgm:prSet presAssocID="{3961AB6B-66AB-4B25-97E5-FB3414577A0A}" presName="sibTransNodeRect" presStyleLbl="alignNode1" presStyleIdx="2" presStyleCnt="4">
        <dgm:presLayoutVars>
          <dgm:chMax val="0"/>
          <dgm:bulletEnabled val="1"/>
        </dgm:presLayoutVars>
      </dgm:prSet>
      <dgm:spPr/>
    </dgm:pt>
    <dgm:pt modelId="{4A1B253A-EB54-4BFA-83DA-D5EAE59AD5F9}" type="pres">
      <dgm:prSet presAssocID="{6BE78C61-98F8-49C2-A350-2C5088AA8F6A}" presName="nodeRect" presStyleLbl="alignNode1" presStyleIdx="2" presStyleCnt="4">
        <dgm:presLayoutVars>
          <dgm:bulletEnabled val="1"/>
        </dgm:presLayoutVars>
      </dgm:prSet>
      <dgm:spPr/>
    </dgm:pt>
    <dgm:pt modelId="{E6B20CEF-1B6C-4A88-894C-ED93C277E946}" type="pres">
      <dgm:prSet presAssocID="{3961AB6B-66AB-4B25-97E5-FB3414577A0A}" presName="sibTrans" presStyleCnt="0"/>
      <dgm:spPr/>
    </dgm:pt>
    <dgm:pt modelId="{98823BBA-A586-4EDC-B67A-45C19A0467A3}" type="pres">
      <dgm:prSet presAssocID="{4FE97087-7911-4C8E-B16A-DE5ECE0A89BE}" presName="compositeNode" presStyleCnt="0">
        <dgm:presLayoutVars>
          <dgm:bulletEnabled val="1"/>
        </dgm:presLayoutVars>
      </dgm:prSet>
      <dgm:spPr/>
    </dgm:pt>
    <dgm:pt modelId="{9A313D9B-7B3A-438C-B4DA-309C31C08CDD}" type="pres">
      <dgm:prSet presAssocID="{4FE97087-7911-4C8E-B16A-DE5ECE0A89BE}" presName="bgRect" presStyleLbl="alignNode1" presStyleIdx="3" presStyleCnt="4"/>
      <dgm:spPr/>
    </dgm:pt>
    <dgm:pt modelId="{AA8157D8-4390-4C43-AD54-760D041200E7}" type="pres">
      <dgm:prSet presAssocID="{1C710FA1-634A-4A39-AE76-AE478C06EBB6}" presName="sibTransNodeRect" presStyleLbl="alignNode1" presStyleIdx="3" presStyleCnt="4">
        <dgm:presLayoutVars>
          <dgm:chMax val="0"/>
          <dgm:bulletEnabled val="1"/>
        </dgm:presLayoutVars>
      </dgm:prSet>
      <dgm:spPr/>
    </dgm:pt>
    <dgm:pt modelId="{6691A1F2-6734-42A4-B16F-ED2CF9AD0396}" type="pres">
      <dgm:prSet presAssocID="{4FE97087-7911-4C8E-B16A-DE5ECE0A89BE}" presName="nodeRect" presStyleLbl="alignNode1" presStyleIdx="3" presStyleCnt="4">
        <dgm:presLayoutVars>
          <dgm:bulletEnabled val="1"/>
        </dgm:presLayoutVars>
      </dgm:prSet>
      <dgm:spPr/>
    </dgm:pt>
  </dgm:ptLst>
  <dgm:cxnLst>
    <dgm:cxn modelId="{2294B610-D6AF-44E7-887D-BE73B536403F}" type="presOf" srcId="{1C710FA1-634A-4A39-AE76-AE478C06EBB6}" destId="{AA8157D8-4390-4C43-AD54-760D041200E7}" srcOrd="0" destOrd="0" presId="urn:microsoft.com/office/officeart/2016/7/layout/LinearBlockProcessNumbered"/>
    <dgm:cxn modelId="{2CC18F18-B4D0-4E47-8E35-553987400D0B}" type="presOf" srcId="{4FE97087-7911-4C8E-B16A-DE5ECE0A89BE}" destId="{9A313D9B-7B3A-438C-B4DA-309C31C08CDD}" srcOrd="0" destOrd="0" presId="urn:microsoft.com/office/officeart/2016/7/layout/LinearBlockProcessNumbered"/>
    <dgm:cxn modelId="{BC209519-C11E-48E3-84AD-6B3804DC74BD}" srcId="{B806F3D4-1E55-44DB-9160-655B56A65315}" destId="{4FE97087-7911-4C8E-B16A-DE5ECE0A89BE}" srcOrd="3" destOrd="0" parTransId="{21E6D425-1C7B-4D16-B5E2-85F9140FFD45}" sibTransId="{1C710FA1-634A-4A39-AE76-AE478C06EBB6}"/>
    <dgm:cxn modelId="{11E46724-F298-417E-AAE9-B7C1A4789DA6}" type="presOf" srcId="{FB372541-3998-4E44-80F7-B0B5F9969D85}" destId="{5AEB72E5-5D51-4B0C-9BAA-84A9519F3646}" srcOrd="0" destOrd="0" presId="urn:microsoft.com/office/officeart/2016/7/layout/LinearBlockProcessNumbered"/>
    <dgm:cxn modelId="{2D949F42-0942-4240-A4B6-3E33F86E122E}" type="presOf" srcId="{5B9BD668-6059-4C31-AE12-88C76095AB46}" destId="{61EC3498-AC75-4B8F-91AB-A0D982EEBFF8}" srcOrd="0" destOrd="0" presId="urn:microsoft.com/office/officeart/2016/7/layout/LinearBlockProcessNumbered"/>
    <dgm:cxn modelId="{9A8BC243-7F4D-4241-8348-BD423272F431}" type="presOf" srcId="{4FE97087-7911-4C8E-B16A-DE5ECE0A89BE}" destId="{6691A1F2-6734-42A4-B16F-ED2CF9AD0396}" srcOrd="1" destOrd="0" presId="urn:microsoft.com/office/officeart/2016/7/layout/LinearBlockProcessNumbered"/>
    <dgm:cxn modelId="{53A38550-3013-496B-963C-B807BC99C8BA}" srcId="{B806F3D4-1E55-44DB-9160-655B56A65315}" destId="{6BE78C61-98F8-49C2-A350-2C5088AA8F6A}" srcOrd="2" destOrd="0" parTransId="{039FBBF9-296F-4E72-92A5-3F9B5A9F69F1}" sibTransId="{3961AB6B-66AB-4B25-97E5-FB3414577A0A}"/>
    <dgm:cxn modelId="{8A6644A7-EB80-445B-829A-1ED25896D784}" srcId="{B806F3D4-1E55-44DB-9160-655B56A65315}" destId="{4325F771-C2E7-4498-B0E9-F40D8E6D95C1}" srcOrd="0" destOrd="0" parTransId="{0771434D-5BAF-45DA-A94E-FB0B25F7908A}" sibTransId="{2D4337B7-5944-4B7C-B39E-3BD4AF49F545}"/>
    <dgm:cxn modelId="{43E589C0-4ADC-44C9-BFFB-1C313067CCFA}" type="presOf" srcId="{4325F771-C2E7-4498-B0E9-F40D8E6D95C1}" destId="{7592E14B-5025-4D79-908D-D31E41908F55}" srcOrd="1" destOrd="0" presId="urn:microsoft.com/office/officeart/2016/7/layout/LinearBlockProcessNumbered"/>
    <dgm:cxn modelId="{B10BA9C8-3547-4C04-BE00-0E2AC01EBB40}" type="presOf" srcId="{5B9BD668-6059-4C31-AE12-88C76095AB46}" destId="{18BD16C2-08E4-4755-8E66-B1D4D2CFE8AF}" srcOrd="1" destOrd="0" presId="urn:microsoft.com/office/officeart/2016/7/layout/LinearBlockProcessNumbered"/>
    <dgm:cxn modelId="{E2FB37CA-5924-478E-916D-074B1357190B}" srcId="{B806F3D4-1E55-44DB-9160-655B56A65315}" destId="{5B9BD668-6059-4C31-AE12-88C76095AB46}" srcOrd="1" destOrd="0" parTransId="{A2BCEAC1-C1A2-40FF-B23E-7BC09A710149}" sibTransId="{FB372541-3998-4E44-80F7-B0B5F9969D85}"/>
    <dgm:cxn modelId="{B4E505DA-F4D5-4A58-B8FA-8DF29F657232}" type="presOf" srcId="{B806F3D4-1E55-44DB-9160-655B56A65315}" destId="{99A9D9C8-02B1-4FED-8CE9-3007B31C645A}" srcOrd="0" destOrd="0" presId="urn:microsoft.com/office/officeart/2016/7/layout/LinearBlockProcessNumbered"/>
    <dgm:cxn modelId="{8E5578E7-7842-4DCD-A86B-2AB38BB4EB64}" type="presOf" srcId="{6BE78C61-98F8-49C2-A350-2C5088AA8F6A}" destId="{4A1B253A-EB54-4BFA-83DA-D5EAE59AD5F9}" srcOrd="1" destOrd="0" presId="urn:microsoft.com/office/officeart/2016/7/layout/LinearBlockProcessNumbered"/>
    <dgm:cxn modelId="{F27910E8-A53F-45DA-9EA9-BACE32EBC483}" type="presOf" srcId="{4325F771-C2E7-4498-B0E9-F40D8E6D95C1}" destId="{D705325B-431D-4764-B0EA-FAE293A2C7FD}" srcOrd="0" destOrd="0" presId="urn:microsoft.com/office/officeart/2016/7/layout/LinearBlockProcessNumbered"/>
    <dgm:cxn modelId="{0E25EFF5-6310-47A0-9D34-E21F97A87F61}" type="presOf" srcId="{6BE78C61-98F8-49C2-A350-2C5088AA8F6A}" destId="{482EACD3-1DFE-4152-9732-391932854CFE}" srcOrd="0" destOrd="0" presId="urn:microsoft.com/office/officeart/2016/7/layout/LinearBlockProcessNumbered"/>
    <dgm:cxn modelId="{D47B17F8-054D-4494-8238-7DF561B6102E}" type="presOf" srcId="{3961AB6B-66AB-4B25-97E5-FB3414577A0A}" destId="{00047C1F-E83F-4519-BA5E-984535A96D0B}" srcOrd="0" destOrd="0" presId="urn:microsoft.com/office/officeart/2016/7/layout/LinearBlockProcessNumbered"/>
    <dgm:cxn modelId="{B2E757FA-E466-4426-B832-2D244755B3E1}" type="presOf" srcId="{2D4337B7-5944-4B7C-B39E-3BD4AF49F545}" destId="{3458CFBC-06C5-47BE-BA05-C6B69FB7633C}" srcOrd="0" destOrd="0" presId="urn:microsoft.com/office/officeart/2016/7/layout/LinearBlockProcessNumbered"/>
    <dgm:cxn modelId="{E396CEDE-2788-4182-8223-030B6F4864F9}" type="presParOf" srcId="{99A9D9C8-02B1-4FED-8CE9-3007B31C645A}" destId="{09EC4E75-034F-4BD6-8538-38EE36019697}" srcOrd="0" destOrd="0" presId="urn:microsoft.com/office/officeart/2016/7/layout/LinearBlockProcessNumbered"/>
    <dgm:cxn modelId="{8647C1E3-73DC-4095-9A20-1143B0916E56}" type="presParOf" srcId="{09EC4E75-034F-4BD6-8538-38EE36019697}" destId="{D705325B-431D-4764-B0EA-FAE293A2C7FD}" srcOrd="0" destOrd="0" presId="urn:microsoft.com/office/officeart/2016/7/layout/LinearBlockProcessNumbered"/>
    <dgm:cxn modelId="{0E7F245F-0E60-4BD7-BDC1-B0320CF058CD}" type="presParOf" srcId="{09EC4E75-034F-4BD6-8538-38EE36019697}" destId="{3458CFBC-06C5-47BE-BA05-C6B69FB7633C}" srcOrd="1" destOrd="0" presId="urn:microsoft.com/office/officeart/2016/7/layout/LinearBlockProcessNumbered"/>
    <dgm:cxn modelId="{DE415FE4-6F44-4530-A5EC-5706AD486F97}" type="presParOf" srcId="{09EC4E75-034F-4BD6-8538-38EE36019697}" destId="{7592E14B-5025-4D79-908D-D31E41908F55}" srcOrd="2" destOrd="0" presId="urn:microsoft.com/office/officeart/2016/7/layout/LinearBlockProcessNumbered"/>
    <dgm:cxn modelId="{2739D9BF-7236-4D34-8F6A-DB5D045D8BE7}" type="presParOf" srcId="{99A9D9C8-02B1-4FED-8CE9-3007B31C645A}" destId="{5835F08D-F765-4547-8A61-31A406BEAAE0}" srcOrd="1" destOrd="0" presId="urn:microsoft.com/office/officeart/2016/7/layout/LinearBlockProcessNumbered"/>
    <dgm:cxn modelId="{AA91C4E4-356D-476A-8ED9-C3FA33CF7600}" type="presParOf" srcId="{99A9D9C8-02B1-4FED-8CE9-3007B31C645A}" destId="{29E0BAE1-4734-4230-8194-F35B79D83C9E}" srcOrd="2" destOrd="0" presId="urn:microsoft.com/office/officeart/2016/7/layout/LinearBlockProcessNumbered"/>
    <dgm:cxn modelId="{0AE76545-9170-407F-8C49-FB2F1DBFC57A}" type="presParOf" srcId="{29E0BAE1-4734-4230-8194-F35B79D83C9E}" destId="{61EC3498-AC75-4B8F-91AB-A0D982EEBFF8}" srcOrd="0" destOrd="0" presId="urn:microsoft.com/office/officeart/2016/7/layout/LinearBlockProcessNumbered"/>
    <dgm:cxn modelId="{6C08B1EA-ECD4-403E-BFC5-3519DA8E5B12}" type="presParOf" srcId="{29E0BAE1-4734-4230-8194-F35B79D83C9E}" destId="{5AEB72E5-5D51-4B0C-9BAA-84A9519F3646}" srcOrd="1" destOrd="0" presId="urn:microsoft.com/office/officeart/2016/7/layout/LinearBlockProcessNumbered"/>
    <dgm:cxn modelId="{97D1673F-1127-493F-B13E-0B2ED7799798}" type="presParOf" srcId="{29E0BAE1-4734-4230-8194-F35B79D83C9E}" destId="{18BD16C2-08E4-4755-8E66-B1D4D2CFE8AF}" srcOrd="2" destOrd="0" presId="urn:microsoft.com/office/officeart/2016/7/layout/LinearBlockProcessNumbered"/>
    <dgm:cxn modelId="{295CEB7D-A1B5-4954-B287-E95521D88DA1}" type="presParOf" srcId="{99A9D9C8-02B1-4FED-8CE9-3007B31C645A}" destId="{5B8B5AA8-785C-4A49-A6D6-682460C3CBCD}" srcOrd="3" destOrd="0" presId="urn:microsoft.com/office/officeart/2016/7/layout/LinearBlockProcessNumbered"/>
    <dgm:cxn modelId="{1367D696-CDEA-44A0-B4D8-010E2A45B3B0}" type="presParOf" srcId="{99A9D9C8-02B1-4FED-8CE9-3007B31C645A}" destId="{7B34E445-C11F-4FB9-A523-9A324B4061B9}" srcOrd="4" destOrd="0" presId="urn:microsoft.com/office/officeart/2016/7/layout/LinearBlockProcessNumbered"/>
    <dgm:cxn modelId="{3A27EB09-2986-49B0-8726-FED2367E0227}" type="presParOf" srcId="{7B34E445-C11F-4FB9-A523-9A324B4061B9}" destId="{482EACD3-1DFE-4152-9732-391932854CFE}" srcOrd="0" destOrd="0" presId="urn:microsoft.com/office/officeart/2016/7/layout/LinearBlockProcessNumbered"/>
    <dgm:cxn modelId="{89F839E0-248F-4863-83DE-F6984D4CF471}" type="presParOf" srcId="{7B34E445-C11F-4FB9-A523-9A324B4061B9}" destId="{00047C1F-E83F-4519-BA5E-984535A96D0B}" srcOrd="1" destOrd="0" presId="urn:microsoft.com/office/officeart/2016/7/layout/LinearBlockProcessNumbered"/>
    <dgm:cxn modelId="{4DA81B97-FDE3-42E3-BBD9-24A460FF440B}" type="presParOf" srcId="{7B34E445-C11F-4FB9-A523-9A324B4061B9}" destId="{4A1B253A-EB54-4BFA-83DA-D5EAE59AD5F9}" srcOrd="2" destOrd="0" presId="urn:microsoft.com/office/officeart/2016/7/layout/LinearBlockProcessNumbered"/>
    <dgm:cxn modelId="{64809C33-3561-4832-A060-A66F4478C93B}" type="presParOf" srcId="{99A9D9C8-02B1-4FED-8CE9-3007B31C645A}" destId="{E6B20CEF-1B6C-4A88-894C-ED93C277E946}" srcOrd="5" destOrd="0" presId="urn:microsoft.com/office/officeart/2016/7/layout/LinearBlockProcessNumbered"/>
    <dgm:cxn modelId="{DF74C417-C59C-491F-BA18-CB735462DF79}" type="presParOf" srcId="{99A9D9C8-02B1-4FED-8CE9-3007B31C645A}" destId="{98823BBA-A586-4EDC-B67A-45C19A0467A3}" srcOrd="6" destOrd="0" presId="urn:microsoft.com/office/officeart/2016/7/layout/LinearBlockProcessNumbered"/>
    <dgm:cxn modelId="{25C4FF61-3AAA-4AE9-9748-044041A60EEC}" type="presParOf" srcId="{98823BBA-A586-4EDC-B67A-45C19A0467A3}" destId="{9A313D9B-7B3A-438C-B4DA-309C31C08CDD}" srcOrd="0" destOrd="0" presId="urn:microsoft.com/office/officeart/2016/7/layout/LinearBlockProcessNumbered"/>
    <dgm:cxn modelId="{F01DAF09-6713-4416-8CA5-615BBA380617}" type="presParOf" srcId="{98823BBA-A586-4EDC-B67A-45C19A0467A3}" destId="{AA8157D8-4390-4C43-AD54-760D041200E7}" srcOrd="1" destOrd="0" presId="urn:microsoft.com/office/officeart/2016/7/layout/LinearBlockProcessNumbered"/>
    <dgm:cxn modelId="{6FE04898-CB16-444A-B5BB-879C4F6C64BE}" type="presParOf" srcId="{98823BBA-A586-4EDC-B67A-45C19A0467A3}" destId="{6691A1F2-6734-42A4-B16F-ED2CF9AD0396}"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B7AB3C-9E41-4E84-B3B9-B8286F33FCD7}" type="doc">
      <dgm:prSet loTypeId="urn:microsoft.com/office/officeart/2018/2/layout/IconVerticalSolidList" loCatId="icon" qsTypeId="urn:microsoft.com/office/officeart/2005/8/quickstyle/simple1" qsCatId="simple" csTypeId="urn:microsoft.com/office/officeart/2005/8/colors/colorful3" csCatId="colorful" phldr="1"/>
      <dgm:spPr/>
      <dgm:t>
        <a:bodyPr/>
        <a:lstStyle/>
        <a:p>
          <a:endParaRPr lang="en-US"/>
        </a:p>
      </dgm:t>
    </dgm:pt>
    <dgm:pt modelId="{3571CE26-F505-40D2-A0DA-52DB3317B402}">
      <dgm:prSet custT="1"/>
      <dgm:spPr/>
      <dgm:t>
        <a:bodyPr/>
        <a:lstStyle/>
        <a:p>
          <a:pPr algn="just">
            <a:lnSpc>
              <a:spcPct val="100000"/>
            </a:lnSpc>
          </a:pPr>
          <a:r>
            <a:rPr lang="en-US" sz="1800" b="0" i="0"/>
            <a:t>Focuses on key knowledge and skills.</a:t>
          </a:r>
          <a:endParaRPr lang="en-US" sz="1800"/>
        </a:p>
      </dgm:t>
    </dgm:pt>
    <dgm:pt modelId="{3A7ABA1A-66AD-4620-8838-E8F4CC8847E6}" type="parTrans" cxnId="{C253F15E-1B2B-4DC7-AC54-2C16D113596C}">
      <dgm:prSet/>
      <dgm:spPr/>
      <dgm:t>
        <a:bodyPr/>
        <a:lstStyle/>
        <a:p>
          <a:pPr algn="just"/>
          <a:endParaRPr lang="en-US" sz="1800"/>
        </a:p>
      </dgm:t>
    </dgm:pt>
    <dgm:pt modelId="{CFAF2D81-A1F9-438E-B3D7-B053B83ABEC9}" type="sibTrans" cxnId="{C253F15E-1B2B-4DC7-AC54-2C16D113596C}">
      <dgm:prSet/>
      <dgm:spPr/>
      <dgm:t>
        <a:bodyPr/>
        <a:lstStyle/>
        <a:p>
          <a:pPr algn="just"/>
          <a:endParaRPr lang="en-US" sz="1800"/>
        </a:p>
      </dgm:t>
    </dgm:pt>
    <dgm:pt modelId="{83C4E776-E3A3-4B35-973F-7BBC8F6AEF67}">
      <dgm:prSet custT="1"/>
      <dgm:spPr/>
      <dgm:t>
        <a:bodyPr/>
        <a:lstStyle/>
        <a:p>
          <a:pPr algn="just">
            <a:lnSpc>
              <a:spcPct val="100000"/>
            </a:lnSpc>
          </a:pPr>
          <a:r>
            <a:rPr lang="en-US" sz="1800" b="0" i="0" dirty="0"/>
            <a:t>Incorporates employment law and ethics.</a:t>
          </a:r>
          <a:endParaRPr lang="en-US" sz="1800" dirty="0"/>
        </a:p>
      </dgm:t>
    </dgm:pt>
    <dgm:pt modelId="{3E5C8939-69FD-4049-91BB-BB5387E24159}" type="parTrans" cxnId="{59E4A76B-68FC-4DB7-8C35-981A5D55BF5B}">
      <dgm:prSet/>
      <dgm:spPr/>
      <dgm:t>
        <a:bodyPr/>
        <a:lstStyle/>
        <a:p>
          <a:pPr algn="just"/>
          <a:endParaRPr lang="en-US" sz="1800"/>
        </a:p>
      </dgm:t>
    </dgm:pt>
    <dgm:pt modelId="{5C769EE8-0C29-4F0D-A2B1-75C8D01C840E}" type="sibTrans" cxnId="{59E4A76B-68FC-4DB7-8C35-981A5D55BF5B}">
      <dgm:prSet/>
      <dgm:spPr/>
      <dgm:t>
        <a:bodyPr/>
        <a:lstStyle/>
        <a:p>
          <a:pPr algn="just"/>
          <a:endParaRPr lang="en-US" sz="1800"/>
        </a:p>
      </dgm:t>
    </dgm:pt>
    <dgm:pt modelId="{4368495C-28A7-4EDD-9E5B-ECC6C5ABEFED}">
      <dgm:prSet custT="1"/>
      <dgm:spPr/>
      <dgm:t>
        <a:bodyPr/>
        <a:lstStyle/>
        <a:p>
          <a:pPr algn="just">
            <a:lnSpc>
              <a:spcPct val="100000"/>
            </a:lnSpc>
          </a:pPr>
          <a:r>
            <a:rPr lang="en-US" sz="1800" b="0" i="0" dirty="0"/>
            <a:t>Encourages continuous professional development.</a:t>
          </a:r>
          <a:endParaRPr lang="en-US" sz="1800" dirty="0"/>
        </a:p>
      </dgm:t>
    </dgm:pt>
    <dgm:pt modelId="{6EF48379-8973-4EB3-B90D-32D4ED5DF009}" type="parTrans" cxnId="{DFD0A680-ED64-4EEC-B051-7C3FE82EC543}">
      <dgm:prSet/>
      <dgm:spPr/>
      <dgm:t>
        <a:bodyPr/>
        <a:lstStyle/>
        <a:p>
          <a:pPr algn="just"/>
          <a:endParaRPr lang="en-US" sz="1800"/>
        </a:p>
      </dgm:t>
    </dgm:pt>
    <dgm:pt modelId="{2E4AC57D-8BF5-466D-BB7A-501867BDC964}" type="sibTrans" cxnId="{DFD0A680-ED64-4EEC-B051-7C3FE82EC543}">
      <dgm:prSet/>
      <dgm:spPr/>
      <dgm:t>
        <a:bodyPr/>
        <a:lstStyle/>
        <a:p>
          <a:pPr algn="just"/>
          <a:endParaRPr lang="en-US" sz="1800"/>
        </a:p>
      </dgm:t>
    </dgm:pt>
    <dgm:pt modelId="{48AB29CE-2154-4666-9EF8-16A567E38787}">
      <dgm:prSet custT="1"/>
      <dgm:spPr/>
      <dgm:t>
        <a:bodyPr/>
        <a:lstStyle/>
        <a:p>
          <a:pPr algn="just">
            <a:lnSpc>
              <a:spcPct val="100000"/>
            </a:lnSpc>
          </a:pPr>
          <a:r>
            <a:rPr lang="en-US" sz="1800" b="0" i="0"/>
            <a:t>Empowers HR professionals for strategic leadership.</a:t>
          </a:r>
          <a:endParaRPr lang="en-US" sz="1800"/>
        </a:p>
      </dgm:t>
    </dgm:pt>
    <dgm:pt modelId="{B1103B96-CCAB-4302-B37B-0B80848FD254}" type="parTrans" cxnId="{9F6B885F-5061-42BE-BEAC-BD8AA3CAC77A}">
      <dgm:prSet/>
      <dgm:spPr/>
      <dgm:t>
        <a:bodyPr/>
        <a:lstStyle/>
        <a:p>
          <a:pPr algn="just"/>
          <a:endParaRPr lang="en-US" sz="1800"/>
        </a:p>
      </dgm:t>
    </dgm:pt>
    <dgm:pt modelId="{F186B392-8D2B-4B21-8B43-C6AC78652BF0}" type="sibTrans" cxnId="{9F6B885F-5061-42BE-BEAC-BD8AA3CAC77A}">
      <dgm:prSet/>
      <dgm:spPr/>
      <dgm:t>
        <a:bodyPr/>
        <a:lstStyle/>
        <a:p>
          <a:pPr algn="just"/>
          <a:endParaRPr lang="en-US" sz="1800"/>
        </a:p>
      </dgm:t>
    </dgm:pt>
    <dgm:pt modelId="{BD4C055C-2D27-4177-B976-36FEAD62893A}" type="pres">
      <dgm:prSet presAssocID="{81B7AB3C-9E41-4E84-B3B9-B8286F33FCD7}" presName="root" presStyleCnt="0">
        <dgm:presLayoutVars>
          <dgm:dir/>
          <dgm:resizeHandles val="exact"/>
        </dgm:presLayoutVars>
      </dgm:prSet>
      <dgm:spPr/>
    </dgm:pt>
    <dgm:pt modelId="{659709A0-D361-42F1-8DBB-C4D6494D98EF}" type="pres">
      <dgm:prSet presAssocID="{3571CE26-F505-40D2-A0DA-52DB3317B402}" presName="compNode" presStyleCnt="0"/>
      <dgm:spPr/>
    </dgm:pt>
    <dgm:pt modelId="{8843B1D5-1E03-44F0-A825-05F9F7FE46DF}" type="pres">
      <dgm:prSet presAssocID="{3571CE26-F505-40D2-A0DA-52DB3317B402}" presName="bgRect" presStyleLbl="bgShp" presStyleIdx="0" presStyleCnt="4"/>
      <dgm:spPr/>
    </dgm:pt>
    <dgm:pt modelId="{600739A4-6E24-4FB0-97FB-77B2A998DE6E}" type="pres">
      <dgm:prSet presAssocID="{3571CE26-F505-40D2-A0DA-52DB3317B40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13378F90-ED32-4E2D-A95A-40166E40A469}" type="pres">
      <dgm:prSet presAssocID="{3571CE26-F505-40D2-A0DA-52DB3317B402}" presName="spaceRect" presStyleCnt="0"/>
      <dgm:spPr/>
    </dgm:pt>
    <dgm:pt modelId="{C18664DC-FE49-46D3-B5E1-BCF4EDBD1ED4}" type="pres">
      <dgm:prSet presAssocID="{3571CE26-F505-40D2-A0DA-52DB3317B402}" presName="parTx" presStyleLbl="revTx" presStyleIdx="0" presStyleCnt="4">
        <dgm:presLayoutVars>
          <dgm:chMax val="0"/>
          <dgm:chPref val="0"/>
        </dgm:presLayoutVars>
      </dgm:prSet>
      <dgm:spPr/>
    </dgm:pt>
    <dgm:pt modelId="{7DB5532F-9FD0-4B02-93AE-3BB5D0978132}" type="pres">
      <dgm:prSet presAssocID="{CFAF2D81-A1F9-438E-B3D7-B053B83ABEC9}" presName="sibTrans" presStyleCnt="0"/>
      <dgm:spPr/>
    </dgm:pt>
    <dgm:pt modelId="{AC6FF871-7E51-4D10-8D0D-2E4A398EF7B1}" type="pres">
      <dgm:prSet presAssocID="{83C4E776-E3A3-4B35-973F-7BBC8F6AEF67}" presName="compNode" presStyleCnt="0"/>
      <dgm:spPr/>
    </dgm:pt>
    <dgm:pt modelId="{A0345E5F-FE7A-44B0-AAE6-2C2AB0C31FAA}" type="pres">
      <dgm:prSet presAssocID="{83C4E776-E3A3-4B35-973F-7BBC8F6AEF67}" presName="bgRect" presStyleLbl="bgShp" presStyleIdx="1" presStyleCnt="4"/>
      <dgm:spPr/>
    </dgm:pt>
    <dgm:pt modelId="{4E0C7409-5D75-48FE-8501-E48892BBE426}" type="pres">
      <dgm:prSet presAssocID="{83C4E776-E3A3-4B35-973F-7BBC8F6AEF6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5FF43789-48E7-44E0-AD6D-F600AFB5B0F4}" type="pres">
      <dgm:prSet presAssocID="{83C4E776-E3A3-4B35-973F-7BBC8F6AEF67}" presName="spaceRect" presStyleCnt="0"/>
      <dgm:spPr/>
    </dgm:pt>
    <dgm:pt modelId="{E02E5FE2-7FE3-45F3-9A83-A7475CC43530}" type="pres">
      <dgm:prSet presAssocID="{83C4E776-E3A3-4B35-973F-7BBC8F6AEF67}" presName="parTx" presStyleLbl="revTx" presStyleIdx="1" presStyleCnt="4">
        <dgm:presLayoutVars>
          <dgm:chMax val="0"/>
          <dgm:chPref val="0"/>
        </dgm:presLayoutVars>
      </dgm:prSet>
      <dgm:spPr/>
    </dgm:pt>
    <dgm:pt modelId="{07877788-6918-4FFA-AC52-D049CCFD85FA}" type="pres">
      <dgm:prSet presAssocID="{5C769EE8-0C29-4F0D-A2B1-75C8D01C840E}" presName="sibTrans" presStyleCnt="0"/>
      <dgm:spPr/>
    </dgm:pt>
    <dgm:pt modelId="{44262068-51F8-429B-8A7A-AAF2F6F114A8}" type="pres">
      <dgm:prSet presAssocID="{4368495C-28A7-4EDD-9E5B-ECC6C5ABEFED}" presName="compNode" presStyleCnt="0"/>
      <dgm:spPr/>
    </dgm:pt>
    <dgm:pt modelId="{1A793316-9E45-43AC-9D11-5082EB250B09}" type="pres">
      <dgm:prSet presAssocID="{4368495C-28A7-4EDD-9E5B-ECC6C5ABEFED}" presName="bgRect" presStyleLbl="bgShp" presStyleIdx="2" presStyleCnt="4"/>
      <dgm:spPr/>
    </dgm:pt>
    <dgm:pt modelId="{E4391A7A-664E-43AB-82A2-0C41A071D5A5}" type="pres">
      <dgm:prSet presAssocID="{4368495C-28A7-4EDD-9E5B-ECC6C5ABEFE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ecturer"/>
        </a:ext>
      </dgm:extLst>
    </dgm:pt>
    <dgm:pt modelId="{DAA9C77A-A105-4925-84FB-F10BA5D84B66}" type="pres">
      <dgm:prSet presAssocID="{4368495C-28A7-4EDD-9E5B-ECC6C5ABEFED}" presName="spaceRect" presStyleCnt="0"/>
      <dgm:spPr/>
    </dgm:pt>
    <dgm:pt modelId="{44197B26-9655-4ED8-BFB1-0AD327D50CF1}" type="pres">
      <dgm:prSet presAssocID="{4368495C-28A7-4EDD-9E5B-ECC6C5ABEFED}" presName="parTx" presStyleLbl="revTx" presStyleIdx="2" presStyleCnt="4">
        <dgm:presLayoutVars>
          <dgm:chMax val="0"/>
          <dgm:chPref val="0"/>
        </dgm:presLayoutVars>
      </dgm:prSet>
      <dgm:spPr/>
    </dgm:pt>
    <dgm:pt modelId="{2845142B-8A0D-471C-86A9-99FCF5623F4C}" type="pres">
      <dgm:prSet presAssocID="{2E4AC57D-8BF5-466D-BB7A-501867BDC964}" presName="sibTrans" presStyleCnt="0"/>
      <dgm:spPr/>
    </dgm:pt>
    <dgm:pt modelId="{20A29B06-1EE8-454D-AB61-9CE736FAAFE2}" type="pres">
      <dgm:prSet presAssocID="{48AB29CE-2154-4666-9EF8-16A567E38787}" presName="compNode" presStyleCnt="0"/>
      <dgm:spPr/>
    </dgm:pt>
    <dgm:pt modelId="{81F6C8F8-D705-4B95-9FE3-9BCE8E2044D6}" type="pres">
      <dgm:prSet presAssocID="{48AB29CE-2154-4666-9EF8-16A567E38787}" presName="bgRect" presStyleLbl="bgShp" presStyleIdx="3" presStyleCnt="4"/>
      <dgm:spPr/>
    </dgm:pt>
    <dgm:pt modelId="{E5B366CA-1601-4CA4-9AB4-F1AE61363FFC}" type="pres">
      <dgm:prSet presAssocID="{48AB29CE-2154-4666-9EF8-16A567E3878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s"/>
        </a:ext>
      </dgm:extLst>
    </dgm:pt>
    <dgm:pt modelId="{394471C1-21AD-4BEF-A33B-6D196CF5445B}" type="pres">
      <dgm:prSet presAssocID="{48AB29CE-2154-4666-9EF8-16A567E38787}" presName="spaceRect" presStyleCnt="0"/>
      <dgm:spPr/>
    </dgm:pt>
    <dgm:pt modelId="{602F0FDF-F83C-4FB3-9759-136ABD78BF48}" type="pres">
      <dgm:prSet presAssocID="{48AB29CE-2154-4666-9EF8-16A567E38787}" presName="parTx" presStyleLbl="revTx" presStyleIdx="3" presStyleCnt="4">
        <dgm:presLayoutVars>
          <dgm:chMax val="0"/>
          <dgm:chPref val="0"/>
        </dgm:presLayoutVars>
      </dgm:prSet>
      <dgm:spPr/>
    </dgm:pt>
  </dgm:ptLst>
  <dgm:cxnLst>
    <dgm:cxn modelId="{C253F15E-1B2B-4DC7-AC54-2C16D113596C}" srcId="{81B7AB3C-9E41-4E84-B3B9-B8286F33FCD7}" destId="{3571CE26-F505-40D2-A0DA-52DB3317B402}" srcOrd="0" destOrd="0" parTransId="{3A7ABA1A-66AD-4620-8838-E8F4CC8847E6}" sibTransId="{CFAF2D81-A1F9-438E-B3D7-B053B83ABEC9}"/>
    <dgm:cxn modelId="{9F6B885F-5061-42BE-BEAC-BD8AA3CAC77A}" srcId="{81B7AB3C-9E41-4E84-B3B9-B8286F33FCD7}" destId="{48AB29CE-2154-4666-9EF8-16A567E38787}" srcOrd="3" destOrd="0" parTransId="{B1103B96-CCAB-4302-B37B-0B80848FD254}" sibTransId="{F186B392-8D2B-4B21-8B43-C6AC78652BF0}"/>
    <dgm:cxn modelId="{59E4A76B-68FC-4DB7-8C35-981A5D55BF5B}" srcId="{81B7AB3C-9E41-4E84-B3B9-B8286F33FCD7}" destId="{83C4E776-E3A3-4B35-973F-7BBC8F6AEF67}" srcOrd="1" destOrd="0" parTransId="{3E5C8939-69FD-4049-91BB-BB5387E24159}" sibTransId="{5C769EE8-0C29-4F0D-A2B1-75C8D01C840E}"/>
    <dgm:cxn modelId="{DFD0A680-ED64-4EEC-B051-7C3FE82EC543}" srcId="{81B7AB3C-9E41-4E84-B3B9-B8286F33FCD7}" destId="{4368495C-28A7-4EDD-9E5B-ECC6C5ABEFED}" srcOrd="2" destOrd="0" parTransId="{6EF48379-8973-4EB3-B90D-32D4ED5DF009}" sibTransId="{2E4AC57D-8BF5-466D-BB7A-501867BDC964}"/>
    <dgm:cxn modelId="{4E38AA86-ABEF-47B7-83C6-6899EDE8320E}" type="presOf" srcId="{4368495C-28A7-4EDD-9E5B-ECC6C5ABEFED}" destId="{44197B26-9655-4ED8-BFB1-0AD327D50CF1}" srcOrd="0" destOrd="0" presId="urn:microsoft.com/office/officeart/2018/2/layout/IconVerticalSolidList"/>
    <dgm:cxn modelId="{02AD85AE-4879-4B2F-9376-B8C5FF52E2B6}" type="presOf" srcId="{81B7AB3C-9E41-4E84-B3B9-B8286F33FCD7}" destId="{BD4C055C-2D27-4177-B976-36FEAD62893A}" srcOrd="0" destOrd="0" presId="urn:microsoft.com/office/officeart/2018/2/layout/IconVerticalSolidList"/>
    <dgm:cxn modelId="{40A479B3-05DA-4DF9-B72F-7043C87AC78D}" type="presOf" srcId="{83C4E776-E3A3-4B35-973F-7BBC8F6AEF67}" destId="{E02E5FE2-7FE3-45F3-9A83-A7475CC43530}" srcOrd="0" destOrd="0" presId="urn:microsoft.com/office/officeart/2018/2/layout/IconVerticalSolidList"/>
    <dgm:cxn modelId="{16563FCF-670C-48CB-936D-DE0DD53505BE}" type="presOf" srcId="{48AB29CE-2154-4666-9EF8-16A567E38787}" destId="{602F0FDF-F83C-4FB3-9759-136ABD78BF48}" srcOrd="0" destOrd="0" presId="urn:microsoft.com/office/officeart/2018/2/layout/IconVerticalSolidList"/>
    <dgm:cxn modelId="{EC5657E4-2E04-40E6-B0BB-A1EDF376AE45}" type="presOf" srcId="{3571CE26-F505-40D2-A0DA-52DB3317B402}" destId="{C18664DC-FE49-46D3-B5E1-BCF4EDBD1ED4}" srcOrd="0" destOrd="0" presId="urn:microsoft.com/office/officeart/2018/2/layout/IconVerticalSolidList"/>
    <dgm:cxn modelId="{5CD19878-6F99-42B5-AF62-295D188F83A2}" type="presParOf" srcId="{BD4C055C-2D27-4177-B976-36FEAD62893A}" destId="{659709A0-D361-42F1-8DBB-C4D6494D98EF}" srcOrd="0" destOrd="0" presId="urn:microsoft.com/office/officeart/2018/2/layout/IconVerticalSolidList"/>
    <dgm:cxn modelId="{99F10C37-B6B8-4111-B4BF-451017B41B80}" type="presParOf" srcId="{659709A0-D361-42F1-8DBB-C4D6494D98EF}" destId="{8843B1D5-1E03-44F0-A825-05F9F7FE46DF}" srcOrd="0" destOrd="0" presId="urn:microsoft.com/office/officeart/2018/2/layout/IconVerticalSolidList"/>
    <dgm:cxn modelId="{35DCE23C-5A32-4930-9A3A-F4AD416FD4EB}" type="presParOf" srcId="{659709A0-D361-42F1-8DBB-C4D6494D98EF}" destId="{600739A4-6E24-4FB0-97FB-77B2A998DE6E}" srcOrd="1" destOrd="0" presId="urn:microsoft.com/office/officeart/2018/2/layout/IconVerticalSolidList"/>
    <dgm:cxn modelId="{E5D960A4-C8B9-4B58-A250-49355F96EE8B}" type="presParOf" srcId="{659709A0-D361-42F1-8DBB-C4D6494D98EF}" destId="{13378F90-ED32-4E2D-A95A-40166E40A469}" srcOrd="2" destOrd="0" presId="urn:microsoft.com/office/officeart/2018/2/layout/IconVerticalSolidList"/>
    <dgm:cxn modelId="{C551AC5D-1263-477C-B831-61E9E3E59C01}" type="presParOf" srcId="{659709A0-D361-42F1-8DBB-C4D6494D98EF}" destId="{C18664DC-FE49-46D3-B5E1-BCF4EDBD1ED4}" srcOrd="3" destOrd="0" presId="urn:microsoft.com/office/officeart/2018/2/layout/IconVerticalSolidList"/>
    <dgm:cxn modelId="{D47294DA-697D-4B58-8169-378942D9002F}" type="presParOf" srcId="{BD4C055C-2D27-4177-B976-36FEAD62893A}" destId="{7DB5532F-9FD0-4B02-93AE-3BB5D0978132}" srcOrd="1" destOrd="0" presId="urn:microsoft.com/office/officeart/2018/2/layout/IconVerticalSolidList"/>
    <dgm:cxn modelId="{50AEFAC3-34EB-4621-81F8-97B2998BAB90}" type="presParOf" srcId="{BD4C055C-2D27-4177-B976-36FEAD62893A}" destId="{AC6FF871-7E51-4D10-8D0D-2E4A398EF7B1}" srcOrd="2" destOrd="0" presId="urn:microsoft.com/office/officeart/2018/2/layout/IconVerticalSolidList"/>
    <dgm:cxn modelId="{6E9229A1-D35F-4BEE-8B84-C1AAB2C87050}" type="presParOf" srcId="{AC6FF871-7E51-4D10-8D0D-2E4A398EF7B1}" destId="{A0345E5F-FE7A-44B0-AAE6-2C2AB0C31FAA}" srcOrd="0" destOrd="0" presId="urn:microsoft.com/office/officeart/2018/2/layout/IconVerticalSolidList"/>
    <dgm:cxn modelId="{0EA61FEA-64DC-4C0A-86C4-72A244B995C5}" type="presParOf" srcId="{AC6FF871-7E51-4D10-8D0D-2E4A398EF7B1}" destId="{4E0C7409-5D75-48FE-8501-E48892BBE426}" srcOrd="1" destOrd="0" presId="urn:microsoft.com/office/officeart/2018/2/layout/IconVerticalSolidList"/>
    <dgm:cxn modelId="{113452F6-60DB-407B-ACDD-BCEDC12E67C1}" type="presParOf" srcId="{AC6FF871-7E51-4D10-8D0D-2E4A398EF7B1}" destId="{5FF43789-48E7-44E0-AD6D-F600AFB5B0F4}" srcOrd="2" destOrd="0" presId="urn:microsoft.com/office/officeart/2018/2/layout/IconVerticalSolidList"/>
    <dgm:cxn modelId="{53C2B288-693A-48D1-BD1B-38814D62E931}" type="presParOf" srcId="{AC6FF871-7E51-4D10-8D0D-2E4A398EF7B1}" destId="{E02E5FE2-7FE3-45F3-9A83-A7475CC43530}" srcOrd="3" destOrd="0" presId="urn:microsoft.com/office/officeart/2018/2/layout/IconVerticalSolidList"/>
    <dgm:cxn modelId="{91A486E0-2B42-4B6C-B440-5C656B798774}" type="presParOf" srcId="{BD4C055C-2D27-4177-B976-36FEAD62893A}" destId="{07877788-6918-4FFA-AC52-D049CCFD85FA}" srcOrd="3" destOrd="0" presId="urn:microsoft.com/office/officeart/2018/2/layout/IconVerticalSolidList"/>
    <dgm:cxn modelId="{D96D1E64-A6D8-48C6-A2DB-9ACBA7D833F3}" type="presParOf" srcId="{BD4C055C-2D27-4177-B976-36FEAD62893A}" destId="{44262068-51F8-429B-8A7A-AAF2F6F114A8}" srcOrd="4" destOrd="0" presId="urn:microsoft.com/office/officeart/2018/2/layout/IconVerticalSolidList"/>
    <dgm:cxn modelId="{9AE1EEC8-8934-4A9C-AA76-41F6A70A1172}" type="presParOf" srcId="{44262068-51F8-429B-8A7A-AAF2F6F114A8}" destId="{1A793316-9E45-43AC-9D11-5082EB250B09}" srcOrd="0" destOrd="0" presId="urn:microsoft.com/office/officeart/2018/2/layout/IconVerticalSolidList"/>
    <dgm:cxn modelId="{B61B4213-2B1E-4115-AC05-1A6F0FBFAC50}" type="presParOf" srcId="{44262068-51F8-429B-8A7A-AAF2F6F114A8}" destId="{E4391A7A-664E-43AB-82A2-0C41A071D5A5}" srcOrd="1" destOrd="0" presId="urn:microsoft.com/office/officeart/2018/2/layout/IconVerticalSolidList"/>
    <dgm:cxn modelId="{3B3217B2-95A2-4630-9238-143E08E8FD2F}" type="presParOf" srcId="{44262068-51F8-429B-8A7A-AAF2F6F114A8}" destId="{DAA9C77A-A105-4925-84FB-F10BA5D84B66}" srcOrd="2" destOrd="0" presId="urn:microsoft.com/office/officeart/2018/2/layout/IconVerticalSolidList"/>
    <dgm:cxn modelId="{40EC7338-A7F0-44E2-A6D0-8E47D5D0EA4F}" type="presParOf" srcId="{44262068-51F8-429B-8A7A-AAF2F6F114A8}" destId="{44197B26-9655-4ED8-BFB1-0AD327D50CF1}" srcOrd="3" destOrd="0" presId="urn:microsoft.com/office/officeart/2018/2/layout/IconVerticalSolidList"/>
    <dgm:cxn modelId="{C5C36C46-1451-42A4-973E-9132152E4034}" type="presParOf" srcId="{BD4C055C-2D27-4177-B976-36FEAD62893A}" destId="{2845142B-8A0D-471C-86A9-99FCF5623F4C}" srcOrd="5" destOrd="0" presId="urn:microsoft.com/office/officeart/2018/2/layout/IconVerticalSolidList"/>
    <dgm:cxn modelId="{03B2A061-DA3A-41A4-9F16-D50228586F2E}" type="presParOf" srcId="{BD4C055C-2D27-4177-B976-36FEAD62893A}" destId="{20A29B06-1EE8-454D-AB61-9CE736FAAFE2}" srcOrd="6" destOrd="0" presId="urn:microsoft.com/office/officeart/2018/2/layout/IconVerticalSolidList"/>
    <dgm:cxn modelId="{47E9852B-6E9C-462A-B678-5DCFA4DBCD92}" type="presParOf" srcId="{20A29B06-1EE8-454D-AB61-9CE736FAAFE2}" destId="{81F6C8F8-D705-4B95-9FE3-9BCE8E2044D6}" srcOrd="0" destOrd="0" presId="urn:microsoft.com/office/officeart/2018/2/layout/IconVerticalSolidList"/>
    <dgm:cxn modelId="{A1A040CA-C389-4215-A27E-95468EAFC5A2}" type="presParOf" srcId="{20A29B06-1EE8-454D-AB61-9CE736FAAFE2}" destId="{E5B366CA-1601-4CA4-9AB4-F1AE61363FFC}" srcOrd="1" destOrd="0" presId="urn:microsoft.com/office/officeart/2018/2/layout/IconVerticalSolidList"/>
    <dgm:cxn modelId="{A5B93A4C-3A87-4877-883D-6C8C15F6C0D5}" type="presParOf" srcId="{20A29B06-1EE8-454D-AB61-9CE736FAAFE2}" destId="{394471C1-21AD-4BEF-A33B-6D196CF5445B}" srcOrd="2" destOrd="0" presId="urn:microsoft.com/office/officeart/2018/2/layout/IconVerticalSolidList"/>
    <dgm:cxn modelId="{4B18C107-57AE-4939-B605-79B6CF4682A3}" type="presParOf" srcId="{20A29B06-1EE8-454D-AB61-9CE736FAAFE2}" destId="{602F0FDF-F83C-4FB3-9759-136ABD78BF4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A7BB7B-E50A-4756-BFB8-AD09EE5B9CC3}" type="doc">
      <dgm:prSet loTypeId="urn:microsoft.com/office/officeart/2018/2/layout/IconVerticalSolidList" loCatId="icon" qsTypeId="urn:microsoft.com/office/officeart/2005/8/quickstyle/simple1" qsCatId="simple" csTypeId="urn:microsoft.com/office/officeart/2005/8/colors/accent0_3" csCatId="mainScheme" phldr="1"/>
      <dgm:spPr/>
      <dgm:t>
        <a:bodyPr/>
        <a:lstStyle/>
        <a:p>
          <a:endParaRPr lang="en-US"/>
        </a:p>
      </dgm:t>
    </dgm:pt>
    <dgm:pt modelId="{2E1F9B62-6B05-4E9C-849B-63D5E0617D93}">
      <dgm:prSet/>
      <dgm:spPr/>
      <dgm:t>
        <a:bodyPr/>
        <a:lstStyle/>
        <a:p>
          <a:pPr algn="just">
            <a:lnSpc>
              <a:spcPct val="100000"/>
            </a:lnSpc>
          </a:pPr>
          <a:r>
            <a:rPr lang="en-US" b="0" i="0" dirty="0"/>
            <a:t>Professional development and promotion opportunities.</a:t>
          </a:r>
          <a:endParaRPr lang="en-US" dirty="0"/>
        </a:p>
      </dgm:t>
    </dgm:pt>
    <dgm:pt modelId="{C9EBC775-E66D-456D-AD59-F4D4DB78D831}" type="parTrans" cxnId="{F54454A0-2047-4B1B-A534-22D53CB9B824}">
      <dgm:prSet/>
      <dgm:spPr/>
      <dgm:t>
        <a:bodyPr/>
        <a:lstStyle/>
        <a:p>
          <a:pPr algn="just"/>
          <a:endParaRPr lang="en-US"/>
        </a:p>
      </dgm:t>
    </dgm:pt>
    <dgm:pt modelId="{1EF0EF07-BFB5-4881-A070-643AC59898FA}" type="sibTrans" cxnId="{F54454A0-2047-4B1B-A534-22D53CB9B824}">
      <dgm:prSet/>
      <dgm:spPr/>
      <dgm:t>
        <a:bodyPr/>
        <a:lstStyle/>
        <a:p>
          <a:pPr algn="just"/>
          <a:endParaRPr lang="en-US"/>
        </a:p>
      </dgm:t>
    </dgm:pt>
    <dgm:pt modelId="{8862D285-F11A-464A-89FF-084E9F372CE3}">
      <dgm:prSet/>
      <dgm:spPr/>
      <dgm:t>
        <a:bodyPr/>
        <a:lstStyle/>
        <a:p>
          <a:pPr algn="just">
            <a:lnSpc>
              <a:spcPct val="100000"/>
            </a:lnSpc>
          </a:pPr>
          <a:r>
            <a:rPr lang="en-US" b="0" i="0"/>
            <a:t>Fairness, equality, and equal treatment.</a:t>
          </a:r>
          <a:endParaRPr lang="en-US"/>
        </a:p>
      </dgm:t>
    </dgm:pt>
    <dgm:pt modelId="{D1D9A425-2882-4E7C-822F-5EDEDB0A2ECB}" type="parTrans" cxnId="{D09ED66D-F318-46F3-A38A-B89D20D46CC2}">
      <dgm:prSet/>
      <dgm:spPr/>
      <dgm:t>
        <a:bodyPr/>
        <a:lstStyle/>
        <a:p>
          <a:pPr algn="just"/>
          <a:endParaRPr lang="en-US"/>
        </a:p>
      </dgm:t>
    </dgm:pt>
    <dgm:pt modelId="{5A519C19-1539-4E7F-84C2-0BE59F496771}" type="sibTrans" cxnId="{D09ED66D-F318-46F3-A38A-B89D20D46CC2}">
      <dgm:prSet/>
      <dgm:spPr/>
      <dgm:t>
        <a:bodyPr/>
        <a:lstStyle/>
        <a:p>
          <a:pPr algn="just"/>
          <a:endParaRPr lang="en-US"/>
        </a:p>
      </dgm:t>
    </dgm:pt>
    <dgm:pt modelId="{AFA4C55C-FF8E-4CFB-9586-20B00990449A}">
      <dgm:prSet/>
      <dgm:spPr/>
      <dgm:t>
        <a:bodyPr/>
        <a:lstStyle/>
        <a:p>
          <a:pPr algn="just">
            <a:lnSpc>
              <a:spcPct val="100000"/>
            </a:lnSpc>
          </a:pPr>
          <a:r>
            <a:rPr lang="en-US" b="0" i="0"/>
            <a:t>Regular feedback and recognition for achievements.</a:t>
          </a:r>
          <a:endParaRPr lang="en-US"/>
        </a:p>
      </dgm:t>
    </dgm:pt>
    <dgm:pt modelId="{76020C86-1122-4AC1-B229-3D81E8BA9B81}" type="parTrans" cxnId="{68F57768-EECC-43D3-81BC-EC03CB85ED69}">
      <dgm:prSet/>
      <dgm:spPr/>
      <dgm:t>
        <a:bodyPr/>
        <a:lstStyle/>
        <a:p>
          <a:pPr algn="just"/>
          <a:endParaRPr lang="en-US"/>
        </a:p>
      </dgm:t>
    </dgm:pt>
    <dgm:pt modelId="{1B9E35FF-C8A7-4768-8189-247FAD69DA2E}" type="sibTrans" cxnId="{68F57768-EECC-43D3-81BC-EC03CB85ED69}">
      <dgm:prSet/>
      <dgm:spPr/>
      <dgm:t>
        <a:bodyPr/>
        <a:lstStyle/>
        <a:p>
          <a:pPr algn="just"/>
          <a:endParaRPr lang="en-US"/>
        </a:p>
      </dgm:t>
    </dgm:pt>
    <dgm:pt modelId="{515C5C7B-3F77-43C3-8A3B-1C4E0077A346}">
      <dgm:prSet/>
      <dgm:spPr/>
      <dgm:t>
        <a:bodyPr/>
        <a:lstStyle/>
        <a:p>
          <a:pPr algn="just">
            <a:lnSpc>
              <a:spcPct val="100000"/>
            </a:lnSpc>
          </a:pPr>
          <a:r>
            <a:rPr lang="en-US" b="0" i="0"/>
            <a:t>Clear communication channels and representative working environment.</a:t>
          </a:r>
          <a:endParaRPr lang="en-US"/>
        </a:p>
      </dgm:t>
    </dgm:pt>
    <dgm:pt modelId="{C16E5BBD-5376-4D50-B8C4-77A13A5BF0C6}" type="parTrans" cxnId="{D4B69F35-0885-4519-A73F-32C4446B10D7}">
      <dgm:prSet/>
      <dgm:spPr/>
      <dgm:t>
        <a:bodyPr/>
        <a:lstStyle/>
        <a:p>
          <a:pPr algn="just"/>
          <a:endParaRPr lang="en-US"/>
        </a:p>
      </dgm:t>
    </dgm:pt>
    <dgm:pt modelId="{51830B75-0901-43F5-AC9C-9EFFFDD3BA84}" type="sibTrans" cxnId="{D4B69F35-0885-4519-A73F-32C4446B10D7}">
      <dgm:prSet/>
      <dgm:spPr/>
      <dgm:t>
        <a:bodyPr/>
        <a:lstStyle/>
        <a:p>
          <a:pPr algn="just"/>
          <a:endParaRPr lang="en-US"/>
        </a:p>
      </dgm:t>
    </dgm:pt>
    <dgm:pt modelId="{76F21508-CD04-4F27-848A-3CED70D27982}" type="pres">
      <dgm:prSet presAssocID="{E6A7BB7B-E50A-4756-BFB8-AD09EE5B9CC3}" presName="root" presStyleCnt="0">
        <dgm:presLayoutVars>
          <dgm:dir/>
          <dgm:resizeHandles val="exact"/>
        </dgm:presLayoutVars>
      </dgm:prSet>
      <dgm:spPr/>
    </dgm:pt>
    <dgm:pt modelId="{358305C3-4B90-44F3-A89D-D3F75AF3B040}" type="pres">
      <dgm:prSet presAssocID="{2E1F9B62-6B05-4E9C-849B-63D5E0617D93}" presName="compNode" presStyleCnt="0"/>
      <dgm:spPr/>
    </dgm:pt>
    <dgm:pt modelId="{AD275D05-375B-46AE-8C76-D956BF0D4DA6}" type="pres">
      <dgm:prSet presAssocID="{2E1F9B62-6B05-4E9C-849B-63D5E0617D93}" presName="bgRect" presStyleLbl="bgShp" presStyleIdx="0" presStyleCnt="4"/>
      <dgm:spPr/>
    </dgm:pt>
    <dgm:pt modelId="{4693D29A-17DB-4F21-8841-BF757FA05F22}" type="pres">
      <dgm:prSet presAssocID="{2E1F9B62-6B05-4E9C-849B-63D5E0617D9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ecturer"/>
        </a:ext>
      </dgm:extLst>
    </dgm:pt>
    <dgm:pt modelId="{08694D1C-B57B-42A7-B7CD-A10465B6B38C}" type="pres">
      <dgm:prSet presAssocID="{2E1F9B62-6B05-4E9C-849B-63D5E0617D93}" presName="spaceRect" presStyleCnt="0"/>
      <dgm:spPr/>
    </dgm:pt>
    <dgm:pt modelId="{CA727CE7-9E99-4E81-8536-B7F9845040E1}" type="pres">
      <dgm:prSet presAssocID="{2E1F9B62-6B05-4E9C-849B-63D5E0617D93}" presName="parTx" presStyleLbl="revTx" presStyleIdx="0" presStyleCnt="4">
        <dgm:presLayoutVars>
          <dgm:chMax val="0"/>
          <dgm:chPref val="0"/>
        </dgm:presLayoutVars>
      </dgm:prSet>
      <dgm:spPr/>
    </dgm:pt>
    <dgm:pt modelId="{16F9419B-88FD-4689-85E6-D6CC94483AC6}" type="pres">
      <dgm:prSet presAssocID="{1EF0EF07-BFB5-4881-A070-643AC59898FA}" presName="sibTrans" presStyleCnt="0"/>
      <dgm:spPr/>
    </dgm:pt>
    <dgm:pt modelId="{742B48FE-77DA-42FF-88AA-180994C4E011}" type="pres">
      <dgm:prSet presAssocID="{8862D285-F11A-464A-89FF-084E9F372CE3}" presName="compNode" presStyleCnt="0"/>
      <dgm:spPr/>
    </dgm:pt>
    <dgm:pt modelId="{BF604606-DF05-41A1-A3FE-C43DBC910296}" type="pres">
      <dgm:prSet presAssocID="{8862D285-F11A-464A-89FF-084E9F372CE3}" presName="bgRect" presStyleLbl="bgShp" presStyleIdx="1" presStyleCnt="4"/>
      <dgm:spPr/>
    </dgm:pt>
    <dgm:pt modelId="{97A6DFBC-8E72-45EC-AAA1-17091BD8BD8E}" type="pres">
      <dgm:prSet presAssocID="{8862D285-F11A-464A-89FF-084E9F372CE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402CD01F-B877-4E88-88CC-FDF892712BDF}" type="pres">
      <dgm:prSet presAssocID="{8862D285-F11A-464A-89FF-084E9F372CE3}" presName="spaceRect" presStyleCnt="0"/>
      <dgm:spPr/>
    </dgm:pt>
    <dgm:pt modelId="{0FB1B2C3-B643-4F49-98AB-AC922BA1502A}" type="pres">
      <dgm:prSet presAssocID="{8862D285-F11A-464A-89FF-084E9F372CE3}" presName="parTx" presStyleLbl="revTx" presStyleIdx="1" presStyleCnt="4">
        <dgm:presLayoutVars>
          <dgm:chMax val="0"/>
          <dgm:chPref val="0"/>
        </dgm:presLayoutVars>
      </dgm:prSet>
      <dgm:spPr/>
    </dgm:pt>
    <dgm:pt modelId="{C9C2F13B-1D65-4608-8A2A-0ECA0571B791}" type="pres">
      <dgm:prSet presAssocID="{5A519C19-1539-4E7F-84C2-0BE59F496771}" presName="sibTrans" presStyleCnt="0"/>
      <dgm:spPr/>
    </dgm:pt>
    <dgm:pt modelId="{5672EA47-87AB-4325-9057-5DF79AA85D86}" type="pres">
      <dgm:prSet presAssocID="{AFA4C55C-FF8E-4CFB-9586-20B00990449A}" presName="compNode" presStyleCnt="0"/>
      <dgm:spPr/>
    </dgm:pt>
    <dgm:pt modelId="{5A97BEE8-0443-4627-807C-4E116BD003F3}" type="pres">
      <dgm:prSet presAssocID="{AFA4C55C-FF8E-4CFB-9586-20B00990449A}" presName="bgRect" presStyleLbl="bgShp" presStyleIdx="2" presStyleCnt="4"/>
      <dgm:spPr/>
    </dgm:pt>
    <dgm:pt modelId="{52C0269C-09F7-46C0-B41F-B1C709F4552F}" type="pres">
      <dgm:prSet presAssocID="{AFA4C55C-FF8E-4CFB-9586-20B00990449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ibbon"/>
        </a:ext>
      </dgm:extLst>
    </dgm:pt>
    <dgm:pt modelId="{322D7B9C-0E82-4055-8FCB-8E7F1C03363C}" type="pres">
      <dgm:prSet presAssocID="{AFA4C55C-FF8E-4CFB-9586-20B00990449A}" presName="spaceRect" presStyleCnt="0"/>
      <dgm:spPr/>
    </dgm:pt>
    <dgm:pt modelId="{F6AB1618-D196-408E-9FA2-257748D7CB57}" type="pres">
      <dgm:prSet presAssocID="{AFA4C55C-FF8E-4CFB-9586-20B00990449A}" presName="parTx" presStyleLbl="revTx" presStyleIdx="2" presStyleCnt="4">
        <dgm:presLayoutVars>
          <dgm:chMax val="0"/>
          <dgm:chPref val="0"/>
        </dgm:presLayoutVars>
      </dgm:prSet>
      <dgm:spPr/>
    </dgm:pt>
    <dgm:pt modelId="{B764D239-DFED-432B-853F-7E9C31A324DE}" type="pres">
      <dgm:prSet presAssocID="{1B9E35FF-C8A7-4768-8189-247FAD69DA2E}" presName="sibTrans" presStyleCnt="0"/>
      <dgm:spPr/>
    </dgm:pt>
    <dgm:pt modelId="{3533FE9A-1754-474A-8DC5-E224A98DF3CB}" type="pres">
      <dgm:prSet presAssocID="{515C5C7B-3F77-43C3-8A3B-1C4E0077A346}" presName="compNode" presStyleCnt="0"/>
      <dgm:spPr/>
    </dgm:pt>
    <dgm:pt modelId="{A239B655-7B05-42C8-983C-B4D3074C1384}" type="pres">
      <dgm:prSet presAssocID="{515C5C7B-3F77-43C3-8A3B-1C4E0077A346}" presName="bgRect" presStyleLbl="bgShp" presStyleIdx="3" presStyleCnt="4"/>
      <dgm:spPr/>
    </dgm:pt>
    <dgm:pt modelId="{FD06E019-01B1-490A-8DBD-BB0AEEB655A1}" type="pres">
      <dgm:prSet presAssocID="{515C5C7B-3F77-43C3-8A3B-1C4E0077A34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all center"/>
        </a:ext>
      </dgm:extLst>
    </dgm:pt>
    <dgm:pt modelId="{D8D144A3-680F-41B1-AFF8-7E57EFD15B50}" type="pres">
      <dgm:prSet presAssocID="{515C5C7B-3F77-43C3-8A3B-1C4E0077A346}" presName="spaceRect" presStyleCnt="0"/>
      <dgm:spPr/>
    </dgm:pt>
    <dgm:pt modelId="{72A5A353-200A-4B27-91F3-7B0E93A8C632}" type="pres">
      <dgm:prSet presAssocID="{515C5C7B-3F77-43C3-8A3B-1C4E0077A346}" presName="parTx" presStyleLbl="revTx" presStyleIdx="3" presStyleCnt="4">
        <dgm:presLayoutVars>
          <dgm:chMax val="0"/>
          <dgm:chPref val="0"/>
        </dgm:presLayoutVars>
      </dgm:prSet>
      <dgm:spPr/>
    </dgm:pt>
  </dgm:ptLst>
  <dgm:cxnLst>
    <dgm:cxn modelId="{D4B69F35-0885-4519-A73F-32C4446B10D7}" srcId="{E6A7BB7B-E50A-4756-BFB8-AD09EE5B9CC3}" destId="{515C5C7B-3F77-43C3-8A3B-1C4E0077A346}" srcOrd="3" destOrd="0" parTransId="{C16E5BBD-5376-4D50-B8C4-77A13A5BF0C6}" sibTransId="{51830B75-0901-43F5-AC9C-9EFFFDD3BA84}"/>
    <dgm:cxn modelId="{C7BFA65F-4167-494F-9122-CBEE99331CC2}" type="presOf" srcId="{E6A7BB7B-E50A-4756-BFB8-AD09EE5B9CC3}" destId="{76F21508-CD04-4F27-848A-3CED70D27982}" srcOrd="0" destOrd="0" presId="urn:microsoft.com/office/officeart/2018/2/layout/IconVerticalSolidList"/>
    <dgm:cxn modelId="{68F57768-EECC-43D3-81BC-EC03CB85ED69}" srcId="{E6A7BB7B-E50A-4756-BFB8-AD09EE5B9CC3}" destId="{AFA4C55C-FF8E-4CFB-9586-20B00990449A}" srcOrd="2" destOrd="0" parTransId="{76020C86-1122-4AC1-B229-3D81E8BA9B81}" sibTransId="{1B9E35FF-C8A7-4768-8189-247FAD69DA2E}"/>
    <dgm:cxn modelId="{D09ED66D-F318-46F3-A38A-B89D20D46CC2}" srcId="{E6A7BB7B-E50A-4756-BFB8-AD09EE5B9CC3}" destId="{8862D285-F11A-464A-89FF-084E9F372CE3}" srcOrd="1" destOrd="0" parTransId="{D1D9A425-2882-4E7C-822F-5EDEDB0A2ECB}" sibTransId="{5A519C19-1539-4E7F-84C2-0BE59F496771}"/>
    <dgm:cxn modelId="{AB6AE096-35E3-4D7D-AEF7-C3EDA3DE46AC}" type="presOf" srcId="{8862D285-F11A-464A-89FF-084E9F372CE3}" destId="{0FB1B2C3-B643-4F49-98AB-AC922BA1502A}" srcOrd="0" destOrd="0" presId="urn:microsoft.com/office/officeart/2018/2/layout/IconVerticalSolidList"/>
    <dgm:cxn modelId="{F54454A0-2047-4B1B-A534-22D53CB9B824}" srcId="{E6A7BB7B-E50A-4756-BFB8-AD09EE5B9CC3}" destId="{2E1F9B62-6B05-4E9C-849B-63D5E0617D93}" srcOrd="0" destOrd="0" parTransId="{C9EBC775-E66D-456D-AD59-F4D4DB78D831}" sibTransId="{1EF0EF07-BFB5-4881-A070-643AC59898FA}"/>
    <dgm:cxn modelId="{263356A1-39DB-4F43-94CD-F36A17FDC5E2}" type="presOf" srcId="{2E1F9B62-6B05-4E9C-849B-63D5E0617D93}" destId="{CA727CE7-9E99-4E81-8536-B7F9845040E1}" srcOrd="0" destOrd="0" presId="urn:microsoft.com/office/officeart/2018/2/layout/IconVerticalSolidList"/>
    <dgm:cxn modelId="{F35D28A5-7BD6-4625-B743-09FACDEE105F}" type="presOf" srcId="{515C5C7B-3F77-43C3-8A3B-1C4E0077A346}" destId="{72A5A353-200A-4B27-91F3-7B0E93A8C632}" srcOrd="0" destOrd="0" presId="urn:microsoft.com/office/officeart/2018/2/layout/IconVerticalSolidList"/>
    <dgm:cxn modelId="{110741F7-7BB3-42A9-ADD2-3124EE5429CB}" type="presOf" srcId="{AFA4C55C-FF8E-4CFB-9586-20B00990449A}" destId="{F6AB1618-D196-408E-9FA2-257748D7CB57}" srcOrd="0" destOrd="0" presId="urn:microsoft.com/office/officeart/2018/2/layout/IconVerticalSolidList"/>
    <dgm:cxn modelId="{D45F91EA-7BFD-4A48-8227-5BC49F6BCA59}" type="presParOf" srcId="{76F21508-CD04-4F27-848A-3CED70D27982}" destId="{358305C3-4B90-44F3-A89D-D3F75AF3B040}" srcOrd="0" destOrd="0" presId="urn:microsoft.com/office/officeart/2018/2/layout/IconVerticalSolidList"/>
    <dgm:cxn modelId="{2EB13C05-8F9C-462C-9E17-1555278A672E}" type="presParOf" srcId="{358305C3-4B90-44F3-A89D-D3F75AF3B040}" destId="{AD275D05-375B-46AE-8C76-D956BF0D4DA6}" srcOrd="0" destOrd="0" presId="urn:microsoft.com/office/officeart/2018/2/layout/IconVerticalSolidList"/>
    <dgm:cxn modelId="{3B8BBEBC-726C-47B6-9E89-6CF8E794F3F7}" type="presParOf" srcId="{358305C3-4B90-44F3-A89D-D3F75AF3B040}" destId="{4693D29A-17DB-4F21-8841-BF757FA05F22}" srcOrd="1" destOrd="0" presId="urn:microsoft.com/office/officeart/2018/2/layout/IconVerticalSolidList"/>
    <dgm:cxn modelId="{ECA9ED2D-535D-42A6-BFFB-06FD9E182280}" type="presParOf" srcId="{358305C3-4B90-44F3-A89D-D3F75AF3B040}" destId="{08694D1C-B57B-42A7-B7CD-A10465B6B38C}" srcOrd="2" destOrd="0" presId="urn:microsoft.com/office/officeart/2018/2/layout/IconVerticalSolidList"/>
    <dgm:cxn modelId="{92F637A1-EA6D-4CD4-8670-4D67ECA5F985}" type="presParOf" srcId="{358305C3-4B90-44F3-A89D-D3F75AF3B040}" destId="{CA727CE7-9E99-4E81-8536-B7F9845040E1}" srcOrd="3" destOrd="0" presId="urn:microsoft.com/office/officeart/2018/2/layout/IconVerticalSolidList"/>
    <dgm:cxn modelId="{40DEE3A1-D12D-4028-8FE6-8EA5E4D5BDAB}" type="presParOf" srcId="{76F21508-CD04-4F27-848A-3CED70D27982}" destId="{16F9419B-88FD-4689-85E6-D6CC94483AC6}" srcOrd="1" destOrd="0" presId="urn:microsoft.com/office/officeart/2018/2/layout/IconVerticalSolidList"/>
    <dgm:cxn modelId="{ADB8244B-8B9E-4C91-8FC6-8ABBE5EA18BB}" type="presParOf" srcId="{76F21508-CD04-4F27-848A-3CED70D27982}" destId="{742B48FE-77DA-42FF-88AA-180994C4E011}" srcOrd="2" destOrd="0" presId="urn:microsoft.com/office/officeart/2018/2/layout/IconVerticalSolidList"/>
    <dgm:cxn modelId="{066DF8AD-9D48-4D18-8196-82802FE467D1}" type="presParOf" srcId="{742B48FE-77DA-42FF-88AA-180994C4E011}" destId="{BF604606-DF05-41A1-A3FE-C43DBC910296}" srcOrd="0" destOrd="0" presId="urn:microsoft.com/office/officeart/2018/2/layout/IconVerticalSolidList"/>
    <dgm:cxn modelId="{000A7D25-DF44-46C7-8929-3785688C24B6}" type="presParOf" srcId="{742B48FE-77DA-42FF-88AA-180994C4E011}" destId="{97A6DFBC-8E72-45EC-AAA1-17091BD8BD8E}" srcOrd="1" destOrd="0" presId="urn:microsoft.com/office/officeart/2018/2/layout/IconVerticalSolidList"/>
    <dgm:cxn modelId="{CD823159-C5CC-42A0-9F58-AC2AD647F60A}" type="presParOf" srcId="{742B48FE-77DA-42FF-88AA-180994C4E011}" destId="{402CD01F-B877-4E88-88CC-FDF892712BDF}" srcOrd="2" destOrd="0" presId="urn:microsoft.com/office/officeart/2018/2/layout/IconVerticalSolidList"/>
    <dgm:cxn modelId="{7322B26F-CDBC-4186-A06D-40A3387BEABA}" type="presParOf" srcId="{742B48FE-77DA-42FF-88AA-180994C4E011}" destId="{0FB1B2C3-B643-4F49-98AB-AC922BA1502A}" srcOrd="3" destOrd="0" presId="urn:microsoft.com/office/officeart/2018/2/layout/IconVerticalSolidList"/>
    <dgm:cxn modelId="{C4B78176-08B3-46E9-924F-EEB660AAC2D2}" type="presParOf" srcId="{76F21508-CD04-4F27-848A-3CED70D27982}" destId="{C9C2F13B-1D65-4608-8A2A-0ECA0571B791}" srcOrd="3" destOrd="0" presId="urn:microsoft.com/office/officeart/2018/2/layout/IconVerticalSolidList"/>
    <dgm:cxn modelId="{9C481528-C46E-47F5-BEC8-463414105722}" type="presParOf" srcId="{76F21508-CD04-4F27-848A-3CED70D27982}" destId="{5672EA47-87AB-4325-9057-5DF79AA85D86}" srcOrd="4" destOrd="0" presId="urn:microsoft.com/office/officeart/2018/2/layout/IconVerticalSolidList"/>
    <dgm:cxn modelId="{BD02136A-65D8-47D0-B1BB-D1A5DF6036E8}" type="presParOf" srcId="{5672EA47-87AB-4325-9057-5DF79AA85D86}" destId="{5A97BEE8-0443-4627-807C-4E116BD003F3}" srcOrd="0" destOrd="0" presId="urn:microsoft.com/office/officeart/2018/2/layout/IconVerticalSolidList"/>
    <dgm:cxn modelId="{8F36A2E0-6E86-4BCE-BFCE-AD8BBEC06E6B}" type="presParOf" srcId="{5672EA47-87AB-4325-9057-5DF79AA85D86}" destId="{52C0269C-09F7-46C0-B41F-B1C709F4552F}" srcOrd="1" destOrd="0" presId="urn:microsoft.com/office/officeart/2018/2/layout/IconVerticalSolidList"/>
    <dgm:cxn modelId="{D652741E-969B-4A7B-B205-C66FE3DAF4FB}" type="presParOf" srcId="{5672EA47-87AB-4325-9057-5DF79AA85D86}" destId="{322D7B9C-0E82-4055-8FCB-8E7F1C03363C}" srcOrd="2" destOrd="0" presId="urn:microsoft.com/office/officeart/2018/2/layout/IconVerticalSolidList"/>
    <dgm:cxn modelId="{F320F407-B3D0-45CF-84A0-C213F67D8C96}" type="presParOf" srcId="{5672EA47-87AB-4325-9057-5DF79AA85D86}" destId="{F6AB1618-D196-408E-9FA2-257748D7CB57}" srcOrd="3" destOrd="0" presId="urn:microsoft.com/office/officeart/2018/2/layout/IconVerticalSolidList"/>
    <dgm:cxn modelId="{AF199D3C-6142-44D1-AC2B-EB80379666BB}" type="presParOf" srcId="{76F21508-CD04-4F27-848A-3CED70D27982}" destId="{B764D239-DFED-432B-853F-7E9C31A324DE}" srcOrd="5" destOrd="0" presId="urn:microsoft.com/office/officeart/2018/2/layout/IconVerticalSolidList"/>
    <dgm:cxn modelId="{F32EA9AD-DE04-480D-9F9A-E4D8C63210C0}" type="presParOf" srcId="{76F21508-CD04-4F27-848A-3CED70D27982}" destId="{3533FE9A-1754-474A-8DC5-E224A98DF3CB}" srcOrd="6" destOrd="0" presId="urn:microsoft.com/office/officeart/2018/2/layout/IconVerticalSolidList"/>
    <dgm:cxn modelId="{36E32E26-B6F6-402F-A9BC-92F8B64F7D12}" type="presParOf" srcId="{3533FE9A-1754-474A-8DC5-E224A98DF3CB}" destId="{A239B655-7B05-42C8-983C-B4D3074C1384}" srcOrd="0" destOrd="0" presId="urn:microsoft.com/office/officeart/2018/2/layout/IconVerticalSolidList"/>
    <dgm:cxn modelId="{D91105A9-8683-4E5E-A9EC-CE4B50ED51B0}" type="presParOf" srcId="{3533FE9A-1754-474A-8DC5-E224A98DF3CB}" destId="{FD06E019-01B1-490A-8DBD-BB0AEEB655A1}" srcOrd="1" destOrd="0" presId="urn:microsoft.com/office/officeart/2018/2/layout/IconVerticalSolidList"/>
    <dgm:cxn modelId="{064A04C5-754A-4870-9AE3-AEC35168A108}" type="presParOf" srcId="{3533FE9A-1754-474A-8DC5-E224A98DF3CB}" destId="{D8D144A3-680F-41B1-AFF8-7E57EFD15B50}" srcOrd="2" destOrd="0" presId="urn:microsoft.com/office/officeart/2018/2/layout/IconVerticalSolidList"/>
    <dgm:cxn modelId="{7F369B31-1CCB-4294-8B22-E3C62CFBC213}" type="presParOf" srcId="{3533FE9A-1754-474A-8DC5-E224A98DF3CB}" destId="{72A5A353-200A-4B27-91F3-7B0E93A8C63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EE6A91-F977-43BD-B443-25B27F26CC5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8A77C56-47CB-49E4-A162-1745075B5DCD}">
      <dgm:prSet custT="1"/>
      <dgm:spPr/>
      <dgm:t>
        <a:bodyPr/>
        <a:lstStyle/>
        <a:p>
          <a:pPr>
            <a:defRPr cap="all"/>
          </a:pPr>
          <a:r>
            <a:rPr lang="en-US" sz="1800" b="0" i="0" cap="none" dirty="0"/>
            <a:t>Open Honesty Fosters Trust And Respect.</a:t>
          </a:r>
          <a:endParaRPr lang="en-US" sz="1800" cap="none" dirty="0"/>
        </a:p>
      </dgm:t>
    </dgm:pt>
    <dgm:pt modelId="{0710B0C5-3560-4ABA-96D9-C10489DC0D83}" type="parTrans" cxnId="{A814E673-56A5-4C6E-AA0B-F72B0F43456C}">
      <dgm:prSet/>
      <dgm:spPr/>
      <dgm:t>
        <a:bodyPr/>
        <a:lstStyle/>
        <a:p>
          <a:endParaRPr lang="en-US" sz="1800" dirty="0"/>
        </a:p>
      </dgm:t>
    </dgm:pt>
    <dgm:pt modelId="{7E6CD7DB-7DC1-4ADF-8C2A-B80C4A6B1488}" type="sibTrans" cxnId="{A814E673-56A5-4C6E-AA0B-F72B0F43456C}">
      <dgm:prSet/>
      <dgm:spPr/>
      <dgm:t>
        <a:bodyPr/>
        <a:lstStyle/>
        <a:p>
          <a:endParaRPr lang="en-US" sz="1800" dirty="0"/>
        </a:p>
      </dgm:t>
    </dgm:pt>
    <dgm:pt modelId="{E1A52F4A-9B08-4852-A8E9-82AF6A5415BB}">
      <dgm:prSet custT="1"/>
      <dgm:spPr/>
      <dgm:t>
        <a:bodyPr/>
        <a:lstStyle/>
        <a:p>
          <a:pPr>
            <a:defRPr cap="all"/>
          </a:pPr>
          <a:r>
            <a:rPr lang="en-US" sz="1800" b="0" i="0" cap="none" dirty="0"/>
            <a:t>Listening To Employees' Feelings Is Crucial.</a:t>
          </a:r>
          <a:endParaRPr lang="en-US" sz="1800" cap="none" dirty="0"/>
        </a:p>
      </dgm:t>
    </dgm:pt>
    <dgm:pt modelId="{12705EED-EE52-424D-AF25-91CBCD1F2E27}" type="parTrans" cxnId="{40077722-1859-429D-A08D-1016562C6DAC}">
      <dgm:prSet/>
      <dgm:spPr/>
      <dgm:t>
        <a:bodyPr/>
        <a:lstStyle/>
        <a:p>
          <a:endParaRPr lang="en-US" sz="1800" dirty="0"/>
        </a:p>
      </dgm:t>
    </dgm:pt>
    <dgm:pt modelId="{0F8D3A21-3F88-4992-AF7B-FB5F09DAAFEC}" type="sibTrans" cxnId="{40077722-1859-429D-A08D-1016562C6DAC}">
      <dgm:prSet/>
      <dgm:spPr/>
      <dgm:t>
        <a:bodyPr/>
        <a:lstStyle/>
        <a:p>
          <a:endParaRPr lang="en-US" sz="1800" dirty="0"/>
        </a:p>
      </dgm:t>
    </dgm:pt>
    <dgm:pt modelId="{0531B360-3883-43C2-AEC6-A0DBEEE03DEF}">
      <dgm:prSet custT="1"/>
      <dgm:spPr/>
      <dgm:t>
        <a:bodyPr/>
        <a:lstStyle/>
        <a:p>
          <a:pPr>
            <a:defRPr cap="all"/>
          </a:pPr>
          <a:r>
            <a:rPr lang="en-US" sz="1800" b="0" i="0" cap="none" dirty="0"/>
            <a:t>Thanking And Praising Employees For Dedication.</a:t>
          </a:r>
          <a:endParaRPr lang="en-US" sz="1800" cap="none" dirty="0"/>
        </a:p>
      </dgm:t>
    </dgm:pt>
    <dgm:pt modelId="{19E38ADB-B230-4B67-B9B5-59DA9F8DE868}" type="parTrans" cxnId="{59B62731-8EE6-4E4D-8F8C-00D47A622372}">
      <dgm:prSet/>
      <dgm:spPr/>
      <dgm:t>
        <a:bodyPr/>
        <a:lstStyle/>
        <a:p>
          <a:endParaRPr lang="en-US" sz="1800" dirty="0"/>
        </a:p>
      </dgm:t>
    </dgm:pt>
    <dgm:pt modelId="{2C96C31B-B83A-44E6-83D8-E72087395FD8}" type="sibTrans" cxnId="{59B62731-8EE6-4E4D-8F8C-00D47A622372}">
      <dgm:prSet/>
      <dgm:spPr/>
      <dgm:t>
        <a:bodyPr/>
        <a:lstStyle/>
        <a:p>
          <a:endParaRPr lang="en-US" sz="1800" dirty="0"/>
        </a:p>
      </dgm:t>
    </dgm:pt>
    <dgm:pt modelId="{DDF036FC-1334-44BC-A35E-F464BD56AF12}">
      <dgm:prSet custT="1"/>
      <dgm:spPr/>
      <dgm:t>
        <a:bodyPr/>
        <a:lstStyle/>
        <a:p>
          <a:pPr>
            <a:defRPr cap="all"/>
          </a:pPr>
          <a:r>
            <a:rPr lang="en-US" sz="1800" b="0" i="0" cap="none" dirty="0"/>
            <a:t>Providing Opportunities For Career Progression.</a:t>
          </a:r>
          <a:endParaRPr lang="en-US" sz="1800" cap="none" dirty="0"/>
        </a:p>
      </dgm:t>
    </dgm:pt>
    <dgm:pt modelId="{9A92B289-789F-42CF-A14B-B5166B057858}" type="parTrans" cxnId="{BDB7A67E-67EB-4C05-AF91-662D1D52DCCB}">
      <dgm:prSet/>
      <dgm:spPr/>
      <dgm:t>
        <a:bodyPr/>
        <a:lstStyle/>
        <a:p>
          <a:endParaRPr lang="en-US" sz="1800" dirty="0"/>
        </a:p>
      </dgm:t>
    </dgm:pt>
    <dgm:pt modelId="{9EB614FB-1F43-4860-8458-3777A19BF674}" type="sibTrans" cxnId="{BDB7A67E-67EB-4C05-AF91-662D1D52DCCB}">
      <dgm:prSet/>
      <dgm:spPr/>
      <dgm:t>
        <a:bodyPr/>
        <a:lstStyle/>
        <a:p>
          <a:endParaRPr lang="en-US" sz="1800" dirty="0"/>
        </a:p>
      </dgm:t>
    </dgm:pt>
    <dgm:pt modelId="{E8CD0C0C-5FA4-46A2-A23E-5D6291CDDEC7}" type="pres">
      <dgm:prSet presAssocID="{F1EE6A91-F977-43BD-B443-25B27F26CC55}" presName="root" presStyleCnt="0">
        <dgm:presLayoutVars>
          <dgm:dir/>
          <dgm:resizeHandles val="exact"/>
        </dgm:presLayoutVars>
      </dgm:prSet>
      <dgm:spPr/>
    </dgm:pt>
    <dgm:pt modelId="{AD0FC0CB-ADA0-453A-A6B2-1ADE7929C918}" type="pres">
      <dgm:prSet presAssocID="{E8A77C56-47CB-49E4-A162-1745075B5DCD}" presName="compNode" presStyleCnt="0"/>
      <dgm:spPr/>
    </dgm:pt>
    <dgm:pt modelId="{3B4DE98F-DC91-44CD-899D-9E1A84FB1ACD}" type="pres">
      <dgm:prSet presAssocID="{E8A77C56-47CB-49E4-A162-1745075B5DCD}" presName="iconBgRect" presStyleLbl="bgShp" presStyleIdx="0" presStyleCnt="4"/>
      <dgm:spPr/>
    </dgm:pt>
    <dgm:pt modelId="{3B92EDA2-CF4A-4AB9-98D3-89085B1D791D}" type="pres">
      <dgm:prSet presAssocID="{E8A77C56-47CB-49E4-A162-1745075B5DC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6AA64C6A-1962-4C9A-8BE9-2FC7F38ECE6E}" type="pres">
      <dgm:prSet presAssocID="{E8A77C56-47CB-49E4-A162-1745075B5DCD}" presName="spaceRect" presStyleCnt="0"/>
      <dgm:spPr/>
    </dgm:pt>
    <dgm:pt modelId="{5C4B1447-0B5A-4B8D-A29D-B27B131BB029}" type="pres">
      <dgm:prSet presAssocID="{E8A77C56-47CB-49E4-A162-1745075B5DCD}" presName="textRect" presStyleLbl="revTx" presStyleIdx="0" presStyleCnt="4">
        <dgm:presLayoutVars>
          <dgm:chMax val="1"/>
          <dgm:chPref val="1"/>
        </dgm:presLayoutVars>
      </dgm:prSet>
      <dgm:spPr/>
    </dgm:pt>
    <dgm:pt modelId="{F3729574-DD41-417F-9956-BA1FFB819790}" type="pres">
      <dgm:prSet presAssocID="{7E6CD7DB-7DC1-4ADF-8C2A-B80C4A6B1488}" presName="sibTrans" presStyleCnt="0"/>
      <dgm:spPr/>
    </dgm:pt>
    <dgm:pt modelId="{7D3A9147-B2AA-417B-BE7A-ECB05AF1954A}" type="pres">
      <dgm:prSet presAssocID="{E1A52F4A-9B08-4852-A8E9-82AF6A5415BB}" presName="compNode" presStyleCnt="0"/>
      <dgm:spPr/>
    </dgm:pt>
    <dgm:pt modelId="{01C77A11-F9E6-4818-ADE5-5EABAA386ADD}" type="pres">
      <dgm:prSet presAssocID="{E1A52F4A-9B08-4852-A8E9-82AF6A5415BB}" presName="iconBgRect" presStyleLbl="bgShp" presStyleIdx="1" presStyleCnt="4"/>
      <dgm:spPr/>
    </dgm:pt>
    <dgm:pt modelId="{A4260FC4-A9AA-4CC9-985D-5D09D917F3ED}" type="pres">
      <dgm:prSet presAssocID="{E1A52F4A-9B08-4852-A8E9-82AF6A5415B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
        </a:ext>
      </dgm:extLst>
    </dgm:pt>
    <dgm:pt modelId="{2CFC6316-836B-45D0-AD6F-30D66AE18CF7}" type="pres">
      <dgm:prSet presAssocID="{E1A52F4A-9B08-4852-A8E9-82AF6A5415BB}" presName="spaceRect" presStyleCnt="0"/>
      <dgm:spPr/>
    </dgm:pt>
    <dgm:pt modelId="{FC3844F5-FA7E-463D-A62B-4C9EBAA139C2}" type="pres">
      <dgm:prSet presAssocID="{E1A52F4A-9B08-4852-A8E9-82AF6A5415BB}" presName="textRect" presStyleLbl="revTx" presStyleIdx="1" presStyleCnt="4">
        <dgm:presLayoutVars>
          <dgm:chMax val="1"/>
          <dgm:chPref val="1"/>
        </dgm:presLayoutVars>
      </dgm:prSet>
      <dgm:spPr/>
    </dgm:pt>
    <dgm:pt modelId="{9C5507C8-5254-4498-9FDE-E7AB42EF546A}" type="pres">
      <dgm:prSet presAssocID="{0F8D3A21-3F88-4992-AF7B-FB5F09DAAFEC}" presName="sibTrans" presStyleCnt="0"/>
      <dgm:spPr/>
    </dgm:pt>
    <dgm:pt modelId="{000AD737-4919-4B75-9E3C-340453D2C3F6}" type="pres">
      <dgm:prSet presAssocID="{0531B360-3883-43C2-AEC6-A0DBEEE03DEF}" presName="compNode" presStyleCnt="0"/>
      <dgm:spPr/>
    </dgm:pt>
    <dgm:pt modelId="{213EEEB3-DAB7-4157-8708-B70F60C37182}" type="pres">
      <dgm:prSet presAssocID="{0531B360-3883-43C2-AEC6-A0DBEEE03DEF}" presName="iconBgRect" presStyleLbl="bgShp" presStyleIdx="2" presStyleCnt="4"/>
      <dgm:spPr/>
    </dgm:pt>
    <dgm:pt modelId="{3D1C9AB5-06A5-4550-9180-26553479EE76}" type="pres">
      <dgm:prSet presAssocID="{0531B360-3883-43C2-AEC6-A0DBEEE03DE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ve Letter"/>
        </a:ext>
      </dgm:extLst>
    </dgm:pt>
    <dgm:pt modelId="{40B407DF-7879-4E8D-900B-26DCF5870635}" type="pres">
      <dgm:prSet presAssocID="{0531B360-3883-43C2-AEC6-A0DBEEE03DEF}" presName="spaceRect" presStyleCnt="0"/>
      <dgm:spPr/>
    </dgm:pt>
    <dgm:pt modelId="{5352EDEB-CC57-40CD-9090-E812DF80023B}" type="pres">
      <dgm:prSet presAssocID="{0531B360-3883-43C2-AEC6-A0DBEEE03DEF}" presName="textRect" presStyleLbl="revTx" presStyleIdx="2" presStyleCnt="4">
        <dgm:presLayoutVars>
          <dgm:chMax val="1"/>
          <dgm:chPref val="1"/>
        </dgm:presLayoutVars>
      </dgm:prSet>
      <dgm:spPr/>
    </dgm:pt>
    <dgm:pt modelId="{E0E70B08-32D3-4ACA-A3EA-2E46481D29D2}" type="pres">
      <dgm:prSet presAssocID="{2C96C31B-B83A-44E6-83D8-E72087395FD8}" presName="sibTrans" presStyleCnt="0"/>
      <dgm:spPr/>
    </dgm:pt>
    <dgm:pt modelId="{17ACE346-F1D4-457A-A760-C15B59962DE9}" type="pres">
      <dgm:prSet presAssocID="{DDF036FC-1334-44BC-A35E-F464BD56AF12}" presName="compNode" presStyleCnt="0"/>
      <dgm:spPr/>
    </dgm:pt>
    <dgm:pt modelId="{53453AB3-3835-4091-9A3F-7C7511C2BAFC}" type="pres">
      <dgm:prSet presAssocID="{DDF036FC-1334-44BC-A35E-F464BD56AF12}" presName="iconBgRect" presStyleLbl="bgShp" presStyleIdx="3" presStyleCnt="4"/>
      <dgm:spPr/>
    </dgm:pt>
    <dgm:pt modelId="{760D3C19-845C-4AB6-A97B-36A070824E01}" type="pres">
      <dgm:prSet presAssocID="{DDF036FC-1334-44BC-A35E-F464BD56AF1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ploma Roll"/>
        </a:ext>
      </dgm:extLst>
    </dgm:pt>
    <dgm:pt modelId="{2D1DB982-2441-49FE-BB26-DBF459B3253C}" type="pres">
      <dgm:prSet presAssocID="{DDF036FC-1334-44BC-A35E-F464BD56AF12}" presName="spaceRect" presStyleCnt="0"/>
      <dgm:spPr/>
    </dgm:pt>
    <dgm:pt modelId="{9E2D6726-972B-4D03-B4AA-68048FC74924}" type="pres">
      <dgm:prSet presAssocID="{DDF036FC-1334-44BC-A35E-F464BD56AF12}" presName="textRect" presStyleLbl="revTx" presStyleIdx="3" presStyleCnt="4">
        <dgm:presLayoutVars>
          <dgm:chMax val="1"/>
          <dgm:chPref val="1"/>
        </dgm:presLayoutVars>
      </dgm:prSet>
      <dgm:spPr/>
    </dgm:pt>
  </dgm:ptLst>
  <dgm:cxnLst>
    <dgm:cxn modelId="{40077722-1859-429D-A08D-1016562C6DAC}" srcId="{F1EE6A91-F977-43BD-B443-25B27F26CC55}" destId="{E1A52F4A-9B08-4852-A8E9-82AF6A5415BB}" srcOrd="1" destOrd="0" parTransId="{12705EED-EE52-424D-AF25-91CBCD1F2E27}" sibTransId="{0F8D3A21-3F88-4992-AF7B-FB5F09DAAFEC}"/>
    <dgm:cxn modelId="{59B62731-8EE6-4E4D-8F8C-00D47A622372}" srcId="{F1EE6A91-F977-43BD-B443-25B27F26CC55}" destId="{0531B360-3883-43C2-AEC6-A0DBEEE03DEF}" srcOrd="2" destOrd="0" parTransId="{19E38ADB-B230-4B67-B9B5-59DA9F8DE868}" sibTransId="{2C96C31B-B83A-44E6-83D8-E72087395FD8}"/>
    <dgm:cxn modelId="{BE3B8761-B04F-4A21-B594-EE4C8357B96B}" type="presOf" srcId="{F1EE6A91-F977-43BD-B443-25B27F26CC55}" destId="{E8CD0C0C-5FA4-46A2-A23E-5D6291CDDEC7}" srcOrd="0" destOrd="0" presId="urn:microsoft.com/office/officeart/2018/5/layout/IconCircleLabelList"/>
    <dgm:cxn modelId="{A6123771-31B2-4E51-BFE4-76491E8D685B}" type="presOf" srcId="{0531B360-3883-43C2-AEC6-A0DBEEE03DEF}" destId="{5352EDEB-CC57-40CD-9090-E812DF80023B}" srcOrd="0" destOrd="0" presId="urn:microsoft.com/office/officeart/2018/5/layout/IconCircleLabelList"/>
    <dgm:cxn modelId="{A814E673-56A5-4C6E-AA0B-F72B0F43456C}" srcId="{F1EE6A91-F977-43BD-B443-25B27F26CC55}" destId="{E8A77C56-47CB-49E4-A162-1745075B5DCD}" srcOrd="0" destOrd="0" parTransId="{0710B0C5-3560-4ABA-96D9-C10489DC0D83}" sibTransId="{7E6CD7DB-7DC1-4ADF-8C2A-B80C4A6B1488}"/>
    <dgm:cxn modelId="{21A25678-73E5-4EDC-9E0D-167F103C44E8}" type="presOf" srcId="{DDF036FC-1334-44BC-A35E-F464BD56AF12}" destId="{9E2D6726-972B-4D03-B4AA-68048FC74924}" srcOrd="0" destOrd="0" presId="urn:microsoft.com/office/officeart/2018/5/layout/IconCircleLabelList"/>
    <dgm:cxn modelId="{BDB7A67E-67EB-4C05-AF91-662D1D52DCCB}" srcId="{F1EE6A91-F977-43BD-B443-25B27F26CC55}" destId="{DDF036FC-1334-44BC-A35E-F464BD56AF12}" srcOrd="3" destOrd="0" parTransId="{9A92B289-789F-42CF-A14B-B5166B057858}" sibTransId="{9EB614FB-1F43-4860-8458-3777A19BF674}"/>
    <dgm:cxn modelId="{59934D9C-E9A0-41D6-A380-5978B17BF5AB}" type="presOf" srcId="{E8A77C56-47CB-49E4-A162-1745075B5DCD}" destId="{5C4B1447-0B5A-4B8D-A29D-B27B131BB029}" srcOrd="0" destOrd="0" presId="urn:microsoft.com/office/officeart/2018/5/layout/IconCircleLabelList"/>
    <dgm:cxn modelId="{F651059D-04CE-4ACC-BFA2-C1D3169867ED}" type="presOf" srcId="{E1A52F4A-9B08-4852-A8E9-82AF6A5415BB}" destId="{FC3844F5-FA7E-463D-A62B-4C9EBAA139C2}" srcOrd="0" destOrd="0" presId="urn:microsoft.com/office/officeart/2018/5/layout/IconCircleLabelList"/>
    <dgm:cxn modelId="{C01DC996-7240-4F9D-AD87-E4E0435F2EBC}" type="presParOf" srcId="{E8CD0C0C-5FA4-46A2-A23E-5D6291CDDEC7}" destId="{AD0FC0CB-ADA0-453A-A6B2-1ADE7929C918}" srcOrd="0" destOrd="0" presId="urn:microsoft.com/office/officeart/2018/5/layout/IconCircleLabelList"/>
    <dgm:cxn modelId="{B220723C-7DFA-46CE-A34F-263BFF53619F}" type="presParOf" srcId="{AD0FC0CB-ADA0-453A-A6B2-1ADE7929C918}" destId="{3B4DE98F-DC91-44CD-899D-9E1A84FB1ACD}" srcOrd="0" destOrd="0" presId="urn:microsoft.com/office/officeart/2018/5/layout/IconCircleLabelList"/>
    <dgm:cxn modelId="{B39EF496-68EA-4358-BE91-C2C99E8AB79C}" type="presParOf" srcId="{AD0FC0CB-ADA0-453A-A6B2-1ADE7929C918}" destId="{3B92EDA2-CF4A-4AB9-98D3-89085B1D791D}" srcOrd="1" destOrd="0" presId="urn:microsoft.com/office/officeart/2018/5/layout/IconCircleLabelList"/>
    <dgm:cxn modelId="{ADF60683-34FD-4769-8738-470609A9ED21}" type="presParOf" srcId="{AD0FC0CB-ADA0-453A-A6B2-1ADE7929C918}" destId="{6AA64C6A-1962-4C9A-8BE9-2FC7F38ECE6E}" srcOrd="2" destOrd="0" presId="urn:microsoft.com/office/officeart/2018/5/layout/IconCircleLabelList"/>
    <dgm:cxn modelId="{07A3B907-3B45-4796-B8B4-0B1C838E9AB0}" type="presParOf" srcId="{AD0FC0CB-ADA0-453A-A6B2-1ADE7929C918}" destId="{5C4B1447-0B5A-4B8D-A29D-B27B131BB029}" srcOrd="3" destOrd="0" presId="urn:microsoft.com/office/officeart/2018/5/layout/IconCircleLabelList"/>
    <dgm:cxn modelId="{556592BC-B794-4D2F-ABEF-2AFA780D778B}" type="presParOf" srcId="{E8CD0C0C-5FA4-46A2-A23E-5D6291CDDEC7}" destId="{F3729574-DD41-417F-9956-BA1FFB819790}" srcOrd="1" destOrd="0" presId="urn:microsoft.com/office/officeart/2018/5/layout/IconCircleLabelList"/>
    <dgm:cxn modelId="{93062D8D-A240-4CDD-8416-456BB2AA9592}" type="presParOf" srcId="{E8CD0C0C-5FA4-46A2-A23E-5D6291CDDEC7}" destId="{7D3A9147-B2AA-417B-BE7A-ECB05AF1954A}" srcOrd="2" destOrd="0" presId="urn:microsoft.com/office/officeart/2018/5/layout/IconCircleLabelList"/>
    <dgm:cxn modelId="{5D336C46-D338-4037-9394-87A123E988B8}" type="presParOf" srcId="{7D3A9147-B2AA-417B-BE7A-ECB05AF1954A}" destId="{01C77A11-F9E6-4818-ADE5-5EABAA386ADD}" srcOrd="0" destOrd="0" presId="urn:microsoft.com/office/officeart/2018/5/layout/IconCircleLabelList"/>
    <dgm:cxn modelId="{B1E2F77B-580A-4F1D-8FF6-B786A0CD94CD}" type="presParOf" srcId="{7D3A9147-B2AA-417B-BE7A-ECB05AF1954A}" destId="{A4260FC4-A9AA-4CC9-985D-5D09D917F3ED}" srcOrd="1" destOrd="0" presId="urn:microsoft.com/office/officeart/2018/5/layout/IconCircleLabelList"/>
    <dgm:cxn modelId="{6EC27D1C-489E-4F1E-AD50-3C859616FD16}" type="presParOf" srcId="{7D3A9147-B2AA-417B-BE7A-ECB05AF1954A}" destId="{2CFC6316-836B-45D0-AD6F-30D66AE18CF7}" srcOrd="2" destOrd="0" presId="urn:microsoft.com/office/officeart/2018/5/layout/IconCircleLabelList"/>
    <dgm:cxn modelId="{262FCF83-C4BA-43A7-B7EE-CF63DA923CA8}" type="presParOf" srcId="{7D3A9147-B2AA-417B-BE7A-ECB05AF1954A}" destId="{FC3844F5-FA7E-463D-A62B-4C9EBAA139C2}" srcOrd="3" destOrd="0" presId="urn:microsoft.com/office/officeart/2018/5/layout/IconCircleLabelList"/>
    <dgm:cxn modelId="{465435D0-5F4F-4E13-86BE-5B95047F13BA}" type="presParOf" srcId="{E8CD0C0C-5FA4-46A2-A23E-5D6291CDDEC7}" destId="{9C5507C8-5254-4498-9FDE-E7AB42EF546A}" srcOrd="3" destOrd="0" presId="urn:microsoft.com/office/officeart/2018/5/layout/IconCircleLabelList"/>
    <dgm:cxn modelId="{08661B3F-045F-4AB5-98AC-BE28B79FEFF4}" type="presParOf" srcId="{E8CD0C0C-5FA4-46A2-A23E-5D6291CDDEC7}" destId="{000AD737-4919-4B75-9E3C-340453D2C3F6}" srcOrd="4" destOrd="0" presId="urn:microsoft.com/office/officeart/2018/5/layout/IconCircleLabelList"/>
    <dgm:cxn modelId="{EB3B0D04-CA0B-497B-AB85-CDBE058661D5}" type="presParOf" srcId="{000AD737-4919-4B75-9E3C-340453D2C3F6}" destId="{213EEEB3-DAB7-4157-8708-B70F60C37182}" srcOrd="0" destOrd="0" presId="urn:microsoft.com/office/officeart/2018/5/layout/IconCircleLabelList"/>
    <dgm:cxn modelId="{E77748C1-C20B-470D-80A4-D304B4F78D2E}" type="presParOf" srcId="{000AD737-4919-4B75-9E3C-340453D2C3F6}" destId="{3D1C9AB5-06A5-4550-9180-26553479EE76}" srcOrd="1" destOrd="0" presId="urn:microsoft.com/office/officeart/2018/5/layout/IconCircleLabelList"/>
    <dgm:cxn modelId="{55ADCEA4-433C-4D0A-A511-634382F22AD0}" type="presParOf" srcId="{000AD737-4919-4B75-9E3C-340453D2C3F6}" destId="{40B407DF-7879-4E8D-900B-26DCF5870635}" srcOrd="2" destOrd="0" presId="urn:microsoft.com/office/officeart/2018/5/layout/IconCircleLabelList"/>
    <dgm:cxn modelId="{2D17E9FE-87DA-4BA9-A6BA-D95093FF4F5A}" type="presParOf" srcId="{000AD737-4919-4B75-9E3C-340453D2C3F6}" destId="{5352EDEB-CC57-40CD-9090-E812DF80023B}" srcOrd="3" destOrd="0" presId="urn:microsoft.com/office/officeart/2018/5/layout/IconCircleLabelList"/>
    <dgm:cxn modelId="{8B92E22B-3AE5-4C30-A739-D1CE6E320D5A}" type="presParOf" srcId="{E8CD0C0C-5FA4-46A2-A23E-5D6291CDDEC7}" destId="{E0E70B08-32D3-4ACA-A3EA-2E46481D29D2}" srcOrd="5" destOrd="0" presId="urn:microsoft.com/office/officeart/2018/5/layout/IconCircleLabelList"/>
    <dgm:cxn modelId="{63E9233A-54F8-49A0-9EDB-2E71ADE9C553}" type="presParOf" srcId="{E8CD0C0C-5FA4-46A2-A23E-5D6291CDDEC7}" destId="{17ACE346-F1D4-457A-A760-C15B59962DE9}" srcOrd="6" destOrd="0" presId="urn:microsoft.com/office/officeart/2018/5/layout/IconCircleLabelList"/>
    <dgm:cxn modelId="{4D52F9F0-6D07-4BE2-B1C3-DF0FCE68B48C}" type="presParOf" srcId="{17ACE346-F1D4-457A-A760-C15B59962DE9}" destId="{53453AB3-3835-4091-9A3F-7C7511C2BAFC}" srcOrd="0" destOrd="0" presId="urn:microsoft.com/office/officeart/2018/5/layout/IconCircleLabelList"/>
    <dgm:cxn modelId="{A8B10EA3-1359-4CE7-8717-67A3BD7F202F}" type="presParOf" srcId="{17ACE346-F1D4-457A-A760-C15B59962DE9}" destId="{760D3C19-845C-4AB6-A97B-36A070824E01}" srcOrd="1" destOrd="0" presId="urn:microsoft.com/office/officeart/2018/5/layout/IconCircleLabelList"/>
    <dgm:cxn modelId="{97C184C1-CEBA-41D9-B9DE-4F6F3888D382}" type="presParOf" srcId="{17ACE346-F1D4-457A-A760-C15B59962DE9}" destId="{2D1DB982-2441-49FE-BB26-DBF459B3253C}" srcOrd="2" destOrd="0" presId="urn:microsoft.com/office/officeart/2018/5/layout/IconCircleLabelList"/>
    <dgm:cxn modelId="{349EAF82-790A-47D1-89E7-FFBB5027259E}" type="presParOf" srcId="{17ACE346-F1D4-457A-A760-C15B59962DE9}" destId="{9E2D6726-972B-4D03-B4AA-68048FC7492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15CFE54-C184-49F4-ACD0-409815F463B6}" type="doc">
      <dgm:prSet loTypeId="urn:microsoft.com/office/officeart/2005/8/layout/venn1" loCatId="relationship" qsTypeId="urn:microsoft.com/office/officeart/2005/8/quickstyle/3d1" qsCatId="3D" csTypeId="urn:microsoft.com/office/officeart/2005/8/colors/accent1_2" csCatId="accent1"/>
      <dgm:spPr/>
      <dgm:t>
        <a:bodyPr/>
        <a:lstStyle/>
        <a:p>
          <a:endParaRPr lang="en-GB"/>
        </a:p>
      </dgm:t>
    </dgm:pt>
    <dgm:pt modelId="{6020A5B9-9D1C-4C1E-A38F-5E2F227C396A}">
      <dgm:prSet/>
      <dgm:spPr/>
      <dgm:t>
        <a:bodyPr/>
        <a:lstStyle/>
        <a:p>
          <a:r>
            <a:rPr lang="en-US" b="1" i="0"/>
            <a:t>Human Resources</a:t>
          </a:r>
          <a:endParaRPr lang="en-GB" b="1"/>
        </a:p>
      </dgm:t>
    </dgm:pt>
    <dgm:pt modelId="{8F11F1FB-23CB-433D-8850-796B5EBD5BAB}" type="parTrans" cxnId="{FD23AD22-BBEB-4A99-A42B-AF0474E93610}">
      <dgm:prSet/>
      <dgm:spPr/>
      <dgm:t>
        <a:bodyPr/>
        <a:lstStyle/>
        <a:p>
          <a:endParaRPr lang="en-GB" b="1"/>
        </a:p>
      </dgm:t>
    </dgm:pt>
    <dgm:pt modelId="{3F75D56D-2E65-4E97-A464-28B7F901BD2A}" type="sibTrans" cxnId="{FD23AD22-BBEB-4A99-A42B-AF0474E93610}">
      <dgm:prSet/>
      <dgm:spPr/>
      <dgm:t>
        <a:bodyPr/>
        <a:lstStyle/>
        <a:p>
          <a:endParaRPr lang="en-GB" b="1"/>
        </a:p>
      </dgm:t>
    </dgm:pt>
    <dgm:pt modelId="{92AAF373-D29A-4810-86C6-C2EE5CE56B52}">
      <dgm:prSet/>
      <dgm:spPr/>
      <dgm:t>
        <a:bodyPr/>
        <a:lstStyle/>
        <a:p>
          <a:r>
            <a:rPr lang="en-US" b="1" i="0"/>
            <a:t>Workplace Relationships</a:t>
          </a:r>
          <a:endParaRPr lang="en-GB" b="1"/>
        </a:p>
      </dgm:t>
    </dgm:pt>
    <dgm:pt modelId="{B42775C4-3C4E-4A3B-BBC7-F6E32CDF4506}" type="parTrans" cxnId="{30F854AF-D6AB-4A19-80D3-CB909C4CE260}">
      <dgm:prSet/>
      <dgm:spPr/>
      <dgm:t>
        <a:bodyPr/>
        <a:lstStyle/>
        <a:p>
          <a:endParaRPr lang="en-GB" b="1"/>
        </a:p>
      </dgm:t>
    </dgm:pt>
    <dgm:pt modelId="{729BFF45-0A64-4F2D-81A8-944E14EAE01C}" type="sibTrans" cxnId="{30F854AF-D6AB-4A19-80D3-CB909C4CE260}">
      <dgm:prSet/>
      <dgm:spPr/>
      <dgm:t>
        <a:bodyPr/>
        <a:lstStyle/>
        <a:p>
          <a:endParaRPr lang="en-GB" b="1"/>
        </a:p>
      </dgm:t>
    </dgm:pt>
    <dgm:pt modelId="{5DD8EDE9-50F1-4D32-9EC4-7CEE041A81DF}">
      <dgm:prSet/>
      <dgm:spPr/>
      <dgm:t>
        <a:bodyPr/>
        <a:lstStyle/>
        <a:p>
          <a:r>
            <a:rPr lang="en-US" b="1" i="0"/>
            <a:t>Ethical Standards</a:t>
          </a:r>
          <a:endParaRPr lang="en-GB" b="1"/>
        </a:p>
      </dgm:t>
    </dgm:pt>
    <dgm:pt modelId="{21F85BB8-74EB-49C3-9BD5-387747FEA0F8}" type="parTrans" cxnId="{CFDDEEBA-1406-40C6-BC16-7F40AEA9C4AB}">
      <dgm:prSet/>
      <dgm:spPr/>
      <dgm:t>
        <a:bodyPr/>
        <a:lstStyle/>
        <a:p>
          <a:endParaRPr lang="en-GB" b="1"/>
        </a:p>
      </dgm:t>
    </dgm:pt>
    <dgm:pt modelId="{ADB9D994-1FBC-4B08-8C57-BB78A2C0F96E}" type="sibTrans" cxnId="{CFDDEEBA-1406-40C6-BC16-7F40AEA9C4AB}">
      <dgm:prSet/>
      <dgm:spPr/>
      <dgm:t>
        <a:bodyPr/>
        <a:lstStyle/>
        <a:p>
          <a:endParaRPr lang="en-GB" b="1"/>
        </a:p>
      </dgm:t>
    </dgm:pt>
    <dgm:pt modelId="{9D30E222-984A-43B7-88A3-64C3FAB23D24}">
      <dgm:prSet/>
      <dgm:spPr/>
      <dgm:t>
        <a:bodyPr/>
        <a:lstStyle/>
        <a:p>
          <a:r>
            <a:rPr lang="en-US" b="1" i="0"/>
            <a:t>CIPD Profession Map</a:t>
          </a:r>
          <a:endParaRPr lang="en-GB" b="1"/>
        </a:p>
      </dgm:t>
    </dgm:pt>
    <dgm:pt modelId="{5F7BEAB9-5A9D-4287-BC0A-9203D8FC1181}" type="parTrans" cxnId="{D4CEF334-D801-45CB-B19A-1406A10C4A5C}">
      <dgm:prSet/>
      <dgm:spPr/>
      <dgm:t>
        <a:bodyPr/>
        <a:lstStyle/>
        <a:p>
          <a:endParaRPr lang="en-GB" b="1"/>
        </a:p>
      </dgm:t>
    </dgm:pt>
    <dgm:pt modelId="{BD91C10A-65AB-47E3-9407-D9AFF1117992}" type="sibTrans" cxnId="{D4CEF334-D801-45CB-B19A-1406A10C4A5C}">
      <dgm:prSet/>
      <dgm:spPr/>
      <dgm:t>
        <a:bodyPr/>
        <a:lstStyle/>
        <a:p>
          <a:endParaRPr lang="en-GB" b="1"/>
        </a:p>
      </dgm:t>
    </dgm:pt>
    <dgm:pt modelId="{C904B43A-154B-46A5-A816-71CA9FFD53A6}">
      <dgm:prSet/>
      <dgm:spPr/>
      <dgm:t>
        <a:bodyPr/>
        <a:lstStyle/>
        <a:p>
          <a:r>
            <a:rPr lang="en-US" b="1" i="0"/>
            <a:t>Communication</a:t>
          </a:r>
          <a:endParaRPr lang="en-GB" b="1"/>
        </a:p>
      </dgm:t>
    </dgm:pt>
    <dgm:pt modelId="{36932AB8-1E35-4B82-9470-56903017E55E}" type="parTrans" cxnId="{241FBE39-44E7-4CA8-961C-075AE199160A}">
      <dgm:prSet/>
      <dgm:spPr/>
      <dgm:t>
        <a:bodyPr/>
        <a:lstStyle/>
        <a:p>
          <a:endParaRPr lang="en-GB" b="1"/>
        </a:p>
      </dgm:t>
    </dgm:pt>
    <dgm:pt modelId="{BCAC5BD3-91C6-4726-8FFE-61D795207CC8}" type="sibTrans" cxnId="{241FBE39-44E7-4CA8-961C-075AE199160A}">
      <dgm:prSet/>
      <dgm:spPr/>
      <dgm:t>
        <a:bodyPr/>
        <a:lstStyle/>
        <a:p>
          <a:endParaRPr lang="en-GB" b="1"/>
        </a:p>
      </dgm:t>
    </dgm:pt>
    <dgm:pt modelId="{53D269BB-2242-476F-AC6A-6AF609B4E6AB}">
      <dgm:prSet/>
      <dgm:spPr/>
      <dgm:t>
        <a:bodyPr/>
        <a:lstStyle/>
        <a:p>
          <a:r>
            <a:rPr lang="en-US" b="1" i="0"/>
            <a:t>Diversity Inclusion</a:t>
          </a:r>
          <a:endParaRPr lang="en-GB" b="1"/>
        </a:p>
      </dgm:t>
    </dgm:pt>
    <dgm:pt modelId="{0438C84C-7AFD-4A18-97D4-DD1E81542B38}" type="parTrans" cxnId="{82AE94BF-D68D-46BC-A82E-9B237D370353}">
      <dgm:prSet/>
      <dgm:spPr/>
      <dgm:t>
        <a:bodyPr/>
        <a:lstStyle/>
        <a:p>
          <a:endParaRPr lang="en-GB" b="1"/>
        </a:p>
      </dgm:t>
    </dgm:pt>
    <dgm:pt modelId="{AC6F283A-3858-405F-BA0E-F23B0095D0E5}" type="sibTrans" cxnId="{82AE94BF-D68D-46BC-A82E-9B237D370353}">
      <dgm:prSet/>
      <dgm:spPr/>
      <dgm:t>
        <a:bodyPr/>
        <a:lstStyle/>
        <a:p>
          <a:endParaRPr lang="en-GB" b="1"/>
        </a:p>
      </dgm:t>
    </dgm:pt>
    <dgm:pt modelId="{DB11599C-896E-472D-8AD6-E0A90E9FFC2B}">
      <dgm:prSet/>
      <dgm:spPr/>
      <dgm:t>
        <a:bodyPr/>
        <a:lstStyle/>
        <a:p>
          <a:r>
            <a:rPr lang="en-US" b="1" i="0"/>
            <a:t>Employee Engagement</a:t>
          </a:r>
          <a:endParaRPr lang="en-GB" b="1"/>
        </a:p>
      </dgm:t>
    </dgm:pt>
    <dgm:pt modelId="{1F0A4ADD-D861-4CAC-9BE7-C3CCFC9A1A8F}" type="parTrans" cxnId="{93B0D392-A64D-4647-8649-0EBF0ED73A3F}">
      <dgm:prSet/>
      <dgm:spPr/>
      <dgm:t>
        <a:bodyPr/>
        <a:lstStyle/>
        <a:p>
          <a:endParaRPr lang="en-GB" b="1"/>
        </a:p>
      </dgm:t>
    </dgm:pt>
    <dgm:pt modelId="{A5205F7F-9CCB-4034-9956-DCC69765E437}" type="sibTrans" cxnId="{93B0D392-A64D-4647-8649-0EBF0ED73A3F}">
      <dgm:prSet/>
      <dgm:spPr/>
      <dgm:t>
        <a:bodyPr/>
        <a:lstStyle/>
        <a:p>
          <a:endParaRPr lang="en-GB" b="1"/>
        </a:p>
      </dgm:t>
    </dgm:pt>
    <dgm:pt modelId="{FE82CB48-7482-439A-849C-306986331B9C}" type="pres">
      <dgm:prSet presAssocID="{A15CFE54-C184-49F4-ACD0-409815F463B6}" presName="compositeShape" presStyleCnt="0">
        <dgm:presLayoutVars>
          <dgm:chMax val="7"/>
          <dgm:dir/>
          <dgm:resizeHandles val="exact"/>
        </dgm:presLayoutVars>
      </dgm:prSet>
      <dgm:spPr/>
    </dgm:pt>
    <dgm:pt modelId="{5C227235-D36C-426B-B1BB-375AA7B882A1}" type="pres">
      <dgm:prSet presAssocID="{6020A5B9-9D1C-4C1E-A38F-5E2F227C396A}" presName="circ1" presStyleLbl="vennNode1" presStyleIdx="0" presStyleCnt="7"/>
      <dgm:spPr/>
    </dgm:pt>
    <dgm:pt modelId="{A5F2FDFE-3AE9-4AB4-A381-233FCF121C10}" type="pres">
      <dgm:prSet presAssocID="{6020A5B9-9D1C-4C1E-A38F-5E2F227C396A}" presName="circ1Tx" presStyleLbl="revTx" presStyleIdx="0" presStyleCnt="0">
        <dgm:presLayoutVars>
          <dgm:chMax val="0"/>
          <dgm:chPref val="0"/>
          <dgm:bulletEnabled val="1"/>
        </dgm:presLayoutVars>
      </dgm:prSet>
      <dgm:spPr/>
    </dgm:pt>
    <dgm:pt modelId="{C03E3754-5DD2-4EC4-A084-B8D10C171B48}" type="pres">
      <dgm:prSet presAssocID="{92AAF373-D29A-4810-86C6-C2EE5CE56B52}" presName="circ2" presStyleLbl="vennNode1" presStyleIdx="1" presStyleCnt="7"/>
      <dgm:spPr/>
    </dgm:pt>
    <dgm:pt modelId="{36421B9C-10FC-4C43-8E83-C75F30FF6F9D}" type="pres">
      <dgm:prSet presAssocID="{92AAF373-D29A-4810-86C6-C2EE5CE56B52}" presName="circ2Tx" presStyleLbl="revTx" presStyleIdx="0" presStyleCnt="0">
        <dgm:presLayoutVars>
          <dgm:chMax val="0"/>
          <dgm:chPref val="0"/>
          <dgm:bulletEnabled val="1"/>
        </dgm:presLayoutVars>
      </dgm:prSet>
      <dgm:spPr/>
    </dgm:pt>
    <dgm:pt modelId="{A0631B88-6E44-4707-A309-AE0E641FCF72}" type="pres">
      <dgm:prSet presAssocID="{5DD8EDE9-50F1-4D32-9EC4-7CEE041A81DF}" presName="circ3" presStyleLbl="vennNode1" presStyleIdx="2" presStyleCnt="7"/>
      <dgm:spPr/>
    </dgm:pt>
    <dgm:pt modelId="{4E21BB12-6954-4EA5-BFD1-553A74B38CAC}" type="pres">
      <dgm:prSet presAssocID="{5DD8EDE9-50F1-4D32-9EC4-7CEE041A81DF}" presName="circ3Tx" presStyleLbl="revTx" presStyleIdx="0" presStyleCnt="0">
        <dgm:presLayoutVars>
          <dgm:chMax val="0"/>
          <dgm:chPref val="0"/>
          <dgm:bulletEnabled val="1"/>
        </dgm:presLayoutVars>
      </dgm:prSet>
      <dgm:spPr/>
    </dgm:pt>
    <dgm:pt modelId="{EC9F72E0-12F8-42EF-B4D6-CCB0FC06FECC}" type="pres">
      <dgm:prSet presAssocID="{9D30E222-984A-43B7-88A3-64C3FAB23D24}" presName="circ4" presStyleLbl="vennNode1" presStyleIdx="3" presStyleCnt="7"/>
      <dgm:spPr/>
    </dgm:pt>
    <dgm:pt modelId="{3F9B4F50-89D0-4889-A63E-781AB257E0F4}" type="pres">
      <dgm:prSet presAssocID="{9D30E222-984A-43B7-88A3-64C3FAB23D24}" presName="circ4Tx" presStyleLbl="revTx" presStyleIdx="0" presStyleCnt="0">
        <dgm:presLayoutVars>
          <dgm:chMax val="0"/>
          <dgm:chPref val="0"/>
          <dgm:bulletEnabled val="1"/>
        </dgm:presLayoutVars>
      </dgm:prSet>
      <dgm:spPr/>
    </dgm:pt>
    <dgm:pt modelId="{7ABA5254-0CAE-4895-B18D-3EBDA7E2E519}" type="pres">
      <dgm:prSet presAssocID="{C904B43A-154B-46A5-A816-71CA9FFD53A6}" presName="circ5" presStyleLbl="vennNode1" presStyleIdx="4" presStyleCnt="7"/>
      <dgm:spPr/>
    </dgm:pt>
    <dgm:pt modelId="{6A77D8FC-1C63-48AA-BD58-001AD701E031}" type="pres">
      <dgm:prSet presAssocID="{C904B43A-154B-46A5-A816-71CA9FFD53A6}" presName="circ5Tx" presStyleLbl="revTx" presStyleIdx="0" presStyleCnt="0">
        <dgm:presLayoutVars>
          <dgm:chMax val="0"/>
          <dgm:chPref val="0"/>
          <dgm:bulletEnabled val="1"/>
        </dgm:presLayoutVars>
      </dgm:prSet>
      <dgm:spPr/>
    </dgm:pt>
    <dgm:pt modelId="{55072E55-B8EB-46D3-97A8-91BA476C5473}" type="pres">
      <dgm:prSet presAssocID="{53D269BB-2242-476F-AC6A-6AF609B4E6AB}" presName="circ6" presStyleLbl="vennNode1" presStyleIdx="5" presStyleCnt="7"/>
      <dgm:spPr/>
    </dgm:pt>
    <dgm:pt modelId="{351428B2-0869-4D2B-8A3C-D3540D489D1D}" type="pres">
      <dgm:prSet presAssocID="{53D269BB-2242-476F-AC6A-6AF609B4E6AB}" presName="circ6Tx" presStyleLbl="revTx" presStyleIdx="0" presStyleCnt="0">
        <dgm:presLayoutVars>
          <dgm:chMax val="0"/>
          <dgm:chPref val="0"/>
          <dgm:bulletEnabled val="1"/>
        </dgm:presLayoutVars>
      </dgm:prSet>
      <dgm:spPr/>
    </dgm:pt>
    <dgm:pt modelId="{15833D60-E73A-468D-9B42-3D4E6DF99338}" type="pres">
      <dgm:prSet presAssocID="{DB11599C-896E-472D-8AD6-E0A90E9FFC2B}" presName="circ7" presStyleLbl="vennNode1" presStyleIdx="6" presStyleCnt="7"/>
      <dgm:spPr/>
    </dgm:pt>
    <dgm:pt modelId="{57C34707-C8D6-45D3-9F13-B9D635180AC0}" type="pres">
      <dgm:prSet presAssocID="{DB11599C-896E-472D-8AD6-E0A90E9FFC2B}" presName="circ7Tx" presStyleLbl="revTx" presStyleIdx="0" presStyleCnt="0">
        <dgm:presLayoutVars>
          <dgm:chMax val="0"/>
          <dgm:chPref val="0"/>
          <dgm:bulletEnabled val="1"/>
        </dgm:presLayoutVars>
      </dgm:prSet>
      <dgm:spPr/>
    </dgm:pt>
  </dgm:ptLst>
  <dgm:cxnLst>
    <dgm:cxn modelId="{FD23AD22-BBEB-4A99-A42B-AF0474E93610}" srcId="{A15CFE54-C184-49F4-ACD0-409815F463B6}" destId="{6020A5B9-9D1C-4C1E-A38F-5E2F227C396A}" srcOrd="0" destOrd="0" parTransId="{8F11F1FB-23CB-433D-8850-796B5EBD5BAB}" sibTransId="{3F75D56D-2E65-4E97-A464-28B7F901BD2A}"/>
    <dgm:cxn modelId="{D4CEF334-D801-45CB-B19A-1406A10C4A5C}" srcId="{A15CFE54-C184-49F4-ACD0-409815F463B6}" destId="{9D30E222-984A-43B7-88A3-64C3FAB23D24}" srcOrd="3" destOrd="0" parTransId="{5F7BEAB9-5A9D-4287-BC0A-9203D8FC1181}" sibTransId="{BD91C10A-65AB-47E3-9407-D9AFF1117992}"/>
    <dgm:cxn modelId="{B6187D35-EECC-456E-BD0C-4267E63424E7}" type="presOf" srcId="{9D30E222-984A-43B7-88A3-64C3FAB23D24}" destId="{3F9B4F50-89D0-4889-A63E-781AB257E0F4}" srcOrd="0" destOrd="0" presId="urn:microsoft.com/office/officeart/2005/8/layout/venn1"/>
    <dgm:cxn modelId="{241FBE39-44E7-4CA8-961C-075AE199160A}" srcId="{A15CFE54-C184-49F4-ACD0-409815F463B6}" destId="{C904B43A-154B-46A5-A816-71CA9FFD53A6}" srcOrd="4" destOrd="0" parTransId="{36932AB8-1E35-4B82-9470-56903017E55E}" sibTransId="{BCAC5BD3-91C6-4726-8FFE-61D795207CC8}"/>
    <dgm:cxn modelId="{C6638145-A456-4D23-A39B-F28A569AF3FA}" type="presOf" srcId="{C904B43A-154B-46A5-A816-71CA9FFD53A6}" destId="{6A77D8FC-1C63-48AA-BD58-001AD701E031}" srcOrd="0" destOrd="0" presId="urn:microsoft.com/office/officeart/2005/8/layout/venn1"/>
    <dgm:cxn modelId="{93B0D392-A64D-4647-8649-0EBF0ED73A3F}" srcId="{A15CFE54-C184-49F4-ACD0-409815F463B6}" destId="{DB11599C-896E-472D-8AD6-E0A90E9FFC2B}" srcOrd="6" destOrd="0" parTransId="{1F0A4ADD-D861-4CAC-9BE7-C3CCFC9A1A8F}" sibTransId="{A5205F7F-9CCB-4034-9956-DCC69765E437}"/>
    <dgm:cxn modelId="{FAB60A9E-A238-4E34-B44C-1486D2ABBE45}" type="presOf" srcId="{6020A5B9-9D1C-4C1E-A38F-5E2F227C396A}" destId="{A5F2FDFE-3AE9-4AB4-A381-233FCF121C10}" srcOrd="0" destOrd="0" presId="urn:microsoft.com/office/officeart/2005/8/layout/venn1"/>
    <dgm:cxn modelId="{E87B97A2-3F54-49D6-920C-DED8E9A8958F}" type="presOf" srcId="{92AAF373-D29A-4810-86C6-C2EE5CE56B52}" destId="{36421B9C-10FC-4C43-8E83-C75F30FF6F9D}" srcOrd="0" destOrd="0" presId="urn:microsoft.com/office/officeart/2005/8/layout/venn1"/>
    <dgm:cxn modelId="{30F854AF-D6AB-4A19-80D3-CB909C4CE260}" srcId="{A15CFE54-C184-49F4-ACD0-409815F463B6}" destId="{92AAF373-D29A-4810-86C6-C2EE5CE56B52}" srcOrd="1" destOrd="0" parTransId="{B42775C4-3C4E-4A3B-BBC7-F6E32CDF4506}" sibTransId="{729BFF45-0A64-4F2D-81A8-944E14EAE01C}"/>
    <dgm:cxn modelId="{F12BA7B7-3211-4350-8ECC-E85D4FF026FE}" type="presOf" srcId="{5DD8EDE9-50F1-4D32-9EC4-7CEE041A81DF}" destId="{4E21BB12-6954-4EA5-BFD1-553A74B38CAC}" srcOrd="0" destOrd="0" presId="urn:microsoft.com/office/officeart/2005/8/layout/venn1"/>
    <dgm:cxn modelId="{CFDDEEBA-1406-40C6-BC16-7F40AEA9C4AB}" srcId="{A15CFE54-C184-49F4-ACD0-409815F463B6}" destId="{5DD8EDE9-50F1-4D32-9EC4-7CEE041A81DF}" srcOrd="2" destOrd="0" parTransId="{21F85BB8-74EB-49C3-9BD5-387747FEA0F8}" sibTransId="{ADB9D994-1FBC-4B08-8C57-BB78A2C0F96E}"/>
    <dgm:cxn modelId="{D7C1F0BC-0E52-4AF8-B834-B6B657AE12CB}" type="presOf" srcId="{DB11599C-896E-472D-8AD6-E0A90E9FFC2B}" destId="{57C34707-C8D6-45D3-9F13-B9D635180AC0}" srcOrd="0" destOrd="0" presId="urn:microsoft.com/office/officeart/2005/8/layout/venn1"/>
    <dgm:cxn modelId="{82AE94BF-D68D-46BC-A82E-9B237D370353}" srcId="{A15CFE54-C184-49F4-ACD0-409815F463B6}" destId="{53D269BB-2242-476F-AC6A-6AF609B4E6AB}" srcOrd="5" destOrd="0" parTransId="{0438C84C-7AFD-4A18-97D4-DD1E81542B38}" sibTransId="{AC6F283A-3858-405F-BA0E-F23B0095D0E5}"/>
    <dgm:cxn modelId="{B4076ADA-196A-49FA-9F94-5FC09494B11F}" type="presOf" srcId="{A15CFE54-C184-49F4-ACD0-409815F463B6}" destId="{FE82CB48-7482-439A-849C-306986331B9C}" srcOrd="0" destOrd="0" presId="urn:microsoft.com/office/officeart/2005/8/layout/venn1"/>
    <dgm:cxn modelId="{91CCD4F1-30C6-4DFE-8907-90628CAF2CF5}" type="presOf" srcId="{53D269BB-2242-476F-AC6A-6AF609B4E6AB}" destId="{351428B2-0869-4D2B-8A3C-D3540D489D1D}" srcOrd="0" destOrd="0" presId="urn:microsoft.com/office/officeart/2005/8/layout/venn1"/>
    <dgm:cxn modelId="{DFE4A7C7-BF24-455B-985D-741BC5C82186}" type="presParOf" srcId="{FE82CB48-7482-439A-849C-306986331B9C}" destId="{5C227235-D36C-426B-B1BB-375AA7B882A1}" srcOrd="0" destOrd="0" presId="urn:microsoft.com/office/officeart/2005/8/layout/venn1"/>
    <dgm:cxn modelId="{5A6DAA6A-DA1E-4D63-B674-55581B258F57}" type="presParOf" srcId="{FE82CB48-7482-439A-849C-306986331B9C}" destId="{A5F2FDFE-3AE9-4AB4-A381-233FCF121C10}" srcOrd="1" destOrd="0" presId="urn:microsoft.com/office/officeart/2005/8/layout/venn1"/>
    <dgm:cxn modelId="{2173361B-5105-4D45-AA34-E5C98B6DDA23}" type="presParOf" srcId="{FE82CB48-7482-439A-849C-306986331B9C}" destId="{C03E3754-5DD2-4EC4-A084-B8D10C171B48}" srcOrd="2" destOrd="0" presId="urn:microsoft.com/office/officeart/2005/8/layout/venn1"/>
    <dgm:cxn modelId="{7D2ACC73-C95C-4EBD-B6B5-54D59BC1D5A7}" type="presParOf" srcId="{FE82CB48-7482-439A-849C-306986331B9C}" destId="{36421B9C-10FC-4C43-8E83-C75F30FF6F9D}" srcOrd="3" destOrd="0" presId="urn:microsoft.com/office/officeart/2005/8/layout/venn1"/>
    <dgm:cxn modelId="{661882CC-4CAB-4F44-B5E8-23A67B0F842D}" type="presParOf" srcId="{FE82CB48-7482-439A-849C-306986331B9C}" destId="{A0631B88-6E44-4707-A309-AE0E641FCF72}" srcOrd="4" destOrd="0" presId="urn:microsoft.com/office/officeart/2005/8/layout/venn1"/>
    <dgm:cxn modelId="{E320541C-1A6B-437F-A02D-F2B07972CBED}" type="presParOf" srcId="{FE82CB48-7482-439A-849C-306986331B9C}" destId="{4E21BB12-6954-4EA5-BFD1-553A74B38CAC}" srcOrd="5" destOrd="0" presId="urn:microsoft.com/office/officeart/2005/8/layout/venn1"/>
    <dgm:cxn modelId="{5D177C2E-A137-436C-96E1-838AF02427AB}" type="presParOf" srcId="{FE82CB48-7482-439A-849C-306986331B9C}" destId="{EC9F72E0-12F8-42EF-B4D6-CCB0FC06FECC}" srcOrd="6" destOrd="0" presId="urn:microsoft.com/office/officeart/2005/8/layout/venn1"/>
    <dgm:cxn modelId="{4CA13A71-C47B-4D11-9641-930DCF5FC660}" type="presParOf" srcId="{FE82CB48-7482-439A-849C-306986331B9C}" destId="{3F9B4F50-89D0-4889-A63E-781AB257E0F4}" srcOrd="7" destOrd="0" presId="urn:microsoft.com/office/officeart/2005/8/layout/venn1"/>
    <dgm:cxn modelId="{D3BEDFF2-D91E-4B6D-8C88-8219D24468C3}" type="presParOf" srcId="{FE82CB48-7482-439A-849C-306986331B9C}" destId="{7ABA5254-0CAE-4895-B18D-3EBDA7E2E519}" srcOrd="8" destOrd="0" presId="urn:microsoft.com/office/officeart/2005/8/layout/venn1"/>
    <dgm:cxn modelId="{F04F5E5C-B6DE-412D-9CAB-43E2D05E7818}" type="presParOf" srcId="{FE82CB48-7482-439A-849C-306986331B9C}" destId="{6A77D8FC-1C63-48AA-BD58-001AD701E031}" srcOrd="9" destOrd="0" presId="urn:microsoft.com/office/officeart/2005/8/layout/venn1"/>
    <dgm:cxn modelId="{0AE5175C-9DD7-4BBB-87B2-F701DD2231F2}" type="presParOf" srcId="{FE82CB48-7482-439A-849C-306986331B9C}" destId="{55072E55-B8EB-46D3-97A8-91BA476C5473}" srcOrd="10" destOrd="0" presId="urn:microsoft.com/office/officeart/2005/8/layout/venn1"/>
    <dgm:cxn modelId="{B0EAB5A4-8787-419C-9E15-6117F7E56BE5}" type="presParOf" srcId="{FE82CB48-7482-439A-849C-306986331B9C}" destId="{351428B2-0869-4D2B-8A3C-D3540D489D1D}" srcOrd="11" destOrd="0" presId="urn:microsoft.com/office/officeart/2005/8/layout/venn1"/>
    <dgm:cxn modelId="{4F2A6D1C-6E9F-4388-AF9F-A34163778107}" type="presParOf" srcId="{FE82CB48-7482-439A-849C-306986331B9C}" destId="{15833D60-E73A-468D-9B42-3D4E6DF99338}" srcOrd="12" destOrd="0" presId="urn:microsoft.com/office/officeart/2005/8/layout/venn1"/>
    <dgm:cxn modelId="{E93822B0-6DCC-4279-BDB4-C727EDBAD1F7}" type="presParOf" srcId="{FE82CB48-7482-439A-849C-306986331B9C}" destId="{57C34707-C8D6-45D3-9F13-B9D635180AC0}" srcOrd="13"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7BB834-2B33-484D-9DE5-49C0F2E16F21}">
      <dsp:nvSpPr>
        <dsp:cNvPr id="0" name=""/>
        <dsp:cNvSpPr/>
      </dsp:nvSpPr>
      <dsp:spPr>
        <a:xfrm>
          <a:off x="0" y="2293"/>
          <a:ext cx="5253643" cy="11624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F81DB4-2128-457A-86FF-0F33225BE7B7}">
      <dsp:nvSpPr>
        <dsp:cNvPr id="0" name=""/>
        <dsp:cNvSpPr/>
      </dsp:nvSpPr>
      <dsp:spPr>
        <a:xfrm>
          <a:off x="351645" y="263848"/>
          <a:ext cx="639355" cy="6393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45D83C-6A02-4ED2-9ADD-0EE4AA89DE38}">
      <dsp:nvSpPr>
        <dsp:cNvPr id="0" name=""/>
        <dsp:cNvSpPr/>
      </dsp:nvSpPr>
      <dsp:spPr>
        <a:xfrm>
          <a:off x="1342645" y="2293"/>
          <a:ext cx="3910997" cy="116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27" tIns="123027" rIns="123027" bIns="123027" numCol="1" spcCol="1270" anchor="ctr" anchorCtr="0">
          <a:noAutofit/>
        </a:bodyPr>
        <a:lstStyle/>
        <a:p>
          <a:pPr marL="0" lvl="0" indent="0" algn="l" defTabSz="977900">
            <a:lnSpc>
              <a:spcPct val="90000"/>
            </a:lnSpc>
            <a:spcBef>
              <a:spcPct val="0"/>
            </a:spcBef>
            <a:spcAft>
              <a:spcPct val="35000"/>
            </a:spcAft>
            <a:buNone/>
          </a:pPr>
          <a:r>
            <a:rPr lang="en-US" sz="2200" b="0" i="0" kern="1200"/>
            <a:t>HR oversees recruitment, employee relations.</a:t>
          </a:r>
          <a:endParaRPr lang="en-US" sz="2200" kern="1200"/>
        </a:p>
      </dsp:txBody>
      <dsp:txXfrm>
        <a:off x="1342645" y="2293"/>
        <a:ext cx="3910997" cy="1162463"/>
      </dsp:txXfrm>
    </dsp:sp>
    <dsp:sp modelId="{DB651242-C577-4EF1-B0F9-E9445B506CA9}">
      <dsp:nvSpPr>
        <dsp:cNvPr id="0" name=""/>
        <dsp:cNvSpPr/>
      </dsp:nvSpPr>
      <dsp:spPr>
        <a:xfrm>
          <a:off x="0" y="1455373"/>
          <a:ext cx="5253643" cy="11624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7467D2-2109-48FD-8776-CAB6A1A91994}">
      <dsp:nvSpPr>
        <dsp:cNvPr id="0" name=""/>
        <dsp:cNvSpPr/>
      </dsp:nvSpPr>
      <dsp:spPr>
        <a:xfrm>
          <a:off x="351645" y="1716927"/>
          <a:ext cx="639355" cy="6393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7005FC-AB58-4C9E-986C-18D7AE28DE39}">
      <dsp:nvSpPr>
        <dsp:cNvPr id="0" name=""/>
        <dsp:cNvSpPr/>
      </dsp:nvSpPr>
      <dsp:spPr>
        <a:xfrm>
          <a:off x="1342645" y="1455373"/>
          <a:ext cx="3910997" cy="116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27" tIns="123027" rIns="123027" bIns="123027" numCol="1" spcCol="1270" anchor="ctr" anchorCtr="0">
          <a:noAutofit/>
        </a:bodyPr>
        <a:lstStyle/>
        <a:p>
          <a:pPr marL="0" lvl="0" indent="0" algn="l" defTabSz="977900">
            <a:lnSpc>
              <a:spcPct val="90000"/>
            </a:lnSpc>
            <a:spcBef>
              <a:spcPct val="0"/>
            </a:spcBef>
            <a:spcAft>
              <a:spcPct val="35000"/>
            </a:spcAft>
            <a:buNone/>
          </a:pPr>
          <a:r>
            <a:rPr lang="en-US" sz="2200" b="0" i="0" kern="1200"/>
            <a:t>Manages performance, training, HR policies.</a:t>
          </a:r>
          <a:endParaRPr lang="en-US" sz="2200" kern="1200"/>
        </a:p>
      </dsp:txBody>
      <dsp:txXfrm>
        <a:off x="1342645" y="1455373"/>
        <a:ext cx="3910997" cy="1162463"/>
      </dsp:txXfrm>
    </dsp:sp>
    <dsp:sp modelId="{7939499A-6F02-4F70-BD05-AF08CE0FBF05}">
      <dsp:nvSpPr>
        <dsp:cNvPr id="0" name=""/>
        <dsp:cNvSpPr/>
      </dsp:nvSpPr>
      <dsp:spPr>
        <a:xfrm>
          <a:off x="0" y="2908453"/>
          <a:ext cx="5253643" cy="11624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29C86D-59B6-47CB-96F7-CEDF206492AB}">
      <dsp:nvSpPr>
        <dsp:cNvPr id="0" name=""/>
        <dsp:cNvSpPr/>
      </dsp:nvSpPr>
      <dsp:spPr>
        <a:xfrm>
          <a:off x="351645" y="3170007"/>
          <a:ext cx="639355" cy="6393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3CDE72-FD7E-4269-BA4F-F8B14A06B97F}">
      <dsp:nvSpPr>
        <dsp:cNvPr id="0" name=""/>
        <dsp:cNvSpPr/>
      </dsp:nvSpPr>
      <dsp:spPr>
        <a:xfrm>
          <a:off x="1342645" y="2908453"/>
          <a:ext cx="3910997" cy="116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27" tIns="123027" rIns="123027" bIns="123027" numCol="1" spcCol="1270" anchor="ctr" anchorCtr="0">
          <a:noAutofit/>
        </a:bodyPr>
        <a:lstStyle/>
        <a:p>
          <a:pPr marL="0" lvl="0" indent="0" algn="l" defTabSz="977900">
            <a:lnSpc>
              <a:spcPct val="90000"/>
            </a:lnSpc>
            <a:spcBef>
              <a:spcPct val="0"/>
            </a:spcBef>
            <a:spcAft>
              <a:spcPct val="35000"/>
            </a:spcAft>
            <a:buNone/>
          </a:pPr>
          <a:r>
            <a:rPr lang="en-US" sz="2200" b="0" i="0" kern="1200"/>
            <a:t>Ensures fair compensation, benefits, compliance.</a:t>
          </a:r>
          <a:endParaRPr lang="en-US" sz="2200" kern="1200"/>
        </a:p>
      </dsp:txBody>
      <dsp:txXfrm>
        <a:off x="1342645" y="2908453"/>
        <a:ext cx="3910997" cy="1162463"/>
      </dsp:txXfrm>
    </dsp:sp>
    <dsp:sp modelId="{A907139C-9F6A-4D56-9ED1-5D9EADA79024}">
      <dsp:nvSpPr>
        <dsp:cNvPr id="0" name=""/>
        <dsp:cNvSpPr/>
      </dsp:nvSpPr>
      <dsp:spPr>
        <a:xfrm>
          <a:off x="0" y="4361533"/>
          <a:ext cx="5253643" cy="11624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64B302-EB44-43B5-B24B-4659C16BFA8F}">
      <dsp:nvSpPr>
        <dsp:cNvPr id="0" name=""/>
        <dsp:cNvSpPr/>
      </dsp:nvSpPr>
      <dsp:spPr>
        <a:xfrm>
          <a:off x="351645" y="4623087"/>
          <a:ext cx="639355" cy="6393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1413AE-72B1-4C6A-9B62-6FD1AC4EA750}">
      <dsp:nvSpPr>
        <dsp:cNvPr id="0" name=""/>
        <dsp:cNvSpPr/>
      </dsp:nvSpPr>
      <dsp:spPr>
        <a:xfrm>
          <a:off x="1342645" y="4361533"/>
          <a:ext cx="3910997" cy="1162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27" tIns="123027" rIns="123027" bIns="123027" numCol="1" spcCol="1270" anchor="ctr" anchorCtr="0">
          <a:noAutofit/>
        </a:bodyPr>
        <a:lstStyle/>
        <a:p>
          <a:pPr marL="0" lvl="0" indent="0" algn="l" defTabSz="977900">
            <a:lnSpc>
              <a:spcPct val="90000"/>
            </a:lnSpc>
            <a:spcBef>
              <a:spcPct val="0"/>
            </a:spcBef>
            <a:spcAft>
              <a:spcPct val="35000"/>
            </a:spcAft>
            <a:buNone/>
          </a:pPr>
          <a:r>
            <a:rPr lang="en-US" sz="2200" b="0" i="0" kern="1200"/>
            <a:t>Upholds organizational goals, legal requirements.</a:t>
          </a:r>
          <a:endParaRPr lang="en-US" sz="2200" kern="1200"/>
        </a:p>
      </dsp:txBody>
      <dsp:txXfrm>
        <a:off x="1342645" y="4361533"/>
        <a:ext cx="3910997" cy="11624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05325B-431D-4764-B0EA-FAE293A2C7FD}">
      <dsp:nvSpPr>
        <dsp:cNvPr id="0" name=""/>
        <dsp:cNvSpPr/>
      </dsp:nvSpPr>
      <dsp:spPr>
        <a:xfrm>
          <a:off x="215" y="533397"/>
          <a:ext cx="2602027" cy="3122433"/>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7023" tIns="0" rIns="257023" bIns="330200" numCol="1" spcCol="1270" anchor="t" anchorCtr="0">
          <a:noAutofit/>
        </a:bodyPr>
        <a:lstStyle/>
        <a:p>
          <a:pPr marL="0" lvl="0" indent="0" algn="ctr" defTabSz="800100">
            <a:lnSpc>
              <a:spcPct val="90000"/>
            </a:lnSpc>
            <a:spcBef>
              <a:spcPct val="0"/>
            </a:spcBef>
            <a:spcAft>
              <a:spcPct val="35000"/>
            </a:spcAft>
            <a:buNone/>
          </a:pPr>
          <a:r>
            <a:rPr lang="en-US" sz="1800" b="0" i="0" kern="1200" dirty="0"/>
            <a:t>Transparency, honesty, integrity, and fairness.</a:t>
          </a:r>
          <a:endParaRPr lang="en-US" sz="1800" kern="1200" dirty="0"/>
        </a:p>
      </dsp:txBody>
      <dsp:txXfrm>
        <a:off x="215" y="1782371"/>
        <a:ext cx="2602027" cy="1873460"/>
      </dsp:txXfrm>
    </dsp:sp>
    <dsp:sp modelId="{3458CFBC-06C5-47BE-BA05-C6B69FB7633C}">
      <dsp:nvSpPr>
        <dsp:cNvPr id="0" name=""/>
        <dsp:cNvSpPr/>
      </dsp:nvSpPr>
      <dsp:spPr>
        <a:xfrm>
          <a:off x="215" y="533397"/>
          <a:ext cx="2602027" cy="12489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7023" tIns="165100" rIns="257023" bIns="165100" numCol="1" spcCol="1270" anchor="ctr" anchorCtr="0">
          <a:noAutofit/>
        </a:bodyPr>
        <a:lstStyle/>
        <a:p>
          <a:pPr marL="0" lvl="0" indent="0" algn="ctr" defTabSz="2933700">
            <a:lnSpc>
              <a:spcPct val="90000"/>
            </a:lnSpc>
            <a:spcBef>
              <a:spcPct val="0"/>
            </a:spcBef>
            <a:spcAft>
              <a:spcPct val="35000"/>
            </a:spcAft>
            <a:buNone/>
          </a:pPr>
          <a:r>
            <a:rPr lang="en-US" sz="6600" kern="1200"/>
            <a:t>01</a:t>
          </a:r>
        </a:p>
      </dsp:txBody>
      <dsp:txXfrm>
        <a:off x="215" y="533397"/>
        <a:ext cx="2602027" cy="1248973"/>
      </dsp:txXfrm>
    </dsp:sp>
    <dsp:sp modelId="{61EC3498-AC75-4B8F-91AB-A0D982EEBFF8}">
      <dsp:nvSpPr>
        <dsp:cNvPr id="0" name=""/>
        <dsp:cNvSpPr/>
      </dsp:nvSpPr>
      <dsp:spPr>
        <a:xfrm>
          <a:off x="2810405" y="533397"/>
          <a:ext cx="2602027" cy="312243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7023" tIns="0" rIns="257023" bIns="330200" numCol="1" spcCol="1270" anchor="t" anchorCtr="0">
          <a:noAutofit/>
        </a:bodyPr>
        <a:lstStyle/>
        <a:p>
          <a:pPr marL="0" lvl="0" indent="0" algn="ctr" defTabSz="800100">
            <a:lnSpc>
              <a:spcPct val="90000"/>
            </a:lnSpc>
            <a:spcBef>
              <a:spcPct val="0"/>
            </a:spcBef>
            <a:spcAft>
              <a:spcPct val="35000"/>
            </a:spcAft>
            <a:buNone/>
          </a:pPr>
          <a:r>
            <a:rPr lang="en-US" sz="1800" b="0" i="0" kern="1200" dirty="0"/>
            <a:t>Respect for privacy, diversity, and justice.</a:t>
          </a:r>
          <a:endParaRPr lang="en-US" sz="1800" kern="1200" dirty="0"/>
        </a:p>
      </dsp:txBody>
      <dsp:txXfrm>
        <a:off x="2810405" y="1782371"/>
        <a:ext cx="2602027" cy="1873460"/>
      </dsp:txXfrm>
    </dsp:sp>
    <dsp:sp modelId="{5AEB72E5-5D51-4B0C-9BAA-84A9519F3646}">
      <dsp:nvSpPr>
        <dsp:cNvPr id="0" name=""/>
        <dsp:cNvSpPr/>
      </dsp:nvSpPr>
      <dsp:spPr>
        <a:xfrm>
          <a:off x="2810405" y="533397"/>
          <a:ext cx="2602027" cy="12489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7023" tIns="165100" rIns="257023" bIns="165100" numCol="1" spcCol="1270" anchor="ctr" anchorCtr="0">
          <a:noAutofit/>
        </a:bodyPr>
        <a:lstStyle/>
        <a:p>
          <a:pPr marL="0" lvl="0" indent="0" algn="ctr" defTabSz="2933700">
            <a:lnSpc>
              <a:spcPct val="90000"/>
            </a:lnSpc>
            <a:spcBef>
              <a:spcPct val="0"/>
            </a:spcBef>
            <a:spcAft>
              <a:spcPct val="35000"/>
            </a:spcAft>
            <a:buNone/>
          </a:pPr>
          <a:r>
            <a:rPr lang="en-US" sz="6600" kern="1200"/>
            <a:t>02</a:t>
          </a:r>
        </a:p>
      </dsp:txBody>
      <dsp:txXfrm>
        <a:off x="2810405" y="533397"/>
        <a:ext cx="2602027" cy="1248973"/>
      </dsp:txXfrm>
    </dsp:sp>
    <dsp:sp modelId="{482EACD3-1DFE-4152-9732-391932854CFE}">
      <dsp:nvSpPr>
        <dsp:cNvPr id="0" name=""/>
        <dsp:cNvSpPr/>
      </dsp:nvSpPr>
      <dsp:spPr>
        <a:xfrm>
          <a:off x="5620595" y="533397"/>
          <a:ext cx="2602027" cy="3122433"/>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7023" tIns="0" rIns="257023" bIns="330200" numCol="1" spcCol="1270" anchor="t" anchorCtr="0">
          <a:noAutofit/>
        </a:bodyPr>
        <a:lstStyle/>
        <a:p>
          <a:pPr marL="0" lvl="0" indent="0" algn="ctr" defTabSz="800100">
            <a:lnSpc>
              <a:spcPct val="90000"/>
            </a:lnSpc>
            <a:spcBef>
              <a:spcPct val="0"/>
            </a:spcBef>
            <a:spcAft>
              <a:spcPct val="35000"/>
            </a:spcAft>
            <a:buNone/>
          </a:pPr>
          <a:r>
            <a:rPr lang="en-US" sz="1800" b="0" i="0" kern="1200" dirty="0"/>
            <a:t>Maintaining confidentiality, trust, and tolerance.</a:t>
          </a:r>
          <a:endParaRPr lang="en-US" sz="1800" kern="1200" dirty="0"/>
        </a:p>
      </dsp:txBody>
      <dsp:txXfrm>
        <a:off x="5620595" y="1782371"/>
        <a:ext cx="2602027" cy="1873460"/>
      </dsp:txXfrm>
    </dsp:sp>
    <dsp:sp modelId="{00047C1F-E83F-4519-BA5E-984535A96D0B}">
      <dsp:nvSpPr>
        <dsp:cNvPr id="0" name=""/>
        <dsp:cNvSpPr/>
      </dsp:nvSpPr>
      <dsp:spPr>
        <a:xfrm>
          <a:off x="5620595" y="533397"/>
          <a:ext cx="2602027" cy="12489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7023" tIns="165100" rIns="257023" bIns="165100" numCol="1" spcCol="1270" anchor="ctr" anchorCtr="0">
          <a:noAutofit/>
        </a:bodyPr>
        <a:lstStyle/>
        <a:p>
          <a:pPr marL="0" lvl="0" indent="0" algn="ctr" defTabSz="2933700">
            <a:lnSpc>
              <a:spcPct val="90000"/>
            </a:lnSpc>
            <a:spcBef>
              <a:spcPct val="0"/>
            </a:spcBef>
            <a:spcAft>
              <a:spcPct val="35000"/>
            </a:spcAft>
            <a:buNone/>
          </a:pPr>
          <a:r>
            <a:rPr lang="en-US" sz="6600" kern="1200"/>
            <a:t>03</a:t>
          </a:r>
        </a:p>
      </dsp:txBody>
      <dsp:txXfrm>
        <a:off x="5620595" y="533397"/>
        <a:ext cx="2602027" cy="1248973"/>
      </dsp:txXfrm>
    </dsp:sp>
    <dsp:sp modelId="{9A313D9B-7B3A-438C-B4DA-309C31C08CDD}">
      <dsp:nvSpPr>
        <dsp:cNvPr id="0" name=""/>
        <dsp:cNvSpPr/>
      </dsp:nvSpPr>
      <dsp:spPr>
        <a:xfrm>
          <a:off x="8430785" y="533397"/>
          <a:ext cx="2602027" cy="3122433"/>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7023" tIns="0" rIns="257023" bIns="330200" numCol="1" spcCol="1270" anchor="t" anchorCtr="0">
          <a:noAutofit/>
        </a:bodyPr>
        <a:lstStyle/>
        <a:p>
          <a:pPr marL="0" lvl="0" indent="0" algn="ctr" defTabSz="800100">
            <a:lnSpc>
              <a:spcPct val="90000"/>
            </a:lnSpc>
            <a:spcBef>
              <a:spcPct val="0"/>
            </a:spcBef>
            <a:spcAft>
              <a:spcPct val="35000"/>
            </a:spcAft>
            <a:buNone/>
          </a:pPr>
          <a:r>
            <a:rPr lang="en-US" sz="1800" b="0" i="0" kern="1200" dirty="0"/>
            <a:t>Promoting open communication, diversity, inclusion.</a:t>
          </a:r>
          <a:endParaRPr lang="en-US" sz="1800" kern="1200" dirty="0"/>
        </a:p>
      </dsp:txBody>
      <dsp:txXfrm>
        <a:off x="8430785" y="1782371"/>
        <a:ext cx="2602027" cy="1873460"/>
      </dsp:txXfrm>
    </dsp:sp>
    <dsp:sp modelId="{AA8157D8-4390-4C43-AD54-760D041200E7}">
      <dsp:nvSpPr>
        <dsp:cNvPr id="0" name=""/>
        <dsp:cNvSpPr/>
      </dsp:nvSpPr>
      <dsp:spPr>
        <a:xfrm>
          <a:off x="8430785" y="533397"/>
          <a:ext cx="2602027" cy="124897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7023" tIns="165100" rIns="257023" bIns="165100" numCol="1" spcCol="1270" anchor="ctr" anchorCtr="0">
          <a:noAutofit/>
        </a:bodyPr>
        <a:lstStyle/>
        <a:p>
          <a:pPr marL="0" lvl="0" indent="0" algn="ctr" defTabSz="2933700">
            <a:lnSpc>
              <a:spcPct val="90000"/>
            </a:lnSpc>
            <a:spcBef>
              <a:spcPct val="0"/>
            </a:spcBef>
            <a:spcAft>
              <a:spcPct val="35000"/>
            </a:spcAft>
            <a:buNone/>
          </a:pPr>
          <a:r>
            <a:rPr lang="en-US" sz="6600" kern="1200"/>
            <a:t>04</a:t>
          </a:r>
        </a:p>
      </dsp:txBody>
      <dsp:txXfrm>
        <a:off x="8430785" y="533397"/>
        <a:ext cx="2602027" cy="12489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43B1D5-1E03-44F0-A825-05F9F7FE46DF}">
      <dsp:nvSpPr>
        <dsp:cNvPr id="0" name=""/>
        <dsp:cNvSpPr/>
      </dsp:nvSpPr>
      <dsp:spPr>
        <a:xfrm>
          <a:off x="0" y="1738"/>
          <a:ext cx="6760110" cy="88121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0739A4-6E24-4FB0-97FB-77B2A998DE6E}">
      <dsp:nvSpPr>
        <dsp:cNvPr id="0" name=""/>
        <dsp:cNvSpPr/>
      </dsp:nvSpPr>
      <dsp:spPr>
        <a:xfrm>
          <a:off x="266566" y="200011"/>
          <a:ext cx="484665" cy="4846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8664DC-FE49-46D3-B5E1-BCF4EDBD1ED4}">
      <dsp:nvSpPr>
        <dsp:cNvPr id="0" name=""/>
        <dsp:cNvSpPr/>
      </dsp:nvSpPr>
      <dsp:spPr>
        <a:xfrm>
          <a:off x="1017798" y="1738"/>
          <a:ext cx="5742311" cy="881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61" tIns="93261" rIns="93261" bIns="93261" numCol="1" spcCol="1270" anchor="ctr" anchorCtr="0">
          <a:noAutofit/>
        </a:bodyPr>
        <a:lstStyle/>
        <a:p>
          <a:pPr marL="0" lvl="0" indent="0" algn="just" defTabSz="800100">
            <a:lnSpc>
              <a:spcPct val="100000"/>
            </a:lnSpc>
            <a:spcBef>
              <a:spcPct val="0"/>
            </a:spcBef>
            <a:spcAft>
              <a:spcPct val="35000"/>
            </a:spcAft>
            <a:buNone/>
          </a:pPr>
          <a:r>
            <a:rPr lang="en-US" sz="1800" b="0" i="0" kern="1200"/>
            <a:t>Focuses on key knowledge and skills.</a:t>
          </a:r>
          <a:endParaRPr lang="en-US" sz="1800" kern="1200"/>
        </a:p>
      </dsp:txBody>
      <dsp:txXfrm>
        <a:off x="1017798" y="1738"/>
        <a:ext cx="5742311" cy="881210"/>
      </dsp:txXfrm>
    </dsp:sp>
    <dsp:sp modelId="{A0345E5F-FE7A-44B0-AAE6-2C2AB0C31FAA}">
      <dsp:nvSpPr>
        <dsp:cNvPr id="0" name=""/>
        <dsp:cNvSpPr/>
      </dsp:nvSpPr>
      <dsp:spPr>
        <a:xfrm>
          <a:off x="0" y="1103252"/>
          <a:ext cx="6760110" cy="88121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0C7409-5D75-48FE-8501-E48892BBE426}">
      <dsp:nvSpPr>
        <dsp:cNvPr id="0" name=""/>
        <dsp:cNvSpPr/>
      </dsp:nvSpPr>
      <dsp:spPr>
        <a:xfrm>
          <a:off x="266566" y="1301524"/>
          <a:ext cx="484665" cy="4846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2E5FE2-7FE3-45F3-9A83-A7475CC43530}">
      <dsp:nvSpPr>
        <dsp:cNvPr id="0" name=""/>
        <dsp:cNvSpPr/>
      </dsp:nvSpPr>
      <dsp:spPr>
        <a:xfrm>
          <a:off x="1017798" y="1103252"/>
          <a:ext cx="5742311" cy="881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61" tIns="93261" rIns="93261" bIns="93261" numCol="1" spcCol="1270" anchor="ctr" anchorCtr="0">
          <a:noAutofit/>
        </a:bodyPr>
        <a:lstStyle/>
        <a:p>
          <a:pPr marL="0" lvl="0" indent="0" algn="just" defTabSz="800100">
            <a:lnSpc>
              <a:spcPct val="100000"/>
            </a:lnSpc>
            <a:spcBef>
              <a:spcPct val="0"/>
            </a:spcBef>
            <a:spcAft>
              <a:spcPct val="35000"/>
            </a:spcAft>
            <a:buNone/>
          </a:pPr>
          <a:r>
            <a:rPr lang="en-US" sz="1800" b="0" i="0" kern="1200" dirty="0"/>
            <a:t>Incorporates employment law and ethics.</a:t>
          </a:r>
          <a:endParaRPr lang="en-US" sz="1800" kern="1200" dirty="0"/>
        </a:p>
      </dsp:txBody>
      <dsp:txXfrm>
        <a:off x="1017798" y="1103252"/>
        <a:ext cx="5742311" cy="881210"/>
      </dsp:txXfrm>
    </dsp:sp>
    <dsp:sp modelId="{1A793316-9E45-43AC-9D11-5082EB250B09}">
      <dsp:nvSpPr>
        <dsp:cNvPr id="0" name=""/>
        <dsp:cNvSpPr/>
      </dsp:nvSpPr>
      <dsp:spPr>
        <a:xfrm>
          <a:off x="0" y="2204765"/>
          <a:ext cx="6760110" cy="88121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391A7A-664E-43AB-82A2-0C41A071D5A5}">
      <dsp:nvSpPr>
        <dsp:cNvPr id="0" name=""/>
        <dsp:cNvSpPr/>
      </dsp:nvSpPr>
      <dsp:spPr>
        <a:xfrm>
          <a:off x="266566" y="2403038"/>
          <a:ext cx="484665" cy="4846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197B26-9655-4ED8-BFB1-0AD327D50CF1}">
      <dsp:nvSpPr>
        <dsp:cNvPr id="0" name=""/>
        <dsp:cNvSpPr/>
      </dsp:nvSpPr>
      <dsp:spPr>
        <a:xfrm>
          <a:off x="1017798" y="2204765"/>
          <a:ext cx="5742311" cy="881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61" tIns="93261" rIns="93261" bIns="93261" numCol="1" spcCol="1270" anchor="ctr" anchorCtr="0">
          <a:noAutofit/>
        </a:bodyPr>
        <a:lstStyle/>
        <a:p>
          <a:pPr marL="0" lvl="0" indent="0" algn="just" defTabSz="800100">
            <a:lnSpc>
              <a:spcPct val="100000"/>
            </a:lnSpc>
            <a:spcBef>
              <a:spcPct val="0"/>
            </a:spcBef>
            <a:spcAft>
              <a:spcPct val="35000"/>
            </a:spcAft>
            <a:buNone/>
          </a:pPr>
          <a:r>
            <a:rPr lang="en-US" sz="1800" b="0" i="0" kern="1200" dirty="0"/>
            <a:t>Encourages continuous professional development.</a:t>
          </a:r>
          <a:endParaRPr lang="en-US" sz="1800" kern="1200" dirty="0"/>
        </a:p>
      </dsp:txBody>
      <dsp:txXfrm>
        <a:off x="1017798" y="2204765"/>
        <a:ext cx="5742311" cy="881210"/>
      </dsp:txXfrm>
    </dsp:sp>
    <dsp:sp modelId="{81F6C8F8-D705-4B95-9FE3-9BCE8E2044D6}">
      <dsp:nvSpPr>
        <dsp:cNvPr id="0" name=""/>
        <dsp:cNvSpPr/>
      </dsp:nvSpPr>
      <dsp:spPr>
        <a:xfrm>
          <a:off x="0" y="3306279"/>
          <a:ext cx="6760110" cy="88121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B366CA-1601-4CA4-9AB4-F1AE61363FFC}">
      <dsp:nvSpPr>
        <dsp:cNvPr id="0" name=""/>
        <dsp:cNvSpPr/>
      </dsp:nvSpPr>
      <dsp:spPr>
        <a:xfrm>
          <a:off x="266566" y="3504551"/>
          <a:ext cx="484665" cy="4846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2F0FDF-F83C-4FB3-9759-136ABD78BF48}">
      <dsp:nvSpPr>
        <dsp:cNvPr id="0" name=""/>
        <dsp:cNvSpPr/>
      </dsp:nvSpPr>
      <dsp:spPr>
        <a:xfrm>
          <a:off x="1017798" y="3306279"/>
          <a:ext cx="5742311" cy="881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261" tIns="93261" rIns="93261" bIns="93261" numCol="1" spcCol="1270" anchor="ctr" anchorCtr="0">
          <a:noAutofit/>
        </a:bodyPr>
        <a:lstStyle/>
        <a:p>
          <a:pPr marL="0" lvl="0" indent="0" algn="just" defTabSz="800100">
            <a:lnSpc>
              <a:spcPct val="100000"/>
            </a:lnSpc>
            <a:spcBef>
              <a:spcPct val="0"/>
            </a:spcBef>
            <a:spcAft>
              <a:spcPct val="35000"/>
            </a:spcAft>
            <a:buNone/>
          </a:pPr>
          <a:r>
            <a:rPr lang="en-US" sz="1800" b="0" i="0" kern="1200"/>
            <a:t>Empowers HR professionals for strategic leadership.</a:t>
          </a:r>
          <a:endParaRPr lang="en-US" sz="1800" kern="1200"/>
        </a:p>
      </dsp:txBody>
      <dsp:txXfrm>
        <a:off x="1017798" y="3306279"/>
        <a:ext cx="5742311" cy="8812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275D05-375B-46AE-8C76-D956BF0D4DA6}">
      <dsp:nvSpPr>
        <dsp:cNvPr id="0" name=""/>
        <dsp:cNvSpPr/>
      </dsp:nvSpPr>
      <dsp:spPr>
        <a:xfrm>
          <a:off x="0" y="1494"/>
          <a:ext cx="6381981" cy="757567"/>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93D29A-17DB-4F21-8841-BF757FA05F22}">
      <dsp:nvSpPr>
        <dsp:cNvPr id="0" name=""/>
        <dsp:cNvSpPr/>
      </dsp:nvSpPr>
      <dsp:spPr>
        <a:xfrm>
          <a:off x="229164" y="171947"/>
          <a:ext cx="416662" cy="4166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727CE7-9E99-4E81-8536-B7F9845040E1}">
      <dsp:nvSpPr>
        <dsp:cNvPr id="0" name=""/>
        <dsp:cNvSpPr/>
      </dsp:nvSpPr>
      <dsp:spPr>
        <a:xfrm>
          <a:off x="874990" y="1494"/>
          <a:ext cx="5506990" cy="7575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76" tIns="80176" rIns="80176" bIns="80176" numCol="1" spcCol="1270" anchor="ctr" anchorCtr="0">
          <a:noAutofit/>
        </a:bodyPr>
        <a:lstStyle/>
        <a:p>
          <a:pPr marL="0" lvl="0" indent="0" algn="just" defTabSz="844550">
            <a:lnSpc>
              <a:spcPct val="100000"/>
            </a:lnSpc>
            <a:spcBef>
              <a:spcPct val="0"/>
            </a:spcBef>
            <a:spcAft>
              <a:spcPct val="35000"/>
            </a:spcAft>
            <a:buNone/>
          </a:pPr>
          <a:r>
            <a:rPr lang="en-US" sz="1900" b="0" i="0" kern="1200" dirty="0"/>
            <a:t>Professional development and promotion opportunities.</a:t>
          </a:r>
          <a:endParaRPr lang="en-US" sz="1900" kern="1200" dirty="0"/>
        </a:p>
      </dsp:txBody>
      <dsp:txXfrm>
        <a:off x="874990" y="1494"/>
        <a:ext cx="5506990" cy="757567"/>
      </dsp:txXfrm>
    </dsp:sp>
    <dsp:sp modelId="{BF604606-DF05-41A1-A3FE-C43DBC910296}">
      <dsp:nvSpPr>
        <dsp:cNvPr id="0" name=""/>
        <dsp:cNvSpPr/>
      </dsp:nvSpPr>
      <dsp:spPr>
        <a:xfrm>
          <a:off x="0" y="948454"/>
          <a:ext cx="6381981" cy="757567"/>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6DFBC-8E72-45EC-AAA1-17091BD8BD8E}">
      <dsp:nvSpPr>
        <dsp:cNvPr id="0" name=""/>
        <dsp:cNvSpPr/>
      </dsp:nvSpPr>
      <dsp:spPr>
        <a:xfrm>
          <a:off x="229164" y="1118907"/>
          <a:ext cx="416662" cy="4166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B1B2C3-B643-4F49-98AB-AC922BA1502A}">
      <dsp:nvSpPr>
        <dsp:cNvPr id="0" name=""/>
        <dsp:cNvSpPr/>
      </dsp:nvSpPr>
      <dsp:spPr>
        <a:xfrm>
          <a:off x="874990" y="948454"/>
          <a:ext cx="5506990" cy="7575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76" tIns="80176" rIns="80176" bIns="80176" numCol="1" spcCol="1270" anchor="ctr" anchorCtr="0">
          <a:noAutofit/>
        </a:bodyPr>
        <a:lstStyle/>
        <a:p>
          <a:pPr marL="0" lvl="0" indent="0" algn="just" defTabSz="844550">
            <a:lnSpc>
              <a:spcPct val="100000"/>
            </a:lnSpc>
            <a:spcBef>
              <a:spcPct val="0"/>
            </a:spcBef>
            <a:spcAft>
              <a:spcPct val="35000"/>
            </a:spcAft>
            <a:buNone/>
          </a:pPr>
          <a:r>
            <a:rPr lang="en-US" sz="1900" b="0" i="0" kern="1200"/>
            <a:t>Fairness, equality, and equal treatment.</a:t>
          </a:r>
          <a:endParaRPr lang="en-US" sz="1900" kern="1200"/>
        </a:p>
      </dsp:txBody>
      <dsp:txXfrm>
        <a:off x="874990" y="948454"/>
        <a:ext cx="5506990" cy="757567"/>
      </dsp:txXfrm>
    </dsp:sp>
    <dsp:sp modelId="{5A97BEE8-0443-4627-807C-4E116BD003F3}">
      <dsp:nvSpPr>
        <dsp:cNvPr id="0" name=""/>
        <dsp:cNvSpPr/>
      </dsp:nvSpPr>
      <dsp:spPr>
        <a:xfrm>
          <a:off x="0" y="1895413"/>
          <a:ext cx="6381981" cy="757567"/>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C0269C-09F7-46C0-B41F-B1C709F4552F}">
      <dsp:nvSpPr>
        <dsp:cNvPr id="0" name=""/>
        <dsp:cNvSpPr/>
      </dsp:nvSpPr>
      <dsp:spPr>
        <a:xfrm>
          <a:off x="229164" y="2065866"/>
          <a:ext cx="416662" cy="4166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AB1618-D196-408E-9FA2-257748D7CB57}">
      <dsp:nvSpPr>
        <dsp:cNvPr id="0" name=""/>
        <dsp:cNvSpPr/>
      </dsp:nvSpPr>
      <dsp:spPr>
        <a:xfrm>
          <a:off x="874990" y="1895413"/>
          <a:ext cx="5506990" cy="7575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76" tIns="80176" rIns="80176" bIns="80176" numCol="1" spcCol="1270" anchor="ctr" anchorCtr="0">
          <a:noAutofit/>
        </a:bodyPr>
        <a:lstStyle/>
        <a:p>
          <a:pPr marL="0" lvl="0" indent="0" algn="just" defTabSz="844550">
            <a:lnSpc>
              <a:spcPct val="100000"/>
            </a:lnSpc>
            <a:spcBef>
              <a:spcPct val="0"/>
            </a:spcBef>
            <a:spcAft>
              <a:spcPct val="35000"/>
            </a:spcAft>
            <a:buNone/>
          </a:pPr>
          <a:r>
            <a:rPr lang="en-US" sz="1900" b="0" i="0" kern="1200"/>
            <a:t>Regular feedback and recognition for achievements.</a:t>
          </a:r>
          <a:endParaRPr lang="en-US" sz="1900" kern="1200"/>
        </a:p>
      </dsp:txBody>
      <dsp:txXfrm>
        <a:off x="874990" y="1895413"/>
        <a:ext cx="5506990" cy="757567"/>
      </dsp:txXfrm>
    </dsp:sp>
    <dsp:sp modelId="{A239B655-7B05-42C8-983C-B4D3074C1384}">
      <dsp:nvSpPr>
        <dsp:cNvPr id="0" name=""/>
        <dsp:cNvSpPr/>
      </dsp:nvSpPr>
      <dsp:spPr>
        <a:xfrm>
          <a:off x="0" y="2842373"/>
          <a:ext cx="6381981" cy="757567"/>
        </a:xfrm>
        <a:prstGeom prst="roundRect">
          <a:avLst>
            <a:gd name="adj" fmla="val 1000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06E019-01B1-490A-8DBD-BB0AEEB655A1}">
      <dsp:nvSpPr>
        <dsp:cNvPr id="0" name=""/>
        <dsp:cNvSpPr/>
      </dsp:nvSpPr>
      <dsp:spPr>
        <a:xfrm>
          <a:off x="229164" y="3012826"/>
          <a:ext cx="416662" cy="4166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A5A353-200A-4B27-91F3-7B0E93A8C632}">
      <dsp:nvSpPr>
        <dsp:cNvPr id="0" name=""/>
        <dsp:cNvSpPr/>
      </dsp:nvSpPr>
      <dsp:spPr>
        <a:xfrm>
          <a:off x="874990" y="2842373"/>
          <a:ext cx="5506990" cy="7575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176" tIns="80176" rIns="80176" bIns="80176" numCol="1" spcCol="1270" anchor="ctr" anchorCtr="0">
          <a:noAutofit/>
        </a:bodyPr>
        <a:lstStyle/>
        <a:p>
          <a:pPr marL="0" lvl="0" indent="0" algn="just" defTabSz="844550">
            <a:lnSpc>
              <a:spcPct val="100000"/>
            </a:lnSpc>
            <a:spcBef>
              <a:spcPct val="0"/>
            </a:spcBef>
            <a:spcAft>
              <a:spcPct val="35000"/>
            </a:spcAft>
            <a:buNone/>
          </a:pPr>
          <a:r>
            <a:rPr lang="en-US" sz="1900" b="0" i="0" kern="1200"/>
            <a:t>Clear communication channels and representative working environment.</a:t>
          </a:r>
          <a:endParaRPr lang="en-US" sz="1900" kern="1200"/>
        </a:p>
      </dsp:txBody>
      <dsp:txXfrm>
        <a:off x="874990" y="2842373"/>
        <a:ext cx="5506990" cy="7575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DE98F-DC91-44CD-899D-9E1A84FB1ACD}">
      <dsp:nvSpPr>
        <dsp:cNvPr id="0" name=""/>
        <dsp:cNvSpPr/>
      </dsp:nvSpPr>
      <dsp:spPr>
        <a:xfrm>
          <a:off x="814671" y="907018"/>
          <a:ext cx="1471883" cy="147188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92EDA2-CF4A-4AB9-98D3-89085B1D791D}">
      <dsp:nvSpPr>
        <dsp:cNvPr id="0" name=""/>
        <dsp:cNvSpPr/>
      </dsp:nvSpPr>
      <dsp:spPr>
        <a:xfrm>
          <a:off x="1128351" y="1220699"/>
          <a:ext cx="844523" cy="8445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4B1447-0B5A-4B8D-A29D-B27B131BB029}">
      <dsp:nvSpPr>
        <dsp:cNvPr id="0" name=""/>
        <dsp:cNvSpPr/>
      </dsp:nvSpPr>
      <dsp:spPr>
        <a:xfrm>
          <a:off x="344151" y="2837358"/>
          <a:ext cx="2412924"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b="0" i="0" kern="1200" cap="none" dirty="0"/>
            <a:t>Open Honesty Fosters Trust And Respect.</a:t>
          </a:r>
          <a:endParaRPr lang="en-US" sz="1800" kern="1200" cap="none" dirty="0"/>
        </a:p>
      </dsp:txBody>
      <dsp:txXfrm>
        <a:off x="344151" y="2837358"/>
        <a:ext cx="2412924" cy="765000"/>
      </dsp:txXfrm>
    </dsp:sp>
    <dsp:sp modelId="{01C77A11-F9E6-4818-ADE5-5EABAA386ADD}">
      <dsp:nvSpPr>
        <dsp:cNvPr id="0" name=""/>
        <dsp:cNvSpPr/>
      </dsp:nvSpPr>
      <dsp:spPr>
        <a:xfrm>
          <a:off x="3649857" y="907018"/>
          <a:ext cx="1471883" cy="147188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260FC4-A9AA-4CC9-985D-5D09D917F3ED}">
      <dsp:nvSpPr>
        <dsp:cNvPr id="0" name=""/>
        <dsp:cNvSpPr/>
      </dsp:nvSpPr>
      <dsp:spPr>
        <a:xfrm>
          <a:off x="3963537" y="1220699"/>
          <a:ext cx="844523" cy="8445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3844F5-FA7E-463D-A62B-4C9EBAA139C2}">
      <dsp:nvSpPr>
        <dsp:cNvPr id="0" name=""/>
        <dsp:cNvSpPr/>
      </dsp:nvSpPr>
      <dsp:spPr>
        <a:xfrm>
          <a:off x="3179337" y="2837358"/>
          <a:ext cx="2412924"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b="0" i="0" kern="1200" cap="none" dirty="0"/>
            <a:t>Listening To Employees' Feelings Is Crucial.</a:t>
          </a:r>
          <a:endParaRPr lang="en-US" sz="1800" kern="1200" cap="none" dirty="0"/>
        </a:p>
      </dsp:txBody>
      <dsp:txXfrm>
        <a:off x="3179337" y="2837358"/>
        <a:ext cx="2412924" cy="765000"/>
      </dsp:txXfrm>
    </dsp:sp>
    <dsp:sp modelId="{213EEEB3-DAB7-4157-8708-B70F60C37182}">
      <dsp:nvSpPr>
        <dsp:cNvPr id="0" name=""/>
        <dsp:cNvSpPr/>
      </dsp:nvSpPr>
      <dsp:spPr>
        <a:xfrm>
          <a:off x="6485043" y="907018"/>
          <a:ext cx="1471883" cy="147188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1C9AB5-06A5-4550-9180-26553479EE76}">
      <dsp:nvSpPr>
        <dsp:cNvPr id="0" name=""/>
        <dsp:cNvSpPr/>
      </dsp:nvSpPr>
      <dsp:spPr>
        <a:xfrm>
          <a:off x="6798723" y="1220699"/>
          <a:ext cx="844523" cy="8445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52EDEB-CC57-40CD-9090-E812DF80023B}">
      <dsp:nvSpPr>
        <dsp:cNvPr id="0" name=""/>
        <dsp:cNvSpPr/>
      </dsp:nvSpPr>
      <dsp:spPr>
        <a:xfrm>
          <a:off x="6014522" y="2837358"/>
          <a:ext cx="2412924"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b="0" i="0" kern="1200" cap="none" dirty="0"/>
            <a:t>Thanking And Praising Employees For Dedication.</a:t>
          </a:r>
          <a:endParaRPr lang="en-US" sz="1800" kern="1200" cap="none" dirty="0"/>
        </a:p>
      </dsp:txBody>
      <dsp:txXfrm>
        <a:off x="6014522" y="2837358"/>
        <a:ext cx="2412924" cy="765000"/>
      </dsp:txXfrm>
    </dsp:sp>
    <dsp:sp modelId="{53453AB3-3835-4091-9A3F-7C7511C2BAFC}">
      <dsp:nvSpPr>
        <dsp:cNvPr id="0" name=""/>
        <dsp:cNvSpPr/>
      </dsp:nvSpPr>
      <dsp:spPr>
        <a:xfrm>
          <a:off x="9320228" y="907018"/>
          <a:ext cx="1471883" cy="147188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0D3C19-845C-4AB6-A97B-36A070824E01}">
      <dsp:nvSpPr>
        <dsp:cNvPr id="0" name=""/>
        <dsp:cNvSpPr/>
      </dsp:nvSpPr>
      <dsp:spPr>
        <a:xfrm>
          <a:off x="9633908" y="1220699"/>
          <a:ext cx="844523" cy="8445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2D6726-972B-4D03-B4AA-68048FC74924}">
      <dsp:nvSpPr>
        <dsp:cNvPr id="0" name=""/>
        <dsp:cNvSpPr/>
      </dsp:nvSpPr>
      <dsp:spPr>
        <a:xfrm>
          <a:off x="8849708" y="2837358"/>
          <a:ext cx="2412924"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b="0" i="0" kern="1200" cap="none" dirty="0"/>
            <a:t>Providing Opportunities For Career Progression.</a:t>
          </a:r>
          <a:endParaRPr lang="en-US" sz="1800" kern="1200" cap="none" dirty="0"/>
        </a:p>
      </dsp:txBody>
      <dsp:txXfrm>
        <a:off x="8849708" y="2837358"/>
        <a:ext cx="2412924" cy="765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227235-D36C-426B-B1BB-375AA7B882A1}">
      <dsp:nvSpPr>
        <dsp:cNvPr id="0" name=""/>
        <dsp:cNvSpPr/>
      </dsp:nvSpPr>
      <dsp:spPr>
        <a:xfrm>
          <a:off x="2024401" y="1370195"/>
          <a:ext cx="1278569" cy="1278726"/>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A5F2FDFE-3AE9-4AB4-A381-233FCF121C10}">
      <dsp:nvSpPr>
        <dsp:cNvPr id="0" name=""/>
        <dsp:cNvSpPr/>
      </dsp:nvSpPr>
      <dsp:spPr>
        <a:xfrm>
          <a:off x="1931172" y="372146"/>
          <a:ext cx="1465027" cy="78401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b="1" i="0" kern="1200"/>
            <a:t>Human Resources</a:t>
          </a:r>
          <a:endParaRPr lang="en-GB" sz="1500" b="1" kern="1200"/>
        </a:p>
      </dsp:txBody>
      <dsp:txXfrm>
        <a:off x="1931172" y="372146"/>
        <a:ext cx="1465027" cy="784013"/>
      </dsp:txXfrm>
    </dsp:sp>
    <dsp:sp modelId="{C03E3754-5DD2-4EC4-A084-B8D10C171B48}">
      <dsp:nvSpPr>
        <dsp:cNvPr id="0" name=""/>
        <dsp:cNvSpPr/>
      </dsp:nvSpPr>
      <dsp:spPr>
        <a:xfrm>
          <a:off x="2399448" y="1550518"/>
          <a:ext cx="1278569" cy="1278726"/>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36421B9C-10FC-4C43-8E83-C75F30FF6F9D}">
      <dsp:nvSpPr>
        <dsp:cNvPr id="0" name=""/>
        <dsp:cNvSpPr/>
      </dsp:nvSpPr>
      <dsp:spPr>
        <a:xfrm>
          <a:off x="3835708" y="1116959"/>
          <a:ext cx="1385116" cy="86241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b="1" i="0" kern="1200"/>
            <a:t>Workplace Relationships</a:t>
          </a:r>
          <a:endParaRPr lang="en-GB" sz="1500" b="1" kern="1200"/>
        </a:p>
      </dsp:txBody>
      <dsp:txXfrm>
        <a:off x="3835708" y="1116959"/>
        <a:ext cx="1385116" cy="862415"/>
      </dsp:txXfrm>
    </dsp:sp>
    <dsp:sp modelId="{A0631B88-6E44-4707-A309-AE0E641FCF72}">
      <dsp:nvSpPr>
        <dsp:cNvPr id="0" name=""/>
        <dsp:cNvSpPr/>
      </dsp:nvSpPr>
      <dsp:spPr>
        <a:xfrm>
          <a:off x="2491612" y="1956245"/>
          <a:ext cx="1278569" cy="1278726"/>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4E21BB12-6954-4EA5-BFD1-553A74B38CAC}">
      <dsp:nvSpPr>
        <dsp:cNvPr id="0" name=""/>
        <dsp:cNvSpPr/>
      </dsp:nvSpPr>
      <dsp:spPr>
        <a:xfrm>
          <a:off x="3968892" y="2214578"/>
          <a:ext cx="1358480" cy="92121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b="1" i="0" kern="1200"/>
            <a:t>Ethical Standards</a:t>
          </a:r>
          <a:endParaRPr lang="en-GB" sz="1500" b="1" kern="1200"/>
        </a:p>
      </dsp:txBody>
      <dsp:txXfrm>
        <a:off x="3968892" y="2214578"/>
        <a:ext cx="1358480" cy="921216"/>
      </dsp:txXfrm>
    </dsp:sp>
    <dsp:sp modelId="{EC9F72E0-12F8-42EF-B4D6-CCB0FC06FECC}">
      <dsp:nvSpPr>
        <dsp:cNvPr id="0" name=""/>
        <dsp:cNvSpPr/>
      </dsp:nvSpPr>
      <dsp:spPr>
        <a:xfrm>
          <a:off x="2232169" y="2281611"/>
          <a:ext cx="1278569" cy="1278726"/>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3F9B4F50-89D0-4889-A63E-781AB257E0F4}">
      <dsp:nvSpPr>
        <dsp:cNvPr id="0" name=""/>
        <dsp:cNvSpPr/>
      </dsp:nvSpPr>
      <dsp:spPr>
        <a:xfrm>
          <a:off x="3382881" y="3449400"/>
          <a:ext cx="1465027" cy="84281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b="1" i="0" kern="1200"/>
            <a:t>CIPD Profession Map</a:t>
          </a:r>
          <a:endParaRPr lang="en-GB" sz="1500" b="1" kern="1200"/>
        </a:p>
      </dsp:txBody>
      <dsp:txXfrm>
        <a:off x="3382881" y="3449400"/>
        <a:ext cx="1465027" cy="842814"/>
      </dsp:txXfrm>
    </dsp:sp>
    <dsp:sp modelId="{7ABA5254-0CAE-4895-B18D-3EBDA7E2E519}">
      <dsp:nvSpPr>
        <dsp:cNvPr id="0" name=""/>
        <dsp:cNvSpPr/>
      </dsp:nvSpPr>
      <dsp:spPr>
        <a:xfrm>
          <a:off x="1816634" y="2281611"/>
          <a:ext cx="1278569" cy="1278726"/>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6A77D8FC-1C63-48AA-BD58-001AD701E031}">
      <dsp:nvSpPr>
        <dsp:cNvPr id="0" name=""/>
        <dsp:cNvSpPr/>
      </dsp:nvSpPr>
      <dsp:spPr>
        <a:xfrm>
          <a:off x="479463" y="3449400"/>
          <a:ext cx="1465027" cy="84281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b="1" i="0" kern="1200"/>
            <a:t>Communication</a:t>
          </a:r>
          <a:endParaRPr lang="en-GB" sz="1500" b="1" kern="1200"/>
        </a:p>
      </dsp:txBody>
      <dsp:txXfrm>
        <a:off x="479463" y="3449400"/>
        <a:ext cx="1465027" cy="842814"/>
      </dsp:txXfrm>
    </dsp:sp>
    <dsp:sp modelId="{55072E55-B8EB-46D3-97A8-91BA476C5473}">
      <dsp:nvSpPr>
        <dsp:cNvPr id="0" name=""/>
        <dsp:cNvSpPr/>
      </dsp:nvSpPr>
      <dsp:spPr>
        <a:xfrm>
          <a:off x="1557191" y="1956245"/>
          <a:ext cx="1278569" cy="1278726"/>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351428B2-0869-4D2B-8A3C-D3540D489D1D}">
      <dsp:nvSpPr>
        <dsp:cNvPr id="0" name=""/>
        <dsp:cNvSpPr/>
      </dsp:nvSpPr>
      <dsp:spPr>
        <a:xfrm>
          <a:off x="0" y="2214578"/>
          <a:ext cx="1358480" cy="92121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b="1" i="0" kern="1200"/>
            <a:t>Diversity Inclusion</a:t>
          </a:r>
          <a:endParaRPr lang="en-GB" sz="1500" b="1" kern="1200"/>
        </a:p>
      </dsp:txBody>
      <dsp:txXfrm>
        <a:off x="0" y="2214578"/>
        <a:ext cx="1358480" cy="921216"/>
      </dsp:txXfrm>
    </dsp:sp>
    <dsp:sp modelId="{15833D60-E73A-468D-9B42-3D4E6DF99338}">
      <dsp:nvSpPr>
        <dsp:cNvPr id="0" name=""/>
        <dsp:cNvSpPr/>
      </dsp:nvSpPr>
      <dsp:spPr>
        <a:xfrm>
          <a:off x="1649354" y="1550518"/>
          <a:ext cx="1278569" cy="1278726"/>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57C34707-C8D6-45D3-9F13-B9D635180AC0}">
      <dsp:nvSpPr>
        <dsp:cNvPr id="0" name=""/>
        <dsp:cNvSpPr/>
      </dsp:nvSpPr>
      <dsp:spPr>
        <a:xfrm>
          <a:off x="106547" y="1116959"/>
          <a:ext cx="1385116" cy="86241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US" sz="1500" b="1" i="0" kern="1200"/>
            <a:t>Employee Engagement</a:t>
          </a:r>
          <a:endParaRPr lang="en-GB" sz="1500" b="1" kern="1200"/>
        </a:p>
      </dsp:txBody>
      <dsp:txXfrm>
        <a:off x="106547" y="1116959"/>
        <a:ext cx="1385116" cy="8624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CCD19-40CC-43E9-8B0A-94E05BDD764B}" type="datetimeFigureOut">
              <a:rPr lang="en-GB" smtClean="0"/>
              <a:t>27/02/2024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7663CA-611E-4BF1-8B01-D0EA34A27EB1}" type="slidenum">
              <a:rPr lang="en-GB" smtClean="0"/>
              <a:t>‹#›</a:t>
            </a:fld>
            <a:endParaRPr lang="en-GB"/>
          </a:p>
        </p:txBody>
      </p:sp>
    </p:spTree>
    <p:extLst>
      <p:ext uri="{BB962C8B-B14F-4D97-AF65-F5344CB8AC3E}">
        <p14:creationId xmlns:p14="http://schemas.microsoft.com/office/powerpoint/2010/main" val="199045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evening everyone. Welcome to my presentation. The topic of my presentation is managing people.</a:t>
            </a:r>
          </a:p>
        </p:txBody>
      </p:sp>
      <p:sp>
        <p:nvSpPr>
          <p:cNvPr id="4" name="Slide Number Placeholder 3"/>
          <p:cNvSpPr>
            <a:spLocks noGrp="1"/>
          </p:cNvSpPr>
          <p:nvPr>
            <p:ph type="sldNum" sz="quarter" idx="5"/>
          </p:nvPr>
        </p:nvSpPr>
        <p:spPr/>
        <p:txBody>
          <a:bodyPr/>
          <a:lstStyle/>
          <a:p>
            <a:fld id="{647663CA-611E-4BF1-8B01-D0EA34A27EB1}" type="slidenum">
              <a:rPr lang="en-GB" smtClean="0"/>
              <a:t>1</a:t>
            </a:fld>
            <a:endParaRPr lang="en-GB"/>
          </a:p>
        </p:txBody>
      </p:sp>
    </p:spTree>
    <p:extLst>
      <p:ext uri="{BB962C8B-B14F-4D97-AF65-F5344CB8AC3E}">
        <p14:creationId xmlns:p14="http://schemas.microsoft.com/office/powerpoint/2010/main" val="2849941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HRM means the strategic approach to human resource management (Bratton et al., 2021). Anyone who is responsible for carrying out the HRM practices in an organisation can be referred to as a Human Resources (HR) professional (Stewart &amp; Brown, 2019). It involves the planning, organising, directing, and supervising of acquiring, developmental compensation as well as integration and maintenance human resources so that it may achieve its objectives effectively (Boxall &amp; Purcell, 2022). This presentation is focused on the complex nature of roles and ethical issues in HR jobs, it discusses current standards outlines by CIPD Profession Map. The various types of employer-employee relationships are also discussed, and real cases illustrating the variables that influence these relationships as well as employee stories from building a positive work culture.</a:t>
            </a:r>
          </a:p>
          <a:p>
            <a:endParaRPr lang="en-GB" dirty="0"/>
          </a:p>
        </p:txBody>
      </p:sp>
      <p:sp>
        <p:nvSpPr>
          <p:cNvPr id="4" name="Slide Number Placeholder 3"/>
          <p:cNvSpPr>
            <a:spLocks noGrp="1"/>
          </p:cNvSpPr>
          <p:nvPr>
            <p:ph type="sldNum" sz="quarter" idx="5"/>
          </p:nvPr>
        </p:nvSpPr>
        <p:spPr/>
        <p:txBody>
          <a:bodyPr/>
          <a:lstStyle/>
          <a:p>
            <a:fld id="{647663CA-611E-4BF1-8B01-D0EA34A27EB1}" type="slidenum">
              <a:rPr lang="en-GB" smtClean="0"/>
              <a:t>2</a:t>
            </a:fld>
            <a:endParaRPr lang="en-GB"/>
          </a:p>
        </p:txBody>
      </p:sp>
    </p:spTree>
    <p:extLst>
      <p:ext uri="{BB962C8B-B14F-4D97-AF65-F5344CB8AC3E}">
        <p14:creationId xmlns:p14="http://schemas.microsoft.com/office/powerpoint/2010/main" val="1877844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Human resources professionals (HR) play numerous roles in the day-to-day management of a company’s personnel. Some of the numerous functional areas that this field covers include recruitment and selection, employee relations, performance management, training, and development pay &amp; benefits as well as HR policy formulation. In recruitment and selection, HR professionals are responsible for identifying the staffing needs, finding applicants to fill those positions through interview processes thus helping in hiring (Armstrong &amp; Taylor, 2020). They handle complaints; dispute resolution and creating a happy workplace all under employee relations. Some of the performance management processes that human resource professionals keep track includes goal setting, performance reviews and even employee feedback meetings. The also have responsibilities for developing and implementing the training and development strategies aimed at enhancing employee skills. HR practitioners play roles to help in benefits and compensation packages such that employees get incentives at the right time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Mahapatro</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2021). They develop and implement HR policies and procedures that ensure organizational goals are achieved while legal requirements are met.</a:t>
            </a:r>
          </a:p>
        </p:txBody>
      </p:sp>
      <p:sp>
        <p:nvSpPr>
          <p:cNvPr id="4" name="Slide Number Placeholder 3"/>
          <p:cNvSpPr>
            <a:spLocks noGrp="1"/>
          </p:cNvSpPr>
          <p:nvPr>
            <p:ph type="sldNum" sz="quarter" idx="5"/>
          </p:nvPr>
        </p:nvSpPr>
        <p:spPr/>
        <p:txBody>
          <a:bodyPr/>
          <a:lstStyle/>
          <a:p>
            <a:fld id="{647663CA-611E-4BF1-8B01-D0EA34A27EB1}" type="slidenum">
              <a:rPr lang="en-GB" smtClean="0"/>
              <a:t>3</a:t>
            </a:fld>
            <a:endParaRPr lang="en-GB"/>
          </a:p>
        </p:txBody>
      </p:sp>
    </p:spTree>
    <p:extLst>
      <p:ext uri="{BB962C8B-B14F-4D97-AF65-F5344CB8AC3E}">
        <p14:creationId xmlns:p14="http://schemas.microsoft.com/office/powerpoint/2010/main" val="639867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Performing an HR professional should follow some ethics and core values. Such values include tolerance, privacy, justice, and honesty. Must be honest and transparent for integrity allows the HR practice to trust its stakeholder because they are assured of this. To be termed as fair, the treatment of the employees should not discriminate in any way. This is important to need privateness of the information regarding employees that why maintaining secrecy and trust ensures confidentiality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Pattanayak</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 Accepting diversity means recognising differences between individuals and letting people join groups in which the prevailing culture allows for support to facilitate participation (Maddox-</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Daines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2023). By doing so, HR practitioners play an important role in the development of robust relationships and trust which positively influences organisational performance. They do so by adhering to such principles and ethics.</a:t>
            </a:r>
          </a:p>
          <a:p>
            <a:endParaRPr lang="en-GB" dirty="0"/>
          </a:p>
        </p:txBody>
      </p:sp>
      <p:sp>
        <p:nvSpPr>
          <p:cNvPr id="4" name="Slide Number Placeholder 3"/>
          <p:cNvSpPr>
            <a:spLocks noGrp="1"/>
          </p:cNvSpPr>
          <p:nvPr>
            <p:ph type="sldNum" sz="quarter" idx="5"/>
          </p:nvPr>
        </p:nvSpPr>
        <p:spPr/>
        <p:txBody>
          <a:bodyPr/>
          <a:lstStyle/>
          <a:p>
            <a:fld id="{647663CA-611E-4BF1-8B01-D0EA34A27EB1}" type="slidenum">
              <a:rPr lang="en-GB" smtClean="0"/>
              <a:t>4</a:t>
            </a:fld>
            <a:endParaRPr lang="en-GB"/>
          </a:p>
        </p:txBody>
      </p:sp>
    </p:spTree>
    <p:extLst>
      <p:ext uri="{BB962C8B-B14F-4D97-AF65-F5344CB8AC3E}">
        <p14:creationId xmlns:p14="http://schemas.microsoft.com/office/powerpoint/2010/main" val="482302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CIPD profession map which describes those core knowledge and skills, required to perform in some of the specific roles is a practical tool for HR professionals. It focuses squarely on the areas stitched tightly around four major aspects namely, key knowledge management competencies such as organisational structure and employee participation; employment law which happens to be legally binding constraints in business practices; decided attitudes towards doing good or ill (DeCenzo et al., 2016). Using the CIPD profession map, HR professionals could measure these aspects of their performance and learn what they need to improve in order how teach themselves more effective mode for leading change with added value for the business. The utilisation of a profession map can empower HR professionals to stay abreast of the latest trends and top-notch practices on an industry which value lifelong learning as well ideals that support continuous professional development. The final version of CIPD profession map is likely to be used by HR professionals as a tool that facilitates their understanding what way they aid organisations in achieving organisational goals and how it assists strategic aims realization.</a:t>
            </a:r>
          </a:p>
          <a:p>
            <a:endParaRPr lang="en-GB" dirty="0"/>
          </a:p>
        </p:txBody>
      </p:sp>
      <p:sp>
        <p:nvSpPr>
          <p:cNvPr id="4" name="Slide Number Placeholder 3"/>
          <p:cNvSpPr>
            <a:spLocks noGrp="1"/>
          </p:cNvSpPr>
          <p:nvPr>
            <p:ph type="sldNum" sz="quarter" idx="5"/>
          </p:nvPr>
        </p:nvSpPr>
        <p:spPr/>
        <p:txBody>
          <a:bodyPr/>
          <a:lstStyle/>
          <a:p>
            <a:fld id="{647663CA-611E-4BF1-8B01-D0EA34A27EB1}" type="slidenum">
              <a:rPr lang="en-GB" smtClean="0"/>
              <a:t>5</a:t>
            </a:fld>
            <a:endParaRPr lang="en-GB"/>
          </a:p>
        </p:txBody>
      </p:sp>
    </p:spTree>
    <p:extLst>
      <p:ext uri="{BB962C8B-B14F-4D97-AF65-F5344CB8AC3E}">
        <p14:creationId xmlns:p14="http://schemas.microsoft.com/office/powerpoint/2010/main" val="1458512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There is a significant range of employer-employee relationships from transactional to very supportive and cooperative. The other extreme may be a thoroughly business-oriented relationship where all communications is limited to tasks and activities that are linked with the workplace (Boxall &amp; Purcell, 2022). A closer and mutually beneficial relationship might develop characterized by openness of communication as well as trust in the management process. Sometimes employees perceive their employers as coaches or mentors whom they can consult when it comes to both personal and professional matters.</a:t>
            </a:r>
          </a:p>
          <a:p>
            <a:endParaRPr lang="en-GB" dirty="0"/>
          </a:p>
        </p:txBody>
      </p:sp>
      <p:sp>
        <p:nvSpPr>
          <p:cNvPr id="4" name="Slide Number Placeholder 3"/>
          <p:cNvSpPr>
            <a:spLocks noGrp="1"/>
          </p:cNvSpPr>
          <p:nvPr>
            <p:ph type="sldNum" sz="quarter" idx="5"/>
          </p:nvPr>
        </p:nvSpPr>
        <p:spPr/>
        <p:txBody>
          <a:bodyPr/>
          <a:lstStyle/>
          <a:p>
            <a:fld id="{647663CA-611E-4BF1-8B01-D0EA34A27EB1}" type="slidenum">
              <a:rPr lang="en-GB" smtClean="0"/>
              <a:t>6</a:t>
            </a:fld>
            <a:endParaRPr lang="en-GB"/>
          </a:p>
        </p:txBody>
      </p:sp>
    </p:spTree>
    <p:extLst>
      <p:ext uri="{BB962C8B-B14F-4D97-AF65-F5344CB8AC3E}">
        <p14:creationId xmlns:p14="http://schemas.microsoft.com/office/powerpoint/2010/main" val="2497599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lot of factors may affect the nature in which relationship between employers and employees is shaped (Stewart &amp; Brown, 2019). Some of these include professional development and promotion opportunities, fairness and equality as well as equal treatment, regular feedback with a recognition for employees’ achievements put in place clear communication channels which foster secure representative working environment. Work-life balance and promoting a diverse workplace culture as well, such flexible schedules can foster positive employers – employees’ relationship.</a:t>
            </a:r>
          </a:p>
          <a:p>
            <a:endParaRPr lang="en-GB" dirty="0"/>
          </a:p>
        </p:txBody>
      </p:sp>
      <p:sp>
        <p:nvSpPr>
          <p:cNvPr id="4" name="Slide Number Placeholder 3"/>
          <p:cNvSpPr>
            <a:spLocks noGrp="1"/>
          </p:cNvSpPr>
          <p:nvPr>
            <p:ph type="sldNum" sz="quarter" idx="5"/>
          </p:nvPr>
        </p:nvSpPr>
        <p:spPr/>
        <p:txBody>
          <a:bodyPr/>
          <a:lstStyle/>
          <a:p>
            <a:fld id="{647663CA-611E-4BF1-8B01-D0EA34A27EB1}" type="slidenum">
              <a:rPr lang="en-GB" smtClean="0"/>
              <a:t>7</a:t>
            </a:fld>
            <a:endParaRPr lang="en-GB"/>
          </a:p>
        </p:txBody>
      </p:sp>
    </p:spTree>
    <p:extLst>
      <p:ext uri="{BB962C8B-B14F-4D97-AF65-F5344CB8AC3E}">
        <p14:creationId xmlns:p14="http://schemas.microsoft.com/office/powerpoint/2010/main" val="668554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my personal case, and in building a positive relationship with employers. Open honesty is very crucial When employees are listened to and their feelings respected, when they receive relevant critic regarding matters that affect them directly in a country such as UK where free speech is allowed; then the impression of trust develops from both sides (Bratton et al., 2021). Promoting a productive working environment may also become possible by thanking and praising the employees for their dedication and success. Furthermore, provision of opportunities for career progression and growth demonstrates commitment to employees’ success as well strengthens employer-employee relationship.</a:t>
            </a:r>
          </a:p>
          <a:p>
            <a:endParaRPr lang="en-GB" b="1" dirty="0"/>
          </a:p>
        </p:txBody>
      </p:sp>
      <p:sp>
        <p:nvSpPr>
          <p:cNvPr id="4" name="Slide Number Placeholder 3"/>
          <p:cNvSpPr>
            <a:spLocks noGrp="1"/>
          </p:cNvSpPr>
          <p:nvPr>
            <p:ph type="sldNum" sz="quarter" idx="5"/>
          </p:nvPr>
        </p:nvSpPr>
        <p:spPr/>
        <p:txBody>
          <a:bodyPr/>
          <a:lstStyle/>
          <a:p>
            <a:fld id="{647663CA-611E-4BF1-8B01-D0EA34A27EB1}" type="slidenum">
              <a:rPr lang="en-GB" smtClean="0"/>
              <a:t>8</a:t>
            </a:fld>
            <a:endParaRPr lang="en-GB"/>
          </a:p>
        </p:txBody>
      </p:sp>
    </p:spTree>
    <p:extLst>
      <p:ext uri="{BB962C8B-B14F-4D97-AF65-F5344CB8AC3E}">
        <p14:creationId xmlns:p14="http://schemas.microsoft.com/office/powerpoint/2010/main" val="28770785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report explains that Human Resources professionals play an important role for successful and productive work environment. HR practitioners can develop a healthy relationship between the employer and workers, ensuring that ethical standards are followed by using what CIPD Profession Map reveals as well as promoting open communication and trust. Organizations can enhance employee engagement, satisfaction, and ultimately organizational success by being committed to diversity inclusion in the workplace as well as offering continuous professional development.</a:t>
            </a:r>
          </a:p>
          <a:p>
            <a:endParaRPr lang="en-GB" dirty="0"/>
          </a:p>
        </p:txBody>
      </p:sp>
      <p:sp>
        <p:nvSpPr>
          <p:cNvPr id="4" name="Slide Number Placeholder 3"/>
          <p:cNvSpPr>
            <a:spLocks noGrp="1"/>
          </p:cNvSpPr>
          <p:nvPr>
            <p:ph type="sldNum" sz="quarter" idx="5"/>
          </p:nvPr>
        </p:nvSpPr>
        <p:spPr/>
        <p:txBody>
          <a:bodyPr/>
          <a:lstStyle/>
          <a:p>
            <a:fld id="{647663CA-611E-4BF1-8B01-D0EA34A27EB1}" type="slidenum">
              <a:rPr lang="en-GB" smtClean="0"/>
              <a:t>9</a:t>
            </a:fld>
            <a:endParaRPr lang="en-GB"/>
          </a:p>
        </p:txBody>
      </p:sp>
    </p:spTree>
    <p:extLst>
      <p:ext uri="{BB962C8B-B14F-4D97-AF65-F5344CB8AC3E}">
        <p14:creationId xmlns:p14="http://schemas.microsoft.com/office/powerpoint/2010/main" val="9924239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228600" algn="just">
              <a:spcAft>
                <a:spcPts val="600"/>
              </a:spcAft>
              <a:buFont typeface="Arial" panose="020B0604020202020204" pitchFamily="34" charset="0"/>
              <a:buChar char="•"/>
            </a:pPr>
            <a:r>
              <a:rPr lang="en-US" sz="1200" dirty="0">
                <a:effectLst/>
              </a:rPr>
              <a:t>Bratton, J., Gold, J., Bratton, A. and Steele, L., 2021. </a:t>
            </a:r>
            <a:r>
              <a:rPr lang="en-US" sz="1200" i="1" dirty="0">
                <a:effectLst/>
              </a:rPr>
              <a:t>Human resource management</a:t>
            </a:r>
            <a:r>
              <a:rPr lang="en-US" sz="1200" dirty="0">
                <a:effectLst/>
              </a:rPr>
              <a:t>. Bloomsbury Publishing.</a:t>
            </a:r>
          </a:p>
          <a:p>
            <a:pPr marL="457200" indent="-228600" algn="just">
              <a:spcAft>
                <a:spcPts val="600"/>
              </a:spcAft>
              <a:buFont typeface="Arial" panose="020B0604020202020204" pitchFamily="34" charset="0"/>
              <a:buChar char="•"/>
            </a:pPr>
            <a:r>
              <a:rPr lang="en-US" sz="1200" dirty="0">
                <a:effectLst/>
              </a:rPr>
              <a:t>Stewart, G.L. and Brown, K.G., 2019. </a:t>
            </a:r>
            <a:r>
              <a:rPr lang="en-US" sz="1200" i="1" dirty="0">
                <a:effectLst/>
              </a:rPr>
              <a:t>Human resource management</a:t>
            </a:r>
            <a:r>
              <a:rPr lang="en-US" sz="1200" dirty="0">
                <a:effectLst/>
              </a:rPr>
              <a:t>. John Wiley &amp; Sons.</a:t>
            </a:r>
          </a:p>
          <a:p>
            <a:pPr marL="457200" indent="-228600" algn="just">
              <a:spcAft>
                <a:spcPts val="600"/>
              </a:spcAft>
              <a:buFont typeface="Arial" panose="020B0604020202020204" pitchFamily="34" charset="0"/>
              <a:buChar char="•"/>
            </a:pPr>
            <a:r>
              <a:rPr lang="en-US" sz="1200" dirty="0">
                <a:effectLst/>
              </a:rPr>
              <a:t>Boxall, P. and Purcell, J., 2022. </a:t>
            </a:r>
            <a:r>
              <a:rPr lang="en-US" sz="1200" i="1" dirty="0">
                <a:effectLst/>
              </a:rPr>
              <a:t>Strategy and human resource management</a:t>
            </a:r>
            <a:r>
              <a:rPr lang="en-US" sz="1200" dirty="0">
                <a:effectLst/>
              </a:rPr>
              <a:t>. Bloomsbury Publishing.</a:t>
            </a:r>
          </a:p>
          <a:p>
            <a:pPr marL="457200" indent="-228600" algn="just">
              <a:spcAft>
                <a:spcPts val="600"/>
              </a:spcAft>
              <a:buFont typeface="Arial" panose="020B0604020202020204" pitchFamily="34" charset="0"/>
              <a:buChar char="•"/>
            </a:pPr>
            <a:r>
              <a:rPr lang="en-US" sz="1200" dirty="0">
                <a:effectLst/>
              </a:rPr>
              <a:t>DeCenzo, D.A., Robbins, S.P. and Verhulst, S.L., 2016. </a:t>
            </a:r>
            <a:r>
              <a:rPr lang="en-US" sz="1200" i="1" dirty="0">
                <a:effectLst/>
              </a:rPr>
              <a:t>Fundamentals of human resource management</a:t>
            </a:r>
            <a:r>
              <a:rPr lang="en-US" sz="1200" dirty="0">
                <a:effectLst/>
              </a:rPr>
              <a:t>. John Wiley &amp; Sons.</a:t>
            </a:r>
          </a:p>
          <a:p>
            <a:pPr marL="457200" indent="-228600" algn="just">
              <a:spcAft>
                <a:spcPts val="600"/>
              </a:spcAft>
              <a:buFont typeface="Arial" panose="020B0604020202020204" pitchFamily="34" charset="0"/>
              <a:buChar char="•"/>
            </a:pPr>
            <a:r>
              <a:rPr lang="en-US" sz="1200" dirty="0" err="1">
                <a:effectLst/>
              </a:rPr>
              <a:t>Pattanayak</a:t>
            </a:r>
            <a:r>
              <a:rPr lang="en-US" sz="1200" dirty="0">
                <a:effectLst/>
              </a:rPr>
              <a:t>, B., 2020. </a:t>
            </a:r>
            <a:r>
              <a:rPr lang="en-US" sz="1200" i="1" dirty="0">
                <a:effectLst/>
              </a:rPr>
              <a:t>Human resource management</a:t>
            </a:r>
            <a:r>
              <a:rPr lang="en-US" sz="1200" dirty="0">
                <a:effectLst/>
              </a:rPr>
              <a:t>. PHI Learning Pvt. Ltd..</a:t>
            </a:r>
          </a:p>
          <a:p>
            <a:pPr marL="457200" indent="-228600" algn="just">
              <a:spcAft>
                <a:spcPts val="600"/>
              </a:spcAft>
              <a:buFont typeface="Arial" panose="020B0604020202020204" pitchFamily="34" charset="0"/>
              <a:buChar char="•"/>
            </a:pPr>
            <a:r>
              <a:rPr lang="en-US" sz="1200" dirty="0">
                <a:effectLst/>
              </a:rPr>
              <a:t>Armstrong, M. and Taylor, S., 2020. </a:t>
            </a:r>
            <a:r>
              <a:rPr lang="en-US" sz="1200" i="1" dirty="0">
                <a:effectLst/>
              </a:rPr>
              <a:t>Armstrong's handbook of human resource management practice</a:t>
            </a:r>
            <a:r>
              <a:rPr lang="en-US" sz="1200" dirty="0">
                <a:effectLst/>
              </a:rPr>
              <a:t>. Kogan Page Publishers.</a:t>
            </a:r>
          </a:p>
          <a:p>
            <a:pPr marL="457200" indent="-228600" algn="just">
              <a:spcAft>
                <a:spcPts val="600"/>
              </a:spcAft>
              <a:buFont typeface="Arial" panose="020B0604020202020204" pitchFamily="34" charset="0"/>
              <a:buChar char="•"/>
            </a:pPr>
            <a:r>
              <a:rPr lang="en-US" sz="1200" dirty="0" err="1">
                <a:effectLst/>
              </a:rPr>
              <a:t>Mahapatro</a:t>
            </a:r>
            <a:r>
              <a:rPr lang="en-US" sz="1200" dirty="0">
                <a:effectLst/>
              </a:rPr>
              <a:t>, B., 2021. </a:t>
            </a:r>
            <a:r>
              <a:rPr lang="en-US" sz="1200" i="1" dirty="0">
                <a:effectLst/>
              </a:rPr>
              <a:t>Human resource management</a:t>
            </a:r>
            <a:r>
              <a:rPr lang="en-US" sz="1200" dirty="0">
                <a:effectLst/>
              </a:rPr>
              <a:t>. New Age International (P) ltd..</a:t>
            </a:r>
          </a:p>
          <a:p>
            <a:pPr marL="457200" indent="-228600" algn="just">
              <a:spcAft>
                <a:spcPts val="600"/>
              </a:spcAft>
              <a:buFont typeface="Arial" panose="020B0604020202020204" pitchFamily="34" charset="0"/>
              <a:buChar char="•"/>
            </a:pPr>
            <a:r>
              <a:rPr lang="en-US" sz="1200" dirty="0" err="1">
                <a:effectLst/>
              </a:rPr>
              <a:t>Ziyadeh</a:t>
            </a:r>
            <a:r>
              <a:rPr lang="en-US" sz="1200" dirty="0">
                <a:effectLst/>
              </a:rPr>
              <a:t>, M.W., Othman, M. and Zaid, A.A., 2024. Effects of green human resource management on </a:t>
            </a:r>
            <a:r>
              <a:rPr lang="en-US" sz="1200" dirty="0" err="1">
                <a:effectLst/>
              </a:rPr>
              <a:t>organisational</a:t>
            </a:r>
            <a:r>
              <a:rPr lang="en-US" sz="1200" dirty="0">
                <a:effectLst/>
              </a:rPr>
              <a:t> sustainability: the mediating role of corporate social responsibility and </a:t>
            </a:r>
            <a:r>
              <a:rPr lang="en-US" sz="1200" dirty="0" err="1">
                <a:effectLst/>
              </a:rPr>
              <a:t>organisational</a:t>
            </a:r>
            <a:r>
              <a:rPr lang="en-US" sz="1200" dirty="0">
                <a:effectLst/>
              </a:rPr>
              <a:t> citizenship </a:t>
            </a:r>
            <a:r>
              <a:rPr lang="en-US" sz="1200" dirty="0" err="1">
                <a:effectLst/>
              </a:rPr>
              <a:t>behaviour</a:t>
            </a:r>
            <a:r>
              <a:rPr lang="en-US" sz="1200" dirty="0">
                <a:effectLst/>
              </a:rPr>
              <a:t>. </a:t>
            </a:r>
            <a:r>
              <a:rPr lang="en-US" sz="1200" i="1" dirty="0">
                <a:effectLst/>
              </a:rPr>
              <a:t>International journal of organizational analysis</a:t>
            </a:r>
            <a:r>
              <a:rPr lang="en-US" sz="1200" dirty="0">
                <a:effectLst/>
              </a:rPr>
              <a:t>, </a:t>
            </a:r>
            <a:r>
              <a:rPr lang="en-US" sz="1200" i="1" dirty="0">
                <a:effectLst/>
              </a:rPr>
              <a:t>32</a:t>
            </a:r>
            <a:r>
              <a:rPr lang="en-US" sz="1200" dirty="0">
                <a:effectLst/>
              </a:rPr>
              <a:t>(2), pp.357-372.</a:t>
            </a:r>
          </a:p>
          <a:p>
            <a:pPr marL="457200" indent="-228600" algn="just">
              <a:spcAft>
                <a:spcPts val="600"/>
              </a:spcAft>
              <a:buFont typeface="Arial" panose="020B0604020202020204" pitchFamily="34" charset="0"/>
              <a:buChar char="•"/>
            </a:pPr>
            <a:r>
              <a:rPr lang="en-US" sz="1200" dirty="0">
                <a:effectLst/>
              </a:rPr>
              <a:t>Marchington, M., Wilkinson, A., Donnelly, R. and </a:t>
            </a:r>
            <a:r>
              <a:rPr lang="en-US" sz="1200" dirty="0" err="1">
                <a:effectLst/>
              </a:rPr>
              <a:t>Kynighou</a:t>
            </a:r>
            <a:r>
              <a:rPr lang="en-US" sz="1200" dirty="0">
                <a:effectLst/>
              </a:rPr>
              <a:t>, A., 2020. </a:t>
            </a:r>
            <a:r>
              <a:rPr lang="en-US" sz="1200" i="1" dirty="0">
                <a:effectLst/>
              </a:rPr>
              <a:t>Human resource management at work: The definitive guide</a:t>
            </a:r>
            <a:r>
              <a:rPr lang="en-US" sz="1200" dirty="0">
                <a:effectLst/>
              </a:rPr>
              <a:t>. Kogan Page Publishers.</a:t>
            </a:r>
          </a:p>
          <a:p>
            <a:pPr marL="457200" indent="-228600" algn="just">
              <a:spcAft>
                <a:spcPts val="600"/>
              </a:spcAft>
              <a:buFont typeface="Arial" panose="020B0604020202020204" pitchFamily="34" charset="0"/>
              <a:buChar char="•"/>
            </a:pPr>
            <a:r>
              <a:rPr lang="en-US" sz="1200" dirty="0">
                <a:effectLst/>
              </a:rPr>
              <a:t>Maddox-</a:t>
            </a:r>
            <a:r>
              <a:rPr lang="en-US" sz="1200" dirty="0" err="1">
                <a:effectLst/>
              </a:rPr>
              <a:t>Daines</a:t>
            </a:r>
            <a:r>
              <a:rPr lang="en-US" sz="1200" dirty="0">
                <a:effectLst/>
              </a:rPr>
              <a:t>, K., 2023. </a:t>
            </a:r>
            <a:r>
              <a:rPr lang="en-US" sz="1200" i="1" dirty="0">
                <a:effectLst/>
              </a:rPr>
              <a:t>How to Pass Your CIPD Qualification</a:t>
            </a:r>
            <a:r>
              <a:rPr lang="en-US" sz="1200" dirty="0">
                <a:effectLst/>
              </a:rPr>
              <a:t>. Taylor &amp; Francis.</a:t>
            </a:r>
          </a:p>
          <a:p>
            <a:endParaRPr lang="en-GB" dirty="0"/>
          </a:p>
        </p:txBody>
      </p:sp>
      <p:sp>
        <p:nvSpPr>
          <p:cNvPr id="4" name="Slide Number Placeholder 3"/>
          <p:cNvSpPr>
            <a:spLocks noGrp="1"/>
          </p:cNvSpPr>
          <p:nvPr>
            <p:ph type="sldNum" sz="quarter" idx="5"/>
          </p:nvPr>
        </p:nvSpPr>
        <p:spPr/>
        <p:txBody>
          <a:bodyPr/>
          <a:lstStyle/>
          <a:p>
            <a:fld id="{647663CA-611E-4BF1-8B01-D0EA34A27EB1}" type="slidenum">
              <a:rPr lang="en-GB" smtClean="0"/>
              <a:t>10</a:t>
            </a:fld>
            <a:endParaRPr lang="en-GB"/>
          </a:p>
        </p:txBody>
      </p:sp>
    </p:spTree>
    <p:extLst>
      <p:ext uri="{BB962C8B-B14F-4D97-AF65-F5344CB8AC3E}">
        <p14:creationId xmlns:p14="http://schemas.microsoft.com/office/powerpoint/2010/main" val="1571775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February 27,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792939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February 27, 2024</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06150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February 27, 2024</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163642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February 27, 2024</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664360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February 27, 2024</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44478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February 27, 2024</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00054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February 27, 2024</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115205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February 27, 2024</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43851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February 27, 2024</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918203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February 27, 2024</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720738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February 27, 2024</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95997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Tuesday, February 27, 2024</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40823663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21.png"/><Relationship Id="rId7" Type="http://schemas.openxmlformats.org/officeDocument/2006/relationships/diagramQuickStyle" Target="../diagrams/quickStyle4.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Layout" Target="../diagrams/layout4.xml"/><Relationship Id="rId5" Type="http://schemas.openxmlformats.org/officeDocument/2006/relationships/diagramData" Target="../diagrams/data4.xml"/><Relationship Id="rId4" Type="http://schemas.microsoft.com/office/2007/relationships/hdphoto" Target="../media/hdphoto2.wdp"/><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09" name="Rectangle 210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1" name="Rectangle 21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chemeClr val="accent2"/>
              </a:gs>
              <a:gs pos="100000">
                <a:schemeClr val="accent6">
                  <a:lumMod val="75000"/>
                  <a:alpha val="8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13" name="Rectangle 21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5">
                  <a:alpha val="35000"/>
                </a:schemeClr>
              </a:gs>
              <a:gs pos="100000">
                <a:schemeClr val="accent6">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Management Skills - Types and Examples of Management Skills">
            <a:extLst>
              <a:ext uri="{FF2B5EF4-FFF2-40B4-BE49-F238E27FC236}">
                <a16:creationId xmlns:a16="http://schemas.microsoft.com/office/drawing/2014/main" id="{DDA713DD-C7D6-37DF-4D7F-7C692A2992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4038599" y="10"/>
            <a:ext cx="8160026" cy="6875809"/>
          </a:xfrm>
          <a:prstGeom prst="rect">
            <a:avLst/>
          </a:prstGeom>
          <a:noFill/>
          <a:extLst>
            <a:ext uri="{909E8E84-426E-40DD-AFC4-6F175D3DCCD1}">
              <a14:hiddenFill xmlns:a14="http://schemas.microsoft.com/office/drawing/2010/main">
                <a:solidFill>
                  <a:srgbClr val="FFFFFF"/>
                </a:solidFill>
              </a14:hiddenFill>
            </a:ext>
          </a:extLst>
        </p:spPr>
      </p:pic>
      <p:sp>
        <p:nvSpPr>
          <p:cNvPr id="2115" name="Freeform: Shape 21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D180ACC-047C-04FC-2ECC-C8119D814B18}"/>
              </a:ext>
            </a:extLst>
          </p:cNvPr>
          <p:cNvSpPr>
            <a:spLocks noGrp="1"/>
          </p:cNvSpPr>
          <p:nvPr>
            <p:ph type="ctrTitle"/>
          </p:nvPr>
        </p:nvSpPr>
        <p:spPr>
          <a:xfrm>
            <a:off x="546432" y="999667"/>
            <a:ext cx="3077044" cy="1484064"/>
          </a:xfrm>
        </p:spPr>
        <p:txBody>
          <a:bodyPr vert="horz" lIns="0" tIns="0" rIns="0" bIns="0" rtlCol="0" anchor="t">
            <a:normAutofit/>
          </a:bodyPr>
          <a:lstStyle/>
          <a:p>
            <a:r>
              <a:rPr lang="en-GB" sz="2800" spc="700" dirty="0">
                <a:solidFill>
                  <a:schemeClr val="bg1"/>
                </a:solidFill>
                <a:latin typeface="Aptos" panose="020B0004020202020204" pitchFamily="34" charset="0"/>
              </a:rPr>
              <a:t>Managing People</a:t>
            </a:r>
            <a:br>
              <a:rPr lang="en-GB" sz="2800" spc="700" dirty="0">
                <a:solidFill>
                  <a:schemeClr val="bg1"/>
                </a:solidFill>
                <a:latin typeface="Aptos" panose="020B0004020202020204" pitchFamily="34" charset="0"/>
              </a:rPr>
            </a:br>
            <a:r>
              <a:rPr lang="en-GB" sz="2800" spc="700" dirty="0">
                <a:solidFill>
                  <a:schemeClr val="bg1"/>
                </a:solidFill>
                <a:latin typeface="Aptos" panose="020B0004020202020204" pitchFamily="34" charset="0"/>
              </a:rPr>
              <a:t>(LCBB5004</a:t>
            </a:r>
            <a:r>
              <a:rPr lang="en-GB" sz="3200" spc="700" dirty="0">
                <a:solidFill>
                  <a:schemeClr val="bg1"/>
                </a:solidFill>
                <a:latin typeface="Aptos" panose="020B0004020202020204" pitchFamily="34" charset="0"/>
              </a:rPr>
              <a:t>) </a:t>
            </a:r>
          </a:p>
        </p:txBody>
      </p:sp>
      <p:sp>
        <p:nvSpPr>
          <p:cNvPr id="6" name="TextBox 5">
            <a:extLst>
              <a:ext uri="{FF2B5EF4-FFF2-40B4-BE49-F238E27FC236}">
                <a16:creationId xmlns:a16="http://schemas.microsoft.com/office/drawing/2014/main" id="{B2ECD78B-491A-342A-70DC-58EADB2D9723}"/>
              </a:ext>
            </a:extLst>
          </p:cNvPr>
          <p:cNvSpPr txBox="1"/>
          <p:nvPr/>
        </p:nvSpPr>
        <p:spPr>
          <a:xfrm>
            <a:off x="299244" y="2598451"/>
            <a:ext cx="3636258" cy="1815882"/>
          </a:xfrm>
          <a:prstGeom prst="rect">
            <a:avLst/>
          </a:prstGeom>
          <a:noFill/>
        </p:spPr>
        <p:txBody>
          <a:bodyPr wrap="square">
            <a:spAutoFit/>
          </a:bodyPr>
          <a:lstStyle/>
          <a:p>
            <a:pPr algn="ctr"/>
            <a:r>
              <a:rPr lang="en-GB" sz="1400" b="1" dirty="0">
                <a:solidFill>
                  <a:srgbClr val="00B0F0"/>
                </a:solidFill>
                <a:effectLst/>
                <a:latin typeface="Arial" panose="020B0604020202020204" pitchFamily="34" charset="0"/>
                <a:ea typeface="Arial" panose="020B0604020202020204" pitchFamily="34" charset="0"/>
              </a:rPr>
              <a:t>Assessment Component 1: Presentation</a:t>
            </a:r>
          </a:p>
          <a:p>
            <a:pPr algn="ctr"/>
            <a:r>
              <a:rPr lang="en-GB" sz="1400" b="1" dirty="0">
                <a:solidFill>
                  <a:srgbClr val="000000"/>
                </a:solidFill>
                <a:effectLst/>
                <a:latin typeface="Arial" panose="020B0604020202020204" pitchFamily="34" charset="0"/>
                <a:ea typeface="Arial" panose="020B0604020202020204" pitchFamily="34" charset="0"/>
              </a:rPr>
              <a:t> </a:t>
            </a:r>
          </a:p>
          <a:p>
            <a:r>
              <a:rPr lang="en-GB" sz="1400" b="1" dirty="0">
                <a:solidFill>
                  <a:srgbClr val="000000"/>
                </a:solidFill>
                <a:latin typeface="Arial" panose="020B0604020202020204" pitchFamily="34" charset="0"/>
              </a:rPr>
              <a:t>Student Name: FLORINA MADALINA GUGOI.</a:t>
            </a:r>
            <a:endParaRPr lang="en-GB" sz="1400" dirty="0">
              <a:solidFill>
                <a:srgbClr val="000000"/>
              </a:solidFill>
              <a:latin typeface="Arial" panose="020B0604020202020204" pitchFamily="34" charset="0"/>
            </a:endParaRPr>
          </a:p>
          <a:p>
            <a:r>
              <a:rPr lang="en-GB" sz="1400" b="1" dirty="0">
                <a:solidFill>
                  <a:srgbClr val="000000"/>
                </a:solidFill>
                <a:latin typeface="Arial" panose="020B0604020202020204" pitchFamily="34" charset="0"/>
              </a:rPr>
              <a:t>Student ID</a:t>
            </a:r>
            <a:r>
              <a:rPr lang="en-GB" sz="1400" b="1">
                <a:solidFill>
                  <a:srgbClr val="000000"/>
                </a:solidFill>
                <a:latin typeface="Arial" panose="020B0604020202020204" pitchFamily="34" charset="0"/>
              </a:rPr>
              <a:t>: 2111163</a:t>
            </a:r>
            <a:endParaRPr lang="en-GB" sz="1400" b="1" dirty="0">
              <a:solidFill>
                <a:srgbClr val="000000"/>
              </a:solidFill>
              <a:latin typeface="Arial" panose="020B0604020202020204" pitchFamily="34" charset="0"/>
            </a:endParaRPr>
          </a:p>
          <a:p>
            <a:endParaRPr lang="en-GB" sz="1400" b="1" dirty="0">
              <a:solidFill>
                <a:srgbClr val="000000"/>
              </a:solidFill>
              <a:latin typeface="Arial" panose="020B0604020202020204" pitchFamily="34" charset="0"/>
            </a:endParaRPr>
          </a:p>
          <a:p>
            <a:r>
              <a:rPr lang="en-GB" sz="1400" b="1" dirty="0"/>
              <a:t>Module </a:t>
            </a:r>
            <a:r>
              <a:rPr lang="en-GB" sz="1400" b="1" dirty="0" err="1"/>
              <a:t>Leader:</a:t>
            </a:r>
            <a:r>
              <a:rPr lang="en-GB" sz="1400" dirty="0" err="1"/>
              <a:t>Dr</a:t>
            </a:r>
            <a:r>
              <a:rPr lang="en-GB" sz="1400" dirty="0"/>
              <a:t>. Akash </a:t>
            </a:r>
            <a:r>
              <a:rPr lang="en-GB" sz="1400" dirty="0" err="1"/>
              <a:t>Puranik</a:t>
            </a:r>
            <a:r>
              <a:rPr lang="en-GB" sz="1400" dirty="0"/>
              <a:t> </a:t>
            </a:r>
          </a:p>
          <a:p>
            <a:r>
              <a:rPr lang="en-GB" sz="1400" b="1" dirty="0"/>
              <a:t>Lecturer: </a:t>
            </a:r>
            <a:r>
              <a:rPr lang="en-GB" sz="1400" dirty="0"/>
              <a:t>Dr Imo </a:t>
            </a:r>
            <a:r>
              <a:rPr lang="en-GB" sz="1400" dirty="0" err="1"/>
              <a:t>Enang</a:t>
            </a:r>
            <a:r>
              <a:rPr lang="en-GB" sz="1400" dirty="0"/>
              <a:t> </a:t>
            </a:r>
          </a:p>
        </p:txBody>
      </p:sp>
    </p:spTree>
    <p:extLst>
      <p:ext uri="{BB962C8B-B14F-4D97-AF65-F5344CB8AC3E}">
        <p14:creationId xmlns:p14="http://schemas.microsoft.com/office/powerpoint/2010/main" val="3109691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F33CEF-263E-4988-B0E9-782EB4032EFC}"/>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FD622-F031-F6AF-C067-C5DCAE452E95}"/>
              </a:ext>
            </a:extLst>
          </p:cNvPr>
          <p:cNvSpPr>
            <a:spLocks noGrp="1"/>
          </p:cNvSpPr>
          <p:nvPr>
            <p:ph type="title"/>
          </p:nvPr>
        </p:nvSpPr>
        <p:spPr>
          <a:xfrm>
            <a:off x="1404582" y="95903"/>
            <a:ext cx="5268036" cy="778747"/>
          </a:xfrm>
        </p:spPr>
        <p:txBody>
          <a:bodyPr vert="horz" lIns="0" tIns="0" rIns="0" bIns="0" rtlCol="0" anchor="b">
            <a:normAutofit/>
          </a:bodyPr>
          <a:lstStyle/>
          <a:p>
            <a:pPr algn="ctr"/>
            <a:r>
              <a:rPr lang="en-US" sz="2400" dirty="0"/>
              <a:t>Introduction</a:t>
            </a:r>
          </a:p>
        </p:txBody>
      </p:sp>
      <p:sp>
        <p:nvSpPr>
          <p:cNvPr id="4" name="TextBox 3">
            <a:extLst>
              <a:ext uri="{FF2B5EF4-FFF2-40B4-BE49-F238E27FC236}">
                <a16:creationId xmlns:a16="http://schemas.microsoft.com/office/drawing/2014/main" id="{78EB0267-92B6-C6AC-98F8-8595EA5BC3A1}"/>
              </a:ext>
            </a:extLst>
          </p:cNvPr>
          <p:cNvSpPr txBox="1"/>
          <p:nvPr/>
        </p:nvSpPr>
        <p:spPr>
          <a:xfrm>
            <a:off x="1011937" y="2206751"/>
            <a:ext cx="5530164" cy="2182369"/>
          </a:xfrm>
          <a:prstGeom prst="rect">
            <a:avLst/>
          </a:prstGeom>
        </p:spPr>
        <p:txBody>
          <a:bodyPr vert="horz" lIns="0" tIns="0" rIns="0" bIns="0" rtlCol="0" anchor="t">
            <a:normAutofit/>
          </a:bodyPr>
          <a:lstStyle/>
          <a:p>
            <a:pPr marL="285750" indent="-228600" algn="just">
              <a:lnSpc>
                <a:spcPct val="110000"/>
              </a:lnSpc>
              <a:spcAft>
                <a:spcPts val="600"/>
              </a:spcAft>
              <a:buFont typeface="Arial" panose="020B0604020202020204" pitchFamily="34" charset="0"/>
              <a:buChar char="•"/>
            </a:pPr>
            <a:r>
              <a:rPr lang="en-US" sz="1600" dirty="0">
                <a:effectLst/>
              </a:rPr>
              <a:t>HRM means the strategic approach to human resource management (Bratton et al., 2021). </a:t>
            </a:r>
          </a:p>
          <a:p>
            <a:pPr marL="285750" indent="-228600" algn="just">
              <a:lnSpc>
                <a:spcPct val="110000"/>
              </a:lnSpc>
              <a:spcAft>
                <a:spcPts val="600"/>
              </a:spcAft>
              <a:buFont typeface="Arial" panose="020B0604020202020204" pitchFamily="34" charset="0"/>
              <a:buChar char="•"/>
            </a:pPr>
            <a:r>
              <a:rPr lang="en-US" sz="1600" dirty="0">
                <a:effectLst/>
              </a:rPr>
              <a:t>This presentation is focused on the complex nature of roles and ethical issues in HR jobs, it discusses current standards outlines by CIPD Profession Map. </a:t>
            </a:r>
          </a:p>
        </p:txBody>
      </p:sp>
      <p:pic>
        <p:nvPicPr>
          <p:cNvPr id="5" name="Picture 2" descr="What Are Information Systems in Human Resource Management? | KBI">
            <a:extLst>
              <a:ext uri="{FF2B5EF4-FFF2-40B4-BE49-F238E27FC236}">
                <a16:creationId xmlns:a16="http://schemas.microsoft.com/office/drawing/2014/main" id="{3B10E8B8-1D3D-7434-F791-E4E6061CA4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70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648847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CCC30E-9B0B-3EAA-6F15-4CF5AC852A6D}"/>
            </a:ext>
          </a:extLst>
        </p:cNvPr>
        <p:cNvGrpSpPr/>
        <p:nvPr/>
      </p:nvGrpSpPr>
      <p:grpSpPr>
        <a:xfrm>
          <a:off x="0" y="0"/>
          <a:ext cx="0" cy="0"/>
          <a:chOff x="0" y="0"/>
          <a:chExt cx="0" cy="0"/>
        </a:xfrm>
      </p:grpSpPr>
      <p:sp>
        <p:nvSpPr>
          <p:cNvPr id="111" name="Rectangle 110">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112">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5" name="Rectangle 114">
            <a:extLst>
              <a:ext uri="{FF2B5EF4-FFF2-40B4-BE49-F238E27FC236}">
                <a16:creationId xmlns:a16="http://schemas.microsoft.com/office/drawing/2014/main" id="{530CF60E-5A0A-4180-AE9C-1CBFEE4AF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37139-45E8-C7AC-0E61-F74D18CBD5AA}"/>
              </a:ext>
            </a:extLst>
          </p:cNvPr>
          <p:cNvSpPr>
            <a:spLocks noGrp="1"/>
          </p:cNvSpPr>
          <p:nvPr>
            <p:ph type="title"/>
          </p:nvPr>
        </p:nvSpPr>
        <p:spPr>
          <a:xfrm>
            <a:off x="6618767" y="2328672"/>
            <a:ext cx="4661331" cy="1987296"/>
          </a:xfrm>
        </p:spPr>
        <p:txBody>
          <a:bodyPr vert="horz" lIns="0" tIns="0" rIns="0" bIns="0" rtlCol="0" anchor="t">
            <a:normAutofit/>
          </a:bodyPr>
          <a:lstStyle/>
          <a:p>
            <a:pPr algn="ctr"/>
            <a:r>
              <a:rPr lang="en-US" sz="2400" dirty="0"/>
              <a:t>Job Responsibilities and Functional Areas</a:t>
            </a:r>
          </a:p>
        </p:txBody>
      </p:sp>
      <p:sp>
        <p:nvSpPr>
          <p:cNvPr id="117" name="Rectangle 116">
            <a:extLst>
              <a:ext uri="{FF2B5EF4-FFF2-40B4-BE49-F238E27FC236}">
                <a16:creationId xmlns:a16="http://schemas.microsoft.com/office/drawing/2014/main" id="{3901532A-A6DC-4220-97C8-129DCA3A74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2"/>
            <a:ext cx="12191999" cy="449257"/>
          </a:xfrm>
          <a:prstGeom prst="rect">
            <a:avLst/>
          </a:prstGeom>
          <a:gradFill>
            <a:gsLst>
              <a:gs pos="0">
                <a:schemeClr val="accent6">
                  <a:lumMod val="75000"/>
                  <a:alpha val="54000"/>
                </a:schemeClr>
              </a:gs>
              <a:gs pos="85000">
                <a:schemeClr val="accent5">
                  <a:alpha val="8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9" name="Rectangle 118">
            <a:extLst>
              <a:ext uri="{FF2B5EF4-FFF2-40B4-BE49-F238E27FC236}">
                <a16:creationId xmlns:a16="http://schemas.microsoft.com/office/drawing/2014/main" id="{112B6480-5131-4F3F-B6E3-CB1AB0E6B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742"/>
            <a:ext cx="8153398" cy="449258"/>
          </a:xfrm>
          <a:prstGeom prst="rect">
            <a:avLst/>
          </a:prstGeom>
          <a:gradFill>
            <a:gsLst>
              <a:gs pos="0">
                <a:schemeClr val="accent6">
                  <a:alpha val="48000"/>
                </a:schemeClr>
              </a:gs>
              <a:gs pos="73000">
                <a:schemeClr val="accent2">
                  <a:alpha val="59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aphicFrame>
        <p:nvGraphicFramePr>
          <p:cNvPr id="54" name="TextBox 3">
            <a:extLst>
              <a:ext uri="{FF2B5EF4-FFF2-40B4-BE49-F238E27FC236}">
                <a16:creationId xmlns:a16="http://schemas.microsoft.com/office/drawing/2014/main" id="{7D80D822-3084-7FA0-FC43-87B05A3A2A3D}"/>
              </a:ext>
            </a:extLst>
          </p:cNvPr>
          <p:cNvGraphicFramePr/>
          <p:nvPr>
            <p:extLst>
              <p:ext uri="{D42A27DB-BD31-4B8C-83A1-F6EECF244321}">
                <p14:modId xmlns:p14="http://schemas.microsoft.com/office/powerpoint/2010/main" val="2374366775"/>
              </p:ext>
            </p:extLst>
          </p:nvPr>
        </p:nvGraphicFramePr>
        <p:xfrm>
          <a:off x="842357" y="457199"/>
          <a:ext cx="5253643" cy="55262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9057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2DD89F-E5B6-EE45-00A8-BCA49762F08F}"/>
            </a:ext>
          </a:extLst>
        </p:cNvPr>
        <p:cNvGrpSpPr/>
        <p:nvPr/>
      </p:nvGrpSpPr>
      <p:grpSpPr>
        <a:xfrm>
          <a:off x="0" y="0"/>
          <a:ext cx="0" cy="0"/>
          <a:chOff x="0" y="0"/>
          <a:chExt cx="0" cy="0"/>
        </a:xfrm>
      </p:grpSpPr>
      <p:sp>
        <p:nvSpPr>
          <p:cNvPr id="28" name="Rectangle 2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31">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AA4C0-067A-8E6C-A9E7-A93A9010A01D}"/>
              </a:ext>
            </a:extLst>
          </p:cNvPr>
          <p:cNvSpPr>
            <a:spLocks noGrp="1"/>
          </p:cNvSpPr>
          <p:nvPr>
            <p:ph type="title"/>
          </p:nvPr>
        </p:nvSpPr>
        <p:spPr>
          <a:xfrm>
            <a:off x="1157084" y="374427"/>
            <a:ext cx="10374517" cy="971512"/>
          </a:xfrm>
        </p:spPr>
        <p:txBody>
          <a:bodyPr vert="horz" lIns="0" tIns="0" rIns="0" bIns="0" rtlCol="0" anchor="ctr">
            <a:normAutofit/>
          </a:bodyPr>
          <a:lstStyle/>
          <a:p>
            <a:pPr algn="ctr"/>
            <a:r>
              <a:rPr lang="en-US" sz="2400" dirty="0">
                <a:solidFill>
                  <a:schemeClr val="bg1"/>
                </a:solidFill>
              </a:rPr>
              <a:t>Values and Ethical Standards</a:t>
            </a:r>
          </a:p>
        </p:txBody>
      </p:sp>
      <p:graphicFrame>
        <p:nvGraphicFramePr>
          <p:cNvPr id="24" name="TextBox 3">
            <a:extLst>
              <a:ext uri="{FF2B5EF4-FFF2-40B4-BE49-F238E27FC236}">
                <a16:creationId xmlns:a16="http://schemas.microsoft.com/office/drawing/2014/main" id="{FD4D84D9-24AD-EEDD-C91E-CCCF492E7A6F}"/>
              </a:ext>
            </a:extLst>
          </p:cNvPr>
          <p:cNvGraphicFramePr/>
          <p:nvPr>
            <p:extLst>
              <p:ext uri="{D42A27DB-BD31-4B8C-83A1-F6EECF244321}">
                <p14:modId xmlns:p14="http://schemas.microsoft.com/office/powerpoint/2010/main" val="2550715874"/>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2473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24FB65-0B57-C3D2-D9D6-82174612D620}"/>
            </a:ext>
          </a:extLst>
        </p:cNvPr>
        <p:cNvGrpSpPr/>
        <p:nvPr/>
      </p:nvGrpSpPr>
      <p:grpSpPr>
        <a:xfrm>
          <a:off x="0" y="0"/>
          <a:ext cx="0" cy="0"/>
          <a:chOff x="0" y="0"/>
          <a:chExt cx="0" cy="0"/>
        </a:xfrm>
      </p:grpSpPr>
      <p:sp>
        <p:nvSpPr>
          <p:cNvPr id="3119" name="Rectangle 311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21" name="Rectangle 312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23" name="Rectangle 3122">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25" name="Rectangle 3124">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27" name="Rectangle 3126">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29" name="Rectangle 3128">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31" name="Rectangle 3130">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33" name="Rectangle 3132">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2DEB28-FE58-68CC-C001-BF1FED03D2CD}"/>
              </a:ext>
            </a:extLst>
          </p:cNvPr>
          <p:cNvSpPr>
            <a:spLocks noGrp="1"/>
          </p:cNvSpPr>
          <p:nvPr>
            <p:ph type="title"/>
          </p:nvPr>
        </p:nvSpPr>
        <p:spPr>
          <a:xfrm>
            <a:off x="1157084" y="374427"/>
            <a:ext cx="10374517" cy="971512"/>
          </a:xfrm>
        </p:spPr>
        <p:txBody>
          <a:bodyPr vert="horz" lIns="0" tIns="0" rIns="0" bIns="0" rtlCol="0" anchor="ctr">
            <a:normAutofit/>
          </a:bodyPr>
          <a:lstStyle/>
          <a:p>
            <a:pPr algn="ctr">
              <a:lnSpc>
                <a:spcPct val="90000"/>
              </a:lnSpc>
            </a:pPr>
            <a:r>
              <a:rPr lang="en-US" sz="2400" dirty="0">
                <a:solidFill>
                  <a:schemeClr val="bg1"/>
                </a:solidFill>
              </a:rPr>
              <a:t>The Current CIPD Profession Map References</a:t>
            </a:r>
          </a:p>
        </p:txBody>
      </p:sp>
      <p:graphicFrame>
        <p:nvGraphicFramePr>
          <p:cNvPr id="3102" name="TextBox 3">
            <a:extLst>
              <a:ext uri="{FF2B5EF4-FFF2-40B4-BE49-F238E27FC236}">
                <a16:creationId xmlns:a16="http://schemas.microsoft.com/office/drawing/2014/main" id="{A57F9E0D-E394-2436-6F6E-D2349209300F}"/>
              </a:ext>
            </a:extLst>
          </p:cNvPr>
          <p:cNvGraphicFramePr/>
          <p:nvPr>
            <p:extLst>
              <p:ext uri="{D42A27DB-BD31-4B8C-83A1-F6EECF244321}">
                <p14:modId xmlns:p14="http://schemas.microsoft.com/office/powerpoint/2010/main" val="2748749615"/>
              </p:ext>
            </p:extLst>
          </p:nvPr>
        </p:nvGraphicFramePr>
        <p:xfrm>
          <a:off x="579475" y="2062715"/>
          <a:ext cx="6760110" cy="4189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3FE51456-5E6E-EDCE-A55B-630E3BBF3E78}"/>
              </a:ext>
            </a:extLst>
          </p:cNvPr>
          <p:cNvPicPr>
            <a:picLocks noChangeAspect="1"/>
          </p:cNvPicPr>
          <p:nvPr/>
        </p:nvPicPr>
        <p:blipFill>
          <a:blip r:embed="rId8"/>
          <a:stretch>
            <a:fillRect/>
          </a:stretch>
        </p:blipFill>
        <p:spPr>
          <a:xfrm>
            <a:off x="7588957" y="2062715"/>
            <a:ext cx="4353671" cy="4189229"/>
          </a:xfrm>
          <a:prstGeom prst="rect">
            <a:avLst/>
          </a:prstGeom>
        </p:spPr>
      </p:pic>
    </p:spTree>
    <p:extLst>
      <p:ext uri="{BB962C8B-B14F-4D97-AF65-F5344CB8AC3E}">
        <p14:creationId xmlns:p14="http://schemas.microsoft.com/office/powerpoint/2010/main" val="2579463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8D0ABC-12F7-5D84-5979-381678E905CF}"/>
            </a:ext>
          </a:extLst>
        </p:cNvPr>
        <p:cNvGrpSpPr/>
        <p:nvPr/>
      </p:nvGrpSpPr>
      <p:grpSpPr>
        <a:xfrm>
          <a:off x="0" y="0"/>
          <a:ext cx="0" cy="0"/>
          <a:chOff x="0" y="0"/>
          <a:chExt cx="0" cy="0"/>
        </a:xfrm>
      </p:grpSpPr>
      <p:sp>
        <p:nvSpPr>
          <p:cNvPr id="39" name="Rectangle 3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Rectangle 4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6202E-69EE-38A8-7C7D-85002CC7E140}"/>
              </a:ext>
            </a:extLst>
          </p:cNvPr>
          <p:cNvSpPr>
            <a:spLocks noGrp="1"/>
          </p:cNvSpPr>
          <p:nvPr>
            <p:ph type="title"/>
          </p:nvPr>
        </p:nvSpPr>
        <p:spPr>
          <a:xfrm>
            <a:off x="701040" y="-131266"/>
            <a:ext cx="10789920" cy="1438481"/>
          </a:xfrm>
        </p:spPr>
        <p:txBody>
          <a:bodyPr vert="horz" lIns="0" tIns="0" rIns="0" bIns="0" rtlCol="0" anchor="b">
            <a:normAutofit/>
          </a:bodyPr>
          <a:lstStyle/>
          <a:p>
            <a:pPr algn="ctr">
              <a:lnSpc>
                <a:spcPct val="90000"/>
              </a:lnSpc>
            </a:pPr>
            <a:r>
              <a:rPr lang="en-US" sz="2400" dirty="0"/>
              <a:t>Types of Relationship Between Employer and Employee</a:t>
            </a:r>
          </a:p>
        </p:txBody>
      </p:sp>
      <p:sp>
        <p:nvSpPr>
          <p:cNvPr id="4" name="TextBox 3">
            <a:extLst>
              <a:ext uri="{FF2B5EF4-FFF2-40B4-BE49-F238E27FC236}">
                <a16:creationId xmlns:a16="http://schemas.microsoft.com/office/drawing/2014/main" id="{1A364A35-B548-2310-0E2E-0E3A64214EC1}"/>
              </a:ext>
            </a:extLst>
          </p:cNvPr>
          <p:cNvSpPr txBox="1"/>
          <p:nvPr/>
        </p:nvSpPr>
        <p:spPr>
          <a:xfrm>
            <a:off x="1200365" y="2288922"/>
            <a:ext cx="5268037" cy="2414016"/>
          </a:xfrm>
          <a:prstGeom prst="rect">
            <a:avLst/>
          </a:prstGeom>
        </p:spPr>
        <p:txBody>
          <a:bodyPr vert="horz" lIns="0" tIns="0" rIns="0" bIns="0" rtlCol="0" anchor="t">
            <a:normAutofit/>
          </a:bodyPr>
          <a:lstStyle/>
          <a:p>
            <a:pPr indent="-228600" algn="just">
              <a:lnSpc>
                <a:spcPct val="120000"/>
              </a:lnSpc>
              <a:spcAft>
                <a:spcPts val="600"/>
              </a:spcAft>
              <a:buFont typeface="Arial" panose="020B0604020202020204" pitchFamily="34" charset="0"/>
              <a:buChar char="•"/>
            </a:pPr>
            <a:r>
              <a:rPr lang="en-US" b="0" i="0" dirty="0">
                <a:effectLst/>
              </a:rPr>
              <a:t>Transactional to supportive and cooperative relationships.</a:t>
            </a:r>
          </a:p>
          <a:p>
            <a:pPr indent="-228600" algn="just">
              <a:lnSpc>
                <a:spcPct val="120000"/>
              </a:lnSpc>
              <a:spcAft>
                <a:spcPts val="600"/>
              </a:spcAft>
              <a:buFont typeface="Arial" panose="020B0604020202020204" pitchFamily="34" charset="0"/>
              <a:buChar char="•"/>
            </a:pPr>
            <a:r>
              <a:rPr lang="en-US" b="0" i="0" dirty="0">
                <a:effectLst/>
              </a:rPr>
              <a:t>Ranges from business-oriented to mentor-like.</a:t>
            </a:r>
          </a:p>
          <a:p>
            <a:pPr indent="-228600" algn="just">
              <a:lnSpc>
                <a:spcPct val="120000"/>
              </a:lnSpc>
              <a:spcAft>
                <a:spcPts val="600"/>
              </a:spcAft>
              <a:buFont typeface="Arial" panose="020B0604020202020204" pitchFamily="34" charset="0"/>
              <a:buChar char="•"/>
            </a:pPr>
            <a:r>
              <a:rPr lang="en-US" b="0" i="0" dirty="0">
                <a:effectLst/>
              </a:rPr>
              <a:t>May foster openness, trust, and mutual benefit.</a:t>
            </a:r>
          </a:p>
          <a:p>
            <a:pPr indent="-228600" algn="just">
              <a:lnSpc>
                <a:spcPct val="120000"/>
              </a:lnSpc>
              <a:spcAft>
                <a:spcPts val="600"/>
              </a:spcAft>
              <a:buFont typeface="Arial" panose="020B0604020202020204" pitchFamily="34" charset="0"/>
              <a:buChar char="•"/>
            </a:pPr>
            <a:r>
              <a:rPr lang="en-US" b="0" i="0" dirty="0">
                <a:effectLst/>
              </a:rPr>
              <a:t>Can involve employer-employee coaching and mentoring.</a:t>
            </a:r>
          </a:p>
        </p:txBody>
      </p:sp>
      <p:pic>
        <p:nvPicPr>
          <p:cNvPr id="3" name="Picture 2" descr="A person pointing at a person sitting at a table&#10;&#10;Description automatically generated">
            <a:extLst>
              <a:ext uri="{FF2B5EF4-FFF2-40B4-BE49-F238E27FC236}">
                <a16:creationId xmlns:a16="http://schemas.microsoft.com/office/drawing/2014/main" id="{EFAC0B4E-966D-8CA9-9401-1D211767F87E}"/>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contrast="40000"/>
                    </a14:imgEffect>
                  </a14:imgLayer>
                </a14:imgProps>
              </a:ext>
            </a:extLst>
          </a:blip>
          <a:srcRect l="9774" r="1" b="1"/>
          <a:stretch/>
        </p:blipFill>
        <p:spPr>
          <a:xfrm>
            <a:off x="7047513" y="975645"/>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45" name="Rectangle 4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70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5699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D9CB90A-CD60-1395-C475-686ECC45E3E9}"/>
            </a:ext>
          </a:extLst>
        </p:cNvPr>
        <p:cNvGrpSpPr/>
        <p:nvPr/>
      </p:nvGrpSpPr>
      <p:grpSpPr>
        <a:xfrm>
          <a:off x="0" y="0"/>
          <a:ext cx="0" cy="0"/>
          <a:chOff x="0" y="0"/>
          <a:chExt cx="0" cy="0"/>
        </a:xfrm>
      </p:grpSpPr>
      <p:sp>
        <p:nvSpPr>
          <p:cNvPr id="23" name="Rectangle 22">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BFB239-AC4B-0F51-04C8-ED7B68A6B8C9}"/>
              </a:ext>
            </a:extLst>
          </p:cNvPr>
          <p:cNvSpPr>
            <a:spLocks noGrp="1"/>
          </p:cNvSpPr>
          <p:nvPr>
            <p:ph type="title"/>
          </p:nvPr>
        </p:nvSpPr>
        <p:spPr>
          <a:xfrm>
            <a:off x="121920" y="462743"/>
            <a:ext cx="7741920" cy="1122217"/>
          </a:xfrm>
        </p:spPr>
        <p:txBody>
          <a:bodyPr vert="horz" lIns="0" tIns="0" rIns="0" bIns="0" rtlCol="0" anchor="b">
            <a:normAutofit/>
          </a:bodyPr>
          <a:lstStyle/>
          <a:p>
            <a:pPr algn="ctr">
              <a:lnSpc>
                <a:spcPct val="90000"/>
              </a:lnSpc>
            </a:pPr>
            <a:r>
              <a:rPr lang="en-US" sz="2400" dirty="0"/>
              <a:t>Practical Examples of Factors Influencing Relationship</a:t>
            </a:r>
          </a:p>
        </p:txBody>
      </p:sp>
      <p:sp>
        <p:nvSpPr>
          <p:cNvPr id="29" name="Rectangle 28">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92EEC784-2765-70E2-A8E4-0FA8F85EE3F5}"/>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contrast="-20000"/>
                    </a14:imgEffect>
                  </a14:imgLayer>
                </a14:imgProps>
              </a:ext>
            </a:extLst>
          </a:blip>
          <a:srcRect l="13390" r="6838"/>
          <a:stretch/>
        </p:blipFill>
        <p:spPr>
          <a:xfrm>
            <a:off x="7169796" y="2279374"/>
            <a:ext cx="4076701" cy="3601436"/>
          </a:xfrm>
          <a:prstGeom prst="rect">
            <a:avLst/>
          </a:prstGeom>
        </p:spPr>
      </p:pic>
      <p:graphicFrame>
        <p:nvGraphicFramePr>
          <p:cNvPr id="35" name="TextBox 6">
            <a:extLst>
              <a:ext uri="{FF2B5EF4-FFF2-40B4-BE49-F238E27FC236}">
                <a16:creationId xmlns:a16="http://schemas.microsoft.com/office/drawing/2014/main" id="{0FE6D336-E8C1-F21C-7CF8-8F566F69E6ED}"/>
              </a:ext>
            </a:extLst>
          </p:cNvPr>
          <p:cNvGraphicFramePr/>
          <p:nvPr>
            <p:extLst>
              <p:ext uri="{D42A27DB-BD31-4B8C-83A1-F6EECF244321}">
                <p14:modId xmlns:p14="http://schemas.microsoft.com/office/powerpoint/2010/main" val="1963084614"/>
              </p:ext>
            </p:extLst>
          </p:nvPr>
        </p:nvGraphicFramePr>
        <p:xfrm>
          <a:off x="316992" y="2279374"/>
          <a:ext cx="6381981" cy="360143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3770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A8CBF4-72B6-CCE9-26F9-453E38157418}"/>
              </a:ext>
            </a:extLst>
          </p:cNvPr>
          <p:cNvSpPr>
            <a:spLocks noGrp="1"/>
          </p:cNvSpPr>
          <p:nvPr>
            <p:ph type="title"/>
          </p:nvPr>
        </p:nvSpPr>
        <p:spPr>
          <a:xfrm>
            <a:off x="1157084" y="374427"/>
            <a:ext cx="10374517" cy="971512"/>
          </a:xfrm>
        </p:spPr>
        <p:txBody>
          <a:bodyPr vert="horz" lIns="0" tIns="0" rIns="0" bIns="0" rtlCol="0" anchor="ctr">
            <a:normAutofit/>
          </a:bodyPr>
          <a:lstStyle/>
          <a:p>
            <a:pPr algn="ctr">
              <a:lnSpc>
                <a:spcPct val="90000"/>
              </a:lnSpc>
            </a:pPr>
            <a:r>
              <a:rPr lang="en-US" sz="2400" dirty="0">
                <a:solidFill>
                  <a:schemeClr val="bg1"/>
                </a:solidFill>
              </a:rPr>
              <a:t>Personal Experience and Positive Practices</a:t>
            </a:r>
          </a:p>
        </p:txBody>
      </p:sp>
      <p:graphicFrame>
        <p:nvGraphicFramePr>
          <p:cNvPr id="6" name="TextBox 3">
            <a:extLst>
              <a:ext uri="{FF2B5EF4-FFF2-40B4-BE49-F238E27FC236}">
                <a16:creationId xmlns:a16="http://schemas.microsoft.com/office/drawing/2014/main" id="{B58B0D4B-09BD-CDB9-A0EF-0F79428100AC}"/>
              </a:ext>
            </a:extLst>
          </p:cNvPr>
          <p:cNvGraphicFramePr/>
          <p:nvPr>
            <p:extLst>
              <p:ext uri="{D42A27DB-BD31-4B8C-83A1-F6EECF244321}">
                <p14:modId xmlns:p14="http://schemas.microsoft.com/office/powerpoint/2010/main" val="4016369839"/>
              </p:ext>
            </p:extLst>
          </p:nvPr>
        </p:nvGraphicFramePr>
        <p:xfrm>
          <a:off x="292608" y="1974196"/>
          <a:ext cx="11606784" cy="45093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868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50EFDC-4497-190F-5D7B-57F615D560F5}"/>
            </a:ext>
          </a:extLst>
        </p:cNvPr>
        <p:cNvGrpSpPr/>
        <p:nvPr/>
      </p:nvGrpSpPr>
      <p:grpSpPr>
        <a:xfrm>
          <a:off x="0" y="0"/>
          <a:ext cx="0" cy="0"/>
          <a:chOff x="0" y="0"/>
          <a:chExt cx="0" cy="0"/>
        </a:xfrm>
      </p:grpSpPr>
      <p:sp>
        <p:nvSpPr>
          <p:cNvPr id="25" name="Rectangle 24">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EF01CA-BF19-58B6-49C2-8CA70AF1C0EF}"/>
              </a:ext>
            </a:extLst>
          </p:cNvPr>
          <p:cNvSpPr>
            <a:spLocks noGrp="1"/>
          </p:cNvSpPr>
          <p:nvPr>
            <p:ph type="title"/>
          </p:nvPr>
        </p:nvSpPr>
        <p:spPr>
          <a:xfrm>
            <a:off x="2251398" y="275985"/>
            <a:ext cx="3650607" cy="840949"/>
          </a:xfrm>
        </p:spPr>
        <p:txBody>
          <a:bodyPr vert="horz" lIns="0" tIns="0" rIns="0" bIns="0" rtlCol="0" anchor="b">
            <a:normAutofit/>
          </a:bodyPr>
          <a:lstStyle/>
          <a:p>
            <a:pPr algn="ctr"/>
            <a:r>
              <a:rPr lang="en-US" sz="2400" dirty="0"/>
              <a:t>Conclusion</a:t>
            </a:r>
          </a:p>
        </p:txBody>
      </p:sp>
      <p:graphicFrame>
        <p:nvGraphicFramePr>
          <p:cNvPr id="6" name="Diagram 5">
            <a:extLst>
              <a:ext uri="{FF2B5EF4-FFF2-40B4-BE49-F238E27FC236}">
                <a16:creationId xmlns:a16="http://schemas.microsoft.com/office/drawing/2014/main" id="{81782CA5-F702-9477-E660-5F7E0D9D61C4}"/>
              </a:ext>
            </a:extLst>
          </p:cNvPr>
          <p:cNvGraphicFramePr/>
          <p:nvPr>
            <p:extLst>
              <p:ext uri="{D42A27DB-BD31-4B8C-83A1-F6EECF244321}">
                <p14:modId xmlns:p14="http://schemas.microsoft.com/office/powerpoint/2010/main" val="1880903907"/>
              </p:ext>
            </p:extLst>
          </p:nvPr>
        </p:nvGraphicFramePr>
        <p:xfrm>
          <a:off x="1371600" y="1216449"/>
          <a:ext cx="5327373" cy="46643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1" name="Rectangle 30">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3012C222-0C01-E1F4-A6A6-D98BA48F2DEF}"/>
              </a:ext>
            </a:extLst>
          </p:cNvPr>
          <p:cNvPicPr>
            <a:picLocks noChangeAspect="1"/>
          </p:cNvPicPr>
          <p:nvPr/>
        </p:nvPicPr>
        <p:blipFill rotWithShape="1">
          <a:blip r:embed="rId8"/>
          <a:srcRect l="12304" t="13882" r="8910"/>
          <a:stretch/>
        </p:blipFill>
        <p:spPr>
          <a:xfrm>
            <a:off x="7291716" y="2005709"/>
            <a:ext cx="4076701" cy="3085840"/>
          </a:xfrm>
          <a:prstGeom prst="rect">
            <a:avLst/>
          </a:prstGeom>
        </p:spPr>
      </p:pic>
    </p:spTree>
    <p:extLst>
      <p:ext uri="{BB962C8B-B14F-4D97-AF65-F5344CB8AC3E}">
        <p14:creationId xmlns:p14="http://schemas.microsoft.com/office/powerpoint/2010/main" val="2808793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5DBEEB-5374-3ED6-4B30-56BBF13EB450}"/>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156058A-4D34-2357-88B2-F76A35FC6753}"/>
              </a:ext>
            </a:extLst>
          </p:cNvPr>
          <p:cNvSpPr>
            <a:spLocks noGrp="1"/>
          </p:cNvSpPr>
          <p:nvPr>
            <p:ph type="title"/>
          </p:nvPr>
        </p:nvSpPr>
        <p:spPr>
          <a:xfrm>
            <a:off x="387927" y="1028701"/>
            <a:ext cx="3248863" cy="3020785"/>
          </a:xfrm>
        </p:spPr>
        <p:txBody>
          <a:bodyPr vert="horz" lIns="0" tIns="0" rIns="0" bIns="0" rtlCol="0" anchor="b">
            <a:normAutofit/>
          </a:bodyPr>
          <a:lstStyle/>
          <a:p>
            <a:pPr algn="ctr"/>
            <a:r>
              <a:rPr lang="en-US" sz="2400" dirty="0">
                <a:solidFill>
                  <a:schemeClr val="bg1"/>
                </a:solidFill>
              </a:rPr>
              <a:t>References</a:t>
            </a:r>
          </a:p>
        </p:txBody>
      </p:sp>
      <p:sp>
        <p:nvSpPr>
          <p:cNvPr id="4" name="TextBox 3">
            <a:extLst>
              <a:ext uri="{FF2B5EF4-FFF2-40B4-BE49-F238E27FC236}">
                <a16:creationId xmlns:a16="http://schemas.microsoft.com/office/drawing/2014/main" id="{1208E99C-B97A-2396-C383-48D999D309A8}"/>
              </a:ext>
            </a:extLst>
          </p:cNvPr>
          <p:cNvSpPr txBox="1"/>
          <p:nvPr/>
        </p:nvSpPr>
        <p:spPr>
          <a:xfrm>
            <a:off x="4023953" y="607395"/>
            <a:ext cx="7924799" cy="5576038"/>
          </a:xfrm>
          <a:prstGeom prst="rect">
            <a:avLst/>
          </a:prstGeom>
        </p:spPr>
        <p:txBody>
          <a:bodyPr vert="horz" lIns="0" tIns="0" rIns="0" bIns="0" rtlCol="0">
            <a:noAutofit/>
          </a:bodyPr>
          <a:lstStyle/>
          <a:p>
            <a:pPr marL="457200" indent="-228600" algn="just">
              <a:lnSpc>
                <a:spcPct val="150000"/>
              </a:lnSpc>
              <a:spcAft>
                <a:spcPts val="600"/>
              </a:spcAft>
              <a:buFont typeface="Arial" panose="020B0604020202020204" pitchFamily="34" charset="0"/>
              <a:buChar char="•"/>
            </a:pPr>
            <a:r>
              <a:rPr lang="en-US" sz="1600" dirty="0">
                <a:effectLst/>
              </a:rPr>
              <a:t>Bratton, J., Gold, J., Bratton, A. and Steele, L., 2021. </a:t>
            </a:r>
            <a:r>
              <a:rPr lang="en-US" sz="1600" i="1" dirty="0">
                <a:effectLst/>
              </a:rPr>
              <a:t>Human resource management</a:t>
            </a:r>
            <a:r>
              <a:rPr lang="en-US" sz="1600" dirty="0">
                <a:effectLst/>
              </a:rPr>
              <a:t>. Bloomsbury Publishing.</a:t>
            </a:r>
          </a:p>
          <a:p>
            <a:pPr marL="457200" indent="-228600" algn="just">
              <a:lnSpc>
                <a:spcPct val="150000"/>
              </a:lnSpc>
              <a:spcAft>
                <a:spcPts val="600"/>
              </a:spcAft>
              <a:buFont typeface="Arial" panose="020B0604020202020204" pitchFamily="34" charset="0"/>
              <a:buChar char="•"/>
            </a:pPr>
            <a:r>
              <a:rPr lang="en-US" sz="1600" dirty="0">
                <a:effectLst/>
              </a:rPr>
              <a:t>Stewart, G.L. and Brown, K.G., 2019. </a:t>
            </a:r>
            <a:r>
              <a:rPr lang="en-US" sz="1600" i="1" dirty="0">
                <a:effectLst/>
              </a:rPr>
              <a:t>Human resource management</a:t>
            </a:r>
            <a:r>
              <a:rPr lang="en-US" sz="1600" dirty="0">
                <a:effectLst/>
              </a:rPr>
              <a:t>. John Wiley &amp; Sons.</a:t>
            </a:r>
          </a:p>
          <a:p>
            <a:pPr marL="457200" indent="-228600" algn="just">
              <a:lnSpc>
                <a:spcPct val="150000"/>
              </a:lnSpc>
              <a:spcAft>
                <a:spcPts val="600"/>
              </a:spcAft>
              <a:buFont typeface="Arial" panose="020B0604020202020204" pitchFamily="34" charset="0"/>
              <a:buChar char="•"/>
            </a:pPr>
            <a:r>
              <a:rPr lang="en-US" sz="1600" dirty="0">
                <a:effectLst/>
              </a:rPr>
              <a:t>Boxall, P. and Purcell, J., 2022. </a:t>
            </a:r>
            <a:r>
              <a:rPr lang="en-US" sz="1600" i="1" dirty="0">
                <a:effectLst/>
              </a:rPr>
              <a:t>Strategy and human resource management</a:t>
            </a:r>
            <a:r>
              <a:rPr lang="en-US" sz="1600" dirty="0">
                <a:effectLst/>
              </a:rPr>
              <a:t>. Bloomsbury Publishing.</a:t>
            </a:r>
          </a:p>
          <a:p>
            <a:pPr marL="457200" indent="-228600" algn="just">
              <a:lnSpc>
                <a:spcPct val="150000"/>
              </a:lnSpc>
              <a:spcAft>
                <a:spcPts val="600"/>
              </a:spcAft>
              <a:buFont typeface="Arial" panose="020B0604020202020204" pitchFamily="34" charset="0"/>
              <a:buChar char="•"/>
            </a:pPr>
            <a:r>
              <a:rPr lang="en-US" sz="1600" dirty="0">
                <a:effectLst/>
              </a:rPr>
              <a:t>DeCenzo, D.A., Robbins, S.P. and Verhulst, S.L., 2016. </a:t>
            </a:r>
            <a:r>
              <a:rPr lang="en-US" sz="1600" i="1" dirty="0">
                <a:effectLst/>
              </a:rPr>
              <a:t>Fundamentals of human resource management</a:t>
            </a:r>
            <a:r>
              <a:rPr lang="en-US" sz="1600" dirty="0">
                <a:effectLst/>
              </a:rPr>
              <a:t>. John Wiley &amp; Sons.</a:t>
            </a:r>
          </a:p>
          <a:p>
            <a:pPr marL="457200" indent="-228600" algn="just">
              <a:lnSpc>
                <a:spcPct val="150000"/>
              </a:lnSpc>
              <a:spcAft>
                <a:spcPts val="600"/>
              </a:spcAft>
              <a:buFont typeface="Arial" panose="020B0604020202020204" pitchFamily="34" charset="0"/>
              <a:buChar char="•"/>
            </a:pPr>
            <a:r>
              <a:rPr lang="en-US" sz="1600" dirty="0" err="1">
                <a:effectLst/>
              </a:rPr>
              <a:t>Pattanayak</a:t>
            </a:r>
            <a:r>
              <a:rPr lang="en-US" sz="1600" dirty="0">
                <a:effectLst/>
              </a:rPr>
              <a:t>, B., 2020. </a:t>
            </a:r>
            <a:r>
              <a:rPr lang="en-US" sz="1600" i="1" dirty="0">
                <a:effectLst/>
              </a:rPr>
              <a:t>Human resource management</a:t>
            </a:r>
            <a:r>
              <a:rPr lang="en-US" sz="1600" dirty="0">
                <a:effectLst/>
              </a:rPr>
              <a:t>. PHI Learning Pvt. Ltd..</a:t>
            </a:r>
          </a:p>
          <a:p>
            <a:pPr marL="457200" indent="-228600" algn="just">
              <a:lnSpc>
                <a:spcPct val="150000"/>
              </a:lnSpc>
              <a:spcAft>
                <a:spcPts val="600"/>
              </a:spcAft>
              <a:buFont typeface="Arial" panose="020B0604020202020204" pitchFamily="34" charset="0"/>
              <a:buChar char="•"/>
            </a:pPr>
            <a:r>
              <a:rPr lang="en-US" sz="1600" dirty="0">
                <a:effectLst/>
              </a:rPr>
              <a:t>Armstrong, M. and Taylor, S., 2020. </a:t>
            </a:r>
            <a:r>
              <a:rPr lang="en-US" sz="1600" i="1" dirty="0">
                <a:effectLst/>
              </a:rPr>
              <a:t>Armstrong's handbook of human resource management practice</a:t>
            </a:r>
            <a:r>
              <a:rPr lang="en-US" sz="1600" dirty="0">
                <a:effectLst/>
              </a:rPr>
              <a:t>. Kogan Page Publishers.</a:t>
            </a:r>
          </a:p>
          <a:p>
            <a:pPr marL="457200" indent="-228600" algn="just">
              <a:lnSpc>
                <a:spcPct val="150000"/>
              </a:lnSpc>
              <a:spcAft>
                <a:spcPts val="600"/>
              </a:spcAft>
              <a:buFont typeface="Arial" panose="020B0604020202020204" pitchFamily="34" charset="0"/>
              <a:buChar char="•"/>
            </a:pPr>
            <a:r>
              <a:rPr lang="en-US" sz="1600" dirty="0" err="1">
                <a:effectLst/>
              </a:rPr>
              <a:t>Mahapatro</a:t>
            </a:r>
            <a:r>
              <a:rPr lang="en-US" sz="1600" dirty="0">
                <a:effectLst/>
              </a:rPr>
              <a:t>, B., 2021. </a:t>
            </a:r>
            <a:r>
              <a:rPr lang="en-US" sz="1600" i="1" dirty="0">
                <a:effectLst/>
              </a:rPr>
              <a:t>Human resource management</a:t>
            </a:r>
            <a:r>
              <a:rPr lang="en-US" sz="1600" dirty="0">
                <a:effectLst/>
              </a:rPr>
              <a:t>. New Age International (P) ltd..</a:t>
            </a:r>
          </a:p>
          <a:p>
            <a:pPr marL="457200" indent="-228600" algn="just">
              <a:lnSpc>
                <a:spcPct val="150000"/>
              </a:lnSpc>
              <a:spcAft>
                <a:spcPts val="600"/>
              </a:spcAft>
              <a:buFont typeface="Arial" panose="020B0604020202020204" pitchFamily="34" charset="0"/>
              <a:buChar char="•"/>
            </a:pPr>
            <a:r>
              <a:rPr lang="en-US" sz="1600" dirty="0">
                <a:effectLst/>
              </a:rPr>
              <a:t>Maddox-</a:t>
            </a:r>
            <a:r>
              <a:rPr lang="en-US" sz="1600" dirty="0" err="1">
                <a:effectLst/>
              </a:rPr>
              <a:t>Daines</a:t>
            </a:r>
            <a:r>
              <a:rPr lang="en-US" sz="1600" dirty="0">
                <a:effectLst/>
              </a:rPr>
              <a:t>, K., 2023. </a:t>
            </a:r>
            <a:r>
              <a:rPr lang="en-US" sz="1600" i="1" dirty="0">
                <a:effectLst/>
              </a:rPr>
              <a:t>How to Pass Your CIPD Qualification</a:t>
            </a:r>
            <a:r>
              <a:rPr lang="en-US" sz="1600" dirty="0">
                <a:effectLst/>
              </a:rPr>
              <a:t>. Taylor &amp; Francis.</a:t>
            </a:r>
          </a:p>
        </p:txBody>
      </p:sp>
    </p:spTree>
    <p:extLst>
      <p:ext uri="{BB962C8B-B14F-4D97-AF65-F5344CB8AC3E}">
        <p14:creationId xmlns:p14="http://schemas.microsoft.com/office/powerpoint/2010/main" val="2725081706"/>
      </p:ext>
    </p:extLst>
  </p:cSld>
  <p:clrMapOvr>
    <a:masterClrMapping/>
  </p:clrMapOvr>
</p:sld>
</file>

<file path=ppt/theme/theme1.xml><?xml version="1.0" encoding="utf-8"?>
<a:theme xmlns:a="http://schemas.openxmlformats.org/drawingml/2006/main" name="GradientRiseVTI">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Avenir">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Gradient rise</Template>
  <TotalTime>0</TotalTime>
  <Words>1833</Words>
  <Application>Microsoft Office PowerPoint</Application>
  <PresentationFormat>Widescreen</PresentationFormat>
  <Paragraphs>91</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Arial</vt:lpstr>
      <vt:lpstr>Avenir Next LT Pro</vt:lpstr>
      <vt:lpstr>Avenir Next LT Pro Light</vt:lpstr>
      <vt:lpstr>Times New Roman</vt:lpstr>
      <vt:lpstr>GradientRiseVTI</vt:lpstr>
      <vt:lpstr>Managing People (LCBB5004) </vt:lpstr>
      <vt:lpstr>Introduction</vt:lpstr>
      <vt:lpstr>Job Responsibilities and Functional Areas</vt:lpstr>
      <vt:lpstr>Values and Ethical Standards</vt:lpstr>
      <vt:lpstr>The Current CIPD Profession Map References</vt:lpstr>
      <vt:lpstr>Types of Relationship Between Employer and Employee</vt:lpstr>
      <vt:lpstr>Practical Examples of Factors Influencing Relationship</vt:lpstr>
      <vt:lpstr>Personal Experience and Positive Practices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2024-02-09T09:22:44Z</dcterms:created>
  <dcterms:modified xsi:type="dcterms:W3CDTF">2024-02-27T18:36:42Z</dcterms:modified>
  <cp:category/>
</cp:coreProperties>
</file>