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7"/>
  </p:notesMasterIdLst>
  <p:sldIdLst>
    <p:sldId id="309" r:id="rId4"/>
    <p:sldId id="365" r:id="rId5"/>
    <p:sldId id="331" r:id="rId6"/>
    <p:sldId id="332" r:id="rId7"/>
    <p:sldId id="360" r:id="rId8"/>
    <p:sldId id="361" r:id="rId9"/>
    <p:sldId id="362" r:id="rId10"/>
    <p:sldId id="363" r:id="rId11"/>
    <p:sldId id="364" r:id="rId12"/>
    <p:sldId id="350" r:id="rId13"/>
    <p:sldId id="351" r:id="rId14"/>
    <p:sldId id="352" r:id="rId15"/>
    <p:sldId id="353" r:id="rId16"/>
    <p:sldId id="354" r:id="rId17"/>
    <p:sldId id="296" r:id="rId18"/>
    <p:sldId id="304" r:id="rId19"/>
    <p:sldId id="258" r:id="rId20"/>
    <p:sldId id="259" r:id="rId21"/>
    <p:sldId id="263" r:id="rId22"/>
    <p:sldId id="265" r:id="rId23"/>
    <p:sldId id="298" r:id="rId24"/>
    <p:sldId id="297" r:id="rId25"/>
    <p:sldId id="299" r:id="rId26"/>
    <p:sldId id="300" r:id="rId27"/>
    <p:sldId id="301" r:id="rId28"/>
    <p:sldId id="303" r:id="rId29"/>
    <p:sldId id="305" r:id="rId30"/>
    <p:sldId id="306" r:id="rId31"/>
    <p:sldId id="307" r:id="rId32"/>
    <p:sldId id="313" r:id="rId33"/>
    <p:sldId id="308" r:id="rId34"/>
    <p:sldId id="311" r:id="rId35"/>
    <p:sldId id="312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viewProps" Target="viewProps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6F1E73-3E99-4F69-8454-C9CF95E06AD8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E126F6D1-112A-4D19-AFC0-B884C5A0C309}">
      <dgm:prSet phldrT="[Text]"/>
      <dgm:spPr/>
      <dgm:t>
        <a:bodyPr/>
        <a:lstStyle/>
        <a:p>
          <a:r>
            <a:rPr lang="en-GB" dirty="0"/>
            <a:t>Planning</a:t>
          </a:r>
        </a:p>
      </dgm:t>
    </dgm:pt>
    <dgm:pt modelId="{3586BA92-616B-405A-9447-5B39B096313F}" type="parTrans" cxnId="{C34EC249-4255-459D-BC3D-54894532490F}">
      <dgm:prSet/>
      <dgm:spPr/>
      <dgm:t>
        <a:bodyPr/>
        <a:lstStyle/>
        <a:p>
          <a:endParaRPr lang="en-GB"/>
        </a:p>
      </dgm:t>
    </dgm:pt>
    <dgm:pt modelId="{486A4EED-BF91-4BCC-B1FB-65AF7CAEA13A}" type="sibTrans" cxnId="{C34EC249-4255-459D-BC3D-54894532490F}">
      <dgm:prSet/>
      <dgm:spPr/>
      <dgm:t>
        <a:bodyPr/>
        <a:lstStyle/>
        <a:p>
          <a:endParaRPr lang="en-GB"/>
        </a:p>
      </dgm:t>
    </dgm:pt>
    <dgm:pt modelId="{4A87B9CA-BD65-412B-9222-2F2BE4B59C3E}">
      <dgm:prSet phldrT="[Text]"/>
      <dgm:spPr/>
      <dgm:t>
        <a:bodyPr/>
        <a:lstStyle/>
        <a:p>
          <a:r>
            <a:rPr lang="en-GB" dirty="0"/>
            <a:t>Organising</a:t>
          </a:r>
        </a:p>
      </dgm:t>
    </dgm:pt>
    <dgm:pt modelId="{62D51528-29E1-4C90-82D4-A8906A9EFB58}" type="parTrans" cxnId="{F81F002D-9E3F-4AA1-B809-BB201FF3D443}">
      <dgm:prSet/>
      <dgm:spPr/>
      <dgm:t>
        <a:bodyPr/>
        <a:lstStyle/>
        <a:p>
          <a:endParaRPr lang="en-GB"/>
        </a:p>
      </dgm:t>
    </dgm:pt>
    <dgm:pt modelId="{27CE4281-B043-4A26-A30B-4A9400171CF5}" type="sibTrans" cxnId="{F81F002D-9E3F-4AA1-B809-BB201FF3D443}">
      <dgm:prSet/>
      <dgm:spPr/>
      <dgm:t>
        <a:bodyPr/>
        <a:lstStyle/>
        <a:p>
          <a:endParaRPr lang="en-GB"/>
        </a:p>
      </dgm:t>
    </dgm:pt>
    <dgm:pt modelId="{8CE765D4-69A1-4C26-823B-5752C1455550}">
      <dgm:prSet phldrT="[Text]"/>
      <dgm:spPr/>
      <dgm:t>
        <a:bodyPr/>
        <a:lstStyle/>
        <a:p>
          <a:r>
            <a:rPr lang="en-GB" dirty="0"/>
            <a:t>Delegating </a:t>
          </a:r>
        </a:p>
      </dgm:t>
    </dgm:pt>
    <dgm:pt modelId="{A13FCCFC-11FA-48AB-8002-BC7C077411B4}" type="parTrans" cxnId="{2EE8FD1E-6CEC-42C8-982E-5EC90F6D0F7A}">
      <dgm:prSet/>
      <dgm:spPr/>
      <dgm:t>
        <a:bodyPr/>
        <a:lstStyle/>
        <a:p>
          <a:endParaRPr lang="en-GB"/>
        </a:p>
      </dgm:t>
    </dgm:pt>
    <dgm:pt modelId="{6705C217-E92E-40A2-8FF1-859ED8681153}" type="sibTrans" cxnId="{2EE8FD1E-6CEC-42C8-982E-5EC90F6D0F7A}">
      <dgm:prSet/>
      <dgm:spPr/>
      <dgm:t>
        <a:bodyPr/>
        <a:lstStyle/>
        <a:p>
          <a:endParaRPr lang="en-GB"/>
        </a:p>
      </dgm:t>
    </dgm:pt>
    <dgm:pt modelId="{76F0EC9D-376F-4B0F-AA2A-06A9619224E1}">
      <dgm:prSet phldrT="[Text]"/>
      <dgm:spPr/>
      <dgm:t>
        <a:bodyPr/>
        <a:lstStyle/>
        <a:p>
          <a:r>
            <a:rPr lang="en-GB" dirty="0"/>
            <a:t>Managing Interruptions </a:t>
          </a:r>
        </a:p>
      </dgm:t>
    </dgm:pt>
    <dgm:pt modelId="{968ECE5D-A001-4892-B656-0D46A1D50F0F}" type="parTrans" cxnId="{C1AB7D2B-097E-422E-B9FE-34B841B680D9}">
      <dgm:prSet/>
      <dgm:spPr/>
      <dgm:t>
        <a:bodyPr/>
        <a:lstStyle/>
        <a:p>
          <a:endParaRPr lang="en-GB"/>
        </a:p>
      </dgm:t>
    </dgm:pt>
    <dgm:pt modelId="{EE9CBDD4-42C1-45FE-A48B-08EDD477B5CA}" type="sibTrans" cxnId="{C1AB7D2B-097E-422E-B9FE-34B841B680D9}">
      <dgm:prSet/>
      <dgm:spPr/>
      <dgm:t>
        <a:bodyPr/>
        <a:lstStyle/>
        <a:p>
          <a:endParaRPr lang="en-GB"/>
        </a:p>
      </dgm:t>
    </dgm:pt>
    <dgm:pt modelId="{87610252-2E9A-4034-BA77-C3463B832795}">
      <dgm:prSet phldrT="[Text]"/>
      <dgm:spPr/>
      <dgm:t>
        <a:bodyPr/>
        <a:lstStyle/>
        <a:p>
          <a:r>
            <a:rPr lang="en-GB" dirty="0"/>
            <a:t>Scheduling </a:t>
          </a:r>
        </a:p>
      </dgm:t>
    </dgm:pt>
    <dgm:pt modelId="{5020D541-080F-450A-902D-FA7E11520F4D}" type="parTrans" cxnId="{7A13AEEE-D769-46ED-8640-00097FB4C1C0}">
      <dgm:prSet/>
      <dgm:spPr/>
      <dgm:t>
        <a:bodyPr/>
        <a:lstStyle/>
        <a:p>
          <a:endParaRPr lang="en-GB"/>
        </a:p>
      </dgm:t>
    </dgm:pt>
    <dgm:pt modelId="{ABDE4B98-6C13-4F25-9D40-71C9FF8A424A}" type="sibTrans" cxnId="{7A13AEEE-D769-46ED-8640-00097FB4C1C0}">
      <dgm:prSet/>
      <dgm:spPr/>
      <dgm:t>
        <a:bodyPr/>
        <a:lstStyle/>
        <a:p>
          <a:endParaRPr lang="en-GB"/>
        </a:p>
      </dgm:t>
    </dgm:pt>
    <dgm:pt modelId="{344E5E52-3904-4503-A3B4-F0F114930604}">
      <dgm:prSet phldrT="[Text]"/>
      <dgm:spPr/>
      <dgm:t>
        <a:bodyPr/>
        <a:lstStyle/>
        <a:p>
          <a:r>
            <a:rPr lang="en-GB" dirty="0"/>
            <a:t>Prioritising</a:t>
          </a:r>
        </a:p>
      </dgm:t>
    </dgm:pt>
    <dgm:pt modelId="{9CF02AEE-B3E6-488F-BB27-C44F8F36E16A}" type="parTrans" cxnId="{5B4FC813-E0FD-4FA9-AE51-4222F6FB07A7}">
      <dgm:prSet/>
      <dgm:spPr/>
      <dgm:t>
        <a:bodyPr/>
        <a:lstStyle/>
        <a:p>
          <a:endParaRPr lang="en-GB"/>
        </a:p>
      </dgm:t>
    </dgm:pt>
    <dgm:pt modelId="{3DC1B551-06E3-4103-87BE-CEFD961FD769}" type="sibTrans" cxnId="{5B4FC813-E0FD-4FA9-AE51-4222F6FB07A7}">
      <dgm:prSet/>
      <dgm:spPr/>
      <dgm:t>
        <a:bodyPr/>
        <a:lstStyle/>
        <a:p>
          <a:endParaRPr lang="en-GB"/>
        </a:p>
      </dgm:t>
    </dgm:pt>
    <dgm:pt modelId="{3F6656B4-287A-4410-B8D9-D8888EE17560}" type="pres">
      <dgm:prSet presAssocID="{FA6F1E73-3E99-4F69-8454-C9CF95E06AD8}" presName="diagram" presStyleCnt="0">
        <dgm:presLayoutVars>
          <dgm:dir/>
          <dgm:resizeHandles val="exact"/>
        </dgm:presLayoutVars>
      </dgm:prSet>
      <dgm:spPr/>
    </dgm:pt>
    <dgm:pt modelId="{398A21A5-C8D5-4B0A-B945-D9F344DD6BB2}" type="pres">
      <dgm:prSet presAssocID="{E126F6D1-112A-4D19-AFC0-B884C5A0C309}" presName="node" presStyleLbl="node1" presStyleIdx="0" presStyleCnt="6">
        <dgm:presLayoutVars>
          <dgm:bulletEnabled val="1"/>
        </dgm:presLayoutVars>
      </dgm:prSet>
      <dgm:spPr/>
    </dgm:pt>
    <dgm:pt modelId="{2AF0D5E1-19D5-4D91-AE12-83D5C290E3E9}" type="pres">
      <dgm:prSet presAssocID="{486A4EED-BF91-4BCC-B1FB-65AF7CAEA13A}" presName="sibTrans" presStyleCnt="0"/>
      <dgm:spPr/>
    </dgm:pt>
    <dgm:pt modelId="{9B2EF5EF-F9CD-407B-95A5-0A1C71FF1DBC}" type="pres">
      <dgm:prSet presAssocID="{4A87B9CA-BD65-412B-9222-2F2BE4B59C3E}" presName="node" presStyleLbl="node1" presStyleIdx="1" presStyleCnt="6">
        <dgm:presLayoutVars>
          <dgm:bulletEnabled val="1"/>
        </dgm:presLayoutVars>
      </dgm:prSet>
      <dgm:spPr/>
    </dgm:pt>
    <dgm:pt modelId="{5CE497F0-2C8F-4A6C-A448-96F38CF93E72}" type="pres">
      <dgm:prSet presAssocID="{27CE4281-B043-4A26-A30B-4A9400171CF5}" presName="sibTrans" presStyleCnt="0"/>
      <dgm:spPr/>
    </dgm:pt>
    <dgm:pt modelId="{FE191E7C-617C-4DF5-B3D4-2D99CAE53EB0}" type="pres">
      <dgm:prSet presAssocID="{8CE765D4-69A1-4C26-823B-5752C1455550}" presName="node" presStyleLbl="node1" presStyleIdx="2" presStyleCnt="6">
        <dgm:presLayoutVars>
          <dgm:bulletEnabled val="1"/>
        </dgm:presLayoutVars>
      </dgm:prSet>
      <dgm:spPr/>
    </dgm:pt>
    <dgm:pt modelId="{E3B63D74-093D-4C1D-925E-C6DD293DCC8D}" type="pres">
      <dgm:prSet presAssocID="{6705C217-E92E-40A2-8FF1-859ED8681153}" presName="sibTrans" presStyleCnt="0"/>
      <dgm:spPr/>
    </dgm:pt>
    <dgm:pt modelId="{9A2629AC-FD53-4391-A451-935991B9F491}" type="pres">
      <dgm:prSet presAssocID="{76F0EC9D-376F-4B0F-AA2A-06A9619224E1}" presName="node" presStyleLbl="node1" presStyleIdx="3" presStyleCnt="6">
        <dgm:presLayoutVars>
          <dgm:bulletEnabled val="1"/>
        </dgm:presLayoutVars>
      </dgm:prSet>
      <dgm:spPr/>
    </dgm:pt>
    <dgm:pt modelId="{9AE016FA-850C-4970-81BA-E6A0426090A1}" type="pres">
      <dgm:prSet presAssocID="{EE9CBDD4-42C1-45FE-A48B-08EDD477B5CA}" presName="sibTrans" presStyleCnt="0"/>
      <dgm:spPr/>
    </dgm:pt>
    <dgm:pt modelId="{DE684BE1-3E77-44A2-97CC-B8296A0B535E}" type="pres">
      <dgm:prSet presAssocID="{87610252-2E9A-4034-BA77-C3463B832795}" presName="node" presStyleLbl="node1" presStyleIdx="4" presStyleCnt="6">
        <dgm:presLayoutVars>
          <dgm:bulletEnabled val="1"/>
        </dgm:presLayoutVars>
      </dgm:prSet>
      <dgm:spPr/>
    </dgm:pt>
    <dgm:pt modelId="{172F73DB-0CD2-422F-A0B1-AEC2EB186E46}" type="pres">
      <dgm:prSet presAssocID="{ABDE4B98-6C13-4F25-9D40-71C9FF8A424A}" presName="sibTrans" presStyleCnt="0"/>
      <dgm:spPr/>
    </dgm:pt>
    <dgm:pt modelId="{9CF14D78-7C96-403C-BFD8-D3E635BC57AF}" type="pres">
      <dgm:prSet presAssocID="{344E5E52-3904-4503-A3B4-F0F114930604}" presName="node" presStyleLbl="node1" presStyleIdx="5" presStyleCnt="6">
        <dgm:presLayoutVars>
          <dgm:bulletEnabled val="1"/>
        </dgm:presLayoutVars>
      </dgm:prSet>
      <dgm:spPr/>
    </dgm:pt>
  </dgm:ptLst>
  <dgm:cxnLst>
    <dgm:cxn modelId="{4228C604-B745-4966-A412-D6D86ECECD3D}" type="presOf" srcId="{76F0EC9D-376F-4B0F-AA2A-06A9619224E1}" destId="{9A2629AC-FD53-4391-A451-935991B9F491}" srcOrd="0" destOrd="0" presId="urn:microsoft.com/office/officeart/2005/8/layout/default"/>
    <dgm:cxn modelId="{49AE650E-23EE-4C15-B8D1-C6790FB9A0FC}" type="presOf" srcId="{8CE765D4-69A1-4C26-823B-5752C1455550}" destId="{FE191E7C-617C-4DF5-B3D4-2D99CAE53EB0}" srcOrd="0" destOrd="0" presId="urn:microsoft.com/office/officeart/2005/8/layout/default"/>
    <dgm:cxn modelId="{5B4FC813-E0FD-4FA9-AE51-4222F6FB07A7}" srcId="{FA6F1E73-3E99-4F69-8454-C9CF95E06AD8}" destId="{344E5E52-3904-4503-A3B4-F0F114930604}" srcOrd="5" destOrd="0" parTransId="{9CF02AEE-B3E6-488F-BB27-C44F8F36E16A}" sibTransId="{3DC1B551-06E3-4103-87BE-CEFD961FD769}"/>
    <dgm:cxn modelId="{2EE8FD1E-6CEC-42C8-982E-5EC90F6D0F7A}" srcId="{FA6F1E73-3E99-4F69-8454-C9CF95E06AD8}" destId="{8CE765D4-69A1-4C26-823B-5752C1455550}" srcOrd="2" destOrd="0" parTransId="{A13FCCFC-11FA-48AB-8002-BC7C077411B4}" sibTransId="{6705C217-E92E-40A2-8FF1-859ED8681153}"/>
    <dgm:cxn modelId="{C1AB7D2B-097E-422E-B9FE-34B841B680D9}" srcId="{FA6F1E73-3E99-4F69-8454-C9CF95E06AD8}" destId="{76F0EC9D-376F-4B0F-AA2A-06A9619224E1}" srcOrd="3" destOrd="0" parTransId="{968ECE5D-A001-4892-B656-0D46A1D50F0F}" sibTransId="{EE9CBDD4-42C1-45FE-A48B-08EDD477B5CA}"/>
    <dgm:cxn modelId="{F81F002D-9E3F-4AA1-B809-BB201FF3D443}" srcId="{FA6F1E73-3E99-4F69-8454-C9CF95E06AD8}" destId="{4A87B9CA-BD65-412B-9222-2F2BE4B59C3E}" srcOrd="1" destOrd="0" parTransId="{62D51528-29E1-4C90-82D4-A8906A9EFB58}" sibTransId="{27CE4281-B043-4A26-A30B-4A9400171CF5}"/>
    <dgm:cxn modelId="{A2F44462-71F7-48CF-83E7-BF4B2C863635}" type="presOf" srcId="{FA6F1E73-3E99-4F69-8454-C9CF95E06AD8}" destId="{3F6656B4-287A-4410-B8D9-D8888EE17560}" srcOrd="0" destOrd="0" presId="urn:microsoft.com/office/officeart/2005/8/layout/default"/>
    <dgm:cxn modelId="{C34EC249-4255-459D-BC3D-54894532490F}" srcId="{FA6F1E73-3E99-4F69-8454-C9CF95E06AD8}" destId="{E126F6D1-112A-4D19-AFC0-B884C5A0C309}" srcOrd="0" destOrd="0" parTransId="{3586BA92-616B-405A-9447-5B39B096313F}" sibTransId="{486A4EED-BF91-4BCC-B1FB-65AF7CAEA13A}"/>
    <dgm:cxn modelId="{5AF36075-D369-470A-8397-8DFF5F450D50}" type="presOf" srcId="{344E5E52-3904-4503-A3B4-F0F114930604}" destId="{9CF14D78-7C96-403C-BFD8-D3E635BC57AF}" srcOrd="0" destOrd="0" presId="urn:microsoft.com/office/officeart/2005/8/layout/default"/>
    <dgm:cxn modelId="{DF4D457C-E7FF-4FCD-B896-9E3C836A8A4D}" type="presOf" srcId="{87610252-2E9A-4034-BA77-C3463B832795}" destId="{DE684BE1-3E77-44A2-97CC-B8296A0B535E}" srcOrd="0" destOrd="0" presId="urn:microsoft.com/office/officeart/2005/8/layout/default"/>
    <dgm:cxn modelId="{ED856484-7AF1-4F2D-828C-AA3223872740}" type="presOf" srcId="{4A87B9CA-BD65-412B-9222-2F2BE4B59C3E}" destId="{9B2EF5EF-F9CD-407B-95A5-0A1C71FF1DBC}" srcOrd="0" destOrd="0" presId="urn:microsoft.com/office/officeart/2005/8/layout/default"/>
    <dgm:cxn modelId="{A3692C8B-4EB8-4BD5-905C-F4E30EEC55F9}" type="presOf" srcId="{E126F6D1-112A-4D19-AFC0-B884C5A0C309}" destId="{398A21A5-C8D5-4B0A-B945-D9F344DD6BB2}" srcOrd="0" destOrd="0" presId="urn:microsoft.com/office/officeart/2005/8/layout/default"/>
    <dgm:cxn modelId="{7A13AEEE-D769-46ED-8640-00097FB4C1C0}" srcId="{FA6F1E73-3E99-4F69-8454-C9CF95E06AD8}" destId="{87610252-2E9A-4034-BA77-C3463B832795}" srcOrd="4" destOrd="0" parTransId="{5020D541-080F-450A-902D-FA7E11520F4D}" sibTransId="{ABDE4B98-6C13-4F25-9D40-71C9FF8A424A}"/>
    <dgm:cxn modelId="{CC27F604-FF6A-4B84-AAA4-F9B87B8F32A0}" type="presParOf" srcId="{3F6656B4-287A-4410-B8D9-D8888EE17560}" destId="{398A21A5-C8D5-4B0A-B945-D9F344DD6BB2}" srcOrd="0" destOrd="0" presId="urn:microsoft.com/office/officeart/2005/8/layout/default"/>
    <dgm:cxn modelId="{872A23CA-7E36-4C03-A3B1-D76B218494A8}" type="presParOf" srcId="{3F6656B4-287A-4410-B8D9-D8888EE17560}" destId="{2AF0D5E1-19D5-4D91-AE12-83D5C290E3E9}" srcOrd="1" destOrd="0" presId="urn:microsoft.com/office/officeart/2005/8/layout/default"/>
    <dgm:cxn modelId="{78FDC167-2A4B-41AD-BC89-379C1AE1D492}" type="presParOf" srcId="{3F6656B4-287A-4410-B8D9-D8888EE17560}" destId="{9B2EF5EF-F9CD-407B-95A5-0A1C71FF1DBC}" srcOrd="2" destOrd="0" presId="urn:microsoft.com/office/officeart/2005/8/layout/default"/>
    <dgm:cxn modelId="{25BB9B49-9F93-4338-8EFD-1526A479A98C}" type="presParOf" srcId="{3F6656B4-287A-4410-B8D9-D8888EE17560}" destId="{5CE497F0-2C8F-4A6C-A448-96F38CF93E72}" srcOrd="3" destOrd="0" presId="urn:microsoft.com/office/officeart/2005/8/layout/default"/>
    <dgm:cxn modelId="{A68DCEFC-51BF-4A24-9379-1F547B1D9094}" type="presParOf" srcId="{3F6656B4-287A-4410-B8D9-D8888EE17560}" destId="{FE191E7C-617C-4DF5-B3D4-2D99CAE53EB0}" srcOrd="4" destOrd="0" presId="urn:microsoft.com/office/officeart/2005/8/layout/default"/>
    <dgm:cxn modelId="{7E11E730-649B-482F-9823-88929F73D313}" type="presParOf" srcId="{3F6656B4-287A-4410-B8D9-D8888EE17560}" destId="{E3B63D74-093D-4C1D-925E-C6DD293DCC8D}" srcOrd="5" destOrd="0" presId="urn:microsoft.com/office/officeart/2005/8/layout/default"/>
    <dgm:cxn modelId="{322A705D-5D3E-432F-A5F3-C57001F76A58}" type="presParOf" srcId="{3F6656B4-287A-4410-B8D9-D8888EE17560}" destId="{9A2629AC-FD53-4391-A451-935991B9F491}" srcOrd="6" destOrd="0" presId="urn:microsoft.com/office/officeart/2005/8/layout/default"/>
    <dgm:cxn modelId="{2E80DF9A-2914-49DB-BCCB-039FEFF48D02}" type="presParOf" srcId="{3F6656B4-287A-4410-B8D9-D8888EE17560}" destId="{9AE016FA-850C-4970-81BA-E6A0426090A1}" srcOrd="7" destOrd="0" presId="urn:microsoft.com/office/officeart/2005/8/layout/default"/>
    <dgm:cxn modelId="{B739050E-7B8B-45E8-ABB5-7D418CFCC673}" type="presParOf" srcId="{3F6656B4-287A-4410-B8D9-D8888EE17560}" destId="{DE684BE1-3E77-44A2-97CC-B8296A0B535E}" srcOrd="8" destOrd="0" presId="urn:microsoft.com/office/officeart/2005/8/layout/default"/>
    <dgm:cxn modelId="{6C10E089-B82A-46D8-B9A3-74AC978E134A}" type="presParOf" srcId="{3F6656B4-287A-4410-B8D9-D8888EE17560}" destId="{172F73DB-0CD2-422F-A0B1-AEC2EB186E46}" srcOrd="9" destOrd="0" presId="urn:microsoft.com/office/officeart/2005/8/layout/default"/>
    <dgm:cxn modelId="{8478C6C2-57A7-47D5-B987-210873B08130}" type="presParOf" srcId="{3F6656B4-287A-4410-B8D9-D8888EE17560}" destId="{9CF14D78-7C96-403C-BFD8-D3E635BC57AF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6DFCC2-137C-4BC2-AB1E-D145D8B57C67}" type="doc">
      <dgm:prSet loTypeId="urn:microsoft.com/office/officeart/2008/layout/SquareAccentList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94B413DC-D19C-4EC9-980E-8F91B28F638F}">
      <dgm:prSet phldrT="[Text]" custT="1"/>
      <dgm:spPr/>
      <dgm:t>
        <a:bodyPr/>
        <a:lstStyle/>
        <a:p>
          <a:r>
            <a:rPr lang="en-GB" sz="2000" dirty="0"/>
            <a:t>Planners</a:t>
          </a:r>
        </a:p>
      </dgm:t>
    </dgm:pt>
    <dgm:pt modelId="{908D9FC2-9F6A-474D-BBBA-1F733F9C81BE}" type="parTrans" cxnId="{DFB6DEBB-4DA0-4DB7-82C8-9CA73A0A1F19}">
      <dgm:prSet/>
      <dgm:spPr/>
      <dgm:t>
        <a:bodyPr/>
        <a:lstStyle/>
        <a:p>
          <a:endParaRPr lang="en-GB" sz="2000"/>
        </a:p>
      </dgm:t>
    </dgm:pt>
    <dgm:pt modelId="{75FBC541-211D-4355-A706-5BDED91FDDD1}" type="sibTrans" cxnId="{DFB6DEBB-4DA0-4DB7-82C8-9CA73A0A1F19}">
      <dgm:prSet/>
      <dgm:spPr/>
      <dgm:t>
        <a:bodyPr/>
        <a:lstStyle/>
        <a:p>
          <a:endParaRPr lang="en-GB" sz="2000"/>
        </a:p>
      </dgm:t>
    </dgm:pt>
    <dgm:pt modelId="{C89A10E1-734F-4A40-8749-45995C18C859}">
      <dgm:prSet phldrT="[Text]" custT="1"/>
      <dgm:spPr/>
      <dgm:t>
        <a:bodyPr/>
        <a:lstStyle/>
        <a:p>
          <a:r>
            <a:rPr lang="en-GB" sz="2000" dirty="0"/>
            <a:t>Calendars </a:t>
          </a:r>
        </a:p>
      </dgm:t>
    </dgm:pt>
    <dgm:pt modelId="{17E7D6CA-EDF4-4CF8-B881-9C6FDD2D4BA3}" type="parTrans" cxnId="{3999D1E5-B124-4CB3-B021-741343BABD0C}">
      <dgm:prSet/>
      <dgm:spPr/>
      <dgm:t>
        <a:bodyPr/>
        <a:lstStyle/>
        <a:p>
          <a:endParaRPr lang="en-GB" sz="2000"/>
        </a:p>
      </dgm:t>
    </dgm:pt>
    <dgm:pt modelId="{B066B71D-79FC-4DB8-A676-E9D4926B98E3}" type="sibTrans" cxnId="{3999D1E5-B124-4CB3-B021-741343BABD0C}">
      <dgm:prSet/>
      <dgm:spPr/>
      <dgm:t>
        <a:bodyPr/>
        <a:lstStyle/>
        <a:p>
          <a:endParaRPr lang="en-GB" sz="2000"/>
        </a:p>
      </dgm:t>
    </dgm:pt>
    <dgm:pt modelId="{806CDB6B-41A9-4D19-9B42-1A4A6F46F34D}">
      <dgm:prSet phldrT="[Text]" custT="1"/>
      <dgm:spPr/>
      <dgm:t>
        <a:bodyPr/>
        <a:lstStyle/>
        <a:p>
          <a:r>
            <a:rPr lang="en-GB" sz="2000" dirty="0"/>
            <a:t>To-do-lists</a:t>
          </a:r>
        </a:p>
      </dgm:t>
    </dgm:pt>
    <dgm:pt modelId="{05729814-AB22-4DF1-83B2-972632E777CC}" type="parTrans" cxnId="{7B79F6D4-45B5-424B-A9A1-5D5B4BF68B24}">
      <dgm:prSet/>
      <dgm:spPr/>
      <dgm:t>
        <a:bodyPr/>
        <a:lstStyle/>
        <a:p>
          <a:endParaRPr lang="en-GB" sz="2000"/>
        </a:p>
      </dgm:t>
    </dgm:pt>
    <dgm:pt modelId="{85A7D671-3ACF-4B51-A63D-46CE77EC0391}" type="sibTrans" cxnId="{7B79F6D4-45B5-424B-A9A1-5D5B4BF68B24}">
      <dgm:prSet/>
      <dgm:spPr/>
      <dgm:t>
        <a:bodyPr/>
        <a:lstStyle/>
        <a:p>
          <a:endParaRPr lang="en-GB" sz="2000"/>
        </a:p>
      </dgm:t>
    </dgm:pt>
    <dgm:pt modelId="{F2025EE5-411C-4A79-8923-CC6849D1683C}">
      <dgm:prSet phldrT="[Text]" custT="1"/>
      <dgm:spPr/>
      <dgm:t>
        <a:bodyPr/>
        <a:lstStyle/>
        <a:p>
          <a:r>
            <a:rPr lang="en-GB" sz="2000" dirty="0"/>
            <a:t>Activity Logs</a:t>
          </a:r>
        </a:p>
      </dgm:t>
    </dgm:pt>
    <dgm:pt modelId="{3A919E5B-EFC9-4DFA-B8CA-07293561DCB3}" type="parTrans" cxnId="{A0BB66E6-28FE-4F88-99D8-9BB39FF2F1F5}">
      <dgm:prSet/>
      <dgm:spPr/>
      <dgm:t>
        <a:bodyPr/>
        <a:lstStyle/>
        <a:p>
          <a:endParaRPr lang="en-GB" sz="2000"/>
        </a:p>
      </dgm:t>
    </dgm:pt>
    <dgm:pt modelId="{659D4233-BD60-41B8-8D17-EAE238E64A74}" type="sibTrans" cxnId="{A0BB66E6-28FE-4F88-99D8-9BB39FF2F1F5}">
      <dgm:prSet/>
      <dgm:spPr/>
      <dgm:t>
        <a:bodyPr/>
        <a:lstStyle/>
        <a:p>
          <a:endParaRPr lang="en-GB" sz="2000"/>
        </a:p>
      </dgm:t>
    </dgm:pt>
    <dgm:pt modelId="{1CF19C4E-D1A8-4958-BC33-2E6083A87912}">
      <dgm:prSet phldrT="[Text]" custT="1"/>
      <dgm:spPr/>
      <dgm:t>
        <a:bodyPr/>
        <a:lstStyle/>
        <a:p>
          <a:r>
            <a:rPr lang="en-GB" sz="2000" dirty="0"/>
            <a:t>Diary</a:t>
          </a:r>
        </a:p>
      </dgm:t>
    </dgm:pt>
    <dgm:pt modelId="{887872D3-289D-4670-B683-C28F15DBF8F2}" type="parTrans" cxnId="{8D0D1488-40C9-418D-B48F-8D9056D0376E}">
      <dgm:prSet/>
      <dgm:spPr/>
      <dgm:t>
        <a:bodyPr/>
        <a:lstStyle/>
        <a:p>
          <a:endParaRPr lang="en-GB" sz="2000"/>
        </a:p>
      </dgm:t>
    </dgm:pt>
    <dgm:pt modelId="{1B374A3D-7265-4F71-BC29-6A881A9CE19C}" type="sibTrans" cxnId="{8D0D1488-40C9-418D-B48F-8D9056D0376E}">
      <dgm:prSet/>
      <dgm:spPr/>
      <dgm:t>
        <a:bodyPr/>
        <a:lstStyle/>
        <a:p>
          <a:endParaRPr lang="en-GB" sz="2000"/>
        </a:p>
      </dgm:t>
    </dgm:pt>
    <dgm:pt modelId="{5345EEEB-A3F4-4D3F-931E-559E43A37BD6}" type="pres">
      <dgm:prSet presAssocID="{7E6DFCC2-137C-4BC2-AB1E-D145D8B57C67}" presName="layout" presStyleCnt="0">
        <dgm:presLayoutVars>
          <dgm:chMax/>
          <dgm:chPref/>
          <dgm:dir/>
          <dgm:resizeHandles/>
        </dgm:presLayoutVars>
      </dgm:prSet>
      <dgm:spPr/>
    </dgm:pt>
    <dgm:pt modelId="{6F191674-DA0B-42AB-A73F-4C8FF3274868}" type="pres">
      <dgm:prSet presAssocID="{94B413DC-D19C-4EC9-980E-8F91B28F638F}" presName="root" presStyleCnt="0">
        <dgm:presLayoutVars>
          <dgm:chMax/>
          <dgm:chPref/>
        </dgm:presLayoutVars>
      </dgm:prSet>
      <dgm:spPr/>
    </dgm:pt>
    <dgm:pt modelId="{98694979-EBE5-408A-9E2B-3EEDDB23CD9F}" type="pres">
      <dgm:prSet presAssocID="{94B413DC-D19C-4EC9-980E-8F91B28F638F}" presName="rootComposite" presStyleCnt="0">
        <dgm:presLayoutVars/>
      </dgm:prSet>
      <dgm:spPr/>
    </dgm:pt>
    <dgm:pt modelId="{DE3423FA-8D9F-4858-97AB-99230D66B78A}" type="pres">
      <dgm:prSet presAssocID="{94B413DC-D19C-4EC9-980E-8F91B28F638F}" presName="ParentAccent" presStyleLbl="alignNode1" presStyleIdx="0" presStyleCnt="5"/>
      <dgm:spPr/>
    </dgm:pt>
    <dgm:pt modelId="{87E4425C-8FCB-4A27-A920-E8A3E19F95EA}" type="pres">
      <dgm:prSet presAssocID="{94B413DC-D19C-4EC9-980E-8F91B28F638F}" presName="ParentSmallAccent" presStyleLbl="fgAcc1" presStyleIdx="0" presStyleCnt="5"/>
      <dgm:spPr/>
    </dgm:pt>
    <dgm:pt modelId="{B53E6270-761F-4CAA-B7D6-88EFC39C134C}" type="pres">
      <dgm:prSet presAssocID="{94B413DC-D19C-4EC9-980E-8F91B28F638F}" presName="Parent" presStyleLbl="revTx" presStyleIdx="0" presStyleCnt="5">
        <dgm:presLayoutVars>
          <dgm:chMax/>
          <dgm:chPref val="4"/>
          <dgm:bulletEnabled val="1"/>
        </dgm:presLayoutVars>
      </dgm:prSet>
      <dgm:spPr/>
    </dgm:pt>
    <dgm:pt modelId="{316B412A-D74A-4519-9DF3-19F409E4B322}" type="pres">
      <dgm:prSet presAssocID="{94B413DC-D19C-4EC9-980E-8F91B28F638F}" presName="childShape" presStyleCnt="0">
        <dgm:presLayoutVars>
          <dgm:chMax val="0"/>
          <dgm:chPref val="0"/>
        </dgm:presLayoutVars>
      </dgm:prSet>
      <dgm:spPr/>
    </dgm:pt>
    <dgm:pt modelId="{8DF8C47F-EA80-43E9-84CF-EB323615221F}" type="pres">
      <dgm:prSet presAssocID="{C89A10E1-734F-4A40-8749-45995C18C859}" presName="root" presStyleCnt="0">
        <dgm:presLayoutVars>
          <dgm:chMax/>
          <dgm:chPref/>
        </dgm:presLayoutVars>
      </dgm:prSet>
      <dgm:spPr/>
    </dgm:pt>
    <dgm:pt modelId="{3D86594C-703A-4380-B1C0-DA00105B69FD}" type="pres">
      <dgm:prSet presAssocID="{C89A10E1-734F-4A40-8749-45995C18C859}" presName="rootComposite" presStyleCnt="0">
        <dgm:presLayoutVars/>
      </dgm:prSet>
      <dgm:spPr/>
    </dgm:pt>
    <dgm:pt modelId="{1ED7D4C3-D71A-47A6-814C-3E54FAA70984}" type="pres">
      <dgm:prSet presAssocID="{C89A10E1-734F-4A40-8749-45995C18C859}" presName="ParentAccent" presStyleLbl="alignNode1" presStyleIdx="1" presStyleCnt="5"/>
      <dgm:spPr/>
    </dgm:pt>
    <dgm:pt modelId="{ED365A98-A97A-4F1D-AF27-290E9C9CD112}" type="pres">
      <dgm:prSet presAssocID="{C89A10E1-734F-4A40-8749-45995C18C859}" presName="ParentSmallAccent" presStyleLbl="fgAcc1" presStyleIdx="1" presStyleCnt="5"/>
      <dgm:spPr/>
    </dgm:pt>
    <dgm:pt modelId="{1D975155-7D5F-43F4-B7F6-1998FCEEB156}" type="pres">
      <dgm:prSet presAssocID="{C89A10E1-734F-4A40-8749-45995C18C859}" presName="Parent" presStyleLbl="revTx" presStyleIdx="1" presStyleCnt="5">
        <dgm:presLayoutVars>
          <dgm:chMax/>
          <dgm:chPref val="4"/>
          <dgm:bulletEnabled val="1"/>
        </dgm:presLayoutVars>
      </dgm:prSet>
      <dgm:spPr/>
    </dgm:pt>
    <dgm:pt modelId="{A61C7B7A-EA64-4C80-824D-EF74995D11C9}" type="pres">
      <dgm:prSet presAssocID="{C89A10E1-734F-4A40-8749-45995C18C859}" presName="childShape" presStyleCnt="0">
        <dgm:presLayoutVars>
          <dgm:chMax val="0"/>
          <dgm:chPref val="0"/>
        </dgm:presLayoutVars>
      </dgm:prSet>
      <dgm:spPr/>
    </dgm:pt>
    <dgm:pt modelId="{1F5E93CB-89D4-4345-BA78-3FA40FBD0DDE}" type="pres">
      <dgm:prSet presAssocID="{806CDB6B-41A9-4D19-9B42-1A4A6F46F34D}" presName="root" presStyleCnt="0">
        <dgm:presLayoutVars>
          <dgm:chMax/>
          <dgm:chPref/>
        </dgm:presLayoutVars>
      </dgm:prSet>
      <dgm:spPr/>
    </dgm:pt>
    <dgm:pt modelId="{20487E35-DB20-466F-AE1F-CCDD306A7FEE}" type="pres">
      <dgm:prSet presAssocID="{806CDB6B-41A9-4D19-9B42-1A4A6F46F34D}" presName="rootComposite" presStyleCnt="0">
        <dgm:presLayoutVars/>
      </dgm:prSet>
      <dgm:spPr/>
    </dgm:pt>
    <dgm:pt modelId="{3FA68F89-A040-4BF5-B871-E3E6C23BFF9E}" type="pres">
      <dgm:prSet presAssocID="{806CDB6B-41A9-4D19-9B42-1A4A6F46F34D}" presName="ParentAccent" presStyleLbl="alignNode1" presStyleIdx="2" presStyleCnt="5"/>
      <dgm:spPr/>
    </dgm:pt>
    <dgm:pt modelId="{09476769-61BE-43C7-BDAD-8DB10F4E2159}" type="pres">
      <dgm:prSet presAssocID="{806CDB6B-41A9-4D19-9B42-1A4A6F46F34D}" presName="ParentSmallAccent" presStyleLbl="fgAcc1" presStyleIdx="2" presStyleCnt="5"/>
      <dgm:spPr/>
    </dgm:pt>
    <dgm:pt modelId="{F68AECAB-FD08-4032-A1A4-51604D104AE3}" type="pres">
      <dgm:prSet presAssocID="{806CDB6B-41A9-4D19-9B42-1A4A6F46F34D}" presName="Parent" presStyleLbl="revTx" presStyleIdx="2" presStyleCnt="5">
        <dgm:presLayoutVars>
          <dgm:chMax/>
          <dgm:chPref val="4"/>
          <dgm:bulletEnabled val="1"/>
        </dgm:presLayoutVars>
      </dgm:prSet>
      <dgm:spPr/>
    </dgm:pt>
    <dgm:pt modelId="{A4908A63-C0CC-4C01-9578-975DFA7B33A6}" type="pres">
      <dgm:prSet presAssocID="{806CDB6B-41A9-4D19-9B42-1A4A6F46F34D}" presName="childShape" presStyleCnt="0">
        <dgm:presLayoutVars>
          <dgm:chMax val="0"/>
          <dgm:chPref val="0"/>
        </dgm:presLayoutVars>
      </dgm:prSet>
      <dgm:spPr/>
    </dgm:pt>
    <dgm:pt modelId="{9A8AE614-0E1F-4B32-BF5C-AB6368CFE0BE}" type="pres">
      <dgm:prSet presAssocID="{F2025EE5-411C-4A79-8923-CC6849D1683C}" presName="root" presStyleCnt="0">
        <dgm:presLayoutVars>
          <dgm:chMax/>
          <dgm:chPref/>
        </dgm:presLayoutVars>
      </dgm:prSet>
      <dgm:spPr/>
    </dgm:pt>
    <dgm:pt modelId="{250941BD-9F69-4A34-A32B-8ECD3E8A699C}" type="pres">
      <dgm:prSet presAssocID="{F2025EE5-411C-4A79-8923-CC6849D1683C}" presName="rootComposite" presStyleCnt="0">
        <dgm:presLayoutVars/>
      </dgm:prSet>
      <dgm:spPr/>
    </dgm:pt>
    <dgm:pt modelId="{4074AA81-7220-4FCC-9151-E49E77FAB3FA}" type="pres">
      <dgm:prSet presAssocID="{F2025EE5-411C-4A79-8923-CC6849D1683C}" presName="ParentAccent" presStyleLbl="alignNode1" presStyleIdx="3" presStyleCnt="5"/>
      <dgm:spPr/>
    </dgm:pt>
    <dgm:pt modelId="{584EA824-5550-4702-A834-B9DC6ED3EB35}" type="pres">
      <dgm:prSet presAssocID="{F2025EE5-411C-4A79-8923-CC6849D1683C}" presName="ParentSmallAccent" presStyleLbl="fgAcc1" presStyleIdx="3" presStyleCnt="5"/>
      <dgm:spPr/>
    </dgm:pt>
    <dgm:pt modelId="{1ABA8F13-1BDC-49B7-BB35-9778D1E937BD}" type="pres">
      <dgm:prSet presAssocID="{F2025EE5-411C-4A79-8923-CC6849D1683C}" presName="Parent" presStyleLbl="revTx" presStyleIdx="3" presStyleCnt="5">
        <dgm:presLayoutVars>
          <dgm:chMax/>
          <dgm:chPref val="4"/>
          <dgm:bulletEnabled val="1"/>
        </dgm:presLayoutVars>
      </dgm:prSet>
      <dgm:spPr/>
    </dgm:pt>
    <dgm:pt modelId="{C4407809-ABC1-4CE6-B85C-8032B4B67AAA}" type="pres">
      <dgm:prSet presAssocID="{F2025EE5-411C-4A79-8923-CC6849D1683C}" presName="childShape" presStyleCnt="0">
        <dgm:presLayoutVars>
          <dgm:chMax val="0"/>
          <dgm:chPref val="0"/>
        </dgm:presLayoutVars>
      </dgm:prSet>
      <dgm:spPr/>
    </dgm:pt>
    <dgm:pt modelId="{1F506F49-C83B-43DA-A905-7682BBF8659C}" type="pres">
      <dgm:prSet presAssocID="{1CF19C4E-D1A8-4958-BC33-2E6083A87912}" presName="root" presStyleCnt="0">
        <dgm:presLayoutVars>
          <dgm:chMax/>
          <dgm:chPref/>
        </dgm:presLayoutVars>
      </dgm:prSet>
      <dgm:spPr/>
    </dgm:pt>
    <dgm:pt modelId="{DED06857-EC2C-497A-AE52-9536BBA0F6ED}" type="pres">
      <dgm:prSet presAssocID="{1CF19C4E-D1A8-4958-BC33-2E6083A87912}" presName="rootComposite" presStyleCnt="0">
        <dgm:presLayoutVars/>
      </dgm:prSet>
      <dgm:spPr/>
    </dgm:pt>
    <dgm:pt modelId="{430FB393-1C89-4675-BF98-35FE71ED17EB}" type="pres">
      <dgm:prSet presAssocID="{1CF19C4E-D1A8-4958-BC33-2E6083A87912}" presName="ParentAccent" presStyleLbl="alignNode1" presStyleIdx="4" presStyleCnt="5"/>
      <dgm:spPr/>
    </dgm:pt>
    <dgm:pt modelId="{3CAA3FEB-E002-443A-8094-194B000C5F95}" type="pres">
      <dgm:prSet presAssocID="{1CF19C4E-D1A8-4958-BC33-2E6083A87912}" presName="ParentSmallAccent" presStyleLbl="fgAcc1" presStyleIdx="4" presStyleCnt="5"/>
      <dgm:spPr/>
    </dgm:pt>
    <dgm:pt modelId="{E2389EF1-DF45-4BB6-BD78-FBAE78DE2F15}" type="pres">
      <dgm:prSet presAssocID="{1CF19C4E-D1A8-4958-BC33-2E6083A87912}" presName="Parent" presStyleLbl="revTx" presStyleIdx="4" presStyleCnt="5">
        <dgm:presLayoutVars>
          <dgm:chMax/>
          <dgm:chPref val="4"/>
          <dgm:bulletEnabled val="1"/>
        </dgm:presLayoutVars>
      </dgm:prSet>
      <dgm:spPr/>
    </dgm:pt>
    <dgm:pt modelId="{A98BE8BC-D21B-40D5-957A-49ED2DFBB5C5}" type="pres">
      <dgm:prSet presAssocID="{1CF19C4E-D1A8-4958-BC33-2E6083A87912}" presName="childShape" presStyleCnt="0">
        <dgm:presLayoutVars>
          <dgm:chMax val="0"/>
          <dgm:chPref val="0"/>
        </dgm:presLayoutVars>
      </dgm:prSet>
      <dgm:spPr/>
    </dgm:pt>
  </dgm:ptLst>
  <dgm:cxnLst>
    <dgm:cxn modelId="{EE3F0705-5B88-4183-BEDE-C78B6FBDC8C6}" type="presOf" srcId="{7E6DFCC2-137C-4BC2-AB1E-D145D8B57C67}" destId="{5345EEEB-A3F4-4D3F-931E-559E43A37BD6}" srcOrd="0" destOrd="0" presId="urn:microsoft.com/office/officeart/2008/layout/SquareAccentList"/>
    <dgm:cxn modelId="{975CA13A-25D3-4B4B-9906-D24BB49FD074}" type="presOf" srcId="{F2025EE5-411C-4A79-8923-CC6849D1683C}" destId="{1ABA8F13-1BDC-49B7-BB35-9778D1E937BD}" srcOrd="0" destOrd="0" presId="urn:microsoft.com/office/officeart/2008/layout/SquareAccentList"/>
    <dgm:cxn modelId="{E211735C-4B7B-4E82-AFF3-ED4BB41E0FFF}" type="presOf" srcId="{C89A10E1-734F-4A40-8749-45995C18C859}" destId="{1D975155-7D5F-43F4-B7F6-1998FCEEB156}" srcOrd="0" destOrd="0" presId="urn:microsoft.com/office/officeart/2008/layout/SquareAccentList"/>
    <dgm:cxn modelId="{1C5FB46A-F08C-49A2-92C2-4C9C6DB21DCC}" type="presOf" srcId="{806CDB6B-41A9-4D19-9B42-1A4A6F46F34D}" destId="{F68AECAB-FD08-4032-A1A4-51604D104AE3}" srcOrd="0" destOrd="0" presId="urn:microsoft.com/office/officeart/2008/layout/SquareAccentList"/>
    <dgm:cxn modelId="{8D0D1488-40C9-418D-B48F-8D9056D0376E}" srcId="{7E6DFCC2-137C-4BC2-AB1E-D145D8B57C67}" destId="{1CF19C4E-D1A8-4958-BC33-2E6083A87912}" srcOrd="4" destOrd="0" parTransId="{887872D3-289D-4670-B683-C28F15DBF8F2}" sibTransId="{1B374A3D-7265-4F71-BC29-6A881A9CE19C}"/>
    <dgm:cxn modelId="{ACBCE1B4-4422-4B9D-A0E2-E61AEEE8A809}" type="presOf" srcId="{1CF19C4E-D1A8-4958-BC33-2E6083A87912}" destId="{E2389EF1-DF45-4BB6-BD78-FBAE78DE2F15}" srcOrd="0" destOrd="0" presId="urn:microsoft.com/office/officeart/2008/layout/SquareAccentList"/>
    <dgm:cxn modelId="{DFB6DEBB-4DA0-4DB7-82C8-9CA73A0A1F19}" srcId="{7E6DFCC2-137C-4BC2-AB1E-D145D8B57C67}" destId="{94B413DC-D19C-4EC9-980E-8F91B28F638F}" srcOrd="0" destOrd="0" parTransId="{908D9FC2-9F6A-474D-BBBA-1F733F9C81BE}" sibTransId="{75FBC541-211D-4355-A706-5BDED91FDDD1}"/>
    <dgm:cxn modelId="{7B79F6D4-45B5-424B-A9A1-5D5B4BF68B24}" srcId="{7E6DFCC2-137C-4BC2-AB1E-D145D8B57C67}" destId="{806CDB6B-41A9-4D19-9B42-1A4A6F46F34D}" srcOrd="2" destOrd="0" parTransId="{05729814-AB22-4DF1-83B2-972632E777CC}" sibTransId="{85A7D671-3ACF-4B51-A63D-46CE77EC0391}"/>
    <dgm:cxn modelId="{3999D1E5-B124-4CB3-B021-741343BABD0C}" srcId="{7E6DFCC2-137C-4BC2-AB1E-D145D8B57C67}" destId="{C89A10E1-734F-4A40-8749-45995C18C859}" srcOrd="1" destOrd="0" parTransId="{17E7D6CA-EDF4-4CF8-B881-9C6FDD2D4BA3}" sibTransId="{B066B71D-79FC-4DB8-A676-E9D4926B98E3}"/>
    <dgm:cxn modelId="{A0BB66E6-28FE-4F88-99D8-9BB39FF2F1F5}" srcId="{7E6DFCC2-137C-4BC2-AB1E-D145D8B57C67}" destId="{F2025EE5-411C-4A79-8923-CC6849D1683C}" srcOrd="3" destOrd="0" parTransId="{3A919E5B-EFC9-4DFA-B8CA-07293561DCB3}" sibTransId="{659D4233-BD60-41B8-8D17-EAE238E64A74}"/>
    <dgm:cxn modelId="{55237AF6-55D9-4B8A-95AB-9AACD06F8FF9}" type="presOf" srcId="{94B413DC-D19C-4EC9-980E-8F91B28F638F}" destId="{B53E6270-761F-4CAA-B7D6-88EFC39C134C}" srcOrd="0" destOrd="0" presId="urn:microsoft.com/office/officeart/2008/layout/SquareAccentList"/>
    <dgm:cxn modelId="{C8BDDE2F-C5EC-48BE-AC74-70364F10F2BE}" type="presParOf" srcId="{5345EEEB-A3F4-4D3F-931E-559E43A37BD6}" destId="{6F191674-DA0B-42AB-A73F-4C8FF3274868}" srcOrd="0" destOrd="0" presId="urn:microsoft.com/office/officeart/2008/layout/SquareAccentList"/>
    <dgm:cxn modelId="{53436B83-590D-46A1-91EC-9DCD9ED890D3}" type="presParOf" srcId="{6F191674-DA0B-42AB-A73F-4C8FF3274868}" destId="{98694979-EBE5-408A-9E2B-3EEDDB23CD9F}" srcOrd="0" destOrd="0" presId="urn:microsoft.com/office/officeart/2008/layout/SquareAccentList"/>
    <dgm:cxn modelId="{197269BF-EA8B-4CBE-8AB5-6FE4E8C49001}" type="presParOf" srcId="{98694979-EBE5-408A-9E2B-3EEDDB23CD9F}" destId="{DE3423FA-8D9F-4858-97AB-99230D66B78A}" srcOrd="0" destOrd="0" presId="urn:microsoft.com/office/officeart/2008/layout/SquareAccentList"/>
    <dgm:cxn modelId="{942FDB01-AA86-446C-95AE-6A199A010A19}" type="presParOf" srcId="{98694979-EBE5-408A-9E2B-3EEDDB23CD9F}" destId="{87E4425C-8FCB-4A27-A920-E8A3E19F95EA}" srcOrd="1" destOrd="0" presId="urn:microsoft.com/office/officeart/2008/layout/SquareAccentList"/>
    <dgm:cxn modelId="{02282E37-EBE1-4499-A44D-7DE6181CC6BB}" type="presParOf" srcId="{98694979-EBE5-408A-9E2B-3EEDDB23CD9F}" destId="{B53E6270-761F-4CAA-B7D6-88EFC39C134C}" srcOrd="2" destOrd="0" presId="urn:microsoft.com/office/officeart/2008/layout/SquareAccentList"/>
    <dgm:cxn modelId="{3EF9C15B-EA3B-49BC-9559-7557AFE15C84}" type="presParOf" srcId="{6F191674-DA0B-42AB-A73F-4C8FF3274868}" destId="{316B412A-D74A-4519-9DF3-19F409E4B322}" srcOrd="1" destOrd="0" presId="urn:microsoft.com/office/officeart/2008/layout/SquareAccentList"/>
    <dgm:cxn modelId="{B46DAFF4-2DBC-47A5-957A-CA7121886647}" type="presParOf" srcId="{5345EEEB-A3F4-4D3F-931E-559E43A37BD6}" destId="{8DF8C47F-EA80-43E9-84CF-EB323615221F}" srcOrd="1" destOrd="0" presId="urn:microsoft.com/office/officeart/2008/layout/SquareAccentList"/>
    <dgm:cxn modelId="{ED539372-A53A-4F47-BAA3-32BD47648D1A}" type="presParOf" srcId="{8DF8C47F-EA80-43E9-84CF-EB323615221F}" destId="{3D86594C-703A-4380-B1C0-DA00105B69FD}" srcOrd="0" destOrd="0" presId="urn:microsoft.com/office/officeart/2008/layout/SquareAccentList"/>
    <dgm:cxn modelId="{37F682B3-D892-4A61-ADC7-C2E828D5FD2E}" type="presParOf" srcId="{3D86594C-703A-4380-B1C0-DA00105B69FD}" destId="{1ED7D4C3-D71A-47A6-814C-3E54FAA70984}" srcOrd="0" destOrd="0" presId="urn:microsoft.com/office/officeart/2008/layout/SquareAccentList"/>
    <dgm:cxn modelId="{19BE2C9F-8F91-4FB8-B99F-1B6B455B83EA}" type="presParOf" srcId="{3D86594C-703A-4380-B1C0-DA00105B69FD}" destId="{ED365A98-A97A-4F1D-AF27-290E9C9CD112}" srcOrd="1" destOrd="0" presId="urn:microsoft.com/office/officeart/2008/layout/SquareAccentList"/>
    <dgm:cxn modelId="{6F6C855A-2DDA-4C17-A01C-0BA8C4CAFF58}" type="presParOf" srcId="{3D86594C-703A-4380-B1C0-DA00105B69FD}" destId="{1D975155-7D5F-43F4-B7F6-1998FCEEB156}" srcOrd="2" destOrd="0" presId="urn:microsoft.com/office/officeart/2008/layout/SquareAccentList"/>
    <dgm:cxn modelId="{520F85A9-9591-4E1E-8F70-ED20E2034035}" type="presParOf" srcId="{8DF8C47F-EA80-43E9-84CF-EB323615221F}" destId="{A61C7B7A-EA64-4C80-824D-EF74995D11C9}" srcOrd="1" destOrd="0" presId="urn:microsoft.com/office/officeart/2008/layout/SquareAccentList"/>
    <dgm:cxn modelId="{7BC4C8E7-7441-4B1C-B1EE-46937A44C38A}" type="presParOf" srcId="{5345EEEB-A3F4-4D3F-931E-559E43A37BD6}" destId="{1F5E93CB-89D4-4345-BA78-3FA40FBD0DDE}" srcOrd="2" destOrd="0" presId="urn:microsoft.com/office/officeart/2008/layout/SquareAccentList"/>
    <dgm:cxn modelId="{38FA90EB-FCA9-49AC-A53E-AFFA7830FA44}" type="presParOf" srcId="{1F5E93CB-89D4-4345-BA78-3FA40FBD0DDE}" destId="{20487E35-DB20-466F-AE1F-CCDD306A7FEE}" srcOrd="0" destOrd="0" presId="urn:microsoft.com/office/officeart/2008/layout/SquareAccentList"/>
    <dgm:cxn modelId="{766EEAAF-907D-4352-8A16-F14BB12F5B21}" type="presParOf" srcId="{20487E35-DB20-466F-AE1F-CCDD306A7FEE}" destId="{3FA68F89-A040-4BF5-B871-E3E6C23BFF9E}" srcOrd="0" destOrd="0" presId="urn:microsoft.com/office/officeart/2008/layout/SquareAccentList"/>
    <dgm:cxn modelId="{8C44DC5B-063B-4E2E-908C-C69CAD1ACFB1}" type="presParOf" srcId="{20487E35-DB20-466F-AE1F-CCDD306A7FEE}" destId="{09476769-61BE-43C7-BDAD-8DB10F4E2159}" srcOrd="1" destOrd="0" presId="urn:microsoft.com/office/officeart/2008/layout/SquareAccentList"/>
    <dgm:cxn modelId="{345435DC-AF1E-4829-B38E-16258C9C666D}" type="presParOf" srcId="{20487E35-DB20-466F-AE1F-CCDD306A7FEE}" destId="{F68AECAB-FD08-4032-A1A4-51604D104AE3}" srcOrd="2" destOrd="0" presId="urn:microsoft.com/office/officeart/2008/layout/SquareAccentList"/>
    <dgm:cxn modelId="{B57209D5-E06D-4C69-9A0F-135B1C31A10E}" type="presParOf" srcId="{1F5E93CB-89D4-4345-BA78-3FA40FBD0DDE}" destId="{A4908A63-C0CC-4C01-9578-975DFA7B33A6}" srcOrd="1" destOrd="0" presId="urn:microsoft.com/office/officeart/2008/layout/SquareAccentList"/>
    <dgm:cxn modelId="{0B65DB2D-B197-4803-AC81-97A2D8341934}" type="presParOf" srcId="{5345EEEB-A3F4-4D3F-931E-559E43A37BD6}" destId="{9A8AE614-0E1F-4B32-BF5C-AB6368CFE0BE}" srcOrd="3" destOrd="0" presId="urn:microsoft.com/office/officeart/2008/layout/SquareAccentList"/>
    <dgm:cxn modelId="{90E80B93-E83F-441C-9FCE-A77C08EDCE2A}" type="presParOf" srcId="{9A8AE614-0E1F-4B32-BF5C-AB6368CFE0BE}" destId="{250941BD-9F69-4A34-A32B-8ECD3E8A699C}" srcOrd="0" destOrd="0" presId="urn:microsoft.com/office/officeart/2008/layout/SquareAccentList"/>
    <dgm:cxn modelId="{E2F6D42E-CE36-46DE-86EA-BC576C1BBE75}" type="presParOf" srcId="{250941BD-9F69-4A34-A32B-8ECD3E8A699C}" destId="{4074AA81-7220-4FCC-9151-E49E77FAB3FA}" srcOrd="0" destOrd="0" presId="urn:microsoft.com/office/officeart/2008/layout/SquareAccentList"/>
    <dgm:cxn modelId="{5599F159-9D81-47C7-88F6-2711C60F9B84}" type="presParOf" srcId="{250941BD-9F69-4A34-A32B-8ECD3E8A699C}" destId="{584EA824-5550-4702-A834-B9DC6ED3EB35}" srcOrd="1" destOrd="0" presId="urn:microsoft.com/office/officeart/2008/layout/SquareAccentList"/>
    <dgm:cxn modelId="{E5CF1EED-A12F-4380-B682-903448F8A59C}" type="presParOf" srcId="{250941BD-9F69-4A34-A32B-8ECD3E8A699C}" destId="{1ABA8F13-1BDC-49B7-BB35-9778D1E937BD}" srcOrd="2" destOrd="0" presId="urn:microsoft.com/office/officeart/2008/layout/SquareAccentList"/>
    <dgm:cxn modelId="{FA6A813A-F277-4DD2-BF72-F1A3494105A1}" type="presParOf" srcId="{9A8AE614-0E1F-4B32-BF5C-AB6368CFE0BE}" destId="{C4407809-ABC1-4CE6-B85C-8032B4B67AAA}" srcOrd="1" destOrd="0" presId="urn:microsoft.com/office/officeart/2008/layout/SquareAccentList"/>
    <dgm:cxn modelId="{321324CD-6A7B-4AF9-BC58-1A5741FA1FAA}" type="presParOf" srcId="{5345EEEB-A3F4-4D3F-931E-559E43A37BD6}" destId="{1F506F49-C83B-43DA-A905-7682BBF8659C}" srcOrd="4" destOrd="0" presId="urn:microsoft.com/office/officeart/2008/layout/SquareAccentList"/>
    <dgm:cxn modelId="{ACD2063E-696A-4D56-AA4F-0348E67B3A91}" type="presParOf" srcId="{1F506F49-C83B-43DA-A905-7682BBF8659C}" destId="{DED06857-EC2C-497A-AE52-9536BBA0F6ED}" srcOrd="0" destOrd="0" presId="urn:microsoft.com/office/officeart/2008/layout/SquareAccentList"/>
    <dgm:cxn modelId="{3FC02A8E-A1DC-4C8C-A1D0-CA446BEC8340}" type="presParOf" srcId="{DED06857-EC2C-497A-AE52-9536BBA0F6ED}" destId="{430FB393-1C89-4675-BF98-35FE71ED17EB}" srcOrd="0" destOrd="0" presId="urn:microsoft.com/office/officeart/2008/layout/SquareAccentList"/>
    <dgm:cxn modelId="{553C7DE7-1FDF-47AE-8124-3410831241D0}" type="presParOf" srcId="{DED06857-EC2C-497A-AE52-9536BBA0F6ED}" destId="{3CAA3FEB-E002-443A-8094-194B000C5F95}" srcOrd="1" destOrd="0" presId="urn:microsoft.com/office/officeart/2008/layout/SquareAccentList"/>
    <dgm:cxn modelId="{B2C8426E-B3C8-41C8-87F6-FA57B64BEAE3}" type="presParOf" srcId="{DED06857-EC2C-497A-AE52-9536BBA0F6ED}" destId="{E2389EF1-DF45-4BB6-BD78-FBAE78DE2F15}" srcOrd="2" destOrd="0" presId="urn:microsoft.com/office/officeart/2008/layout/SquareAccentList"/>
    <dgm:cxn modelId="{570A8E29-253F-4C3F-ABA7-81B5500C0C0F}" type="presParOf" srcId="{1F506F49-C83B-43DA-A905-7682BBF8659C}" destId="{A98BE8BC-D21B-40D5-957A-49ED2DFBB5C5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8A21A5-C8D5-4B0A-B945-D9F344DD6BB2}">
      <dsp:nvSpPr>
        <dsp:cNvPr id="0" name=""/>
        <dsp:cNvSpPr/>
      </dsp:nvSpPr>
      <dsp:spPr>
        <a:xfrm>
          <a:off x="0" y="286543"/>
          <a:ext cx="2571749" cy="154305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Planning</a:t>
          </a:r>
        </a:p>
      </dsp:txBody>
      <dsp:txXfrm>
        <a:off x="0" y="286543"/>
        <a:ext cx="2571749" cy="1543050"/>
      </dsp:txXfrm>
    </dsp:sp>
    <dsp:sp modelId="{9B2EF5EF-F9CD-407B-95A5-0A1C71FF1DBC}">
      <dsp:nvSpPr>
        <dsp:cNvPr id="0" name=""/>
        <dsp:cNvSpPr/>
      </dsp:nvSpPr>
      <dsp:spPr>
        <a:xfrm>
          <a:off x="2828925" y="286543"/>
          <a:ext cx="2571749" cy="1543050"/>
        </a:xfrm>
        <a:prstGeom prst="rect">
          <a:avLst/>
        </a:prstGeom>
        <a:solidFill>
          <a:schemeClr val="accent3">
            <a:hueOff val="542120"/>
            <a:satOff val="20000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Organising</a:t>
          </a:r>
        </a:p>
      </dsp:txBody>
      <dsp:txXfrm>
        <a:off x="2828925" y="286543"/>
        <a:ext cx="2571749" cy="1543050"/>
      </dsp:txXfrm>
    </dsp:sp>
    <dsp:sp modelId="{FE191E7C-617C-4DF5-B3D4-2D99CAE53EB0}">
      <dsp:nvSpPr>
        <dsp:cNvPr id="0" name=""/>
        <dsp:cNvSpPr/>
      </dsp:nvSpPr>
      <dsp:spPr>
        <a:xfrm>
          <a:off x="5657849" y="286543"/>
          <a:ext cx="2571749" cy="1543050"/>
        </a:xfrm>
        <a:prstGeom prst="rect">
          <a:avLst/>
        </a:prstGeom>
        <a:solidFill>
          <a:schemeClr val="accent3">
            <a:hueOff val="1084240"/>
            <a:satOff val="40000"/>
            <a:lumOff val="-588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Delegating </a:t>
          </a:r>
        </a:p>
      </dsp:txBody>
      <dsp:txXfrm>
        <a:off x="5657849" y="286543"/>
        <a:ext cx="2571749" cy="1543050"/>
      </dsp:txXfrm>
    </dsp:sp>
    <dsp:sp modelId="{9A2629AC-FD53-4391-A451-935991B9F491}">
      <dsp:nvSpPr>
        <dsp:cNvPr id="0" name=""/>
        <dsp:cNvSpPr/>
      </dsp:nvSpPr>
      <dsp:spPr>
        <a:xfrm>
          <a:off x="0" y="2086769"/>
          <a:ext cx="2571749" cy="1543050"/>
        </a:xfrm>
        <a:prstGeom prst="rect">
          <a:avLst/>
        </a:prstGeom>
        <a:solidFill>
          <a:schemeClr val="accent3">
            <a:hueOff val="1626359"/>
            <a:satOff val="60000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Managing Interruptions </a:t>
          </a:r>
        </a:p>
      </dsp:txBody>
      <dsp:txXfrm>
        <a:off x="0" y="2086769"/>
        <a:ext cx="2571749" cy="1543050"/>
      </dsp:txXfrm>
    </dsp:sp>
    <dsp:sp modelId="{DE684BE1-3E77-44A2-97CC-B8296A0B535E}">
      <dsp:nvSpPr>
        <dsp:cNvPr id="0" name=""/>
        <dsp:cNvSpPr/>
      </dsp:nvSpPr>
      <dsp:spPr>
        <a:xfrm>
          <a:off x="2828925" y="2086769"/>
          <a:ext cx="2571749" cy="1543050"/>
        </a:xfrm>
        <a:prstGeom prst="rect">
          <a:avLst/>
        </a:prstGeom>
        <a:solidFill>
          <a:schemeClr val="accent3">
            <a:hueOff val="2168479"/>
            <a:satOff val="80000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Scheduling </a:t>
          </a:r>
        </a:p>
      </dsp:txBody>
      <dsp:txXfrm>
        <a:off x="2828925" y="2086769"/>
        <a:ext cx="2571749" cy="1543050"/>
      </dsp:txXfrm>
    </dsp:sp>
    <dsp:sp modelId="{9CF14D78-7C96-403C-BFD8-D3E635BC57AF}">
      <dsp:nvSpPr>
        <dsp:cNvPr id="0" name=""/>
        <dsp:cNvSpPr/>
      </dsp:nvSpPr>
      <dsp:spPr>
        <a:xfrm>
          <a:off x="5657849" y="2086769"/>
          <a:ext cx="2571749" cy="1543050"/>
        </a:xfrm>
        <a:prstGeom prst="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Prioritising</a:t>
          </a:r>
        </a:p>
      </dsp:txBody>
      <dsp:txXfrm>
        <a:off x="5657849" y="2086769"/>
        <a:ext cx="2571749" cy="15430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3423FA-8D9F-4858-97AB-99230D66B78A}">
      <dsp:nvSpPr>
        <dsp:cNvPr id="0" name=""/>
        <dsp:cNvSpPr/>
      </dsp:nvSpPr>
      <dsp:spPr>
        <a:xfrm>
          <a:off x="6020" y="455241"/>
          <a:ext cx="2154035" cy="25341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7E4425C-8FCB-4A27-A920-E8A3E19F95EA}">
      <dsp:nvSpPr>
        <dsp:cNvPr id="0" name=""/>
        <dsp:cNvSpPr/>
      </dsp:nvSpPr>
      <dsp:spPr>
        <a:xfrm>
          <a:off x="6020" y="550414"/>
          <a:ext cx="158243" cy="158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3E6270-761F-4CAA-B7D6-88EFC39C134C}">
      <dsp:nvSpPr>
        <dsp:cNvPr id="0" name=""/>
        <dsp:cNvSpPr/>
      </dsp:nvSpPr>
      <dsp:spPr>
        <a:xfrm>
          <a:off x="6020" y="0"/>
          <a:ext cx="2154035" cy="4552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Planners</a:t>
          </a:r>
        </a:p>
      </dsp:txBody>
      <dsp:txXfrm>
        <a:off x="6020" y="0"/>
        <a:ext cx="2154035" cy="455241"/>
      </dsp:txXfrm>
    </dsp:sp>
    <dsp:sp modelId="{1ED7D4C3-D71A-47A6-814C-3E54FAA70984}">
      <dsp:nvSpPr>
        <dsp:cNvPr id="0" name=""/>
        <dsp:cNvSpPr/>
      </dsp:nvSpPr>
      <dsp:spPr>
        <a:xfrm>
          <a:off x="2267757" y="455241"/>
          <a:ext cx="2154035" cy="253415"/>
        </a:xfrm>
        <a:prstGeom prst="rect">
          <a:avLst/>
        </a:prstGeom>
        <a:gradFill rotWithShape="0">
          <a:gsLst>
            <a:gs pos="0">
              <a:schemeClr val="accent5">
                <a:hueOff val="-1689636"/>
                <a:satOff val="-4355"/>
                <a:lumOff val="-294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689636"/>
                <a:satOff val="-4355"/>
                <a:lumOff val="-294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689636"/>
                <a:satOff val="-4355"/>
                <a:lumOff val="-294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D365A98-A97A-4F1D-AF27-290E9C9CD112}">
      <dsp:nvSpPr>
        <dsp:cNvPr id="0" name=""/>
        <dsp:cNvSpPr/>
      </dsp:nvSpPr>
      <dsp:spPr>
        <a:xfrm>
          <a:off x="2267757" y="550414"/>
          <a:ext cx="158243" cy="158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975155-7D5F-43F4-B7F6-1998FCEEB156}">
      <dsp:nvSpPr>
        <dsp:cNvPr id="0" name=""/>
        <dsp:cNvSpPr/>
      </dsp:nvSpPr>
      <dsp:spPr>
        <a:xfrm>
          <a:off x="2267757" y="0"/>
          <a:ext cx="2154035" cy="4552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Calendars </a:t>
          </a:r>
        </a:p>
      </dsp:txBody>
      <dsp:txXfrm>
        <a:off x="2267757" y="0"/>
        <a:ext cx="2154035" cy="455241"/>
      </dsp:txXfrm>
    </dsp:sp>
    <dsp:sp modelId="{3FA68F89-A040-4BF5-B871-E3E6C23BFF9E}">
      <dsp:nvSpPr>
        <dsp:cNvPr id="0" name=""/>
        <dsp:cNvSpPr/>
      </dsp:nvSpPr>
      <dsp:spPr>
        <a:xfrm>
          <a:off x="4529494" y="455241"/>
          <a:ext cx="2154035" cy="253415"/>
        </a:xfrm>
        <a:prstGeom prst="rect">
          <a:avLst/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476769-61BE-43C7-BDAD-8DB10F4E2159}">
      <dsp:nvSpPr>
        <dsp:cNvPr id="0" name=""/>
        <dsp:cNvSpPr/>
      </dsp:nvSpPr>
      <dsp:spPr>
        <a:xfrm>
          <a:off x="4529494" y="550414"/>
          <a:ext cx="158243" cy="158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8AECAB-FD08-4032-A1A4-51604D104AE3}">
      <dsp:nvSpPr>
        <dsp:cNvPr id="0" name=""/>
        <dsp:cNvSpPr/>
      </dsp:nvSpPr>
      <dsp:spPr>
        <a:xfrm>
          <a:off x="4529494" y="0"/>
          <a:ext cx="2154035" cy="4552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To-do-lists</a:t>
          </a:r>
        </a:p>
      </dsp:txBody>
      <dsp:txXfrm>
        <a:off x="4529494" y="0"/>
        <a:ext cx="2154035" cy="455241"/>
      </dsp:txXfrm>
    </dsp:sp>
    <dsp:sp modelId="{4074AA81-7220-4FCC-9151-E49E77FAB3FA}">
      <dsp:nvSpPr>
        <dsp:cNvPr id="0" name=""/>
        <dsp:cNvSpPr/>
      </dsp:nvSpPr>
      <dsp:spPr>
        <a:xfrm>
          <a:off x="6791231" y="455241"/>
          <a:ext cx="2154035" cy="253415"/>
        </a:xfrm>
        <a:prstGeom prst="rect">
          <a:avLst/>
        </a:prstGeom>
        <a:gradFill rotWithShape="0">
          <a:gsLst>
            <a:gs pos="0">
              <a:schemeClr val="accent5">
                <a:hueOff val="-5068907"/>
                <a:satOff val="-13064"/>
                <a:lumOff val="-882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5068907"/>
                <a:satOff val="-13064"/>
                <a:lumOff val="-882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5068907"/>
                <a:satOff val="-13064"/>
                <a:lumOff val="-882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84EA824-5550-4702-A834-B9DC6ED3EB35}">
      <dsp:nvSpPr>
        <dsp:cNvPr id="0" name=""/>
        <dsp:cNvSpPr/>
      </dsp:nvSpPr>
      <dsp:spPr>
        <a:xfrm>
          <a:off x="6791231" y="550414"/>
          <a:ext cx="158243" cy="158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BA8F13-1BDC-49B7-BB35-9778D1E937BD}">
      <dsp:nvSpPr>
        <dsp:cNvPr id="0" name=""/>
        <dsp:cNvSpPr/>
      </dsp:nvSpPr>
      <dsp:spPr>
        <a:xfrm>
          <a:off x="6791231" y="0"/>
          <a:ext cx="2154035" cy="4552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Activity Logs</a:t>
          </a:r>
        </a:p>
      </dsp:txBody>
      <dsp:txXfrm>
        <a:off x="6791231" y="0"/>
        <a:ext cx="2154035" cy="455241"/>
      </dsp:txXfrm>
    </dsp:sp>
    <dsp:sp modelId="{430FB393-1C89-4675-BF98-35FE71ED17EB}">
      <dsp:nvSpPr>
        <dsp:cNvPr id="0" name=""/>
        <dsp:cNvSpPr/>
      </dsp:nvSpPr>
      <dsp:spPr>
        <a:xfrm>
          <a:off x="9052968" y="455241"/>
          <a:ext cx="2154035" cy="253415"/>
        </a:xfrm>
        <a:prstGeom prst="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CAA3FEB-E002-443A-8094-194B000C5F95}">
      <dsp:nvSpPr>
        <dsp:cNvPr id="0" name=""/>
        <dsp:cNvSpPr/>
      </dsp:nvSpPr>
      <dsp:spPr>
        <a:xfrm>
          <a:off x="9052968" y="550414"/>
          <a:ext cx="158243" cy="158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389EF1-DF45-4BB6-BD78-FBAE78DE2F15}">
      <dsp:nvSpPr>
        <dsp:cNvPr id="0" name=""/>
        <dsp:cNvSpPr/>
      </dsp:nvSpPr>
      <dsp:spPr>
        <a:xfrm>
          <a:off x="9052968" y="0"/>
          <a:ext cx="2154035" cy="4552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Diary</a:t>
          </a:r>
        </a:p>
      </dsp:txBody>
      <dsp:txXfrm>
        <a:off x="9052968" y="0"/>
        <a:ext cx="2154035" cy="4552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03B303-A6F1-4DA1-BD65-6BC33D4DFB77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EEA82-AB20-49CC-A993-945473ADE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926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Identify if</a:t>
            </a:r>
            <a:r>
              <a:rPr lang="en-GB" baseline="0" dirty="0"/>
              <a:t> the work shown in the following slides are good practices or bad practices.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36E1E2-17D2-5E4C-B96D-EEDAC0EF77D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40812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Direct copy and paste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1BDCD9-72DD-4437-A61F-FD26426DECB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73195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Using a thesaurus to change few words with few words added here and there</a:t>
            </a:r>
            <a:r>
              <a:rPr lang="en-GB" baseline="0" dirty="0"/>
              <a:t> to reduce the similarity. This is unacceptable practice. Will be penalised for plagiarism.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1BDCD9-72DD-4437-A61F-FD26426DECB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84075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Information obtained form external sources have been acknowledge with appropriate references.</a:t>
            </a:r>
            <a:r>
              <a:rPr lang="en-GB" baseline="0" dirty="0"/>
              <a:t> Demonstrated good practice.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1BDCD9-72DD-4437-A61F-FD26426DECB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44960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Best quality work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1BDCD9-72DD-4437-A61F-FD26426DECB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70636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0D0CA-8E3D-450D-A25A-745DD3DA97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105C3F-BBA0-4E2A-95E7-29791FE118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40024D-B331-41E6-A74D-D9DF17743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46DD98-6E2A-47E4-983F-236FF255E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3BC09A-AF2A-48DE-AB19-278BF3D53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054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5D629-F7BB-43BA-AA97-6FC96A4C1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97F781-F5A4-4F11-90AA-58E786A18A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4320C-3EB9-44A4-8CDA-183C93891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DD08AE-ECE0-45EF-8FC1-5AD10F8CF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132B7D-FA75-4A7A-B4B1-F7AAE3F86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783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C0F574-E387-4DCC-A8A5-8EE7A43BE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B2C9FE-BADB-4DB8-B12C-7AE20D4136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A6FE48-1AA5-4444-B963-CCD9629BA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5C0D61-D07B-4281-A76F-46704A15F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888AC5-4B0D-4C9B-B462-8A1D8BBBD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48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02107-5161-4083-85CF-8A7AEFCC4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CE5A66-3731-44F9-A19A-ADC466C928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404320-5BE9-4BDC-85C8-56D5926279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E2580B-1924-4733-A9CC-6FF08983C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A7080A-C0A3-442F-A5BE-3743EE269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DB7B4B-79B6-454F-89EB-59A91CDF3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45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34308-3E96-4287-B643-4613CCB64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0C928D-D9A1-45E0-9EE6-3743872084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6E995B-F0E5-42CA-85C6-3D68BAC651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ED8511-9381-43EF-B0B4-50A8BA3BEC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143DC40-EADB-40A8-AF4A-F7E606F5D8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C9A6CDB-989E-4FCD-A041-C665AA6F8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625D59-5501-4175-B8D8-F3F3488FE4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DD4A11B-17D8-4B57-BFC9-1F4C5FE2F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894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11D7C-9A44-4F4A-81D0-87A331DDD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D5AD04-3D8D-4788-A716-8D8759777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11C1EF-28AA-4767-983A-3434EC1172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105E05-2E7A-48C3-8EE3-C7F56AF5F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898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2C0FA9-0713-42A7-93A1-57E5313A3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6862BA-ACA2-4CDD-84A5-452E46327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EED86-78FD-4D02-9783-E666A5330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864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AC5B0-42BF-4BE0-8ECD-6BF15F8A4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402772-99E1-456A-8940-D1F749E7C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5AB6D-C89B-4FA6-B680-2F196EC577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C8C5B3-8862-4E28-B0B4-EB7510CFF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933C4F-98C7-4A1A-B149-9294BBCB0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2AD782-590F-48B1-BFED-D6CC1D8B9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744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CAB516-6C2C-4F52-8F0D-51C156FD50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09F248-D9DB-4B0E-8A45-1AA8C1F79B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1DEDCD-874F-43A1-B56A-F9A8BD3BB7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FE07F7-64B0-41BF-A104-84803F8BC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5769F6-FE6E-40D4-BB6D-02F44A0B1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9A54F7-24F3-4B3D-8BB5-4FB4BD97C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803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7D0D4-7FD0-4868-91C5-0911FEBAF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1D466C-7067-48E8-AC7F-365BD17C5C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413209-ADDD-418E-9FED-1CC81E2AF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2B9F3D-84BB-4F41-8A5C-F627CA4E4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816087-4F59-4FAD-9BC2-500E655D2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513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545840-2EC8-4E88-B972-43E4F3FE50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181FE2-4463-42C7-8887-80119BC81E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12DC00-9B25-46EF-A243-15A6A57C3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BC83D-F982-4ED6-BDB9-7756E1C4EF44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F2097A-2CDC-49E4-A826-443405AC8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ED20E0-2E79-48F4-99E9-1DDC28412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468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5635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1527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3027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5306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472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700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7779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6843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6249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4772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29777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pPr/>
              <a:t>05/02/2022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7492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3881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05/02/2022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1665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05/02/2022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99345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05/02/2022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4208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05/02/2022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7200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05/02/2022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8623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05/02/2022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31815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05/02/2022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2170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05/02/2022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49142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05/02/2022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893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DB3F12E-1321-4043-8F22-6960D93D6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93C6A2-52C8-4C4D-9DA5-52026ED7EF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DC4C0-655B-4CFB-B554-181059F6C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BC83D-F982-4ED6-BDB9-7756E1C4EF44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BB16CD-2319-4DAF-B370-A31F15E8E1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7FFCBA-CE9D-45DF-A4BA-2F9407021B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C9A21-F801-4229-8FDB-C2197A760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802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05/02/2022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5609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05/02/2022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9193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Gr46kYMEQQ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99556" y="908720"/>
            <a:ext cx="7992888" cy="4824536"/>
          </a:xfrm>
        </p:spPr>
        <p:txBody>
          <a:bodyPr>
            <a:normAutofit fontScale="90000"/>
          </a:bodyPr>
          <a:lstStyle/>
          <a:p>
            <a:r>
              <a:rPr lang="en-GB" altLang="en-US" sz="2400" dirty="0"/>
              <a:t>Bachelor of Arts Business Management</a:t>
            </a:r>
            <a:br>
              <a:rPr lang="en-GB" altLang="en-US" sz="2400" dirty="0"/>
            </a:br>
            <a:br>
              <a:rPr lang="en-GB" altLang="en-US" dirty="0"/>
            </a:br>
            <a:r>
              <a:rPr lang="en-GB" dirty="0"/>
              <a:t> </a:t>
            </a:r>
            <a:r>
              <a:rPr lang="en-GB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ACADEMIC SKILLS</a:t>
            </a:r>
            <a:br>
              <a:rPr lang="en-GB" sz="4000" b="1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200" b="1" dirty="0">
                <a:solidFill>
                  <a:srgbClr val="FF0000"/>
                </a:solidFill>
              </a:rPr>
              <a:t>WEEK 4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73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Time Management Skills</a:t>
            </a:r>
            <a:endParaRPr lang="en-GB" altLang="en-US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5C8196-4581-45AC-AA52-C261B30CA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Recap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238552-F3BB-47F2-907D-CC93C8AF0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did we cover last week</a:t>
            </a:r>
          </a:p>
          <a:p>
            <a:endParaRPr lang="en-GB" dirty="0"/>
          </a:p>
          <a:p>
            <a:r>
              <a:rPr lang="en-GB" dirty="0"/>
              <a:t>Let discuss the main areas under writing for </a:t>
            </a:r>
            <a:r>
              <a:rPr lang="en-GB"/>
              <a:t>academic purposes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3901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4D35ADC-2466-4797-92DD-20C16AA786D7}"/>
              </a:ext>
            </a:extLst>
          </p:cNvPr>
          <p:cNvSpPr/>
          <p:nvPr/>
        </p:nvSpPr>
        <p:spPr>
          <a:xfrm>
            <a:off x="4439816" y="908720"/>
            <a:ext cx="2952328" cy="144016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prstClr val="white"/>
                </a:solidFill>
                <a:latin typeface="Myriad Pro"/>
              </a:rPr>
              <a:t>Referencing in your work</a:t>
            </a:r>
          </a:p>
        </p:txBody>
      </p:sp>
      <p:cxnSp>
        <p:nvCxnSpPr>
          <p:cNvPr id="6" name="Connector: Elbow 5">
            <a:extLst>
              <a:ext uri="{FF2B5EF4-FFF2-40B4-BE49-F238E27FC236}">
                <a16:creationId xmlns:a16="http://schemas.microsoft.com/office/drawing/2014/main" id="{B46011FA-39B6-43B6-80AB-55721C063E3B}"/>
              </a:ext>
            </a:extLst>
          </p:cNvPr>
          <p:cNvCxnSpPr>
            <a:cxnSpLocks/>
          </p:cNvCxnSpPr>
          <p:nvPr/>
        </p:nvCxnSpPr>
        <p:spPr>
          <a:xfrm rot="5400000">
            <a:off x="3719736" y="2527155"/>
            <a:ext cx="1440160" cy="1440160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9" name="Connector: Elbow 8">
            <a:extLst>
              <a:ext uri="{FF2B5EF4-FFF2-40B4-BE49-F238E27FC236}">
                <a16:creationId xmlns:a16="http://schemas.microsoft.com/office/drawing/2014/main" id="{3ECEAC7D-0FC1-46E8-ACA2-39852EE0CEA8}"/>
              </a:ext>
            </a:extLst>
          </p:cNvPr>
          <p:cNvCxnSpPr>
            <a:cxnSpLocks/>
          </p:cNvCxnSpPr>
          <p:nvPr/>
        </p:nvCxnSpPr>
        <p:spPr>
          <a:xfrm rot="16200000" flipH="1">
            <a:off x="6672065" y="2527156"/>
            <a:ext cx="1440159" cy="1440159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D3AA3C6-6798-4AE4-86BE-0FF50FC36054}"/>
              </a:ext>
            </a:extLst>
          </p:cNvPr>
          <p:cNvSpPr/>
          <p:nvPr/>
        </p:nvSpPr>
        <p:spPr>
          <a:xfrm>
            <a:off x="2351584" y="3967314"/>
            <a:ext cx="2952328" cy="144016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prstClr val="black"/>
                </a:solidFill>
                <a:latin typeface="Myriad Pro"/>
              </a:rPr>
              <a:t>In-text citations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4C9D1259-6598-43EF-A2D5-7B3B1588E3B0}"/>
              </a:ext>
            </a:extLst>
          </p:cNvPr>
          <p:cNvSpPr/>
          <p:nvPr/>
        </p:nvSpPr>
        <p:spPr>
          <a:xfrm>
            <a:off x="6672064" y="3967314"/>
            <a:ext cx="2952328" cy="144016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prstClr val="black"/>
                </a:solidFill>
                <a:latin typeface="Myriad Pro"/>
              </a:rPr>
              <a:t>Reference list / Bibliography</a:t>
            </a:r>
          </a:p>
        </p:txBody>
      </p:sp>
    </p:spTree>
    <p:extLst>
      <p:ext uri="{BB962C8B-B14F-4D97-AF65-F5344CB8AC3E}">
        <p14:creationId xmlns:p14="http://schemas.microsoft.com/office/powerpoint/2010/main" val="3427603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486FBA-4053-41AE-BCA2-C18DB26D3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of in-text citations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9526DD-F258-4997-885F-AB56CBBB9A5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23592" y="1299146"/>
            <a:ext cx="6696744" cy="2575585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448BA03C-31A8-4A11-8E57-0F025578D7E0}"/>
              </a:ext>
            </a:extLst>
          </p:cNvPr>
          <p:cNvGrpSpPr/>
          <p:nvPr/>
        </p:nvGrpSpPr>
        <p:grpSpPr>
          <a:xfrm>
            <a:off x="1524000" y="3874730"/>
            <a:ext cx="9144000" cy="2983270"/>
            <a:chOff x="0" y="3874730"/>
            <a:chExt cx="9144000" cy="298327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0D27877A-4B6F-4BFD-B4AC-0C69ECC1B9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149080"/>
              <a:ext cx="9144000" cy="2708920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67EF89-FE84-4E11-82C8-E80BD5746098}"/>
                </a:ext>
              </a:extLst>
            </p:cNvPr>
            <p:cNvSpPr txBox="1"/>
            <p:nvPr/>
          </p:nvSpPr>
          <p:spPr>
            <a:xfrm>
              <a:off x="1475656" y="3874730"/>
              <a:ext cx="51845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u="sng" dirty="0">
                  <a:solidFill>
                    <a:prstClr val="black"/>
                  </a:solidFill>
                  <a:latin typeface="Myriad Pro"/>
                </a:rPr>
                <a:t>In text citation for a quote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8687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tretch>
            <a:fillRect/>
          </a:stretch>
        </p:blipFill>
        <p:spPr>
          <a:xfrm>
            <a:off x="1524000" y="0"/>
            <a:ext cx="9144000" cy="56612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9900" y="1063228"/>
            <a:ext cx="6172200" cy="4093964"/>
          </a:xfrm>
        </p:spPr>
        <p:txBody>
          <a:bodyPr>
            <a:noAutofit/>
          </a:bodyPr>
          <a:lstStyle/>
          <a:p>
            <a:r>
              <a:rPr lang="en-GB" sz="4950" b="1" dirty="0"/>
              <a:t>Can you explain what each of these students have done?</a:t>
            </a:r>
          </a:p>
        </p:txBody>
      </p:sp>
    </p:spTree>
    <p:extLst>
      <p:ext uri="{BB962C8B-B14F-4D97-AF65-F5344CB8AC3E}">
        <p14:creationId xmlns:p14="http://schemas.microsoft.com/office/powerpoint/2010/main" val="425078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0D43872-25A8-4C71-8B24-F1894556AA45}"/>
              </a:ext>
            </a:extLst>
          </p:cNvPr>
          <p:cNvGrpSpPr/>
          <p:nvPr/>
        </p:nvGrpSpPr>
        <p:grpSpPr>
          <a:xfrm>
            <a:off x="2667002" y="116633"/>
            <a:ext cx="6857999" cy="5530573"/>
            <a:chOff x="1143001" y="116632"/>
            <a:chExt cx="6857999" cy="5530573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1" y="116632"/>
              <a:ext cx="6857999" cy="5530573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3133536" y="144666"/>
              <a:ext cx="1769364" cy="1789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GB" sz="563" dirty="0">
                <a:solidFill>
                  <a:prstClr val="black"/>
                </a:solidFill>
                <a:latin typeface="Myriad Pro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7913371" y="1537010"/>
            <a:ext cx="504063" cy="1876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sz="619" dirty="0">
              <a:solidFill>
                <a:prstClr val="black"/>
              </a:solidFill>
              <a:latin typeface="Myriad Pro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59584" y="1918957"/>
            <a:ext cx="5200936" cy="2048702"/>
          </a:xfrm>
          <a:prstGeom prst="rect">
            <a:avLst/>
          </a:prstGeom>
          <a:solidFill>
            <a:schemeClr val="bg1">
              <a:alpha val="77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700" cap="all" dirty="0">
                <a:solidFill>
                  <a:srgbClr val="002060"/>
                </a:solidFill>
                <a:latin typeface="Rockwell Condensed" panose="02060603050405020104"/>
              </a:rPr>
              <a:t>Did you note:</a:t>
            </a: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Very high similarity index</a:t>
            </a:r>
          </a:p>
          <a:p>
            <a:pPr lvl="2"/>
            <a:endParaRPr lang="en-GB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Almost all the text are highlighted</a:t>
            </a:r>
          </a:p>
          <a:p>
            <a:pPr lvl="2"/>
            <a:endParaRPr lang="en-GB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No in-text citations were provided</a:t>
            </a:r>
            <a:endParaRPr lang="en-GB" sz="2700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endParaRPr lang="en-GB" sz="1013" dirty="0">
              <a:solidFill>
                <a:prstClr val="black"/>
              </a:solidFill>
              <a:latin typeface="Myriad Pro"/>
            </a:endParaRPr>
          </a:p>
        </p:txBody>
      </p:sp>
      <p:sp>
        <p:nvSpPr>
          <p:cNvPr id="9" name="TextBox 8"/>
          <p:cNvSpPr txBox="1"/>
          <p:nvPr/>
        </p:nvSpPr>
        <p:spPr>
          <a:xfrm rot="20232657">
            <a:off x="3926839" y="3634808"/>
            <a:ext cx="3230761" cy="868323"/>
          </a:xfrm>
          <a:prstGeom prst="roundRect">
            <a:avLst/>
          </a:prstGeom>
          <a:solidFill>
            <a:schemeClr val="bg1">
              <a:alpha val="88000"/>
            </a:schemeClr>
          </a:solidFill>
          <a:ln w="762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4500" cap="all" dirty="0">
                <a:solidFill>
                  <a:srgbClr val="C00000"/>
                </a:solidFill>
                <a:latin typeface="Rockwell Condensed" panose="02060603050405020104"/>
              </a:rPr>
              <a:t>Bad Practice</a:t>
            </a:r>
          </a:p>
        </p:txBody>
      </p:sp>
      <p:sp>
        <p:nvSpPr>
          <p:cNvPr id="8" name="Oval 7"/>
          <p:cNvSpPr/>
          <p:nvPr/>
        </p:nvSpPr>
        <p:spPr>
          <a:xfrm>
            <a:off x="8535418" y="536631"/>
            <a:ext cx="808265" cy="597633"/>
          </a:xfrm>
          <a:prstGeom prst="ellipse">
            <a:avLst/>
          </a:prstGeom>
          <a:noFill/>
          <a:ln w="76200">
            <a:solidFill>
              <a:srgbClr val="B9F9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13">
              <a:solidFill>
                <a:prstClr val="white"/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1869346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8551650-4F4D-4B76-894A-50A8EC782C62}"/>
              </a:ext>
            </a:extLst>
          </p:cNvPr>
          <p:cNvGrpSpPr/>
          <p:nvPr/>
        </p:nvGrpSpPr>
        <p:grpSpPr>
          <a:xfrm>
            <a:off x="2667000" y="1"/>
            <a:ext cx="6858000" cy="5629653"/>
            <a:chOff x="1143000" y="0"/>
            <a:chExt cx="6858000" cy="5629653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0" y="0"/>
              <a:ext cx="6858000" cy="5629653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3275856" y="47839"/>
              <a:ext cx="1769364" cy="1789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GB" sz="563" dirty="0">
                <a:solidFill>
                  <a:prstClr val="black"/>
                </a:solidFill>
                <a:latin typeface="Myriad Pro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7913371" y="1537010"/>
            <a:ext cx="504063" cy="1876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sz="619" dirty="0">
              <a:solidFill>
                <a:prstClr val="black"/>
              </a:solidFill>
              <a:latin typeface="Myriad Pro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59584" y="1918957"/>
            <a:ext cx="5200936" cy="3710696"/>
          </a:xfrm>
          <a:prstGeom prst="rect">
            <a:avLst/>
          </a:prstGeom>
          <a:solidFill>
            <a:schemeClr val="bg1">
              <a:alpha val="77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700" cap="all" dirty="0">
                <a:solidFill>
                  <a:srgbClr val="002060"/>
                </a:solidFill>
                <a:latin typeface="Rockwell Condensed" panose="02060603050405020104"/>
              </a:rPr>
              <a:t>Did you note:</a:t>
            </a: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Overall similarity index is relatively high</a:t>
            </a:r>
          </a:p>
          <a:p>
            <a:pPr lvl="2"/>
            <a:endParaRPr lang="en-GB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Bits of almost all the sentences were highlighted</a:t>
            </a:r>
          </a:p>
          <a:p>
            <a:pPr lvl="2"/>
            <a:endParaRPr lang="en-GB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This is an example of a student copying chunks of work and attempting to change some words</a:t>
            </a:r>
          </a:p>
          <a:p>
            <a:pPr lvl="2"/>
            <a:endParaRPr lang="en-GB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To make it look authentic the student has added in-text citations</a:t>
            </a:r>
            <a:endParaRPr lang="en-GB" sz="2700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endParaRPr lang="en-GB" sz="1013" dirty="0">
              <a:solidFill>
                <a:prstClr val="black"/>
              </a:solidFill>
              <a:latin typeface="Myriad Pro"/>
            </a:endParaRPr>
          </a:p>
        </p:txBody>
      </p:sp>
      <p:sp>
        <p:nvSpPr>
          <p:cNvPr id="9" name="TextBox 8"/>
          <p:cNvSpPr txBox="1"/>
          <p:nvPr/>
        </p:nvSpPr>
        <p:spPr>
          <a:xfrm rot="20232657">
            <a:off x="3926839" y="3634808"/>
            <a:ext cx="3230761" cy="868323"/>
          </a:xfrm>
          <a:prstGeom prst="roundRect">
            <a:avLst/>
          </a:prstGeom>
          <a:solidFill>
            <a:schemeClr val="bg1">
              <a:alpha val="88000"/>
            </a:schemeClr>
          </a:solidFill>
          <a:ln w="762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4500" cap="all" dirty="0">
                <a:solidFill>
                  <a:srgbClr val="C00000"/>
                </a:solidFill>
                <a:latin typeface="Rockwell Condensed" panose="02060603050405020104"/>
              </a:rPr>
              <a:t>Bad Practice</a:t>
            </a:r>
          </a:p>
        </p:txBody>
      </p:sp>
    </p:spTree>
    <p:extLst>
      <p:ext uri="{BB962C8B-B14F-4D97-AF65-F5344CB8AC3E}">
        <p14:creationId xmlns:p14="http://schemas.microsoft.com/office/powerpoint/2010/main" val="2641255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0ED8145-A8C4-45BD-9179-5D73E801BD4D}"/>
              </a:ext>
            </a:extLst>
          </p:cNvPr>
          <p:cNvGrpSpPr/>
          <p:nvPr/>
        </p:nvGrpSpPr>
        <p:grpSpPr>
          <a:xfrm>
            <a:off x="2667000" y="1"/>
            <a:ext cx="6858000" cy="5661247"/>
            <a:chOff x="1143000" y="0"/>
            <a:chExt cx="6858000" cy="566124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0" y="0"/>
              <a:ext cx="6858000" cy="566124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3203848" y="87991"/>
              <a:ext cx="1769364" cy="1789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GB" sz="563" dirty="0">
                <a:solidFill>
                  <a:prstClr val="black"/>
                </a:solidFill>
                <a:latin typeface="Myriad Pro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7913371" y="1537010"/>
            <a:ext cx="504063" cy="1876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sz="619" dirty="0">
              <a:solidFill>
                <a:prstClr val="black"/>
              </a:solidFill>
              <a:latin typeface="Myriad Pro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59584" y="1918958"/>
            <a:ext cx="5200936" cy="2602700"/>
          </a:xfrm>
          <a:prstGeom prst="rect">
            <a:avLst/>
          </a:prstGeom>
          <a:solidFill>
            <a:schemeClr val="bg1">
              <a:alpha val="77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700" cap="all" dirty="0">
                <a:solidFill>
                  <a:srgbClr val="002060"/>
                </a:solidFill>
                <a:latin typeface="Rockwell Condensed" panose="02060603050405020104"/>
              </a:rPr>
              <a:t>Did you note:</a:t>
            </a: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Moderate level of Similarity index</a:t>
            </a:r>
          </a:p>
          <a:p>
            <a:pPr lvl="2"/>
            <a:endParaRPr lang="en-GB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Bits of sentences were highlighted</a:t>
            </a:r>
          </a:p>
          <a:p>
            <a:pPr lvl="2"/>
            <a:endParaRPr lang="en-GB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This is an example of poor paraphrasing skills</a:t>
            </a:r>
          </a:p>
          <a:p>
            <a:pPr lvl="2"/>
            <a:endParaRPr lang="en-GB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endParaRPr lang="en-GB" sz="1013" dirty="0">
              <a:solidFill>
                <a:prstClr val="black"/>
              </a:solidFill>
              <a:latin typeface="Myriad Pro"/>
            </a:endParaRPr>
          </a:p>
        </p:txBody>
      </p:sp>
      <p:sp>
        <p:nvSpPr>
          <p:cNvPr id="10" name="TextBox 9"/>
          <p:cNvSpPr txBox="1"/>
          <p:nvPr/>
        </p:nvSpPr>
        <p:spPr>
          <a:xfrm rot="20232657">
            <a:off x="3936366" y="2784419"/>
            <a:ext cx="3031281" cy="1634490"/>
          </a:xfrm>
          <a:prstGeom prst="roundRect">
            <a:avLst/>
          </a:prstGeom>
          <a:solidFill>
            <a:schemeClr val="bg1">
              <a:alpha val="88000"/>
            </a:schemeClr>
          </a:solidFill>
          <a:ln w="762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500" cap="all" dirty="0">
                <a:solidFill>
                  <a:srgbClr val="C00000"/>
                </a:solidFill>
                <a:latin typeface="Rockwell Condensed" panose="02060603050405020104"/>
              </a:rPr>
              <a:t>Poor Practice</a:t>
            </a:r>
          </a:p>
        </p:txBody>
      </p:sp>
    </p:spTree>
    <p:extLst>
      <p:ext uri="{BB962C8B-B14F-4D97-AF65-F5344CB8AC3E}">
        <p14:creationId xmlns:p14="http://schemas.microsoft.com/office/powerpoint/2010/main" val="138442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3F48882-04E4-477D-95E1-131BBD672259}"/>
              </a:ext>
            </a:extLst>
          </p:cNvPr>
          <p:cNvGrpSpPr/>
          <p:nvPr/>
        </p:nvGrpSpPr>
        <p:grpSpPr>
          <a:xfrm>
            <a:off x="2667000" y="116632"/>
            <a:ext cx="6858000" cy="5544616"/>
            <a:chOff x="1143000" y="0"/>
            <a:chExt cx="6858000" cy="566124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0" y="0"/>
              <a:ext cx="6858000" cy="5661248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2951370" y="87992"/>
              <a:ext cx="1769364" cy="18272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GB" sz="563" dirty="0">
                <a:solidFill>
                  <a:prstClr val="black"/>
                </a:solidFill>
                <a:latin typeface="Myriad Pro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7913371" y="1537010"/>
            <a:ext cx="504063" cy="1876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sz="619" dirty="0">
              <a:solidFill>
                <a:prstClr val="black"/>
              </a:solidFill>
              <a:latin typeface="Myriad Pro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59584" y="1918958"/>
            <a:ext cx="5200936" cy="1615827"/>
          </a:xfrm>
          <a:prstGeom prst="rect">
            <a:avLst/>
          </a:prstGeom>
          <a:solidFill>
            <a:schemeClr val="bg1">
              <a:alpha val="77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700" cap="all" dirty="0">
                <a:solidFill>
                  <a:srgbClr val="002060"/>
                </a:solidFill>
                <a:latin typeface="Rockwell Condensed" panose="02060603050405020104"/>
              </a:rPr>
              <a:t>Did you note:</a:t>
            </a: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The similarity index is very low</a:t>
            </a:r>
          </a:p>
          <a:p>
            <a:pPr lvl="2"/>
            <a:endParaRPr lang="en-GB" cap="all" dirty="0">
              <a:solidFill>
                <a:srgbClr val="002060"/>
              </a:solidFill>
              <a:latin typeface="Rockwell Condensed" panose="02060603050405020104"/>
            </a:endParaRPr>
          </a:p>
          <a:p>
            <a:pPr lvl="2"/>
            <a:r>
              <a:rPr lang="en-GB" cap="all" dirty="0">
                <a:solidFill>
                  <a:srgbClr val="002060"/>
                </a:solidFill>
                <a:latin typeface="Rockwell Condensed" panose="02060603050405020104"/>
              </a:rPr>
              <a:t>Very small parts have been highlighted</a:t>
            </a:r>
          </a:p>
          <a:p>
            <a:pPr lvl="2"/>
            <a:endParaRPr lang="en-GB" cap="all" dirty="0">
              <a:solidFill>
                <a:srgbClr val="002060"/>
              </a:solidFill>
              <a:latin typeface="Rockwell Condensed" panose="02060603050405020104"/>
            </a:endParaRPr>
          </a:p>
        </p:txBody>
      </p:sp>
      <p:sp>
        <p:nvSpPr>
          <p:cNvPr id="9" name="TextBox 8"/>
          <p:cNvSpPr txBox="1"/>
          <p:nvPr/>
        </p:nvSpPr>
        <p:spPr>
          <a:xfrm rot="20232657">
            <a:off x="3545780" y="2413589"/>
            <a:ext cx="3230761" cy="1634490"/>
          </a:xfrm>
          <a:prstGeom prst="roundRect">
            <a:avLst/>
          </a:prstGeom>
          <a:solidFill>
            <a:schemeClr val="bg1">
              <a:alpha val="88000"/>
            </a:schemeClr>
          </a:solidFill>
          <a:ln w="762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500" cap="all" dirty="0">
                <a:solidFill>
                  <a:srgbClr val="C00000"/>
                </a:solidFill>
                <a:latin typeface="Rockwell Condensed" panose="02060603050405020104"/>
              </a:rPr>
              <a:t>Good</a:t>
            </a:r>
          </a:p>
          <a:p>
            <a:pPr algn="ctr"/>
            <a:r>
              <a:rPr lang="en-GB" sz="4500" cap="all" dirty="0">
                <a:solidFill>
                  <a:srgbClr val="C00000"/>
                </a:solidFill>
                <a:latin typeface="Rockwell Condensed" panose="02060603050405020104"/>
              </a:rPr>
              <a:t>Practice</a:t>
            </a:r>
          </a:p>
        </p:txBody>
      </p:sp>
    </p:spTree>
    <p:extLst>
      <p:ext uri="{BB962C8B-B14F-4D97-AF65-F5344CB8AC3E}">
        <p14:creationId xmlns:p14="http://schemas.microsoft.com/office/powerpoint/2010/main" val="3866371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09900" y="2564905"/>
            <a:ext cx="6172200" cy="243027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1.	Paraphrasing means expressing 	another person’s ideas in your own 	words.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					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B90918-D0E3-4403-A7D1-08BFD0401BD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9901" y="1063230"/>
            <a:ext cx="1878806" cy="13644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23892" y="1268760"/>
            <a:ext cx="4058208" cy="55399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prstClr val="white"/>
                </a:solidFill>
                <a:latin typeface="Myriad Pro"/>
              </a:rPr>
              <a:t>Introductory Activity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4628" y="3863139"/>
            <a:ext cx="1115430" cy="11320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9157" y="3818596"/>
            <a:ext cx="1173674" cy="117657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15882" y="3979032"/>
            <a:ext cx="3179125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EEECE1">
                    <a:lumMod val="75000"/>
                  </a:srgbClr>
                </a:solidFill>
                <a:latin typeface="Myriad Pro"/>
              </a:rPr>
              <a:t>Paraphrasing is often defined as putting a passage from an author into your own words.</a:t>
            </a:r>
            <a:endParaRPr lang="en-GB" dirty="0">
              <a:solidFill>
                <a:srgbClr val="EEECE1">
                  <a:lumMod val="75000"/>
                </a:srgbClr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73530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09900" y="2348882"/>
            <a:ext cx="6172200" cy="243027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2.	</a:t>
            </a:r>
            <a:r>
              <a:rPr lang="en-US" dirty="0"/>
              <a:t>If you have read something and then 	expressed it in your own words, you do 	not need to reference where the 	original idea came from.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					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B90918-D0E3-4403-A7D1-08BFD0401BD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9901" y="1063230"/>
            <a:ext cx="1878806" cy="13644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23892" y="1268760"/>
            <a:ext cx="4058208" cy="55399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prstClr val="white"/>
                </a:solidFill>
                <a:latin typeface="Myriad Pro"/>
              </a:rPr>
              <a:t>Introductory Activity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4628" y="3863139"/>
            <a:ext cx="1115430" cy="11320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9157" y="3818596"/>
            <a:ext cx="1173674" cy="117657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125670" y="3969060"/>
            <a:ext cx="3780420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EEECE1">
                    <a:lumMod val="75000"/>
                  </a:srgbClr>
                </a:solidFill>
                <a:latin typeface="Myriad Pro"/>
              </a:rPr>
              <a:t>Even if you write it in your own words if the ‘idea’ belongs to another person you need to provide reference for it</a:t>
            </a:r>
            <a:r>
              <a:rPr lang="en-GB" dirty="0">
                <a:solidFill>
                  <a:prstClr val="white"/>
                </a:solidFill>
                <a:latin typeface="Myriad Pro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20066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09900" y="2564905"/>
            <a:ext cx="6172200" cy="2430271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/>
              <a:t>3.	You should paraphrase a section of text 	by using a thesaurus to change some 	of the words.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						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B90918-D0E3-4403-A7D1-08BFD0401BD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9901" y="1063230"/>
            <a:ext cx="1878806" cy="13644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23892" y="1268760"/>
            <a:ext cx="4058208" cy="55399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prstClr val="white"/>
                </a:solidFill>
                <a:latin typeface="Myriad Pro"/>
              </a:rPr>
              <a:t>Introductory Activity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4628" y="3863139"/>
            <a:ext cx="1115430" cy="11320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9157" y="3818596"/>
            <a:ext cx="1173674" cy="117657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313802" y="3915055"/>
            <a:ext cx="2835356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EEECE1">
                    <a:lumMod val="75000"/>
                  </a:srgbClr>
                </a:solidFill>
                <a:latin typeface="Myriad Pro"/>
              </a:rPr>
              <a:t>This is a poor practice and still may increase the level of similarity of your work.</a:t>
            </a:r>
          </a:p>
        </p:txBody>
      </p:sp>
    </p:spTree>
    <p:extLst>
      <p:ext uri="{BB962C8B-B14F-4D97-AF65-F5344CB8AC3E}">
        <p14:creationId xmlns:p14="http://schemas.microsoft.com/office/powerpoint/2010/main" val="3619639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09900" y="2564905"/>
            <a:ext cx="6172200" cy="243027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4.	</a:t>
            </a:r>
            <a:r>
              <a:rPr lang="en-US" sz="2625" dirty="0"/>
              <a:t>You should paraphrase a section of text 	by expressing it in a different way, 	highlighting key ideas and getting to the 	heart of what the writer is saying.</a:t>
            </a:r>
            <a:endParaRPr lang="en-GB" sz="2625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						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B90918-D0E3-4403-A7D1-08BFD0401BD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9901" y="1063230"/>
            <a:ext cx="1878806" cy="13644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23892" y="1268760"/>
            <a:ext cx="4058208" cy="55399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prstClr val="white"/>
                </a:solidFill>
                <a:latin typeface="Myriad Pro"/>
              </a:rPr>
              <a:t>Introductory Activity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4628" y="3863139"/>
            <a:ext cx="1115430" cy="11320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9157" y="3818596"/>
            <a:ext cx="1173674" cy="117657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069886" y="3780039"/>
            <a:ext cx="4347524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EEECE1">
                    <a:lumMod val="75000"/>
                  </a:srgbClr>
                </a:solidFill>
                <a:latin typeface="Myriad Pro"/>
              </a:rPr>
              <a:t>The whole point of paraphrasing is to show you have read and understood another person’s ideas, and can </a:t>
            </a:r>
            <a:r>
              <a:rPr lang="en-US" dirty="0" err="1">
                <a:solidFill>
                  <a:srgbClr val="EEECE1">
                    <a:lumMod val="75000"/>
                  </a:srgbClr>
                </a:solidFill>
                <a:latin typeface="Myriad Pro"/>
              </a:rPr>
              <a:t>summarise</a:t>
            </a:r>
            <a:r>
              <a:rPr lang="en-US" dirty="0">
                <a:solidFill>
                  <a:srgbClr val="EEECE1">
                    <a:lumMod val="75000"/>
                  </a:srgbClr>
                </a:solidFill>
                <a:latin typeface="Myriad Pro"/>
              </a:rPr>
              <a:t> them in your own writing style</a:t>
            </a:r>
            <a:endParaRPr lang="en-GB" dirty="0">
              <a:solidFill>
                <a:srgbClr val="EEECE1">
                  <a:lumMod val="75000"/>
                </a:srgbClr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342583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09900" y="2564905"/>
            <a:ext cx="6172200" cy="243027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5.	Good paraphrasing shows that you 	understand another writer’s point of 	view.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					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B90918-D0E3-4403-A7D1-08BFD0401BD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9901" y="1063230"/>
            <a:ext cx="1878806" cy="13644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23892" y="1268760"/>
            <a:ext cx="4058208" cy="55399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prstClr val="white"/>
                </a:solidFill>
                <a:latin typeface="Myriad Pro"/>
              </a:rPr>
              <a:t>Introductory Activity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4628" y="3863139"/>
            <a:ext cx="1115430" cy="11320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9157" y="3818596"/>
            <a:ext cx="1173674" cy="117657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15881" y="3780039"/>
            <a:ext cx="2655911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EEECE1">
                    <a:lumMod val="75000"/>
                  </a:srgbClr>
                </a:solidFill>
                <a:latin typeface="Myriad Pro"/>
              </a:rPr>
              <a:t>In order to paraphrase well, you must understand the essence of a writer’s argument.</a:t>
            </a:r>
            <a:endParaRPr lang="en-GB" dirty="0">
              <a:solidFill>
                <a:srgbClr val="EEECE1">
                  <a:lumMod val="75000"/>
                </a:srgbClr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1892772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B2FD36D-A2BC-4837-A221-04908627CA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7402" y="0"/>
            <a:ext cx="9140599" cy="5733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5DAB53-4A6F-4E00-8E4C-58B297D89F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1484784"/>
            <a:ext cx="3959424" cy="4464496"/>
          </a:xfrm>
          <a:noFill/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4400" b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en-GB" sz="4400" b="1" dirty="0">
                <a:solidFill>
                  <a:srgbClr val="C00000"/>
                </a:solidFill>
              </a:rPr>
              <a:t>Time Management Skills </a:t>
            </a:r>
          </a:p>
        </p:txBody>
      </p:sp>
    </p:spTree>
    <p:extLst>
      <p:ext uri="{BB962C8B-B14F-4D97-AF65-F5344CB8AC3E}">
        <p14:creationId xmlns:p14="http://schemas.microsoft.com/office/powerpoint/2010/main" val="3637082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184FF0-C09B-4E09-92B8-516BF2892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Learning Outcome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2B469-4453-4BF0-88DD-5D33243C66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By the end of today, you should have understood the following</a:t>
            </a:r>
          </a:p>
          <a:p>
            <a:r>
              <a:rPr lang="en-GB" dirty="0"/>
              <a:t>What is Time Management?</a:t>
            </a:r>
          </a:p>
          <a:p>
            <a:r>
              <a:rPr lang="en-GB" dirty="0"/>
              <a:t>Why Time Management is important</a:t>
            </a:r>
          </a:p>
          <a:p>
            <a:r>
              <a:rPr lang="en-GB" dirty="0"/>
              <a:t>How to manage your time better</a:t>
            </a:r>
          </a:p>
          <a:p>
            <a:r>
              <a:rPr lang="en-GB" dirty="0"/>
              <a:t>The steps, components and tools for Time Management</a:t>
            </a:r>
          </a:p>
          <a:p>
            <a:endParaRPr lang="en-GB" dirty="0"/>
          </a:p>
          <a:p>
            <a:r>
              <a:rPr lang="en-GB" dirty="0"/>
              <a:t>But, we will start with a very interesting survey</a:t>
            </a:r>
          </a:p>
          <a:p>
            <a:r>
              <a:rPr lang="en-GB" dirty="0"/>
              <a:t>You need a pen and notepad/paper! Get these ready and we start in 5 minutes</a:t>
            </a:r>
          </a:p>
        </p:txBody>
      </p:sp>
    </p:spTree>
    <p:extLst>
      <p:ext uri="{BB962C8B-B14F-4D97-AF65-F5344CB8AC3E}">
        <p14:creationId xmlns:p14="http://schemas.microsoft.com/office/powerpoint/2010/main" val="31244141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Copyright 2001, Christine Abela, M.Ed. &amp; Thomas Renfro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563974" y="-76200"/>
            <a:ext cx="7620000" cy="762000"/>
          </a:xfrm>
        </p:spPr>
        <p:txBody>
          <a:bodyPr/>
          <a:lstStyle/>
          <a:p>
            <a:r>
              <a:rPr lang="en-US" sz="4000" dirty="0">
                <a:latin typeface="Book Antiqua" pitchFamily="18" charset="0"/>
              </a:rPr>
              <a:t>Time-Management Assessment</a:t>
            </a:r>
            <a:endParaRPr lang="en-US" dirty="0">
              <a:latin typeface="Book Antiqua" pitchFamily="18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75521" y="1325507"/>
            <a:ext cx="8164811" cy="4800600"/>
          </a:xfrm>
        </p:spPr>
        <p:txBody>
          <a:bodyPr>
            <a:normAutofit fontScale="92500" lnSpcReduction="10000"/>
          </a:bodyPr>
          <a:lstStyle/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I tend to be on time for classes and appointments.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I set aside time to study for exams.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I set aside time to study or read my textbook even if I do not have an exam to prepare for.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I regularly take part in social activities despite the fact that I have studying to do.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I usually cram for exams.  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I usually feel prepared on the day of exams.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With everything I have to do, I find it hard to complete assignments and projects on time.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I do not experience “burn out” anytime between midterm and final exams.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I write down the things that I need to do.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I have enough time to get done what I need to, but I still find it hard to finish everything.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I hardly ever feel pressured to get things done.</a:t>
            </a:r>
          </a:p>
          <a:p>
            <a:pPr marL="609600" indent="-320675">
              <a:buFontTx/>
              <a:buAutoNum type="arabicPeriod"/>
            </a:pPr>
            <a:r>
              <a:rPr lang="en-US" sz="1600" dirty="0">
                <a:latin typeface="Book Antiqua" pitchFamily="18" charset="0"/>
              </a:rPr>
              <a:t>Dealing with extenuating circumstances such as sorting out financial aid, getting extra tutoring, or seeing a professor during office hours seriously disrupts my daily or weekly routine.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775520" y="623833"/>
            <a:ext cx="792088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tx2"/>
                </a:solidFill>
                <a:latin typeface="Book Antiqua" pitchFamily="18" charset="0"/>
              </a:rPr>
              <a:t>On a piece of paper, write down if you </a:t>
            </a:r>
            <a:r>
              <a:rPr lang="en-US" sz="2000" i="1" dirty="0">
                <a:solidFill>
                  <a:schemeClr val="tx2"/>
                </a:solidFill>
                <a:latin typeface="Book Antiqua" pitchFamily="18" charset="0"/>
              </a:rPr>
              <a:t>agree</a:t>
            </a:r>
            <a:r>
              <a:rPr lang="en-US" sz="2000" dirty="0">
                <a:solidFill>
                  <a:schemeClr val="tx2"/>
                </a:solidFill>
                <a:latin typeface="Book Antiqua" pitchFamily="18" charset="0"/>
              </a:rPr>
              <a:t> or </a:t>
            </a:r>
            <a:r>
              <a:rPr lang="en-US" sz="2000" i="1" dirty="0">
                <a:solidFill>
                  <a:schemeClr val="tx2"/>
                </a:solidFill>
                <a:latin typeface="Book Antiqua" pitchFamily="18" charset="0"/>
              </a:rPr>
              <a:t>disagree</a:t>
            </a:r>
            <a:r>
              <a:rPr lang="en-US" sz="2000" dirty="0">
                <a:solidFill>
                  <a:schemeClr val="tx2"/>
                </a:solidFill>
                <a:latin typeface="Book Antiqua" pitchFamily="18" charset="0"/>
              </a:rPr>
              <a:t> with each of the 12 statements below: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6" name="Picture 75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7347" name="Rectangle 3"/>
          <p:cNvSpPr>
            <a:spLocks noGrp="1" noChangeArrowheads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Time-Management Assessment</a:t>
            </a:r>
            <a:br>
              <a:rPr lang="en-US">
                <a:solidFill>
                  <a:srgbClr val="FFFFFF"/>
                </a:solidFill>
              </a:rPr>
            </a:br>
            <a:r>
              <a:rPr lang="en-US">
                <a:solidFill>
                  <a:srgbClr val="FFFFFF"/>
                </a:solidFill>
              </a:rPr>
              <a:t>Answer Key</a:t>
            </a:r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US" sz="2400">
                <a:solidFill>
                  <a:srgbClr val="000000"/>
                </a:solidFill>
              </a:rPr>
              <a:t>For statements:  1, 2, 3, 6, 8, 9, 11</a:t>
            </a:r>
          </a:p>
          <a:p>
            <a:pPr>
              <a:buFont typeface="Wingdings" pitchFamily="2" charset="2"/>
              <a:buNone/>
            </a:pPr>
            <a:r>
              <a:rPr lang="en-US" sz="2400">
                <a:solidFill>
                  <a:srgbClr val="000000"/>
                </a:solidFill>
              </a:rPr>
              <a:t>	Give yourself 1 point for each statement that you said you agree with</a:t>
            </a:r>
          </a:p>
          <a:p>
            <a:endParaRPr lang="en-US" sz="2400">
              <a:solidFill>
                <a:srgbClr val="000000"/>
              </a:solidFill>
            </a:endParaRPr>
          </a:p>
          <a:p>
            <a:r>
              <a:rPr lang="en-US" sz="2400">
                <a:solidFill>
                  <a:srgbClr val="000000"/>
                </a:solidFill>
              </a:rPr>
              <a:t>For statements: 4, 5, 7, 10, 12</a:t>
            </a:r>
          </a:p>
          <a:p>
            <a:pPr>
              <a:buFont typeface="Wingdings" pitchFamily="2" charset="2"/>
              <a:buNone/>
            </a:pPr>
            <a:r>
              <a:rPr lang="en-US" sz="2400">
                <a:solidFill>
                  <a:srgbClr val="000000"/>
                </a:solidFill>
              </a:rPr>
              <a:t>	Give yourself 1 point for each statement that you said you disagree with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5536367" y="6223702"/>
            <a:ext cx="5289562" cy="314067"/>
          </a:xfrm>
        </p:spPr>
        <p:txBody>
          <a:bodyPr>
            <a:normAutofit/>
          </a:bodyPr>
          <a:lstStyle/>
          <a:p>
            <a:pPr algn="r">
              <a:spcAft>
                <a:spcPts val="600"/>
              </a:spcAft>
            </a:pPr>
            <a:r>
              <a:rPr lang="en-US" sz="1000">
                <a:solidFill>
                  <a:srgbClr val="898989"/>
                </a:solidFill>
              </a:rPr>
              <a:t>Copyright 2001, Christine Abela, M.Ed. &amp; Thomas Renfro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Copyright 2001, Christine </a:t>
            </a:r>
            <a:r>
              <a:rPr lang="en-US" dirty="0" err="1"/>
              <a:t>Abela</a:t>
            </a:r>
            <a:r>
              <a:rPr lang="en-US" dirty="0"/>
              <a:t>, M.Ed. &amp; Thomas Renfro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title"/>
          </p:nvPr>
        </p:nvSpPr>
        <p:spPr>
          <a:xfrm>
            <a:off x="1782692" y="240854"/>
            <a:ext cx="8375848" cy="1104900"/>
          </a:xfrm>
        </p:spPr>
        <p:txBody>
          <a:bodyPr>
            <a:noAutofit/>
          </a:bodyPr>
          <a:lstStyle/>
          <a:p>
            <a:r>
              <a:rPr lang="en-US" sz="3200" b="1" dirty="0"/>
              <a:t>Where does your Time-Management clock in?</a:t>
            </a:r>
          </a:p>
        </p:txBody>
      </p:sp>
      <p:sp>
        <p:nvSpPr>
          <p:cNvPr id="563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82692" y="1700808"/>
            <a:ext cx="8229600" cy="3917032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/>
              <a:t>If you scored between 9 and 12, congratulations!  You are a good time manager.</a:t>
            </a:r>
          </a:p>
          <a:p>
            <a:pPr algn="just"/>
            <a:r>
              <a:rPr lang="en-US" dirty="0"/>
              <a:t>If you scored between 5 and 8, you are doing some things right.</a:t>
            </a:r>
          </a:p>
          <a:p>
            <a:pPr algn="just"/>
            <a:r>
              <a:rPr lang="en-US" dirty="0"/>
              <a:t>If you scored between 1 and 4, you need to spend extra time working on your skills.</a:t>
            </a:r>
          </a:p>
          <a:p>
            <a:pPr algn="just"/>
            <a:r>
              <a:rPr lang="en-US" dirty="0"/>
              <a:t>Regardless of your score, the tips on the following slides can help you improve your time management skills!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Copyright 2001, Christine Abela, M.Ed. &amp; Thomas Renfro</a:t>
            </a:r>
          </a:p>
        </p:txBody>
      </p:sp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WHAT IS TIME MANAGEMENT?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2735" y="1484663"/>
            <a:ext cx="10515600" cy="4351338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en-US" dirty="0"/>
              <a:t>	</a:t>
            </a:r>
          </a:p>
          <a:p>
            <a:pPr algn="just">
              <a:buFont typeface="Wingdings" pitchFamily="2" charset="2"/>
              <a:buNone/>
            </a:pPr>
            <a:endParaRPr lang="en-US" dirty="0"/>
          </a:p>
          <a:p>
            <a:pPr algn="just">
              <a:buFont typeface="Wingdings" pitchFamily="2" charset="2"/>
              <a:buNone/>
            </a:pPr>
            <a:r>
              <a:rPr lang="en-US" dirty="0"/>
              <a:t>  </a:t>
            </a:r>
            <a:r>
              <a:rPr lang="en-US" sz="4400" dirty="0"/>
              <a:t>Time Management is the art of arranging, organizing, scheduling and budgeting one’s time for the purpose of generating a more effective work and productivity.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2C04A-62AF-48CE-9E2D-15A601F64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Why Time Management?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1FFE90-D9D3-44CF-B61E-6A24B8D2E1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9268" y="1700808"/>
            <a:ext cx="8229600" cy="3917032"/>
          </a:xfrm>
        </p:spPr>
        <p:txBody>
          <a:bodyPr>
            <a:normAutofit fontScale="92500" lnSpcReduction="10000"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n-GB" dirty="0"/>
              <a:t>Do you feel the need to be more organised and/or more effective?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GB" dirty="0"/>
              <a:t>Do you spend your day feeling busy and yet wondering why you haven’t achieved much?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GB" dirty="0"/>
              <a:t>Do you wish you had a more than 24-hour a day to accomplish a task?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GB" dirty="0"/>
              <a:t>Do you feel stressed by an ever-busy schedule with no time for yourself?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GB" dirty="0"/>
              <a:t>Do you feel you rarely achieve 100% production capability? </a:t>
            </a:r>
          </a:p>
        </p:txBody>
      </p:sp>
    </p:spTree>
    <p:extLst>
      <p:ext uri="{BB962C8B-B14F-4D97-AF65-F5344CB8AC3E}">
        <p14:creationId xmlns:p14="http://schemas.microsoft.com/office/powerpoint/2010/main" val="21213411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99EF0-0D19-4ADF-BBB5-16C0FC6DD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Why Time Management?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EC9948-5412-4F47-9105-7344BFD4BC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GB" sz="3200" dirty="0"/>
              <a:t>If you answered ‘YES’ to any of the previous questions, then your dilemma lies in Time Management. </a:t>
            </a:r>
          </a:p>
          <a:p>
            <a:pPr marL="0" indent="0" algn="just">
              <a:buNone/>
            </a:pPr>
            <a:endParaRPr lang="en-GB" sz="3200" dirty="0"/>
          </a:p>
          <a:p>
            <a:pPr algn="just"/>
            <a:r>
              <a:rPr lang="en-GB" sz="3200" dirty="0"/>
              <a:t>The good news, you can do something about it!</a:t>
            </a:r>
          </a:p>
          <a:p>
            <a:pPr algn="just"/>
            <a:endParaRPr lang="en-GB" sz="3200" dirty="0"/>
          </a:p>
          <a:p>
            <a:pPr algn="just"/>
            <a:r>
              <a:rPr lang="en-GB" sz="3200" dirty="0"/>
              <a:t>What steps do you need to take to manage your time better?</a:t>
            </a:r>
          </a:p>
        </p:txBody>
      </p:sp>
    </p:spTree>
    <p:extLst>
      <p:ext uri="{BB962C8B-B14F-4D97-AF65-F5344CB8AC3E}">
        <p14:creationId xmlns:p14="http://schemas.microsoft.com/office/powerpoint/2010/main" val="2864535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B023E-8979-4774-9F90-10FC73EA9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Steps for Time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AE6309-335C-470E-A201-E272098366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Set a Goal</a:t>
            </a:r>
          </a:p>
          <a:p>
            <a:r>
              <a:rPr lang="en-GB" sz="4400" dirty="0"/>
              <a:t>Develop a Schedule </a:t>
            </a:r>
          </a:p>
          <a:p>
            <a:r>
              <a:rPr lang="en-GB" sz="4400" dirty="0"/>
              <a:t>Revisit </a:t>
            </a:r>
          </a:p>
          <a:p>
            <a:r>
              <a:rPr lang="en-GB" sz="4400" dirty="0"/>
              <a:t>Revise your Plan</a:t>
            </a:r>
          </a:p>
        </p:txBody>
      </p:sp>
    </p:spTree>
    <p:extLst>
      <p:ext uri="{BB962C8B-B14F-4D97-AF65-F5344CB8AC3E}">
        <p14:creationId xmlns:p14="http://schemas.microsoft.com/office/powerpoint/2010/main" val="3808445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B023E-8979-4774-9F90-10FC73EA9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Components of Time Management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F2F4163-A2B7-407F-8D16-69B71FEAEEE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981200" y="1600201"/>
          <a:ext cx="8229600" cy="3916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242190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1B4F3E-36B3-4241-AA93-65C054CF2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Tools for Time Management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297E9D32-1F86-4EA9-8603-426B91DC739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01816"/>
              </p:ext>
            </p:extLst>
          </p:nvPr>
        </p:nvGraphicFramePr>
        <p:xfrm>
          <a:off x="736169" y="2260848"/>
          <a:ext cx="11213024" cy="26056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94659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E840707-1CCB-4181-9464-90BBAF1933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4489" y="504815"/>
            <a:ext cx="8963025" cy="5848373"/>
          </a:xfrm>
          <a:prstGeom prst="rect">
            <a:avLst/>
          </a:prstGeom>
          <a:noFill/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A91102A-008A-4B9A-A8D8-5E04FC5A40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53753"/>
            <a:ext cx="8229600" cy="451061"/>
          </a:xfrm>
        </p:spPr>
        <p:txBody>
          <a:bodyPr>
            <a:noAutofit/>
          </a:bodyPr>
          <a:lstStyle/>
          <a:p>
            <a:r>
              <a:rPr lang="en-US" sz="3200" b="1" dirty="0"/>
              <a:t>Strategies for urgent/important matrix</a:t>
            </a:r>
          </a:p>
        </p:txBody>
      </p:sp>
    </p:spTree>
    <p:extLst>
      <p:ext uri="{BB962C8B-B14F-4D97-AF65-F5344CB8AC3E}">
        <p14:creationId xmlns:p14="http://schemas.microsoft.com/office/powerpoint/2010/main" val="15464703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96826E-C72E-45BC-8156-3239C3EEF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Managing your first Assignment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7DDEF-6273-4564-8047-BE2576AA2F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9465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For example, an assignment is due on 1</a:t>
            </a:r>
            <a:r>
              <a:rPr lang="en-GB" baseline="30000" dirty="0"/>
              <a:t>st</a:t>
            </a:r>
            <a:r>
              <a:rPr lang="en-GB" dirty="0"/>
              <a:t> March 2022 </a:t>
            </a:r>
            <a:endParaRPr lang="en-GB" baseline="30000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Can you think of steps that you can apply to manage your time in a way that enables you complete and submit your work on time?</a:t>
            </a:r>
          </a:p>
          <a:p>
            <a:endParaRPr lang="en-GB" dirty="0"/>
          </a:p>
          <a:p>
            <a:r>
              <a:rPr lang="en-GB" dirty="0"/>
              <a:t>For instance, what do you need to do in terms of planning and organisation of you time in relation to the assignment?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It is important to start with the most important things </a:t>
            </a:r>
          </a:p>
        </p:txBody>
      </p:sp>
    </p:spTree>
    <p:extLst>
      <p:ext uri="{BB962C8B-B14F-4D97-AF65-F5344CB8AC3E}">
        <p14:creationId xmlns:p14="http://schemas.microsoft.com/office/powerpoint/2010/main" val="28707603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56F5174-31D9-4DBB-AAB7-A1FD7BDB13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E113210-7872-481A-ADE6-3A05CCAF5E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85F054B-1313-4782-81EE-8E0C757F7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81563" y="170602"/>
            <a:ext cx="5877502" cy="145405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</a:rPr>
              <a:t>Mayo Jar Activity</a:t>
            </a:r>
          </a:p>
        </p:txBody>
      </p:sp>
      <p:sp>
        <p:nvSpPr>
          <p:cNvPr id="14" name="Freeform 62">
            <a:extLst>
              <a:ext uri="{FF2B5EF4-FFF2-40B4-BE49-F238E27FC236}">
                <a16:creationId xmlns:a16="http://schemas.microsoft.com/office/drawing/2014/main" id="{F9A95BEE-6BB1-4A28-A8E6-A34B2E42E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50E0BD-9A5F-46DC-AEAD-2342F56C01D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r="5027" b="1"/>
          <a:stretch/>
        </p:blipFill>
        <p:spPr>
          <a:xfrm>
            <a:off x="469636" y="997233"/>
            <a:ext cx="4838021" cy="5063738"/>
          </a:xfrm>
          <a:custGeom>
            <a:avLst/>
            <a:gdLst/>
            <a:ahLst/>
            <a:cxnLst/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B02281-9555-4D5D-8274-736F50519F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4511" y="1795255"/>
            <a:ext cx="5282184" cy="4099108"/>
          </a:xfrm>
        </p:spPr>
        <p:txBody>
          <a:bodyPr anchor="ctr">
            <a:normAutofit/>
          </a:bodyPr>
          <a:lstStyle/>
          <a:p>
            <a:pPr fontAlgn="base"/>
            <a:r>
              <a:rPr lang="en-GB" sz="2000" dirty="0">
                <a:solidFill>
                  <a:srgbClr val="000000"/>
                </a:solidFill>
              </a:rPr>
              <a:t>You have an empty jar and some large rocks, smaller rocks, gravel, sand, and water.</a:t>
            </a:r>
          </a:p>
          <a:p>
            <a:pPr fontAlgn="base"/>
            <a:r>
              <a:rPr lang="en-GB" sz="2000" dirty="0">
                <a:solidFill>
                  <a:srgbClr val="000000"/>
                </a:solidFill>
              </a:rPr>
              <a:t>Depending on what objects you put in first determines how much of the other items you can put in afterward. </a:t>
            </a:r>
          </a:p>
          <a:p>
            <a:pPr fontAlgn="base"/>
            <a:r>
              <a:rPr lang="en-GB" sz="2000" dirty="0">
                <a:solidFill>
                  <a:srgbClr val="000000"/>
                </a:solidFill>
              </a:rPr>
              <a:t>What would you put first, then afterwards etc?</a:t>
            </a:r>
          </a:p>
          <a:p>
            <a:pPr fontAlgn="base"/>
            <a:r>
              <a:rPr lang="en-GB" sz="2000" dirty="0">
                <a:solidFill>
                  <a:srgbClr val="000000"/>
                </a:solidFill>
              </a:rPr>
              <a:t>You have 10 minutes to think this through and then share your answers</a:t>
            </a:r>
          </a:p>
        </p:txBody>
      </p:sp>
    </p:spTree>
    <p:extLst>
      <p:ext uri="{BB962C8B-B14F-4D97-AF65-F5344CB8AC3E}">
        <p14:creationId xmlns:p14="http://schemas.microsoft.com/office/powerpoint/2010/main" val="11017127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61682-0A87-43C1-9934-EB2EB7D13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Mayo Jar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0D2047-E6FE-4C1E-BD46-835E633F46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0275"/>
            <a:ext cx="10515600" cy="3976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 mayo jar activity demonstrates the importance of doing the most important tasks first.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If you put sand in first, nothing else will fit (except some water)</a:t>
            </a:r>
          </a:p>
          <a:p>
            <a:r>
              <a:rPr lang="en-GB" dirty="0"/>
              <a:t>But if you start with the big rocks (our most important tasks) and go down, you can fit some of everything in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09544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F995FF-1484-42DE-BF51-BE8575626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Mayo Jar – Relevance for your assignment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C1F1A1-D096-4CA5-A164-701F4A9E9D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then would be the most important tasks in relation to your assignment 1?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Can you write these down on a sheet of paper and then share them.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26661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F9D2F-04F2-43C1-8186-20BF2BF7B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 Management is linked to your individual circumstances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8EA7D-FB69-48A4-97F5-7991CA2D9C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effectively manage time in way that works best for you in relation to your studies, you need to </a:t>
            </a:r>
          </a:p>
          <a:p>
            <a:r>
              <a:rPr lang="en-GB" dirty="0"/>
              <a:t>Understand your commitments</a:t>
            </a:r>
          </a:p>
          <a:p>
            <a:r>
              <a:rPr lang="en-GB" dirty="0"/>
              <a:t>Be clear on your study goals</a:t>
            </a:r>
          </a:p>
          <a:p>
            <a:r>
              <a:rPr lang="en-GB" dirty="0"/>
              <a:t>Determine what works best for you 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https://www.youtube.com/watch?v=JGr46kYMEQQ</a:t>
            </a:r>
            <a:r>
              <a:rPr lang="en-GB" dirty="0"/>
              <a:t> </a:t>
            </a:r>
          </a:p>
          <a:p>
            <a:r>
              <a:rPr lang="en-GB" dirty="0"/>
              <a:t>I will play you a short video and get you to think about the 3 points above</a:t>
            </a:r>
          </a:p>
        </p:txBody>
      </p:sp>
    </p:spTree>
    <p:extLst>
      <p:ext uri="{BB962C8B-B14F-4D97-AF65-F5344CB8AC3E}">
        <p14:creationId xmlns:p14="http://schemas.microsoft.com/office/powerpoint/2010/main" val="35973854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87610-72F0-4C75-B0EE-EAF4A645E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Check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6DB62E-5762-4226-9FEF-22F9B32637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What do you understand by Time Management?</a:t>
            </a:r>
          </a:p>
          <a:p>
            <a:r>
              <a:rPr lang="en-GB" dirty="0"/>
              <a:t>Why is Time Management important?</a:t>
            </a:r>
          </a:p>
          <a:p>
            <a:r>
              <a:rPr lang="en-GB" dirty="0"/>
              <a:t>Do you now have an idea of what to do to manage your time better?</a:t>
            </a:r>
          </a:p>
          <a:p>
            <a:r>
              <a:rPr lang="en-GB" dirty="0"/>
              <a:t>Are you now confident that you can manage your time such that you make timely submission/s of your assignments?</a:t>
            </a:r>
          </a:p>
          <a:p>
            <a:r>
              <a:rPr lang="en-GB" dirty="0"/>
              <a:t>Do you know who to go to if you need help with issues related to this module’s assignments?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38728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9709483-CDE3-4548-B07B-CCC56F1144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Next Week…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362AC1-4763-41B0-973F-3CE481427E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000000"/>
                </a:solidFill>
              </a:rPr>
              <a:t>We will look at how far we have come </a:t>
            </a:r>
          </a:p>
          <a:p>
            <a:endParaRPr lang="en-GB" sz="2400" dirty="0">
              <a:solidFill>
                <a:srgbClr val="000000"/>
              </a:solidFill>
            </a:endParaRPr>
          </a:p>
          <a:p>
            <a:r>
              <a:rPr lang="en-GB" sz="2400" dirty="0">
                <a:solidFill>
                  <a:srgbClr val="000000"/>
                </a:solidFill>
              </a:rPr>
              <a:t>Week 1 -4 </a:t>
            </a:r>
          </a:p>
          <a:p>
            <a:endParaRPr lang="en-GB" sz="2400" dirty="0">
              <a:solidFill>
                <a:srgbClr val="000000"/>
              </a:solidFill>
            </a:endParaRPr>
          </a:p>
          <a:p>
            <a:r>
              <a:rPr lang="en-GB" sz="2400" dirty="0">
                <a:solidFill>
                  <a:srgbClr val="000000"/>
                </a:solidFill>
              </a:rPr>
              <a:t>We will discuss these in ways that are relevant to your first assignment</a:t>
            </a:r>
          </a:p>
          <a:p>
            <a:endParaRPr lang="en-GB" sz="2400" dirty="0">
              <a:solidFill>
                <a:srgbClr val="000000"/>
              </a:solidFill>
            </a:endParaRPr>
          </a:p>
          <a:p>
            <a:r>
              <a:rPr lang="en-GB" sz="2400" dirty="0">
                <a:solidFill>
                  <a:srgbClr val="000000"/>
                </a:solidFill>
              </a:rPr>
              <a:t>Before next week, please look at the Assignment Brief and start preparing your draft work. </a:t>
            </a:r>
          </a:p>
        </p:txBody>
      </p:sp>
    </p:spTree>
    <p:extLst>
      <p:ext uri="{BB962C8B-B14F-4D97-AF65-F5344CB8AC3E}">
        <p14:creationId xmlns:p14="http://schemas.microsoft.com/office/powerpoint/2010/main" val="994651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1615</Words>
  <Application>Microsoft Office PowerPoint</Application>
  <PresentationFormat>Widescreen</PresentationFormat>
  <Paragraphs>196</Paragraphs>
  <Slides>33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33</vt:i4>
      </vt:variant>
    </vt:vector>
  </HeadingPairs>
  <TitlesOfParts>
    <vt:vector size="43" baseType="lpstr">
      <vt:lpstr>Arial</vt:lpstr>
      <vt:lpstr>Book Antiqua</vt:lpstr>
      <vt:lpstr>Calibri</vt:lpstr>
      <vt:lpstr>Calibri Light</vt:lpstr>
      <vt:lpstr>Myriad Pro</vt:lpstr>
      <vt:lpstr>Rockwell Condensed</vt:lpstr>
      <vt:lpstr>Wingdings</vt:lpstr>
      <vt:lpstr>Office Theme</vt:lpstr>
      <vt:lpstr>20140311PresentationUWTSDTemplate</vt:lpstr>
      <vt:lpstr>1_20140311PresentationUWTSDTemplate</vt:lpstr>
      <vt:lpstr>Bachelor of Arts Business Management   ACADEMIC SKILLS   WEEK 4 Time Management Skills</vt:lpstr>
      <vt:lpstr>Recap </vt:lpstr>
      <vt:lpstr>PowerPoint Presentation</vt:lpstr>
      <vt:lpstr>Example of in-text citations</vt:lpstr>
      <vt:lpstr>Can you explain what each of these students have done?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Today’s Learning Outcome</vt:lpstr>
      <vt:lpstr>Time-Management Assessment</vt:lpstr>
      <vt:lpstr>Time-Management Assessment Answer Key</vt:lpstr>
      <vt:lpstr>Where does your Time-Management clock in?</vt:lpstr>
      <vt:lpstr>WHAT IS TIME MANAGEMENT?</vt:lpstr>
      <vt:lpstr>Why Time Management? </vt:lpstr>
      <vt:lpstr>Why Time Management? </vt:lpstr>
      <vt:lpstr>Steps for Time Management</vt:lpstr>
      <vt:lpstr>Components of Time Management</vt:lpstr>
      <vt:lpstr>Tools for Time Management</vt:lpstr>
      <vt:lpstr>Strategies for urgent/important matrix</vt:lpstr>
      <vt:lpstr>Managing your first Assignment</vt:lpstr>
      <vt:lpstr>Mayo Jar Activity</vt:lpstr>
      <vt:lpstr>The Mayo Jar Activity</vt:lpstr>
      <vt:lpstr>The Mayo Jar – Relevance for your assignment</vt:lpstr>
      <vt:lpstr>Time Management is linked to your individual circumstances</vt:lpstr>
      <vt:lpstr>Learning Check</vt:lpstr>
      <vt:lpstr>Next Week…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Bachelor of Arts Business Management   ACADEMIC SKILLS (BMSW 4002)  WEEK 4 Time Management Skills</dc:title>
  <dc:creator>Tarila Zuofa</dc:creator>
  <cp:lastModifiedBy>Tarila Zuofa</cp:lastModifiedBy>
  <cp:revision>4</cp:revision>
  <dcterms:created xsi:type="dcterms:W3CDTF">2020-10-02T21:48:31Z</dcterms:created>
  <dcterms:modified xsi:type="dcterms:W3CDTF">2022-02-05T03:53:46Z</dcterms:modified>
</cp:coreProperties>
</file>