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heme/themeOverride1.xml" ContentType="application/vnd.openxmlformats-officedocument.themeOverr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theme/themeOverride2.xml" ContentType="application/vnd.openxmlformats-officedocument.themeOverride+xml"/>
  <Override PartName="/ppt/notesSlides/notesSlide15.xml" ContentType="application/vnd.openxmlformats-officedocument.presentationml.notesSlide+xml"/>
  <Override PartName="/ppt/theme/themeOverride3.xml" ContentType="application/vnd.openxmlformats-officedocument.themeOverride+xml"/>
  <Override PartName="/ppt/notesSlides/notesSlide16.xml" ContentType="application/vnd.openxmlformats-officedocument.presentationml.notesSlide+xml"/>
  <Override PartName="/ppt/theme/themeOverride4.xml" ContentType="application/vnd.openxmlformats-officedocument.themeOverride+xml"/>
  <Override PartName="/ppt/notesSlides/notesSlide17.xml" ContentType="application/vnd.openxmlformats-officedocument.presentationml.notesSlide+xml"/>
  <Override PartName="/ppt/theme/themeOverride5.xml" ContentType="application/vnd.openxmlformats-officedocument.themeOverr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theme/themeOverride6.xml" ContentType="application/vnd.openxmlformats-officedocument.themeOverride+xml"/>
  <Override PartName="/ppt/notesSlides/notesSlide20.xml" ContentType="application/vnd.openxmlformats-officedocument.presentationml.notesSlide+xml"/>
  <Override PartName="/ppt/theme/themeOverride7.xml" ContentType="application/vnd.openxmlformats-officedocument.themeOverr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4865" r:id="rId5"/>
    <p:sldMasterId id="2147484933" r:id="rId6"/>
  </p:sldMasterIdLst>
  <p:notesMasterIdLst>
    <p:notesMasterId r:id="rId48"/>
  </p:notesMasterIdLst>
  <p:handoutMasterIdLst>
    <p:handoutMasterId r:id="rId49"/>
  </p:handoutMasterIdLst>
  <p:sldIdLst>
    <p:sldId id="618" r:id="rId7"/>
    <p:sldId id="698" r:id="rId8"/>
    <p:sldId id="701" r:id="rId9"/>
    <p:sldId id="699" r:id="rId10"/>
    <p:sldId id="700" r:id="rId11"/>
    <p:sldId id="593" r:id="rId12"/>
    <p:sldId id="437" r:id="rId13"/>
    <p:sldId id="620" r:id="rId14"/>
    <p:sldId id="621" r:id="rId15"/>
    <p:sldId id="347" r:id="rId16"/>
    <p:sldId id="622" r:id="rId17"/>
    <p:sldId id="694" r:id="rId18"/>
    <p:sldId id="696" r:id="rId19"/>
    <p:sldId id="695" r:id="rId20"/>
    <p:sldId id="693" r:id="rId21"/>
    <p:sldId id="628" r:id="rId22"/>
    <p:sldId id="301" r:id="rId23"/>
    <p:sldId id="619" r:id="rId24"/>
    <p:sldId id="430" r:id="rId25"/>
    <p:sldId id="623" r:id="rId26"/>
    <p:sldId id="697" r:id="rId27"/>
    <p:sldId id="300" r:id="rId28"/>
    <p:sldId id="624" r:id="rId29"/>
    <p:sldId id="629" r:id="rId30"/>
    <p:sldId id="692" r:id="rId31"/>
    <p:sldId id="630" r:id="rId32"/>
    <p:sldId id="631" r:id="rId33"/>
    <p:sldId id="626" r:id="rId34"/>
    <p:sldId id="632" r:id="rId35"/>
    <p:sldId id="326" r:id="rId36"/>
    <p:sldId id="452" r:id="rId37"/>
    <p:sldId id="633" r:id="rId38"/>
    <p:sldId id="453" r:id="rId39"/>
    <p:sldId id="319" r:id="rId40"/>
    <p:sldId id="332" r:id="rId41"/>
    <p:sldId id="321" r:id="rId42"/>
    <p:sldId id="634" r:id="rId43"/>
    <p:sldId id="627" r:id="rId44"/>
    <p:sldId id="256" r:id="rId45"/>
    <p:sldId id="259" r:id="rId46"/>
    <p:sldId id="306" r:id="rId47"/>
  </p:sldIdLst>
  <p:sldSz cx="9144000" cy="6858000" type="screen4x3"/>
  <p:notesSz cx="6718300" cy="98552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1162">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854" autoAdjust="0"/>
    <p:restoredTop sz="56918" autoAdjust="0"/>
  </p:normalViewPr>
  <p:slideViewPr>
    <p:cSldViewPr>
      <p:cViewPr varScale="1">
        <p:scale>
          <a:sx n="59" d="100"/>
          <a:sy n="59" d="100"/>
        </p:scale>
        <p:origin x="3720" y="192"/>
      </p:cViewPr>
      <p:guideLst>
        <p:guide orient="horz" pos="1162"/>
        <p:guide pos="2880"/>
      </p:guideLst>
    </p:cSldViewPr>
  </p:slideViewPr>
  <p:outlineViewPr>
    <p:cViewPr>
      <p:scale>
        <a:sx n="33" d="100"/>
        <a:sy n="33" d="100"/>
      </p:scale>
      <p:origin x="0" y="0"/>
    </p:cViewPr>
  </p:outlineViewPr>
  <p:notesTextViewPr>
    <p:cViewPr>
      <p:scale>
        <a:sx n="150" d="100"/>
        <a:sy n="150" d="100"/>
      </p:scale>
      <p:origin x="0" y="0"/>
    </p:cViewPr>
  </p:notesTextViewPr>
  <p:sorterViewPr>
    <p:cViewPr>
      <p:scale>
        <a:sx n="75" d="100"/>
        <a:sy n="75" d="100"/>
      </p:scale>
      <p:origin x="0" y="272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slide" Target="slides/slide20.xml"/><Relationship Id="rId39" Type="http://schemas.openxmlformats.org/officeDocument/2006/relationships/slide" Target="slides/slide33.xml"/><Relationship Id="rId21" Type="http://schemas.openxmlformats.org/officeDocument/2006/relationships/slide" Target="slides/slide15.xml"/><Relationship Id="rId34" Type="http://schemas.openxmlformats.org/officeDocument/2006/relationships/slide" Target="slides/slide28.xml"/><Relationship Id="rId42" Type="http://schemas.openxmlformats.org/officeDocument/2006/relationships/slide" Target="slides/slide36.xml"/><Relationship Id="rId47" Type="http://schemas.openxmlformats.org/officeDocument/2006/relationships/slide" Target="slides/slide41.xml"/><Relationship Id="rId50" Type="http://schemas.openxmlformats.org/officeDocument/2006/relationships/presProps" Target="presProps.xml"/><Relationship Id="rId7" Type="http://schemas.openxmlformats.org/officeDocument/2006/relationships/slide" Target="slides/slide1.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 Target="slides/slide4.xml"/><Relationship Id="rId19" Type="http://schemas.openxmlformats.org/officeDocument/2006/relationships/slide" Target="slides/slide13.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notesMaster" Target="notesMasters/notesMaster1.xml"/><Relationship Id="rId8" Type="http://schemas.openxmlformats.org/officeDocument/2006/relationships/slide" Target="slides/slide2.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20" Type="http://schemas.openxmlformats.org/officeDocument/2006/relationships/slide" Target="slides/slide14.xml"/><Relationship Id="rId41" Type="http://schemas.openxmlformats.org/officeDocument/2006/relationships/slide" Target="slides/slide35.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47605CF4-4A70-03E2-309D-C91415233191}"/>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3" name="Rectangle 3">
            <a:extLst>
              <a:ext uri="{FF2B5EF4-FFF2-40B4-BE49-F238E27FC236}">
                <a16:creationId xmlns:a16="http://schemas.microsoft.com/office/drawing/2014/main" id="{35C6F7F7-B506-3A36-5656-5DA6DC3BBD21}"/>
              </a:ext>
            </a:extLst>
          </p:cNvPr>
          <p:cNvSpPr>
            <a:spLocks noGrp="1" noChangeArrowheads="1"/>
          </p:cNvSpPr>
          <p:nvPr>
            <p:ph type="dt" sz="quarter"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0244" name="Rectangle 4">
            <a:extLst>
              <a:ext uri="{FF2B5EF4-FFF2-40B4-BE49-F238E27FC236}">
                <a16:creationId xmlns:a16="http://schemas.microsoft.com/office/drawing/2014/main" id="{7047F323-8D10-AB83-94A1-33DE09C87C8E}"/>
              </a:ext>
            </a:extLst>
          </p:cNvPr>
          <p:cNvSpPr>
            <a:spLocks noGrp="1" noChangeArrowheads="1"/>
          </p:cNvSpPr>
          <p:nvPr>
            <p:ph type="ftr" sz="quarter" idx="2"/>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10245" name="Rectangle 5">
            <a:extLst>
              <a:ext uri="{FF2B5EF4-FFF2-40B4-BE49-F238E27FC236}">
                <a16:creationId xmlns:a16="http://schemas.microsoft.com/office/drawing/2014/main" id="{AFCECE9A-F6D3-F829-2DFC-D3ACCD1D3931}"/>
              </a:ext>
            </a:extLst>
          </p:cNvPr>
          <p:cNvSpPr>
            <a:spLocks noGrp="1" noChangeArrowheads="1"/>
          </p:cNvSpPr>
          <p:nvPr>
            <p:ph type="sldNum" sz="quarter" idx="3"/>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786E2A2D-CB0F-4542-AA1E-E4F222277133}" type="slidenum">
              <a:rPr lang="en-GB" altLang="en-US"/>
              <a:pPr>
                <a:defRPr/>
              </a:pPr>
              <a:t>‹#›</a:t>
            </a:fld>
            <a:endParaRPr lang="en-GB" altLang="en-US" dirty="0"/>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70258CAD-BB07-1361-E7E3-5147AF07C043}"/>
              </a:ext>
            </a:extLst>
          </p:cNvPr>
          <p:cNvSpPr>
            <a:spLocks noGrp="1" noChangeArrowheads="1"/>
          </p:cNvSpPr>
          <p:nvPr>
            <p:ph type="hdr" sz="quarter"/>
          </p:nvPr>
        </p:nvSpPr>
        <p:spPr bwMode="auto">
          <a:xfrm>
            <a:off x="0"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3" name="Rectangle 3">
            <a:extLst>
              <a:ext uri="{FF2B5EF4-FFF2-40B4-BE49-F238E27FC236}">
                <a16:creationId xmlns:a16="http://schemas.microsoft.com/office/drawing/2014/main" id="{50707FA2-04C4-0778-E5C7-AF94366677DA}"/>
              </a:ext>
            </a:extLst>
          </p:cNvPr>
          <p:cNvSpPr>
            <a:spLocks noGrp="1" noChangeArrowheads="1"/>
          </p:cNvSpPr>
          <p:nvPr>
            <p:ph type="dt" idx="1"/>
          </p:nvPr>
        </p:nvSpPr>
        <p:spPr bwMode="auto">
          <a:xfrm>
            <a:off x="3805238" y="0"/>
            <a:ext cx="2911475" cy="492125"/>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ＭＳ Ｐゴシック" charset="0"/>
                <a:cs typeface="+mn-cs"/>
              </a:defRPr>
            </a:lvl1pPr>
          </a:lstStyle>
          <a:p>
            <a:pPr>
              <a:defRPr/>
            </a:pPr>
            <a:endParaRPr lang="en-GB"/>
          </a:p>
        </p:txBody>
      </p:sp>
      <p:sp>
        <p:nvSpPr>
          <p:cNvPr id="15364" name="Rectangle 4">
            <a:extLst>
              <a:ext uri="{FF2B5EF4-FFF2-40B4-BE49-F238E27FC236}">
                <a16:creationId xmlns:a16="http://schemas.microsoft.com/office/drawing/2014/main" id="{8B273335-8F2B-D3CB-4465-3D40BBF41B2C}"/>
              </a:ext>
            </a:extLst>
          </p:cNvPr>
          <p:cNvSpPr>
            <a:spLocks noGrp="1" noRot="1" noChangeAspect="1" noChangeArrowheads="1" noTextEdit="1"/>
          </p:cNvSpPr>
          <p:nvPr>
            <p:ph type="sldImg" idx="2"/>
          </p:nvPr>
        </p:nvSpPr>
        <p:spPr bwMode="auto">
          <a:xfrm>
            <a:off x="895350" y="739775"/>
            <a:ext cx="4927600" cy="36957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5" name="Rectangle 5">
            <a:extLst>
              <a:ext uri="{FF2B5EF4-FFF2-40B4-BE49-F238E27FC236}">
                <a16:creationId xmlns:a16="http://schemas.microsoft.com/office/drawing/2014/main" id="{EED0E3B3-A069-997C-C764-F1DC20C3E8A3}"/>
              </a:ext>
            </a:extLst>
          </p:cNvPr>
          <p:cNvSpPr>
            <a:spLocks noGrp="1" noChangeArrowheads="1"/>
          </p:cNvSpPr>
          <p:nvPr>
            <p:ph type="body" sz="quarter" idx="3"/>
          </p:nvPr>
        </p:nvSpPr>
        <p:spPr bwMode="auto">
          <a:xfrm>
            <a:off x="671513" y="4681538"/>
            <a:ext cx="5375275" cy="4433887"/>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35846" name="Rectangle 6">
            <a:extLst>
              <a:ext uri="{FF2B5EF4-FFF2-40B4-BE49-F238E27FC236}">
                <a16:creationId xmlns:a16="http://schemas.microsoft.com/office/drawing/2014/main" id="{1FCBF5E2-7F2C-6173-A50F-A59DBEC55E7A}"/>
              </a:ext>
            </a:extLst>
          </p:cNvPr>
          <p:cNvSpPr>
            <a:spLocks noGrp="1" noChangeArrowheads="1"/>
          </p:cNvSpPr>
          <p:nvPr>
            <p:ph type="ftr" sz="quarter" idx="4"/>
          </p:nvPr>
        </p:nvSpPr>
        <p:spPr bwMode="auto">
          <a:xfrm>
            <a:off x="0"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ＭＳ Ｐゴシック" charset="0"/>
                <a:cs typeface="+mn-cs"/>
              </a:defRPr>
            </a:lvl1pPr>
          </a:lstStyle>
          <a:p>
            <a:pPr>
              <a:defRPr/>
            </a:pPr>
            <a:endParaRPr lang="en-GB"/>
          </a:p>
        </p:txBody>
      </p:sp>
      <p:sp>
        <p:nvSpPr>
          <p:cNvPr id="35847" name="Rectangle 7">
            <a:extLst>
              <a:ext uri="{FF2B5EF4-FFF2-40B4-BE49-F238E27FC236}">
                <a16:creationId xmlns:a16="http://schemas.microsoft.com/office/drawing/2014/main" id="{1FF194CC-3061-152D-CBD7-E691808C65CE}"/>
              </a:ext>
            </a:extLst>
          </p:cNvPr>
          <p:cNvSpPr>
            <a:spLocks noGrp="1" noChangeArrowheads="1"/>
          </p:cNvSpPr>
          <p:nvPr>
            <p:ph type="sldNum" sz="quarter" idx="5"/>
          </p:nvPr>
        </p:nvSpPr>
        <p:spPr bwMode="auto">
          <a:xfrm>
            <a:off x="3805238" y="9361488"/>
            <a:ext cx="2911475" cy="492125"/>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87BDAB3-673A-4247-8D1E-985C0D5DAB19}" type="slidenum">
              <a:rPr lang="en-GB" altLang="en-US"/>
              <a:pPr>
                <a:defRPr/>
              </a:pPr>
              <a:t>‹#›</a:t>
            </a:fld>
            <a:endParaRPr lang="en-GB" altLang="en-US" dirty="0"/>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0"/>
        <a:cs typeface="ＭＳ Ｐゴシック" charset="0"/>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0"/>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0"/>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0"/>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0"/>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Rectangle 7">
            <a:extLst>
              <a:ext uri="{FF2B5EF4-FFF2-40B4-BE49-F238E27FC236}">
                <a16:creationId xmlns:a16="http://schemas.microsoft.com/office/drawing/2014/main" id="{A68D289C-E1DA-0A34-EAF4-80301702891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D1CCC70-5CFD-744E-8D85-D34024F4F1B2}" type="slidenum">
              <a:rPr lang="en-US" altLang="en-US" smtClean="0"/>
              <a:pPr>
                <a:spcBef>
                  <a:spcPct val="0"/>
                </a:spcBef>
              </a:pPr>
              <a:t>1</a:t>
            </a:fld>
            <a:endParaRPr lang="en-US" altLang="en-US"/>
          </a:p>
        </p:txBody>
      </p:sp>
      <p:sp>
        <p:nvSpPr>
          <p:cNvPr id="18434" name="Rectangle 2">
            <a:extLst>
              <a:ext uri="{FF2B5EF4-FFF2-40B4-BE49-F238E27FC236}">
                <a16:creationId xmlns:a16="http://schemas.microsoft.com/office/drawing/2014/main" id="{EDF7E868-54CF-528A-39E8-428394127046}"/>
              </a:ext>
            </a:extLst>
          </p:cNvPr>
          <p:cNvSpPr>
            <a:spLocks noGrp="1" noRot="1" noChangeAspect="1" noChangeArrowheads="1" noTextEdit="1"/>
          </p:cNvSpPr>
          <p:nvPr>
            <p:ph type="sldImg"/>
          </p:nvPr>
        </p:nvSpPr>
        <p:spPr>
          <a:xfrm>
            <a:off x="935038" y="765175"/>
            <a:ext cx="4894262" cy="3670300"/>
          </a:xfrm>
          <a:ln/>
        </p:spPr>
      </p:sp>
      <p:sp>
        <p:nvSpPr>
          <p:cNvPr id="18435" name="Rectangle 3">
            <a:extLst>
              <a:ext uri="{FF2B5EF4-FFF2-40B4-BE49-F238E27FC236}">
                <a16:creationId xmlns:a16="http://schemas.microsoft.com/office/drawing/2014/main" id="{678C161F-8B77-5755-BE80-9C2FE2C01CEA}"/>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7">
            <a:extLst>
              <a:ext uri="{FF2B5EF4-FFF2-40B4-BE49-F238E27FC236}">
                <a16:creationId xmlns:a16="http://schemas.microsoft.com/office/drawing/2014/main" id="{B9C3B3E6-59E7-FEDF-9849-4DA4BF3BBF1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F1F59043-2A42-4C44-87E9-AC584E1F738E}" type="slidenum">
              <a:rPr lang="en-US" altLang="en-US" smtClean="0"/>
              <a:pPr>
                <a:spcBef>
                  <a:spcPct val="0"/>
                </a:spcBef>
              </a:pPr>
              <a:t>6</a:t>
            </a:fld>
            <a:endParaRPr lang="en-US" altLang="en-US"/>
          </a:p>
        </p:txBody>
      </p:sp>
      <p:sp>
        <p:nvSpPr>
          <p:cNvPr id="20482" name="Rectangle 2">
            <a:extLst>
              <a:ext uri="{FF2B5EF4-FFF2-40B4-BE49-F238E27FC236}">
                <a16:creationId xmlns:a16="http://schemas.microsoft.com/office/drawing/2014/main" id="{42F69CA6-458D-A567-A818-111694CB3738}"/>
              </a:ext>
            </a:extLst>
          </p:cNvPr>
          <p:cNvSpPr>
            <a:spLocks noGrp="1" noRot="1" noChangeAspect="1" noChangeArrowheads="1" noTextEdit="1"/>
          </p:cNvSpPr>
          <p:nvPr>
            <p:ph type="sldImg"/>
          </p:nvPr>
        </p:nvSpPr>
        <p:spPr>
          <a:xfrm>
            <a:off x="935038" y="765175"/>
            <a:ext cx="4894262" cy="3670300"/>
          </a:xfrm>
          <a:ln/>
        </p:spPr>
      </p:sp>
      <p:sp>
        <p:nvSpPr>
          <p:cNvPr id="20483" name="Rectangle 3">
            <a:extLst>
              <a:ext uri="{FF2B5EF4-FFF2-40B4-BE49-F238E27FC236}">
                <a16:creationId xmlns:a16="http://schemas.microsoft.com/office/drawing/2014/main" id="{C00B4040-6124-FD0D-0D66-9E4E7FC2D857}"/>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a:extLst>
              <a:ext uri="{FF2B5EF4-FFF2-40B4-BE49-F238E27FC236}">
                <a16:creationId xmlns:a16="http://schemas.microsoft.com/office/drawing/2014/main" id="{4A3C1BD7-AAA8-BA3E-40AE-01B032ED9CDC}"/>
              </a:ext>
            </a:extLst>
          </p:cNvPr>
          <p:cNvSpPr>
            <a:spLocks noGrp="1" noRot="1" noChangeAspect="1" noChangeArrowheads="1" noTextEdit="1"/>
          </p:cNvSpPr>
          <p:nvPr>
            <p:ph type="sldImg"/>
          </p:nvPr>
        </p:nvSpPr>
        <p:spPr>
          <a:ln/>
        </p:spPr>
      </p:sp>
      <p:sp>
        <p:nvSpPr>
          <p:cNvPr id="23554" name="Notes Placeholder 2">
            <a:extLst>
              <a:ext uri="{FF2B5EF4-FFF2-40B4-BE49-F238E27FC236}">
                <a16:creationId xmlns:a16="http://schemas.microsoft.com/office/drawing/2014/main" id="{CCF4552B-9BEC-B153-9464-3F6DFEFC484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3555" name="Slide Number Placeholder 3">
            <a:extLst>
              <a:ext uri="{FF2B5EF4-FFF2-40B4-BE49-F238E27FC236}">
                <a16:creationId xmlns:a16="http://schemas.microsoft.com/office/drawing/2014/main" id="{70513255-AB08-E30A-BB53-C18A0A087FE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1C2FE626-CA06-F346-9A5D-31D01711C6F7}" type="slidenum">
              <a:rPr lang="en-GB" altLang="en-US" smtClean="0"/>
              <a:pPr/>
              <a:t>8</a:t>
            </a:fld>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a:extLst>
              <a:ext uri="{FF2B5EF4-FFF2-40B4-BE49-F238E27FC236}">
                <a16:creationId xmlns:a16="http://schemas.microsoft.com/office/drawing/2014/main" id="{97861016-3B93-8354-1C4A-CEB5F156CE55}"/>
              </a:ext>
            </a:extLst>
          </p:cNvPr>
          <p:cNvSpPr>
            <a:spLocks noGrp="1" noRot="1" noChangeAspect="1" noChangeArrowheads="1" noTextEdit="1"/>
          </p:cNvSpPr>
          <p:nvPr>
            <p:ph type="sldImg"/>
          </p:nvPr>
        </p:nvSpPr>
        <p:spPr>
          <a:ln/>
        </p:spPr>
      </p:sp>
      <p:sp>
        <p:nvSpPr>
          <p:cNvPr id="27650" name="Notes Placeholder 2">
            <a:extLst>
              <a:ext uri="{FF2B5EF4-FFF2-40B4-BE49-F238E27FC236}">
                <a16:creationId xmlns:a16="http://schemas.microsoft.com/office/drawing/2014/main" id="{160B084A-E613-96AB-2ED4-CEDFA9835F8E}"/>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27651" name="Slide Number Placeholder 3">
            <a:extLst>
              <a:ext uri="{FF2B5EF4-FFF2-40B4-BE49-F238E27FC236}">
                <a16:creationId xmlns:a16="http://schemas.microsoft.com/office/drawing/2014/main" id="{F2A461AC-B02E-947D-018C-C62702FD64E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F87D8AB7-6610-D54C-871D-B4DA65B13FBB}" type="slidenum">
              <a:rPr lang="en-GB" altLang="en-US" smtClean="0"/>
              <a:pPr/>
              <a:t>11</a:t>
            </a:fld>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7">
            <a:extLst>
              <a:ext uri="{FF2B5EF4-FFF2-40B4-BE49-F238E27FC236}">
                <a16:creationId xmlns:a16="http://schemas.microsoft.com/office/drawing/2014/main" id="{EA65369B-D593-3044-3715-D11077F359C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2950" indent="-28575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60BA48E-E092-8F4A-847D-1C07117B6182}" type="slidenum">
              <a:rPr lang="en-US" altLang="en-US" smtClean="0"/>
              <a:pPr>
                <a:spcBef>
                  <a:spcPct val="0"/>
                </a:spcBef>
              </a:pPr>
              <a:t>16</a:t>
            </a:fld>
            <a:endParaRPr lang="en-US" altLang="en-US"/>
          </a:p>
        </p:txBody>
      </p:sp>
      <p:sp>
        <p:nvSpPr>
          <p:cNvPr id="29698" name="Rectangle 2">
            <a:extLst>
              <a:ext uri="{FF2B5EF4-FFF2-40B4-BE49-F238E27FC236}">
                <a16:creationId xmlns:a16="http://schemas.microsoft.com/office/drawing/2014/main" id="{20D4DEC9-5E96-1D09-E58A-EBA8810B7A6A}"/>
              </a:ext>
            </a:extLst>
          </p:cNvPr>
          <p:cNvSpPr>
            <a:spLocks noGrp="1" noRot="1" noChangeAspect="1" noChangeArrowheads="1" noTextEdit="1"/>
          </p:cNvSpPr>
          <p:nvPr>
            <p:ph type="sldImg"/>
          </p:nvPr>
        </p:nvSpPr>
        <p:spPr>
          <a:xfrm>
            <a:off x="935038" y="765175"/>
            <a:ext cx="4894262" cy="3670300"/>
          </a:xfrm>
          <a:ln/>
        </p:spPr>
      </p:sp>
      <p:sp>
        <p:nvSpPr>
          <p:cNvPr id="29699" name="Rectangle 3">
            <a:extLst>
              <a:ext uri="{FF2B5EF4-FFF2-40B4-BE49-F238E27FC236}">
                <a16:creationId xmlns:a16="http://schemas.microsoft.com/office/drawing/2014/main" id="{F3C56D42-EF52-8291-B2C6-E59250AE2D01}"/>
              </a:ext>
            </a:extLst>
          </p:cNvPr>
          <p:cNvSpPr>
            <a:spLocks noGrp="1" noChangeArrowheads="1"/>
          </p:cNvSpPr>
          <p:nvPr>
            <p:ph type="body" idx="1"/>
          </p:nvPr>
        </p:nvSpPr>
        <p:spPr>
          <a:xfrm>
            <a:off x="452438" y="4889500"/>
            <a:ext cx="5900737" cy="44354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432" tIns="46217" rIns="92432" bIns="46217"/>
          <a:lstStyle/>
          <a:p>
            <a:pPr eaLnBrk="1" hangingPunct="1"/>
            <a:endParaRPr lang="en-GB" altLang="en-US" sz="140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two main parameters of the blast wave are the peak overpressure at a given distance (Pmax) and the impulse. The latter involves both the overpressure and the time during which it exists at a given distance. This time depends on the profile and velocity of the wave.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988276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7" name="Slide Image Placeholder 1">
            <a:extLst>
              <a:ext uri="{FF2B5EF4-FFF2-40B4-BE49-F238E27FC236}">
                <a16:creationId xmlns:a16="http://schemas.microsoft.com/office/drawing/2014/main" id="{71F09EBB-CD87-05EC-27C5-604221B92046}"/>
              </a:ext>
            </a:extLst>
          </p:cNvPr>
          <p:cNvSpPr>
            <a:spLocks noGrp="1" noRot="1" noChangeAspect="1" noChangeArrowheads="1" noTextEdit="1"/>
          </p:cNvSpPr>
          <p:nvPr>
            <p:ph type="sldImg"/>
          </p:nvPr>
        </p:nvSpPr>
        <p:spPr>
          <a:ln/>
        </p:spPr>
      </p:sp>
      <p:sp>
        <p:nvSpPr>
          <p:cNvPr id="65538" name="Notes Placeholder 2">
            <a:extLst>
              <a:ext uri="{FF2B5EF4-FFF2-40B4-BE49-F238E27FC236}">
                <a16:creationId xmlns:a16="http://schemas.microsoft.com/office/drawing/2014/main" id="{AB6830B6-0394-95A6-56F8-FCE9E18D57D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65539" name="Slide Number Placeholder 3">
            <a:extLst>
              <a:ext uri="{FF2B5EF4-FFF2-40B4-BE49-F238E27FC236}">
                <a16:creationId xmlns:a16="http://schemas.microsoft.com/office/drawing/2014/main" id="{EE7A2170-A44F-5997-3398-2BC3D8DD32D1}"/>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E1681BCA-AB5E-3C49-B970-CA88B49AE311}" type="slidenum">
              <a:rPr lang="en-GB" altLang="en-US" smtClean="0"/>
              <a:pPr/>
              <a:t>18</a:t>
            </a:fld>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Slide Image Placeholder 1">
            <a:extLst>
              <a:ext uri="{FF2B5EF4-FFF2-40B4-BE49-F238E27FC236}">
                <a16:creationId xmlns:a16="http://schemas.microsoft.com/office/drawing/2014/main" id="{2A1468AC-896B-1E0A-1CA7-B6915562CFDF}"/>
              </a:ext>
            </a:extLst>
          </p:cNvPr>
          <p:cNvSpPr>
            <a:spLocks noGrp="1" noRot="1" noChangeAspect="1" noChangeArrowheads="1" noTextEdit="1"/>
          </p:cNvSpPr>
          <p:nvPr>
            <p:ph type="sldImg"/>
          </p:nvPr>
        </p:nvSpPr>
        <p:spPr>
          <a:ln/>
        </p:spPr>
      </p:sp>
      <p:sp>
        <p:nvSpPr>
          <p:cNvPr id="32770" name="Notes Placeholder 2">
            <a:extLst>
              <a:ext uri="{FF2B5EF4-FFF2-40B4-BE49-F238E27FC236}">
                <a16:creationId xmlns:a16="http://schemas.microsoft.com/office/drawing/2014/main" id="{491899D4-A3C0-C7F8-06FB-99EE10856CA7}"/>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2771" name="Slide Number Placeholder 3">
            <a:extLst>
              <a:ext uri="{FF2B5EF4-FFF2-40B4-BE49-F238E27FC236}">
                <a16:creationId xmlns:a16="http://schemas.microsoft.com/office/drawing/2014/main" id="{76FFD7FF-09D0-A9D4-A387-74DAA878154C}"/>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2AE76C08-9FCD-7245-971C-A320C825489F}" type="slidenum">
              <a:rPr lang="en-GB" altLang="en-US" smtClean="0"/>
              <a:pPr/>
              <a:t>19</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Slide Image Placeholder 1">
            <a:extLst>
              <a:ext uri="{FF2B5EF4-FFF2-40B4-BE49-F238E27FC236}">
                <a16:creationId xmlns:a16="http://schemas.microsoft.com/office/drawing/2014/main" id="{3B5EE197-DDC3-7EAE-2194-2EC263433927}"/>
              </a:ext>
            </a:extLst>
          </p:cNvPr>
          <p:cNvSpPr>
            <a:spLocks noGrp="1" noRot="1" noChangeAspect="1" noChangeArrowheads="1" noTextEdit="1"/>
          </p:cNvSpPr>
          <p:nvPr>
            <p:ph type="sldImg"/>
          </p:nvPr>
        </p:nvSpPr>
        <p:spPr>
          <a:ln/>
        </p:spPr>
      </p:sp>
      <p:sp>
        <p:nvSpPr>
          <p:cNvPr id="34818" name="Notes Placeholder 2">
            <a:extLst>
              <a:ext uri="{FF2B5EF4-FFF2-40B4-BE49-F238E27FC236}">
                <a16:creationId xmlns:a16="http://schemas.microsoft.com/office/drawing/2014/main" id="{48B87040-ADDF-6E7C-961B-BEA4BDA9D3A6}"/>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4819" name="Slide Number Placeholder 3">
            <a:extLst>
              <a:ext uri="{FF2B5EF4-FFF2-40B4-BE49-F238E27FC236}">
                <a16:creationId xmlns:a16="http://schemas.microsoft.com/office/drawing/2014/main" id="{50A14BC7-1171-E857-45F5-7F36E9BD9CC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A43E7D7-CCDD-764F-9CF7-B2F17613AE58}" type="slidenum">
              <a:rPr lang="en-GB" altLang="en-US" smtClean="0"/>
              <a:pPr/>
              <a:t>20</a:t>
            </a:fld>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E87BDAB3-673A-4247-8D1E-985C0D5DAB19}" type="slidenum">
              <a:rPr lang="en-GB" altLang="en-US" smtClean="0"/>
              <a:pPr>
                <a:defRPr/>
              </a:pPr>
              <a:t>21</a:t>
            </a:fld>
            <a:endParaRPr lang="en-GB" altLang="en-US" dirty="0"/>
          </a:p>
        </p:txBody>
      </p:sp>
    </p:spTree>
    <p:extLst>
      <p:ext uri="{BB962C8B-B14F-4D97-AF65-F5344CB8AC3E}">
        <p14:creationId xmlns:p14="http://schemas.microsoft.com/office/powerpoint/2010/main" val="30838755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a:extLst>
              <a:ext uri="{FF2B5EF4-FFF2-40B4-BE49-F238E27FC236}">
                <a16:creationId xmlns:a16="http://schemas.microsoft.com/office/drawing/2014/main" id="{6D57533E-78A3-BCE4-E92B-0C2045984A05}"/>
              </a:ext>
            </a:extLst>
          </p:cNvPr>
          <p:cNvSpPr>
            <a:spLocks noGrp="1" noRot="1" noChangeAspect="1" noChangeArrowheads="1" noTextEdit="1"/>
          </p:cNvSpPr>
          <p:nvPr>
            <p:ph type="sldImg"/>
          </p:nvPr>
        </p:nvSpPr>
        <p:spPr>
          <a:ln/>
        </p:spPr>
      </p:sp>
      <p:sp>
        <p:nvSpPr>
          <p:cNvPr id="37890" name="Notes Placeholder 2">
            <a:extLst>
              <a:ext uri="{FF2B5EF4-FFF2-40B4-BE49-F238E27FC236}">
                <a16:creationId xmlns:a16="http://schemas.microsoft.com/office/drawing/2014/main" id="{355A4F19-D1FA-3555-8922-E7795CB2C43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
        <p:nvSpPr>
          <p:cNvPr id="37891" name="Slide Number Placeholder 3">
            <a:extLst>
              <a:ext uri="{FF2B5EF4-FFF2-40B4-BE49-F238E27FC236}">
                <a16:creationId xmlns:a16="http://schemas.microsoft.com/office/drawing/2014/main" id="{A7620E9A-695B-7A5F-A576-DBF435F1CE3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1AA4C58-626E-004E-AD06-9BC1DE383143}" type="slidenum">
              <a:rPr lang="en-GB" altLang="en-US" smtClean="0"/>
              <a:pPr/>
              <a:t>23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A0126CA-006B-2740-A5FB-370B23BF5F2D}"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91017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8B1CC8D6-3F18-1B1B-45C0-C0A02BCF3EB1}"/>
              </a:ext>
            </a:extLst>
          </p:cNvPr>
          <p:cNvSpPr>
            <a:spLocks noGrp="1" noChangeArrowheads="1"/>
          </p:cNvSpPr>
          <p:nvPr>
            <p:ph type="sldNum" sz="quarter" idx="5"/>
          </p:nvPr>
        </p:nvSpPr>
        <p:spPr/>
        <p:txBody>
          <a:bodyPr/>
          <a:lstStyle/>
          <a:p>
            <a:pPr>
              <a:defRPr/>
            </a:pPr>
            <a:fld id="{830007BF-A92E-A242-8FF0-252722D43B22}" type="slidenum">
              <a:rPr lang="en-US" altLang="en-US" smtClean="0">
                <a:solidFill>
                  <a:srgbClr val="000000"/>
                </a:solidFill>
                <a:ea typeface="+mn-ea"/>
              </a:rPr>
              <a:pPr>
                <a:defRPr/>
              </a:pPr>
              <a:t>28</a:t>
            </a:fld>
            <a:endParaRPr lang="en-US" altLang="en-US">
              <a:solidFill>
                <a:srgbClr val="000000"/>
              </a:solidFill>
              <a:ea typeface="+mn-ea"/>
            </a:endParaRPr>
          </a:p>
        </p:txBody>
      </p:sp>
      <p:sp>
        <p:nvSpPr>
          <p:cNvPr id="44034" name="Rectangle 2">
            <a:extLst>
              <a:ext uri="{FF2B5EF4-FFF2-40B4-BE49-F238E27FC236}">
                <a16:creationId xmlns:a16="http://schemas.microsoft.com/office/drawing/2014/main" id="{392D5FA2-600C-06CA-E27E-562422AD82B4}"/>
              </a:ext>
            </a:extLst>
          </p:cNvPr>
          <p:cNvSpPr>
            <a:spLocks noGrp="1" noRot="1" noChangeAspect="1" noChangeArrowheads="1" noTextEdit="1"/>
          </p:cNvSpPr>
          <p:nvPr>
            <p:ph type="sldImg"/>
          </p:nvPr>
        </p:nvSpPr>
        <p:spPr>
          <a:ln/>
        </p:spPr>
      </p:sp>
      <p:sp>
        <p:nvSpPr>
          <p:cNvPr id="44035" name="Rectangle 3">
            <a:extLst>
              <a:ext uri="{FF2B5EF4-FFF2-40B4-BE49-F238E27FC236}">
                <a16:creationId xmlns:a16="http://schemas.microsoft.com/office/drawing/2014/main" id="{6A3FE900-7E48-41DF-3813-32AC09F815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10F6286-B9D8-C813-1329-758C31AB348C}"/>
              </a:ext>
            </a:extLst>
          </p:cNvPr>
          <p:cNvSpPr>
            <a:spLocks noGrp="1" noChangeArrowheads="1"/>
          </p:cNvSpPr>
          <p:nvPr>
            <p:ph type="sldNum" sz="quarter" idx="5"/>
          </p:nvPr>
        </p:nvSpPr>
        <p:spPr/>
        <p:txBody>
          <a:bodyPr/>
          <a:lstStyle/>
          <a:p>
            <a:pPr>
              <a:defRPr/>
            </a:pPr>
            <a:fld id="{E8D6549E-A865-4045-9DCA-7B974159F47B}" type="slidenum">
              <a:rPr lang="en-US" altLang="en-US" smtClean="0">
                <a:solidFill>
                  <a:srgbClr val="000000"/>
                </a:solidFill>
                <a:ea typeface="+mn-ea"/>
              </a:rPr>
              <a:pPr>
                <a:defRPr/>
              </a:pPr>
              <a:t>29</a:t>
            </a:fld>
            <a:endParaRPr lang="en-US" altLang="en-US">
              <a:solidFill>
                <a:srgbClr val="000000"/>
              </a:solidFill>
              <a:ea typeface="+mn-ea"/>
            </a:endParaRPr>
          </a:p>
        </p:txBody>
      </p:sp>
      <p:sp>
        <p:nvSpPr>
          <p:cNvPr id="46082" name="Rectangle 2">
            <a:extLst>
              <a:ext uri="{FF2B5EF4-FFF2-40B4-BE49-F238E27FC236}">
                <a16:creationId xmlns:a16="http://schemas.microsoft.com/office/drawing/2014/main" id="{123EAC0C-609F-5A04-2165-22135ABC7D69}"/>
              </a:ext>
            </a:extLst>
          </p:cNvPr>
          <p:cNvSpPr>
            <a:spLocks noGrp="1" noRot="1" noChangeAspect="1" noChangeArrowheads="1" noTextEdit="1"/>
          </p:cNvSpPr>
          <p:nvPr>
            <p:ph type="sldImg"/>
          </p:nvPr>
        </p:nvSpPr>
        <p:spPr>
          <a:ln/>
        </p:spPr>
      </p:sp>
      <p:sp>
        <p:nvSpPr>
          <p:cNvPr id="46083" name="Rectangle 3">
            <a:extLst>
              <a:ext uri="{FF2B5EF4-FFF2-40B4-BE49-F238E27FC236}">
                <a16:creationId xmlns:a16="http://schemas.microsoft.com/office/drawing/2014/main" id="{92CF776D-9C75-55DE-F949-B7AB236D9B8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DCC5ED0-CFD2-B49E-ADC5-669C2829646B}"/>
              </a:ext>
            </a:extLst>
          </p:cNvPr>
          <p:cNvSpPr>
            <a:spLocks noGrp="1" noChangeArrowheads="1"/>
          </p:cNvSpPr>
          <p:nvPr>
            <p:ph type="sldNum" sz="quarter" idx="5"/>
          </p:nvPr>
        </p:nvSpPr>
        <p:spPr/>
        <p:txBody>
          <a:bodyPr/>
          <a:lstStyle/>
          <a:p>
            <a:pPr>
              <a:defRPr/>
            </a:pPr>
            <a:fld id="{E5943F4F-B9C2-E441-9F93-F8DB06BD8C8E}" type="slidenum">
              <a:rPr lang="en-US" altLang="en-US" smtClean="0">
                <a:solidFill>
                  <a:srgbClr val="000000"/>
                </a:solidFill>
                <a:ea typeface="+mn-ea"/>
              </a:rPr>
              <a:pPr>
                <a:defRPr/>
              </a:pPr>
              <a:t>30</a:t>
            </a:fld>
            <a:endParaRPr lang="en-US" altLang="en-US">
              <a:solidFill>
                <a:srgbClr val="000000"/>
              </a:solidFill>
              <a:ea typeface="+mn-ea"/>
            </a:endParaRPr>
          </a:p>
        </p:txBody>
      </p:sp>
      <p:sp>
        <p:nvSpPr>
          <p:cNvPr id="48130" name="Rectangle 2">
            <a:extLst>
              <a:ext uri="{FF2B5EF4-FFF2-40B4-BE49-F238E27FC236}">
                <a16:creationId xmlns:a16="http://schemas.microsoft.com/office/drawing/2014/main" id="{7F46E297-D5FB-BE39-6B88-D31754FD28BF}"/>
              </a:ext>
            </a:extLst>
          </p:cNvPr>
          <p:cNvSpPr>
            <a:spLocks noGrp="1" noRot="1" noChangeAspect="1" noChangeArrowheads="1" noTextEdit="1"/>
          </p:cNvSpPr>
          <p:nvPr>
            <p:ph type="sldImg"/>
          </p:nvPr>
        </p:nvSpPr>
        <p:spPr>
          <a:ln/>
        </p:spPr>
      </p:sp>
      <p:sp>
        <p:nvSpPr>
          <p:cNvPr id="48131" name="Rectangle 3">
            <a:extLst>
              <a:ext uri="{FF2B5EF4-FFF2-40B4-BE49-F238E27FC236}">
                <a16:creationId xmlns:a16="http://schemas.microsoft.com/office/drawing/2014/main" id="{CE91775C-DDEA-8AE0-8273-A12B353DBBE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3D957DE-5563-ED81-D724-EA5E5C5384EF}"/>
              </a:ext>
            </a:extLst>
          </p:cNvPr>
          <p:cNvSpPr>
            <a:spLocks noGrp="1" noChangeArrowheads="1"/>
          </p:cNvSpPr>
          <p:nvPr>
            <p:ph type="sldNum" sz="quarter" idx="5"/>
          </p:nvPr>
        </p:nvSpPr>
        <p:spPr/>
        <p:txBody>
          <a:bodyPr/>
          <a:lstStyle/>
          <a:p>
            <a:pPr>
              <a:defRPr/>
            </a:pPr>
            <a:fld id="{23132BA4-39A1-EC4D-A00C-EFED9AE2EA72}" type="slidenum">
              <a:rPr lang="en-US" altLang="en-US" smtClean="0">
                <a:solidFill>
                  <a:srgbClr val="000000"/>
                </a:solidFill>
                <a:ea typeface="+mn-ea"/>
              </a:rPr>
              <a:pPr>
                <a:defRPr/>
              </a:pPr>
              <a:t>31</a:t>
            </a:fld>
            <a:endParaRPr lang="en-US" altLang="en-US">
              <a:solidFill>
                <a:srgbClr val="000000"/>
              </a:solidFill>
              <a:ea typeface="+mn-ea"/>
            </a:endParaRPr>
          </a:p>
        </p:txBody>
      </p:sp>
      <p:sp>
        <p:nvSpPr>
          <p:cNvPr id="50178" name="Rectangle 2">
            <a:extLst>
              <a:ext uri="{FF2B5EF4-FFF2-40B4-BE49-F238E27FC236}">
                <a16:creationId xmlns:a16="http://schemas.microsoft.com/office/drawing/2014/main" id="{C854B0ED-5F1B-400B-7D7E-ACE4CD243675}"/>
              </a:ext>
            </a:extLst>
          </p:cNvPr>
          <p:cNvSpPr>
            <a:spLocks noGrp="1" noRot="1" noChangeAspect="1" noChangeArrowheads="1" noTextEdit="1"/>
          </p:cNvSpPr>
          <p:nvPr>
            <p:ph type="sldImg"/>
          </p:nvPr>
        </p:nvSpPr>
        <p:spPr>
          <a:ln/>
        </p:spPr>
      </p:sp>
      <p:sp>
        <p:nvSpPr>
          <p:cNvPr id="50179" name="Rectangle 3">
            <a:extLst>
              <a:ext uri="{FF2B5EF4-FFF2-40B4-BE49-F238E27FC236}">
                <a16:creationId xmlns:a16="http://schemas.microsoft.com/office/drawing/2014/main" id="{CC82C5BB-A020-F001-860B-9CF875A1494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2128536E-0C6B-C13A-F650-471BD08BE6FC}"/>
              </a:ext>
            </a:extLst>
          </p:cNvPr>
          <p:cNvSpPr>
            <a:spLocks noGrp="1" noChangeArrowheads="1"/>
          </p:cNvSpPr>
          <p:nvPr>
            <p:ph type="sldNum" sz="quarter" idx="5"/>
          </p:nvPr>
        </p:nvSpPr>
        <p:spPr/>
        <p:txBody>
          <a:bodyPr/>
          <a:lstStyle/>
          <a:p>
            <a:pPr>
              <a:defRPr/>
            </a:pPr>
            <a:fld id="{1AA203C4-1AFF-1F4F-AD9C-E162796EE13E}" type="slidenum">
              <a:rPr lang="en-US" altLang="en-US" smtClean="0">
                <a:solidFill>
                  <a:srgbClr val="000000"/>
                </a:solidFill>
                <a:ea typeface="+mn-ea"/>
              </a:rPr>
              <a:pPr>
                <a:defRPr/>
              </a:pPr>
              <a:t>33</a:t>
            </a:fld>
            <a:endParaRPr lang="en-US" altLang="en-US">
              <a:solidFill>
                <a:srgbClr val="000000"/>
              </a:solidFill>
              <a:ea typeface="+mn-ea"/>
            </a:endParaRPr>
          </a:p>
        </p:txBody>
      </p:sp>
      <p:sp>
        <p:nvSpPr>
          <p:cNvPr id="52226" name="Rectangle 2">
            <a:extLst>
              <a:ext uri="{FF2B5EF4-FFF2-40B4-BE49-F238E27FC236}">
                <a16:creationId xmlns:a16="http://schemas.microsoft.com/office/drawing/2014/main" id="{C8A30B24-B0B7-37EF-2882-D089C1BC0931}"/>
              </a:ext>
            </a:extLst>
          </p:cNvPr>
          <p:cNvSpPr>
            <a:spLocks noGrp="1" noRot="1" noChangeAspect="1" noChangeArrowheads="1" noTextEdit="1"/>
          </p:cNvSpPr>
          <p:nvPr>
            <p:ph type="sldImg"/>
          </p:nvPr>
        </p:nvSpPr>
        <p:spPr>
          <a:ln/>
        </p:spPr>
      </p:sp>
      <p:sp>
        <p:nvSpPr>
          <p:cNvPr id="52227" name="Rectangle 3">
            <a:extLst>
              <a:ext uri="{FF2B5EF4-FFF2-40B4-BE49-F238E27FC236}">
                <a16:creationId xmlns:a16="http://schemas.microsoft.com/office/drawing/2014/main" id="{FCEAB764-7987-AF60-7658-BF16CC48E1E3}"/>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C9F15AD5-6B0E-54E4-B85E-270E90DFD483}"/>
              </a:ext>
            </a:extLst>
          </p:cNvPr>
          <p:cNvSpPr>
            <a:spLocks noGrp="1" noChangeArrowheads="1"/>
          </p:cNvSpPr>
          <p:nvPr>
            <p:ph type="sldNum" sz="quarter" idx="5"/>
          </p:nvPr>
        </p:nvSpPr>
        <p:spPr/>
        <p:txBody>
          <a:bodyPr/>
          <a:lstStyle/>
          <a:p>
            <a:pPr>
              <a:defRPr/>
            </a:pPr>
            <a:fld id="{CE6F2C9C-4384-C843-BEE4-A80FEB6FB946}" type="slidenum">
              <a:rPr lang="en-US" altLang="en-US" smtClean="0">
                <a:solidFill>
                  <a:srgbClr val="000000"/>
                </a:solidFill>
                <a:ea typeface="+mn-ea"/>
              </a:rPr>
              <a:pPr>
                <a:defRPr/>
              </a:pPr>
              <a:t>34</a:t>
            </a:fld>
            <a:endParaRPr lang="en-US" altLang="en-US">
              <a:solidFill>
                <a:srgbClr val="000000"/>
              </a:solidFill>
              <a:ea typeface="+mn-ea"/>
            </a:endParaRPr>
          </a:p>
        </p:txBody>
      </p:sp>
      <p:sp>
        <p:nvSpPr>
          <p:cNvPr id="54274" name="Rectangle 2">
            <a:extLst>
              <a:ext uri="{FF2B5EF4-FFF2-40B4-BE49-F238E27FC236}">
                <a16:creationId xmlns:a16="http://schemas.microsoft.com/office/drawing/2014/main" id="{E874C197-38E2-02E9-4038-085AD0307C21}"/>
              </a:ext>
            </a:extLst>
          </p:cNvPr>
          <p:cNvSpPr>
            <a:spLocks noGrp="1" noRot="1" noChangeAspect="1" noChangeArrowheads="1" noTextEdit="1"/>
          </p:cNvSpPr>
          <p:nvPr>
            <p:ph type="sldImg"/>
          </p:nvPr>
        </p:nvSpPr>
        <p:spPr>
          <a:ln/>
        </p:spPr>
      </p:sp>
      <p:sp>
        <p:nvSpPr>
          <p:cNvPr id="54275" name="Rectangle 3">
            <a:extLst>
              <a:ext uri="{FF2B5EF4-FFF2-40B4-BE49-F238E27FC236}">
                <a16:creationId xmlns:a16="http://schemas.microsoft.com/office/drawing/2014/main" id="{763F1368-BDD9-F6E1-FC9A-81B5D35EE6A8}"/>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77924392-4099-C982-8CC1-E92D276618B0}"/>
              </a:ext>
            </a:extLst>
          </p:cNvPr>
          <p:cNvSpPr>
            <a:spLocks noGrp="1" noChangeArrowheads="1"/>
          </p:cNvSpPr>
          <p:nvPr>
            <p:ph type="sldNum" sz="quarter" idx="5"/>
          </p:nvPr>
        </p:nvSpPr>
        <p:spPr/>
        <p:txBody>
          <a:bodyPr/>
          <a:lstStyle/>
          <a:p>
            <a:pPr>
              <a:defRPr/>
            </a:pPr>
            <a:fld id="{55C618A9-5EA0-194B-A83F-7ABA9BAB540A}" type="slidenum">
              <a:rPr lang="en-US" altLang="en-US" smtClean="0">
                <a:solidFill>
                  <a:srgbClr val="000000"/>
                </a:solidFill>
                <a:ea typeface="+mn-ea"/>
              </a:rPr>
              <a:pPr>
                <a:defRPr/>
              </a:pPr>
              <a:t>35</a:t>
            </a:fld>
            <a:endParaRPr lang="en-US" altLang="en-US">
              <a:solidFill>
                <a:srgbClr val="000000"/>
              </a:solidFill>
              <a:ea typeface="+mn-ea"/>
            </a:endParaRPr>
          </a:p>
        </p:txBody>
      </p:sp>
      <p:sp>
        <p:nvSpPr>
          <p:cNvPr id="56322" name="Rectangle 2">
            <a:extLst>
              <a:ext uri="{FF2B5EF4-FFF2-40B4-BE49-F238E27FC236}">
                <a16:creationId xmlns:a16="http://schemas.microsoft.com/office/drawing/2014/main" id="{92869C57-8C88-DBB1-83D4-48D7272250F1}"/>
              </a:ext>
            </a:extLst>
          </p:cNvPr>
          <p:cNvSpPr>
            <a:spLocks noGrp="1" noRot="1" noChangeAspect="1" noChangeArrowheads="1" noTextEdit="1"/>
          </p:cNvSpPr>
          <p:nvPr>
            <p:ph type="sldImg"/>
          </p:nvPr>
        </p:nvSpPr>
        <p:spPr>
          <a:ln/>
        </p:spPr>
      </p:sp>
      <p:sp>
        <p:nvSpPr>
          <p:cNvPr id="56323" name="Rectangle 3">
            <a:extLst>
              <a:ext uri="{FF2B5EF4-FFF2-40B4-BE49-F238E27FC236}">
                <a16:creationId xmlns:a16="http://schemas.microsoft.com/office/drawing/2014/main" id="{C691CE32-4825-5BB1-F02C-E0E19172D4E9}"/>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4A60034-AFDB-1D0F-446E-FAA4F9FF9A88}"/>
              </a:ext>
            </a:extLst>
          </p:cNvPr>
          <p:cNvSpPr>
            <a:spLocks noGrp="1" noChangeArrowheads="1"/>
          </p:cNvSpPr>
          <p:nvPr>
            <p:ph type="sldNum" sz="quarter" idx="5"/>
          </p:nvPr>
        </p:nvSpPr>
        <p:spPr/>
        <p:txBody>
          <a:bodyPr/>
          <a:lstStyle/>
          <a:p>
            <a:pPr>
              <a:defRPr/>
            </a:pPr>
            <a:fld id="{C30A27E5-D23F-104D-B40D-EE4273130719}" type="slidenum">
              <a:rPr lang="en-US" altLang="en-US" smtClean="0">
                <a:solidFill>
                  <a:srgbClr val="000000"/>
                </a:solidFill>
                <a:ea typeface="+mn-ea"/>
              </a:rPr>
              <a:pPr>
                <a:defRPr/>
              </a:pPr>
              <a:t>36</a:t>
            </a:fld>
            <a:endParaRPr lang="en-US" altLang="en-US">
              <a:solidFill>
                <a:srgbClr val="000000"/>
              </a:solidFill>
              <a:ea typeface="+mn-ea"/>
            </a:endParaRPr>
          </a:p>
        </p:txBody>
      </p:sp>
      <p:sp>
        <p:nvSpPr>
          <p:cNvPr id="58370" name="Rectangle 2">
            <a:extLst>
              <a:ext uri="{FF2B5EF4-FFF2-40B4-BE49-F238E27FC236}">
                <a16:creationId xmlns:a16="http://schemas.microsoft.com/office/drawing/2014/main" id="{225EA25E-8ACF-637B-6D6D-27D25AA64C0F}"/>
              </a:ext>
            </a:extLst>
          </p:cNvPr>
          <p:cNvSpPr>
            <a:spLocks noGrp="1" noRot="1" noChangeAspect="1" noChangeArrowheads="1" noTextEdit="1"/>
          </p:cNvSpPr>
          <p:nvPr>
            <p:ph type="sldImg"/>
          </p:nvPr>
        </p:nvSpPr>
        <p:spPr>
          <a:ln/>
        </p:spPr>
      </p:sp>
      <p:sp>
        <p:nvSpPr>
          <p:cNvPr id="58371" name="Rectangle 3">
            <a:extLst>
              <a:ext uri="{FF2B5EF4-FFF2-40B4-BE49-F238E27FC236}">
                <a16:creationId xmlns:a16="http://schemas.microsoft.com/office/drawing/2014/main" id="{4095D93F-EAE5-417A-96DA-433858494FC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DB82DB71-999B-AD92-032C-42BF2E9831C3}"/>
              </a:ext>
            </a:extLst>
          </p:cNvPr>
          <p:cNvSpPr>
            <a:spLocks noGrp="1" noChangeArrowheads="1"/>
          </p:cNvSpPr>
          <p:nvPr>
            <p:ph type="sldNum" sz="quarter" idx="5"/>
          </p:nvPr>
        </p:nvSpPr>
        <p:spPr/>
        <p:txBody>
          <a:bodyPr/>
          <a:lstStyle/>
          <a:p>
            <a:pPr>
              <a:defRPr/>
            </a:pPr>
            <a:fld id="{BB3ED9EF-D543-2A41-B4AA-038F9211C33F}" type="slidenum">
              <a:rPr lang="en-US" altLang="en-US" smtClean="0">
                <a:solidFill>
                  <a:srgbClr val="000000"/>
                </a:solidFill>
                <a:ea typeface="+mn-ea"/>
              </a:rPr>
              <a:pPr>
                <a:defRPr/>
              </a:pPr>
              <a:t>38</a:t>
            </a:fld>
            <a:endParaRPr lang="en-US" altLang="en-US">
              <a:solidFill>
                <a:srgbClr val="000000"/>
              </a:solidFill>
              <a:ea typeface="+mn-ea"/>
            </a:endParaRPr>
          </a:p>
        </p:txBody>
      </p:sp>
      <p:sp>
        <p:nvSpPr>
          <p:cNvPr id="60418" name="Rectangle 2">
            <a:extLst>
              <a:ext uri="{FF2B5EF4-FFF2-40B4-BE49-F238E27FC236}">
                <a16:creationId xmlns:a16="http://schemas.microsoft.com/office/drawing/2014/main" id="{1B498AD7-096B-32F9-570A-692D22FF048A}"/>
              </a:ext>
            </a:extLst>
          </p:cNvPr>
          <p:cNvSpPr>
            <a:spLocks noGrp="1" noRot="1" noChangeAspect="1" noChangeArrowheads="1" noTextEdit="1"/>
          </p:cNvSpPr>
          <p:nvPr>
            <p:ph type="sldImg"/>
          </p:nvPr>
        </p:nvSpPr>
        <p:spPr>
          <a:ln/>
        </p:spPr>
      </p:sp>
      <p:sp>
        <p:nvSpPr>
          <p:cNvPr id="60419" name="Rectangle 3">
            <a:extLst>
              <a:ext uri="{FF2B5EF4-FFF2-40B4-BE49-F238E27FC236}">
                <a16:creationId xmlns:a16="http://schemas.microsoft.com/office/drawing/2014/main" id="{14C00B97-0CC2-EB3E-F336-C4A6C953A35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31746" name="Rectangle 2"/>
          <p:cNvSpPr>
            <a:spLocks noGrp="1" noChangeArrowheads="1"/>
          </p:cNvSpPr>
          <p:nvPr>
            <p:ph type="ctrTitle"/>
          </p:nvPr>
        </p:nvSpPr>
        <p:spPr>
          <a:xfrm>
            <a:off x="685800" y="2130427"/>
            <a:ext cx="7772400" cy="1470025"/>
          </a:xfrm>
        </p:spPr>
        <p:txBody>
          <a:bodyPr/>
          <a:lstStyle>
            <a:lvl1pPr>
              <a:defRPr/>
            </a:lvl1pPr>
          </a:lstStyle>
          <a:p>
            <a:pPr lvl="0"/>
            <a:r>
              <a:rPr lang="en-US" noProof="0"/>
              <a:t>Click to edit Master title style</a:t>
            </a:r>
          </a:p>
        </p:txBody>
      </p:sp>
      <p:sp>
        <p:nvSpPr>
          <p:cNvPr id="31747" name="Rectangle 3"/>
          <p:cNvSpPr>
            <a:spLocks noGrp="1" noChangeArrowheads="1"/>
          </p:cNvSpPr>
          <p:nvPr>
            <p:ph type="subTitle" idx="1"/>
          </p:nvPr>
        </p:nvSpPr>
        <p:spPr>
          <a:xfrm>
            <a:off x="1371600" y="3886200"/>
            <a:ext cx="6400800" cy="1752600"/>
          </a:xfrm>
        </p:spPr>
        <p:txBody>
          <a:bodyPr/>
          <a:lstStyle>
            <a:lvl1pPr marL="0" indent="0" algn="ctr">
              <a:buFont typeface="Wingdings" charset="0"/>
              <a:buNone/>
              <a:defRPr/>
            </a:lvl1pPr>
          </a:lstStyle>
          <a:p>
            <a:pPr lvl="0"/>
            <a:r>
              <a:rPr lang="en-US" noProof="0"/>
              <a:t>Click to edit Master subtitle style</a:t>
            </a:r>
          </a:p>
        </p:txBody>
      </p:sp>
      <p:sp>
        <p:nvSpPr>
          <p:cNvPr id="2" name="Rectangle 4">
            <a:extLst>
              <a:ext uri="{FF2B5EF4-FFF2-40B4-BE49-F238E27FC236}">
                <a16:creationId xmlns:a16="http://schemas.microsoft.com/office/drawing/2014/main" id="{252CE482-01BF-231E-992E-E8391DA9F10E}"/>
              </a:ext>
            </a:extLst>
          </p:cNvPr>
          <p:cNvSpPr>
            <a:spLocks noGrp="1" noChangeArrowheads="1"/>
          </p:cNvSpPr>
          <p:nvPr>
            <p:ph type="dt" sz="half" idx="10"/>
          </p:nvPr>
        </p:nvSpPr>
        <p:spPr bwMode="auto">
          <a:xfrm>
            <a:off x="457200" y="6245225"/>
            <a:ext cx="2133600" cy="476250"/>
          </a:xfrm>
          <a:prstGeom prst="rect">
            <a:avLst/>
          </a:prstGeom>
        </p:spPr>
        <p:txBody>
          <a:bodyPr vert="horz" wrap="square" lIns="91440" tIns="45720" rIns="91440" bIns="45720" numCol="1" anchor="t" anchorCtr="0" compatLnSpc="1">
            <a:prstTxWarp prst="textNoShape">
              <a:avLst/>
            </a:prstTxWarp>
          </a:bodyPr>
          <a:lstStyle>
            <a:lvl1pPr eaLnBrk="1" hangingPunct="1">
              <a:defRPr sz="1050">
                <a:latin typeface="Arial" charset="0"/>
                <a:ea typeface="ＭＳ Ｐゴシック" charset="0"/>
                <a:cs typeface="+mn-cs"/>
              </a:defRPr>
            </a:lvl1pPr>
          </a:lstStyle>
          <a:p>
            <a:pPr>
              <a:defRPr/>
            </a:pPr>
            <a:endParaRPr lang="en-GB"/>
          </a:p>
        </p:txBody>
      </p:sp>
      <p:sp>
        <p:nvSpPr>
          <p:cNvPr id="3" name="Rectangle 5">
            <a:extLst>
              <a:ext uri="{FF2B5EF4-FFF2-40B4-BE49-F238E27FC236}">
                <a16:creationId xmlns:a16="http://schemas.microsoft.com/office/drawing/2014/main" id="{2265770C-6E6E-38D8-907A-28B19C5D5AE6}"/>
              </a:ext>
            </a:extLst>
          </p:cNvPr>
          <p:cNvSpPr>
            <a:spLocks noGrp="1" noChangeArrowheads="1"/>
          </p:cNvSpPr>
          <p:nvPr>
            <p:ph type="ftr" sz="quarter" idx="11"/>
          </p:nvPr>
        </p:nvSpPr>
        <p:spPr bwMode="auto">
          <a:xfrm>
            <a:off x="3124200" y="6245225"/>
            <a:ext cx="2895600" cy="476250"/>
          </a:xfrm>
          <a:prstGeom prst="rect">
            <a:avLst/>
          </a:prstGeom>
        </p:spPr>
        <p:txBody>
          <a:bodyPr vert="horz" wrap="square" lIns="91440" tIns="45720" rIns="91440" bIns="45720" numCol="1" anchor="t" anchorCtr="0" compatLnSpc="1">
            <a:prstTxWarp prst="textNoShape">
              <a:avLst/>
            </a:prstTxWarp>
          </a:bodyPr>
          <a:lstStyle>
            <a:lvl1pPr algn="ctr" eaLnBrk="1" hangingPunct="1">
              <a:defRPr sz="1050">
                <a:latin typeface="Arial" charset="0"/>
                <a:ea typeface="ＭＳ Ｐゴシック" charset="0"/>
                <a:cs typeface="+mn-cs"/>
              </a:defRPr>
            </a:lvl1pPr>
          </a:lstStyle>
          <a:p>
            <a:pPr>
              <a:defRPr/>
            </a:pPr>
            <a:endParaRPr lang="en-GB"/>
          </a:p>
        </p:txBody>
      </p:sp>
      <p:sp>
        <p:nvSpPr>
          <p:cNvPr id="4" name="Rectangle 6">
            <a:extLst>
              <a:ext uri="{FF2B5EF4-FFF2-40B4-BE49-F238E27FC236}">
                <a16:creationId xmlns:a16="http://schemas.microsoft.com/office/drawing/2014/main" id="{7990EC6A-C7CC-69E1-EF6A-A98474324019}"/>
              </a:ext>
            </a:extLst>
          </p:cNvPr>
          <p:cNvSpPr>
            <a:spLocks noGrp="1" noChangeArrowheads="1"/>
          </p:cNvSpPr>
          <p:nvPr>
            <p:ph type="sldNum" sz="quarter" idx="12"/>
          </p:nvPr>
        </p:nvSpPr>
        <p:spPr bwMode="auto">
          <a:xfrm>
            <a:off x="6553200" y="6245225"/>
            <a:ext cx="2133600" cy="47625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000"/>
            </a:lvl1pPr>
          </a:lstStyle>
          <a:p>
            <a:pPr>
              <a:defRPr/>
            </a:pPr>
            <a:fld id="{D936F727-3F8A-6145-99E3-A93CBC4E8E38}" type="slidenum">
              <a:rPr lang="en-GB" altLang="en-US"/>
              <a:pPr>
                <a:defRPr/>
              </a:pPr>
              <a:t>‹#›</a:t>
            </a:fld>
            <a:endParaRPr lang="en-GB" altLang="en-US" dirty="0"/>
          </a:p>
        </p:txBody>
      </p:sp>
    </p:spTree>
    <p:extLst>
      <p:ext uri="{BB962C8B-B14F-4D97-AF65-F5344CB8AC3E}">
        <p14:creationId xmlns:p14="http://schemas.microsoft.com/office/powerpoint/2010/main" val="17554362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18890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GB"/>
              <a:t>Click to edit Master text styles</a:t>
            </a:r>
          </a:p>
        </p:txBody>
      </p:sp>
    </p:spTree>
    <p:extLst>
      <p:ext uri="{BB962C8B-B14F-4D97-AF65-F5344CB8AC3E}">
        <p14:creationId xmlns:p14="http://schemas.microsoft.com/office/powerpoint/2010/main" val="9037639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445126" y="1600202"/>
            <a:ext cx="3241675"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899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495396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8336311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262826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GB"/>
              <a:t>Click to edit Master title style</a:t>
            </a:r>
            <a:endParaRPr lang="en-US"/>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27017619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GB"/>
              <a:t>Click to edit Master text styles</a:t>
            </a:r>
          </a:p>
        </p:txBody>
      </p:sp>
    </p:spTree>
    <p:extLst>
      <p:ext uri="{BB962C8B-B14F-4D97-AF65-F5344CB8AC3E}">
        <p14:creationId xmlns:p14="http://schemas.microsoft.com/office/powerpoint/2010/main" val="409086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149284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78601" y="274640"/>
            <a:ext cx="2108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50826" y="274640"/>
            <a:ext cx="6175375"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7180637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reserve="1">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SmartArt Placeholder 2"/>
          <p:cNvSpPr>
            <a:spLocks noGrp="1"/>
          </p:cNvSpPr>
          <p:nvPr>
            <p:ph type="dgm" idx="1"/>
          </p:nvPr>
        </p:nvSpPr>
        <p:spPr>
          <a:xfrm>
            <a:off x="2051050" y="1600202"/>
            <a:ext cx="6635750" cy="4525963"/>
          </a:xfrm>
        </p:spPr>
        <p:txBody>
          <a:bodyPr/>
          <a:lstStyle/>
          <a:p>
            <a:pPr lvl="0"/>
            <a:endParaRPr lang="en-US" noProof="0" dirty="0"/>
          </a:p>
        </p:txBody>
      </p:sp>
    </p:spTree>
    <p:extLst>
      <p:ext uri="{BB962C8B-B14F-4D97-AF65-F5344CB8AC3E}">
        <p14:creationId xmlns:p14="http://schemas.microsoft.com/office/powerpoint/2010/main" val="15200486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AndTx" preserve="1">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250826" y="274640"/>
            <a:ext cx="8291513" cy="777875"/>
          </a:xfrm>
        </p:spPr>
        <p:txBody>
          <a:bodyPr/>
          <a:lstStyle/>
          <a:p>
            <a:r>
              <a:rPr lang="en-GB"/>
              <a:t>Click to edit Master title style</a:t>
            </a:r>
            <a:endParaRPr lang="en-US"/>
          </a:p>
        </p:txBody>
      </p:sp>
      <p:sp>
        <p:nvSpPr>
          <p:cNvPr id="3" name="Content Placeholder 2"/>
          <p:cNvSpPr>
            <a:spLocks noGrp="1"/>
          </p:cNvSpPr>
          <p:nvPr>
            <p:ph sz="half" idx="1"/>
          </p:nvPr>
        </p:nvSpPr>
        <p:spPr>
          <a:xfrm>
            <a:off x="2051051"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5445126" y="1600202"/>
            <a:ext cx="3241675" cy="452596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3003518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48675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Body copy, Image area">
    <p:spTree>
      <p:nvGrpSpPr>
        <p:cNvPr id="1" name=""/>
        <p:cNvGrpSpPr/>
        <p:nvPr/>
      </p:nvGrpSpPr>
      <p:grpSpPr>
        <a:xfrm>
          <a:off x="0" y="0"/>
          <a:ext cx="0" cy="0"/>
          <a:chOff x="0" y="0"/>
          <a:chExt cx="0" cy="0"/>
        </a:xfrm>
      </p:grpSpPr>
      <p:sp>
        <p:nvSpPr>
          <p:cNvPr id="8" name="Text Placeholder 8"/>
          <p:cNvSpPr>
            <a:spLocks noGrp="1"/>
          </p:cNvSpPr>
          <p:nvPr>
            <p:ph type="body" sz="quarter" idx="14" hasCustomPrompt="1"/>
          </p:nvPr>
        </p:nvSpPr>
        <p:spPr>
          <a:xfrm>
            <a:off x="305526" y="1412776"/>
            <a:ext cx="5022558" cy="4896544"/>
          </a:xfrm>
          <a:prstGeom prst="rect">
            <a:avLst/>
          </a:prstGeom>
        </p:spPr>
        <p:txBody>
          <a:bodyPr anchor="t" anchorCtr="0">
            <a:normAutofit/>
          </a:bodyPr>
          <a:lstStyle>
            <a:lvl1pPr marL="257175" indent="-257175">
              <a:lnSpc>
                <a:spcPct val="100000"/>
              </a:lnSpc>
              <a:buFont typeface="Arial" panose="020B0604020202020204" pitchFamily="34" charset="0"/>
              <a:buChar char="•"/>
              <a:defRPr sz="1500" b="0">
                <a:solidFill>
                  <a:schemeClr val="tx1"/>
                </a:solidFill>
                <a:latin typeface="Arial" charset="0"/>
                <a:ea typeface="Arial" charset="0"/>
                <a:cs typeface="Arial" charset="0"/>
              </a:defRPr>
            </a:lvl1pPr>
            <a:lvl2pPr>
              <a:lnSpc>
                <a:spcPct val="100000"/>
              </a:lnSpc>
              <a:defRPr sz="1500" b="0" i="0">
                <a:latin typeface="Arial" charset="0"/>
                <a:ea typeface="Arial" charset="0"/>
                <a:cs typeface="Arial" charset="0"/>
              </a:defRPr>
            </a:lvl2pPr>
            <a:lvl3pPr>
              <a:lnSpc>
                <a:spcPct val="100000"/>
              </a:lnSpc>
              <a:defRPr sz="1500" b="0" i="0">
                <a:latin typeface="Arial" charset="0"/>
                <a:ea typeface="Arial" charset="0"/>
                <a:cs typeface="Arial" charset="0"/>
              </a:defRPr>
            </a:lvl3pPr>
            <a:lvl4pPr>
              <a:lnSpc>
                <a:spcPct val="100000"/>
              </a:lnSpc>
              <a:defRPr sz="1500" b="0" i="0">
                <a:latin typeface="Arial" charset="0"/>
                <a:ea typeface="Arial" charset="0"/>
                <a:cs typeface="Arial" charset="0"/>
              </a:defRPr>
            </a:lvl4pPr>
            <a:lvl5pPr>
              <a:lnSpc>
                <a:spcPct val="100000"/>
              </a:lnSpc>
              <a:defRPr sz="1500" b="0" i="0">
                <a:latin typeface="Arial" charset="0"/>
                <a:ea typeface="Arial" charset="0"/>
                <a:cs typeface="Arial" charset="0"/>
              </a:defRPr>
            </a:lvl5pPr>
          </a:lstStyle>
          <a:p>
            <a:pPr lvl="0"/>
            <a:r>
              <a:rPr lang="en-US" dirty="0"/>
              <a:t>Body copy, Arial 20pt minimum</a:t>
            </a:r>
          </a:p>
          <a:p>
            <a:pPr lvl="0"/>
            <a:r>
              <a:rPr lang="en-US" dirty="0"/>
              <a:t>Bullet points should always be round</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7" name="Content Placeholder 2"/>
          <p:cNvSpPr>
            <a:spLocks noGrp="1"/>
          </p:cNvSpPr>
          <p:nvPr>
            <p:ph sz="quarter" idx="18" hasCustomPrompt="1"/>
          </p:nvPr>
        </p:nvSpPr>
        <p:spPr>
          <a:xfrm>
            <a:off x="5436394" y="1412777"/>
            <a:ext cx="340161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88D67532-9A68-C945-B397-3859811F7329}"/>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3627335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Opening slide">
    <p:spTree>
      <p:nvGrpSpPr>
        <p:cNvPr id="1" name=""/>
        <p:cNvGrpSpPr/>
        <p:nvPr/>
      </p:nvGrpSpPr>
      <p:grpSpPr>
        <a:xfrm>
          <a:off x="0" y="0"/>
          <a:ext cx="0" cy="0"/>
          <a:chOff x="0" y="0"/>
          <a:chExt cx="0" cy="0"/>
        </a:xfrm>
      </p:grpSpPr>
      <p:sp>
        <p:nvSpPr>
          <p:cNvPr id="11" name="Text Placeholder 8"/>
          <p:cNvSpPr>
            <a:spLocks noGrp="1"/>
          </p:cNvSpPr>
          <p:nvPr>
            <p:ph type="body" sz="quarter" idx="11" hasCustomPrompt="1"/>
          </p:nvPr>
        </p:nvSpPr>
        <p:spPr>
          <a:xfrm>
            <a:off x="3653898" y="4149080"/>
            <a:ext cx="4698522" cy="792088"/>
          </a:xfrm>
          <a:prstGeom prst="rect">
            <a:avLst/>
          </a:prstGeom>
        </p:spPr>
        <p:txBody>
          <a:bodyPr anchor="ctr">
            <a:normAutofit/>
          </a:bodyPr>
          <a:lstStyle>
            <a:lvl1pPr marL="0" indent="0">
              <a:buNone/>
              <a:defRPr sz="1800" b="1" i="0">
                <a:solidFill>
                  <a:schemeClr val="tx1"/>
                </a:solidFill>
                <a:latin typeface="Arial" charset="0"/>
                <a:ea typeface="Arial" charset="0"/>
                <a:cs typeface="Arial" charset="0"/>
              </a:defRPr>
            </a:lvl1pPr>
          </a:lstStyle>
          <a:p>
            <a:pPr lvl="0"/>
            <a:r>
              <a:rPr lang="en-GB" dirty="0"/>
              <a:t>Presenter’s Name and Title, </a:t>
            </a:r>
            <a:br>
              <a:rPr lang="en-GB" dirty="0"/>
            </a:br>
            <a:r>
              <a:rPr lang="en-GB" dirty="0"/>
              <a:t>Arial Bold 22pt</a:t>
            </a:r>
            <a:endParaRPr lang="en-US" dirty="0"/>
          </a:p>
        </p:txBody>
      </p:sp>
      <p:sp>
        <p:nvSpPr>
          <p:cNvPr id="13" name="Text Placeholder 8"/>
          <p:cNvSpPr>
            <a:spLocks noGrp="1"/>
          </p:cNvSpPr>
          <p:nvPr>
            <p:ph type="body" sz="quarter" idx="12" hasCustomPrompt="1"/>
          </p:nvPr>
        </p:nvSpPr>
        <p:spPr>
          <a:xfrm>
            <a:off x="3655102" y="5229200"/>
            <a:ext cx="4698522" cy="504056"/>
          </a:xfrm>
          <a:prstGeom prst="rect">
            <a:avLst/>
          </a:prstGeom>
        </p:spPr>
        <p:txBody>
          <a:bodyPr anchor="ctr">
            <a:normAutofit/>
          </a:bodyPr>
          <a:lstStyle>
            <a:lvl1pPr marL="0" indent="0">
              <a:buNone/>
              <a:defRPr sz="1800" b="0" i="0">
                <a:solidFill>
                  <a:schemeClr val="tx1"/>
                </a:solidFill>
                <a:latin typeface="Arial" charset="0"/>
                <a:ea typeface="Arial" charset="0"/>
                <a:cs typeface="Arial" charset="0"/>
              </a:defRPr>
            </a:lvl1pPr>
          </a:lstStyle>
          <a:p>
            <a:pPr lvl="0"/>
            <a:r>
              <a:rPr lang="en-GB" dirty="0"/>
              <a:t>Date, Arial 22pt</a:t>
            </a:r>
            <a:endParaRPr lang="en-US" dirty="0"/>
          </a:p>
        </p:txBody>
      </p:sp>
      <p:sp>
        <p:nvSpPr>
          <p:cNvPr id="5" name="Text Placeholder 17"/>
          <p:cNvSpPr txBox="1">
            <a:spLocks/>
          </p:cNvSpPr>
          <p:nvPr userDrawn="1"/>
        </p:nvSpPr>
        <p:spPr>
          <a:xfrm>
            <a:off x="3653898" y="6021288"/>
            <a:ext cx="4698522" cy="504056"/>
          </a:xfrm>
          <a:prstGeom prst="rect">
            <a:avLst/>
          </a:prstGeom>
        </p:spPr>
        <p:txBody>
          <a:bodyPr anchor="ctr"/>
          <a:lstStyle>
            <a:lvl1pPr marL="0" indent="0" algn="l" defTabSz="914400" rtl="0" eaLnBrk="1" latinLnBrk="0" hangingPunct="1">
              <a:spcBef>
                <a:spcPct val="20000"/>
              </a:spcBef>
              <a:buClr>
                <a:srgbClr val="00B0F0"/>
              </a:buClr>
              <a:buFont typeface="Arial" panose="020B0604020202020204" pitchFamily="34" charset="0"/>
              <a:buNone/>
              <a:defRPr sz="2200" b="1" kern="1200" baseline="0">
                <a:solidFill>
                  <a:srgbClr val="091932"/>
                </a:solidFill>
                <a:latin typeface="Arial" panose="020B0604020202020204" pitchFamily="34" charset="0"/>
                <a:ea typeface="+mn-ea"/>
                <a:cs typeface="Arial" panose="020B0604020202020204" pitchFamily="34" charset="0"/>
              </a:defRPr>
            </a:lvl1pPr>
            <a:lvl2pPr marL="800100" indent="-342900" algn="l" defTabSz="914400" rtl="0" eaLnBrk="1" latinLnBrk="0" hangingPunct="1">
              <a:spcBef>
                <a:spcPct val="20000"/>
              </a:spcBef>
              <a:buClr>
                <a:srgbClr val="00B0F0"/>
              </a:buClr>
              <a:buFont typeface="Arial" charset="0"/>
              <a:buChar char="•"/>
              <a:defRPr sz="2000" kern="1200">
                <a:solidFill>
                  <a:srgbClr val="666666"/>
                </a:solidFill>
                <a:latin typeface="Arial" panose="020B0604020202020204" pitchFamily="34" charset="0"/>
                <a:ea typeface="+mn-ea"/>
                <a:cs typeface="Arial" panose="020B0604020202020204" pitchFamily="34" charset="0"/>
              </a:defRPr>
            </a:lvl2pPr>
            <a:lvl3pPr marL="1257300" indent="-342900" algn="l" defTabSz="914400" rtl="0" eaLnBrk="1" latinLnBrk="0" hangingPunct="1">
              <a:spcBef>
                <a:spcPct val="20000"/>
              </a:spcBef>
              <a:buClr>
                <a:srgbClr val="00B0F0"/>
              </a:buClr>
              <a:buFont typeface="Courier New" charset="0"/>
              <a:buChar char="o"/>
              <a:defRPr sz="2000" kern="1200">
                <a:solidFill>
                  <a:srgbClr val="666666"/>
                </a:solidFill>
                <a:latin typeface="Arial" panose="020B0604020202020204" pitchFamily="34" charset="0"/>
                <a:ea typeface="+mn-ea"/>
                <a:cs typeface="Arial" panose="020B0604020202020204" pitchFamily="34" charset="0"/>
              </a:defRPr>
            </a:lvl3pPr>
            <a:lvl4pPr marL="1714500" indent="-342900" algn="l" defTabSz="914400" rtl="0" eaLnBrk="1" latinLnBrk="0" hangingPunct="1">
              <a:spcBef>
                <a:spcPct val="20000"/>
              </a:spcBef>
              <a:buClr>
                <a:srgbClr val="00B0F0"/>
              </a:buClr>
              <a:buFont typeface="Wingdings" charset="2"/>
              <a:buChar char="§"/>
              <a:defRPr sz="2000" kern="1200">
                <a:solidFill>
                  <a:srgbClr val="666666"/>
                </a:solidFill>
                <a:latin typeface="Arial" panose="020B0604020202020204" pitchFamily="34" charset="0"/>
                <a:ea typeface="+mn-ea"/>
                <a:cs typeface="Arial" panose="020B0604020202020204" pitchFamily="34" charset="0"/>
              </a:defRPr>
            </a:lvl4pPr>
            <a:lvl5pPr marL="2171700" indent="-342900" algn="l" defTabSz="914400" rtl="0" eaLnBrk="1" latinLnBrk="0" hangingPunct="1">
              <a:spcBef>
                <a:spcPct val="20000"/>
              </a:spcBef>
              <a:buClr>
                <a:srgbClr val="00B0F0"/>
              </a:buClr>
              <a:buFont typeface=".HelveticaNeueDeskInterface-Regular" charset="0"/>
              <a:buChar char="-"/>
              <a:defRPr sz="2000" kern="1200">
                <a:solidFill>
                  <a:srgbClr val="666666"/>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dirty="0" err="1">
                <a:solidFill>
                  <a:schemeClr val="tx1"/>
                </a:solidFill>
              </a:rPr>
              <a:t>gareth.collett@undp.org</a:t>
            </a:r>
            <a:endParaRPr lang="en-GB" sz="1800" b="0" dirty="0">
              <a:solidFill>
                <a:schemeClr val="tx1"/>
              </a:solidFill>
            </a:endParaRPr>
          </a:p>
        </p:txBody>
      </p:sp>
      <p:sp>
        <p:nvSpPr>
          <p:cNvPr id="10" name="Title 3">
            <a:extLst>
              <a:ext uri="{FF2B5EF4-FFF2-40B4-BE49-F238E27FC236}">
                <a16:creationId xmlns:a16="http://schemas.microsoft.com/office/drawing/2014/main" id="{20D488C4-4CA0-FD40-9E6D-2C0E30F1F377}"/>
              </a:ext>
            </a:extLst>
          </p:cNvPr>
          <p:cNvSpPr>
            <a:spLocks noGrp="1"/>
          </p:cNvSpPr>
          <p:nvPr>
            <p:ph type="title" hasCustomPrompt="1"/>
          </p:nvPr>
        </p:nvSpPr>
        <p:spPr>
          <a:xfrm>
            <a:off x="3653898" y="1700460"/>
            <a:ext cx="4698522" cy="2160588"/>
          </a:xfrm>
        </p:spPr>
        <p:txBody>
          <a:bodyPr>
            <a:normAutofit/>
          </a:bodyPr>
          <a:lstStyle>
            <a:lvl1pPr>
              <a:defRPr sz="2400"/>
            </a:lvl1pPr>
          </a:lstStyle>
          <a:p>
            <a:pPr lvl="0"/>
            <a:r>
              <a:rPr lang="en-GB" dirty="0"/>
              <a:t>Presentation or Chapter Title, Arial 32pt Bold</a:t>
            </a:r>
            <a:endParaRPr lang="en-US" dirty="0"/>
          </a:p>
        </p:txBody>
      </p:sp>
    </p:spTree>
    <p:extLst>
      <p:ext uri="{BB962C8B-B14F-4D97-AF65-F5344CB8AC3E}">
        <p14:creationId xmlns:p14="http://schemas.microsoft.com/office/powerpoint/2010/main" val="9074265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Two image areas">
    <p:spTree>
      <p:nvGrpSpPr>
        <p:cNvPr id="1" name=""/>
        <p:cNvGrpSpPr/>
        <p:nvPr/>
      </p:nvGrpSpPr>
      <p:grpSpPr>
        <a:xfrm>
          <a:off x="0" y="0"/>
          <a:ext cx="0" cy="0"/>
          <a:chOff x="0" y="0"/>
          <a:chExt cx="0" cy="0"/>
        </a:xfrm>
      </p:grpSpPr>
      <p:sp>
        <p:nvSpPr>
          <p:cNvPr id="11" name="Content Placeholder 2"/>
          <p:cNvSpPr>
            <a:spLocks noGrp="1"/>
          </p:cNvSpPr>
          <p:nvPr>
            <p:ph sz="quarter" idx="21" hasCustomPrompt="1"/>
          </p:nvPr>
        </p:nvSpPr>
        <p:spPr>
          <a:xfrm>
            <a:off x="4626474"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12" name="Content Placeholder 2"/>
          <p:cNvSpPr>
            <a:spLocks noGrp="1"/>
          </p:cNvSpPr>
          <p:nvPr>
            <p:ph sz="quarter" idx="22" hasCustomPrompt="1"/>
          </p:nvPr>
        </p:nvSpPr>
        <p:spPr>
          <a:xfrm>
            <a:off x="305991" y="1412777"/>
            <a:ext cx="4211536" cy="4895949"/>
          </a:xfrm>
          <a:prstGeom prst="rect">
            <a:avLst/>
          </a:prstGeom>
        </p:spPr>
        <p:txBody>
          <a:bodyPr/>
          <a:lstStyle>
            <a:lvl1pPr>
              <a:defRPr b="0" i="0">
                <a:latin typeface="Arial" charset="0"/>
                <a:ea typeface="Arial" charset="0"/>
                <a:cs typeface="Arial" charset="0"/>
              </a:defRPr>
            </a:lvl1pPr>
            <a:lvl2pPr>
              <a:defRPr b="0" i="0">
                <a:latin typeface="Arial" charset="0"/>
                <a:ea typeface="Arial" charset="0"/>
                <a:cs typeface="Arial" charset="0"/>
              </a:defRPr>
            </a:lvl2pPr>
            <a:lvl3pPr>
              <a:defRPr b="0" i="0">
                <a:latin typeface="Arial" charset="0"/>
                <a:ea typeface="Arial" charset="0"/>
                <a:cs typeface="Arial" charset="0"/>
              </a:defRPr>
            </a:lvl3pPr>
            <a:lvl4pPr>
              <a:defRPr b="0" i="0">
                <a:latin typeface="Arial" charset="0"/>
                <a:ea typeface="Arial" charset="0"/>
                <a:cs typeface="Arial" charset="0"/>
              </a:defRPr>
            </a:lvl4pPr>
            <a:lvl5pPr>
              <a:defRPr b="0" i="0">
                <a:latin typeface="Arial" charset="0"/>
                <a:ea typeface="Arial" charset="0"/>
                <a:cs typeface="Arial" charset="0"/>
              </a:defRPr>
            </a:lvl5pPr>
          </a:lstStyle>
          <a:p>
            <a:pPr lvl="0"/>
            <a:r>
              <a:rPr lang="en-US" dirty="0"/>
              <a:t>Image/media area</a:t>
            </a:r>
          </a:p>
        </p:txBody>
      </p:sp>
      <p:sp>
        <p:nvSpPr>
          <p:cNvPr id="2" name="Title 1">
            <a:extLst>
              <a:ext uri="{FF2B5EF4-FFF2-40B4-BE49-F238E27FC236}">
                <a16:creationId xmlns:a16="http://schemas.microsoft.com/office/drawing/2014/main" id="{07582B4E-070C-7048-AE53-860E723D9E3A}"/>
              </a:ext>
            </a:extLst>
          </p:cNvPr>
          <p:cNvSpPr>
            <a:spLocks noGrp="1"/>
          </p:cNvSpPr>
          <p:nvPr>
            <p:ph type="title" hasCustomPrompt="1"/>
          </p:nvPr>
        </p:nvSpPr>
        <p:spPr/>
        <p:txBody>
          <a:bodyPr/>
          <a:lstStyle/>
          <a:p>
            <a:pPr lvl="0"/>
            <a:r>
              <a:rPr lang="en-US" dirty="0"/>
              <a:t>Slide Title, Arial Bold 28pt</a:t>
            </a:r>
            <a:endParaRPr lang="en-GB" dirty="0"/>
          </a:p>
        </p:txBody>
      </p:sp>
    </p:spTree>
    <p:extLst>
      <p:ext uri="{BB962C8B-B14F-4D97-AF65-F5344CB8AC3E}">
        <p14:creationId xmlns:p14="http://schemas.microsoft.com/office/powerpoint/2010/main" val="114355043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2">
            <a:extLst>
              <a:ext uri="{FF2B5EF4-FFF2-40B4-BE49-F238E27FC236}">
                <a16:creationId xmlns:a16="http://schemas.microsoft.com/office/drawing/2014/main" id="{F6570235-B227-F568-E76A-698C76639123}"/>
              </a:ext>
            </a:extLst>
          </p:cNvPr>
          <p:cNvGrpSpPr>
            <a:grpSpLocks/>
          </p:cNvGrpSpPr>
          <p:nvPr/>
        </p:nvGrpSpPr>
        <p:grpSpPr bwMode="auto">
          <a:xfrm>
            <a:off x="0" y="6350"/>
            <a:ext cx="9140825" cy="6851650"/>
            <a:chOff x="0" y="4"/>
            <a:chExt cx="5758" cy="4316"/>
          </a:xfrm>
        </p:grpSpPr>
        <p:grpSp>
          <p:nvGrpSpPr>
            <p:cNvPr id="3" name="Group 3">
              <a:extLst>
                <a:ext uri="{FF2B5EF4-FFF2-40B4-BE49-F238E27FC236}">
                  <a16:creationId xmlns:a16="http://schemas.microsoft.com/office/drawing/2014/main" id="{3089D605-947E-D9F2-6135-4BA243726A87}"/>
                </a:ext>
              </a:extLst>
            </p:cNvPr>
            <p:cNvGrpSpPr>
              <a:grpSpLocks/>
            </p:cNvGrpSpPr>
            <p:nvPr/>
          </p:nvGrpSpPr>
          <p:grpSpPr bwMode="auto">
            <a:xfrm>
              <a:off x="0" y="1161"/>
              <a:ext cx="5758" cy="3159"/>
              <a:chOff x="0" y="1161"/>
              <a:chExt cx="5758" cy="3159"/>
            </a:xfrm>
          </p:grpSpPr>
          <p:sp>
            <p:nvSpPr>
              <p:cNvPr id="14" name="Freeform 4">
                <a:extLst>
                  <a:ext uri="{FF2B5EF4-FFF2-40B4-BE49-F238E27FC236}">
                    <a16:creationId xmlns:a16="http://schemas.microsoft.com/office/drawing/2014/main" id="{86D6CA9F-EFC1-8C38-5EA7-148A79034F74}"/>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5" name="Freeform 5">
                <a:extLst>
                  <a:ext uri="{FF2B5EF4-FFF2-40B4-BE49-F238E27FC236}">
                    <a16:creationId xmlns:a16="http://schemas.microsoft.com/office/drawing/2014/main" id="{6340B99D-EC86-8AC1-71F7-EDA028766CFA}"/>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sp>
          <p:nvSpPr>
            <p:cNvPr id="4" name="Freeform 6">
              <a:extLst>
                <a:ext uri="{FF2B5EF4-FFF2-40B4-BE49-F238E27FC236}">
                  <a16:creationId xmlns:a16="http://schemas.microsoft.com/office/drawing/2014/main" id="{DFA20D0C-8369-5690-B4B5-B18A835AB273}"/>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5" name="Freeform 7">
              <a:extLst>
                <a:ext uri="{FF2B5EF4-FFF2-40B4-BE49-F238E27FC236}">
                  <a16:creationId xmlns:a16="http://schemas.microsoft.com/office/drawing/2014/main" id="{BA861DD5-9356-ED73-1033-134317F38F8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 name="Freeform 8">
              <a:extLst>
                <a:ext uri="{FF2B5EF4-FFF2-40B4-BE49-F238E27FC236}">
                  <a16:creationId xmlns:a16="http://schemas.microsoft.com/office/drawing/2014/main" id="{6ED44B75-E0E7-61DD-D348-6E2C94DDD347}"/>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7" name="Group 9">
              <a:extLst>
                <a:ext uri="{FF2B5EF4-FFF2-40B4-BE49-F238E27FC236}">
                  <a16:creationId xmlns:a16="http://schemas.microsoft.com/office/drawing/2014/main" id="{83B25671-4E9B-6F76-F10C-DADC97221023}"/>
                </a:ext>
              </a:extLst>
            </p:cNvPr>
            <p:cNvGrpSpPr>
              <a:grpSpLocks/>
            </p:cNvGrpSpPr>
            <p:nvPr/>
          </p:nvGrpSpPr>
          <p:grpSpPr bwMode="auto">
            <a:xfrm>
              <a:off x="348" y="4"/>
              <a:ext cx="5410" cy="4316"/>
              <a:chOff x="348" y="4"/>
              <a:chExt cx="5410" cy="4316"/>
            </a:xfrm>
          </p:grpSpPr>
          <p:sp>
            <p:nvSpPr>
              <p:cNvPr id="8" name="Freeform 10">
                <a:extLst>
                  <a:ext uri="{FF2B5EF4-FFF2-40B4-BE49-F238E27FC236}">
                    <a16:creationId xmlns:a16="http://schemas.microsoft.com/office/drawing/2014/main" id="{2D426B7B-67BA-03F1-5DBA-898406150E8A}"/>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9" name="Freeform 11">
                <a:extLst>
                  <a:ext uri="{FF2B5EF4-FFF2-40B4-BE49-F238E27FC236}">
                    <a16:creationId xmlns:a16="http://schemas.microsoft.com/office/drawing/2014/main" id="{D7D59AC1-4A37-176F-1234-412A163F3EFE}"/>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0" name="Freeform 12">
                <a:extLst>
                  <a:ext uri="{FF2B5EF4-FFF2-40B4-BE49-F238E27FC236}">
                    <a16:creationId xmlns:a16="http://schemas.microsoft.com/office/drawing/2014/main" id="{FF35D354-1BEE-FD87-E012-8A49168B03F7}"/>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1" name="Freeform 13">
                <a:extLst>
                  <a:ext uri="{FF2B5EF4-FFF2-40B4-BE49-F238E27FC236}">
                    <a16:creationId xmlns:a16="http://schemas.microsoft.com/office/drawing/2014/main" id="{4E7EDB6F-F1EE-7ACF-C517-12FFF988FC65}"/>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2" name="Freeform 14">
                <a:extLst>
                  <a:ext uri="{FF2B5EF4-FFF2-40B4-BE49-F238E27FC236}">
                    <a16:creationId xmlns:a16="http://schemas.microsoft.com/office/drawing/2014/main" id="{37D89A4A-64D9-14CF-48AD-3F8EA305CAB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13" name="Freeform 15">
                <a:extLst>
                  <a:ext uri="{FF2B5EF4-FFF2-40B4-BE49-F238E27FC236}">
                    <a16:creationId xmlns:a16="http://schemas.microsoft.com/office/drawing/2014/main" id="{BD55A0B0-DD71-9FA5-250F-5F4DAD0E7403}"/>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8624" name="Rectangle 16"/>
          <p:cNvSpPr>
            <a:spLocks noGrp="1" noChangeArrowheads="1"/>
          </p:cNvSpPr>
          <p:nvPr>
            <p:ph type="ctrTitle" sz="quarter"/>
          </p:nvPr>
        </p:nvSpPr>
        <p:spPr>
          <a:xfrm>
            <a:off x="1066800" y="1997075"/>
            <a:ext cx="7086600" cy="1431925"/>
          </a:xfrm>
        </p:spPr>
        <p:txBody>
          <a:bodyPr anchor="b"/>
          <a:lstStyle>
            <a:lvl1pPr>
              <a:defRPr/>
            </a:lvl1pPr>
          </a:lstStyle>
          <a:p>
            <a:pPr lvl="0"/>
            <a:r>
              <a:rPr lang="en-US" altLang="en-US" noProof="0"/>
              <a:t>Click to edit Master title style</a:t>
            </a:r>
          </a:p>
        </p:txBody>
      </p:sp>
      <p:sp>
        <p:nvSpPr>
          <p:cNvPr id="68625" name="Rectangle 17"/>
          <p:cNvSpPr>
            <a:spLocks noGrp="1" noChangeArrowheads="1"/>
          </p:cNvSpPr>
          <p:nvPr>
            <p:ph type="subTitle" sz="quarter" idx="1"/>
          </p:nvPr>
        </p:nvSpPr>
        <p:spPr>
          <a:xfrm>
            <a:off x="1066800" y="3886200"/>
            <a:ext cx="6400800" cy="1752600"/>
          </a:xfrm>
        </p:spPr>
        <p:txBody>
          <a:bodyPr/>
          <a:lstStyle>
            <a:lvl1pPr marL="0" indent="0">
              <a:buFont typeface="Wingdings" pitchFamily="2" charset="2"/>
              <a:buNone/>
              <a:defRPr/>
            </a:lvl1pPr>
          </a:lstStyle>
          <a:p>
            <a:pPr lvl="0"/>
            <a:r>
              <a:rPr lang="en-US" altLang="en-US" noProof="0"/>
              <a:t>Click to edit Master subtitle style</a:t>
            </a:r>
          </a:p>
        </p:txBody>
      </p:sp>
      <p:sp>
        <p:nvSpPr>
          <p:cNvPr id="16" name="Rectangle 18">
            <a:extLst>
              <a:ext uri="{FF2B5EF4-FFF2-40B4-BE49-F238E27FC236}">
                <a16:creationId xmlns:a16="http://schemas.microsoft.com/office/drawing/2014/main" id="{300091B1-0FF6-AAA3-89D7-12EA853E6627}"/>
              </a:ext>
            </a:extLst>
          </p:cNvPr>
          <p:cNvSpPr>
            <a:spLocks noGrp="1" noChangeArrowheads="1"/>
          </p:cNvSpPr>
          <p:nvPr>
            <p:ph type="dt" sz="quarter" idx="10"/>
          </p:nvPr>
        </p:nvSpPr>
        <p:spPr bwMode="auto">
          <a:xfrm>
            <a:off x="1066800" y="6248400"/>
            <a:ext cx="19050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000" b="0">
                <a:effectLst>
                  <a:outerShdw blurRad="38100" dist="38100" dir="2700000" algn="tl">
                    <a:srgbClr val="000000"/>
                  </a:outerShdw>
                </a:effectLst>
              </a:defRPr>
            </a:lvl1pPr>
          </a:lstStyle>
          <a:p>
            <a:pPr>
              <a:defRPr/>
            </a:pPr>
            <a:endParaRPr lang="en-US" altLang="en-US"/>
          </a:p>
        </p:txBody>
      </p:sp>
      <p:sp>
        <p:nvSpPr>
          <p:cNvPr id="17" name="Rectangle 19">
            <a:extLst>
              <a:ext uri="{FF2B5EF4-FFF2-40B4-BE49-F238E27FC236}">
                <a16:creationId xmlns:a16="http://schemas.microsoft.com/office/drawing/2014/main" id="{BD3F55D7-8D07-E485-AC8F-1B52DC977DF3}"/>
              </a:ext>
            </a:extLst>
          </p:cNvPr>
          <p:cNvSpPr>
            <a:spLocks noGrp="1" noChangeArrowheads="1"/>
          </p:cNvSpPr>
          <p:nvPr>
            <p:ph type="ftr" sz="quarter" idx="11"/>
          </p:nvPr>
        </p:nvSpPr>
        <p:spPr>
          <a:xfrm>
            <a:off x="3352800" y="6248400"/>
            <a:ext cx="2895600" cy="457200"/>
          </a:xfrm>
        </p:spPr>
        <p:txBody>
          <a:bodyPr/>
          <a:lstStyle>
            <a:lvl1pPr>
              <a:defRPr/>
            </a:lvl1pPr>
          </a:lstStyle>
          <a:p>
            <a:pPr>
              <a:defRPr/>
            </a:pPr>
            <a:r>
              <a:rPr lang="en-US" altLang="en-US"/>
              <a:t>Bombings: Injury Patterns and Care</a:t>
            </a:r>
          </a:p>
        </p:txBody>
      </p:sp>
      <p:sp>
        <p:nvSpPr>
          <p:cNvPr id="18" name="Rectangle 20">
            <a:extLst>
              <a:ext uri="{FF2B5EF4-FFF2-40B4-BE49-F238E27FC236}">
                <a16:creationId xmlns:a16="http://schemas.microsoft.com/office/drawing/2014/main" id="{4E80E4AB-6DE5-2CC8-DF7D-E9678833E64E}"/>
              </a:ext>
            </a:extLst>
          </p:cNvPr>
          <p:cNvSpPr>
            <a:spLocks noGrp="1" noChangeArrowheads="1"/>
          </p:cNvSpPr>
          <p:nvPr>
            <p:ph type="sldNum" sz="quarter" idx="12"/>
          </p:nvPr>
        </p:nvSpPr>
        <p:spPr>
          <a:xfrm>
            <a:off x="6705600" y="6248400"/>
            <a:ext cx="1905000" cy="457200"/>
          </a:xfrm>
        </p:spPr>
        <p:txBody>
          <a:bodyPr/>
          <a:lstStyle>
            <a:lvl1pPr>
              <a:defRPr/>
            </a:lvl1pPr>
          </a:lstStyle>
          <a:p>
            <a:pPr>
              <a:defRPr/>
            </a:pPr>
            <a:fld id="{FB8BFF1C-F9CB-E24C-95E1-603936D5F329}" type="slidenum">
              <a:rPr lang="en-US" altLang="en-US"/>
              <a:pPr>
                <a:defRPr/>
              </a:pPr>
              <a:t>‹#›</a:t>
            </a:fld>
            <a:endParaRPr lang="en-US" altLang="en-US"/>
          </a:p>
        </p:txBody>
      </p:sp>
    </p:spTree>
    <p:extLst>
      <p:ext uri="{BB962C8B-B14F-4D97-AF65-F5344CB8AC3E}">
        <p14:creationId xmlns:p14="http://schemas.microsoft.com/office/powerpoint/2010/main" val="19709344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F7760E0A-EA1A-5753-90B0-9C03890FB7B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3F23FD6D-CF98-884C-D124-1FD3C44A470F}"/>
              </a:ext>
            </a:extLst>
          </p:cNvPr>
          <p:cNvSpPr>
            <a:spLocks noGrp="1" noChangeArrowheads="1"/>
          </p:cNvSpPr>
          <p:nvPr>
            <p:ph type="sldNum" sz="quarter" idx="11"/>
          </p:nvPr>
        </p:nvSpPr>
        <p:spPr>
          <a:ln/>
        </p:spPr>
        <p:txBody>
          <a:bodyPr/>
          <a:lstStyle>
            <a:lvl1pPr>
              <a:defRPr/>
            </a:lvl1pPr>
          </a:lstStyle>
          <a:p>
            <a:pPr>
              <a:defRPr/>
            </a:pPr>
            <a:fld id="{FF9B794A-E410-474A-A78F-8F5E1DB60546}" type="slidenum">
              <a:rPr lang="en-US" altLang="en-US"/>
              <a:pPr>
                <a:defRPr/>
              </a:pPr>
              <a:t>‹#›</a:t>
            </a:fld>
            <a:endParaRPr lang="en-US" altLang="en-US"/>
          </a:p>
        </p:txBody>
      </p:sp>
    </p:spTree>
    <p:extLst>
      <p:ext uri="{BB962C8B-B14F-4D97-AF65-F5344CB8AC3E}">
        <p14:creationId xmlns:p14="http://schemas.microsoft.com/office/powerpoint/2010/main" val="23403012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8"/>
            <a:ext cx="78867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623888" y="4589463"/>
            <a:ext cx="78867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
        <p:nvSpPr>
          <p:cNvPr id="4" name="Rectangle 18">
            <a:extLst>
              <a:ext uri="{FF2B5EF4-FFF2-40B4-BE49-F238E27FC236}">
                <a16:creationId xmlns:a16="http://schemas.microsoft.com/office/drawing/2014/main" id="{12749AA8-AC58-777C-B85B-045258F626BB}"/>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C26DB6D0-2A7F-A82F-35CB-92E85444DCF6}"/>
              </a:ext>
            </a:extLst>
          </p:cNvPr>
          <p:cNvSpPr>
            <a:spLocks noGrp="1" noChangeArrowheads="1"/>
          </p:cNvSpPr>
          <p:nvPr>
            <p:ph type="sldNum" sz="quarter" idx="11"/>
          </p:nvPr>
        </p:nvSpPr>
        <p:spPr>
          <a:ln/>
        </p:spPr>
        <p:txBody>
          <a:bodyPr/>
          <a:lstStyle>
            <a:lvl1pPr>
              <a:defRPr/>
            </a:lvl1pPr>
          </a:lstStyle>
          <a:p>
            <a:pPr>
              <a:defRPr/>
            </a:pPr>
            <a:fld id="{74A44520-14A4-F647-A9C8-5F47675705C1}" type="slidenum">
              <a:rPr lang="en-US" altLang="en-US"/>
              <a:pPr>
                <a:defRPr/>
              </a:pPr>
              <a:t>‹#›</a:t>
            </a:fld>
            <a:endParaRPr lang="en-US" altLang="en-US"/>
          </a:p>
        </p:txBody>
      </p:sp>
    </p:spTree>
    <p:extLst>
      <p:ext uri="{BB962C8B-B14F-4D97-AF65-F5344CB8AC3E}">
        <p14:creationId xmlns:p14="http://schemas.microsoft.com/office/powerpoint/2010/main" val="23705800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68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914900" y="1981200"/>
            <a:ext cx="3695700" cy="41148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Rectangle 18">
            <a:extLst>
              <a:ext uri="{FF2B5EF4-FFF2-40B4-BE49-F238E27FC236}">
                <a16:creationId xmlns:a16="http://schemas.microsoft.com/office/drawing/2014/main" id="{6F27C24A-089F-8FA7-769F-B2FD6C5460C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123E1899-1837-0A6D-C9AE-62F2C5B7E7BA}"/>
              </a:ext>
            </a:extLst>
          </p:cNvPr>
          <p:cNvSpPr>
            <a:spLocks noGrp="1" noChangeArrowheads="1"/>
          </p:cNvSpPr>
          <p:nvPr>
            <p:ph type="sldNum" sz="quarter" idx="11"/>
          </p:nvPr>
        </p:nvSpPr>
        <p:spPr>
          <a:ln/>
        </p:spPr>
        <p:txBody>
          <a:bodyPr/>
          <a:lstStyle>
            <a:lvl1pPr>
              <a:defRPr/>
            </a:lvl1pPr>
          </a:lstStyle>
          <a:p>
            <a:pPr>
              <a:defRPr/>
            </a:pPr>
            <a:fld id="{2AD3B035-DEED-CA49-B315-94C30A434F7F}" type="slidenum">
              <a:rPr lang="en-US" altLang="en-US"/>
              <a:pPr>
                <a:defRPr/>
              </a:pPr>
              <a:t>‹#›</a:t>
            </a:fld>
            <a:endParaRPr lang="en-US" altLang="en-US"/>
          </a:p>
        </p:txBody>
      </p:sp>
    </p:spTree>
    <p:extLst>
      <p:ext uri="{BB962C8B-B14F-4D97-AF65-F5344CB8AC3E}">
        <p14:creationId xmlns:p14="http://schemas.microsoft.com/office/powerpoint/2010/main" val="29512535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30238" y="2505075"/>
            <a:ext cx="386873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7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Rectangle 18">
            <a:extLst>
              <a:ext uri="{FF2B5EF4-FFF2-40B4-BE49-F238E27FC236}">
                <a16:creationId xmlns:a16="http://schemas.microsoft.com/office/drawing/2014/main" id="{99B46E87-F880-4A43-2BB0-24C29278491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8" name="Rectangle 19">
            <a:extLst>
              <a:ext uri="{FF2B5EF4-FFF2-40B4-BE49-F238E27FC236}">
                <a16:creationId xmlns:a16="http://schemas.microsoft.com/office/drawing/2014/main" id="{9BB9452A-3583-0BB4-993D-5E3F8982957C}"/>
              </a:ext>
            </a:extLst>
          </p:cNvPr>
          <p:cNvSpPr>
            <a:spLocks noGrp="1" noChangeArrowheads="1"/>
          </p:cNvSpPr>
          <p:nvPr>
            <p:ph type="sldNum" sz="quarter" idx="11"/>
          </p:nvPr>
        </p:nvSpPr>
        <p:spPr>
          <a:ln/>
        </p:spPr>
        <p:txBody>
          <a:bodyPr/>
          <a:lstStyle>
            <a:lvl1pPr>
              <a:defRPr/>
            </a:lvl1pPr>
          </a:lstStyle>
          <a:p>
            <a:pPr>
              <a:defRPr/>
            </a:pPr>
            <a:fld id="{C0279407-C09C-DD44-ADB6-D94077C6EAD9}" type="slidenum">
              <a:rPr lang="en-US" altLang="en-US"/>
              <a:pPr>
                <a:defRPr/>
              </a:pPr>
              <a:t>‹#›</a:t>
            </a:fld>
            <a:endParaRPr lang="en-US" altLang="en-US"/>
          </a:p>
        </p:txBody>
      </p:sp>
    </p:spTree>
    <p:extLst>
      <p:ext uri="{BB962C8B-B14F-4D97-AF65-F5344CB8AC3E}">
        <p14:creationId xmlns:p14="http://schemas.microsoft.com/office/powerpoint/2010/main" val="270552194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Rectangle 18">
            <a:extLst>
              <a:ext uri="{FF2B5EF4-FFF2-40B4-BE49-F238E27FC236}">
                <a16:creationId xmlns:a16="http://schemas.microsoft.com/office/drawing/2014/main" id="{753BEE30-CF11-B6C3-3235-40226D5DAF5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4" name="Rectangle 19">
            <a:extLst>
              <a:ext uri="{FF2B5EF4-FFF2-40B4-BE49-F238E27FC236}">
                <a16:creationId xmlns:a16="http://schemas.microsoft.com/office/drawing/2014/main" id="{31DC2328-94E1-E4E1-D020-911BB11D5C19}"/>
              </a:ext>
            </a:extLst>
          </p:cNvPr>
          <p:cNvSpPr>
            <a:spLocks noGrp="1" noChangeArrowheads="1"/>
          </p:cNvSpPr>
          <p:nvPr>
            <p:ph type="sldNum" sz="quarter" idx="11"/>
          </p:nvPr>
        </p:nvSpPr>
        <p:spPr>
          <a:ln/>
        </p:spPr>
        <p:txBody>
          <a:bodyPr/>
          <a:lstStyle>
            <a:lvl1pPr>
              <a:defRPr/>
            </a:lvl1pPr>
          </a:lstStyle>
          <a:p>
            <a:pPr>
              <a:defRPr/>
            </a:pPr>
            <a:fld id="{5C063708-0D22-1C44-B716-80305F67DE1F}" type="slidenum">
              <a:rPr lang="en-US" altLang="en-US"/>
              <a:pPr>
                <a:defRPr/>
              </a:pPr>
              <a:t>‹#›</a:t>
            </a:fld>
            <a:endParaRPr lang="en-US" altLang="en-US"/>
          </a:p>
        </p:txBody>
      </p:sp>
    </p:spTree>
    <p:extLst>
      <p:ext uri="{BB962C8B-B14F-4D97-AF65-F5344CB8AC3E}">
        <p14:creationId xmlns:p14="http://schemas.microsoft.com/office/powerpoint/2010/main" val="26130949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8">
            <a:extLst>
              <a:ext uri="{FF2B5EF4-FFF2-40B4-BE49-F238E27FC236}">
                <a16:creationId xmlns:a16="http://schemas.microsoft.com/office/drawing/2014/main" id="{55801827-63D7-20DF-35F3-9D5073EF1AD7}"/>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3" name="Rectangle 19">
            <a:extLst>
              <a:ext uri="{FF2B5EF4-FFF2-40B4-BE49-F238E27FC236}">
                <a16:creationId xmlns:a16="http://schemas.microsoft.com/office/drawing/2014/main" id="{134880E1-0619-620E-EF5C-24E9DD031431}"/>
              </a:ext>
            </a:extLst>
          </p:cNvPr>
          <p:cNvSpPr>
            <a:spLocks noGrp="1" noChangeArrowheads="1"/>
          </p:cNvSpPr>
          <p:nvPr>
            <p:ph type="sldNum" sz="quarter" idx="11"/>
          </p:nvPr>
        </p:nvSpPr>
        <p:spPr>
          <a:ln/>
        </p:spPr>
        <p:txBody>
          <a:bodyPr/>
          <a:lstStyle>
            <a:lvl1pPr>
              <a:defRPr/>
            </a:lvl1pPr>
          </a:lstStyle>
          <a:p>
            <a:pPr>
              <a:defRPr/>
            </a:pPr>
            <a:fld id="{417E017E-26FB-B24F-936E-31E70BF7ECFA}" type="slidenum">
              <a:rPr lang="en-US" altLang="en-US"/>
              <a:pPr>
                <a:defRPr/>
              </a:pPr>
              <a:t>‹#›</a:t>
            </a:fld>
            <a:endParaRPr lang="en-US" altLang="en-US"/>
          </a:p>
        </p:txBody>
      </p:sp>
    </p:spTree>
    <p:extLst>
      <p:ext uri="{BB962C8B-B14F-4D97-AF65-F5344CB8AC3E}">
        <p14:creationId xmlns:p14="http://schemas.microsoft.com/office/powerpoint/2010/main" val="28256505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3887788" y="987425"/>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06BF3ECF-B744-ACB9-E7B0-D48B9E86EDC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BD24545B-6ECA-7FF2-449D-CAA98EEE7FAB}"/>
              </a:ext>
            </a:extLst>
          </p:cNvPr>
          <p:cNvSpPr>
            <a:spLocks noGrp="1" noChangeArrowheads="1"/>
          </p:cNvSpPr>
          <p:nvPr>
            <p:ph type="sldNum" sz="quarter" idx="11"/>
          </p:nvPr>
        </p:nvSpPr>
        <p:spPr>
          <a:ln/>
        </p:spPr>
        <p:txBody>
          <a:bodyPr/>
          <a:lstStyle>
            <a:lvl1pPr>
              <a:defRPr/>
            </a:lvl1pPr>
          </a:lstStyle>
          <a:p>
            <a:pPr>
              <a:defRPr/>
            </a:pPr>
            <a:fld id="{E152F771-D94D-124C-86BF-36707E62BEAD}" type="slidenum">
              <a:rPr lang="en-US" altLang="en-US"/>
              <a:pPr>
                <a:defRPr/>
              </a:pPr>
              <a:t>‹#›</a:t>
            </a:fld>
            <a:endParaRPr lang="en-US" altLang="en-US"/>
          </a:p>
        </p:txBody>
      </p:sp>
    </p:spTree>
    <p:extLst>
      <p:ext uri="{BB962C8B-B14F-4D97-AF65-F5344CB8AC3E}">
        <p14:creationId xmlns:p14="http://schemas.microsoft.com/office/powerpoint/2010/main" val="25975786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p:cNvSpPr>
            <a:spLocks noGrp="1"/>
          </p:cNvSpPr>
          <p:nvPr>
            <p:ph type="pic" idx="1"/>
          </p:nvPr>
        </p:nvSpPr>
        <p:spPr>
          <a:xfrm>
            <a:off x="3887788" y="987425"/>
            <a:ext cx="462915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Rectangle 18">
            <a:extLst>
              <a:ext uri="{FF2B5EF4-FFF2-40B4-BE49-F238E27FC236}">
                <a16:creationId xmlns:a16="http://schemas.microsoft.com/office/drawing/2014/main" id="{8CA9E793-9763-407B-6389-9410C9CD3E66}"/>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6" name="Rectangle 19">
            <a:extLst>
              <a:ext uri="{FF2B5EF4-FFF2-40B4-BE49-F238E27FC236}">
                <a16:creationId xmlns:a16="http://schemas.microsoft.com/office/drawing/2014/main" id="{6F91DD4F-90B1-D42D-0B43-3AD5A835BB09}"/>
              </a:ext>
            </a:extLst>
          </p:cNvPr>
          <p:cNvSpPr>
            <a:spLocks noGrp="1" noChangeArrowheads="1"/>
          </p:cNvSpPr>
          <p:nvPr>
            <p:ph type="sldNum" sz="quarter" idx="11"/>
          </p:nvPr>
        </p:nvSpPr>
        <p:spPr>
          <a:ln/>
        </p:spPr>
        <p:txBody>
          <a:bodyPr/>
          <a:lstStyle>
            <a:lvl1pPr>
              <a:defRPr/>
            </a:lvl1pPr>
          </a:lstStyle>
          <a:p>
            <a:pPr>
              <a:defRPr/>
            </a:pPr>
            <a:fld id="{7A4ABBEF-A652-7E47-9E45-0AE2ADD0AECF}" type="slidenum">
              <a:rPr lang="en-US" altLang="en-US"/>
              <a:pPr>
                <a:defRPr/>
              </a:pPr>
              <a:t>‹#›</a:t>
            </a:fld>
            <a:endParaRPr lang="en-US" altLang="en-US"/>
          </a:p>
        </p:txBody>
      </p:sp>
    </p:spTree>
    <p:extLst>
      <p:ext uri="{BB962C8B-B14F-4D97-AF65-F5344CB8AC3E}">
        <p14:creationId xmlns:p14="http://schemas.microsoft.com/office/powerpoint/2010/main" val="306015261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01077724-F464-830A-85B9-AC2A36CC0405}"/>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B028A5D0-FAA7-D460-C438-A855BFC92025}"/>
              </a:ext>
            </a:extLst>
          </p:cNvPr>
          <p:cNvSpPr>
            <a:spLocks noGrp="1" noChangeArrowheads="1"/>
          </p:cNvSpPr>
          <p:nvPr>
            <p:ph type="sldNum" sz="quarter" idx="11"/>
          </p:nvPr>
        </p:nvSpPr>
        <p:spPr>
          <a:ln/>
        </p:spPr>
        <p:txBody>
          <a:bodyPr/>
          <a:lstStyle>
            <a:lvl1pPr>
              <a:defRPr/>
            </a:lvl1pPr>
          </a:lstStyle>
          <a:p>
            <a:pPr>
              <a:defRPr/>
            </a:pPr>
            <a:fld id="{660622C9-AF05-B44C-95F3-7C023CE819A6}" type="slidenum">
              <a:rPr lang="en-US" altLang="en-US"/>
              <a:pPr>
                <a:defRPr/>
              </a:pPr>
              <a:t>‹#›</a:t>
            </a:fld>
            <a:endParaRPr lang="en-US" altLang="en-US"/>
          </a:p>
        </p:txBody>
      </p:sp>
    </p:spTree>
    <p:extLst>
      <p:ext uri="{BB962C8B-B14F-4D97-AF65-F5344CB8AC3E}">
        <p14:creationId xmlns:p14="http://schemas.microsoft.com/office/powerpoint/2010/main" val="31293631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24650" y="304800"/>
            <a:ext cx="1885950" cy="57912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304800"/>
            <a:ext cx="5505450" cy="5791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18">
            <a:extLst>
              <a:ext uri="{FF2B5EF4-FFF2-40B4-BE49-F238E27FC236}">
                <a16:creationId xmlns:a16="http://schemas.microsoft.com/office/drawing/2014/main" id="{7027C20F-911A-3BCC-15D7-F0ABBA8CA2D2}"/>
              </a:ext>
            </a:extLst>
          </p:cNvPr>
          <p:cNvSpPr>
            <a:spLocks noGrp="1" noChangeArrowheads="1"/>
          </p:cNvSpPr>
          <p:nvPr>
            <p:ph type="ftr" sz="quarter" idx="10"/>
          </p:nvPr>
        </p:nvSpPr>
        <p:spPr>
          <a:ln/>
        </p:spPr>
        <p:txBody>
          <a:bodyPr/>
          <a:lstStyle>
            <a:lvl1pPr>
              <a:defRPr/>
            </a:lvl1pPr>
          </a:lstStyle>
          <a:p>
            <a:pPr>
              <a:defRPr/>
            </a:pPr>
            <a:r>
              <a:rPr lang="en-US" altLang="en-US"/>
              <a:t>Bombings: Injury Patterns and Care</a:t>
            </a:r>
          </a:p>
        </p:txBody>
      </p:sp>
      <p:sp>
        <p:nvSpPr>
          <p:cNvPr id="5" name="Rectangle 19">
            <a:extLst>
              <a:ext uri="{FF2B5EF4-FFF2-40B4-BE49-F238E27FC236}">
                <a16:creationId xmlns:a16="http://schemas.microsoft.com/office/drawing/2014/main" id="{FD41E0E4-1B32-1DB8-ABC1-0FBDC254FB57}"/>
              </a:ext>
            </a:extLst>
          </p:cNvPr>
          <p:cNvSpPr>
            <a:spLocks noGrp="1" noChangeArrowheads="1"/>
          </p:cNvSpPr>
          <p:nvPr>
            <p:ph type="sldNum" sz="quarter" idx="11"/>
          </p:nvPr>
        </p:nvSpPr>
        <p:spPr>
          <a:ln/>
        </p:spPr>
        <p:txBody>
          <a:bodyPr/>
          <a:lstStyle>
            <a:lvl1pPr>
              <a:defRPr/>
            </a:lvl1pPr>
          </a:lstStyle>
          <a:p>
            <a:pPr>
              <a:defRPr/>
            </a:pPr>
            <a:fld id="{0AA6A3D7-F459-EA48-8CF7-FB4EA2451636}" type="slidenum">
              <a:rPr lang="en-US" altLang="en-US"/>
              <a:pPr>
                <a:defRPr/>
              </a:pPr>
              <a:t>‹#›</a:t>
            </a:fld>
            <a:endParaRPr lang="en-US" altLang="en-US"/>
          </a:p>
        </p:txBody>
      </p:sp>
    </p:spTree>
    <p:extLst>
      <p:ext uri="{BB962C8B-B14F-4D97-AF65-F5344CB8AC3E}">
        <p14:creationId xmlns:p14="http://schemas.microsoft.com/office/powerpoint/2010/main" val="10507591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441626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0064494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theme" Target="../theme/theme2.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30.xml"/><Relationship Id="rId1" Type="http://schemas.openxmlformats.org/officeDocument/2006/relationships/slideLayout" Target="../slideLayouts/slideLayout29.xml"/><Relationship Id="rId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1028" name="Rectangle 8">
            <a:extLst>
              <a:ext uri="{FF2B5EF4-FFF2-40B4-BE49-F238E27FC236}">
                <a16:creationId xmlns:a16="http://schemas.microsoft.com/office/drawing/2014/main" id="{D39ECB8D-2733-7722-C8ED-A9B7D901FF37}"/>
              </a:ext>
            </a:extLst>
          </p:cNvPr>
          <p:cNvSpPr>
            <a:spLocks noChangeArrowheads="1"/>
          </p:cNvSpPr>
          <p:nvPr userDrawn="1"/>
        </p:nvSpPr>
        <p:spPr bwMode="auto">
          <a:xfrm>
            <a:off x="0" y="1196975"/>
            <a:ext cx="9144000" cy="73025"/>
          </a:xfrm>
          <a:prstGeom prst="rect">
            <a:avLst/>
          </a:prstGeom>
          <a:gradFill rotWithShape="1">
            <a:gsLst>
              <a:gs pos="0">
                <a:srgbClr val="CAD0D6"/>
              </a:gs>
              <a:gs pos="50000">
                <a:srgbClr val="B49B3E"/>
              </a:gs>
              <a:gs pos="100000">
                <a:srgbClr val="CAD0D6"/>
              </a:gs>
            </a:gsLst>
            <a:lin ang="0" scaled="1"/>
          </a:gradFill>
          <a:ln>
            <a:noFill/>
          </a:ln>
        </p:spPr>
        <p:txBody>
          <a:bodyPr wrap="none" anchor="ctr"/>
          <a:lstStyle>
            <a:lvl1pPr eaLnBrk="0" hangingPunct="0">
              <a:defRPr>
                <a:solidFill>
                  <a:schemeClr val="tx1"/>
                </a:solidFill>
                <a:latin typeface="Arial" panose="020B0604020202020204" pitchFamily="34" charset="0"/>
                <a:ea typeface="ＭＳ Ｐゴシック" panose="020B0600070205080204" pitchFamily="34" charset="-128"/>
              </a:defRPr>
            </a:lvl1pPr>
            <a:lvl2pPr marL="742950" indent="-285750" eaLnBrk="0" hangingPunct="0">
              <a:defRPr>
                <a:solidFill>
                  <a:schemeClr val="tx1"/>
                </a:solidFill>
                <a:latin typeface="Arial" panose="020B0604020202020204" pitchFamily="34" charset="0"/>
                <a:ea typeface="ＭＳ Ｐゴシック" panose="020B0600070205080204" pitchFamily="34" charset="-128"/>
              </a:defRPr>
            </a:lvl2pPr>
            <a:lvl3pPr marL="1143000" indent="-228600" eaLnBrk="0" hangingPunct="0">
              <a:defRPr>
                <a:solidFill>
                  <a:schemeClr val="tx1"/>
                </a:solidFill>
                <a:latin typeface="Arial" panose="020B0604020202020204" pitchFamily="34" charset="0"/>
                <a:ea typeface="ＭＳ Ｐゴシック" panose="020B0600070205080204" pitchFamily="34" charset="-128"/>
              </a:defRPr>
            </a:lvl3pPr>
            <a:lvl4pPr marL="1600200" indent="-228600" eaLnBrk="0" hangingPunct="0">
              <a:defRPr>
                <a:solidFill>
                  <a:schemeClr val="tx1"/>
                </a:solidFill>
                <a:latin typeface="Arial" panose="020B0604020202020204" pitchFamily="34" charset="0"/>
                <a:ea typeface="ＭＳ Ｐゴシック" panose="020B0600070205080204" pitchFamily="34" charset="-128"/>
              </a:defRPr>
            </a:lvl4pPr>
            <a:lvl5pPr marL="2057400" indent="-228600" eaLnBrk="0" hangingPunct="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defRPr/>
            </a:pPr>
            <a:endParaRPr lang="en-US" altLang="en-US" dirty="0"/>
          </a:p>
        </p:txBody>
      </p:sp>
      <p:sp>
        <p:nvSpPr>
          <p:cNvPr id="3" name="Title Placeholder 2">
            <a:extLst>
              <a:ext uri="{FF2B5EF4-FFF2-40B4-BE49-F238E27FC236}">
                <a16:creationId xmlns:a16="http://schemas.microsoft.com/office/drawing/2014/main" id="{F191CE03-5D37-FD49-80D4-59E711DDA8BC}"/>
              </a:ext>
            </a:extLst>
          </p:cNvPr>
          <p:cNvSpPr>
            <a:spLocks noGrp="1" noChangeArrowheads="1"/>
          </p:cNvSpPr>
          <p:nvPr>
            <p:ph type="title"/>
          </p:nvPr>
        </p:nvSpPr>
        <p:spPr bwMode="auto">
          <a:xfrm>
            <a:off x="250825" y="274638"/>
            <a:ext cx="8291513" cy="77787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 name="Text Placeholder 3">
            <a:extLst>
              <a:ext uri="{FF2B5EF4-FFF2-40B4-BE49-F238E27FC236}">
                <a16:creationId xmlns:a16="http://schemas.microsoft.com/office/drawing/2014/main" id="{1E8A09AF-A880-6217-1ABA-D02CABC7BECE}"/>
              </a:ext>
            </a:extLst>
          </p:cNvPr>
          <p:cNvSpPr>
            <a:spLocks noGrp="1" noChangeArrowheads="1"/>
          </p:cNvSpPr>
          <p:nvPr>
            <p:ph type="body" idx="1"/>
          </p:nvPr>
        </p:nvSpPr>
        <p:spPr bwMode="auto">
          <a:xfrm>
            <a:off x="2051050" y="1600200"/>
            <a:ext cx="6635750" cy="45259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9" name="Rectangle 31">
            <a:extLst>
              <a:ext uri="{FF2B5EF4-FFF2-40B4-BE49-F238E27FC236}">
                <a16:creationId xmlns:a16="http://schemas.microsoft.com/office/drawing/2014/main" id="{A53B6139-E1CD-BD61-2A87-00CBB84FFADD}"/>
              </a:ext>
            </a:extLst>
          </p:cNvPr>
          <p:cNvSpPr>
            <a:spLocks noChangeArrowheads="1"/>
          </p:cNvSpPr>
          <p:nvPr userDrawn="1"/>
        </p:nvSpPr>
        <p:spPr bwMode="auto">
          <a:xfrm>
            <a:off x="8239125" y="-233363"/>
            <a:ext cx="138113" cy="346076"/>
          </a:xfrm>
          <a:prstGeom prst="rect">
            <a:avLst/>
          </a:prstGeom>
          <a:noFill/>
          <a:ln>
            <a:noFill/>
          </a:ln>
          <a:effectLst/>
        </p:spPr>
        <p:txBody>
          <a:bodyPr rot="10800000" wrap="none" lIns="68580" tIns="34290" rIns="68580" bIns="34290" anchor="ct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defRPr/>
            </a:pPr>
            <a:endParaRPr lang="en-US" altLang="en-US" dirty="0"/>
          </a:p>
        </p:txBody>
      </p:sp>
    </p:spTree>
  </p:cSld>
  <p:clrMap bg1="lt1" tx1="dk1" bg2="lt2" tx2="dk2" accent1="accent1" accent2="accent2" accent3="accent3" accent4="accent4" accent5="accent5" accent6="accent6" hlink="hlink" folHlink="folHlink"/>
  <p:sldLayoutIdLst>
    <p:sldLayoutId id="2147484927" r:id="rId1"/>
    <p:sldLayoutId id="2147484905" r:id="rId2"/>
    <p:sldLayoutId id="2147484906" r:id="rId3"/>
    <p:sldLayoutId id="2147484907" r:id="rId4"/>
    <p:sldLayoutId id="2147484908" r:id="rId5"/>
    <p:sldLayoutId id="2147484909" r:id="rId6"/>
    <p:sldLayoutId id="2147484910" r:id="rId7"/>
    <p:sldLayoutId id="2147484911" r:id="rId8"/>
    <p:sldLayoutId id="2147484912" r:id="rId9"/>
    <p:sldLayoutId id="2147484913" r:id="rId10"/>
    <p:sldLayoutId id="2147484914" r:id="rId11"/>
    <p:sldLayoutId id="2147484915" r:id="rId12"/>
    <p:sldLayoutId id="2147484916" r:id="rId13"/>
    <p:sldLayoutId id="2147484929" r:id="rId14"/>
    <p:sldLayoutId id="2147484930" r:id="rId15"/>
    <p:sldLayoutId id="2147484931" r:id="rId16"/>
    <p:sldLayoutId id="2147484932" r:id="rId17"/>
  </p:sldLayoutIdLst>
  <p:txStyles>
    <p:title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p:titleStyle>
    <p:body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p:bodyStyle>
    <p:otherStyle>
      <a:defPPr>
        <a:defRPr lang="en-US"/>
      </a:defPPr>
      <a:lvl1pPr marL="0" algn="l" defTabSz="342900" rtl="0" eaLnBrk="1" latinLnBrk="0" hangingPunct="1">
        <a:defRPr sz="1350" kern="1200">
          <a:solidFill>
            <a:schemeClr val="tx1"/>
          </a:solidFill>
          <a:latin typeface="+mn-lt"/>
          <a:ea typeface="+mn-ea"/>
          <a:cs typeface="+mn-cs"/>
        </a:defRPr>
      </a:lvl1pPr>
      <a:lvl2pPr marL="342900" algn="l" defTabSz="342900" rtl="0" eaLnBrk="1" latinLnBrk="0" hangingPunct="1">
        <a:defRPr sz="1350" kern="1200">
          <a:solidFill>
            <a:schemeClr val="tx1"/>
          </a:solidFill>
          <a:latin typeface="+mn-lt"/>
          <a:ea typeface="+mn-ea"/>
          <a:cs typeface="+mn-cs"/>
        </a:defRPr>
      </a:lvl2pPr>
      <a:lvl3pPr marL="685800" algn="l" defTabSz="342900" rtl="0" eaLnBrk="1" latinLnBrk="0" hangingPunct="1">
        <a:defRPr sz="1350" kern="1200">
          <a:solidFill>
            <a:schemeClr val="tx1"/>
          </a:solidFill>
          <a:latin typeface="+mn-lt"/>
          <a:ea typeface="+mn-ea"/>
          <a:cs typeface="+mn-cs"/>
        </a:defRPr>
      </a:lvl3pPr>
      <a:lvl4pPr marL="1028700" algn="l" defTabSz="342900" rtl="0" eaLnBrk="1" latinLnBrk="0" hangingPunct="1">
        <a:defRPr sz="1350" kern="1200">
          <a:solidFill>
            <a:schemeClr val="tx1"/>
          </a:solidFill>
          <a:latin typeface="+mn-lt"/>
          <a:ea typeface="+mn-ea"/>
          <a:cs typeface="+mn-cs"/>
        </a:defRPr>
      </a:lvl4pPr>
      <a:lvl5pPr marL="1371600" algn="l" defTabSz="342900" rtl="0" eaLnBrk="1" latinLnBrk="0" hangingPunct="1">
        <a:defRPr sz="1350" kern="1200">
          <a:solidFill>
            <a:schemeClr val="tx1"/>
          </a:solidFill>
          <a:latin typeface="+mn-lt"/>
          <a:ea typeface="+mn-ea"/>
          <a:cs typeface="+mn-cs"/>
        </a:defRPr>
      </a:lvl5pPr>
      <a:lvl6pPr marL="1714500" algn="l" defTabSz="342900" rtl="0" eaLnBrk="1" latinLnBrk="0" hangingPunct="1">
        <a:defRPr sz="1350" kern="1200">
          <a:solidFill>
            <a:schemeClr val="tx1"/>
          </a:solidFill>
          <a:latin typeface="+mn-lt"/>
          <a:ea typeface="+mn-ea"/>
          <a:cs typeface="+mn-cs"/>
        </a:defRPr>
      </a:lvl6pPr>
      <a:lvl7pPr marL="2057400" algn="l" defTabSz="342900" rtl="0" eaLnBrk="1" latinLnBrk="0" hangingPunct="1">
        <a:defRPr sz="1350" kern="1200">
          <a:solidFill>
            <a:schemeClr val="tx1"/>
          </a:solidFill>
          <a:latin typeface="+mn-lt"/>
          <a:ea typeface="+mn-ea"/>
          <a:cs typeface="+mn-cs"/>
        </a:defRPr>
      </a:lvl7pPr>
      <a:lvl8pPr marL="2400300" algn="l" defTabSz="342900" rtl="0" eaLnBrk="1" latinLnBrk="0" hangingPunct="1">
        <a:defRPr sz="1350" kern="1200">
          <a:solidFill>
            <a:schemeClr val="tx1"/>
          </a:solidFill>
          <a:latin typeface="+mn-lt"/>
          <a:ea typeface="+mn-ea"/>
          <a:cs typeface="+mn-cs"/>
        </a:defRPr>
      </a:lvl8pPr>
      <a:lvl9pPr marL="2743200" algn="l" defTabSz="3429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074" name="Group 2">
            <a:extLst>
              <a:ext uri="{FF2B5EF4-FFF2-40B4-BE49-F238E27FC236}">
                <a16:creationId xmlns:a16="http://schemas.microsoft.com/office/drawing/2014/main" id="{133A163C-69DB-B5DA-2919-B77F36F0478C}"/>
              </a:ext>
            </a:extLst>
          </p:cNvPr>
          <p:cNvGrpSpPr>
            <a:grpSpLocks/>
          </p:cNvGrpSpPr>
          <p:nvPr/>
        </p:nvGrpSpPr>
        <p:grpSpPr bwMode="auto">
          <a:xfrm>
            <a:off x="0" y="6350"/>
            <a:ext cx="9140825" cy="6851650"/>
            <a:chOff x="0" y="4"/>
            <a:chExt cx="5758" cy="4316"/>
          </a:xfrm>
        </p:grpSpPr>
        <p:sp>
          <p:nvSpPr>
            <p:cNvPr id="3079" name="Freeform 3">
              <a:extLst>
                <a:ext uri="{FF2B5EF4-FFF2-40B4-BE49-F238E27FC236}">
                  <a16:creationId xmlns:a16="http://schemas.microsoft.com/office/drawing/2014/main" id="{3DD39D19-9CF9-94B0-C2A4-74B6866A4EC7}"/>
                </a:ext>
              </a:extLst>
            </p:cNvPr>
            <p:cNvSpPr>
              <a:spLocks/>
            </p:cNvSpPr>
            <p:nvPr/>
          </p:nvSpPr>
          <p:spPr bwMode="hidden">
            <a:xfrm>
              <a:off x="558" y="1161"/>
              <a:ext cx="5200" cy="3159"/>
            </a:xfrm>
            <a:custGeom>
              <a:avLst/>
              <a:gdLst>
                <a:gd name="T0" fmla="*/ 0 w 5184"/>
                <a:gd name="T1" fmla="*/ 3159 h 3159"/>
                <a:gd name="T2" fmla="*/ 5216 w 5184"/>
                <a:gd name="T3" fmla="*/ 3159 h 3159"/>
                <a:gd name="T4" fmla="*/ 5216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0" name="Freeform 4">
              <a:extLst>
                <a:ext uri="{FF2B5EF4-FFF2-40B4-BE49-F238E27FC236}">
                  <a16:creationId xmlns:a16="http://schemas.microsoft.com/office/drawing/2014/main" id="{6DAFDFDF-3A70-BFFF-1EAC-62DB7184E5AF}"/>
                </a:ext>
              </a:extLst>
            </p:cNvPr>
            <p:cNvSpPr>
              <a:spLocks/>
            </p:cNvSpPr>
            <p:nvPr/>
          </p:nvSpPr>
          <p:spPr bwMode="hidden">
            <a:xfrm>
              <a:off x="0" y="1161"/>
              <a:ext cx="558" cy="3159"/>
            </a:xfrm>
            <a:custGeom>
              <a:avLst/>
              <a:gdLst>
                <a:gd name="T0" fmla="*/ 0 w 556"/>
                <a:gd name="T1" fmla="*/ 0 h 3159"/>
                <a:gd name="T2" fmla="*/ 0 w 556"/>
                <a:gd name="T3" fmla="*/ 3159 h 3159"/>
                <a:gd name="T4" fmla="*/ 560 w 556"/>
                <a:gd name="T5" fmla="*/ 3159 h 3159"/>
                <a:gd name="T6" fmla="*/ 560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grpSp>
          <p:nvGrpSpPr>
            <p:cNvPr id="3081" name="Group 5">
              <a:extLst>
                <a:ext uri="{FF2B5EF4-FFF2-40B4-BE49-F238E27FC236}">
                  <a16:creationId xmlns:a16="http://schemas.microsoft.com/office/drawing/2014/main" id="{B26AB67B-E24A-351D-BEF3-985F5BC94A15}"/>
                </a:ext>
              </a:extLst>
            </p:cNvPr>
            <p:cNvGrpSpPr>
              <a:grpSpLocks/>
            </p:cNvGrpSpPr>
            <p:nvPr userDrawn="1"/>
          </p:nvGrpSpPr>
          <p:grpSpPr bwMode="auto">
            <a:xfrm>
              <a:off x="0" y="4"/>
              <a:ext cx="5758" cy="4316"/>
              <a:chOff x="0" y="4"/>
              <a:chExt cx="5758" cy="4316"/>
            </a:xfrm>
          </p:grpSpPr>
          <p:sp>
            <p:nvSpPr>
              <p:cNvPr id="3082" name="Freeform 6">
                <a:extLst>
                  <a:ext uri="{FF2B5EF4-FFF2-40B4-BE49-F238E27FC236}">
                    <a16:creationId xmlns:a16="http://schemas.microsoft.com/office/drawing/2014/main" id="{7315803E-A031-6929-1088-E19323F3153B}"/>
                  </a:ext>
                </a:extLst>
              </p:cNvPr>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3" name="Freeform 7">
                <a:extLst>
                  <a:ext uri="{FF2B5EF4-FFF2-40B4-BE49-F238E27FC236}">
                    <a16:creationId xmlns:a16="http://schemas.microsoft.com/office/drawing/2014/main" id="{D474AA99-4F82-37D0-B45D-A9902923143C}"/>
                  </a:ext>
                </a:extLst>
              </p:cNvPr>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4" name="Freeform 8">
                <a:extLst>
                  <a:ext uri="{FF2B5EF4-FFF2-40B4-BE49-F238E27FC236}">
                    <a16:creationId xmlns:a16="http://schemas.microsoft.com/office/drawing/2014/main" id="{A07F9FF8-03FC-EB63-AD1B-2369CAD93B13}"/>
                  </a:ext>
                </a:extLst>
              </p:cNvPr>
              <p:cNvSpPr>
                <a:spLocks/>
              </p:cNvSpPr>
              <p:nvPr/>
            </p:nvSpPr>
            <p:spPr bwMode="ltGray">
              <a:xfrm>
                <a:off x="1019" y="1155"/>
                <a:ext cx="4739" cy="12"/>
              </a:xfrm>
              <a:custGeom>
                <a:avLst/>
                <a:gdLst>
                  <a:gd name="T0" fmla="*/ 4754 w 4724"/>
                  <a:gd name="T1" fmla="*/ 0 h 12"/>
                  <a:gd name="T2" fmla="*/ 0 w 4724"/>
                  <a:gd name="T3" fmla="*/ 0 h 12"/>
                  <a:gd name="T4" fmla="*/ 0 w 4724"/>
                  <a:gd name="T5" fmla="*/ 12 h 12"/>
                  <a:gd name="T6" fmla="*/ 4754 w 4724"/>
                  <a:gd name="T7" fmla="*/ 12 h 12"/>
                  <a:gd name="T8" fmla="*/ 4754 w 4724"/>
                  <a:gd name="T9" fmla="*/ 0 h 12"/>
                  <a:gd name="T10" fmla="*/ 4754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5" name="Freeform 9">
                <a:extLst>
                  <a:ext uri="{FF2B5EF4-FFF2-40B4-BE49-F238E27FC236}">
                    <a16:creationId xmlns:a16="http://schemas.microsoft.com/office/drawing/2014/main" id="{94C5486B-7BDF-510C-6B75-74C33CB3B5F8}"/>
                  </a:ext>
                </a:extLst>
              </p:cNvPr>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6" name="Freeform 10">
                <a:extLst>
                  <a:ext uri="{FF2B5EF4-FFF2-40B4-BE49-F238E27FC236}">
                    <a16:creationId xmlns:a16="http://schemas.microsoft.com/office/drawing/2014/main" id="{54DFD8BA-386A-13B8-F6F8-A079D6351E46}"/>
                  </a:ext>
                </a:extLst>
              </p:cNvPr>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5" name="Freeform 11">
                <a:extLst>
                  <a:ext uri="{FF2B5EF4-FFF2-40B4-BE49-F238E27FC236}">
                    <a16:creationId xmlns:a16="http://schemas.microsoft.com/office/drawing/2014/main" id="{6F0D93C5-3D41-827B-8B95-5A70094D4AC6}"/>
                  </a:ext>
                </a:extLst>
              </p:cNvPr>
              <p:cNvSpPr>
                <a:spLocks/>
              </p:cNvSpPr>
              <p:nvPr/>
            </p:nvSpPr>
            <p:spPr bwMode="ltGray">
              <a:xfrm>
                <a:off x="552" y="951"/>
                <a:ext cx="12" cy="420"/>
              </a:xfrm>
              <a:custGeom>
                <a:avLst/>
                <a:gdLst>
                  <a:gd name="T0" fmla="*/ 0 w 12"/>
                  <a:gd name="T1" fmla="*/ 0 h 420"/>
                  <a:gd name="T2" fmla="*/ 0 w 12"/>
                  <a:gd name="T3" fmla="*/ 420 h 420"/>
                  <a:gd name="T4" fmla="*/ 12 w 12"/>
                  <a:gd name="T5" fmla="*/ 420 h 420"/>
                  <a:gd name="T6" fmla="*/ 12 w 12"/>
                  <a:gd name="T7" fmla="*/ 0 h 420"/>
                  <a:gd name="T8" fmla="*/ 0 w 12"/>
                  <a:gd name="T9" fmla="*/ 0 h 420"/>
                  <a:gd name="T10" fmla="*/ 0 w 12"/>
                  <a:gd name="T11" fmla="*/ 0 h 420"/>
                </a:gdLst>
                <a:ahLst/>
                <a:cxnLst>
                  <a:cxn ang="0">
                    <a:pos x="T0" y="T1"/>
                  </a:cxn>
                  <a:cxn ang="0">
                    <a:pos x="T2" y="T3"/>
                  </a:cxn>
                  <a:cxn ang="0">
                    <a:pos x="T4" y="T5"/>
                  </a:cxn>
                  <a:cxn ang="0">
                    <a:pos x="T6" y="T7"/>
                  </a:cxn>
                  <a:cxn ang="0">
                    <a:pos x="T8" y="T9"/>
                  </a:cxn>
                  <a:cxn ang="0">
                    <a:pos x="T10" y="T11"/>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a:noFill/>
              </a:ln>
            </p:spPr>
            <p:txBody>
              <a:bodyPr/>
              <a:lstStyle/>
              <a:p>
                <a:pPr>
                  <a:defRPr/>
                </a:pPr>
                <a:endParaRPr lang="en-US"/>
              </a:p>
            </p:txBody>
          </p:sp>
          <p:sp>
            <p:nvSpPr>
              <p:cNvPr id="3088" name="Freeform 12">
                <a:extLst>
                  <a:ext uri="{FF2B5EF4-FFF2-40B4-BE49-F238E27FC236}">
                    <a16:creationId xmlns:a16="http://schemas.microsoft.com/office/drawing/2014/main" id="{EB8FA19A-C218-80FF-C15F-3642C40B7DF3}"/>
                  </a:ext>
                </a:extLst>
              </p:cNvPr>
              <p:cNvSpPr>
                <a:spLocks/>
              </p:cNvSpPr>
              <p:nvPr/>
            </p:nvSpPr>
            <p:spPr bwMode="ltGray">
              <a:xfrm>
                <a:off x="0" y="1155"/>
                <a:ext cx="351" cy="12"/>
              </a:xfrm>
              <a:custGeom>
                <a:avLst/>
                <a:gdLst>
                  <a:gd name="T0" fmla="*/ 0 w 251"/>
                  <a:gd name="T1" fmla="*/ 0 h 12"/>
                  <a:gd name="T2" fmla="*/ 0 w 251"/>
                  <a:gd name="T3" fmla="*/ 12 h 12"/>
                  <a:gd name="T4" fmla="*/ 491 w 251"/>
                  <a:gd name="T5" fmla="*/ 12 h 12"/>
                  <a:gd name="T6" fmla="*/ 491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3089" name="Freeform 13">
                <a:extLst>
                  <a:ext uri="{FF2B5EF4-FFF2-40B4-BE49-F238E27FC236}">
                    <a16:creationId xmlns:a16="http://schemas.microsoft.com/office/drawing/2014/main" id="{521472BE-FD49-26DD-ED5A-D5D37740C04E}"/>
                  </a:ext>
                </a:extLst>
              </p:cNvPr>
              <p:cNvSpPr>
                <a:spLocks/>
              </p:cNvSpPr>
              <p:nvPr/>
            </p:nvSpPr>
            <p:spPr bwMode="ltGray">
              <a:xfrm>
                <a:off x="767" y="1155"/>
                <a:ext cx="252" cy="12"/>
              </a:xfrm>
              <a:custGeom>
                <a:avLst/>
                <a:gdLst>
                  <a:gd name="T0" fmla="*/ 253 w 251"/>
                  <a:gd name="T1" fmla="*/ 0 h 12"/>
                  <a:gd name="T2" fmla="*/ 0 w 251"/>
                  <a:gd name="T3" fmla="*/ 0 h 12"/>
                  <a:gd name="T4" fmla="*/ 0 w 251"/>
                  <a:gd name="T5" fmla="*/ 12 h 12"/>
                  <a:gd name="T6" fmla="*/ 253 w 251"/>
                  <a:gd name="T7" fmla="*/ 12 h 12"/>
                  <a:gd name="T8" fmla="*/ 253 w 251"/>
                  <a:gd name="T9" fmla="*/ 0 h 12"/>
                  <a:gd name="T10" fmla="*/ 253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US"/>
              </a:p>
            </p:txBody>
          </p:sp>
          <p:sp>
            <p:nvSpPr>
              <p:cNvPr id="67598" name="Freeform 14">
                <a:extLst>
                  <a:ext uri="{FF2B5EF4-FFF2-40B4-BE49-F238E27FC236}">
                    <a16:creationId xmlns:a16="http://schemas.microsoft.com/office/drawing/2014/main" id="{4D640996-0B6C-10C3-6D98-9E1CA99DF992}"/>
                  </a:ext>
                </a:extLst>
              </p:cNvPr>
              <p:cNvSpPr>
                <a:spLocks/>
              </p:cNvSpPr>
              <p:nvPr/>
            </p:nvSpPr>
            <p:spPr bwMode="ltGray">
              <a:xfrm>
                <a:off x="348" y="1155"/>
                <a:ext cx="419" cy="12"/>
              </a:xfrm>
              <a:custGeom>
                <a:avLst/>
                <a:gdLst>
                  <a:gd name="T0" fmla="*/ 0 w 418"/>
                  <a:gd name="T1" fmla="*/ 0 h 12"/>
                  <a:gd name="T2" fmla="*/ 0 w 418"/>
                  <a:gd name="T3" fmla="*/ 12 h 12"/>
                  <a:gd name="T4" fmla="*/ 418 w 418"/>
                  <a:gd name="T5" fmla="*/ 12 h 12"/>
                  <a:gd name="T6" fmla="*/ 418 w 418"/>
                  <a:gd name="T7" fmla="*/ 0 h 12"/>
                  <a:gd name="T8" fmla="*/ 0 w 418"/>
                  <a:gd name="T9" fmla="*/ 0 h 12"/>
                  <a:gd name="T10" fmla="*/ 0 w 418"/>
                  <a:gd name="T11" fmla="*/ 0 h 12"/>
                </a:gdLst>
                <a:ahLst/>
                <a:cxnLst>
                  <a:cxn ang="0">
                    <a:pos x="T0" y="T1"/>
                  </a:cxn>
                  <a:cxn ang="0">
                    <a:pos x="T2" y="T3"/>
                  </a:cxn>
                  <a:cxn ang="0">
                    <a:pos x="T4" y="T5"/>
                  </a:cxn>
                  <a:cxn ang="0">
                    <a:pos x="T6" y="T7"/>
                  </a:cxn>
                  <a:cxn ang="0">
                    <a:pos x="T8" y="T9"/>
                  </a:cxn>
                  <a:cxn ang="0">
                    <a:pos x="T10" y="T11"/>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a:noFill/>
              </a:ln>
            </p:spPr>
            <p:txBody>
              <a:bodyPr/>
              <a:lstStyle/>
              <a:p>
                <a:pPr>
                  <a:defRPr/>
                </a:pPr>
                <a:endParaRPr lang="en-US"/>
              </a:p>
            </p:txBody>
          </p:sp>
        </p:grpSp>
      </p:grpSp>
      <p:sp>
        <p:nvSpPr>
          <p:cNvPr id="67599" name="Rectangle 15">
            <a:extLst>
              <a:ext uri="{FF2B5EF4-FFF2-40B4-BE49-F238E27FC236}">
                <a16:creationId xmlns:a16="http://schemas.microsoft.com/office/drawing/2014/main" id="{8BAA8FC3-A351-E2CB-3163-60B076406E73}"/>
              </a:ext>
            </a:extLst>
          </p:cNvPr>
          <p:cNvSpPr>
            <a:spLocks noGrp="1" noChangeArrowheads="1"/>
          </p:cNvSpPr>
          <p:nvPr>
            <p:ph type="title"/>
          </p:nvPr>
        </p:nvSpPr>
        <p:spPr bwMode="auto">
          <a:xfrm>
            <a:off x="1066800" y="304800"/>
            <a:ext cx="7543800" cy="1431925"/>
          </a:xfrm>
          <a:prstGeom prst="rect">
            <a:avLst/>
          </a:prstGeom>
          <a:noFill/>
          <a:ln>
            <a:noFill/>
          </a:ln>
          <a:effec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67600" name="Rectangle 16">
            <a:extLst>
              <a:ext uri="{FF2B5EF4-FFF2-40B4-BE49-F238E27FC236}">
                <a16:creationId xmlns:a16="http://schemas.microsoft.com/office/drawing/2014/main" id="{A6AC5D97-1E97-292D-DAA8-FFE9E4E8D5E8}"/>
              </a:ext>
            </a:extLst>
          </p:cNvPr>
          <p:cNvSpPr>
            <a:spLocks noGrp="1" noChangeArrowheads="1"/>
          </p:cNvSpPr>
          <p:nvPr>
            <p:ph type="body" idx="1"/>
          </p:nvPr>
        </p:nvSpPr>
        <p:spPr bwMode="auto">
          <a:xfrm>
            <a:off x="1066800" y="1981200"/>
            <a:ext cx="7543800" cy="4114800"/>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67602" name="Rectangle 18">
            <a:extLst>
              <a:ext uri="{FF2B5EF4-FFF2-40B4-BE49-F238E27FC236}">
                <a16:creationId xmlns:a16="http://schemas.microsoft.com/office/drawing/2014/main" id="{62C60694-5B30-CCD4-4BB5-E6290B44D5C6}"/>
              </a:ext>
            </a:extLst>
          </p:cNvPr>
          <p:cNvSpPr>
            <a:spLocks noGrp="1" noChangeArrowheads="1"/>
          </p:cNvSpPr>
          <p:nvPr>
            <p:ph type="ftr" sz="quarter" idx="3"/>
          </p:nvPr>
        </p:nvSpPr>
        <p:spPr bwMode="auto">
          <a:xfrm>
            <a:off x="914400" y="6400800"/>
            <a:ext cx="28956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ctr" eaLnBrk="1" hangingPunct="1">
              <a:defRPr sz="1000" b="0">
                <a:effectLst>
                  <a:outerShdw blurRad="38100" dist="38100" dir="2700000" algn="tl">
                    <a:srgbClr val="000000"/>
                  </a:outerShdw>
                </a:effectLst>
              </a:defRPr>
            </a:lvl1pPr>
          </a:lstStyle>
          <a:p>
            <a:pPr>
              <a:defRPr/>
            </a:pPr>
            <a:r>
              <a:rPr lang="en-US" altLang="en-US"/>
              <a:t>Bombings: Injury Patterns and Care</a:t>
            </a:r>
          </a:p>
        </p:txBody>
      </p:sp>
      <p:sp>
        <p:nvSpPr>
          <p:cNvPr id="67603" name="Rectangle 19">
            <a:extLst>
              <a:ext uri="{FF2B5EF4-FFF2-40B4-BE49-F238E27FC236}">
                <a16:creationId xmlns:a16="http://schemas.microsoft.com/office/drawing/2014/main" id="{1A1D45B4-E39A-2A05-D17F-E2FC59543CF0}"/>
              </a:ext>
            </a:extLst>
          </p:cNvPr>
          <p:cNvSpPr>
            <a:spLocks noGrp="1" noChangeArrowheads="1"/>
          </p:cNvSpPr>
          <p:nvPr>
            <p:ph type="sldNum" sz="quarter" idx="4"/>
          </p:nvPr>
        </p:nvSpPr>
        <p:spPr bwMode="auto">
          <a:xfrm>
            <a:off x="6705600" y="6400800"/>
            <a:ext cx="1905000" cy="4572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000" b="0">
                <a:effectLst>
                  <a:outerShdw blurRad="38100" dist="38100" dir="2700000" algn="tl">
                    <a:srgbClr val="000000"/>
                  </a:outerShdw>
                </a:effectLst>
              </a:defRPr>
            </a:lvl1pPr>
          </a:lstStyle>
          <a:p>
            <a:pPr>
              <a:defRPr/>
            </a:pPr>
            <a:fld id="{17178E39-7412-BA40-93C9-688C4FC2C632}" type="slidenum">
              <a:rPr lang="en-US" altLang="en-US"/>
              <a:pPr>
                <a:defRPr/>
              </a:pPr>
              <a:t>‹#›</a:t>
            </a:fld>
            <a:endParaRPr lang="en-US" altLang="en-US"/>
          </a:p>
        </p:txBody>
      </p:sp>
    </p:spTree>
  </p:cSld>
  <p:clrMap bg1="dk2" tx1="lt1" bg2="dk1" tx2="lt2" accent1="accent1" accent2="accent2" accent3="accent3" accent4="accent4" accent5="accent5" accent6="accent6" hlink="hlink" folHlink="folHlink"/>
  <p:sldLayoutIdLst>
    <p:sldLayoutId id="2147484928" r:id="rId1"/>
    <p:sldLayoutId id="2147484917" r:id="rId2"/>
    <p:sldLayoutId id="2147484918" r:id="rId3"/>
    <p:sldLayoutId id="2147484919" r:id="rId4"/>
    <p:sldLayoutId id="2147484920" r:id="rId5"/>
    <p:sldLayoutId id="2147484921" r:id="rId6"/>
    <p:sldLayoutId id="2147484922" r:id="rId7"/>
    <p:sldLayoutId id="2147484923" r:id="rId8"/>
    <p:sldLayoutId id="2147484924" r:id="rId9"/>
    <p:sldLayoutId id="2147484925" r:id="rId10"/>
    <p:sldLayoutId id="2147484926" r:id="rId11"/>
  </p:sldLayoutIdLst>
  <p:hf hdr="0" dt="0"/>
  <p:txStyles>
    <p:titleStyle>
      <a:lvl1pPr algn="l" rtl="0" eaLnBrk="0" fontAlgn="base" hangingPunct="0">
        <a:spcBef>
          <a:spcPct val="0"/>
        </a:spcBef>
        <a:spcAft>
          <a:spcPct val="0"/>
        </a:spcAft>
        <a:defRPr sz="3200" b="1" kern="1200">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2pPr>
      <a:lvl3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3pPr>
      <a:lvl4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4pPr>
      <a:lvl5pPr algn="l" rtl="0" eaLnBrk="0" fontAlgn="base" hangingPunct="0">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5pPr>
      <a:lvl6pPr marL="4572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6pPr>
      <a:lvl7pPr marL="9144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7pPr>
      <a:lvl8pPr marL="13716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8pPr>
      <a:lvl9pPr marL="1828800" algn="l" rtl="0" fontAlgn="base">
        <a:spcBef>
          <a:spcPct val="0"/>
        </a:spcBef>
        <a:spcAft>
          <a:spcPct val="0"/>
        </a:spcAft>
        <a:defRPr sz="3200" b="1">
          <a:solidFill>
            <a:schemeClr val="tx2"/>
          </a:solidFill>
          <a:effectLst>
            <a:outerShdw blurRad="38100" dist="38100" dir="2700000" algn="tl">
              <a:srgbClr val="000000"/>
            </a:outerShdw>
          </a:effectLst>
          <a:latin typeface="Tahoma" panose="020B0604030504040204" pitchFamily="34" charset="0"/>
        </a:defRPr>
      </a:lvl9pPr>
    </p:titleStyle>
    <p:bodyStyle>
      <a:lvl1pPr marL="342900" indent="-342900" algn="l" rtl="0" eaLnBrk="0" fontAlgn="base" hangingPunct="0">
        <a:spcBef>
          <a:spcPct val="20000"/>
        </a:spcBef>
        <a:spcAft>
          <a:spcPct val="0"/>
        </a:spcAft>
        <a:buClr>
          <a:schemeClr val="hlink"/>
        </a:buClr>
        <a:buSzPct val="70000"/>
        <a:buFont typeface="Wingdings" pitchFamily="2" charset="2"/>
        <a:buChar char="n"/>
        <a:defRPr sz="2800" kern="1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400" kern="1200">
          <a:solidFill>
            <a:schemeClr val="tx1"/>
          </a:solidFill>
          <a:effectLst>
            <a:outerShdw blurRad="38100" dist="38100" dir="2700000" algn="tl">
              <a:srgbClr val="000000"/>
            </a:outerShdw>
          </a:effectLst>
          <a:latin typeface="+mn-lt"/>
          <a:ea typeface="+mn-ea"/>
          <a:cs typeface="+mn-cs"/>
        </a:defRPr>
      </a:lvl2pPr>
      <a:lvl3pPr marL="1143000" indent="-228600" algn="l" rtl="0" eaLnBrk="0" fontAlgn="base" hangingPunct="0">
        <a:spcBef>
          <a:spcPct val="20000"/>
        </a:spcBef>
        <a:spcAft>
          <a:spcPct val="0"/>
        </a:spcAft>
        <a:buClr>
          <a:schemeClr val="hlink"/>
        </a:buClr>
        <a:buSzPct val="70000"/>
        <a:buFont typeface="Wingdings" pitchFamily="2" charset="2"/>
        <a:buChar char="n"/>
        <a:defRPr sz="2000" kern="1200">
          <a:solidFill>
            <a:schemeClr val="tx1"/>
          </a:solidFill>
          <a:effectLst>
            <a:outerShdw blurRad="38100" dist="38100" dir="2700000" algn="tl">
              <a:srgbClr val="000000"/>
            </a:outerShdw>
          </a:effectLst>
          <a:latin typeface="+mn-lt"/>
          <a:ea typeface="+mn-ea"/>
          <a:cs typeface="+mn-cs"/>
        </a:defRPr>
      </a:lvl3pPr>
      <a:lvl4pPr marL="1600200" indent="-228600" algn="l" rtl="0" eaLnBrk="0" fontAlgn="base" hangingPunct="0">
        <a:spcBef>
          <a:spcPct val="20000"/>
        </a:spcBef>
        <a:spcAft>
          <a:spcPct val="0"/>
        </a:spcAft>
        <a:buClr>
          <a:schemeClr val="tx1"/>
        </a:buClr>
        <a:buChar char="–"/>
        <a:defRPr kern="1200">
          <a:solidFill>
            <a:schemeClr val="tx1"/>
          </a:solidFill>
          <a:effectLst>
            <a:outerShdw blurRad="38100" dist="38100" dir="2700000" algn="tl">
              <a:srgbClr val="000000"/>
            </a:outerShdw>
          </a:effectLst>
          <a:latin typeface="+mn-lt"/>
          <a:ea typeface="+mn-ea"/>
          <a:cs typeface="+mn-cs"/>
        </a:defRPr>
      </a:lvl4pPr>
      <a:lvl5pPr marL="2057400" indent="-228600" algn="l" rtl="0" eaLnBrk="0" fontAlgn="base" hangingPunct="0">
        <a:spcBef>
          <a:spcPct val="20000"/>
        </a:spcBef>
        <a:spcAft>
          <a:spcPct val="0"/>
        </a:spcAft>
        <a:buClr>
          <a:schemeClr val="hlink"/>
        </a:buClr>
        <a:buSzPct val="70000"/>
        <a:buFont typeface="Wingdings" pitchFamily="2" charset="2"/>
        <a:buChar char="n"/>
        <a:defRPr sz="1600" kern="1200">
          <a:solidFill>
            <a:schemeClr val="tx1"/>
          </a:solidFill>
          <a:effectLst>
            <a:outerShdw blurRad="38100" dist="38100" dir="2700000" algn="tl">
              <a:srgbClr val="000000"/>
            </a:outerShdw>
          </a:effectLst>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0"/>
            <a:ext cx="9144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473108" y="1470582"/>
            <a:ext cx="8102927"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76129323"/>
      </p:ext>
    </p:extLst>
  </p:cSld>
  <p:clrMap bg1="lt1" tx1="dk1" bg2="lt2" tx2="dk2" accent1="accent1" accent2="accent2" accent3="accent3" accent4="accent4" accent5="accent5" accent6="accent6" hlink="hlink" folHlink="folHlink"/>
  <p:sldLayoutIdLst>
    <p:sldLayoutId id="2147484934" r:id="rId1"/>
    <p:sldLayoutId id="2147484935" r:id="rId2"/>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0" indent="0" algn="l" defTabSz="685800" rtl="0" eaLnBrk="1" latinLnBrk="0" hangingPunct="1">
        <a:lnSpc>
          <a:spcPct val="90000"/>
        </a:lnSpc>
        <a:spcBef>
          <a:spcPts val="750"/>
        </a:spcBef>
        <a:buFont typeface="Arial" panose="020B0604020202020204" pitchFamily="34" charset="0"/>
        <a:buNone/>
        <a:defRPr sz="2100" kern="1200">
          <a:solidFill>
            <a:schemeClr val="bg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2.xml"/><Relationship Id="rId5" Type="http://schemas.openxmlformats.org/officeDocument/2006/relationships/image" Target="../media/image26.jpe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6.xml"/><Relationship Id="rId1" Type="http://schemas.openxmlformats.org/officeDocument/2006/relationships/slideLayout" Target="../slideLayouts/slideLayout29.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png"/></Relationships>
</file>

<file path=ppt/slides/_rels/slide1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oogle.com/search?q=blast+injury&amp;tbm=isch&amp;ved=2ahUKEwjOzKDFuO2BAxXCmicCHR8GB-MQ2-cCegQIABAA&amp;oq=blast+injury&amp;gs_lcp=CgNpbWcQAzIHCAAQigUQQzIHCAAQigUQQzIFCAAQgAQyBQgAEIAEMgcIABCKBRBDMgUIABCABDIFCAAQgAQyBQgAEIAEMgUIABCABDIFCAAQgARQAFgAYJsPaABwAHgAgAFDiAFDkgEBMZgBAKoBC2d3cy13aXotaW1nwAEB&amp;sclient=img&amp;ei=p0omZY7dNcK1nsEPn4ycmA4&amp;bih=721&amp;biw=1368&amp;client=safari"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37.jpeg"/><Relationship Id="rId4" Type="http://schemas.openxmlformats.org/officeDocument/2006/relationships/image" Target="../media/image36.jpeg"/></Relationships>
</file>

<file path=ppt/slides/_rels/slide24.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0.emf"/><Relationship Id="rId7" Type="http://schemas.openxmlformats.org/officeDocument/2006/relationships/image" Target="../media/image43.png"/><Relationship Id="rId2" Type="http://schemas.openxmlformats.org/officeDocument/2006/relationships/notesSlide" Target="../notesSlides/notesSlide12.xml"/><Relationship Id="rId1" Type="http://schemas.openxmlformats.org/officeDocument/2006/relationships/slideLayout" Target="../slideLayouts/slideLayout14.xml"/><Relationship Id="rId6" Type="http://schemas.openxmlformats.org/officeDocument/2006/relationships/hyperlink" Target="https://unsaferguard.org/un-saferguard/kingery-bulmash" TargetMode="External"/><Relationship Id="rId5" Type="http://schemas.openxmlformats.org/officeDocument/2006/relationships/image" Target="../media/image42.png"/><Relationship Id="rId4" Type="http://schemas.openxmlformats.org/officeDocument/2006/relationships/image" Target="../media/image41.emf"/></Relationships>
</file>

<file path=ppt/slides/_rels/slide26.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hemeOverride" Target="../theme/themeOverride1.xml"/><Relationship Id="rId5" Type="http://schemas.openxmlformats.org/officeDocument/2006/relationships/image" Target="../media/image45.jpeg"/><Relationship Id="rId4" Type="http://schemas.openxmlformats.org/officeDocument/2006/relationships/image" Target="../media/image1.jpeg"/></Relationships>
</file>

<file path=ppt/slides/_rels/slide2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46.png"/></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15.xml"/><Relationship Id="rId7" Type="http://schemas.openxmlformats.org/officeDocument/2006/relationships/image" Target="../media/image48.png"/><Relationship Id="rId2" Type="http://schemas.openxmlformats.org/officeDocument/2006/relationships/slideLayout" Target="../slideLayouts/slideLayout2.xml"/><Relationship Id="rId1" Type="http://schemas.openxmlformats.org/officeDocument/2006/relationships/themeOverride" Target="../theme/themeOverride2.xml"/><Relationship Id="rId6" Type="http://schemas.openxmlformats.org/officeDocument/2006/relationships/image" Target="../media/image47.jpeg"/><Relationship Id="rId5" Type="http://schemas.openxmlformats.org/officeDocument/2006/relationships/image" Target="../media/image45.jpeg"/><Relationship Id="rId4" Type="http://schemas.openxmlformats.org/officeDocument/2006/relationships/image" Target="../media/image1.jpe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hemeOverride" Target="../theme/themeOverride3.xml"/><Relationship Id="rId5" Type="http://schemas.openxmlformats.org/officeDocument/2006/relationships/image" Target="../media/image45.jpeg"/><Relationship Id="rId4" Type="http://schemas.openxmlformats.org/officeDocument/2006/relationships/image" Target="../media/image1.jpeg"/></Relationships>
</file>

<file path=ppt/slides/_rels/slide3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hemeOverride" Target="../theme/themeOverride4.xml"/><Relationship Id="rId6" Type="http://schemas.openxmlformats.org/officeDocument/2006/relationships/image" Target="../media/image50.png"/><Relationship Id="rId5" Type="http://schemas.openxmlformats.org/officeDocument/2006/relationships/image" Target="../media/image45.jpeg"/><Relationship Id="rId4" Type="http://schemas.openxmlformats.org/officeDocument/2006/relationships/image" Target="../media/image1.jpeg"/></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2.xml"/><Relationship Id="rId1" Type="http://schemas.openxmlformats.org/officeDocument/2006/relationships/themeOverride" Target="../theme/themeOverride5.xml"/><Relationship Id="rId5" Type="http://schemas.openxmlformats.org/officeDocument/2006/relationships/image" Target="../media/image45.jpeg"/><Relationship Id="rId4" Type="http://schemas.openxmlformats.org/officeDocument/2006/relationships/image" Target="../media/image1.jpeg"/></Relationships>
</file>

<file path=ppt/slides/_rels/slide35.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19.xml"/><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hemeOverride" Target="../theme/themeOverride6.xml"/><Relationship Id="rId5" Type="http://schemas.openxmlformats.org/officeDocument/2006/relationships/image" Target="../media/image45.jpeg"/><Relationship Id="rId4" Type="http://schemas.openxmlformats.org/officeDocument/2006/relationships/image" Target="../media/image1.jpeg"/></Relationships>
</file>

<file path=ppt/slides/_rels/slide37.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hemeOverride" Target="../theme/themeOverride7.xml"/><Relationship Id="rId4" Type="http://schemas.openxmlformats.org/officeDocument/2006/relationships/image" Target="../media/image1.jpeg"/></Relationships>
</file>

<file path=ppt/slides/_rels/slide39.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16.xml"/></Relationships>
</file>

<file path=ppt/slides/_rels/slide4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image" Target="../media/image54.emf"/><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image" Target="../media/image56.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Text Box 4">
            <a:extLst>
              <a:ext uri="{FF2B5EF4-FFF2-40B4-BE49-F238E27FC236}">
                <a16:creationId xmlns:a16="http://schemas.microsoft.com/office/drawing/2014/main" id="{3183D4DE-0C2C-BBA5-E7C1-012A5DC1D1A9}"/>
              </a:ext>
            </a:extLst>
          </p:cNvPr>
          <p:cNvSpPr txBox="1">
            <a:spLocks noChangeArrowheads="1"/>
          </p:cNvSpPr>
          <p:nvPr/>
        </p:nvSpPr>
        <p:spPr bwMode="auto">
          <a:xfrm>
            <a:off x="-650335" y="116632"/>
            <a:ext cx="10440988"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2400" b="1" dirty="0"/>
              <a:t>Ordnance, Munitions and Explosives</a:t>
            </a:r>
          </a:p>
          <a:p>
            <a:pPr algn="ctr">
              <a:spcBef>
                <a:spcPct val="50000"/>
              </a:spcBef>
              <a:buClrTx/>
              <a:buFont typeface="Monotype Sorts" pitchFamily="2" charset="2"/>
              <a:buNone/>
            </a:pPr>
            <a:r>
              <a:rPr lang="en-GB" altLang="en-US" sz="2400" b="1" dirty="0"/>
              <a:t>(Ethics, Hazard and Effect)</a:t>
            </a:r>
          </a:p>
        </p:txBody>
      </p:sp>
      <p:pic>
        <p:nvPicPr>
          <p:cNvPr id="3" name="Picture 2" descr="A picture containing indoor, wooden&#10;&#10;Description automatically generated">
            <a:extLst>
              <a:ext uri="{FF2B5EF4-FFF2-40B4-BE49-F238E27FC236}">
                <a16:creationId xmlns:a16="http://schemas.microsoft.com/office/drawing/2014/main" id="{FE8ABD16-2790-EF7A-DF66-DC00D14E3B1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535272" y="4026976"/>
            <a:ext cx="3494534" cy="2689510"/>
          </a:xfrm>
          <a:prstGeom prst="rect">
            <a:avLst/>
          </a:prstGeom>
        </p:spPr>
      </p:pic>
      <p:pic>
        <p:nvPicPr>
          <p:cNvPr id="7" name="Picture 6" descr="A picture containing chocolate, dessert, eaten&#10;&#10;Description automatically generated">
            <a:extLst>
              <a:ext uri="{FF2B5EF4-FFF2-40B4-BE49-F238E27FC236}">
                <a16:creationId xmlns:a16="http://schemas.microsoft.com/office/drawing/2014/main" id="{551A410F-1725-21DF-FC56-85A976027ACC}"/>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93695" y="1500258"/>
            <a:ext cx="4176464" cy="2435719"/>
          </a:xfrm>
          <a:prstGeom prst="rect">
            <a:avLst/>
          </a:prstGeom>
        </p:spPr>
      </p:pic>
      <p:pic>
        <p:nvPicPr>
          <p:cNvPr id="9" name="Picture 8" descr="A picture containing smoke, weapon, rocket, missile&#10;&#10;Description automatically generated">
            <a:extLst>
              <a:ext uri="{FF2B5EF4-FFF2-40B4-BE49-F238E27FC236}">
                <a16:creationId xmlns:a16="http://schemas.microsoft.com/office/drawing/2014/main" id="{1C4B5B49-43E4-CB33-7164-EE19F4EA59C3}"/>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716016" y="1373362"/>
            <a:ext cx="3892712" cy="2689510"/>
          </a:xfrm>
          <a:prstGeom prst="rect">
            <a:avLst/>
          </a:prstGeom>
        </p:spPr>
      </p:pic>
      <p:pic>
        <p:nvPicPr>
          <p:cNvPr id="11" name="Picture 10" descr="A picture containing indoor, cluttered, messy, worktable&#10;&#10;Description automatically generated">
            <a:extLst>
              <a:ext uri="{FF2B5EF4-FFF2-40B4-BE49-F238E27FC236}">
                <a16:creationId xmlns:a16="http://schemas.microsoft.com/office/drawing/2014/main" id="{0C6BDF44-4DAF-818B-846D-8F38AB866D9C}"/>
              </a:ext>
            </a:extLst>
          </p:cNvPr>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4454334" y="4099755"/>
            <a:ext cx="4459415" cy="2642616"/>
          </a:xfrm>
          <a:prstGeom prst="rect">
            <a:avLst/>
          </a:prstGeom>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Ethics – consider the profession you are in:</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340768"/>
            <a:ext cx="8713092" cy="52322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Physical and the psychological damage:</a:t>
            </a:r>
          </a:p>
          <a:p>
            <a:pPr>
              <a:spcBef>
                <a:spcPct val="0"/>
              </a:spcBef>
              <a:buClrTx/>
              <a:buFontTx/>
              <a:buChar char="•"/>
            </a:pPr>
            <a:endParaRPr lang="en-GB" altLang="en-US" sz="2400" dirty="0"/>
          </a:p>
          <a:p>
            <a:pPr lvl="1">
              <a:spcBef>
                <a:spcPct val="0"/>
              </a:spcBef>
              <a:buClrTx/>
              <a:buFontTx/>
              <a:buChar char="•"/>
            </a:pPr>
            <a:r>
              <a:rPr lang="en-GB" altLang="en-US" sz="2100" dirty="0"/>
              <a:t>Physical - Primary, secondary, tertiary and quaternary</a:t>
            </a:r>
          </a:p>
          <a:p>
            <a:pPr lvl="1">
              <a:spcBef>
                <a:spcPct val="0"/>
              </a:spcBef>
              <a:buClrTx/>
              <a:buFontTx/>
              <a:buChar char="•"/>
            </a:pPr>
            <a:endParaRPr lang="en-GB" altLang="en-US" sz="2100" dirty="0"/>
          </a:p>
          <a:p>
            <a:pPr lvl="1">
              <a:spcBef>
                <a:spcPct val="0"/>
              </a:spcBef>
              <a:buClrTx/>
              <a:buFontTx/>
              <a:buChar char="•"/>
            </a:pPr>
            <a:r>
              <a:rPr lang="en-GB" altLang="en-US" sz="2100" dirty="0"/>
              <a:t>Psychological - trauma</a:t>
            </a:r>
          </a:p>
          <a:p>
            <a:pPr>
              <a:spcBef>
                <a:spcPct val="0"/>
              </a:spcBef>
              <a:buClrTx/>
              <a:buNone/>
            </a:pPr>
            <a:endParaRPr lang="en-GB" altLang="en-US" sz="2400" dirty="0"/>
          </a:p>
          <a:p>
            <a:pPr>
              <a:spcBef>
                <a:spcPct val="0"/>
              </a:spcBef>
              <a:buClrTx/>
              <a:buNone/>
            </a:pPr>
            <a:r>
              <a:rPr lang="en-GB" altLang="en-US" sz="2400" dirty="0"/>
              <a:t>The ethical considerations:</a:t>
            </a:r>
            <a:endParaRPr lang="en-GB" altLang="en-US" sz="2100" dirty="0"/>
          </a:p>
          <a:p>
            <a:pPr lvl="1">
              <a:spcBef>
                <a:spcPct val="0"/>
              </a:spcBef>
              <a:buClrTx/>
              <a:buFontTx/>
              <a:buChar char="•"/>
            </a:pPr>
            <a:endParaRPr lang="en-GB" altLang="en-US" sz="2100" dirty="0"/>
          </a:p>
          <a:p>
            <a:pPr lvl="1">
              <a:spcBef>
                <a:spcPct val="0"/>
              </a:spcBef>
              <a:buClrTx/>
              <a:buFontTx/>
              <a:buChar char="•"/>
            </a:pPr>
            <a:r>
              <a:rPr lang="en-GB" altLang="en-US" sz="2100" dirty="0"/>
              <a:t>Foreign Policy and National Security</a:t>
            </a:r>
            <a:endParaRPr lang="en-GB" altLang="en-US" dirty="0"/>
          </a:p>
          <a:p>
            <a:pPr lvl="1">
              <a:spcBef>
                <a:spcPct val="0"/>
              </a:spcBef>
              <a:buClrTx/>
              <a:buFontTx/>
              <a:buChar char="•"/>
            </a:pPr>
            <a:endParaRPr lang="en-GB" altLang="en-US" sz="2100" dirty="0"/>
          </a:p>
          <a:p>
            <a:pPr lvl="1">
              <a:spcBef>
                <a:spcPct val="0"/>
              </a:spcBef>
              <a:buClrTx/>
              <a:buFontTx/>
              <a:buChar char="•"/>
            </a:pPr>
            <a:r>
              <a:rPr lang="en-GB" altLang="en-US" sz="2100" dirty="0"/>
              <a:t>Justification within the LOAC – the 4 tenets of necessity, proportionality, distinction and humanity </a:t>
            </a:r>
          </a:p>
          <a:p>
            <a:pPr>
              <a:spcBef>
                <a:spcPct val="0"/>
              </a:spcBef>
              <a:buClrTx/>
              <a:buFontTx/>
              <a:buChar char="•"/>
            </a:pPr>
            <a:endParaRPr lang="en-GB" altLang="en-US" sz="2400" dirty="0"/>
          </a:p>
          <a:p>
            <a:pPr lvl="1">
              <a:spcBef>
                <a:spcPct val="0"/>
              </a:spcBef>
              <a:buClrTx/>
              <a:buFontTx/>
              <a:buChar char="•"/>
            </a:pPr>
            <a:r>
              <a:rPr lang="en-GB" altLang="en-US" sz="2100" dirty="0"/>
              <a:t>The mirror test</a:t>
            </a:r>
            <a:endParaRPr lang="en-GB" altLang="en-US" dirty="0"/>
          </a:p>
        </p:txBody>
      </p:sp>
    </p:spTree>
    <p:extLst>
      <p:ext uri="{BB962C8B-B14F-4D97-AF65-F5344CB8AC3E}">
        <p14:creationId xmlns:p14="http://schemas.microsoft.com/office/powerpoint/2010/main" val="4502141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Consider what you know as OME professionals:</a:t>
            </a:r>
          </a:p>
        </p:txBody>
      </p:sp>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215454" y="1484784"/>
            <a:ext cx="8605018" cy="30623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Pre-employment advertisement</a:t>
            </a:r>
          </a:p>
          <a:p>
            <a:pPr>
              <a:spcBef>
                <a:spcPct val="0"/>
              </a:spcBef>
              <a:buClrTx/>
              <a:buFontTx/>
              <a:buChar char="•"/>
            </a:pPr>
            <a:endParaRPr lang="en-GB" altLang="en-US" sz="2400" dirty="0"/>
          </a:p>
          <a:p>
            <a:pPr>
              <a:spcBef>
                <a:spcPct val="0"/>
              </a:spcBef>
              <a:buClrTx/>
              <a:buFontTx/>
              <a:buChar char="•"/>
            </a:pPr>
            <a:r>
              <a:rPr lang="en-GB" altLang="en-US" sz="2400" dirty="0"/>
              <a:t> Apprenticeship Standard for OME</a:t>
            </a:r>
          </a:p>
          <a:p>
            <a:pPr>
              <a:spcBef>
                <a:spcPct val="0"/>
              </a:spcBef>
              <a:buClrTx/>
              <a:buNone/>
            </a:pPr>
            <a:endParaRPr lang="en-GB" altLang="en-US" sz="2400" dirty="0"/>
          </a:p>
          <a:p>
            <a:pPr>
              <a:spcBef>
                <a:spcPct val="0"/>
              </a:spcBef>
              <a:buClrTx/>
              <a:buFontTx/>
              <a:buChar char="•"/>
            </a:pPr>
            <a:r>
              <a:rPr lang="en-GB" altLang="en-US" sz="2400" dirty="0"/>
              <a:t> Narrative, Programme Document and Module Directories</a:t>
            </a:r>
          </a:p>
          <a:p>
            <a:pPr>
              <a:spcBef>
                <a:spcPct val="0"/>
              </a:spcBef>
              <a:buClrTx/>
              <a:buFontTx/>
              <a:buChar char="•"/>
            </a:pPr>
            <a:endParaRPr lang="en-GB" altLang="en-US" sz="2400" dirty="0"/>
          </a:p>
          <a:p>
            <a:pPr>
              <a:spcBef>
                <a:spcPct val="0"/>
              </a:spcBef>
              <a:buClrTx/>
              <a:buFontTx/>
              <a:buChar char="•"/>
            </a:pPr>
            <a:r>
              <a:rPr lang="en-GB" altLang="en-US" sz="2400" dirty="0"/>
              <a:t> The KSB by which you demonstrate competency (example):</a:t>
            </a:r>
          </a:p>
        </p:txBody>
      </p:sp>
      <p:pic>
        <p:nvPicPr>
          <p:cNvPr id="4" name="Picture 3" descr="Text&#10;&#10;Description automatically generated">
            <a:extLst>
              <a:ext uri="{FF2B5EF4-FFF2-40B4-BE49-F238E27FC236}">
                <a16:creationId xmlns:a16="http://schemas.microsoft.com/office/drawing/2014/main" id="{48D6DA99-A1D3-8DBA-47D7-6F14744E5F24}"/>
              </a:ext>
            </a:extLst>
          </p:cNvPr>
          <p:cNvPicPr>
            <a:picLocks noChangeAspect="1"/>
          </p:cNvPicPr>
          <p:nvPr/>
        </p:nvPicPr>
        <p:blipFill>
          <a:blip r:embed="rId2"/>
          <a:stretch>
            <a:fillRect/>
          </a:stretch>
        </p:blipFill>
        <p:spPr>
          <a:xfrm>
            <a:off x="4932040" y="1424675"/>
            <a:ext cx="4063584" cy="1140229"/>
          </a:xfrm>
          <a:prstGeom prst="rect">
            <a:avLst/>
          </a:prstGeom>
        </p:spPr>
      </p:pic>
      <p:pic>
        <p:nvPicPr>
          <p:cNvPr id="6" name="Picture 5" descr="A screenshot of a computer&#10;&#10;Description automatically generated with medium confidence">
            <a:extLst>
              <a:ext uri="{FF2B5EF4-FFF2-40B4-BE49-F238E27FC236}">
                <a16:creationId xmlns:a16="http://schemas.microsoft.com/office/drawing/2014/main" id="{8F314B30-1AAB-4918-9011-A7ECBDE203F5}"/>
              </a:ext>
            </a:extLst>
          </p:cNvPr>
          <p:cNvPicPr>
            <a:picLocks noChangeAspect="1"/>
          </p:cNvPicPr>
          <p:nvPr/>
        </p:nvPicPr>
        <p:blipFill>
          <a:blip r:embed="rId3"/>
          <a:stretch>
            <a:fillRect/>
          </a:stretch>
        </p:blipFill>
        <p:spPr>
          <a:xfrm>
            <a:off x="518156" y="4581128"/>
            <a:ext cx="8158300" cy="2108184"/>
          </a:xfrm>
          <a:prstGeom prst="rect">
            <a:avLst/>
          </a:prstGeom>
        </p:spPr>
      </p:pic>
    </p:spTree>
    <p:extLst>
      <p:ext uri="{BB962C8B-B14F-4D97-AF65-F5344CB8AC3E}">
        <p14:creationId xmlns:p14="http://schemas.microsoft.com/office/powerpoint/2010/main" val="1774653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213CA4-B56D-650A-9B3D-3B1E41A8F055}"/>
              </a:ext>
            </a:extLst>
          </p:cNvPr>
          <p:cNvSpPr>
            <a:spLocks noGrp="1"/>
          </p:cNvSpPr>
          <p:nvPr>
            <p:ph type="title"/>
          </p:nvPr>
        </p:nvSpPr>
        <p:spPr/>
        <p:txBody>
          <a:bodyPr/>
          <a:lstStyle/>
          <a:p>
            <a:r>
              <a:rPr lang="en-US" dirty="0"/>
              <a:t>Mariupol Theatre – Ukraine (Year 4 - Haig)</a:t>
            </a:r>
          </a:p>
        </p:txBody>
      </p:sp>
      <p:pic>
        <p:nvPicPr>
          <p:cNvPr id="5" name="Content Placeholder 4" descr="A building that has been destroyed&#10;&#10;Description automatically generated with low confidence">
            <a:extLst>
              <a:ext uri="{FF2B5EF4-FFF2-40B4-BE49-F238E27FC236}">
                <a16:creationId xmlns:a16="http://schemas.microsoft.com/office/drawing/2014/main" id="{6E200C59-B2C2-FF7C-AD40-2689AB6E2CDD}"/>
              </a:ext>
            </a:extLst>
          </p:cNvPr>
          <p:cNvPicPr>
            <a:picLocks noGrp="1" noChangeAspect="1"/>
          </p:cNvPicPr>
          <p:nvPr>
            <p:ph idx="1"/>
          </p:nvPr>
        </p:nvPicPr>
        <p:blipFill>
          <a:blip r:embed="rId2"/>
          <a:stretch>
            <a:fillRect/>
          </a:stretch>
        </p:blipFill>
        <p:spPr>
          <a:xfrm>
            <a:off x="629766" y="1412776"/>
            <a:ext cx="7921575" cy="5297614"/>
          </a:xfrm>
        </p:spPr>
      </p:pic>
    </p:spTree>
    <p:extLst>
      <p:ext uri="{BB962C8B-B14F-4D97-AF65-F5344CB8AC3E}">
        <p14:creationId xmlns:p14="http://schemas.microsoft.com/office/powerpoint/2010/main" val="2476927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picture containing posing, dressed, clothes&#10;&#10;Description automatically generated">
            <a:extLst>
              <a:ext uri="{FF2B5EF4-FFF2-40B4-BE49-F238E27FC236}">
                <a16:creationId xmlns:a16="http://schemas.microsoft.com/office/drawing/2014/main" id="{A7CFE537-75D1-C52F-E36D-8AE5516E437C}"/>
              </a:ext>
            </a:extLst>
          </p:cNvPr>
          <p:cNvPicPr>
            <a:picLocks noChangeAspect="1"/>
          </p:cNvPicPr>
          <p:nvPr/>
        </p:nvPicPr>
        <p:blipFill rotWithShape="1">
          <a:blip r:embed="rId2">
            <a:extLst>
              <a:ext uri="{28A0092B-C50C-407E-A947-70E740481C1C}">
                <a14:useLocalDpi xmlns:a14="http://schemas.microsoft.com/office/drawing/2010/main" val="0"/>
              </a:ext>
            </a:extLst>
          </a:blip>
          <a:srcRect l="18183" r="24398" b="1"/>
          <a:stretch/>
        </p:blipFill>
        <p:spPr>
          <a:xfrm>
            <a:off x="4626474" y="1412777"/>
            <a:ext cx="4211536" cy="4895949"/>
          </a:xfrm>
          <a:prstGeom prst="rect">
            <a:avLst/>
          </a:prstGeom>
          <a:noFill/>
        </p:spPr>
      </p:pic>
      <p:pic>
        <p:nvPicPr>
          <p:cNvPr id="5" name="Content Placeholder 4" descr="A picture containing text, outdoor, ground&#10;&#10;Description automatically generated">
            <a:extLst>
              <a:ext uri="{FF2B5EF4-FFF2-40B4-BE49-F238E27FC236}">
                <a16:creationId xmlns:a16="http://schemas.microsoft.com/office/drawing/2014/main" id="{EE4F0B5F-3BC1-46A7-8FD8-27AB726BA7CE}"/>
              </a:ext>
            </a:extLst>
          </p:cNvPr>
          <p:cNvPicPr>
            <a:picLocks noGrp="1" noChangeAspect="1"/>
          </p:cNvPicPr>
          <p:nvPr>
            <p:ph sz="quarter" idx="22"/>
          </p:nvPr>
        </p:nvPicPr>
        <p:blipFill rotWithShape="1">
          <a:blip r:embed="rId3"/>
          <a:srcRect l="266" r="1" b="1"/>
          <a:stretch/>
        </p:blipFill>
        <p:spPr>
          <a:xfrm>
            <a:off x="305991" y="1412777"/>
            <a:ext cx="4211536" cy="4895949"/>
          </a:xfrm>
          <a:noFill/>
        </p:spPr>
      </p:pic>
      <p:sp>
        <p:nvSpPr>
          <p:cNvPr id="2" name="Title 1">
            <a:extLst>
              <a:ext uri="{FF2B5EF4-FFF2-40B4-BE49-F238E27FC236}">
                <a16:creationId xmlns:a16="http://schemas.microsoft.com/office/drawing/2014/main" id="{7C5E7C27-A854-DA93-93D3-F6FCA94CD2E6}"/>
              </a:ext>
            </a:extLst>
          </p:cNvPr>
          <p:cNvSpPr>
            <a:spLocks noGrp="1"/>
          </p:cNvSpPr>
          <p:nvPr>
            <p:ph type="title"/>
          </p:nvPr>
        </p:nvSpPr>
        <p:spPr>
          <a:xfrm>
            <a:off x="250825" y="274638"/>
            <a:ext cx="8291513" cy="777875"/>
          </a:xfrm>
        </p:spPr>
        <p:txBody>
          <a:bodyPr wrap="square" anchor="ctr">
            <a:normAutofit/>
          </a:bodyPr>
          <a:lstStyle/>
          <a:p>
            <a:pPr>
              <a:lnSpc>
                <a:spcPct val="90000"/>
              </a:lnSpc>
            </a:pPr>
            <a:r>
              <a:rPr lang="en-US" sz="2500"/>
              <a:t>UK Legacy – Cluster Munitions and Complex Weapons</a:t>
            </a:r>
          </a:p>
        </p:txBody>
      </p:sp>
    </p:spTree>
    <p:extLst>
      <p:ext uri="{BB962C8B-B14F-4D97-AF65-F5344CB8AC3E}">
        <p14:creationId xmlns:p14="http://schemas.microsoft.com/office/powerpoint/2010/main" val="33859897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ext Box 2">
            <a:extLst>
              <a:ext uri="{FF2B5EF4-FFF2-40B4-BE49-F238E27FC236}">
                <a16:creationId xmlns:a16="http://schemas.microsoft.com/office/drawing/2014/main" id="{C6A6DEB5-8F56-9A5C-91C0-98BE1B51024F}"/>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19458" name="Text Box 3">
            <a:extLst>
              <a:ext uri="{FF2B5EF4-FFF2-40B4-BE49-F238E27FC236}">
                <a16:creationId xmlns:a16="http://schemas.microsoft.com/office/drawing/2014/main" id="{79357ED2-7BD9-0C5F-92F5-EAB73849D64E}"/>
              </a:ext>
            </a:extLst>
          </p:cNvPr>
          <p:cNvSpPr txBox="1">
            <a:spLocks noChangeArrowheads="1"/>
          </p:cNvSpPr>
          <p:nvPr/>
        </p:nvSpPr>
        <p:spPr bwMode="auto">
          <a:xfrm>
            <a:off x="611188" y="1797050"/>
            <a:ext cx="7561262"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Tx/>
              <a:buChar char="•"/>
            </a:pPr>
            <a:r>
              <a:rPr lang="en-GB" altLang="en-US" sz="2800"/>
              <a:t> </a:t>
            </a:r>
            <a:r>
              <a:rPr lang="en-GB" altLang="en-US" sz="2500"/>
              <a:t>The rapid chemical decomposition of a chemical system with evolution of gas and heat</a:t>
            </a:r>
          </a:p>
          <a:p>
            <a:pPr>
              <a:spcBef>
                <a:spcPct val="0"/>
              </a:spcBef>
              <a:buClrTx/>
              <a:buFont typeface="Wingdings" pitchFamily="2" charset="2"/>
              <a:buNone/>
            </a:pPr>
            <a:endParaRPr lang="en-GB" altLang="en-US"/>
          </a:p>
        </p:txBody>
      </p:sp>
      <p:sp>
        <p:nvSpPr>
          <p:cNvPr id="19459" name="Text Box 4">
            <a:extLst>
              <a:ext uri="{FF2B5EF4-FFF2-40B4-BE49-F238E27FC236}">
                <a16:creationId xmlns:a16="http://schemas.microsoft.com/office/drawing/2014/main" id="{9AF01767-DE9C-9485-59B6-A007AAA7AE05}"/>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What is an explosion?</a:t>
            </a:r>
          </a:p>
        </p:txBody>
      </p:sp>
      <p:pic>
        <p:nvPicPr>
          <p:cNvPr id="19460" name="Picture 1">
            <a:extLst>
              <a:ext uri="{FF2B5EF4-FFF2-40B4-BE49-F238E27FC236}">
                <a16:creationId xmlns:a16="http://schemas.microsoft.com/office/drawing/2014/main" id="{DC8F8B7E-8472-F54F-A99D-2D7F0FF6D8DC}"/>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124075" y="2924175"/>
            <a:ext cx="520700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B7B951B8-B15F-D421-C7C3-F1201B43780F}"/>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Types of Explosives</a:t>
            </a:r>
            <a:endParaRPr lang="en-US" altLang="en-US" sz="2800" b="1" dirty="0">
              <a:solidFill>
                <a:schemeClr val="bg1"/>
              </a:solidFill>
              <a:latin typeface="+mn-lt"/>
            </a:endParaRPr>
          </a:p>
        </p:txBody>
      </p:sp>
      <p:pic>
        <p:nvPicPr>
          <p:cNvPr id="21506" name="Picture 4" descr="Diagram&#10;&#10;Description automatically generated">
            <a:extLst>
              <a:ext uri="{FF2B5EF4-FFF2-40B4-BE49-F238E27FC236}">
                <a16:creationId xmlns:a16="http://schemas.microsoft.com/office/drawing/2014/main" id="{36C9AC65-A9E6-C45A-FB37-0E9EFD5D03FB}"/>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3413" y="1557338"/>
            <a:ext cx="7366000" cy="4610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9EB2AF2-70C8-AE89-7F8E-26C742F63E97}"/>
              </a:ext>
            </a:extLst>
          </p:cNvPr>
          <p:cNvSpPr txBox="1">
            <a:spLocks noChangeArrowheads="1"/>
          </p:cNvSpPr>
          <p:nvPr/>
        </p:nvSpPr>
        <p:spPr bwMode="auto">
          <a:xfrm>
            <a:off x="315913"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Low Explosives</a:t>
            </a:r>
            <a:endParaRPr lang="en-US" altLang="en-US" sz="2800" b="1" dirty="0">
              <a:solidFill>
                <a:schemeClr val="bg1"/>
              </a:solidFill>
              <a:latin typeface="+mn-lt"/>
            </a:endParaRPr>
          </a:p>
        </p:txBody>
      </p:sp>
      <p:pic>
        <p:nvPicPr>
          <p:cNvPr id="22530" name="Picture 2" descr="A picture containing text&#10;&#10;Description automatically generated">
            <a:extLst>
              <a:ext uri="{FF2B5EF4-FFF2-40B4-BE49-F238E27FC236}">
                <a16:creationId xmlns:a16="http://schemas.microsoft.com/office/drawing/2014/main" id="{B82D4C8E-26C2-3AA9-A511-5E18626EA22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020763" y="1557338"/>
            <a:ext cx="65913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ext Box 2">
            <a:extLst>
              <a:ext uri="{FF2B5EF4-FFF2-40B4-BE49-F238E27FC236}">
                <a16:creationId xmlns:a16="http://schemas.microsoft.com/office/drawing/2014/main" id="{FEFE6A35-A155-5EC6-831A-94DCE7BE5185}"/>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High Explosives</a:t>
            </a:r>
            <a:endParaRPr lang="en-US" altLang="en-US" sz="2800" b="1" dirty="0">
              <a:solidFill>
                <a:schemeClr val="bg1"/>
              </a:solidFill>
              <a:latin typeface="+mn-lt"/>
            </a:endParaRPr>
          </a:p>
        </p:txBody>
      </p:sp>
      <p:pic>
        <p:nvPicPr>
          <p:cNvPr id="24578" name="Picture 2" descr="A picture containing outdoor, sky, rock, mountain&#10;&#10;Description automatically generated">
            <a:extLst>
              <a:ext uri="{FF2B5EF4-FFF2-40B4-BE49-F238E27FC236}">
                <a16:creationId xmlns:a16="http://schemas.microsoft.com/office/drawing/2014/main" id="{032A5368-1DD8-05D2-B731-194B0A45E114}"/>
              </a:ext>
            </a:extLst>
          </p:cNvPr>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470025" y="1484313"/>
            <a:ext cx="6203950" cy="4652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1" name="Picture 4" descr="NonElecDet-1[1]">
            <a:extLst>
              <a:ext uri="{FF2B5EF4-FFF2-40B4-BE49-F238E27FC236}">
                <a16:creationId xmlns:a16="http://schemas.microsoft.com/office/drawing/2014/main" id="{9F70A60D-2A7A-8964-BF9B-0C184E464DF5}"/>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038225" y="1412875"/>
            <a:ext cx="7067550" cy="5300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2" name="Text Box 4">
            <a:extLst>
              <a:ext uri="{FF2B5EF4-FFF2-40B4-BE49-F238E27FC236}">
                <a16:creationId xmlns:a16="http://schemas.microsoft.com/office/drawing/2014/main" id="{226E95E1-CFDD-7076-1606-02F8546767F7}"/>
              </a:ext>
            </a:extLst>
          </p:cNvPr>
          <p:cNvSpPr txBox="1">
            <a:spLocks noChangeArrowheads="1"/>
          </p:cNvSpPr>
          <p:nvPr/>
        </p:nvSpPr>
        <p:spPr bwMode="auto">
          <a:xfrm>
            <a:off x="-3133725" y="333375"/>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Primary High Explosives</a:t>
            </a:r>
          </a:p>
        </p:txBody>
      </p:sp>
      <p:pic>
        <p:nvPicPr>
          <p:cNvPr id="25603" name="Picture 3">
            <a:extLst>
              <a:ext uri="{FF2B5EF4-FFF2-40B4-BE49-F238E27FC236}">
                <a16:creationId xmlns:a16="http://schemas.microsoft.com/office/drawing/2014/main" id="{2DDC42D1-702E-712F-53C8-18F7A24801F6}"/>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rot="5400000">
            <a:off x="5053807" y="2010568"/>
            <a:ext cx="2603500" cy="2271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0A791E8-22FF-5457-29DE-B7575E7186C5}"/>
              </a:ext>
            </a:extLst>
          </p:cNvPr>
          <p:cNvSpPr>
            <a:spLocks noGrp="1" noChangeArrowheads="1"/>
          </p:cNvSpPr>
          <p:nvPr>
            <p:ph type="title"/>
          </p:nvPr>
        </p:nvSpPr>
        <p:spPr/>
        <p:txBody>
          <a:bodyPr/>
          <a:lstStyle/>
          <a:p>
            <a:pPr eaLnBrk="1" hangingPunct="1">
              <a:defRPr/>
            </a:pPr>
            <a:r>
              <a:rPr lang="en-US" dirty="0"/>
              <a:t>Secondary High Explosives</a:t>
            </a:r>
          </a:p>
        </p:txBody>
      </p:sp>
      <p:pic>
        <p:nvPicPr>
          <p:cNvPr id="26626" name="Picture 6" descr="A picture containing outdoor, nature, smoke, plant&#10;&#10;Description automatically generated">
            <a:extLst>
              <a:ext uri="{FF2B5EF4-FFF2-40B4-BE49-F238E27FC236}">
                <a16:creationId xmlns:a16="http://schemas.microsoft.com/office/drawing/2014/main" id="{737A991E-598E-5803-D242-ECFBC030DCEF}"/>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816100" y="1439863"/>
            <a:ext cx="5511800" cy="5116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4" name="Picture 3" descr="A picture containing white, sitting, small, open&#10;&#10;Description automatically generated">
            <a:extLst>
              <a:ext uri="{FF2B5EF4-FFF2-40B4-BE49-F238E27FC236}">
                <a16:creationId xmlns:a16="http://schemas.microsoft.com/office/drawing/2014/main" id="{DA38B301-1A5A-44B2-4F4B-2EAAF33954EF}"/>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bwMode="auto">
          <a:xfrm>
            <a:off x="3856638" y="1346506"/>
            <a:ext cx="3752850" cy="2209800"/>
          </a:xfrm>
          <a:prstGeom prst="rect">
            <a:avLst/>
          </a:prstGeom>
          <a:ln>
            <a:noFill/>
          </a:ln>
          <a:extLst>
            <a:ext uri="{53640926-AAD7-44D8-BBD7-CCE9431645EC}">
              <a14:shadowObscured xmlns:a14="http://schemas.microsoft.com/office/drawing/2010/main"/>
            </a:ext>
          </a:extLst>
        </p:spPr>
      </p:pic>
      <p:pic>
        <p:nvPicPr>
          <p:cNvPr id="5" name="Content Placeholder 4" descr="A red truck parked on the side of a road&#10;&#10;Description automatically generated">
            <a:extLst>
              <a:ext uri="{FF2B5EF4-FFF2-40B4-BE49-F238E27FC236}">
                <a16:creationId xmlns:a16="http://schemas.microsoft.com/office/drawing/2014/main" id="{9206DD4C-9568-B5EF-D0D5-1251CDA5D0E2}"/>
              </a:ext>
            </a:extLst>
          </p:cNvPr>
          <p:cNvPicPr>
            <a:picLocks noGrp="1" noChangeAspect="1"/>
          </p:cNvPicPr>
          <p:nvPr>
            <p:ph idx="1"/>
          </p:nvPr>
        </p:nvPicPr>
        <p:blipFill>
          <a:blip r:embed="rId3" cstate="email">
            <a:extLst>
              <a:ext uri="{28A0092B-C50C-407E-A947-70E740481C1C}">
                <a14:useLocalDpi xmlns:a14="http://schemas.microsoft.com/office/drawing/2010/main"/>
              </a:ext>
            </a:extLst>
          </a:blip>
          <a:stretch>
            <a:fillRect/>
          </a:stretch>
        </p:blipFill>
        <p:spPr>
          <a:xfrm>
            <a:off x="141097" y="3665523"/>
            <a:ext cx="4831795" cy="3000134"/>
          </a:xfrm>
          <a:prstGeom prst="rect">
            <a:avLst/>
          </a:prstGeom>
        </p:spPr>
      </p:pic>
      <p:pic>
        <p:nvPicPr>
          <p:cNvPr id="6" name="Picture 5">
            <a:extLst>
              <a:ext uri="{FF2B5EF4-FFF2-40B4-BE49-F238E27FC236}">
                <a16:creationId xmlns:a16="http://schemas.microsoft.com/office/drawing/2014/main" id="{F3A9F10E-860E-102F-F403-65DCEA38B797}"/>
              </a:ext>
            </a:extLst>
          </p:cNvPr>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41097" y="1344209"/>
            <a:ext cx="3641620" cy="2209801"/>
          </a:xfrm>
          <a:prstGeom prst="rect">
            <a:avLst/>
          </a:prstGeom>
        </p:spPr>
      </p:pic>
      <p:pic>
        <p:nvPicPr>
          <p:cNvPr id="7" name="Picture 6" descr="A picture containing building, outdoor, sitting, street&#10;&#10;Description automatically generated">
            <a:extLst>
              <a:ext uri="{FF2B5EF4-FFF2-40B4-BE49-F238E27FC236}">
                <a16:creationId xmlns:a16="http://schemas.microsoft.com/office/drawing/2014/main" id="{057FC4F7-F154-61DB-EB3B-CA63EE36BDC8}"/>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5023296" y="3767157"/>
            <a:ext cx="4013200" cy="2830195"/>
          </a:xfrm>
          <a:prstGeom prst="rect">
            <a:avLst/>
          </a:prstGeom>
        </p:spPr>
      </p:pic>
    </p:spTree>
    <p:extLst>
      <p:ext uri="{BB962C8B-B14F-4D97-AF65-F5344CB8AC3E}">
        <p14:creationId xmlns:p14="http://schemas.microsoft.com/office/powerpoint/2010/main" val="111683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2665C-B276-4BA6-1D9B-2FED8DBC9B1A}"/>
              </a:ext>
            </a:extLst>
          </p:cNvPr>
          <p:cNvSpPr>
            <a:spLocks noGrp="1"/>
          </p:cNvSpPr>
          <p:nvPr>
            <p:ph type="title"/>
          </p:nvPr>
        </p:nvSpPr>
        <p:spPr/>
        <p:txBody>
          <a:bodyPr/>
          <a:lstStyle/>
          <a:p>
            <a:r>
              <a:rPr lang="en-US" dirty="0"/>
              <a:t>Home-Made Explosives</a:t>
            </a:r>
          </a:p>
        </p:txBody>
      </p:sp>
      <p:pic>
        <p:nvPicPr>
          <p:cNvPr id="10" name="Picture 9" descr="Map&#10;&#10;Description automatically generated">
            <a:extLst>
              <a:ext uri="{FF2B5EF4-FFF2-40B4-BE49-F238E27FC236}">
                <a16:creationId xmlns:a16="http://schemas.microsoft.com/office/drawing/2014/main" id="{BA032C34-FA66-B2DE-E6B6-6DAAC93A47B4}"/>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427984" y="4005064"/>
            <a:ext cx="4574935" cy="2710243"/>
          </a:xfrm>
          <a:prstGeom prst="rect">
            <a:avLst/>
          </a:prstGeom>
        </p:spPr>
      </p:pic>
      <p:pic>
        <p:nvPicPr>
          <p:cNvPr id="12" name="Picture 11" descr="Diagram&#10;&#10;Description automatically generated">
            <a:extLst>
              <a:ext uri="{FF2B5EF4-FFF2-40B4-BE49-F238E27FC236}">
                <a16:creationId xmlns:a16="http://schemas.microsoft.com/office/drawing/2014/main" id="{208CC6BA-5F11-1FAA-F965-5250BE9012A9}"/>
              </a:ext>
            </a:extLst>
          </p:cNvPr>
          <p:cNvPicPr>
            <a:picLocks noChangeAspect="1"/>
          </p:cNvPicPr>
          <p:nvPr/>
        </p:nvPicPr>
        <p:blipFill>
          <a:blip r:embed="rId3"/>
          <a:stretch>
            <a:fillRect/>
          </a:stretch>
        </p:blipFill>
        <p:spPr>
          <a:xfrm>
            <a:off x="0" y="1306449"/>
            <a:ext cx="5054600" cy="2590800"/>
          </a:xfrm>
          <a:prstGeom prst="rect">
            <a:avLst/>
          </a:prstGeom>
        </p:spPr>
      </p:pic>
      <p:pic>
        <p:nvPicPr>
          <p:cNvPr id="19" name="Picture 18" descr="A picture containing outdoor&#10;&#10;Description automatically generated">
            <a:extLst>
              <a:ext uri="{FF2B5EF4-FFF2-40B4-BE49-F238E27FC236}">
                <a16:creationId xmlns:a16="http://schemas.microsoft.com/office/drawing/2014/main" id="{E06C3A88-6D48-D6E5-F4B7-2C78E6C714D3}"/>
              </a:ext>
            </a:extLst>
          </p:cNvPr>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5185799" y="1471058"/>
            <a:ext cx="3817120" cy="2261582"/>
          </a:xfrm>
          <a:prstGeom prst="rect">
            <a:avLst/>
          </a:prstGeom>
        </p:spPr>
      </p:pic>
      <p:pic>
        <p:nvPicPr>
          <p:cNvPr id="21" name="Picture 20" descr="A picture containing outdoor, ground&#10;&#10;Description automatically generated">
            <a:extLst>
              <a:ext uri="{FF2B5EF4-FFF2-40B4-BE49-F238E27FC236}">
                <a16:creationId xmlns:a16="http://schemas.microsoft.com/office/drawing/2014/main" id="{D8B38027-0B1C-62FE-3A9F-792ADA4B0AD7}"/>
              </a:ext>
            </a:extLst>
          </p:cNvPr>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259993" y="4250948"/>
            <a:ext cx="3917466" cy="2218473"/>
          </a:xfrm>
          <a:prstGeom prst="rect">
            <a:avLst/>
          </a:prstGeom>
        </p:spPr>
      </p:pic>
      <p:sp>
        <p:nvSpPr>
          <p:cNvPr id="22" name="TextBox 21">
            <a:extLst>
              <a:ext uri="{FF2B5EF4-FFF2-40B4-BE49-F238E27FC236}">
                <a16:creationId xmlns:a16="http://schemas.microsoft.com/office/drawing/2014/main" id="{BB3E9FA5-BAE4-1913-4B3C-386964510BA1}"/>
              </a:ext>
            </a:extLst>
          </p:cNvPr>
          <p:cNvSpPr txBox="1"/>
          <p:nvPr/>
        </p:nvSpPr>
        <p:spPr>
          <a:xfrm>
            <a:off x="323528" y="6011996"/>
            <a:ext cx="1864678" cy="369332"/>
          </a:xfrm>
          <a:prstGeom prst="rect">
            <a:avLst/>
          </a:prstGeom>
          <a:solidFill>
            <a:schemeClr val="accent2"/>
          </a:solidFill>
        </p:spPr>
        <p:txBody>
          <a:bodyPr wrap="none" rtlCol="0">
            <a:spAutoFit/>
          </a:bodyPr>
          <a:lstStyle/>
          <a:p>
            <a:r>
              <a:rPr lang="en-US" dirty="0">
                <a:solidFill>
                  <a:schemeClr val="bg1"/>
                </a:solidFill>
              </a:rPr>
              <a:t>PETN and TATP</a:t>
            </a:r>
          </a:p>
        </p:txBody>
      </p:sp>
      <p:sp>
        <p:nvSpPr>
          <p:cNvPr id="23" name="TextBox 22">
            <a:extLst>
              <a:ext uri="{FF2B5EF4-FFF2-40B4-BE49-F238E27FC236}">
                <a16:creationId xmlns:a16="http://schemas.microsoft.com/office/drawing/2014/main" id="{F2A0B8F4-7F47-9DFA-F41C-3B5E26A212D8}"/>
              </a:ext>
            </a:extLst>
          </p:cNvPr>
          <p:cNvSpPr txBox="1"/>
          <p:nvPr/>
        </p:nvSpPr>
        <p:spPr>
          <a:xfrm>
            <a:off x="5292080" y="3314854"/>
            <a:ext cx="740331" cy="369332"/>
          </a:xfrm>
          <a:prstGeom prst="rect">
            <a:avLst/>
          </a:prstGeom>
          <a:solidFill>
            <a:schemeClr val="accent2"/>
          </a:solidFill>
        </p:spPr>
        <p:txBody>
          <a:bodyPr wrap="none" rtlCol="0">
            <a:spAutoFit/>
          </a:bodyPr>
          <a:lstStyle/>
          <a:p>
            <a:r>
              <a:rPr lang="en-US" dirty="0">
                <a:solidFill>
                  <a:schemeClr val="bg1"/>
                </a:solidFill>
              </a:rPr>
              <a:t>TATP</a:t>
            </a:r>
          </a:p>
        </p:txBody>
      </p:sp>
      <p:sp>
        <p:nvSpPr>
          <p:cNvPr id="24" name="TextBox 23">
            <a:extLst>
              <a:ext uri="{FF2B5EF4-FFF2-40B4-BE49-F238E27FC236}">
                <a16:creationId xmlns:a16="http://schemas.microsoft.com/office/drawing/2014/main" id="{0A9E1E08-61A4-2652-123C-55EE263E12B7}"/>
              </a:ext>
            </a:extLst>
          </p:cNvPr>
          <p:cNvSpPr txBox="1"/>
          <p:nvPr/>
        </p:nvSpPr>
        <p:spPr>
          <a:xfrm>
            <a:off x="189869" y="1400375"/>
            <a:ext cx="1518364" cy="369332"/>
          </a:xfrm>
          <a:prstGeom prst="rect">
            <a:avLst/>
          </a:prstGeom>
          <a:solidFill>
            <a:schemeClr val="accent2"/>
          </a:solidFill>
        </p:spPr>
        <p:txBody>
          <a:bodyPr wrap="none" rtlCol="0">
            <a:spAutoFit/>
          </a:bodyPr>
          <a:lstStyle/>
          <a:p>
            <a:r>
              <a:rPr lang="en-US" dirty="0">
                <a:solidFill>
                  <a:schemeClr val="bg1"/>
                </a:solidFill>
              </a:rPr>
              <a:t>Richard Reid</a:t>
            </a:r>
          </a:p>
        </p:txBody>
      </p:sp>
      <p:sp>
        <p:nvSpPr>
          <p:cNvPr id="27" name="TextBox 26">
            <a:extLst>
              <a:ext uri="{FF2B5EF4-FFF2-40B4-BE49-F238E27FC236}">
                <a16:creationId xmlns:a16="http://schemas.microsoft.com/office/drawing/2014/main" id="{9FE8B4B7-CA93-8212-A65B-664C06AEB181}"/>
              </a:ext>
            </a:extLst>
          </p:cNvPr>
          <p:cNvSpPr txBox="1"/>
          <p:nvPr/>
        </p:nvSpPr>
        <p:spPr>
          <a:xfrm>
            <a:off x="4445468" y="4005064"/>
            <a:ext cx="3044488" cy="369332"/>
          </a:xfrm>
          <a:prstGeom prst="rect">
            <a:avLst/>
          </a:prstGeom>
          <a:solidFill>
            <a:schemeClr val="accent2"/>
          </a:solidFill>
        </p:spPr>
        <p:txBody>
          <a:bodyPr wrap="none" rtlCol="0">
            <a:spAutoFit/>
          </a:bodyPr>
          <a:lstStyle/>
          <a:p>
            <a:r>
              <a:rPr lang="en-US" dirty="0">
                <a:solidFill>
                  <a:schemeClr val="bg1"/>
                </a:solidFill>
              </a:rPr>
              <a:t>Umar Farouk </a:t>
            </a:r>
            <a:r>
              <a:rPr lang="en-US" dirty="0" err="1">
                <a:solidFill>
                  <a:schemeClr val="bg1"/>
                </a:solidFill>
              </a:rPr>
              <a:t>AbdulMutallab</a:t>
            </a:r>
            <a:endParaRPr lang="en-US" dirty="0">
              <a:solidFill>
                <a:schemeClr val="bg1"/>
              </a:solidFill>
            </a:endParaRPr>
          </a:p>
        </p:txBody>
      </p:sp>
    </p:spTree>
    <p:extLst>
      <p:ext uri="{BB962C8B-B14F-4D97-AF65-F5344CB8AC3E}">
        <p14:creationId xmlns:p14="http://schemas.microsoft.com/office/powerpoint/2010/main" val="4484438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AB255-E002-A01C-656B-71B42E4B054E}"/>
              </a:ext>
            </a:extLst>
          </p:cNvPr>
          <p:cNvSpPr>
            <a:spLocks noGrp="1"/>
          </p:cNvSpPr>
          <p:nvPr>
            <p:ph type="title"/>
          </p:nvPr>
        </p:nvSpPr>
        <p:spPr/>
        <p:txBody>
          <a:bodyPr/>
          <a:lstStyle/>
          <a:p>
            <a:r>
              <a:rPr lang="en-US" dirty="0"/>
              <a:t>HME Continued</a:t>
            </a:r>
          </a:p>
        </p:txBody>
      </p:sp>
      <p:pic>
        <p:nvPicPr>
          <p:cNvPr id="6" name="Picture 5" descr="A picture containing text, ground, outdoor, cement&#10;&#10;Description automatically generated">
            <a:extLst>
              <a:ext uri="{FF2B5EF4-FFF2-40B4-BE49-F238E27FC236}">
                <a16:creationId xmlns:a16="http://schemas.microsoft.com/office/drawing/2014/main" id="{D3B960A6-5C11-93AE-74EB-9FE618E309DC}"/>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769938" y="1772816"/>
            <a:ext cx="7772400" cy="4369620"/>
          </a:xfrm>
          <a:prstGeom prst="rect">
            <a:avLst/>
          </a:prstGeom>
        </p:spPr>
      </p:pic>
    </p:spTree>
    <p:extLst>
      <p:ext uri="{BB962C8B-B14F-4D97-AF65-F5344CB8AC3E}">
        <p14:creationId xmlns:p14="http://schemas.microsoft.com/office/powerpoint/2010/main" val="1265900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Box 2">
            <a:extLst>
              <a:ext uri="{FF2B5EF4-FFF2-40B4-BE49-F238E27FC236}">
                <a16:creationId xmlns:a16="http://schemas.microsoft.com/office/drawing/2014/main" id="{BA96DBD1-882A-4F78-CDAB-53DBDB46FE81}"/>
              </a:ext>
            </a:extLst>
          </p:cNvPr>
          <p:cNvSpPr txBox="1">
            <a:spLocks noChangeArrowheads="1"/>
          </p:cNvSpPr>
          <p:nvPr/>
        </p:nvSpPr>
        <p:spPr bwMode="auto">
          <a:xfrm>
            <a:off x="387350" y="385763"/>
            <a:ext cx="8001000" cy="522287"/>
          </a:xfrm>
          <a:prstGeom prst="rect">
            <a:avLst/>
          </a:prstGeom>
          <a:no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spcBef>
                <a:spcPct val="50000"/>
              </a:spcBef>
              <a:defRPr/>
            </a:pPr>
            <a:r>
              <a:rPr lang="en-AU" altLang="en-US" sz="2800" b="1" dirty="0">
                <a:solidFill>
                  <a:schemeClr val="bg1"/>
                </a:solidFill>
                <a:latin typeface="+mn-lt"/>
              </a:rPr>
              <a:t>Most Common HME by TNT Equivalence</a:t>
            </a:r>
            <a:endParaRPr lang="en-US" altLang="en-US" sz="2800" b="1" dirty="0">
              <a:solidFill>
                <a:schemeClr val="bg1"/>
              </a:solidFill>
              <a:latin typeface="+mn-lt"/>
            </a:endParaRPr>
          </a:p>
        </p:txBody>
      </p:sp>
      <p:pic>
        <p:nvPicPr>
          <p:cNvPr id="5" name="Picture 4">
            <a:extLst>
              <a:ext uri="{FF2B5EF4-FFF2-40B4-BE49-F238E27FC236}">
                <a16:creationId xmlns:a16="http://schemas.microsoft.com/office/drawing/2014/main" id="{E61CC246-6ED4-F3CF-37E4-9CB0E4F81075}"/>
              </a:ext>
            </a:extLst>
          </p:cNvPr>
          <p:cNvPicPr>
            <a:picLocks noChangeAspect="1"/>
          </p:cNvPicPr>
          <p:nvPr/>
        </p:nvPicPr>
        <p:blipFill>
          <a:blip r:embed="rId2"/>
          <a:stretch>
            <a:fillRect/>
          </a:stretch>
        </p:blipFill>
        <p:spPr>
          <a:xfrm>
            <a:off x="179511" y="1412776"/>
            <a:ext cx="8704967" cy="4896544"/>
          </a:xfrm>
          <a:prstGeom prst="rect">
            <a:avLst/>
          </a:prstGeom>
        </p:spPr>
      </p:pic>
      <p:cxnSp>
        <p:nvCxnSpPr>
          <p:cNvPr id="7" name="Straight Connector 6">
            <a:extLst>
              <a:ext uri="{FF2B5EF4-FFF2-40B4-BE49-F238E27FC236}">
                <a16:creationId xmlns:a16="http://schemas.microsoft.com/office/drawing/2014/main" id="{4C0A448C-12C5-45B5-DD14-31FBC1FB4B1C}"/>
              </a:ext>
            </a:extLst>
          </p:cNvPr>
          <p:cNvCxnSpPr/>
          <p:nvPr/>
        </p:nvCxnSpPr>
        <p:spPr>
          <a:xfrm>
            <a:off x="899592" y="3573016"/>
            <a:ext cx="7776864" cy="0"/>
          </a:xfrm>
          <a:prstGeom prst="line">
            <a:avLst/>
          </a:prstGeom>
          <a:ln w="38100">
            <a:solidFill>
              <a:srgbClr val="FF0000"/>
            </a:solidFill>
            <a:prstDash val="sysDash"/>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4233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ext Box 2">
            <a:extLst>
              <a:ext uri="{FF2B5EF4-FFF2-40B4-BE49-F238E27FC236}">
                <a16:creationId xmlns:a16="http://schemas.microsoft.com/office/drawing/2014/main" id="{536E52AA-5049-056B-5108-EC795EB95B1E}"/>
              </a:ext>
            </a:extLst>
          </p:cNvPr>
          <p:cNvSpPr txBox="1">
            <a:spLocks noChangeArrowheads="1"/>
          </p:cNvSpPr>
          <p:nvPr/>
        </p:nvSpPr>
        <p:spPr bwMode="auto">
          <a:xfrm>
            <a:off x="1143000" y="2427288"/>
            <a:ext cx="68580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0"/>
              </a:spcBef>
              <a:buClrTx/>
              <a:buFontTx/>
              <a:buNone/>
            </a:pPr>
            <a:endParaRPr lang="en-GB" altLang="en-US">
              <a:solidFill>
                <a:srgbClr val="6699FF"/>
              </a:solidFill>
            </a:endParaRPr>
          </a:p>
          <a:p>
            <a:pPr algn="ctr">
              <a:spcBef>
                <a:spcPct val="0"/>
              </a:spcBef>
              <a:buClrTx/>
              <a:buFontTx/>
              <a:buNone/>
            </a:pPr>
            <a:endParaRPr lang="en-GB" altLang="en-US">
              <a:solidFill>
                <a:srgbClr val="6699FF"/>
              </a:solidFill>
            </a:endParaRPr>
          </a:p>
          <a:p>
            <a:pPr algn="ctr">
              <a:spcBef>
                <a:spcPct val="0"/>
              </a:spcBef>
              <a:buClrTx/>
              <a:buFontTx/>
              <a:buNone/>
            </a:pPr>
            <a:endParaRPr lang="en-GB" altLang="en-US" b="1">
              <a:solidFill>
                <a:schemeClr val="accent1"/>
              </a:solidFill>
            </a:endParaRPr>
          </a:p>
          <a:p>
            <a:pPr algn="ctr">
              <a:spcBef>
                <a:spcPct val="0"/>
              </a:spcBef>
              <a:buClrTx/>
              <a:buFontTx/>
              <a:buNone/>
            </a:pPr>
            <a:endParaRPr lang="en-GB" altLang="en-US">
              <a:solidFill>
                <a:srgbClr val="FFFF00"/>
              </a:solidFill>
            </a:endParaRPr>
          </a:p>
        </p:txBody>
      </p:sp>
      <p:sp>
        <p:nvSpPr>
          <p:cNvPr id="28674" name="Text Box 3">
            <a:extLst>
              <a:ext uri="{FF2B5EF4-FFF2-40B4-BE49-F238E27FC236}">
                <a16:creationId xmlns:a16="http://schemas.microsoft.com/office/drawing/2014/main" id="{6DD154DC-8187-B775-8A50-3C8E401E86CE}"/>
              </a:ext>
            </a:extLst>
          </p:cNvPr>
          <p:cNvSpPr txBox="1">
            <a:spLocks noChangeArrowheads="1"/>
          </p:cNvSpPr>
          <p:nvPr/>
        </p:nvSpPr>
        <p:spPr bwMode="auto">
          <a:xfrm>
            <a:off x="539750" y="1644650"/>
            <a:ext cx="6408738" cy="48628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dirty="0"/>
          </a:p>
          <a:p>
            <a:pPr>
              <a:spcBef>
                <a:spcPct val="0"/>
              </a:spcBef>
              <a:buClrTx/>
              <a:buFontTx/>
              <a:buChar char="•"/>
            </a:pPr>
            <a:r>
              <a:rPr lang="en-GB" altLang="en-US" sz="2400" dirty="0"/>
              <a:t> Blast Wave</a:t>
            </a:r>
          </a:p>
          <a:p>
            <a:pPr lvl="1">
              <a:spcBef>
                <a:spcPct val="0"/>
              </a:spcBef>
              <a:buClrTx/>
              <a:buFontTx/>
              <a:buChar char="•"/>
            </a:pPr>
            <a:r>
              <a:rPr lang="en-GB" altLang="en-US" sz="2100" dirty="0"/>
              <a:t>700 tonnes per square inch in a millisecond</a:t>
            </a:r>
          </a:p>
          <a:p>
            <a:pPr lvl="1">
              <a:spcBef>
                <a:spcPct val="0"/>
              </a:spcBef>
              <a:buClrTx/>
              <a:buFontTx/>
              <a:buChar char="•"/>
            </a:pPr>
            <a:r>
              <a:rPr lang="en-GB" altLang="en-US" sz="2100" dirty="0"/>
              <a:t>Or, the weight of 7000 elephants on one square inch</a:t>
            </a:r>
          </a:p>
          <a:p>
            <a:pPr lvl="1">
              <a:spcBef>
                <a:spcPct val="0"/>
              </a:spcBef>
              <a:buClrTx/>
              <a:buFontTx/>
              <a:buChar char="•"/>
            </a:pPr>
            <a:endParaRPr lang="en-GB" altLang="en-US" sz="2100" dirty="0"/>
          </a:p>
          <a:p>
            <a:pPr>
              <a:spcBef>
                <a:spcPct val="0"/>
              </a:spcBef>
              <a:buClrTx/>
              <a:buFontTx/>
              <a:buChar char="•"/>
            </a:pPr>
            <a:r>
              <a:rPr lang="en-GB" altLang="en-US" sz="2400" dirty="0"/>
              <a:t> Fragmentation</a:t>
            </a:r>
          </a:p>
          <a:p>
            <a:pPr lvl="1">
              <a:spcBef>
                <a:spcPct val="0"/>
              </a:spcBef>
              <a:buClrTx/>
              <a:buFontTx/>
              <a:buChar char="•"/>
            </a:pPr>
            <a:r>
              <a:rPr lang="en-GB" altLang="en-US" sz="2100" dirty="0"/>
              <a:t>Primary</a:t>
            </a:r>
          </a:p>
          <a:p>
            <a:pPr lvl="1">
              <a:spcBef>
                <a:spcPct val="0"/>
              </a:spcBef>
              <a:buClrTx/>
              <a:buFontTx/>
              <a:buChar char="•"/>
            </a:pPr>
            <a:r>
              <a:rPr lang="en-GB" altLang="en-US" sz="2100" dirty="0"/>
              <a:t>Secondary</a:t>
            </a:r>
          </a:p>
          <a:p>
            <a:pPr lvl="1">
              <a:spcBef>
                <a:spcPct val="0"/>
              </a:spcBef>
              <a:buClrTx/>
              <a:buFontTx/>
              <a:buChar char="•"/>
            </a:pPr>
            <a:endParaRPr lang="en-GB" altLang="en-US" sz="2100" dirty="0"/>
          </a:p>
          <a:p>
            <a:pPr>
              <a:spcBef>
                <a:spcPct val="0"/>
              </a:spcBef>
              <a:buClrTx/>
              <a:buFontTx/>
              <a:buChar char="•"/>
            </a:pPr>
            <a:r>
              <a:rPr lang="en-GB" altLang="en-US" sz="2400" dirty="0"/>
              <a:t> Ground Shock</a:t>
            </a:r>
          </a:p>
          <a:p>
            <a:pPr lvl="1">
              <a:spcBef>
                <a:spcPct val="0"/>
              </a:spcBef>
              <a:buClrTx/>
              <a:buFontTx/>
              <a:buChar char="•"/>
            </a:pPr>
            <a:endParaRPr lang="en-GB" altLang="en-US" sz="2100" dirty="0"/>
          </a:p>
          <a:p>
            <a:pPr>
              <a:spcBef>
                <a:spcPct val="0"/>
              </a:spcBef>
              <a:buClrTx/>
              <a:buFontTx/>
              <a:buChar char="•"/>
            </a:pPr>
            <a:r>
              <a:rPr lang="en-GB" altLang="en-US" sz="2400" dirty="0"/>
              <a:t> Thermal Effects</a:t>
            </a:r>
          </a:p>
          <a:p>
            <a:pPr lvl="1">
              <a:spcBef>
                <a:spcPct val="0"/>
              </a:spcBef>
              <a:buClrTx/>
              <a:buFontTx/>
              <a:buChar char="•"/>
            </a:pPr>
            <a:r>
              <a:rPr lang="en-GB" altLang="en-US" sz="2100" dirty="0"/>
              <a:t>4000 degrees centigrade</a:t>
            </a:r>
          </a:p>
        </p:txBody>
      </p:sp>
      <p:sp>
        <p:nvSpPr>
          <p:cNvPr id="28675" name="Text Box 4">
            <a:extLst>
              <a:ext uri="{FF2B5EF4-FFF2-40B4-BE49-F238E27FC236}">
                <a16:creationId xmlns:a16="http://schemas.microsoft.com/office/drawing/2014/main" id="{E353FE17-BD8D-6579-2933-A42036D37688}"/>
              </a:ext>
            </a:extLst>
          </p:cNvPr>
          <p:cNvSpPr txBox="1">
            <a:spLocks noChangeArrowheads="1"/>
          </p:cNvSpPr>
          <p:nvPr/>
        </p:nvSpPr>
        <p:spPr bwMode="auto">
          <a:xfrm>
            <a:off x="-3205163" y="404813"/>
            <a:ext cx="1137761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dirty="0"/>
              <a:t> Effects of an explosion</a:t>
            </a:r>
          </a:p>
        </p:txBody>
      </p:sp>
      <p:pic>
        <p:nvPicPr>
          <p:cNvPr id="28676" name="Picture 4">
            <a:extLst>
              <a:ext uri="{FF2B5EF4-FFF2-40B4-BE49-F238E27FC236}">
                <a16:creationId xmlns:a16="http://schemas.microsoft.com/office/drawing/2014/main" id="{A560363B-DB2F-BEAB-61FE-29B52A97056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4714875" y="3119438"/>
            <a:ext cx="3273425" cy="196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600075" y="1975758"/>
            <a:ext cx="2500312"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pPr>
            <a:endParaRPr lang="en-US" sz="1350">
              <a:solidFill>
                <a:prstClr val="white"/>
              </a:solidFill>
              <a:latin typeface="Calibri" panose="020F0502020204030204"/>
            </a:endParaRPr>
          </a:p>
        </p:txBody>
      </p:sp>
      <p:sp>
        <p:nvSpPr>
          <p:cNvPr id="5" name="Content Placeholder 1">
            <a:extLst>
              <a:ext uri="{FF2B5EF4-FFF2-40B4-BE49-F238E27FC236}">
                <a16:creationId xmlns:a16="http://schemas.microsoft.com/office/drawing/2014/main" id="{D54D6DCD-A4A0-103E-6A1F-CC3DA599C095}"/>
              </a:ext>
            </a:extLst>
          </p:cNvPr>
          <p:cNvSpPr txBox="1">
            <a:spLocks/>
          </p:cNvSpPr>
          <p:nvPr/>
        </p:nvSpPr>
        <p:spPr>
          <a:xfrm>
            <a:off x="771525" y="2332700"/>
            <a:ext cx="1971675" cy="1910443"/>
          </a:xfrm>
          <a:prstGeom prst="rect">
            <a:avLst/>
          </a:prstGeom>
          <a:noFill/>
        </p:spPr>
        <p:txBody>
          <a:bodyPr vert="horz" lIns="68580" tIns="34290" rIns="68580" bIns="34290" rtlCol="0" anchor="ctr" anchorCtr="0">
            <a:norm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defTabSz="685800" fontAlgn="auto">
              <a:spcBef>
                <a:spcPct val="0"/>
              </a:spcBef>
              <a:spcAft>
                <a:spcPts val="450"/>
              </a:spcAft>
            </a:pPr>
            <a:r>
              <a:rPr lang="en-US" sz="2700">
                <a:solidFill>
                  <a:srgbClr val="FFFFFF"/>
                </a:solidFill>
                <a:latin typeface="Calibri Light" panose="020F0302020204030204"/>
              </a:rPr>
              <a:t>The nature and formation of blast waves</a:t>
            </a:r>
          </a:p>
        </p:txBody>
      </p:sp>
      <p:pic>
        <p:nvPicPr>
          <p:cNvPr id="9" name="Content Placeholder 8" descr="Diagram&#10;&#10;Description automatically generated">
            <a:extLst>
              <a:ext uri="{FF2B5EF4-FFF2-40B4-BE49-F238E27FC236}">
                <a16:creationId xmlns:a16="http://schemas.microsoft.com/office/drawing/2014/main" id="{1545B0DA-BA4D-F96A-5B8F-391A6BF185FE}"/>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a:stretch/>
        </p:blipFill>
        <p:spPr>
          <a:xfrm>
            <a:off x="3395853" y="1153124"/>
            <a:ext cx="5580373" cy="3975060"/>
          </a:xfrm>
          <a:prstGeom prst="rect">
            <a:avLst/>
          </a:prstGeom>
        </p:spPr>
      </p:pic>
      <mc:AlternateContent xmlns:mc="http://schemas.openxmlformats.org/markup-compatibility/2006" xmlns:a14="http://schemas.microsoft.com/office/drawing/2010/main">
        <mc:Choice Requires="a14">
          <p:sp>
            <p:nvSpPr>
              <p:cNvPr id="2" name="TextBox 1">
                <a:extLst>
                  <a:ext uri="{FF2B5EF4-FFF2-40B4-BE49-F238E27FC236}">
                    <a16:creationId xmlns:a16="http://schemas.microsoft.com/office/drawing/2014/main" id="{70E71362-B5B8-C3C1-55CD-B397867D50E7}"/>
                  </a:ext>
                </a:extLst>
              </p:cNvPr>
              <p:cNvSpPr txBox="1"/>
              <p:nvPr/>
            </p:nvSpPr>
            <p:spPr>
              <a:xfrm>
                <a:off x="7256206" y="1740877"/>
                <a:ext cx="401392" cy="300082"/>
              </a:xfrm>
              <a:prstGeom prst="rect">
                <a:avLst/>
              </a:prstGeom>
              <a:noFill/>
            </p:spPr>
            <p:txBody>
              <a:bodyPr wrap="none" rtlCol="0">
                <a:spAutoFit/>
              </a:bodyPr>
              <a:lstStyle/>
              <a:p>
                <a:pPr defTabSz="685800" eaLnBrk="1" fontAlgn="auto" hangingPunct="1">
                  <a:spcBef>
                    <a:spcPts val="0"/>
                  </a:spcBef>
                  <a:spcAft>
                    <a:spcPts val="0"/>
                  </a:spcAft>
                </a:pPr>
                <a14:m>
                  <m:oMathPara xmlns:m="http://schemas.openxmlformats.org/officeDocument/2006/math">
                    <m:oMathParaPr>
                      <m:jc m:val="centerGroup"/>
                    </m:oMathParaPr>
                    <m:oMath xmlns:m="http://schemas.openxmlformats.org/officeDocument/2006/math">
                      <m:r>
                        <a:rPr lang="en-US" sz="1350" i="1">
                          <a:solidFill>
                            <a:prstClr val="white"/>
                          </a:solidFill>
                          <a:latin typeface="Cambria Math" panose="02040503050406030204" pitchFamily="18" charset="0"/>
                          <a:ea typeface="Cambria Math" panose="02040503050406030204" pitchFamily="18" charset="0"/>
                        </a:rPr>
                        <m:t>𝜇</m:t>
                      </m:r>
                      <m:r>
                        <a:rPr lang="en-GB" sz="1350" i="1">
                          <a:solidFill>
                            <a:prstClr val="white"/>
                          </a:solidFill>
                          <a:latin typeface="Cambria Math" panose="02040503050406030204" pitchFamily="18" charset="0"/>
                          <a:ea typeface="Cambria Math" panose="02040503050406030204" pitchFamily="18" charset="0"/>
                        </a:rPr>
                        <m:t>𝑠</m:t>
                      </m:r>
                    </m:oMath>
                  </m:oMathPara>
                </a14:m>
                <a:endParaRPr lang="en-US" sz="1350" dirty="0">
                  <a:solidFill>
                    <a:prstClr val="white"/>
                  </a:solidFill>
                  <a:latin typeface="Calibri" panose="020F0502020204030204"/>
                  <a:ea typeface="+mn-ea"/>
                </a:endParaRPr>
              </a:p>
            </p:txBody>
          </p:sp>
        </mc:Choice>
        <mc:Fallback xmlns="">
          <p:sp>
            <p:nvSpPr>
              <p:cNvPr id="2" name="TextBox 1">
                <a:extLst>
                  <a:ext uri="{FF2B5EF4-FFF2-40B4-BE49-F238E27FC236}">
                    <a16:creationId xmlns:a16="http://schemas.microsoft.com/office/drawing/2014/main" id="{70E71362-B5B8-C3C1-55CD-B397867D50E7}"/>
                  </a:ext>
                </a:extLst>
              </p:cNvPr>
              <p:cNvSpPr txBox="1">
                <a:spLocks noRot="1" noChangeAspect="1" noMove="1" noResize="1" noEditPoints="1" noAdjustHandles="1" noChangeArrowheads="1" noChangeShapeType="1" noTextEdit="1"/>
              </p:cNvSpPr>
              <p:nvPr/>
            </p:nvSpPr>
            <p:spPr>
              <a:xfrm>
                <a:off x="7256206" y="1740877"/>
                <a:ext cx="401392" cy="300082"/>
              </a:xfrm>
              <a:prstGeom prst="rect">
                <a:avLst/>
              </a:prstGeom>
              <a:blipFill>
                <a:blip r:embed="rId4"/>
                <a:stretch>
                  <a:fillRect b="-4167"/>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3" name="TextBox 2">
                <a:extLst>
                  <a:ext uri="{FF2B5EF4-FFF2-40B4-BE49-F238E27FC236}">
                    <a16:creationId xmlns:a16="http://schemas.microsoft.com/office/drawing/2014/main" id="{9DFF374A-4384-75AE-FD94-5DC822C670A7}"/>
                  </a:ext>
                </a:extLst>
              </p:cNvPr>
              <p:cNvSpPr txBox="1"/>
              <p:nvPr/>
            </p:nvSpPr>
            <p:spPr>
              <a:xfrm>
                <a:off x="7256205" y="2773264"/>
                <a:ext cx="406201"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endParaRPr lang="en-US" sz="1350" dirty="0">
                  <a:solidFill>
                    <a:prstClr val="white"/>
                  </a:solidFill>
                  <a:latin typeface="Calibri" panose="020F0502020204030204"/>
                  <a:ea typeface="+mn-ea"/>
                </a:endParaRPr>
              </a:p>
            </p:txBody>
          </p:sp>
        </mc:Choice>
        <mc:Fallback xmlns="">
          <p:sp>
            <p:nvSpPr>
              <p:cNvPr id="3" name="TextBox 2">
                <a:extLst>
                  <a:ext uri="{FF2B5EF4-FFF2-40B4-BE49-F238E27FC236}">
                    <a16:creationId xmlns:a16="http://schemas.microsoft.com/office/drawing/2014/main" id="{9DFF374A-4384-75AE-FD94-5DC822C670A7}"/>
                  </a:ext>
                </a:extLst>
              </p:cNvPr>
              <p:cNvSpPr txBox="1">
                <a:spLocks noRot="1" noChangeAspect="1" noMove="1" noResize="1" noEditPoints="1" noAdjustHandles="1" noChangeArrowheads="1" noChangeShapeType="1" noTextEdit="1"/>
              </p:cNvSpPr>
              <p:nvPr/>
            </p:nvSpPr>
            <p:spPr>
              <a:xfrm>
                <a:off x="7256205" y="2773264"/>
                <a:ext cx="406201" cy="300082"/>
              </a:xfrm>
              <a:prstGeom prst="rect">
                <a:avLst/>
              </a:prstGeom>
              <a:blipFill>
                <a:blip r:embed="rId5"/>
                <a:stretch>
                  <a:fillRect l="-3030" t="-4167" b="-25000"/>
                </a:stretch>
              </a:blipFill>
            </p:spPr>
            <p:txBody>
              <a:bodyPr/>
              <a:lstStyle/>
              <a:p>
                <a:r>
                  <a:rPr lang="en-US">
                    <a:noFill/>
                  </a:rPr>
                  <a:t> </a:t>
                </a:r>
              </a:p>
            </p:txBody>
          </p:sp>
        </mc:Fallback>
      </mc:AlternateContent>
      <mc:AlternateContent xmlns:mc="http://schemas.openxmlformats.org/markup-compatibility/2006" xmlns:a14="http://schemas.microsoft.com/office/drawing/2010/main">
        <mc:Choice Requires="a14">
          <p:sp>
            <p:nvSpPr>
              <p:cNvPr id="4" name="TextBox 3">
                <a:extLst>
                  <a:ext uri="{FF2B5EF4-FFF2-40B4-BE49-F238E27FC236}">
                    <a16:creationId xmlns:a16="http://schemas.microsoft.com/office/drawing/2014/main" id="{9D5EA9F4-940E-0B2E-B473-2FBE9BF2199A}"/>
                  </a:ext>
                </a:extLst>
              </p:cNvPr>
              <p:cNvSpPr txBox="1"/>
              <p:nvPr/>
            </p:nvSpPr>
            <p:spPr>
              <a:xfrm>
                <a:off x="7252600" y="3470359"/>
                <a:ext cx="1172822" cy="300082"/>
              </a:xfrm>
              <a:prstGeom prst="rect">
                <a:avLst/>
              </a:prstGeom>
              <a:noFill/>
            </p:spPr>
            <p:txBody>
              <a:bodyPr wrap="none" rtlCol="0">
                <a:spAutoFit/>
              </a:bodyPr>
              <a:lstStyle/>
              <a:p>
                <a:pPr defTabSz="685800" eaLnBrk="1" fontAlgn="auto" hangingPunct="1">
                  <a:spcBef>
                    <a:spcPts val="0"/>
                  </a:spcBef>
                  <a:spcAft>
                    <a:spcPts val="0"/>
                  </a:spcAft>
                </a:pPr>
                <a:r>
                  <a:rPr lang="en-GB" sz="1350" dirty="0">
                    <a:solidFill>
                      <a:prstClr val="white"/>
                    </a:solidFill>
                    <a:latin typeface="Calibri" panose="020F0502020204030204"/>
                    <a:ea typeface="Cambria Math" panose="02040503050406030204" pitchFamily="18" charset="0"/>
                  </a:rPr>
                  <a:t>m</a:t>
                </a:r>
                <a14:m>
                  <m:oMath xmlns:m="http://schemas.openxmlformats.org/officeDocument/2006/math">
                    <m:r>
                      <a:rPr lang="en-GB" sz="1350" i="1">
                        <a:solidFill>
                          <a:prstClr val="white"/>
                        </a:solidFill>
                        <a:latin typeface="Cambria Math" panose="02040503050406030204" pitchFamily="18" charset="0"/>
                        <a:ea typeface="Cambria Math" panose="02040503050406030204" pitchFamily="18" charset="0"/>
                      </a:rPr>
                      <m:t>𝑠</m:t>
                    </m:r>
                  </m:oMath>
                </a14:m>
                <a:r>
                  <a:rPr lang="en-US" sz="1350" dirty="0">
                    <a:solidFill>
                      <a:prstClr val="white"/>
                    </a:solidFill>
                    <a:latin typeface="Calibri" panose="020F0502020204030204"/>
                    <a:ea typeface="+mn-ea"/>
                  </a:rPr>
                  <a:t> – several s</a:t>
                </a:r>
              </a:p>
            </p:txBody>
          </p:sp>
        </mc:Choice>
        <mc:Fallback xmlns="">
          <p:sp>
            <p:nvSpPr>
              <p:cNvPr id="4" name="TextBox 3">
                <a:extLst>
                  <a:ext uri="{FF2B5EF4-FFF2-40B4-BE49-F238E27FC236}">
                    <a16:creationId xmlns:a16="http://schemas.microsoft.com/office/drawing/2014/main" id="{9D5EA9F4-940E-0B2E-B473-2FBE9BF2199A}"/>
                  </a:ext>
                </a:extLst>
              </p:cNvPr>
              <p:cNvSpPr txBox="1">
                <a:spLocks noRot="1" noChangeAspect="1" noMove="1" noResize="1" noEditPoints="1" noAdjustHandles="1" noChangeArrowheads="1" noChangeShapeType="1" noTextEdit="1"/>
              </p:cNvSpPr>
              <p:nvPr/>
            </p:nvSpPr>
            <p:spPr>
              <a:xfrm>
                <a:off x="7252600" y="3470359"/>
                <a:ext cx="1172822" cy="300082"/>
              </a:xfrm>
              <a:prstGeom prst="rect">
                <a:avLst/>
              </a:prstGeom>
              <a:blipFill>
                <a:blip r:embed="rId6"/>
                <a:stretch>
                  <a:fillRect l="-1075" t="-4000" b="-16000"/>
                </a:stretch>
              </a:blipFill>
            </p:spPr>
            <p:txBody>
              <a:bodyPr/>
              <a:lstStyle/>
              <a:p>
                <a:r>
                  <a:rPr lang="en-US">
                    <a:noFill/>
                  </a:rPr>
                  <a:t> </a:t>
                </a:r>
              </a:p>
            </p:txBody>
          </p:sp>
        </mc:Fallback>
      </mc:AlternateContent>
    </p:spTree>
    <p:extLst>
      <p:ext uri="{BB962C8B-B14F-4D97-AF65-F5344CB8AC3E}">
        <p14:creationId xmlns:p14="http://schemas.microsoft.com/office/powerpoint/2010/main" val="34833215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ext Box 4">
            <a:extLst>
              <a:ext uri="{FF2B5EF4-FFF2-40B4-BE49-F238E27FC236}">
                <a16:creationId xmlns:a16="http://schemas.microsoft.com/office/drawing/2014/main" id="{8D123B08-BBDF-0507-2C99-9AF87A1508CF}"/>
              </a:ext>
            </a:extLst>
          </p:cNvPr>
          <p:cNvSpPr txBox="1">
            <a:spLocks noChangeArrowheads="1"/>
          </p:cNvSpPr>
          <p:nvPr/>
        </p:nvSpPr>
        <p:spPr bwMode="auto">
          <a:xfrm>
            <a:off x="-828675" y="404813"/>
            <a:ext cx="6048375"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lgn="ctr">
              <a:spcBef>
                <a:spcPct val="50000"/>
              </a:spcBef>
              <a:buClrTx/>
              <a:buFont typeface="Monotype Sorts" pitchFamily="2" charset="2"/>
              <a:buNone/>
            </a:pPr>
            <a:r>
              <a:rPr lang="en-GB" altLang="en-US" sz="3200" b="1"/>
              <a:t> Blast overpressure</a:t>
            </a:r>
          </a:p>
        </p:txBody>
      </p:sp>
      <p:pic>
        <p:nvPicPr>
          <p:cNvPr id="30722" name="Picture 3" descr="Diagram, engineering drawing&#10;&#10;Description automatically generated">
            <a:extLst>
              <a:ext uri="{FF2B5EF4-FFF2-40B4-BE49-F238E27FC236}">
                <a16:creationId xmlns:a16="http://schemas.microsoft.com/office/drawing/2014/main" id="{40B13BC8-4E7B-82CF-6309-C54FBE0DEE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373313" y="1341438"/>
            <a:ext cx="5694362" cy="5300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723" name="TextBox 4">
            <a:extLst>
              <a:ext uri="{FF2B5EF4-FFF2-40B4-BE49-F238E27FC236}">
                <a16:creationId xmlns:a16="http://schemas.microsoft.com/office/drawing/2014/main" id="{881DA25C-4388-9109-23F9-EF0F7D997156}"/>
              </a:ext>
            </a:extLst>
          </p:cNvPr>
          <p:cNvSpPr txBox="1">
            <a:spLocks noChangeArrowheads="1"/>
          </p:cNvSpPr>
          <p:nvPr/>
        </p:nvSpPr>
        <p:spPr bwMode="auto">
          <a:xfrm>
            <a:off x="371475" y="2570163"/>
            <a:ext cx="17113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Positive Phase</a:t>
            </a:r>
          </a:p>
          <a:p>
            <a:pPr algn="ctr"/>
            <a:r>
              <a:rPr lang="en-US" altLang="en-US"/>
              <a:t>(Push)</a:t>
            </a:r>
          </a:p>
        </p:txBody>
      </p:sp>
      <p:sp>
        <p:nvSpPr>
          <p:cNvPr id="30724" name="TextBox 6">
            <a:extLst>
              <a:ext uri="{FF2B5EF4-FFF2-40B4-BE49-F238E27FC236}">
                <a16:creationId xmlns:a16="http://schemas.microsoft.com/office/drawing/2014/main" id="{D727F5EE-3D6F-E8D6-0C03-9D104A19210C}"/>
              </a:ext>
            </a:extLst>
          </p:cNvPr>
          <p:cNvSpPr txBox="1">
            <a:spLocks noChangeArrowheads="1"/>
          </p:cNvSpPr>
          <p:nvPr/>
        </p:nvSpPr>
        <p:spPr bwMode="auto">
          <a:xfrm>
            <a:off x="242888" y="4941888"/>
            <a:ext cx="1812925" cy="6461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US" altLang="en-US"/>
              <a:t>Negative Phase</a:t>
            </a:r>
          </a:p>
          <a:p>
            <a:pPr algn="ctr"/>
            <a:r>
              <a:rPr lang="en-US" altLang="en-US"/>
              <a:t>(Pull)</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BBBA150F-5F75-304F-AEBB-D9990DEAE60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545251-E407-0094-AFC1-21E8177F439F}"/>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Shock Wave</a:t>
            </a:r>
          </a:p>
        </p:txBody>
      </p:sp>
      <p:pic>
        <p:nvPicPr>
          <p:cNvPr id="31747" name="Picture 12" descr="A picture containing ground, sky, outdoor, dirt&#10;&#10;Description automatically generated">
            <a:extLst>
              <a:ext uri="{FF2B5EF4-FFF2-40B4-BE49-F238E27FC236}">
                <a16:creationId xmlns:a16="http://schemas.microsoft.com/office/drawing/2014/main" id="{19D093C5-E7CD-B06B-917A-16C1E5893D44}"/>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133475" y="1425575"/>
            <a:ext cx="6877050" cy="5157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03B29EDD-1D74-2732-0585-5A59AEEDA8C5}"/>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A9E11420-E9A5-7E00-7E15-603601508B66}"/>
              </a:ext>
            </a:extLst>
          </p:cNvPr>
          <p:cNvSpPr txBox="1">
            <a:spLocks noChangeArrowheads="1"/>
          </p:cNvSpPr>
          <p:nvPr/>
        </p:nvSpPr>
        <p:spPr bwMode="auto">
          <a:xfrm>
            <a:off x="252413" y="274638"/>
            <a:ext cx="8291512"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Blast Wave</a:t>
            </a:r>
          </a:p>
        </p:txBody>
      </p:sp>
      <p:pic>
        <p:nvPicPr>
          <p:cNvPr id="33795" name="Picture 2" descr="A picture containing sky, ground, outdoor&#10;&#10;Description automatically generated">
            <a:extLst>
              <a:ext uri="{FF2B5EF4-FFF2-40B4-BE49-F238E27FC236}">
                <a16:creationId xmlns:a16="http://schemas.microsoft.com/office/drawing/2014/main" id="{92CC9E42-6922-C23E-EFEF-5990D61EEA17}"/>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03350" y="1341438"/>
            <a:ext cx="6337300" cy="5068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7EBFF-1932-AD43-8E95-E91724B3FF98}"/>
              </a:ext>
            </a:extLst>
          </p:cNvPr>
          <p:cNvSpPr>
            <a:spLocks noGrp="1"/>
          </p:cNvSpPr>
          <p:nvPr>
            <p:ph type="title"/>
          </p:nvPr>
        </p:nvSpPr>
        <p:spPr/>
        <p:txBody>
          <a:bodyPr/>
          <a:lstStyle/>
          <a:p>
            <a:r>
              <a:rPr lang="en-US" sz="2400" dirty="0"/>
              <a:t>Blast injuries from a secondary explosive (RDX/TNT)</a:t>
            </a:r>
          </a:p>
        </p:txBody>
      </p:sp>
      <p:sp>
        <p:nvSpPr>
          <p:cNvPr id="8" name="TextBox 7">
            <a:extLst>
              <a:ext uri="{FF2B5EF4-FFF2-40B4-BE49-F238E27FC236}">
                <a16:creationId xmlns:a16="http://schemas.microsoft.com/office/drawing/2014/main" id="{211DE744-1193-9C50-4BC9-5D3A95E9118A}"/>
              </a:ext>
            </a:extLst>
          </p:cNvPr>
          <p:cNvSpPr txBox="1"/>
          <p:nvPr/>
        </p:nvSpPr>
        <p:spPr>
          <a:xfrm>
            <a:off x="1688147" y="1628800"/>
            <a:ext cx="5416868" cy="369332"/>
          </a:xfrm>
          <a:prstGeom prst="rect">
            <a:avLst/>
          </a:prstGeom>
          <a:solidFill>
            <a:schemeClr val="bg1"/>
          </a:solidFill>
        </p:spPr>
        <p:txBody>
          <a:bodyPr wrap="none" rtlCol="0">
            <a:spAutoFit/>
          </a:bodyPr>
          <a:lstStyle/>
          <a:p>
            <a:r>
              <a:rPr lang="en-US" dirty="0">
                <a:hlinkClick r:id="rId3"/>
              </a:rPr>
              <a:t>Injuries caued by secondary and tertiary explosives</a:t>
            </a:r>
            <a:endParaRPr lang="en-US" dirty="0"/>
          </a:p>
        </p:txBody>
      </p:sp>
      <p:sp>
        <p:nvSpPr>
          <p:cNvPr id="9" name="TextBox 8">
            <a:extLst>
              <a:ext uri="{FF2B5EF4-FFF2-40B4-BE49-F238E27FC236}">
                <a16:creationId xmlns:a16="http://schemas.microsoft.com/office/drawing/2014/main" id="{D2082283-63B1-1BAC-EC35-70413EEA3406}"/>
              </a:ext>
            </a:extLst>
          </p:cNvPr>
          <p:cNvSpPr txBox="1"/>
          <p:nvPr/>
        </p:nvSpPr>
        <p:spPr>
          <a:xfrm>
            <a:off x="1109042" y="2492896"/>
            <a:ext cx="6925915" cy="3139321"/>
          </a:xfrm>
          <a:prstGeom prst="rect">
            <a:avLst/>
          </a:prstGeom>
          <a:solidFill>
            <a:schemeClr val="bg1"/>
          </a:solidFill>
        </p:spPr>
        <p:txBody>
          <a:bodyPr wrap="square" rtlCol="0">
            <a:spAutoFit/>
          </a:bodyPr>
          <a:lstStyle/>
          <a:p>
            <a:r>
              <a:rPr lang="en-GB" sz="1800" i="1" dirty="0">
                <a:effectLst/>
                <a:latin typeface="MuseoSans"/>
              </a:rPr>
              <a:t>“I felt confident with my training and knowledge. What I didn’t feel confident in is perhaps applying that practically because we never had the chance to do that in a simulated situation.”</a:t>
            </a:r>
            <a:r>
              <a:rPr lang="en-GB" sz="1800" dirty="0">
                <a:effectLst/>
                <a:latin typeface="MuseoSans"/>
              </a:rPr>
              <a:t>752 </a:t>
            </a:r>
          </a:p>
          <a:p>
            <a:endParaRPr lang="en-GB" dirty="0">
              <a:latin typeface="MuseoSans"/>
            </a:endParaRPr>
          </a:p>
          <a:p>
            <a:r>
              <a:rPr lang="en-GB" dirty="0">
                <a:latin typeface="MuseoSans"/>
              </a:rPr>
              <a:t>There had been failures to prepare. There had been inadequacies in training. Well‐established principles had not been ingrained in practice.</a:t>
            </a:r>
          </a:p>
          <a:p>
            <a:endParaRPr lang="en-GB" dirty="0">
              <a:latin typeface="MuseoSans"/>
            </a:endParaRPr>
          </a:p>
          <a:p>
            <a:r>
              <a:rPr lang="en-GB" sz="1800" dirty="0">
                <a:effectLst/>
                <a:latin typeface="MuseoSans"/>
              </a:rPr>
              <a:t>‘muscle memory’ requires effective training , exposure and exercising </a:t>
            </a:r>
            <a:endParaRPr lang="en-GB" dirty="0"/>
          </a:p>
          <a:p>
            <a:endParaRPr lang="en-GB" dirty="0">
              <a:latin typeface="MuseoSans"/>
            </a:endParaRPr>
          </a:p>
          <a:p>
            <a:endParaRPr lang="en-GB" dirty="0">
              <a:latin typeface="MuseoSans"/>
            </a:endParaRPr>
          </a:p>
          <a:p>
            <a:pPr algn="ctr"/>
            <a:r>
              <a:rPr lang="en-GB" dirty="0">
                <a:effectLst/>
                <a:latin typeface="MuseoSans"/>
              </a:rPr>
              <a:t>Manchester Arena Inquest</a:t>
            </a:r>
            <a:endParaRPr lang="en-GB" dirty="0">
              <a:effectLst/>
            </a:endParaRPr>
          </a:p>
        </p:txBody>
      </p:sp>
    </p:spTree>
    <p:extLst>
      <p:ext uri="{BB962C8B-B14F-4D97-AF65-F5344CB8AC3E}">
        <p14:creationId xmlns:p14="http://schemas.microsoft.com/office/powerpoint/2010/main" val="36898463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1" name="Picture 2" descr="A picture containing outdoor, ground, car, military vehicle&#10;&#10;Description automatically generated">
            <a:extLst>
              <a:ext uri="{FF2B5EF4-FFF2-40B4-BE49-F238E27FC236}">
                <a16:creationId xmlns:a16="http://schemas.microsoft.com/office/drawing/2014/main" id="{42277EE4-05B1-DADD-8079-F953E81ABA17}"/>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84213" y="1700213"/>
            <a:ext cx="7499350" cy="422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
            <a:extLst>
              <a:ext uri="{FF2B5EF4-FFF2-40B4-BE49-F238E27FC236}">
                <a16:creationId xmlns:a16="http://schemas.microsoft.com/office/drawing/2014/main" id="{6C126E99-ADD2-6BB4-AB10-580D53B33364}"/>
              </a:ext>
            </a:extLst>
          </p:cNvPr>
          <p:cNvSpPr txBox="1">
            <a:spLocks noChangeArrowheads="1"/>
          </p:cNvSpPr>
          <p:nvPr/>
        </p:nvSpPr>
        <p:spPr>
          <a:xfrm>
            <a:off x="288925" y="4763"/>
            <a:ext cx="8291513" cy="777875"/>
          </a:xfrm>
          <a:prstGeom prst="rect">
            <a:avLst/>
          </a:prstGeom>
        </p:spPr>
        <p:txBody>
          <a:bodyP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endParaRPr lang="en-US" kern="0" dirty="0"/>
          </a:p>
          <a:p>
            <a:pPr eaLnBrk="1" hangingPunct="1">
              <a:defRPr/>
            </a:pPr>
            <a:r>
              <a:rPr lang="en-US" kern="0" dirty="0"/>
              <a:t>Blast and Fragmentation</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2754" name="Rectangle 2">
            <a:extLst>
              <a:ext uri="{FF2B5EF4-FFF2-40B4-BE49-F238E27FC236}">
                <a16:creationId xmlns:a16="http://schemas.microsoft.com/office/drawing/2014/main" id="{7EF93CDD-45F6-6FA4-5980-AE22574B46EA}"/>
              </a:ext>
            </a:extLst>
          </p:cNvPr>
          <p:cNvSpPr>
            <a:spLocks noGrp="1" noChangeArrowheads="1"/>
          </p:cNvSpPr>
          <p:nvPr>
            <p:ph type="title"/>
          </p:nvPr>
        </p:nvSpPr>
        <p:spPr/>
        <p:txBody>
          <a:bodyPr/>
          <a:lstStyle/>
          <a:p>
            <a:pPr eaLnBrk="1" hangingPunct="1">
              <a:defRPr/>
            </a:pPr>
            <a:r>
              <a:rPr lang="en-US"/>
              <a:t> </a:t>
            </a:r>
          </a:p>
        </p:txBody>
      </p:sp>
      <p:sp>
        <p:nvSpPr>
          <p:cNvPr id="6" name="Rectangle 2">
            <a:extLst>
              <a:ext uri="{FF2B5EF4-FFF2-40B4-BE49-F238E27FC236}">
                <a16:creationId xmlns:a16="http://schemas.microsoft.com/office/drawing/2014/main" id="{524EB54D-F99A-9144-3D92-DCFA7F78EF88}"/>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Fragmentation</a:t>
            </a:r>
          </a:p>
        </p:txBody>
      </p:sp>
      <p:pic>
        <p:nvPicPr>
          <p:cNvPr id="36867" name="Picture 2" descr="A picture containing person, ground, outdoor, sand&#10;&#10;Description automatically generated">
            <a:extLst>
              <a:ext uri="{FF2B5EF4-FFF2-40B4-BE49-F238E27FC236}">
                <a16:creationId xmlns:a16="http://schemas.microsoft.com/office/drawing/2014/main" id="{CB6085AE-0C52-0515-C484-B975BF323C7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5724128" y="1691312"/>
            <a:ext cx="3096022" cy="4136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8" name="Picture 4">
            <a:extLst>
              <a:ext uri="{FF2B5EF4-FFF2-40B4-BE49-F238E27FC236}">
                <a16:creationId xmlns:a16="http://schemas.microsoft.com/office/drawing/2014/main" id="{67A8A63E-F550-2A1E-6771-10ABAB70B512}"/>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177673" y="1381235"/>
            <a:ext cx="474027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A picture containing ground, outdoor, dirt, dirty&#10;&#10;Description automatically generated">
            <a:extLst>
              <a:ext uri="{FF2B5EF4-FFF2-40B4-BE49-F238E27FC236}">
                <a16:creationId xmlns:a16="http://schemas.microsoft.com/office/drawing/2014/main" id="{6CED2365-3562-759F-0F93-49B00E8BAB84}"/>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177673" y="4129051"/>
            <a:ext cx="4740275" cy="2663509"/>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D48EE-D79D-909B-C958-FE82BE2A8B48}"/>
              </a:ext>
            </a:extLst>
          </p:cNvPr>
          <p:cNvSpPr>
            <a:spLocks noGrp="1"/>
          </p:cNvSpPr>
          <p:nvPr>
            <p:ph type="title"/>
          </p:nvPr>
        </p:nvSpPr>
        <p:spPr/>
        <p:txBody>
          <a:bodyPr/>
          <a:lstStyle/>
          <a:p>
            <a:pPr>
              <a:defRPr/>
            </a:pPr>
            <a:r>
              <a:rPr lang="en-US" dirty="0"/>
              <a:t>Thermal Effects</a:t>
            </a:r>
          </a:p>
        </p:txBody>
      </p:sp>
      <p:pic>
        <p:nvPicPr>
          <p:cNvPr id="66562" name="Content Placeholder 4" descr="A picture containing fire, dark, lit, fireplace&#10;&#10;Description automatically generated">
            <a:extLst>
              <a:ext uri="{FF2B5EF4-FFF2-40B4-BE49-F238E27FC236}">
                <a16:creationId xmlns:a16="http://schemas.microsoft.com/office/drawing/2014/main" id="{0ACB57C2-6FE6-AD55-9F23-C2484231EB2D}"/>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50825" y="1772816"/>
            <a:ext cx="6502400" cy="4051300"/>
          </a:xfrm>
        </p:spPr>
      </p:pic>
      <p:pic>
        <p:nvPicPr>
          <p:cNvPr id="4" name="Picture 3" descr="A picture containing outdoor, car bomb&#10;&#10;Description automatically generated">
            <a:extLst>
              <a:ext uri="{FF2B5EF4-FFF2-40B4-BE49-F238E27FC236}">
                <a16:creationId xmlns:a16="http://schemas.microsoft.com/office/drawing/2014/main" id="{3A27AF45-7491-9073-C4C5-6F5B946ABC03}"/>
              </a:ext>
            </a:extLst>
          </p:cNvPr>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923928" y="3058366"/>
            <a:ext cx="4736571" cy="3552428"/>
          </a:xfrm>
          <a:prstGeom prst="rect">
            <a:avLst/>
          </a:prstGeom>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Content Placeholder 2">
            <a:extLst>
              <a:ext uri="{FF2B5EF4-FFF2-40B4-BE49-F238E27FC236}">
                <a16:creationId xmlns:a16="http://schemas.microsoft.com/office/drawing/2014/main" id="{8749E653-CE00-74BC-CB5F-AE4E24546254}"/>
              </a:ext>
            </a:extLst>
          </p:cNvPr>
          <p:cNvPicPr>
            <a:picLocks noGrp="1" noChangeAspect="1"/>
          </p:cNvPicPr>
          <p:nvPr>
            <p:ph idx="1"/>
          </p:nvPr>
        </p:nvPicPr>
        <p:blipFill rotWithShape="1">
          <a:blip r:embed="rId3" cstate="screen">
            <a:extLst>
              <a:ext uri="{28A0092B-C50C-407E-A947-70E740481C1C}">
                <a14:useLocalDpi xmlns:a14="http://schemas.microsoft.com/office/drawing/2010/main"/>
              </a:ext>
            </a:extLst>
          </a:blip>
          <a:srcRect l="8214" t="14623" r="4796" b="21661"/>
          <a:stretch/>
        </p:blipFill>
        <p:spPr>
          <a:xfrm>
            <a:off x="179511" y="2085102"/>
            <a:ext cx="4019341" cy="2207994"/>
          </a:xfrm>
          <a:prstGeom prst="rect">
            <a:avLst/>
          </a:prstGeom>
        </p:spPr>
      </p:pic>
      <p:sp>
        <p:nvSpPr>
          <p:cNvPr id="6" name="Rectangle 5">
            <a:extLst>
              <a:ext uri="{FF2B5EF4-FFF2-40B4-BE49-F238E27FC236}">
                <a16:creationId xmlns:a16="http://schemas.microsoft.com/office/drawing/2014/main" id="{746B5761-3F84-C75A-CBC1-08E391B7AD45}"/>
              </a:ext>
            </a:extLst>
          </p:cNvPr>
          <p:cNvSpPr/>
          <p:nvPr/>
        </p:nvSpPr>
        <p:spPr>
          <a:xfrm>
            <a:off x="348375" y="5229200"/>
            <a:ext cx="1327355" cy="1050822"/>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685800" eaLnBrk="1" fontAlgn="auto" hangingPunct="1">
              <a:spcBef>
                <a:spcPts val="0"/>
              </a:spcBef>
              <a:spcAft>
                <a:spcPts val="0"/>
              </a:spcAft>
              <a:defRPr/>
            </a:pPr>
            <a:endParaRPr lang="en-US" sz="1350">
              <a:solidFill>
                <a:prstClr val="white"/>
              </a:solidFill>
              <a:latin typeface="Calibri" panose="020F0502020204030204"/>
            </a:endParaRPr>
          </a:p>
        </p:txBody>
      </p:sp>
      <p:pic>
        <p:nvPicPr>
          <p:cNvPr id="4" name="Picture 3">
            <a:extLst>
              <a:ext uri="{FF2B5EF4-FFF2-40B4-BE49-F238E27FC236}">
                <a16:creationId xmlns:a16="http://schemas.microsoft.com/office/drawing/2014/main" id="{230A5996-ED1F-665F-48F9-3388CA00351D}"/>
              </a:ext>
            </a:extLst>
          </p:cNvPr>
          <p:cNvPicPr>
            <a:picLocks noChangeAspect="1"/>
          </p:cNvPicPr>
          <p:nvPr/>
        </p:nvPicPr>
        <p:blipFill>
          <a:blip r:embed="rId4"/>
          <a:stretch>
            <a:fillRect/>
          </a:stretch>
        </p:blipFill>
        <p:spPr>
          <a:xfrm>
            <a:off x="-4645024" y="5437892"/>
            <a:ext cx="10358078" cy="1217296"/>
          </a:xfrm>
          <a:prstGeom prst="rect">
            <a:avLst/>
          </a:prstGeom>
        </p:spPr>
      </p:pic>
      <p:pic>
        <p:nvPicPr>
          <p:cNvPr id="5" name="Picture 4">
            <a:extLst>
              <a:ext uri="{FF2B5EF4-FFF2-40B4-BE49-F238E27FC236}">
                <a16:creationId xmlns:a16="http://schemas.microsoft.com/office/drawing/2014/main" id="{43CEB6C8-4BB3-0D4C-B98F-43F78285C956}"/>
              </a:ext>
            </a:extLst>
          </p:cNvPr>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4608576" y="1395271"/>
            <a:ext cx="4187049" cy="5099255"/>
          </a:xfrm>
          <a:prstGeom prst="rect">
            <a:avLst/>
          </a:prstGeom>
        </p:spPr>
      </p:pic>
      <p:pic>
        <p:nvPicPr>
          <p:cNvPr id="7" name="Picture 6">
            <a:hlinkClick r:id="rId6"/>
            <a:extLst>
              <a:ext uri="{FF2B5EF4-FFF2-40B4-BE49-F238E27FC236}">
                <a16:creationId xmlns:a16="http://schemas.microsoft.com/office/drawing/2014/main" id="{6F0990DB-8D8B-7D7C-CB7E-7B275FAB4089}"/>
              </a:ext>
            </a:extLst>
          </p:cNvPr>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2292961" y="5202006"/>
            <a:ext cx="1435433" cy="1078016"/>
          </a:xfrm>
          <a:prstGeom prst="rect">
            <a:avLst/>
          </a:prstGeom>
          <a:ln w="57150">
            <a:solidFill>
              <a:srgbClr val="FF0000"/>
            </a:solidFill>
          </a:ln>
        </p:spPr>
      </p:pic>
      <p:sp>
        <p:nvSpPr>
          <p:cNvPr id="2" name="Rectangle 2">
            <a:extLst>
              <a:ext uri="{FF2B5EF4-FFF2-40B4-BE49-F238E27FC236}">
                <a16:creationId xmlns:a16="http://schemas.microsoft.com/office/drawing/2014/main" id="{76DEE372-5A6C-949E-21EB-8F350991DADE}"/>
              </a:ext>
            </a:extLst>
          </p:cNvPr>
          <p:cNvSpPr txBox="1">
            <a:spLocks noChangeArrowheads="1"/>
          </p:cNvSpPr>
          <p:nvPr/>
        </p:nvSpPr>
        <p:spPr bwMode="auto">
          <a:xfrm>
            <a:off x="323850" y="260350"/>
            <a:ext cx="8291513" cy="777875"/>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kern="0" dirty="0"/>
              <a:t>Safety Considerations - Distances</a:t>
            </a:r>
          </a:p>
        </p:txBody>
      </p:sp>
    </p:spTree>
    <p:extLst>
      <p:ext uri="{BB962C8B-B14F-4D97-AF65-F5344CB8AC3E}">
        <p14:creationId xmlns:p14="http://schemas.microsoft.com/office/powerpoint/2010/main" val="38428486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CAD65-C544-0884-F33F-3C2195BFAFF7}"/>
              </a:ext>
            </a:extLst>
          </p:cNvPr>
          <p:cNvSpPr>
            <a:spLocks noGrp="1"/>
          </p:cNvSpPr>
          <p:nvPr>
            <p:ph type="title"/>
          </p:nvPr>
        </p:nvSpPr>
        <p:spPr/>
        <p:txBody>
          <a:bodyPr/>
          <a:lstStyle/>
          <a:p>
            <a:pPr>
              <a:defRPr/>
            </a:pPr>
            <a:r>
              <a:rPr lang="en-US" dirty="0"/>
              <a:t>Effects on the human body</a:t>
            </a:r>
          </a:p>
        </p:txBody>
      </p:sp>
      <p:pic>
        <p:nvPicPr>
          <p:cNvPr id="40962" name="Picture 6" descr="A picture containing rock, old, pile, messy&#10;&#10;Description automatically generated">
            <a:extLst>
              <a:ext uri="{FF2B5EF4-FFF2-40B4-BE49-F238E27FC236}">
                <a16:creationId xmlns:a16="http://schemas.microsoft.com/office/drawing/2014/main" id="{6135DCE3-84FD-AB46-42A2-E3A40A32414A}"/>
              </a:ext>
            </a:extLst>
          </p:cNvP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rot="5400000">
            <a:off x="4127501" y="2265362"/>
            <a:ext cx="4705350" cy="3527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0963" name="Text Box 3">
            <a:extLst>
              <a:ext uri="{FF2B5EF4-FFF2-40B4-BE49-F238E27FC236}">
                <a16:creationId xmlns:a16="http://schemas.microsoft.com/office/drawing/2014/main" id="{CE71F6B4-33C3-0C07-1020-8C5BA137A766}"/>
              </a:ext>
            </a:extLst>
          </p:cNvPr>
          <p:cNvSpPr txBox="1">
            <a:spLocks noChangeArrowheads="1"/>
          </p:cNvSpPr>
          <p:nvPr/>
        </p:nvSpPr>
        <p:spPr bwMode="auto">
          <a:xfrm>
            <a:off x="179388" y="1268413"/>
            <a:ext cx="6408737" cy="504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B49B3E"/>
              </a:buClr>
              <a:buFont typeface="Wingdings" pitchFamily="2" charset="2"/>
              <a:buChar char="l"/>
              <a:defRPr sz="2100">
                <a:solidFill>
                  <a:schemeClr val="bg1"/>
                </a:solidFill>
                <a:latin typeface="Arial" panose="020B0604020202020204" pitchFamily="34" charset="0"/>
                <a:ea typeface="ＭＳ Ｐゴシック" panose="020B0600070205080204" pitchFamily="34" charset="-128"/>
              </a:defRPr>
            </a:lvl1pPr>
            <a:lvl2pPr marL="742950" indent="-285750">
              <a:spcBef>
                <a:spcPct val="20000"/>
              </a:spcBef>
              <a:buClr>
                <a:srgbClr val="C0C0C0"/>
              </a:buClr>
              <a:buFont typeface="Wingdings" pitchFamily="2" charset="2"/>
              <a:buChar char="l"/>
              <a:defRPr>
                <a:solidFill>
                  <a:srgbClr val="EBD447"/>
                </a:solidFill>
                <a:latin typeface="Arial" panose="020B0604020202020204" pitchFamily="34" charset="0"/>
                <a:ea typeface="ＭＳ Ｐゴシック" panose="020B0600070205080204" pitchFamily="34" charset="-128"/>
              </a:defRPr>
            </a:lvl2pPr>
            <a:lvl3pPr marL="11430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3pPr>
            <a:lvl4pPr marL="16002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4pPr>
            <a:lvl5pPr marL="2057400" indent="-228600">
              <a:spcBef>
                <a:spcPct val="20000"/>
              </a:spcBef>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5pPr>
            <a:lvl6pPr marL="25146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6pPr>
            <a:lvl7pPr marL="29718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7pPr>
            <a:lvl8pPr marL="34290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8pPr>
            <a:lvl9pPr marL="3886200" indent="-228600" eaLnBrk="0" fontAlgn="base" hangingPunct="0">
              <a:spcBef>
                <a:spcPct val="20000"/>
              </a:spcBef>
              <a:spcAft>
                <a:spcPct val="0"/>
              </a:spcAft>
              <a:buClr>
                <a:srgbClr val="B49B3E"/>
              </a:buClr>
              <a:buFont typeface="Wingdings" pitchFamily="2" charset="2"/>
              <a:buChar char="l"/>
              <a:defRPr sz="1500">
                <a:solidFill>
                  <a:srgbClr val="F2DD86"/>
                </a:solidFill>
                <a:latin typeface="Arial" panose="020B0604020202020204" pitchFamily="34" charset="0"/>
                <a:ea typeface="ＭＳ Ｐゴシック" panose="020B0600070205080204" pitchFamily="34" charset="-128"/>
              </a:defRPr>
            </a:lvl9pPr>
          </a:lstStyle>
          <a:p>
            <a:pPr>
              <a:spcBef>
                <a:spcPct val="0"/>
              </a:spcBef>
              <a:buClrTx/>
              <a:buFont typeface="Wingdings" pitchFamily="2" charset="2"/>
              <a:buNone/>
            </a:pPr>
            <a:endParaRPr lang="en-GB" altLang="en-US" sz="2500"/>
          </a:p>
          <a:p>
            <a:pPr>
              <a:spcBef>
                <a:spcPct val="0"/>
              </a:spcBef>
              <a:buClrTx/>
              <a:buFontTx/>
              <a:buChar char="•"/>
            </a:pPr>
            <a:r>
              <a:rPr lang="en-GB" altLang="en-US" sz="2400"/>
              <a:t> 40 kg IED (Human in the open)</a:t>
            </a:r>
          </a:p>
          <a:p>
            <a:pPr>
              <a:spcBef>
                <a:spcPct val="0"/>
              </a:spcBef>
              <a:buClrTx/>
              <a:buFont typeface="Wingdings" pitchFamily="2" charset="2"/>
              <a:buNone/>
            </a:pPr>
            <a:endParaRPr lang="en-GB" altLang="en-US" sz="2400"/>
          </a:p>
          <a:p>
            <a:pPr>
              <a:spcBef>
                <a:spcPct val="0"/>
              </a:spcBef>
              <a:buClrTx/>
              <a:buFontTx/>
              <a:buChar char="•"/>
            </a:pPr>
            <a:r>
              <a:rPr lang="en-GB" altLang="en-US" sz="2400"/>
              <a:t> Death 100% - 10 m</a:t>
            </a:r>
          </a:p>
          <a:p>
            <a:pPr lvl="1">
              <a:spcBef>
                <a:spcPct val="0"/>
              </a:spcBef>
              <a:buClrTx/>
              <a:buFontTx/>
              <a:buChar char="•"/>
            </a:pPr>
            <a:r>
              <a:rPr lang="en-GB" altLang="en-US" sz="2100"/>
              <a:t>Wind speed – 500 mph</a:t>
            </a:r>
          </a:p>
          <a:p>
            <a:pPr>
              <a:spcBef>
                <a:spcPct val="0"/>
              </a:spcBef>
              <a:buClrTx/>
              <a:buFontTx/>
              <a:buChar char="•"/>
            </a:pPr>
            <a:endParaRPr lang="en-GB" altLang="en-US" sz="2400"/>
          </a:p>
          <a:p>
            <a:pPr>
              <a:spcBef>
                <a:spcPct val="0"/>
              </a:spcBef>
              <a:buClrTx/>
              <a:buFontTx/>
              <a:buChar char="•"/>
            </a:pPr>
            <a:r>
              <a:rPr lang="en-GB" altLang="en-US" sz="2400"/>
              <a:t> Death 50% - 15 m</a:t>
            </a:r>
          </a:p>
          <a:p>
            <a:pPr lvl="1">
              <a:spcBef>
                <a:spcPct val="0"/>
              </a:spcBef>
              <a:buClrTx/>
              <a:buFontTx/>
              <a:buChar char="•"/>
            </a:pPr>
            <a:r>
              <a:rPr lang="en-GB" altLang="en-US" sz="2100"/>
              <a:t>Wind speed – 294 mph</a:t>
            </a:r>
          </a:p>
          <a:p>
            <a:pPr lvl="1">
              <a:spcBef>
                <a:spcPct val="0"/>
              </a:spcBef>
              <a:buClrTx/>
              <a:buFontTx/>
              <a:buChar char="•"/>
            </a:pPr>
            <a:endParaRPr lang="en-GB" altLang="en-US" sz="2100"/>
          </a:p>
          <a:p>
            <a:pPr>
              <a:spcBef>
                <a:spcPct val="0"/>
              </a:spcBef>
              <a:buClrTx/>
              <a:buFontTx/>
              <a:buChar char="•"/>
            </a:pPr>
            <a:r>
              <a:rPr lang="en-GB" altLang="en-US" sz="2400"/>
              <a:t> Life changing injury - 27 m</a:t>
            </a:r>
          </a:p>
          <a:p>
            <a:pPr lvl="1">
              <a:spcBef>
                <a:spcPct val="0"/>
              </a:spcBef>
              <a:buClrTx/>
              <a:buFontTx/>
              <a:buChar char="•"/>
            </a:pPr>
            <a:r>
              <a:rPr lang="en-GB" altLang="en-US" sz="2100"/>
              <a:t>Wind speed – 102 mph</a:t>
            </a:r>
          </a:p>
          <a:p>
            <a:pPr lvl="1">
              <a:spcBef>
                <a:spcPct val="0"/>
              </a:spcBef>
              <a:buClrTx/>
              <a:buFontTx/>
              <a:buChar char="•"/>
            </a:pPr>
            <a:endParaRPr lang="en-GB" altLang="en-US" sz="2100"/>
          </a:p>
          <a:p>
            <a:pPr>
              <a:spcBef>
                <a:spcPct val="0"/>
              </a:spcBef>
              <a:buClrTx/>
              <a:buFontTx/>
              <a:buChar char="•"/>
            </a:pPr>
            <a:r>
              <a:rPr lang="en-GB" altLang="en-US" sz="2400"/>
              <a:t> Light injuries – 62 m</a:t>
            </a:r>
            <a:endParaRPr lang="en-GB" altLang="en-US"/>
          </a:p>
          <a:p>
            <a:pPr lvl="1">
              <a:spcBef>
                <a:spcPct val="0"/>
              </a:spcBef>
              <a:buClrTx/>
              <a:buFontTx/>
              <a:buChar char="•"/>
            </a:pPr>
            <a:r>
              <a:rPr lang="en-GB" altLang="en-US" sz="2100"/>
              <a:t>Wind speed – 38 mph</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6767967B-52AA-61F9-ECAD-ABFE905388CD}"/>
              </a:ext>
            </a:extLst>
          </p:cNvPr>
          <p:cNvSpPr txBox="1">
            <a:spLocks noChangeArrowheads="1"/>
          </p:cNvSpPr>
          <p:nvPr/>
        </p:nvSpPr>
        <p:spPr bwMode="auto">
          <a:xfrm>
            <a:off x="395288" y="-26988"/>
            <a:ext cx="7543800" cy="1431926"/>
          </a:xfrm>
          <a:prstGeom prst="rect">
            <a:avLst/>
          </a:prstGeom>
          <a:noFill/>
          <a:ln>
            <a:noFill/>
          </a:ln>
          <a:effectLst/>
        </p:spPr>
        <p:txBody>
          <a:bodyPr anchor="ctr"/>
          <a:lstStyle>
            <a:lvl1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mj-lt"/>
                <a:ea typeface="+mj-ea"/>
                <a:cs typeface="ＭＳ Ｐゴシック" charset="0"/>
              </a:defRPr>
            </a:lvl1pPr>
            <a:lvl2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2pPr>
            <a:lvl3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3pPr>
            <a:lvl4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4pPr>
            <a:lvl5pPr algn="l" rtl="0" eaLnBrk="0" fontAlgn="base" hangingPunct="0">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cs typeface="ＭＳ Ｐゴシック" charset="0"/>
              </a:defRPr>
            </a:lvl5pPr>
            <a:lvl6pPr marL="3429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6pPr>
            <a:lvl7pPr marL="6858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7pPr>
            <a:lvl8pPr marL="10287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8pPr>
            <a:lvl9pPr marL="1371600" algn="l" rtl="0" fontAlgn="base">
              <a:spcBef>
                <a:spcPct val="0"/>
              </a:spcBef>
              <a:spcAft>
                <a:spcPct val="0"/>
              </a:spcAft>
              <a:defRPr sz="2700" b="1">
                <a:solidFill>
                  <a:schemeClr val="bg1"/>
                </a:solidFill>
                <a:effectLst>
                  <a:outerShdw blurRad="38100" dist="38100" dir="2700000" algn="tl">
                    <a:srgbClr val="000000"/>
                  </a:outerShdw>
                </a:effectLst>
                <a:latin typeface="Arial" charset="0"/>
                <a:ea typeface="ＭＳ Ｐゴシック" charset="0"/>
              </a:defRPr>
            </a:lvl9pPr>
          </a:lstStyle>
          <a:p>
            <a:pPr eaLnBrk="1" hangingPunct="1">
              <a:defRPr/>
            </a:pPr>
            <a:r>
              <a:rPr lang="en-US" altLang="en-US" kern="0" dirty="0"/>
              <a:t>Blast Injuries to you: Categories</a:t>
            </a:r>
          </a:p>
        </p:txBody>
      </p:sp>
      <p:sp>
        <p:nvSpPr>
          <p:cNvPr id="5" name="Rectangle 3">
            <a:extLst>
              <a:ext uri="{FF2B5EF4-FFF2-40B4-BE49-F238E27FC236}">
                <a16:creationId xmlns:a16="http://schemas.microsoft.com/office/drawing/2014/main" id="{303AB593-17FE-1815-D486-761603F7D051}"/>
              </a:ext>
            </a:extLst>
          </p:cNvPr>
          <p:cNvSpPr txBox="1">
            <a:spLocks noChangeArrowheads="1"/>
          </p:cNvSpPr>
          <p:nvPr/>
        </p:nvSpPr>
        <p:spPr bwMode="auto">
          <a:xfrm>
            <a:off x="415925" y="1916113"/>
            <a:ext cx="7543800" cy="4114800"/>
          </a:xfrm>
          <a:prstGeom prst="rect">
            <a:avLst/>
          </a:prstGeom>
          <a:noFill/>
          <a:ln>
            <a:noFill/>
          </a:ln>
          <a:effectLst/>
        </p:spPr>
        <p:txBody>
          <a:bodyPr/>
          <a:lstStyle>
            <a:lvl1pPr marL="257175" indent="-257175" algn="l" rtl="0" eaLnBrk="0" fontAlgn="base" hangingPunct="0">
              <a:spcBef>
                <a:spcPct val="20000"/>
              </a:spcBef>
              <a:spcAft>
                <a:spcPct val="0"/>
              </a:spcAft>
              <a:buClr>
                <a:srgbClr val="B49B3E"/>
              </a:buClr>
              <a:buFont typeface="Wingdings" pitchFamily="2" charset="2"/>
              <a:buChar char="l"/>
              <a:defRPr sz="2100">
                <a:solidFill>
                  <a:schemeClr val="bg1"/>
                </a:solidFill>
                <a:effectLst>
                  <a:outerShdw blurRad="38100" dist="38100" dir="2700000" algn="tl">
                    <a:srgbClr val="000000"/>
                  </a:outerShdw>
                </a:effectLst>
                <a:latin typeface="+mn-lt"/>
                <a:ea typeface="+mn-ea"/>
                <a:cs typeface="ＭＳ Ｐゴシック" charset="0"/>
              </a:defRPr>
            </a:lvl1pPr>
            <a:lvl2pPr marL="557213" indent="-214313" algn="l" rtl="0" eaLnBrk="0" fontAlgn="base" hangingPunct="0">
              <a:spcBef>
                <a:spcPct val="20000"/>
              </a:spcBef>
              <a:spcAft>
                <a:spcPct val="0"/>
              </a:spcAft>
              <a:buClr>
                <a:srgbClr val="C0C0C0"/>
              </a:buClr>
              <a:buFont typeface="Wingdings" pitchFamily="2" charset="2"/>
              <a:buChar char="l"/>
              <a:defRPr>
                <a:solidFill>
                  <a:srgbClr val="EBD447"/>
                </a:solidFill>
                <a:effectLst>
                  <a:outerShdw blurRad="38100" dist="38100" dir="2700000" algn="tl">
                    <a:srgbClr val="000000"/>
                  </a:outerShdw>
                </a:effectLst>
                <a:latin typeface="+mn-lt"/>
                <a:ea typeface="+mn-ea"/>
              </a:defRPr>
            </a:lvl2pPr>
            <a:lvl3pPr marL="8572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3pPr>
            <a:lvl4pPr marL="12001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4pPr>
            <a:lvl5pPr marL="1543050" indent="-171450" algn="l" rtl="0" eaLnBrk="0" fontAlgn="base" hangingPunct="0">
              <a:spcBef>
                <a:spcPct val="20000"/>
              </a:spcBef>
              <a:spcAft>
                <a:spcPct val="0"/>
              </a:spcAft>
              <a:buClr>
                <a:srgbClr val="B49B3E"/>
              </a:buClr>
              <a:buFont typeface="Wingdings" pitchFamily="2" charset="2"/>
              <a:buChar char="l"/>
              <a:defRPr sz="1500">
                <a:solidFill>
                  <a:srgbClr val="F2DD86"/>
                </a:solidFill>
                <a:effectLst>
                  <a:outerShdw blurRad="38100" dist="38100" dir="2700000" algn="tl">
                    <a:srgbClr val="000000"/>
                  </a:outerShdw>
                </a:effectLst>
                <a:latin typeface="+mn-lt"/>
                <a:ea typeface="+mn-ea"/>
              </a:defRPr>
            </a:lvl5pPr>
            <a:lvl6pPr marL="18859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6pPr>
            <a:lvl7pPr marL="22288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7pPr>
            <a:lvl8pPr marL="25717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8pPr>
            <a:lvl9pPr marL="2914650" indent="-171450" algn="l" rtl="0" fontAlgn="base">
              <a:spcBef>
                <a:spcPct val="20000"/>
              </a:spcBef>
              <a:spcAft>
                <a:spcPct val="0"/>
              </a:spcAft>
              <a:buClr>
                <a:srgbClr val="B49B3E"/>
              </a:buClr>
              <a:buFont typeface="Wingdings" charset="0"/>
              <a:buChar char="l"/>
              <a:defRPr sz="1500">
                <a:solidFill>
                  <a:srgbClr val="F2DD86"/>
                </a:solidFill>
                <a:effectLst>
                  <a:outerShdw blurRad="38100" dist="38100" dir="2700000" algn="tl">
                    <a:srgbClr val="000000"/>
                  </a:outerShdw>
                </a:effectLst>
                <a:latin typeface="+mn-lt"/>
                <a:ea typeface="+mn-ea"/>
              </a:defRPr>
            </a:lvl9pPr>
          </a:lstStyle>
          <a:p>
            <a:pPr eaLnBrk="1" hangingPunct="1">
              <a:defRPr/>
            </a:pPr>
            <a:r>
              <a:rPr lang="en-US" altLang="en-US" sz="2400" kern="0" dirty="0"/>
              <a:t>Primary injury</a:t>
            </a:r>
          </a:p>
          <a:p>
            <a:pPr lvl="1" eaLnBrk="1" hangingPunct="1">
              <a:defRPr/>
            </a:pPr>
            <a:r>
              <a:rPr lang="en-US" altLang="en-US" sz="2000" kern="0" dirty="0"/>
              <a:t>Caused by blast wave </a:t>
            </a:r>
            <a:r>
              <a:rPr lang="en-US" altLang="en-US" sz="2000" kern="0" dirty="0">
                <a:cs typeface="Times New Roman" panose="02020603050405020304" pitchFamily="18" charset="0"/>
              </a:rPr>
              <a:t>→ </a:t>
            </a:r>
            <a:r>
              <a:rPr lang="en-US" altLang="en-US" sz="2000" kern="0" dirty="0"/>
              <a:t>over pressure </a:t>
            </a:r>
          </a:p>
          <a:p>
            <a:pPr eaLnBrk="1" hangingPunct="1">
              <a:defRPr/>
            </a:pPr>
            <a:r>
              <a:rPr lang="en-US" altLang="en-US" sz="2400" kern="0" dirty="0"/>
              <a:t>Secondary injury</a:t>
            </a:r>
          </a:p>
          <a:p>
            <a:pPr lvl="1" eaLnBrk="1" hangingPunct="1">
              <a:defRPr/>
            </a:pPr>
            <a:r>
              <a:rPr lang="en-US" altLang="en-US" sz="2000" kern="0" dirty="0"/>
              <a:t>Caused by flying debris </a:t>
            </a:r>
            <a:r>
              <a:rPr lang="en-US" altLang="en-US" sz="2000" kern="0" dirty="0">
                <a:cs typeface="Times New Roman" panose="02020603050405020304" pitchFamily="18" charset="0"/>
              </a:rPr>
              <a:t>→ shrapnel wounds</a:t>
            </a:r>
          </a:p>
          <a:p>
            <a:pPr eaLnBrk="1" hangingPunct="1">
              <a:defRPr/>
            </a:pPr>
            <a:r>
              <a:rPr lang="en-US" altLang="en-US" sz="2400" kern="0" dirty="0"/>
              <a:t>Tertiary injury</a:t>
            </a:r>
          </a:p>
          <a:p>
            <a:pPr lvl="1" eaLnBrk="1" hangingPunct="1">
              <a:defRPr/>
            </a:pPr>
            <a:r>
              <a:rPr lang="en-US" altLang="en-US" sz="2000" kern="0" dirty="0"/>
              <a:t>Caused by blast wind </a:t>
            </a:r>
            <a:r>
              <a:rPr lang="en-US" altLang="en-US" sz="2000" kern="0" dirty="0">
                <a:cs typeface="Times New Roman" panose="02020603050405020304" pitchFamily="18" charset="0"/>
              </a:rPr>
              <a:t>→ </a:t>
            </a:r>
            <a:r>
              <a:rPr lang="en-US" altLang="en-US" sz="2000" kern="0" dirty="0"/>
              <a:t>forceful impact</a:t>
            </a:r>
          </a:p>
          <a:p>
            <a:pPr eaLnBrk="1" hangingPunct="1">
              <a:defRPr/>
            </a:pPr>
            <a:r>
              <a:rPr lang="en-US" altLang="en-US" sz="2400" kern="0" dirty="0"/>
              <a:t>Quaternary injury</a:t>
            </a:r>
          </a:p>
          <a:p>
            <a:pPr lvl="1" eaLnBrk="1" hangingPunct="1">
              <a:defRPr/>
            </a:pPr>
            <a:r>
              <a:rPr lang="en-US" altLang="en-US" sz="2000" kern="0" dirty="0"/>
              <a:t>Caused by other vectors </a:t>
            </a:r>
            <a:r>
              <a:rPr lang="en-US" altLang="en-US" sz="2000" kern="0" dirty="0">
                <a:cs typeface="Times New Roman" panose="02020603050405020304" pitchFamily="18" charset="0"/>
              </a:rPr>
              <a:t>→ </a:t>
            </a:r>
            <a:r>
              <a:rPr lang="en-US" altLang="en-US" sz="2000" kern="0" dirty="0"/>
              <a:t>heat, radiation</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8E67B3E9-EF7D-7DDE-22E6-E6233010A5A9}"/>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404483" name="Rectangle 3">
            <a:extLst>
              <a:ext uri="{FF2B5EF4-FFF2-40B4-BE49-F238E27FC236}">
                <a16:creationId xmlns:a16="http://schemas.microsoft.com/office/drawing/2014/main" id="{A29C0AFF-5DAA-6230-156B-50E114175A59}"/>
              </a:ext>
            </a:extLst>
          </p:cNvPr>
          <p:cNvSpPr>
            <a:spLocks noGrp="1" noChangeArrowheads="1"/>
          </p:cNvSpPr>
          <p:nvPr>
            <p:ph idx="1"/>
          </p:nvPr>
        </p:nvSpPr>
        <p:spPr>
          <a:xfrm>
            <a:off x="468313" y="1844675"/>
            <a:ext cx="6635750" cy="4525963"/>
          </a:xfrm>
        </p:spPr>
        <p:txBody>
          <a:bodyPr/>
          <a:lstStyle/>
          <a:p>
            <a:pPr eaLnBrk="1" hangingPunct="1">
              <a:defRPr/>
            </a:pPr>
            <a:r>
              <a:rPr lang="en-US" altLang="en-US" sz="3200" dirty="0"/>
              <a:t>Blunt trauma from over pressure wave</a:t>
            </a:r>
          </a:p>
          <a:p>
            <a:pPr lvl="1" eaLnBrk="1" hangingPunct="1">
              <a:defRPr/>
            </a:pPr>
            <a:r>
              <a:rPr lang="en-US" altLang="en-US" sz="2800" dirty="0"/>
              <a:t>Unique to high-order explosives</a:t>
            </a:r>
          </a:p>
          <a:p>
            <a:pPr lvl="1" eaLnBrk="1" hangingPunct="1">
              <a:defRPr/>
            </a:pPr>
            <a:r>
              <a:rPr lang="en-US" altLang="en-US" sz="2800" dirty="0"/>
              <a:t>Results from the impact of the over-pressurization wave with body surfaces</a:t>
            </a:r>
          </a:p>
          <a:p>
            <a:pPr lvl="1" eaLnBrk="1" hangingPunct="1">
              <a:defRPr/>
            </a:pPr>
            <a:r>
              <a:rPr lang="en-US" altLang="en-US" sz="2800" dirty="0"/>
              <a:t>Blunt force injuries</a:t>
            </a:r>
          </a:p>
          <a:p>
            <a:pPr lvl="1" eaLnBrk="1" hangingPunct="1">
              <a:defRPr/>
            </a:pPr>
            <a:r>
              <a:rPr lang="en-US" altLang="en-US" sz="2800" dirty="0"/>
              <a:t>Produces barotrauma</a:t>
            </a:r>
          </a:p>
        </p:txBody>
      </p:sp>
      <p:pic>
        <p:nvPicPr>
          <p:cNvPr id="43012" name="Picture 4" descr="A picture containing drawing&#10;&#10;Description automatically generated">
            <a:extLst>
              <a:ext uri="{FF2B5EF4-FFF2-40B4-BE49-F238E27FC236}">
                <a16:creationId xmlns:a16="http://schemas.microsoft.com/office/drawing/2014/main" id="{1C6E79D6-EF84-44C9-B0E6-5A5A8CCFEFA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4482" name="Rectangle 2">
            <a:extLst>
              <a:ext uri="{FF2B5EF4-FFF2-40B4-BE49-F238E27FC236}">
                <a16:creationId xmlns:a16="http://schemas.microsoft.com/office/drawing/2014/main" id="{70BBDF0C-32BB-D0F3-D9DA-767812880C32}"/>
              </a:ext>
            </a:extLst>
          </p:cNvPr>
          <p:cNvSpPr>
            <a:spLocks noGrp="1" noChangeArrowheads="1"/>
          </p:cNvSpPr>
          <p:nvPr>
            <p:ph type="title"/>
          </p:nvPr>
        </p:nvSpPr>
        <p:spPr/>
        <p:txBody>
          <a:bodyPr/>
          <a:lstStyle/>
          <a:p>
            <a:pPr eaLnBrk="1" hangingPunct="1">
              <a:defRPr/>
            </a:pPr>
            <a:r>
              <a:rPr lang="en-US" altLang="en-US" dirty="0"/>
              <a:t>Blast Injuries: Primary</a:t>
            </a:r>
          </a:p>
        </p:txBody>
      </p:sp>
      <p:pic>
        <p:nvPicPr>
          <p:cNvPr id="45058" name="Picture 4" descr="A picture containing drawing&#10;&#10;Description automatically generated">
            <a:extLst>
              <a:ext uri="{FF2B5EF4-FFF2-40B4-BE49-F238E27FC236}">
                <a16:creationId xmlns:a16="http://schemas.microsoft.com/office/drawing/2014/main" id="{BC3876B6-A7FF-10C5-E469-7049E2732129}"/>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59" name="Picture 4" descr="A picture containing indoor, close, blurry&#10;&#10;Description automatically generated">
            <a:extLst>
              <a:ext uri="{FF2B5EF4-FFF2-40B4-BE49-F238E27FC236}">
                <a16:creationId xmlns:a16="http://schemas.microsoft.com/office/drawing/2014/main" id="{C912CB16-A988-1ADB-3504-A0BDBF6BC2E5}"/>
              </a:ext>
            </a:extLst>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95288" y="1414463"/>
            <a:ext cx="7561262" cy="5256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21186" name="Rectangle 2">
            <a:extLst>
              <a:ext uri="{FF2B5EF4-FFF2-40B4-BE49-F238E27FC236}">
                <a16:creationId xmlns:a16="http://schemas.microsoft.com/office/drawing/2014/main" id="{BC9F4E50-F8DF-24CC-33B9-313B5A983F8F}"/>
              </a:ext>
            </a:extLst>
          </p:cNvPr>
          <p:cNvSpPr>
            <a:spLocks noGrp="1" noChangeArrowheads="1"/>
          </p:cNvSpPr>
          <p:nvPr>
            <p:ph type="title"/>
          </p:nvPr>
        </p:nvSpPr>
        <p:spPr/>
        <p:txBody>
          <a:bodyPr/>
          <a:lstStyle/>
          <a:p>
            <a:pPr eaLnBrk="1" hangingPunct="1">
              <a:defRPr/>
            </a:pPr>
            <a:r>
              <a:rPr lang="en-US" altLang="en-US" dirty="0"/>
              <a:t>Blast Injuries: Primary</a:t>
            </a:r>
          </a:p>
        </p:txBody>
      </p:sp>
      <p:sp>
        <p:nvSpPr>
          <p:cNvPr id="221187" name="Rectangle 3">
            <a:extLst>
              <a:ext uri="{FF2B5EF4-FFF2-40B4-BE49-F238E27FC236}">
                <a16:creationId xmlns:a16="http://schemas.microsoft.com/office/drawing/2014/main" id="{63E32740-5A6E-D529-3318-AA5E51AAB8A2}"/>
              </a:ext>
            </a:extLst>
          </p:cNvPr>
          <p:cNvSpPr>
            <a:spLocks noGrp="1" noChangeArrowheads="1"/>
          </p:cNvSpPr>
          <p:nvPr>
            <p:ph idx="1"/>
          </p:nvPr>
        </p:nvSpPr>
        <p:spPr>
          <a:xfrm>
            <a:off x="139700" y="1557338"/>
            <a:ext cx="6635750" cy="4525962"/>
          </a:xfrm>
        </p:spPr>
        <p:txBody>
          <a:bodyPr/>
          <a:lstStyle/>
          <a:p>
            <a:pPr eaLnBrk="1" hangingPunct="1">
              <a:defRPr/>
            </a:pPr>
            <a:r>
              <a:rPr lang="en-US" altLang="en-US" sz="2800" dirty="0"/>
              <a:t>Most common injuries:</a:t>
            </a:r>
            <a:r>
              <a:rPr lang="en-US" altLang="en-US" sz="2800" b="1" dirty="0"/>
              <a:t> </a:t>
            </a:r>
          </a:p>
          <a:p>
            <a:pPr lvl="1" eaLnBrk="1" hangingPunct="1">
              <a:defRPr/>
            </a:pPr>
            <a:r>
              <a:rPr lang="en-US" altLang="en-US" sz="2400" dirty="0"/>
              <a:t>Blast lung—pulmonary barotraumas</a:t>
            </a:r>
          </a:p>
          <a:p>
            <a:pPr lvl="1" eaLnBrk="1" hangingPunct="1">
              <a:defRPr/>
            </a:pPr>
            <a:r>
              <a:rPr lang="en-US" altLang="en-US" sz="2400" dirty="0"/>
              <a:t>Traumatic brain injury (TBI), concussion</a:t>
            </a:r>
          </a:p>
          <a:p>
            <a:pPr lvl="1" eaLnBrk="1" hangingPunct="1">
              <a:defRPr/>
            </a:pPr>
            <a:r>
              <a:rPr lang="en-US" altLang="en-US" sz="2400" dirty="0"/>
              <a:t>Tympanic membrane (eardrum) rupture</a:t>
            </a:r>
          </a:p>
          <a:p>
            <a:pPr lvl="1" eaLnBrk="1" hangingPunct="1">
              <a:defRPr/>
            </a:pPr>
            <a:r>
              <a:rPr lang="en-US" altLang="en-US" sz="2400" dirty="0"/>
              <a:t>Middle ear damage</a:t>
            </a:r>
          </a:p>
          <a:p>
            <a:pPr lvl="1" eaLnBrk="1" hangingPunct="1">
              <a:defRPr/>
            </a:pPr>
            <a:r>
              <a:rPr lang="en-US" altLang="en-US" sz="2400" dirty="0"/>
              <a:t>Abdominal hemorrhage</a:t>
            </a:r>
          </a:p>
          <a:p>
            <a:pPr lvl="1" eaLnBrk="1" hangingPunct="1">
              <a:defRPr/>
            </a:pPr>
            <a:r>
              <a:rPr lang="en-US" altLang="en-US" sz="2400" dirty="0"/>
              <a:t>Abdominal organ perforation </a:t>
            </a:r>
          </a:p>
        </p:txBody>
      </p:sp>
      <p:pic>
        <p:nvPicPr>
          <p:cNvPr id="47108" name="Picture 4" descr="A picture containing drawing&#10;&#10;Description automatically generated">
            <a:extLst>
              <a:ext uri="{FF2B5EF4-FFF2-40B4-BE49-F238E27FC236}">
                <a16:creationId xmlns:a16="http://schemas.microsoft.com/office/drawing/2014/main" id="{F8D8B590-CE14-05D6-CBDC-C43D470A44E6}"/>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09" name="Picture 5">
            <a:extLst>
              <a:ext uri="{FF2B5EF4-FFF2-40B4-BE49-F238E27FC236}">
                <a16:creationId xmlns:a16="http://schemas.microsoft.com/office/drawing/2014/main" id="{195C8A7E-7FB3-A1AA-2251-C945651C0334}"/>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6292850" y="1619250"/>
            <a:ext cx="2359025" cy="2006600"/>
          </a:xfrm>
          <a:prstGeom prst="rect">
            <a:avLst/>
          </a:prstGeom>
          <a:noFill/>
          <a:ln w="4127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pic>
      <p:pic>
        <p:nvPicPr>
          <p:cNvPr id="47110" name="Picture 6" descr="A picture containing text&#10;&#10;Description automatically generated">
            <a:extLst>
              <a:ext uri="{FF2B5EF4-FFF2-40B4-BE49-F238E27FC236}">
                <a16:creationId xmlns:a16="http://schemas.microsoft.com/office/drawing/2014/main" id="{9FD0788D-B354-702F-8B19-D4E274D7CA10}"/>
              </a:ext>
            </a:extLst>
          </p:cNvPr>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5219700" y="3949700"/>
            <a:ext cx="2736850" cy="2578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2130" name="Rectangle 2">
            <a:extLst>
              <a:ext uri="{FF2B5EF4-FFF2-40B4-BE49-F238E27FC236}">
                <a16:creationId xmlns:a16="http://schemas.microsoft.com/office/drawing/2014/main" id="{936D8924-19D9-1EFF-71FD-D9C736CC173B}"/>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2131" name="Rectangle 3">
            <a:extLst>
              <a:ext uri="{FF2B5EF4-FFF2-40B4-BE49-F238E27FC236}">
                <a16:creationId xmlns:a16="http://schemas.microsoft.com/office/drawing/2014/main" id="{990068D0-4E48-D004-B702-9CAC62D37FFB}"/>
              </a:ext>
            </a:extLst>
          </p:cNvPr>
          <p:cNvSpPr>
            <a:spLocks noGrp="1" noChangeArrowheads="1"/>
          </p:cNvSpPr>
          <p:nvPr>
            <p:ph idx="1"/>
          </p:nvPr>
        </p:nvSpPr>
        <p:spPr>
          <a:xfrm>
            <a:off x="611188" y="1844675"/>
            <a:ext cx="7561262" cy="4525963"/>
          </a:xfrm>
        </p:spPr>
        <p:txBody>
          <a:bodyPr/>
          <a:lstStyle/>
          <a:p>
            <a:pPr eaLnBrk="1" hangingPunct="1">
              <a:defRPr/>
            </a:pPr>
            <a:r>
              <a:rPr lang="en-US" altLang="en-US" sz="2400" dirty="0"/>
              <a:t>The most common cause of death in a blast event is secondary blast injuries. These injuries are caused by flying debris generated by the explosion. Terrorists often add screws, nails, and other sharp objects to bombs to increase injuries.</a:t>
            </a:r>
          </a:p>
        </p:txBody>
      </p:sp>
      <p:pic>
        <p:nvPicPr>
          <p:cNvPr id="49156" name="Picture 4" descr="A picture containing drawing&#10;&#10;Description automatically generated">
            <a:extLst>
              <a:ext uri="{FF2B5EF4-FFF2-40B4-BE49-F238E27FC236}">
                <a16:creationId xmlns:a16="http://schemas.microsoft.com/office/drawing/2014/main" id="{D68A3317-2FE3-21ED-ABAB-E6C9759B2914}"/>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EBAD6-6BEF-FC3C-724C-71056E9E1C5A}"/>
              </a:ext>
            </a:extLst>
          </p:cNvPr>
          <p:cNvSpPr>
            <a:spLocks noGrp="1"/>
          </p:cNvSpPr>
          <p:nvPr>
            <p:ph type="title"/>
          </p:nvPr>
        </p:nvSpPr>
        <p:spPr/>
        <p:txBody>
          <a:bodyPr/>
          <a:lstStyle/>
          <a:p>
            <a:pPr>
              <a:defRPr/>
            </a:pPr>
            <a:r>
              <a:rPr lang="en-US" dirty="0"/>
              <a:t>Blast Injuries - Secondary</a:t>
            </a:r>
          </a:p>
        </p:txBody>
      </p:sp>
      <p:pic>
        <p:nvPicPr>
          <p:cNvPr id="67586" name="Content Placeholder 4">
            <a:extLst>
              <a:ext uri="{FF2B5EF4-FFF2-40B4-BE49-F238E27FC236}">
                <a16:creationId xmlns:a16="http://schemas.microsoft.com/office/drawing/2014/main" id="{CDB0B8E8-8F3B-3E0F-DEC9-01C647819C51}"/>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276225" y="1439863"/>
            <a:ext cx="7777163" cy="5264150"/>
          </a:xfr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434178" name="Rectangle 2">
            <a:extLst>
              <a:ext uri="{FF2B5EF4-FFF2-40B4-BE49-F238E27FC236}">
                <a16:creationId xmlns:a16="http://schemas.microsoft.com/office/drawing/2014/main" id="{C1B3428B-76DB-0056-EF8C-2405264ACB10}"/>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434179" name="Rectangle 3">
            <a:extLst>
              <a:ext uri="{FF2B5EF4-FFF2-40B4-BE49-F238E27FC236}">
                <a16:creationId xmlns:a16="http://schemas.microsoft.com/office/drawing/2014/main" id="{633A70CE-6233-CA94-DE0B-3BFB859414F6}"/>
              </a:ext>
            </a:extLst>
          </p:cNvPr>
          <p:cNvSpPr>
            <a:spLocks noGrp="1" noChangeArrowheads="1"/>
          </p:cNvSpPr>
          <p:nvPr>
            <p:ph idx="1"/>
          </p:nvPr>
        </p:nvSpPr>
        <p:spPr>
          <a:xfrm>
            <a:off x="468313" y="1782763"/>
            <a:ext cx="7272337" cy="4525962"/>
          </a:xfrm>
        </p:spPr>
        <p:txBody>
          <a:bodyPr/>
          <a:lstStyle/>
          <a:p>
            <a:pPr eaLnBrk="1" hangingPunct="1">
              <a:defRPr/>
            </a:pPr>
            <a:r>
              <a:rPr lang="en-US" altLang="en-US" sz="2800" dirty="0"/>
              <a:t>The most common types of secondary blast injuries are:</a:t>
            </a:r>
          </a:p>
          <a:p>
            <a:pPr lvl="1" eaLnBrk="1" hangingPunct="1">
              <a:defRPr/>
            </a:pPr>
            <a:r>
              <a:rPr lang="en-US" altLang="en-US" sz="2400" dirty="0"/>
              <a:t>Trauma to the head, neck, chest, abdomen, and extremities in the form of penetrating and blunt trauma</a:t>
            </a:r>
          </a:p>
          <a:p>
            <a:pPr lvl="1" eaLnBrk="1" hangingPunct="1">
              <a:defRPr/>
            </a:pPr>
            <a:r>
              <a:rPr lang="en-US" altLang="en-US" sz="2400" dirty="0"/>
              <a:t>Fractures</a:t>
            </a:r>
          </a:p>
          <a:p>
            <a:pPr lvl="1" eaLnBrk="1" hangingPunct="1">
              <a:defRPr/>
            </a:pPr>
            <a:r>
              <a:rPr lang="en-US" altLang="en-US" sz="2400" dirty="0"/>
              <a:t>Traumatic amputations</a:t>
            </a:r>
          </a:p>
          <a:p>
            <a:pPr lvl="1" eaLnBrk="1" hangingPunct="1">
              <a:defRPr/>
            </a:pPr>
            <a:r>
              <a:rPr lang="en-US" altLang="en-US" sz="2400" dirty="0"/>
              <a:t>Soft tissue injuries</a:t>
            </a:r>
          </a:p>
        </p:txBody>
      </p:sp>
      <p:pic>
        <p:nvPicPr>
          <p:cNvPr id="51204" name="Picture 4" descr="A picture containing drawing&#10;&#10;Description automatically generated">
            <a:extLst>
              <a:ext uri="{FF2B5EF4-FFF2-40B4-BE49-F238E27FC236}">
                <a16:creationId xmlns:a16="http://schemas.microsoft.com/office/drawing/2014/main" id="{D020E245-84AE-DE75-06A2-3E8BE5AC850B}"/>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1205" name="Picture 2" descr="A picture containing X-ray film, sculpture&#10;&#10;Description automatically generated">
            <a:extLst>
              <a:ext uri="{FF2B5EF4-FFF2-40B4-BE49-F238E27FC236}">
                <a16:creationId xmlns:a16="http://schemas.microsoft.com/office/drawing/2014/main" id="{BD0B51A1-B71C-4523-288C-80E3E9D46DC0}"/>
              </a:ext>
            </a:extLst>
          </p:cNvPr>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rot="5400000">
            <a:off x="5133975" y="2908301"/>
            <a:ext cx="2338387" cy="3821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0946" name="Rectangle 2">
            <a:extLst>
              <a:ext uri="{FF2B5EF4-FFF2-40B4-BE49-F238E27FC236}">
                <a16:creationId xmlns:a16="http://schemas.microsoft.com/office/drawing/2014/main" id="{FBFCC5C4-00B0-7CD6-3D6A-C72C9162D10E}"/>
              </a:ext>
            </a:extLst>
          </p:cNvPr>
          <p:cNvSpPr>
            <a:spLocks noGrp="1" noChangeArrowheads="1"/>
          </p:cNvSpPr>
          <p:nvPr>
            <p:ph type="title"/>
          </p:nvPr>
        </p:nvSpPr>
        <p:spPr/>
        <p:txBody>
          <a:bodyPr/>
          <a:lstStyle/>
          <a:p>
            <a:pPr eaLnBrk="1" hangingPunct="1">
              <a:defRPr/>
            </a:pPr>
            <a:r>
              <a:rPr lang="en-US" altLang="en-US" dirty="0"/>
              <a:t>Blast Injuries: Secondary</a:t>
            </a:r>
          </a:p>
        </p:txBody>
      </p:sp>
      <p:sp>
        <p:nvSpPr>
          <p:cNvPr id="210947" name="Rectangle 3">
            <a:extLst>
              <a:ext uri="{FF2B5EF4-FFF2-40B4-BE49-F238E27FC236}">
                <a16:creationId xmlns:a16="http://schemas.microsoft.com/office/drawing/2014/main" id="{B1B95378-26B1-003B-B777-438ED1C9DB49}"/>
              </a:ext>
            </a:extLst>
          </p:cNvPr>
          <p:cNvSpPr>
            <a:spLocks noGrp="1" noChangeArrowheads="1"/>
          </p:cNvSpPr>
          <p:nvPr>
            <p:ph idx="1"/>
          </p:nvPr>
        </p:nvSpPr>
        <p:spPr>
          <a:xfrm>
            <a:off x="395288" y="1773238"/>
            <a:ext cx="7912100" cy="4525962"/>
          </a:xfrm>
        </p:spPr>
        <p:txBody>
          <a:bodyPr/>
          <a:lstStyle/>
          <a:p>
            <a:pPr eaLnBrk="1" hangingPunct="1">
              <a:defRPr/>
            </a:pPr>
            <a:r>
              <a:rPr lang="en-US" altLang="en-US" sz="2800" dirty="0"/>
              <a:t>Penetrating trauma (shrapnel wounds)</a:t>
            </a:r>
          </a:p>
          <a:p>
            <a:pPr lvl="1" eaLnBrk="1" hangingPunct="1">
              <a:defRPr/>
            </a:pPr>
            <a:r>
              <a:rPr lang="en-US" altLang="en-US" sz="2400" dirty="0"/>
              <a:t>Foreign bodies follow unpredictable paths through body</a:t>
            </a:r>
          </a:p>
          <a:p>
            <a:pPr lvl="1" eaLnBrk="1" hangingPunct="1">
              <a:defRPr/>
            </a:pPr>
            <a:r>
              <a:rPr lang="en-US" altLang="en-US" sz="2400" dirty="0"/>
              <a:t>May have only mild external signs</a:t>
            </a:r>
          </a:p>
          <a:p>
            <a:pPr lvl="1" eaLnBrk="1" hangingPunct="1">
              <a:defRPr/>
            </a:pPr>
            <a:r>
              <a:rPr lang="en-US" altLang="en-US" sz="2400" dirty="0"/>
              <a:t>Have a low threshold for imaging studies (plain radiographs, computed tomograms)</a:t>
            </a:r>
          </a:p>
          <a:p>
            <a:pPr lvl="1" eaLnBrk="1" hangingPunct="1">
              <a:defRPr/>
            </a:pPr>
            <a:r>
              <a:rPr lang="en-US" altLang="en-US" sz="2400" dirty="0"/>
              <a:t>Consider all wounds contaminated</a:t>
            </a:r>
          </a:p>
        </p:txBody>
      </p:sp>
      <p:pic>
        <p:nvPicPr>
          <p:cNvPr id="53252" name="Picture 4" descr="A picture containing drawing&#10;&#10;Description automatically generated">
            <a:extLst>
              <a:ext uri="{FF2B5EF4-FFF2-40B4-BE49-F238E27FC236}">
                <a16:creationId xmlns:a16="http://schemas.microsoft.com/office/drawing/2014/main" id="{1E7B81DF-348B-F5BB-497C-A81601E3C632}"/>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5297" name="Picture 2">
            <a:extLst>
              <a:ext uri="{FF2B5EF4-FFF2-40B4-BE49-F238E27FC236}">
                <a16:creationId xmlns:a16="http://schemas.microsoft.com/office/drawing/2014/main" id="{EC5EE730-0F89-7E05-F6C6-BE91D8A310A1}"/>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960438" y="458788"/>
            <a:ext cx="7573962" cy="6018212"/>
          </a:xfrm>
          <a:prstGeom prst="rect">
            <a:avLst/>
          </a:prstGeom>
          <a:noFill/>
          <a:ln w="41275">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28355" name="Text Box 3">
            <a:extLst>
              <a:ext uri="{FF2B5EF4-FFF2-40B4-BE49-F238E27FC236}">
                <a16:creationId xmlns:a16="http://schemas.microsoft.com/office/drawing/2014/main" id="{F07CC342-1607-D705-8332-AFB4C1749257}"/>
              </a:ext>
            </a:extLst>
          </p:cNvPr>
          <p:cNvSpPr txBox="1">
            <a:spLocks noChangeArrowheads="1"/>
          </p:cNvSpPr>
          <p:nvPr/>
        </p:nvSpPr>
        <p:spPr bwMode="auto">
          <a:xfrm>
            <a:off x="990600" y="2376488"/>
            <a:ext cx="2286000" cy="366712"/>
          </a:xfrm>
          <a:prstGeom prst="rect">
            <a:avLst/>
          </a:prstGeom>
          <a:noFill/>
          <a:ln>
            <a:noFill/>
          </a:ln>
          <a:effectLst/>
        </p:spPr>
        <p:txBody>
          <a:bodyPr>
            <a:spAutoFit/>
          </a:bodyPr>
          <a:lstStyle/>
          <a:p>
            <a:pPr>
              <a:spcBef>
                <a:spcPct val="50000"/>
              </a:spcBef>
              <a:defRPr/>
            </a:pPr>
            <a:r>
              <a:rPr lang="en-US" altLang="en-US" b="1">
                <a:solidFill>
                  <a:srgbClr val="FFFFFF"/>
                </a:solidFill>
                <a:latin typeface="Tahoma" panose="020B0604030504040204" pitchFamily="34" charset="0"/>
                <a:ea typeface="+mn-ea"/>
              </a:rPr>
              <a:t>Secondary Injury</a:t>
            </a:r>
          </a:p>
        </p:txBody>
      </p:sp>
      <p:sp>
        <p:nvSpPr>
          <p:cNvPr id="228356" name="Text Box 4">
            <a:extLst>
              <a:ext uri="{FF2B5EF4-FFF2-40B4-BE49-F238E27FC236}">
                <a16:creationId xmlns:a16="http://schemas.microsoft.com/office/drawing/2014/main" id="{0E8D1BA9-E636-ABC7-4705-020ED8997DB5}"/>
              </a:ext>
            </a:extLst>
          </p:cNvPr>
          <p:cNvSpPr txBox="1">
            <a:spLocks noChangeArrowheads="1"/>
          </p:cNvSpPr>
          <p:nvPr/>
        </p:nvSpPr>
        <p:spPr bwMode="auto">
          <a:xfrm>
            <a:off x="5470525" y="6253163"/>
            <a:ext cx="184150" cy="214312"/>
          </a:xfrm>
          <a:prstGeom prst="rect">
            <a:avLst/>
          </a:prstGeom>
          <a:noFill/>
          <a:ln>
            <a:noFill/>
          </a:ln>
          <a:effectLst/>
        </p:spPr>
        <p:txBody>
          <a:bodyPr wrap="none">
            <a:spAutoFit/>
          </a:bodyPr>
          <a:lstStyle/>
          <a:p>
            <a:pPr>
              <a:defRPr/>
            </a:pPr>
            <a:endParaRPr lang="en-US" altLang="en-US" sz="800" b="1">
              <a:solidFill>
                <a:srgbClr val="FFFFFF"/>
              </a:solidFill>
              <a:latin typeface="Tahoma" panose="020B0604030504040204" pitchFamily="34" charset="0"/>
              <a:ea typeface="+mn-ea"/>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5EEAD5EB-B9F4-5600-6025-A2CE3FA9ED39}"/>
              </a:ext>
            </a:extLst>
          </p:cNvPr>
          <p:cNvSpPr>
            <a:spLocks noGrp="1" noChangeArrowheads="1"/>
          </p:cNvSpPr>
          <p:nvPr>
            <p:ph type="title"/>
          </p:nvPr>
        </p:nvSpPr>
        <p:spPr/>
        <p:txBody>
          <a:bodyPr/>
          <a:lstStyle/>
          <a:p>
            <a:pPr eaLnBrk="1" hangingPunct="1">
              <a:defRPr/>
            </a:pPr>
            <a:r>
              <a:rPr lang="en-US" altLang="en-US" dirty="0"/>
              <a:t>Blast Injuries: Tertiary</a:t>
            </a:r>
          </a:p>
        </p:txBody>
      </p:sp>
      <p:sp>
        <p:nvSpPr>
          <p:cNvPr id="216067" name="Rectangle 3">
            <a:extLst>
              <a:ext uri="{FF2B5EF4-FFF2-40B4-BE49-F238E27FC236}">
                <a16:creationId xmlns:a16="http://schemas.microsoft.com/office/drawing/2014/main" id="{BCE325F6-07D9-7D23-8B7B-BBC146AA10CD}"/>
              </a:ext>
            </a:extLst>
          </p:cNvPr>
          <p:cNvSpPr>
            <a:spLocks noGrp="1" noChangeArrowheads="1"/>
          </p:cNvSpPr>
          <p:nvPr>
            <p:ph idx="1"/>
          </p:nvPr>
        </p:nvSpPr>
        <p:spPr>
          <a:xfrm>
            <a:off x="611188" y="1773238"/>
            <a:ext cx="6635750" cy="4525962"/>
          </a:xfrm>
        </p:spPr>
        <p:txBody>
          <a:bodyPr/>
          <a:lstStyle/>
          <a:p>
            <a:pPr eaLnBrk="1" hangingPunct="1">
              <a:defRPr/>
            </a:pPr>
            <a:r>
              <a:rPr lang="en-US" altLang="en-US" sz="2400" dirty="0"/>
              <a:t>Tertiary injuries result from individuals being thrown by the blast wind. </a:t>
            </a:r>
          </a:p>
          <a:p>
            <a:pPr eaLnBrk="1" hangingPunct="1">
              <a:defRPr/>
            </a:pPr>
            <a:r>
              <a:rPr lang="en-US" altLang="en-US" sz="2400" dirty="0"/>
              <a:t>The most common types of tertiary blast injuries are:</a:t>
            </a:r>
          </a:p>
          <a:p>
            <a:pPr lvl="1" eaLnBrk="1" hangingPunct="1">
              <a:defRPr/>
            </a:pPr>
            <a:r>
              <a:rPr lang="en-US" altLang="en-US" sz="2000" dirty="0"/>
              <a:t>Head injuries</a:t>
            </a:r>
          </a:p>
          <a:p>
            <a:pPr lvl="1" eaLnBrk="1" hangingPunct="1">
              <a:defRPr/>
            </a:pPr>
            <a:r>
              <a:rPr lang="en-US" altLang="en-US" sz="2000" dirty="0"/>
              <a:t>Skull fractures</a:t>
            </a:r>
          </a:p>
          <a:p>
            <a:pPr lvl="1" eaLnBrk="1" hangingPunct="1">
              <a:defRPr/>
            </a:pPr>
            <a:r>
              <a:rPr lang="en-US" altLang="en-US" sz="2000" dirty="0"/>
              <a:t>Bone fractures</a:t>
            </a:r>
          </a:p>
          <a:p>
            <a:pPr eaLnBrk="1" hangingPunct="1">
              <a:defRPr/>
            </a:pPr>
            <a:r>
              <a:rPr lang="en-US" altLang="en-US" sz="2400" dirty="0"/>
              <a:t>Treatment for most tertiary blast injuries follows established protocols for that specific injury. </a:t>
            </a:r>
          </a:p>
        </p:txBody>
      </p:sp>
      <p:pic>
        <p:nvPicPr>
          <p:cNvPr id="57348" name="Picture 4" descr="A picture containing drawing&#10;&#10;Description automatically generated">
            <a:extLst>
              <a:ext uri="{FF2B5EF4-FFF2-40B4-BE49-F238E27FC236}">
                <a16:creationId xmlns:a16="http://schemas.microsoft.com/office/drawing/2014/main" id="{D69BC9D6-7E48-C6F6-FE2E-2F4B8AEBEBF1}"/>
              </a:ext>
            </a:extLst>
          </p:cNvPr>
          <p:cNvPicPr>
            <a:picLocks noChangeAspect="1" noChangeArrowheads="1"/>
          </p:cNvPicPr>
          <p:nvPr/>
        </p:nvPicPr>
        <p:blipFill>
          <a:blip r:embed="rId5">
            <a:extLst>
              <a:ext uri="{28A0092B-C50C-407E-A947-70E740481C1C}">
                <a14:useLocalDpi xmlns:a14="http://schemas.microsoft.com/office/drawing/2010/main"/>
              </a:ext>
            </a:extLst>
          </a:blip>
          <a:srcRect/>
          <a:stretch>
            <a:fillRect/>
          </a:stretch>
        </p:blipFill>
        <p:spPr bwMode="auto">
          <a:xfrm>
            <a:off x="8307388" y="5257800"/>
            <a:ext cx="696912" cy="1412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6C9E7-CD76-8EFA-1092-FD11406553A6}"/>
              </a:ext>
            </a:extLst>
          </p:cNvPr>
          <p:cNvSpPr>
            <a:spLocks noGrp="1"/>
          </p:cNvSpPr>
          <p:nvPr>
            <p:ph type="title"/>
          </p:nvPr>
        </p:nvSpPr>
        <p:spPr/>
        <p:txBody>
          <a:bodyPr/>
          <a:lstStyle/>
          <a:p>
            <a:pPr>
              <a:defRPr/>
            </a:pPr>
            <a:r>
              <a:rPr lang="en-US" dirty="0"/>
              <a:t>Blast Injuries - Tertiary</a:t>
            </a:r>
          </a:p>
        </p:txBody>
      </p:sp>
      <p:pic>
        <p:nvPicPr>
          <p:cNvPr id="68610" name="Content Placeholder 4">
            <a:extLst>
              <a:ext uri="{FF2B5EF4-FFF2-40B4-BE49-F238E27FC236}">
                <a16:creationId xmlns:a16="http://schemas.microsoft.com/office/drawing/2014/main" id="{5EEB104A-0406-EF83-9AEC-8D69477E3E09}"/>
              </a:ext>
            </a:extLst>
          </p:cNvPr>
          <p:cNvPicPr>
            <a:picLocks noGrp="1" noChangeAspect="1" noChangeArrowheads="1"/>
          </p:cNvPicPr>
          <p:nvPr>
            <p:ph idx="1"/>
          </p:nvPr>
        </p:nvPicPr>
        <p:blipFill>
          <a:blip r:embed="rId2">
            <a:extLst>
              <a:ext uri="{28A0092B-C50C-407E-A947-70E740481C1C}">
                <a14:useLocalDpi xmlns:a14="http://schemas.microsoft.com/office/drawing/2010/main"/>
              </a:ext>
            </a:extLst>
          </a:blip>
          <a:srcRect/>
          <a:stretch>
            <a:fillRect/>
          </a:stretch>
        </p:blipFill>
        <p:spPr>
          <a:xfrm>
            <a:off x="395288" y="1530350"/>
            <a:ext cx="7621587" cy="5053013"/>
          </a:xfrm>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dpi="0" rotWithShape="0">
          <a:blip r:embed="rId4"/>
          <a:srcRect/>
          <a:stretch>
            <a:fillRect/>
          </a:stretch>
        </a:blipFill>
        <a:effectLst/>
      </p:bgPr>
    </p:bg>
    <p:spTree>
      <p:nvGrpSpPr>
        <p:cNvPr id="1" name=""/>
        <p:cNvGrpSpPr/>
        <p:nvPr/>
      </p:nvGrpSpPr>
      <p:grpSpPr>
        <a:xfrm>
          <a:off x="0" y="0"/>
          <a:ext cx="0" cy="0"/>
          <a:chOff x="0" y="0"/>
          <a:chExt cx="0" cy="0"/>
        </a:xfrm>
      </p:grpSpPr>
      <p:sp>
        <p:nvSpPr>
          <p:cNvPr id="217090" name="Rectangle 2">
            <a:extLst>
              <a:ext uri="{FF2B5EF4-FFF2-40B4-BE49-F238E27FC236}">
                <a16:creationId xmlns:a16="http://schemas.microsoft.com/office/drawing/2014/main" id="{270F7522-0E62-795A-EFB6-BD5B2A8FC9BD}"/>
              </a:ext>
            </a:extLst>
          </p:cNvPr>
          <p:cNvSpPr>
            <a:spLocks noGrp="1" noChangeArrowheads="1"/>
          </p:cNvSpPr>
          <p:nvPr>
            <p:ph type="title"/>
          </p:nvPr>
        </p:nvSpPr>
        <p:spPr/>
        <p:txBody>
          <a:bodyPr/>
          <a:lstStyle/>
          <a:p>
            <a:pPr eaLnBrk="1" hangingPunct="1">
              <a:defRPr/>
            </a:pPr>
            <a:r>
              <a:rPr lang="en-US" altLang="en-US" dirty="0"/>
              <a:t>Blast Injuries: Quaternary</a:t>
            </a:r>
          </a:p>
        </p:txBody>
      </p:sp>
      <p:sp>
        <p:nvSpPr>
          <p:cNvPr id="217091" name="Rectangle 3">
            <a:extLst>
              <a:ext uri="{FF2B5EF4-FFF2-40B4-BE49-F238E27FC236}">
                <a16:creationId xmlns:a16="http://schemas.microsoft.com/office/drawing/2014/main" id="{ECF0C4FB-2A36-1952-88FE-D0AF44C8930B}"/>
              </a:ext>
            </a:extLst>
          </p:cNvPr>
          <p:cNvSpPr>
            <a:spLocks noGrp="1" noChangeArrowheads="1"/>
          </p:cNvSpPr>
          <p:nvPr>
            <p:ph idx="1"/>
          </p:nvPr>
        </p:nvSpPr>
        <p:spPr>
          <a:xfrm>
            <a:off x="755650" y="1893888"/>
            <a:ext cx="7416800" cy="4525962"/>
          </a:xfrm>
        </p:spPr>
        <p:txBody>
          <a:bodyPr/>
          <a:lstStyle/>
          <a:p>
            <a:pPr eaLnBrk="1" hangingPunct="1">
              <a:defRPr/>
            </a:pPr>
            <a:r>
              <a:rPr lang="en-US" altLang="en-US" sz="2800" dirty="0"/>
              <a:t>All explosion-related injuries, illnesses, or diseases not due to primary, secondary, or tertiary mechanisms are considered quaternary blast injuries. This includes exacerbation or complications of existing conditions.</a:t>
            </a:r>
          </a:p>
        </p:txBody>
      </p:sp>
    </p:spTree>
  </p:cSld>
  <p:clrMapOvr>
    <a:overrideClrMapping bg1="lt1" tx1="dk1" bg2="lt2" tx2="dk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033C6D3-0636-4744-8993-16482DA82213}"/>
              </a:ext>
            </a:extLst>
          </p:cNvPr>
          <p:cNvSpPr>
            <a:spLocks noGrp="1"/>
          </p:cNvSpPr>
          <p:nvPr>
            <p:ph type="title"/>
          </p:nvPr>
        </p:nvSpPr>
        <p:spPr>
          <a:xfrm>
            <a:off x="123738" y="-243408"/>
            <a:ext cx="8298922" cy="1620441"/>
          </a:xfrm>
        </p:spPr>
        <p:txBody>
          <a:bodyPr>
            <a:normAutofit/>
          </a:bodyPr>
          <a:lstStyle/>
          <a:p>
            <a:r>
              <a:rPr lang="en-GB" sz="2325" dirty="0"/>
              <a:t>Case Study - Fuel-Air Explosions at scale and their potential impact on the environment.</a:t>
            </a:r>
            <a:endParaRPr lang="en-GB" dirty="0"/>
          </a:p>
        </p:txBody>
      </p:sp>
      <p:pic>
        <p:nvPicPr>
          <p:cNvPr id="12" name="Picture 11" descr="A large ship in the water&#10;&#10;Description automatically generated with low confidence">
            <a:extLst>
              <a:ext uri="{FF2B5EF4-FFF2-40B4-BE49-F238E27FC236}">
                <a16:creationId xmlns:a16="http://schemas.microsoft.com/office/drawing/2014/main" id="{01DB75E7-AFA6-8F79-926A-05F83B062F9E}"/>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123738" y="1516158"/>
            <a:ext cx="8840750" cy="4972922"/>
          </a:xfrm>
          <a:prstGeom prst="rect">
            <a:avLst/>
          </a:prstGeom>
        </p:spPr>
      </p:pic>
    </p:spTree>
    <p:extLst>
      <p:ext uri="{BB962C8B-B14F-4D97-AF65-F5344CB8AC3E}">
        <p14:creationId xmlns:p14="http://schemas.microsoft.com/office/powerpoint/2010/main" val="389245114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p:txBody>
          <a:bodyPr/>
          <a:lstStyle/>
          <a:p>
            <a:r>
              <a:rPr lang="en-GB" dirty="0"/>
              <a:t>What Will a Mine Strike Do?</a:t>
            </a:r>
          </a:p>
        </p:txBody>
      </p:sp>
      <p:sp>
        <p:nvSpPr>
          <p:cNvPr id="9" name="Text Placeholder 8">
            <a:extLst>
              <a:ext uri="{FF2B5EF4-FFF2-40B4-BE49-F238E27FC236}">
                <a16:creationId xmlns:a16="http://schemas.microsoft.com/office/drawing/2014/main" id="{86E5C92B-4838-E04E-BEF2-08B8EEBA0CC4}"/>
              </a:ext>
            </a:extLst>
          </p:cNvPr>
          <p:cNvSpPr>
            <a:spLocks noGrp="1"/>
          </p:cNvSpPr>
          <p:nvPr>
            <p:ph type="body" sz="quarter" idx="14"/>
          </p:nvPr>
        </p:nvSpPr>
        <p:spPr>
          <a:xfrm>
            <a:off x="93052" y="1686818"/>
            <a:ext cx="5342432" cy="4896544"/>
          </a:xfrm>
        </p:spPr>
        <p:txBody>
          <a:bodyPr>
            <a:normAutofit/>
          </a:bodyPr>
          <a:lstStyle/>
          <a:p>
            <a:r>
              <a:rPr lang="en-GB" dirty="0">
                <a:solidFill>
                  <a:schemeClr val="bg1"/>
                </a:solidFill>
              </a:rPr>
              <a:t>The epipelagic zone down to 35 metres;</a:t>
            </a:r>
          </a:p>
          <a:p>
            <a:r>
              <a:rPr lang="en-GB" dirty="0">
                <a:solidFill>
                  <a:schemeClr val="bg1"/>
                </a:solidFill>
              </a:rPr>
              <a:t>NEQ – reported by UN Panel of Experts as 21 kg</a:t>
            </a:r>
          </a:p>
          <a:p>
            <a:pPr lvl="1"/>
            <a:r>
              <a:rPr lang="en-GB" dirty="0">
                <a:solidFill>
                  <a:schemeClr val="bg1"/>
                </a:solidFill>
              </a:rPr>
              <a:t>Ammonium Nitrate / Aluminium 20.3 kg</a:t>
            </a:r>
          </a:p>
          <a:p>
            <a:pPr lvl="1"/>
            <a:r>
              <a:rPr lang="en-GB" dirty="0">
                <a:solidFill>
                  <a:schemeClr val="bg1"/>
                </a:solidFill>
              </a:rPr>
              <a:t>RDX 0.7 kg</a:t>
            </a:r>
          </a:p>
          <a:p>
            <a:pPr lvl="1"/>
            <a:r>
              <a:rPr lang="en-GB" dirty="0">
                <a:solidFill>
                  <a:schemeClr val="bg1"/>
                </a:solidFill>
              </a:rPr>
              <a:t>TNT equivalence with limited exploitation?</a:t>
            </a:r>
          </a:p>
          <a:p>
            <a:r>
              <a:rPr lang="en-GB" dirty="0">
                <a:solidFill>
                  <a:schemeClr val="bg1"/>
                </a:solidFill>
              </a:rPr>
              <a:t>Who has completed work on contact mine explosions (0 – 12 m) and near surface explosions in recent memory with sufficient academic rigour?</a:t>
            </a:r>
          </a:p>
          <a:p>
            <a:pPr lvl="1"/>
            <a:r>
              <a:rPr lang="en-GB" dirty="0">
                <a:solidFill>
                  <a:schemeClr val="bg1"/>
                </a:solidFill>
              </a:rPr>
              <a:t>Cole, </a:t>
            </a:r>
            <a:r>
              <a:rPr lang="en-GB" dirty="0" err="1">
                <a:solidFill>
                  <a:schemeClr val="bg1"/>
                </a:solidFill>
              </a:rPr>
              <a:t>Stiepanow</a:t>
            </a:r>
            <a:r>
              <a:rPr lang="en-GB" dirty="0">
                <a:solidFill>
                  <a:schemeClr val="bg1"/>
                </a:solidFill>
              </a:rPr>
              <a:t>, </a:t>
            </a:r>
            <a:r>
              <a:rPr lang="en-GB" dirty="0" err="1">
                <a:solidFill>
                  <a:schemeClr val="bg1"/>
                </a:solidFill>
              </a:rPr>
              <a:t>Swisdak</a:t>
            </a:r>
            <a:r>
              <a:rPr lang="en-GB" dirty="0">
                <a:solidFill>
                  <a:schemeClr val="bg1"/>
                </a:solidFill>
              </a:rPr>
              <a:t>, Qu, Zhou and others……</a:t>
            </a:r>
          </a:p>
          <a:p>
            <a:r>
              <a:rPr lang="en-GB" dirty="0">
                <a:solidFill>
                  <a:schemeClr val="bg1"/>
                </a:solidFill>
              </a:rPr>
              <a:t>How is an oil tanker constructed and what is the impact on a single skin hull? Planning considerations – plate geometry / thickness / erosion</a:t>
            </a:r>
          </a:p>
          <a:p>
            <a:r>
              <a:rPr lang="en-GB" dirty="0">
                <a:solidFill>
                  <a:schemeClr val="bg1"/>
                </a:solidFill>
              </a:rPr>
              <a:t>Are pressures of concern to vessels published?</a:t>
            </a:r>
          </a:p>
          <a:p>
            <a:pPr marL="0" indent="0">
              <a:buNone/>
            </a:pPr>
            <a:endParaRPr lang="en-GB" dirty="0">
              <a:solidFill>
                <a:schemeClr val="bg1"/>
              </a:solidFill>
            </a:endParaRPr>
          </a:p>
        </p:txBody>
      </p:sp>
      <p:pic>
        <p:nvPicPr>
          <p:cNvPr id="12" name="Content Placeholder 11">
            <a:extLst>
              <a:ext uri="{FF2B5EF4-FFF2-40B4-BE49-F238E27FC236}">
                <a16:creationId xmlns:a16="http://schemas.microsoft.com/office/drawing/2014/main" id="{42901BB1-E519-8147-9746-225EC4785D8C}"/>
              </a:ext>
            </a:extLst>
          </p:cNvPr>
          <p:cNvPicPr>
            <a:picLocks noGrp="1" noChangeAspect="1"/>
          </p:cNvPicPr>
          <p:nvPr>
            <p:ph sz="quarter" idx="18"/>
          </p:nvPr>
        </p:nvPicPr>
        <p:blipFill>
          <a:blip r:embed="rId2"/>
          <a:stretch>
            <a:fillRect/>
          </a:stretch>
        </p:blipFill>
        <p:spPr>
          <a:xfrm rot="5400000">
            <a:off x="4722630" y="2500058"/>
            <a:ext cx="4478948" cy="2943908"/>
          </a:xfrm>
          <a:prstGeom prst="rect">
            <a:avLst/>
          </a:prstGeom>
        </p:spPr>
      </p:pic>
      <p:pic>
        <p:nvPicPr>
          <p:cNvPr id="13" name="Picture 12">
            <a:extLst>
              <a:ext uri="{FF2B5EF4-FFF2-40B4-BE49-F238E27FC236}">
                <a16:creationId xmlns:a16="http://schemas.microsoft.com/office/drawing/2014/main" id="{081727FE-6E7B-9A45-825E-E409A37D38BD}"/>
              </a:ext>
            </a:extLst>
          </p:cNvPr>
          <p:cNvPicPr>
            <a:picLocks noChangeAspect="1"/>
          </p:cNvPicPr>
          <p:nvPr/>
        </p:nvPicPr>
        <p:blipFill>
          <a:blip r:embed="rId3"/>
          <a:stretch>
            <a:fillRect/>
          </a:stretch>
        </p:blipFill>
        <p:spPr>
          <a:xfrm>
            <a:off x="1619672" y="5463855"/>
            <a:ext cx="1607570" cy="757343"/>
          </a:xfrm>
          <a:prstGeom prst="rect">
            <a:avLst/>
          </a:prstGeom>
          <a:noFill/>
          <a:ln cap="flat">
            <a:noFill/>
          </a:ln>
        </p:spPr>
      </p:pic>
    </p:spTree>
    <p:extLst>
      <p:ext uri="{BB962C8B-B14F-4D97-AF65-F5344CB8AC3E}">
        <p14:creationId xmlns:p14="http://schemas.microsoft.com/office/powerpoint/2010/main" val="28215103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86E5C92B-4838-E04E-BEF2-08B8EEBA0CC4}"/>
              </a:ext>
            </a:extLst>
          </p:cNvPr>
          <p:cNvSpPr>
            <a:spLocks noGrp="1"/>
          </p:cNvSpPr>
          <p:nvPr>
            <p:ph sz="quarter" idx="22"/>
          </p:nvPr>
        </p:nvSpPr>
        <p:spPr>
          <a:xfrm>
            <a:off x="46920" y="1556792"/>
            <a:ext cx="4525080" cy="4895949"/>
          </a:xfrm>
        </p:spPr>
        <p:txBody>
          <a:bodyPr wrap="square" anchor="t">
            <a:normAutofit/>
          </a:bodyPr>
          <a:lstStyle/>
          <a:p>
            <a:pPr lvl="0">
              <a:lnSpc>
                <a:spcPct val="90000"/>
              </a:lnSpc>
            </a:pPr>
            <a:r>
              <a:rPr lang="en-GB" sz="1800" dirty="0"/>
              <a:t>Most likely scenario is the DDT of explosion gas in one tank and an oil spill of magnitude. </a:t>
            </a:r>
          </a:p>
          <a:p>
            <a:pPr lvl="0">
              <a:lnSpc>
                <a:spcPct val="90000"/>
              </a:lnSpc>
            </a:pPr>
            <a:r>
              <a:rPr lang="en-GB" sz="1800" dirty="0"/>
              <a:t>Extremely unlikely that there will be a mass explosion event, but rather a succession of single explosion events, generating similar peak overpressures, but longer impulse.</a:t>
            </a:r>
          </a:p>
          <a:p>
            <a:pPr lvl="0">
              <a:lnSpc>
                <a:spcPct val="90000"/>
              </a:lnSpc>
            </a:pPr>
            <a:r>
              <a:rPr lang="en-GB" sz="1800" dirty="0"/>
              <a:t>Impact above water can be mitigated quite simply with appropriate risk and risk assessment out to 400 m (blast) and 1000 m fragmentation</a:t>
            </a:r>
          </a:p>
          <a:p>
            <a:pPr>
              <a:lnSpc>
                <a:spcPct val="90000"/>
              </a:lnSpc>
            </a:pPr>
            <a:r>
              <a:rPr lang="en-GB" sz="1800" dirty="0"/>
              <a:t>Life underwater catastrophic out to 12.18 km, a volume of water equivalent to Lake Erie.</a:t>
            </a:r>
          </a:p>
          <a:p>
            <a:pPr>
              <a:lnSpc>
                <a:spcPct val="90000"/>
              </a:lnSpc>
            </a:pPr>
            <a:r>
              <a:rPr lang="en-GB" sz="1800" dirty="0"/>
              <a:t>MITIGATION – now with specialist salvage company for consideration</a:t>
            </a:r>
          </a:p>
        </p:txBody>
      </p:sp>
      <p:sp>
        <p:nvSpPr>
          <p:cNvPr id="8" name="Title 7">
            <a:extLst>
              <a:ext uri="{FF2B5EF4-FFF2-40B4-BE49-F238E27FC236}">
                <a16:creationId xmlns:a16="http://schemas.microsoft.com/office/drawing/2014/main" id="{AE0724EE-D24B-F440-B391-C3788F55B76A}"/>
              </a:ext>
            </a:extLst>
          </p:cNvPr>
          <p:cNvSpPr>
            <a:spLocks noGrp="1"/>
          </p:cNvSpPr>
          <p:nvPr>
            <p:ph type="title"/>
          </p:nvPr>
        </p:nvSpPr>
        <p:spPr>
          <a:xfrm>
            <a:off x="250825" y="274638"/>
            <a:ext cx="8291513" cy="777875"/>
          </a:xfrm>
        </p:spPr>
        <p:txBody>
          <a:bodyPr wrap="square" anchor="ctr">
            <a:normAutofit/>
          </a:bodyPr>
          <a:lstStyle/>
          <a:p>
            <a:r>
              <a:rPr lang="en-GB" dirty="0"/>
              <a:t>Case Study Conclusion – Fuel-Air Explosion</a:t>
            </a:r>
          </a:p>
        </p:txBody>
      </p:sp>
      <p:pic>
        <p:nvPicPr>
          <p:cNvPr id="4" name="Content Placeholder 3">
            <a:extLst>
              <a:ext uri="{FF2B5EF4-FFF2-40B4-BE49-F238E27FC236}">
                <a16:creationId xmlns:a16="http://schemas.microsoft.com/office/drawing/2014/main" id="{67BE9103-BE95-23D8-2B31-4DCE7874122E}"/>
              </a:ext>
            </a:extLst>
          </p:cNvPr>
          <p:cNvPicPr>
            <a:picLocks noGrp="1" noChangeAspect="1"/>
          </p:cNvPicPr>
          <p:nvPr>
            <p:ph sz="quarter" idx="21"/>
          </p:nvPr>
        </p:nvPicPr>
        <p:blipFill>
          <a:blip r:embed="rId2" cstate="screen">
            <a:extLst>
              <a:ext uri="{28A0092B-C50C-407E-A947-70E740481C1C}">
                <a14:useLocalDpi xmlns:a14="http://schemas.microsoft.com/office/drawing/2010/main"/>
              </a:ext>
            </a:extLst>
          </a:blip>
          <a:stretch>
            <a:fillRect/>
          </a:stretch>
        </p:blipFill>
        <p:spPr>
          <a:xfrm>
            <a:off x="4579976" y="2420888"/>
            <a:ext cx="4211638" cy="2571193"/>
          </a:xfrm>
          <a:prstGeom prst="rect">
            <a:avLst/>
          </a:prstGeom>
        </p:spPr>
      </p:pic>
    </p:spTree>
    <p:extLst>
      <p:ext uri="{BB962C8B-B14F-4D97-AF65-F5344CB8AC3E}">
        <p14:creationId xmlns:p14="http://schemas.microsoft.com/office/powerpoint/2010/main" val="1477035964"/>
      </p:ext>
    </p:extLst>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ＭＳ Ｐゴシック"/>
        <a:cs typeface=""/>
      </a:majorFont>
      <a:minorFont>
        <a:latin typeface="Arial"/>
        <a:ea typeface="ＭＳ Ｐゴシック"/>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800" b="1" i="0" u="none" strike="noStrike" cap="none" normalizeH="0" baseline="0" smtClean="0">
            <a:ln>
              <a:noFill/>
            </a:ln>
            <a:solidFill>
              <a:schemeClr val="tx1"/>
            </a:solidFill>
            <a:effectLst/>
            <a:latin typeface="Tahoma" panose="020B0604030504040204" pitchFamily="34" charset="0"/>
          </a:defRPr>
        </a:defPPr>
      </a:lstStyle>
    </a:lnDef>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2.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3.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4.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5.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6.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ppt/theme/themeOverride7.xml><?xml version="1.0" encoding="utf-8"?>
<a:themeOverride xmlns:a="http://schemas.openxmlformats.org/drawingml/2006/main">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LongProperties xmlns="http://schemas.microsoft.com/office/2006/metadata/longProperties"/>
</file>

<file path=customXml/item3.xml><?xml version="1.0" encoding="utf-8"?>
<ct:contentTypeSchema xmlns:ct="http://schemas.microsoft.com/office/2006/metadata/contentType" xmlns:ma="http://schemas.microsoft.com/office/2006/metadata/properties/metaAttributes" ct:_="" ma:_="" ma:contentTypeName="MOD Document" ma:contentTypeID="0x0101002817DCC3B91A4B7EA656B27E1AE952E300B947BA87000CA54AADB99CFA6E69DC9D" ma:contentTypeVersion="11" ma:contentTypeDescription="Designed to facilitate the storage of MOD Documents with a '.doc' or '.docx' extension" ma:contentTypeScope="" ma:versionID="eb3446de6f0124b7e3fe8586acb1efaa">
  <xsd:schema xmlns:xsd="http://www.w3.org/2001/XMLSchema" xmlns:p="http://schemas.microsoft.com/office/2006/metadata/properties" xmlns:ns1="http://schemas.microsoft.com/sharepoint/v3" xmlns:ns2="DD7F10FD-389D-439E-B329-4D9333FE74D6" xmlns:ns3="dd7f10fd-389d-439e-b329-4d9333fe74d6" targetNamespace="http://schemas.microsoft.com/office/2006/metadata/properties" ma:root="true" ma:fieldsID="2a2c571ec479fbeb6d1ea92e1a2b771d" ns1:_="" ns2:_="" ns3:_="">
    <xsd:import namespace="http://schemas.microsoft.com/sharepoint/v3"/>
    <xsd:import namespace="DD7F10FD-389D-439E-B329-4D9333FE74D6"/>
    <xsd:import namespace="dd7f10fd-389d-439e-b329-4d9333fe74d6"/>
    <xsd:element name="properties">
      <xsd:complexType>
        <xsd:sequence>
          <xsd:element name="documentManagement">
            <xsd:complexType>
              <xsd:all>
                <xsd:element ref="ns1:Description" minOccurs="0"/>
                <xsd:element ref="ns1:UKProtectiveMarking"/>
                <xsd:element ref="ns1:AuthorOriginator"/>
                <xsd:element ref="ns2:SubjectCategory" minOccurs="0"/>
                <xsd:element ref="ns2:Subject_x0020_CategoryOOB" minOccurs="0"/>
                <xsd:element ref="ns2:SubjectKeywords" minOccurs="0"/>
                <xsd:element ref="ns2:Subject_x0020_KeywordsOOB" minOccurs="0"/>
                <xsd:element ref="ns2:LocalKeywords" minOccurs="0"/>
                <xsd:element ref="ns2:Local_x0020_KeywordsOOB" minOccurs="0"/>
                <xsd:element ref="ns1:DocumentVersion" minOccurs="0"/>
                <xsd:element ref="ns2:BusinessOwner" minOccurs="0"/>
                <xsd:element ref="ns2:Business_x0020_OwnerOOB"/>
                <xsd:element ref="ns2:fileplanID" minOccurs="0"/>
                <xsd:element ref="ns2:fileplanIDOOB"/>
                <xsd:element ref="ns3:fileplanIDPTH" minOccurs="0"/>
                <xsd:element ref="ns1:Copyright" minOccurs="0"/>
                <xsd:element ref="ns1:Status" minOccurs="0"/>
                <xsd:element ref="ns1:CreatedOriginated"/>
                <xsd:element ref="ns1:SecurityDescriptors" minOccurs="0"/>
                <xsd:element ref="ns1:SecurityNonUKConstraints" minOccurs="0"/>
                <xsd:element ref="ns1:RetentionCategory" minOccurs="0"/>
                <xsd:element ref="ns1:DPADisclosabilityIndicator" minOccurs="0"/>
                <xsd:element ref="ns1:DPAExemption" minOccurs="0"/>
                <xsd:element ref="ns1:EIRDisclosabilityIndicator" minOccurs="0"/>
                <xsd:element ref="ns1:EIRException" minOccurs="0"/>
                <xsd:element ref="ns1:FOIExemption" minOccurs="0"/>
                <xsd:element ref="ns1:FOIPublicationDate" minOccurs="0"/>
                <xsd:element ref="ns1:FOIReleasedOnRequest" minOccurs="0"/>
                <xsd:element ref="ns1:PolicyIdentifier" minOccurs="0"/>
                <xsd:element ref="ns3:Declared" minOccurs="0"/>
                <xsd:element ref="ns3:DocId" minOccurs="0"/>
                <xsd:element ref="ns3:MeridioUrl" minOccurs="0"/>
                <xsd:element ref="ns3:MeridioEDCStatus" minOccurs="0"/>
                <xsd:element ref="ns3:MeridioEDCData" minOccurs="0"/>
                <xsd:element ref="ns3:Purpose" minOccurs="0"/>
              </xsd:all>
            </xsd:complexType>
          </xsd:element>
        </xsd:sequence>
      </xsd:complexType>
    </xsd:element>
  </xsd:schema>
  <xsd:schema xmlns:xsd="http://www.w3.org/2001/XMLSchema" xmlns:dms="http://schemas.microsoft.com/office/2006/documentManagement/types" targetNamespace="http://schemas.microsoft.com/sharepoint/v3" elementFormDefault="qualified">
    <xsd:import namespace="http://schemas.microsoft.com/office/2006/documentManagement/types"/>
    <xsd:element name="Description" ma:index="3" nillable="true" ma:displayName="Description" ma:description="A description of the document." ma:internalName="Description0">
      <xsd:simpleType>
        <xsd:restriction base="dms:Text"/>
      </xsd:simpleType>
    </xsd:element>
    <xsd:element name="UKProtectiveMarking" ma:index="4" ma:displayName="UK Protective Marking" ma:description="The OFFICIAL-SENSITIVE marking should be used if it is clear that consequence of compromise would cause significant harm; Over 80% of MOD material is expected to be marked OFFICIAL." ma:format="RadioButtons" ma:internalName="UKProtectiveMarking">
      <xsd:simpleType>
        <xsd:restriction base="dms:Choice">
          <xsd:enumeration value="OFFICIAL"/>
          <xsd:enumeration value="OFFICIAL-SENSITIVE"/>
        </xsd:restriction>
      </xsd:simpleType>
    </xsd:element>
    <xsd:element name="AuthorOriginator" ma:index="5" ma:displayName="Author (Originator)" ma:description="The person(s), group or organisation primarily responsible for creating the document." ma:internalName="AuthorOriginator">
      <xsd:simpleType>
        <xsd:restriction base="dms:Text"/>
      </xsd:simpleType>
    </xsd:element>
    <xsd:element name="DocumentVersion" ma:index="13" nillable="true" ma:displayName="Document Version" ma:description="Version number in the format X_X_X e.g. 1_2_1.You do not need a set number of digits, 1_1 is valid for example." ma:internalName="DocumentVersion">
      <xsd:simpleType>
        <xsd:restriction base="dms:Text"/>
      </xsd:simpleType>
    </xsd:element>
    <xsd:element name="Copyright" ma:index="19" nillable="true" ma:displayName="Copyright" ma:description="The person, group or organisation that has legal copyright of the document e.g. Crown Copyright, and any reference(s) to further copyright information/license details." ma:internalName="Copyright">
      <xsd:simpleType>
        <xsd:restriction base="dms:Text"/>
      </xsd:simpleType>
    </xsd:element>
    <xsd:element name="Status" ma:index="20" nillable="true" ma:displayName="Status" ma:description="The document lifecycle stage." ma:format="RadioButtons" ma:internalName="Status">
      <xsd:simpleType>
        <xsd:restriction base="dms:Choice">
          <xsd:enumeration value="Draft"/>
          <xsd:enumeration value="Under Review"/>
          <xsd:enumeration value="Final"/>
          <xsd:enumeration value="Superseded"/>
        </xsd:restriction>
      </xsd:simpleType>
    </xsd:element>
    <xsd:element name="CreatedOriginated" ma:index="21" ma:displayName="Created (Originated)" ma:description="The date the document was originally created." ma:internalName="CreatedOriginated" ma:readOnly="false">
      <xsd:simpleType>
        <xsd:restriction base="dms:DateTime"/>
      </xsd:simpleType>
    </xsd:element>
    <xsd:element name="SecurityDescriptors" ma:index="22" nillable="true" ma:displayName="Security Descriptors" ma:default="None" ma:description="Descriptor to show the nature of the document's sensitivity and the need to limit access to it." ma:internalName="SecurityDescriptors">
      <xsd:simpleType>
        <xsd:restriction base="dms:Choice">
          <xsd:enumeration value="None"/>
          <xsd:enumeration value="COMMERCIAL"/>
          <xsd:enumeration value="PERSONAL"/>
          <xsd:enumeration value="LOCSEN"/>
        </xsd:restriction>
      </xsd:simpleType>
    </xsd:element>
    <xsd:element name="SecurityNonUKConstraints" ma:index="23" nillable="true" ma:displayName="Security Non-UK Constraints" ma:description="For non-UK sourced documents the security classification and/or constraints that apply." ma:format="RadioButtons" ma:internalName="SecurityNonUKConstraints">
      <xsd:simpleType>
        <xsd:restriction base="dms:Choice">
          <xsd:enumeration value="None"/>
          <xsd:enumeration value="NATO"/>
          <xsd:enumeration value="WEU"/>
        </xsd:restriction>
      </xsd:simpleType>
    </xsd:element>
    <xsd:element name="RetentionCategory" ma:index="24" nillable="true" ma:displayName="Retention Category" ma:default="None" ma:description="Set a Retention Category to enable Records Managers to determine the documents required retention period" ma:hidden="true" ma:internalName="RetentionCategory">
      <xsd:simpleType>
        <xsd:restriction base="dms:Choice">
          <xsd:enumeration value="None"/>
          <xsd:enumeration value="Building"/>
          <xsd:enumeration value="Personnel"/>
          <xsd:enumeration value="Accounting"/>
          <xsd:enumeration value="Health and Safety"/>
          <xsd:enumeration value="Contractual"/>
          <xsd:enumeration value="Project"/>
          <xsd:enumeration value="Complaints"/>
          <xsd:enumeration value="Press Office and public relations"/>
          <xsd:enumeration value="Information management"/>
          <xsd:enumeration value="Central expenditure"/>
          <xsd:enumeration value="Internal audit"/>
          <xsd:enumeration value="Parliamentary"/>
          <xsd:enumeration value="MOD Operational Records"/>
        </xsd:restriction>
      </xsd:simpleType>
    </xsd:element>
    <xsd:element name="DPADisclosabilityIndicator" ma:index="25" nillable="true" ma:displayName="DPA Disclosability Indicator" ma:description="The Data Protection Act (DPA) is about access by individuals to personal data held on them by any organisation. Disclosability indicates whether or not the document can be disclosed in accordance with the DPA." ma:format="RadioButtons" ma:internalName="DPADisclosabilityIndicator">
      <xsd:simpleType>
        <xsd:restriction base="dms:Choice">
          <xsd:enumeration value="No"/>
          <xsd:enumeration value="Yes"/>
          <xsd:enumeration value="Not Assessed"/>
        </xsd:restriction>
      </xsd:simpleType>
    </xsd:element>
    <xsd:element name="DPAExemption" ma:index="26" nillable="true" ma:displayName="DPA Exemption" ma:description="Under the Data Protection Act (DPA) certain kinds of exempt information can be withheld. If the document is exempt from DPA access provisions then enter the reason here." ma:internalName="DPAExemption">
      <xsd:simpleType>
        <xsd:restriction base="dms:Text"/>
      </xsd:simpleType>
    </xsd:element>
    <xsd:element name="EIRDisclosabilityIndicator" ma:index="27" nillable="true" ma:displayName="EIR Disclosability Indicator" ma:description="Whether the document can be disclosed in accordance with Environmental Information Regulations (EIR)." ma:format="RadioButtons" ma:internalName="EIRDisclosabilityIndicator">
      <xsd:simpleType>
        <xsd:restriction base="dms:Choice">
          <xsd:enumeration value="No"/>
          <xsd:enumeration value="Yes"/>
          <xsd:enumeration value="Not Assessed"/>
        </xsd:restriction>
      </xsd:simpleType>
    </xsd:element>
    <xsd:element name="EIRException" ma:index="28" nillable="true" ma:displayName="EIR Exception" ma:description="Whether there are exceptions which allow MOD to refuse to disclose environmental information in accordance with Environmental Information Regulations (EIR)." ma:internalName="EIRException">
      <xsd:simpleType>
        <xsd:restriction base="dms:Text"/>
      </xsd:simpleType>
    </xsd:element>
    <xsd:element name="FOIExemption" ma:index="29" nillable="true" ma:displayName="FOI Exemption" ma:default="No" ma:description="Under the Freedom of Information Act (FOIA) certain kinds of exempt information can be withheld. FOIA exemption to be selected from the list provided." ma:internalName="FOIExemption">
      <xsd:simpleType>
        <xsd:restriction base="dms:Choice">
          <xsd:enumeration value="No"/>
          <xsd:enumeration value="s.21 Information reasonably accessible to the applicant by other means. (Absolute)"/>
          <xsd:enumeration value="s.22 Information intended for future publication. (Qualified)"/>
          <xsd:enumeration value="s.23 Information supplied by, or relating to, bodies dealing with security matters. (Absolute)"/>
          <xsd:enumeration value="s.24 National Security. (Qualified)"/>
          <xsd:enumeration value="s.26 Defence. (Qualified)"/>
          <xsd:enumeration value="s.27 International Relations. (Qualified)"/>
          <xsd:enumeration value="s.28 Relations within the UK. (Qualified)"/>
          <xsd:enumeration value="s.29 The economy. (Qualified)"/>
          <xsd:enumeration value="s.30 Investigations and proceedings conducted by public authorities. (Qualified)"/>
          <xsd:enumeration value="s.31 Law enforcement. (Qualified)"/>
          <xsd:enumeration value="s.32 Court records. (Absolute)"/>
          <xsd:enumeration value="s.33 Audit functions. (Qualified)"/>
          <xsd:enumeration value="s.34 Parliamentary privilege. (Absolute)"/>
          <xsd:enumeration value="s.35 Formulation of government policy, etc. (Qualified)"/>
          <xsd:enumeration value="s.36 Prejudice to effective conduct of public affairs. (Absolute)"/>
          <xsd:enumeration value="s.36 Prejudice to the effective conduct of public affairs. (Qualified)"/>
          <xsd:enumeration value="s.37 Communications with Her Majesty etc. and honours. (Qualified)"/>
          <xsd:enumeration value="s.38 Health and safety. (Qualified)"/>
          <xsd:enumeration value="s.39 Environmental information. (Qualified)"/>
          <xsd:enumeration value="s.40 Personal information. (Absolute)"/>
          <xsd:enumeration value="s.41 Information provided in confidence. (Absolute)"/>
          <xsd:enumeration value="s.42 Legal professional privilege. (Qualified)"/>
          <xsd:enumeration value="s.43 Commercial interests. (Qualified)"/>
          <xsd:enumeration value="s.44 Prohibitions on Disclosure. (Absolute)"/>
        </xsd:restriction>
      </xsd:simpleType>
    </xsd:element>
    <xsd:element name="FOIPublicationDate" ma:index="30" nillable="true" ma:displayName="FOI Publication Date" ma:description="The date the document was published or is due to be published via the Freedom of Information Act (FOIA) Publication Scheme." ma:internalName="FOIPublicationDate">
      <xsd:simpleType>
        <xsd:restriction base="dms:DateTime"/>
      </xsd:simpleType>
    </xsd:element>
    <xsd:element name="FOIReleasedOnRequest" ma:index="31" nillable="true" ma:displayName="FOI Released On Request" ma:default="" ma:description="For documents that have been released in response to a request from a member of the public.  Enter the date of release, who took the decision and whether the entire document was released or not. e.g. 2003-02-09, BCTAD, Entire" ma:internalName="FOIReleasedOnRequest">
      <xsd:simpleType>
        <xsd:restriction base="dms:Text"/>
      </xsd:simpleType>
    </xsd:element>
    <xsd:element name="PolicyIdentifier" ma:index="32" nillable="true" ma:displayName="Policy Identifier" ma:default="UK" ma:description="Policy Identifier necessary to identify the originating nation. For security labelling use only." ma:format="Dropdown" ma:internalName="PolicyIdentifier">
      <xsd:simpleType>
        <xsd:restriction base="dms:Choice">
          <xsd:enumeration value="None"/>
          <xsd:enumeration value="NATO"/>
          <xsd:enumeration value="WEU"/>
          <xsd:enumeration value="UK"/>
          <xsd:enumeration value="USA"/>
          <xsd:enumeration value="CAN"/>
          <xsd:enumeration value="AUS"/>
          <xsd:enumeration value="NZL"/>
        </xsd:restrict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SubjectCategory" ma:index="7" nillable="true" ma:displayName="Subject Category" ma:description="Subject Categories to describe, as specifically as possible, the document content. Selected from the UK Defence Taxonomy." ma:hidden="true" ma:internalName="SubjectCategory">
      <xsd:simpleType>
        <xsd:restriction base="dms:Unknown">
          <xsd:enumeration value="None"/>
        </xsd:restriction>
      </xsd:simpleType>
    </xsd:element>
    <xsd:element name="Subject_x0020_CategoryOOB" ma:index="8" nillable="true" ma:displayName="Subject Category:" ma:default="OPERATIONS PLANNING" ma:description="Subject Categories to describe, as specifically as possible, the document content. Selected from the UK Defence Taxonomy." ma:internalName="Subject_x0020_Category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OPERATIONS PLANNING"/>
                        <xsd:maxLength value="255"/>
                      </xsd:restriction>
                    </xsd:simpleType>
                  </xsd:union>
                </xsd:simpleType>
              </xsd:element>
            </xsd:sequence>
          </xsd:extension>
        </xsd:complexContent>
      </xsd:complexType>
    </xsd:element>
    <xsd:element name="SubjectKeywords" ma:index="9" nillable="true" ma:displayName="Subject Keywords" ma:description="Subject Keywords to describe, as specifically as possible, the document content. Selected from the UK Defence Thesaurus." ma:hidden="true" ma:internalName="SubjectKeywords">
      <xsd:simpleType>
        <xsd:restriction base="dms:Unknown">
          <xsd:enumeration value="None"/>
        </xsd:restriction>
      </xsd:simpleType>
    </xsd:element>
    <xsd:element name="Subject_x0020_KeywordsOOB" ma:index="10" nillable="true" ma:displayName="Subject Keywords:" ma:default="Current operations planning" ma:description="Subject Keywords to describe, as specifically as possible, the document content. Selected from the UK Defence Thesaurus." ma:internalName="Subject_x0020_KeywordsOOB" ma:requiredMultiChoice="true">
      <xsd:complexType>
        <xsd:complexContent>
          <xsd:extension base="dms:MultiChoiceFillIn">
            <xsd:sequence>
              <xsd:element name="Value" maxOccurs="unbounded" minOccurs="0" nillable="true">
                <xsd:simpleType>
                  <xsd:union memberTypes="dms:Text">
                    <xsd:simpleType>
                      <xsd:restriction base="dms:Choice">
                        <xsd:enumeration value="Current operations planning"/>
                        <xsd:maxLength value="255"/>
                      </xsd:restriction>
                    </xsd:simpleType>
                  </xsd:union>
                </xsd:simpleType>
              </xsd:element>
            </xsd:sequence>
          </xsd:extension>
        </xsd:complexContent>
      </xsd:complexType>
    </xsd:element>
    <xsd:element name="LocalKeywords" ma:index="11" nillable="true" ma:displayName="Local Keywords" ma:description="Add any locally used keywords that are not in the UK Defence Thesaurus to help you organise and browse documents on your site. Multiple local keywords must be separated by commas." ma:hidden="true" ma:internalName="LocalKeywords">
      <xsd:simpleType>
        <xsd:restriction base="dms:Unknown"/>
      </xsd:simpleType>
    </xsd:element>
    <xsd:element name="Local_x0020_KeywordsOOB" ma:index="12" nillable="true" ma:displayName="Local Keywords:" ma:default="UK OPS" ma:description="Add any locally used keywords that are not in the UK Defence Thesaurus to help you organise and browse documents on your site. Multiple local keywords must be separated by commas." ma:internalName="Local_x0020_KeywordsOOB">
      <xsd:complexType>
        <xsd:complexContent>
          <xsd:extension base="dms:MultiChoiceFillIn">
            <xsd:sequence>
              <xsd:element name="Value" maxOccurs="unbounded" minOccurs="0" nillable="true">
                <xsd:simpleType>
                  <xsd:union memberTypes="dms:Text">
                    <xsd:simpleType>
                      <xsd:restriction base="dms:Choice">
                        <xsd:enumeration value="UK OPS"/>
                      </xsd:restriction>
                    </xsd:simpleType>
                  </xsd:union>
                </xsd:simpleType>
              </xsd:element>
            </xsd:sequence>
          </xsd:extension>
        </xsd:complexContent>
      </xsd:complexType>
    </xsd:element>
    <xsd:element name="BusinessOwner" ma:index="14" nillable="true" ma:displayName="Business Owner" ma:description="The organisation primarily responsible for the content of the document.  Values to be selected from the list of approved Defence EUN names." ma:hidden="true" ma:internalName="BusinessOwner">
      <xsd:simpleType>
        <xsd:restriction base="dms:Unknown">
          <xsd:enumeration value="None"/>
        </xsd:restriction>
      </xsd:simpleType>
    </xsd:element>
    <xsd:element name="Business_x0020_OwnerOOB" ma:index="15" ma:displayName="Business Owner:" ma:default="Security Policy and Operations" ma:description="The organisation primarily responsible for the content of the document.  Values to be selected from the list of approved Defence EUN names." ma:format="Dropdown" ma:internalName="Business_x0020_OwnerOOB">
      <xsd:simpleType>
        <xsd:union memberTypes="dms:Text">
          <xsd:simpleType>
            <xsd:restriction base="dms:Choice">
              <xsd:enumeration value="Security Policy and Operations"/>
              <xsd:maxLength value="255"/>
            </xsd:restriction>
          </xsd:simpleType>
        </xsd:union>
      </xsd:simpleType>
    </xsd:element>
    <xsd:element name="fileplanID" ma:index="16" nillable="true" ma:displayName="UK Defence File Plan" ma:description="File Plan values from the top two levels of the UK Defence File Plan." ma:hidden="true" ma:internalName="fileplanID">
      <xsd:simpleType>
        <xsd:restriction base="dms:Unknown">
          <xsd:enumeration value="None"/>
        </xsd:restriction>
      </xsd:simpleType>
    </xsd:element>
    <xsd:element name="fileplanIDOOB" ma:index="17" ma:displayName="UK Defence File Plan:" ma:default="04_Deliver" ma:description="File Plan values from the top two levels of the UK Defence File Plan." ma:format="Dropdown" ma:internalName="fileplanIDOOB">
      <xsd:simpleType>
        <xsd:union memberTypes="dms:Text">
          <xsd:simpleType>
            <xsd:restriction base="dms:Choice">
              <xsd:enumeration value="04_Deliver"/>
              <xsd:maxLength value="255"/>
            </xsd:restriction>
          </xsd:simpleType>
        </xsd:union>
      </xsd:simpleType>
    </xsd:element>
  </xsd:schema>
  <xsd:schema xmlns:xsd="http://www.w3.org/2001/XMLSchema" xmlns:dms="http://schemas.microsoft.com/office/2006/documentManagement/types" targetNamespace="dd7f10fd-389d-439e-b329-4d9333fe74d6" elementFormDefault="qualified">
    <xsd:import namespace="http://schemas.microsoft.com/office/2006/documentManagement/types"/>
    <xsd:element name="fileplanIDPTH" ma:index="18" nillable="true" ma:displayName="UK Defence File Plan Path" ma:hidden="true" ma:internalName="fileplanIDPTH">
      <xsd:simpleType>
        <xsd:union memberTypes="dms:Text">
          <xsd:simpleType>
            <xsd:restriction base="dms:Choice">
              <xsd:enumeration value="None"/>
            </xsd:restriction>
          </xsd:simpleType>
        </xsd:union>
      </xsd:simpleType>
    </xsd:element>
    <xsd:element name="Declared" ma:index="37" nillable="true" ma:displayName="Declared" ma:default="FALSE" ma:hidden="true" ma:internalName="Declared">
      <xsd:simpleType>
        <xsd:restriction base="dms:Boolean"/>
      </xsd:simpleType>
    </xsd:element>
    <xsd:element name="DocId" ma:index="38" nillable="true" ma:displayName="DocId" ma:hidden="true" ma:internalName="DocId">
      <xsd:simpleType>
        <xsd:restriction base="dms:Text"/>
      </xsd:simpleType>
    </xsd:element>
    <xsd:element name="MeridioUrl" ma:index="39" nillable="true" ma:displayName="MeridioUrl" ma:hidden="true" ma:internalName="MeridioUrl">
      <xsd:simpleType>
        <xsd:restriction base="dms:Text"/>
      </xsd:simpleType>
    </xsd:element>
    <xsd:element name="MeridioEDCStatus" ma:index="40" nillable="true" ma:displayName="MeridioEDCStatus" ma:hidden="true" ma:internalName="MeridioEDCStatus">
      <xsd:simpleType>
        <xsd:restriction base="dms:Text"/>
      </xsd:simpleType>
    </xsd:element>
    <xsd:element name="MeridioEDCData" ma:index="41" nillable="true" ma:displayName="MeridioEDCData" ma:hidden="true" ma:internalName="MeridioEDCData">
      <xsd:simpleType>
        <xsd:restriction base="dms:Text"/>
      </xsd:simpleType>
    </xsd:element>
    <xsd:element name="Purpose" ma:index="42" nillable="true" ma:displayName="Purpose" ma:description="Purpose of file" ma:internalName="Purpose">
      <xsd:simpleType>
        <xsd:restriction base="dms:Text">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2"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Props1.xml><?xml version="1.0" encoding="utf-8"?>
<ds:datastoreItem xmlns:ds="http://schemas.openxmlformats.org/officeDocument/2006/customXml" ds:itemID="{630FAECE-4D15-410B-87D9-78794997F81E}">
  <ds:schemaRefs>
    <ds:schemaRef ds:uri="http://schemas.microsoft.com/sharepoint/v3/contenttype/forms"/>
  </ds:schemaRefs>
</ds:datastoreItem>
</file>

<file path=customXml/itemProps2.xml><?xml version="1.0" encoding="utf-8"?>
<ds:datastoreItem xmlns:ds="http://schemas.openxmlformats.org/officeDocument/2006/customXml" ds:itemID="{A87E0308-6F33-44CF-B801-EE5F804F67CF}">
  <ds:schemaRefs>
    <ds:schemaRef ds:uri="http://schemas.microsoft.com/office/2006/metadata/longProperties"/>
  </ds:schemaRefs>
</ds:datastoreItem>
</file>

<file path=customXml/itemProps3.xml><?xml version="1.0" encoding="utf-8"?>
<ds:datastoreItem xmlns:ds="http://schemas.openxmlformats.org/officeDocument/2006/customXml" ds:itemID="{1AA04524-5451-4330-A9EB-BDCCCEE8CCF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DD7F10FD-389D-439E-B329-4D9333FE74D6"/>
    <ds:schemaRef ds:uri="dd7f10fd-389d-439e-b329-4d9333fe74d6"/>
    <ds:schemaRef ds:uri="http://schemas.microsoft.com/office/2006/documentManagement/typ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docProps/app.xml><?xml version="1.0" encoding="utf-8"?>
<Properties xmlns="http://schemas.openxmlformats.org/officeDocument/2006/extended-properties" xmlns:vt="http://schemas.openxmlformats.org/officeDocument/2006/docPropsVTypes">
  <Template/>
  <TotalTime>20293</TotalTime>
  <Words>1059</Words>
  <Application>Microsoft Macintosh PowerPoint</Application>
  <PresentationFormat>On-screen Show (4:3)</PresentationFormat>
  <Paragraphs>194</Paragraphs>
  <Slides>41</Slides>
  <Notes>21</Notes>
  <HiddenSlides>0</HiddenSlides>
  <MMClips>0</MMClips>
  <ScaleCrop>false</ScaleCrop>
  <HeadingPairs>
    <vt:vector size="6" baseType="variant">
      <vt:variant>
        <vt:lpstr>Fonts Used</vt:lpstr>
      </vt:variant>
      <vt:variant>
        <vt:i4>8</vt:i4>
      </vt:variant>
      <vt:variant>
        <vt:lpstr>Theme</vt:lpstr>
      </vt:variant>
      <vt:variant>
        <vt:i4>3</vt:i4>
      </vt:variant>
      <vt:variant>
        <vt:lpstr>Slide Titles</vt:lpstr>
      </vt:variant>
      <vt:variant>
        <vt:i4>41</vt:i4>
      </vt:variant>
    </vt:vector>
  </HeadingPairs>
  <TitlesOfParts>
    <vt:vector size="52" baseType="lpstr">
      <vt:lpstr>Arial</vt:lpstr>
      <vt:lpstr>Calibri</vt:lpstr>
      <vt:lpstr>Calibri Light</vt:lpstr>
      <vt:lpstr>Cambria Math</vt:lpstr>
      <vt:lpstr>Monotype Sorts</vt:lpstr>
      <vt:lpstr>MuseoSans</vt:lpstr>
      <vt:lpstr>Tahoma</vt:lpstr>
      <vt:lpstr>Wingdings</vt:lpstr>
      <vt:lpstr>Default Design</vt:lpstr>
      <vt:lpstr>Shimmer</vt:lpstr>
      <vt:lpstr>UWTSD 200_Subtitle 2</vt:lpstr>
      <vt:lpstr>PowerPoint Presentation</vt:lpstr>
      <vt:lpstr>Ethics – consider the profession you are in:</vt:lpstr>
      <vt:lpstr>Consider what you know as OME professionals:</vt:lpstr>
      <vt:lpstr>Mariupol Theatre – Ukraine (Year 4 - Haig)</vt:lpstr>
      <vt:lpstr>UK Legacy – Cluster Munitions and Complex Weapons</vt:lpstr>
      <vt:lpstr>PowerPoint Presentation</vt:lpstr>
      <vt:lpstr>PowerPoint Presentation</vt:lpstr>
      <vt:lpstr>PowerPoint Presentation</vt:lpstr>
      <vt:lpstr>PowerPoint Presentation</vt:lpstr>
      <vt:lpstr>PowerPoint Presentation</vt:lpstr>
      <vt:lpstr>Secondary High Explosives</vt:lpstr>
      <vt:lpstr>Home-Made Explosives</vt:lpstr>
      <vt:lpstr>Home-Made Explosives</vt:lpstr>
      <vt:lpstr>HME Continued</vt:lpstr>
      <vt:lpstr>PowerPoint Presentation</vt:lpstr>
      <vt:lpstr>PowerPoint Presentation</vt:lpstr>
      <vt:lpstr>PowerPoint Presentation</vt:lpstr>
      <vt:lpstr>PowerPoint Presentation</vt:lpstr>
      <vt:lpstr> </vt:lpstr>
      <vt:lpstr> </vt:lpstr>
      <vt:lpstr>Blast injuries from a secondary explosive (RDX/TNT)</vt:lpstr>
      <vt:lpstr>PowerPoint Presentation</vt:lpstr>
      <vt:lpstr> </vt:lpstr>
      <vt:lpstr>Thermal Effects</vt:lpstr>
      <vt:lpstr>PowerPoint Presentation</vt:lpstr>
      <vt:lpstr>Effects on the human body</vt:lpstr>
      <vt:lpstr>PowerPoint Presentation</vt:lpstr>
      <vt:lpstr>Blast Injuries: Primary</vt:lpstr>
      <vt:lpstr>Blast Injuries: Primary</vt:lpstr>
      <vt:lpstr>Blast Injuries: Primary</vt:lpstr>
      <vt:lpstr>Blast Injuries: Secondary</vt:lpstr>
      <vt:lpstr>Blast Injuries - Secondary</vt:lpstr>
      <vt:lpstr>Blast Injuries: Secondary</vt:lpstr>
      <vt:lpstr>Blast Injuries: Secondary</vt:lpstr>
      <vt:lpstr>PowerPoint Presentation</vt:lpstr>
      <vt:lpstr>Blast Injuries: Tertiary</vt:lpstr>
      <vt:lpstr>Blast Injuries - Tertiary</vt:lpstr>
      <vt:lpstr>Blast Injuries: Quaternary</vt:lpstr>
      <vt:lpstr>Case Study - Fuel-Air Explosions at scale and their potential impact on the environment.</vt:lpstr>
      <vt:lpstr>What Will a Mine Strike Do?</vt:lpstr>
      <vt:lpstr>Case Study Conclusion – Fuel-Air Explosion</vt:lpstr>
    </vt:vector>
  </TitlesOfParts>
  <Manager/>
  <Company>MOD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C-IED Presentation Bahrain</dc:title>
  <dc:subject/>
  <dc:creator>Collett</dc:creator>
  <cp:keywords/>
  <dc:description/>
  <cp:lastModifiedBy>Gareth Collett</cp:lastModifiedBy>
  <cp:revision>715</cp:revision>
  <cp:lastPrinted>2020-05-12T07:36:41Z</cp:lastPrinted>
  <dcterms:created xsi:type="dcterms:W3CDTF">2008-04-17T14:40:59Z</dcterms:created>
  <dcterms:modified xsi:type="dcterms:W3CDTF">2023-10-11T07:53:18Z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UK Protective Marking">
    <vt:lpwstr>RESTRICTED</vt:lpwstr>
  </property>
  <property fmtid="{D5CDD505-2E9C-101B-9397-08002B2CF9AE}" pid="3" name="Author0">
    <vt:lpwstr>Morgan, David</vt:lpwstr>
  </property>
  <property fmtid="{D5CDD505-2E9C-101B-9397-08002B2CF9AE}" pid="4" name="MMS Date Created">
    <vt:lpwstr>2012-04-17T00:00:00Z</vt:lpwstr>
  </property>
  <property fmtid="{D5CDD505-2E9C-101B-9397-08002B2CF9AE}" pid="5" name="Owner">
    <vt:lpwstr>Sec Pol Ops</vt:lpwstr>
  </property>
  <property fmtid="{D5CDD505-2E9C-101B-9397-08002B2CF9AE}" pid="6" name="Document Group">
    <vt:lpwstr>None</vt:lpwstr>
  </property>
  <property fmtid="{D5CDD505-2E9C-101B-9397-08002B2CF9AE}" pid="7" name="Document Version">
    <vt:lpwstr>1.0</vt:lpwstr>
  </property>
  <property fmtid="{D5CDD505-2E9C-101B-9397-08002B2CF9AE}" pid="8" name="Contact">
    <vt:lpwstr>DIIF\McgroryS813</vt:lpwstr>
  </property>
  <property fmtid="{D5CDD505-2E9C-101B-9397-08002B2CF9AE}" pid="9" name="FOI Disclosability Indicator">
    <vt:lpwstr>Not Assessed</vt:lpwstr>
  </property>
  <property fmtid="{D5CDD505-2E9C-101B-9397-08002B2CF9AE}" pid="10" name="Nickname">
    <vt:lpwstr/>
  </property>
  <property fmtid="{D5CDD505-2E9C-101B-9397-08002B2CF9AE}" pid="11" name="Publisher contact">
    <vt:lpwstr/>
  </property>
  <property fmtid="{D5CDD505-2E9C-101B-9397-08002B2CF9AE}" pid="12" name="Content time-line">
    <vt:lpwstr/>
  </property>
  <property fmtid="{D5CDD505-2E9C-101B-9397-08002B2CF9AE}" pid="13" name="FOI Publication Date">
    <vt:lpwstr/>
  </property>
  <property fmtid="{D5CDD505-2E9C-101B-9397-08002B2CF9AE}" pid="14" name="FOI Exemption">
    <vt:lpwstr/>
  </property>
  <property fmtid="{D5CDD505-2E9C-101B-9397-08002B2CF9AE}" pid="15" name="FOI released on request">
    <vt:lpwstr/>
  </property>
  <property fmtid="{D5CDD505-2E9C-101B-9397-08002B2CF9AE}" pid="16" name="Review decision">
    <vt:lpwstr/>
  </property>
  <property fmtid="{D5CDD505-2E9C-101B-9397-08002B2CF9AE}" pid="17" name="Abstract">
    <vt:lpwstr/>
  </property>
  <property fmtid="{D5CDD505-2E9C-101B-9397-08002B2CF9AE}" pid="18" name="Security National Caveats">
    <vt:lpwstr/>
  </property>
  <property fmtid="{D5CDD505-2E9C-101B-9397-08002B2CF9AE}" pid="19" name="Geographical region">
    <vt:lpwstr/>
  </property>
  <property fmtid="{D5CDD505-2E9C-101B-9397-08002B2CF9AE}" pid="20" name="Date acquired">
    <vt:lpwstr/>
  </property>
  <property fmtid="{D5CDD505-2E9C-101B-9397-08002B2CF9AE}" pid="21" name="Date next version due">
    <vt:lpwstr/>
  </property>
  <property fmtid="{D5CDD505-2E9C-101B-9397-08002B2CF9AE}" pid="22" name="Security non-UK constraints">
    <vt:lpwstr/>
  </property>
  <property fmtid="{D5CDD505-2E9C-101B-9397-08002B2CF9AE}" pid="23" name="Geographical detail">
    <vt:lpwstr/>
  </property>
  <property fmtid="{D5CDD505-2E9C-101B-9397-08002B2CF9AE}" pid="24" name="Source">
    <vt:lpwstr/>
  </property>
  <property fmtid="{D5CDD505-2E9C-101B-9397-08002B2CF9AE}" pid="25" name="Security descriptors">
    <vt:lpwstr/>
  </property>
  <property fmtid="{D5CDD505-2E9C-101B-9397-08002B2CF9AE}" pid="26" name="Date available">
    <vt:lpwstr/>
  </property>
  <property fmtid="{D5CDD505-2E9C-101B-9397-08002B2CF9AE}" pid="27" name="Approved by">
    <vt:lpwstr/>
  </property>
  <property fmtid="{D5CDD505-2E9C-101B-9397-08002B2CF9AE}" pid="28" name="Contributor">
    <vt:lpwstr/>
  </property>
  <property fmtid="{D5CDD505-2E9C-101B-9397-08002B2CF9AE}" pid="29" name="Publisher">
    <vt:lpwstr/>
  </property>
  <property fmtid="{D5CDD505-2E9C-101B-9397-08002B2CF9AE}" pid="30" name="Alternative title">
    <vt:lpwstr/>
  </property>
  <property fmtid="{D5CDD505-2E9C-101B-9397-08002B2CF9AE}" pid="31" name="Subject Category">
    <vt:lpwstr>Countries and regions</vt:lpwstr>
  </property>
  <property fmtid="{D5CDD505-2E9C-101B-9397-08002B2CF9AE}" pid="32" name="Keyword">
    <vt:lpwstr>Presentations</vt:lpwstr>
  </property>
  <property fmtid="{D5CDD505-2E9C-101B-9397-08002B2CF9AE}" pid="33" name="Fileplan ID">
    <vt:lpwstr/>
  </property>
  <property fmtid="{D5CDD505-2E9C-101B-9397-08002B2CF9AE}" pid="34" name="ContentType">
    <vt:lpwstr>MOD Document</vt:lpwstr>
  </property>
  <property fmtid="{D5CDD505-2E9C-101B-9397-08002B2CF9AE}" pid="35" name="EIR Exception">
    <vt:lpwstr/>
  </property>
  <property fmtid="{D5CDD505-2E9C-101B-9397-08002B2CF9AE}" pid="36" name="From">
    <vt:lpwstr/>
  </property>
  <property fmtid="{D5CDD505-2E9C-101B-9397-08002B2CF9AE}" pid="37" name="Cc">
    <vt:lpwstr/>
  </property>
  <property fmtid="{D5CDD505-2E9C-101B-9397-08002B2CF9AE}" pid="38" name="Sent">
    <vt:lpwstr/>
  </property>
  <property fmtid="{D5CDD505-2E9C-101B-9397-08002B2CF9AE}" pid="39" name="MODSubject">
    <vt:lpwstr/>
  </property>
  <property fmtid="{D5CDD505-2E9C-101B-9397-08002B2CF9AE}" pid="40" name="To">
    <vt:lpwstr/>
  </property>
  <property fmtid="{D5CDD505-2E9C-101B-9397-08002B2CF9AE}" pid="41" name="DateScanned">
    <vt:lpwstr/>
  </property>
  <property fmtid="{D5CDD505-2E9C-101B-9397-08002B2CF9AE}" pid="42" name="ScannerOperator">
    <vt:lpwstr/>
  </property>
  <property fmtid="{D5CDD505-2E9C-101B-9397-08002B2CF9AE}" pid="43" name="AlternativeTitle">
    <vt:lpwstr/>
  </property>
  <property fmtid="{D5CDD505-2E9C-101B-9397-08002B2CF9AE}" pid="44" name="ApprovedBy">
    <vt:lpwstr/>
  </property>
  <property fmtid="{D5CDD505-2E9C-101B-9397-08002B2CF9AE}" pid="45" name="ContentTimeLine">
    <vt:lpwstr/>
  </property>
  <property fmtid="{D5CDD505-2E9C-101B-9397-08002B2CF9AE}" pid="46" name="DateAcquired">
    <vt:lpwstr/>
  </property>
  <property fmtid="{D5CDD505-2E9C-101B-9397-08002B2CF9AE}" pid="47" name="DateAvailable">
    <vt:lpwstr/>
  </property>
  <property fmtid="{D5CDD505-2E9C-101B-9397-08002B2CF9AE}" pid="48" name="GeographicalLocation">
    <vt:lpwstr/>
  </property>
  <property fmtid="{D5CDD505-2E9C-101B-9397-08002B2CF9AE}" pid="49" name="GeographicalRegion">
    <vt:lpwstr/>
  </property>
  <property fmtid="{D5CDD505-2E9C-101B-9397-08002B2CF9AE}" pid="50" name="PublisherContact">
    <vt:lpwstr/>
  </property>
  <property fmtid="{D5CDD505-2E9C-101B-9397-08002B2CF9AE}" pid="51" name="ReviewDecision">
    <vt:lpwstr/>
  </property>
  <property fmtid="{D5CDD505-2E9C-101B-9397-08002B2CF9AE}" pid="52" name="_Source">
    <vt:lpwstr/>
  </property>
  <property fmtid="{D5CDD505-2E9C-101B-9397-08002B2CF9AE}" pid="53" name="MODImageCleaning">
    <vt:lpwstr/>
  </property>
  <property fmtid="{D5CDD505-2E9C-101B-9397-08002B2CF9AE}" pid="54" name="MODNumberOfPagesScanned">
    <vt:lpwstr/>
  </property>
  <property fmtid="{D5CDD505-2E9C-101B-9397-08002B2CF9AE}" pid="55" name="MODScanStandard">
    <vt:lpwstr/>
  </property>
  <property fmtid="{D5CDD505-2E9C-101B-9397-08002B2CF9AE}" pid="56" name="MODScanVerified">
    <vt:lpwstr>Pending</vt:lpwstr>
  </property>
  <property fmtid="{D5CDD505-2E9C-101B-9397-08002B2CF9AE}" pid="57" name="ContentTypeId">
    <vt:lpwstr>0x0101002817DCC3B91A4B7EA656B27E1AE952E300B947BA87000CA54AADB99CFA6E69DC9D</vt:lpwstr>
  </property>
  <property fmtid="{D5CDD505-2E9C-101B-9397-08002B2CF9AE}" pid="58" name="GeographicalCoverage">
    <vt:lpwstr> </vt:lpwstr>
  </property>
  <property fmtid="{D5CDD505-2E9C-101B-9397-08002B2CF9AE}" pid="59" name="Privacy">
    <vt:lpwstr/>
  </property>
  <property fmtid="{D5CDD505-2E9C-101B-9397-08002B2CF9AE}" pid="60" name="Classification">
    <vt:lpwstr>OFFICIAL</vt:lpwstr>
  </property>
  <property fmtid="{D5CDD505-2E9C-101B-9397-08002B2CF9AE}" pid="61" name="BusinessUnit">
    <vt:lpwstr> </vt:lpwstr>
  </property>
  <property fmtid="{D5CDD505-2E9C-101B-9397-08002B2CF9AE}" pid="62" name="SubjectCode">
    <vt:lpwstr> </vt:lpwstr>
  </property>
  <property fmtid="{D5CDD505-2E9C-101B-9397-08002B2CF9AE}" pid="63" name="DocType">
    <vt:lpwstr>PowerPoint</vt:lpwstr>
  </property>
  <property fmtid="{D5CDD505-2E9C-101B-9397-08002B2CF9AE}" pid="64" name="SourceSystem">
    <vt:lpwstr>IREC</vt:lpwstr>
  </property>
  <property fmtid="{D5CDD505-2E9C-101B-9397-08002B2CF9AE}" pid="65" name="Originator">
    <vt:lpwstr> </vt:lpwstr>
  </property>
  <property fmtid="{D5CDD505-2E9C-101B-9397-08002B2CF9AE}" pid="66" name="MaintainMarking">
    <vt:lpwstr>True</vt:lpwstr>
  </property>
  <property fmtid="{D5CDD505-2E9C-101B-9397-08002B2CF9AE}" pid="67" name="Created">
    <vt:filetime>2008-04-17T10:00:00Z</vt:filetime>
  </property>
  <property fmtid="{D5CDD505-2E9C-101B-9397-08002B2CF9AE}" pid="68" name="UKProtectiveMarking">
    <vt:lpwstr>OFFICIAL-SENSITIVE</vt:lpwstr>
  </property>
  <property fmtid="{D5CDD505-2E9C-101B-9397-08002B2CF9AE}" pid="69" name="PolicyIdentifier">
    <vt:lpwstr>UK</vt:lpwstr>
  </property>
  <property fmtid="{D5CDD505-2E9C-101B-9397-08002B2CF9AE}" pid="70" name="DPADisclosabilityIndicator">
    <vt:lpwstr/>
  </property>
  <property fmtid="{D5CDD505-2E9C-101B-9397-08002B2CF9AE}" pid="71" name="EIRException">
    <vt:lpwstr/>
  </property>
  <property fmtid="{D5CDD505-2E9C-101B-9397-08002B2CF9AE}" pid="72" name="FOIReleasedOnRequest">
    <vt:lpwstr/>
  </property>
  <property fmtid="{D5CDD505-2E9C-101B-9397-08002B2CF9AE}" pid="73" name="BusinessOwner">
    <vt:lpwstr/>
  </property>
  <property fmtid="{D5CDD505-2E9C-101B-9397-08002B2CF9AE}" pid="74" name="Status">
    <vt:lpwstr>Under Review</vt:lpwstr>
  </property>
  <property fmtid="{D5CDD505-2E9C-101B-9397-08002B2CF9AE}" pid="75" name="Business OwnerOOB">
    <vt:lpwstr>Security Policy and Operations</vt:lpwstr>
  </property>
  <property fmtid="{D5CDD505-2E9C-101B-9397-08002B2CF9AE}" pid="76" name="MeridioEDCStatus">
    <vt:lpwstr/>
  </property>
  <property fmtid="{D5CDD505-2E9C-101B-9397-08002B2CF9AE}" pid="77" name="AuthorOriginator">
    <vt:lpwstr>Rackham, Tony Cdr</vt:lpwstr>
  </property>
  <property fmtid="{D5CDD505-2E9C-101B-9397-08002B2CF9AE}" pid="78" name="fileplanID">
    <vt:lpwstr/>
  </property>
  <property fmtid="{D5CDD505-2E9C-101B-9397-08002B2CF9AE}" pid="79" name="DPAExemption">
    <vt:lpwstr/>
  </property>
  <property fmtid="{D5CDD505-2E9C-101B-9397-08002B2CF9AE}" pid="80" name="Subject KeywordsOOB">
    <vt:lpwstr>;#Business Management; Presentations;#</vt:lpwstr>
  </property>
  <property fmtid="{D5CDD505-2E9C-101B-9397-08002B2CF9AE}" pid="81" name="SubjectKeywords">
    <vt:lpwstr/>
  </property>
  <property fmtid="{D5CDD505-2E9C-101B-9397-08002B2CF9AE}" pid="82" name="Copyright">
    <vt:lpwstr>None</vt:lpwstr>
  </property>
  <property fmtid="{D5CDD505-2E9C-101B-9397-08002B2CF9AE}" pid="83" name="Declared">
    <vt:lpwstr>0</vt:lpwstr>
  </property>
  <property fmtid="{D5CDD505-2E9C-101B-9397-08002B2CF9AE}" pid="84" name="SubjectCategory">
    <vt:lpwstr/>
  </property>
  <property fmtid="{D5CDD505-2E9C-101B-9397-08002B2CF9AE}" pid="85" name="fileplanIDPTH">
    <vt:lpwstr>03_Support</vt:lpwstr>
  </property>
  <property fmtid="{D5CDD505-2E9C-101B-9397-08002B2CF9AE}" pid="86" name="SecurityDescriptors">
    <vt:lpwstr>None</vt:lpwstr>
  </property>
  <property fmtid="{D5CDD505-2E9C-101B-9397-08002B2CF9AE}" pid="87" name="MeridioUrl">
    <vt:lpwstr/>
  </property>
  <property fmtid="{D5CDD505-2E9C-101B-9397-08002B2CF9AE}" pid="88" name="RetentionCategory">
    <vt:lpwstr>None</vt:lpwstr>
  </property>
  <property fmtid="{D5CDD505-2E9C-101B-9397-08002B2CF9AE}" pid="89" name="MeridioEDCData">
    <vt:lpwstr/>
  </property>
  <property fmtid="{D5CDD505-2E9C-101B-9397-08002B2CF9AE}" pid="90" name="SecurityNonUKConstraints">
    <vt:lpwstr/>
  </property>
  <property fmtid="{D5CDD505-2E9C-101B-9397-08002B2CF9AE}" pid="91" name="FOIPublicationDate">
    <vt:lpwstr/>
  </property>
  <property fmtid="{D5CDD505-2E9C-101B-9397-08002B2CF9AE}" pid="92" name="DocumentVersion">
    <vt:lpwstr/>
  </property>
  <property fmtid="{D5CDD505-2E9C-101B-9397-08002B2CF9AE}" pid="93" name="EIRDisclosabilityIndicator">
    <vt:lpwstr/>
  </property>
  <property fmtid="{D5CDD505-2E9C-101B-9397-08002B2CF9AE}" pid="94" name="LocalKeywords">
    <vt:lpwstr/>
  </property>
  <property fmtid="{D5CDD505-2E9C-101B-9397-08002B2CF9AE}" pid="95" name="CreatedOriginated">
    <vt:lpwstr>2013-05-21T00:00:00Z</vt:lpwstr>
  </property>
  <property fmtid="{D5CDD505-2E9C-101B-9397-08002B2CF9AE}" pid="96" name="FOIExemption">
    <vt:lpwstr>No</vt:lpwstr>
  </property>
  <property fmtid="{D5CDD505-2E9C-101B-9397-08002B2CF9AE}" pid="97" name="Purpose">
    <vt:lpwstr>2016</vt:lpwstr>
  </property>
  <property fmtid="{D5CDD505-2E9C-101B-9397-08002B2CF9AE}" pid="98" name="Description0">
    <vt:lpwstr/>
  </property>
  <property fmtid="{D5CDD505-2E9C-101B-9397-08002B2CF9AE}" pid="99" name="Subject CategoryOOB">
    <vt:lpwstr>;#DEFENCE POLICY AND STRATEGIC PLANNING;#</vt:lpwstr>
  </property>
  <property fmtid="{D5CDD505-2E9C-101B-9397-08002B2CF9AE}" pid="100" name="Local KeywordsOOB">
    <vt:lpwstr>;#Navy; Maritime warfare course;course;DCMO;strategic planning;#</vt:lpwstr>
  </property>
  <property fmtid="{D5CDD505-2E9C-101B-9397-08002B2CF9AE}" pid="101" name="fileplanIDOOB">
    <vt:lpwstr>03_Support</vt:lpwstr>
  </property>
  <property fmtid="{D5CDD505-2E9C-101B-9397-08002B2CF9AE}" pid="102" name="DocId">
    <vt:lpwstr/>
  </property>
</Properties>
</file>