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8" r:id="rId1"/>
  </p:sldMasterIdLst>
  <p:notesMasterIdLst>
    <p:notesMasterId r:id="rId11"/>
  </p:notesMasterIdLst>
  <p:sldIdLst>
    <p:sldId id="256" r:id="rId2"/>
    <p:sldId id="257" r:id="rId3"/>
    <p:sldId id="275" r:id="rId4"/>
    <p:sldId id="276" r:id="rId5"/>
    <p:sldId id="268" r:id="rId6"/>
    <p:sldId id="264" r:id="rId7"/>
    <p:sldId id="277" r:id="rId8"/>
    <p:sldId id="278" r:id="rId9"/>
    <p:sldId id="27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743"/>
    <p:restoredTop sz="94694"/>
  </p:normalViewPr>
  <p:slideViewPr>
    <p:cSldViewPr snapToGrid="0" snapToObjects="1">
      <p:cViewPr varScale="1">
        <p:scale>
          <a:sx n="115" d="100"/>
          <a:sy n="115" d="100"/>
        </p:scale>
        <p:origin x="240" y="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E4F552-9232-45F6-9B05-21DE0C99794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5B05BCEF-B694-4AA5-90C9-96901556C2EB}">
      <dgm:prSet/>
      <dgm:spPr/>
      <dgm:t>
        <a:bodyPr/>
        <a:lstStyle/>
        <a:p>
          <a:pPr>
            <a:defRPr cap="all"/>
          </a:pPr>
          <a:r>
            <a:rPr lang="en-US"/>
            <a:t>My Intro</a:t>
          </a:r>
        </a:p>
      </dgm:t>
    </dgm:pt>
    <dgm:pt modelId="{0BE929AD-2E97-4A5B-8CFE-01617DC748F7}" type="parTrans" cxnId="{170E9306-5F8D-47CD-9AB6-9B446E51FEB9}">
      <dgm:prSet/>
      <dgm:spPr/>
      <dgm:t>
        <a:bodyPr/>
        <a:lstStyle/>
        <a:p>
          <a:endParaRPr lang="en-US"/>
        </a:p>
      </dgm:t>
    </dgm:pt>
    <dgm:pt modelId="{25D18B02-E679-4110-B259-88BBF336E0C3}" type="sibTrans" cxnId="{170E9306-5F8D-47CD-9AB6-9B446E51FEB9}">
      <dgm:prSet/>
      <dgm:spPr/>
      <dgm:t>
        <a:bodyPr/>
        <a:lstStyle/>
        <a:p>
          <a:endParaRPr lang="en-US"/>
        </a:p>
      </dgm:t>
    </dgm:pt>
    <dgm:pt modelId="{A47B6DA3-B368-43F6-B94C-ADCCDEB85E6D}">
      <dgm:prSet/>
      <dgm:spPr/>
      <dgm:t>
        <a:bodyPr/>
        <a:lstStyle/>
        <a:p>
          <a:pPr>
            <a:defRPr cap="all"/>
          </a:pPr>
          <a:r>
            <a:rPr lang="en-US" dirty="0"/>
            <a:t>A little bit about yourself</a:t>
          </a:r>
        </a:p>
      </dgm:t>
    </dgm:pt>
    <dgm:pt modelId="{CA1BBEC7-36D4-40B1-AF49-F54B9D48DD3B}" type="parTrans" cxnId="{BF0C6074-39B2-4079-9372-ED0E7DF6D9E3}">
      <dgm:prSet/>
      <dgm:spPr/>
      <dgm:t>
        <a:bodyPr/>
        <a:lstStyle/>
        <a:p>
          <a:endParaRPr lang="en-US"/>
        </a:p>
      </dgm:t>
    </dgm:pt>
    <dgm:pt modelId="{8AADCDF1-ECAE-4252-9FFA-A7C2FADB1B7C}" type="sibTrans" cxnId="{BF0C6074-39B2-4079-9372-ED0E7DF6D9E3}">
      <dgm:prSet/>
      <dgm:spPr/>
      <dgm:t>
        <a:bodyPr/>
        <a:lstStyle/>
        <a:p>
          <a:endParaRPr lang="en-US"/>
        </a:p>
      </dgm:t>
    </dgm:pt>
    <dgm:pt modelId="{945BCD5E-B1AE-436E-A924-76B65F99AD21}">
      <dgm:prSet/>
      <dgm:spPr/>
      <dgm:t>
        <a:bodyPr/>
        <a:lstStyle/>
        <a:p>
          <a:pPr>
            <a:defRPr cap="all"/>
          </a:pPr>
          <a:r>
            <a:rPr lang="en-US" dirty="0"/>
            <a:t>How did you get to where you are now? </a:t>
          </a:r>
        </a:p>
      </dgm:t>
    </dgm:pt>
    <dgm:pt modelId="{35071C81-2AE4-4B1C-90B8-DB6D76B0D3BB}" type="parTrans" cxnId="{B3D9F3E2-9244-4D40-8681-DC944487AA7C}">
      <dgm:prSet/>
      <dgm:spPr/>
      <dgm:t>
        <a:bodyPr/>
        <a:lstStyle/>
        <a:p>
          <a:endParaRPr lang="en-US"/>
        </a:p>
      </dgm:t>
    </dgm:pt>
    <dgm:pt modelId="{413D6501-8A6B-4AFB-9B60-1CAB16F27ABB}" type="sibTrans" cxnId="{B3D9F3E2-9244-4D40-8681-DC944487AA7C}">
      <dgm:prSet/>
      <dgm:spPr/>
      <dgm:t>
        <a:bodyPr/>
        <a:lstStyle/>
        <a:p>
          <a:endParaRPr lang="en-US"/>
        </a:p>
      </dgm:t>
    </dgm:pt>
    <dgm:pt modelId="{CD77E7E3-D7B0-4A35-9C94-5E2B75F6C748}">
      <dgm:prSet/>
      <dgm:spPr/>
      <dgm:t>
        <a:bodyPr/>
        <a:lstStyle/>
        <a:p>
          <a:pPr>
            <a:defRPr cap="all"/>
          </a:pPr>
          <a:r>
            <a:rPr lang="en-US"/>
            <a:t>Expectations</a:t>
          </a:r>
        </a:p>
      </dgm:t>
    </dgm:pt>
    <dgm:pt modelId="{E32DEFF6-1D7A-46F5-87F3-FAF33A0DC459}" type="parTrans" cxnId="{52148A21-DB56-4406-B39D-E3809608E3C2}">
      <dgm:prSet/>
      <dgm:spPr/>
      <dgm:t>
        <a:bodyPr/>
        <a:lstStyle/>
        <a:p>
          <a:endParaRPr lang="en-US"/>
        </a:p>
      </dgm:t>
    </dgm:pt>
    <dgm:pt modelId="{0E310017-AA37-428A-AE51-1CDF806B5328}" type="sibTrans" cxnId="{52148A21-DB56-4406-B39D-E3809608E3C2}">
      <dgm:prSet/>
      <dgm:spPr/>
      <dgm:t>
        <a:bodyPr/>
        <a:lstStyle/>
        <a:p>
          <a:endParaRPr lang="en-US"/>
        </a:p>
      </dgm:t>
    </dgm:pt>
    <dgm:pt modelId="{D9427D0D-83B5-4B8E-9FAB-6907F3307078}" type="pres">
      <dgm:prSet presAssocID="{52E4F552-9232-45F6-9B05-21DE0C99794F}" presName="root" presStyleCnt="0">
        <dgm:presLayoutVars>
          <dgm:dir/>
          <dgm:resizeHandles val="exact"/>
        </dgm:presLayoutVars>
      </dgm:prSet>
      <dgm:spPr/>
    </dgm:pt>
    <dgm:pt modelId="{B7ADB0CC-5504-4922-92B6-7C14C3226AEB}" type="pres">
      <dgm:prSet presAssocID="{5B05BCEF-B694-4AA5-90C9-96901556C2EB}" presName="compNode" presStyleCnt="0"/>
      <dgm:spPr/>
    </dgm:pt>
    <dgm:pt modelId="{E887B8E4-3907-4592-A556-9455FAA1677D}" type="pres">
      <dgm:prSet presAssocID="{5B05BCEF-B694-4AA5-90C9-96901556C2EB}" presName="iconBgRect" presStyleLbl="bgShp" presStyleIdx="0" presStyleCnt="4"/>
      <dgm:spPr/>
    </dgm:pt>
    <dgm:pt modelId="{AE42475E-061A-464D-8E7A-DE234EFD142D}" type="pres">
      <dgm:prSet presAssocID="{5B05BCEF-B694-4AA5-90C9-96901556C2E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B0A81367-6F9C-4223-B546-EFF3A72EDFA4}" type="pres">
      <dgm:prSet presAssocID="{5B05BCEF-B694-4AA5-90C9-96901556C2EB}" presName="spaceRect" presStyleCnt="0"/>
      <dgm:spPr/>
    </dgm:pt>
    <dgm:pt modelId="{FC8BDA7D-AA79-4AE2-BDEE-D0B70D1A918E}" type="pres">
      <dgm:prSet presAssocID="{5B05BCEF-B694-4AA5-90C9-96901556C2EB}" presName="textRect" presStyleLbl="revTx" presStyleIdx="0" presStyleCnt="4">
        <dgm:presLayoutVars>
          <dgm:chMax val="1"/>
          <dgm:chPref val="1"/>
        </dgm:presLayoutVars>
      </dgm:prSet>
      <dgm:spPr/>
    </dgm:pt>
    <dgm:pt modelId="{E508217C-F41F-4F68-98D3-5650D7A7680A}" type="pres">
      <dgm:prSet presAssocID="{25D18B02-E679-4110-B259-88BBF336E0C3}" presName="sibTrans" presStyleCnt="0"/>
      <dgm:spPr/>
    </dgm:pt>
    <dgm:pt modelId="{47BC1BBE-0338-466D-8803-F8740FCD3DE3}" type="pres">
      <dgm:prSet presAssocID="{A47B6DA3-B368-43F6-B94C-ADCCDEB85E6D}" presName="compNode" presStyleCnt="0"/>
      <dgm:spPr/>
    </dgm:pt>
    <dgm:pt modelId="{B4FE9C72-128C-407C-8D6D-19EE955FD047}" type="pres">
      <dgm:prSet presAssocID="{A47B6DA3-B368-43F6-B94C-ADCCDEB85E6D}" presName="iconBgRect" presStyleLbl="bgShp" presStyleIdx="1" presStyleCnt="4"/>
      <dgm:spPr/>
    </dgm:pt>
    <dgm:pt modelId="{87317C80-5DD1-43C4-BB5A-D00F0F31F86F}" type="pres">
      <dgm:prSet presAssocID="{A47B6DA3-B368-43F6-B94C-ADCCDEB85E6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wingFigure"/>
        </a:ext>
      </dgm:extLst>
    </dgm:pt>
    <dgm:pt modelId="{D82CDDAB-C98D-4701-A458-7DA538975B6C}" type="pres">
      <dgm:prSet presAssocID="{A47B6DA3-B368-43F6-B94C-ADCCDEB85E6D}" presName="spaceRect" presStyleCnt="0"/>
      <dgm:spPr/>
    </dgm:pt>
    <dgm:pt modelId="{945202AE-9C85-46A2-AEDA-CEE423CC2E65}" type="pres">
      <dgm:prSet presAssocID="{A47B6DA3-B368-43F6-B94C-ADCCDEB85E6D}" presName="textRect" presStyleLbl="revTx" presStyleIdx="1" presStyleCnt="4">
        <dgm:presLayoutVars>
          <dgm:chMax val="1"/>
          <dgm:chPref val="1"/>
        </dgm:presLayoutVars>
      </dgm:prSet>
      <dgm:spPr/>
    </dgm:pt>
    <dgm:pt modelId="{FF94AF5B-7359-4619-90E3-F76B044D0762}" type="pres">
      <dgm:prSet presAssocID="{8AADCDF1-ECAE-4252-9FFA-A7C2FADB1B7C}" presName="sibTrans" presStyleCnt="0"/>
      <dgm:spPr/>
    </dgm:pt>
    <dgm:pt modelId="{985F0F49-68AC-4519-A510-12268BF90145}" type="pres">
      <dgm:prSet presAssocID="{945BCD5E-B1AE-436E-A924-76B65F99AD21}" presName="compNode" presStyleCnt="0"/>
      <dgm:spPr/>
    </dgm:pt>
    <dgm:pt modelId="{82F95B44-7975-404D-8B12-B0D081A60FD0}" type="pres">
      <dgm:prSet presAssocID="{945BCD5E-B1AE-436E-A924-76B65F99AD21}" presName="iconBgRect" presStyleLbl="bgShp" presStyleIdx="2" presStyleCnt="4"/>
      <dgm:spPr/>
    </dgm:pt>
    <dgm:pt modelId="{DEB283D0-A912-48CE-A2DE-45CC6D74F9EC}" type="pres">
      <dgm:prSet presAssocID="{945BCD5E-B1AE-436E-A924-76B65F99AD2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BC8711F1-6F83-4A6D-B91F-522F902B3D40}" type="pres">
      <dgm:prSet presAssocID="{945BCD5E-B1AE-436E-A924-76B65F99AD21}" presName="spaceRect" presStyleCnt="0"/>
      <dgm:spPr/>
    </dgm:pt>
    <dgm:pt modelId="{7D3991C8-3BB7-4DA5-A215-1DDABEE99E96}" type="pres">
      <dgm:prSet presAssocID="{945BCD5E-B1AE-436E-A924-76B65F99AD21}" presName="textRect" presStyleLbl="revTx" presStyleIdx="2" presStyleCnt="4">
        <dgm:presLayoutVars>
          <dgm:chMax val="1"/>
          <dgm:chPref val="1"/>
        </dgm:presLayoutVars>
      </dgm:prSet>
      <dgm:spPr/>
    </dgm:pt>
    <dgm:pt modelId="{5EEF1CB4-5292-41B0-BFE9-888C6E098BCD}" type="pres">
      <dgm:prSet presAssocID="{413D6501-8A6B-4AFB-9B60-1CAB16F27ABB}" presName="sibTrans" presStyleCnt="0"/>
      <dgm:spPr/>
    </dgm:pt>
    <dgm:pt modelId="{31462F8E-40A0-4B63-A174-51C30C106732}" type="pres">
      <dgm:prSet presAssocID="{CD77E7E3-D7B0-4A35-9C94-5E2B75F6C748}" presName="compNode" presStyleCnt="0"/>
      <dgm:spPr/>
    </dgm:pt>
    <dgm:pt modelId="{B672E46E-F508-4906-9D80-FBCA0EEA3607}" type="pres">
      <dgm:prSet presAssocID="{CD77E7E3-D7B0-4A35-9C94-5E2B75F6C748}" presName="iconBgRect" presStyleLbl="bgShp" presStyleIdx="3" presStyleCnt="4"/>
      <dgm:spPr/>
    </dgm:pt>
    <dgm:pt modelId="{C572A9E1-868A-47BD-BE5A-174966F6F7C8}" type="pres">
      <dgm:prSet presAssocID="{CD77E7E3-D7B0-4A35-9C94-5E2B75F6C74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54FA94F8-02DD-4ADE-9E07-97712C792A8D}" type="pres">
      <dgm:prSet presAssocID="{CD77E7E3-D7B0-4A35-9C94-5E2B75F6C748}" presName="spaceRect" presStyleCnt="0"/>
      <dgm:spPr/>
    </dgm:pt>
    <dgm:pt modelId="{8781E14F-2DA7-485E-B3EC-6EC31D3F791C}" type="pres">
      <dgm:prSet presAssocID="{CD77E7E3-D7B0-4A35-9C94-5E2B75F6C74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70E9306-5F8D-47CD-9AB6-9B446E51FEB9}" srcId="{52E4F552-9232-45F6-9B05-21DE0C99794F}" destId="{5B05BCEF-B694-4AA5-90C9-96901556C2EB}" srcOrd="0" destOrd="0" parTransId="{0BE929AD-2E97-4A5B-8CFE-01617DC748F7}" sibTransId="{25D18B02-E679-4110-B259-88BBF336E0C3}"/>
    <dgm:cxn modelId="{52148A21-DB56-4406-B39D-E3809608E3C2}" srcId="{52E4F552-9232-45F6-9B05-21DE0C99794F}" destId="{CD77E7E3-D7B0-4A35-9C94-5E2B75F6C748}" srcOrd="3" destOrd="0" parTransId="{E32DEFF6-1D7A-46F5-87F3-FAF33A0DC459}" sibTransId="{0E310017-AA37-428A-AE51-1CDF806B5328}"/>
    <dgm:cxn modelId="{BF0C6074-39B2-4079-9372-ED0E7DF6D9E3}" srcId="{52E4F552-9232-45F6-9B05-21DE0C99794F}" destId="{A47B6DA3-B368-43F6-B94C-ADCCDEB85E6D}" srcOrd="1" destOrd="0" parTransId="{CA1BBEC7-36D4-40B1-AF49-F54B9D48DD3B}" sibTransId="{8AADCDF1-ECAE-4252-9FFA-A7C2FADB1B7C}"/>
    <dgm:cxn modelId="{7C8BC375-A504-4EF6-928F-70DA3A1DABE8}" type="presOf" srcId="{5B05BCEF-B694-4AA5-90C9-96901556C2EB}" destId="{FC8BDA7D-AA79-4AE2-BDEE-D0B70D1A918E}" srcOrd="0" destOrd="0" presId="urn:microsoft.com/office/officeart/2018/5/layout/IconCircleLabelList"/>
    <dgm:cxn modelId="{DE77437E-1ECD-46FD-9B60-2F0F086DCBFB}" type="presOf" srcId="{52E4F552-9232-45F6-9B05-21DE0C99794F}" destId="{D9427D0D-83B5-4B8E-9FAB-6907F3307078}" srcOrd="0" destOrd="0" presId="urn:microsoft.com/office/officeart/2018/5/layout/IconCircleLabelList"/>
    <dgm:cxn modelId="{2BBBF982-36C4-4738-8025-46BD2DC1B77C}" type="presOf" srcId="{CD77E7E3-D7B0-4A35-9C94-5E2B75F6C748}" destId="{8781E14F-2DA7-485E-B3EC-6EC31D3F791C}" srcOrd="0" destOrd="0" presId="urn:microsoft.com/office/officeart/2018/5/layout/IconCircleLabelList"/>
    <dgm:cxn modelId="{5BCF0795-DF37-4511-A7AC-1841837385B1}" type="presOf" srcId="{A47B6DA3-B368-43F6-B94C-ADCCDEB85E6D}" destId="{945202AE-9C85-46A2-AEDA-CEE423CC2E65}" srcOrd="0" destOrd="0" presId="urn:microsoft.com/office/officeart/2018/5/layout/IconCircleLabelList"/>
    <dgm:cxn modelId="{B3D9F3E2-9244-4D40-8681-DC944487AA7C}" srcId="{52E4F552-9232-45F6-9B05-21DE0C99794F}" destId="{945BCD5E-B1AE-436E-A924-76B65F99AD21}" srcOrd="2" destOrd="0" parTransId="{35071C81-2AE4-4B1C-90B8-DB6D76B0D3BB}" sibTransId="{413D6501-8A6B-4AFB-9B60-1CAB16F27ABB}"/>
    <dgm:cxn modelId="{FE972EF9-60D2-433A-B19B-261352AC6924}" type="presOf" srcId="{945BCD5E-B1AE-436E-A924-76B65F99AD21}" destId="{7D3991C8-3BB7-4DA5-A215-1DDABEE99E96}" srcOrd="0" destOrd="0" presId="urn:microsoft.com/office/officeart/2018/5/layout/IconCircleLabelList"/>
    <dgm:cxn modelId="{83912FCB-FF76-4F2E-86AB-00D3C899C626}" type="presParOf" srcId="{D9427D0D-83B5-4B8E-9FAB-6907F3307078}" destId="{B7ADB0CC-5504-4922-92B6-7C14C3226AEB}" srcOrd="0" destOrd="0" presId="urn:microsoft.com/office/officeart/2018/5/layout/IconCircleLabelList"/>
    <dgm:cxn modelId="{2A5C934E-FABA-45A8-9375-B35E2AC10ABD}" type="presParOf" srcId="{B7ADB0CC-5504-4922-92B6-7C14C3226AEB}" destId="{E887B8E4-3907-4592-A556-9455FAA1677D}" srcOrd="0" destOrd="0" presId="urn:microsoft.com/office/officeart/2018/5/layout/IconCircleLabelList"/>
    <dgm:cxn modelId="{BD68226A-46AF-481C-9595-928F3418A5F1}" type="presParOf" srcId="{B7ADB0CC-5504-4922-92B6-7C14C3226AEB}" destId="{AE42475E-061A-464D-8E7A-DE234EFD142D}" srcOrd="1" destOrd="0" presId="urn:microsoft.com/office/officeart/2018/5/layout/IconCircleLabelList"/>
    <dgm:cxn modelId="{772BC525-7E6C-447B-9CF4-F21EAA57E7AC}" type="presParOf" srcId="{B7ADB0CC-5504-4922-92B6-7C14C3226AEB}" destId="{B0A81367-6F9C-4223-B546-EFF3A72EDFA4}" srcOrd="2" destOrd="0" presId="urn:microsoft.com/office/officeart/2018/5/layout/IconCircleLabelList"/>
    <dgm:cxn modelId="{CA640133-B5A4-4343-BDF7-DD3B9558ED9F}" type="presParOf" srcId="{B7ADB0CC-5504-4922-92B6-7C14C3226AEB}" destId="{FC8BDA7D-AA79-4AE2-BDEE-D0B70D1A918E}" srcOrd="3" destOrd="0" presId="urn:microsoft.com/office/officeart/2018/5/layout/IconCircleLabelList"/>
    <dgm:cxn modelId="{C1E7D255-52FB-4F8F-A3E2-2E46B612C3EC}" type="presParOf" srcId="{D9427D0D-83B5-4B8E-9FAB-6907F3307078}" destId="{E508217C-F41F-4F68-98D3-5650D7A7680A}" srcOrd="1" destOrd="0" presId="urn:microsoft.com/office/officeart/2018/5/layout/IconCircleLabelList"/>
    <dgm:cxn modelId="{1EE0B949-8882-4D66-8135-DC8942F42B78}" type="presParOf" srcId="{D9427D0D-83B5-4B8E-9FAB-6907F3307078}" destId="{47BC1BBE-0338-466D-8803-F8740FCD3DE3}" srcOrd="2" destOrd="0" presId="urn:microsoft.com/office/officeart/2018/5/layout/IconCircleLabelList"/>
    <dgm:cxn modelId="{2794B317-1807-4492-83B6-8C942D02D653}" type="presParOf" srcId="{47BC1BBE-0338-466D-8803-F8740FCD3DE3}" destId="{B4FE9C72-128C-407C-8D6D-19EE955FD047}" srcOrd="0" destOrd="0" presId="urn:microsoft.com/office/officeart/2018/5/layout/IconCircleLabelList"/>
    <dgm:cxn modelId="{A00085FC-4C6B-4B72-9E46-4D2BFB5334D4}" type="presParOf" srcId="{47BC1BBE-0338-466D-8803-F8740FCD3DE3}" destId="{87317C80-5DD1-43C4-BB5A-D00F0F31F86F}" srcOrd="1" destOrd="0" presId="urn:microsoft.com/office/officeart/2018/5/layout/IconCircleLabelList"/>
    <dgm:cxn modelId="{6B7B517A-66FB-4B26-BEC9-2161BB16FD98}" type="presParOf" srcId="{47BC1BBE-0338-466D-8803-F8740FCD3DE3}" destId="{D82CDDAB-C98D-4701-A458-7DA538975B6C}" srcOrd="2" destOrd="0" presId="urn:microsoft.com/office/officeart/2018/5/layout/IconCircleLabelList"/>
    <dgm:cxn modelId="{A495B77F-741C-47BE-9341-D4BE36A35AEE}" type="presParOf" srcId="{47BC1BBE-0338-466D-8803-F8740FCD3DE3}" destId="{945202AE-9C85-46A2-AEDA-CEE423CC2E65}" srcOrd="3" destOrd="0" presId="urn:microsoft.com/office/officeart/2018/5/layout/IconCircleLabelList"/>
    <dgm:cxn modelId="{27C14BD8-30CF-4AE6-B418-4F89D2610245}" type="presParOf" srcId="{D9427D0D-83B5-4B8E-9FAB-6907F3307078}" destId="{FF94AF5B-7359-4619-90E3-F76B044D0762}" srcOrd="3" destOrd="0" presId="urn:microsoft.com/office/officeart/2018/5/layout/IconCircleLabelList"/>
    <dgm:cxn modelId="{79355441-08D3-4894-92C3-88CA2FC35388}" type="presParOf" srcId="{D9427D0D-83B5-4B8E-9FAB-6907F3307078}" destId="{985F0F49-68AC-4519-A510-12268BF90145}" srcOrd="4" destOrd="0" presId="urn:microsoft.com/office/officeart/2018/5/layout/IconCircleLabelList"/>
    <dgm:cxn modelId="{5ECF4E48-7552-4ADD-9CA8-069A541F5F6C}" type="presParOf" srcId="{985F0F49-68AC-4519-A510-12268BF90145}" destId="{82F95B44-7975-404D-8B12-B0D081A60FD0}" srcOrd="0" destOrd="0" presId="urn:microsoft.com/office/officeart/2018/5/layout/IconCircleLabelList"/>
    <dgm:cxn modelId="{6F57DBE1-D376-4499-B804-083EADECF69A}" type="presParOf" srcId="{985F0F49-68AC-4519-A510-12268BF90145}" destId="{DEB283D0-A912-48CE-A2DE-45CC6D74F9EC}" srcOrd="1" destOrd="0" presId="urn:microsoft.com/office/officeart/2018/5/layout/IconCircleLabelList"/>
    <dgm:cxn modelId="{F776C993-C97C-4FDC-9DC1-9C903F3C01A7}" type="presParOf" srcId="{985F0F49-68AC-4519-A510-12268BF90145}" destId="{BC8711F1-6F83-4A6D-B91F-522F902B3D40}" srcOrd="2" destOrd="0" presId="urn:microsoft.com/office/officeart/2018/5/layout/IconCircleLabelList"/>
    <dgm:cxn modelId="{485AC63F-571C-433F-8FA0-FFD642B03D21}" type="presParOf" srcId="{985F0F49-68AC-4519-A510-12268BF90145}" destId="{7D3991C8-3BB7-4DA5-A215-1DDABEE99E96}" srcOrd="3" destOrd="0" presId="urn:microsoft.com/office/officeart/2018/5/layout/IconCircleLabelList"/>
    <dgm:cxn modelId="{989368FC-9376-4EE0-AFE4-64DF18BACEDF}" type="presParOf" srcId="{D9427D0D-83B5-4B8E-9FAB-6907F3307078}" destId="{5EEF1CB4-5292-41B0-BFE9-888C6E098BCD}" srcOrd="5" destOrd="0" presId="urn:microsoft.com/office/officeart/2018/5/layout/IconCircleLabelList"/>
    <dgm:cxn modelId="{5B05FFD2-E22E-4E0C-A447-0B8C8DEF5820}" type="presParOf" srcId="{D9427D0D-83B5-4B8E-9FAB-6907F3307078}" destId="{31462F8E-40A0-4B63-A174-51C30C106732}" srcOrd="6" destOrd="0" presId="urn:microsoft.com/office/officeart/2018/5/layout/IconCircleLabelList"/>
    <dgm:cxn modelId="{1405996A-BE13-4762-8ACA-32FD55017E84}" type="presParOf" srcId="{31462F8E-40A0-4B63-A174-51C30C106732}" destId="{B672E46E-F508-4906-9D80-FBCA0EEA3607}" srcOrd="0" destOrd="0" presId="urn:microsoft.com/office/officeart/2018/5/layout/IconCircleLabelList"/>
    <dgm:cxn modelId="{6292A05C-D5A8-4E2A-880A-584E5AAEA500}" type="presParOf" srcId="{31462F8E-40A0-4B63-A174-51C30C106732}" destId="{C572A9E1-868A-47BD-BE5A-174966F6F7C8}" srcOrd="1" destOrd="0" presId="urn:microsoft.com/office/officeart/2018/5/layout/IconCircleLabelList"/>
    <dgm:cxn modelId="{36566B9B-008A-4431-B0DD-06584B87669D}" type="presParOf" srcId="{31462F8E-40A0-4B63-A174-51C30C106732}" destId="{54FA94F8-02DD-4ADE-9E07-97712C792A8D}" srcOrd="2" destOrd="0" presId="urn:microsoft.com/office/officeart/2018/5/layout/IconCircleLabelList"/>
    <dgm:cxn modelId="{85FB926F-CADC-4207-A82C-D9E1B26172B5}" type="presParOf" srcId="{31462F8E-40A0-4B63-A174-51C30C106732}" destId="{8781E14F-2DA7-485E-B3EC-6EC31D3F791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13E711-3DFB-4ECD-A358-4F9546BC427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1EAB8C2-F6FF-4630-8F44-807B3B47CAE5}">
      <dgm:prSet/>
      <dgm:spPr/>
      <dgm:t>
        <a:bodyPr/>
        <a:lstStyle/>
        <a:p>
          <a:r>
            <a:rPr lang="en-US" dirty="0"/>
            <a:t>Confidentiality:			</a:t>
          </a:r>
        </a:p>
      </dgm:t>
    </dgm:pt>
    <dgm:pt modelId="{530F9541-2A5B-4F57-8820-7567F6B29ECA}" type="parTrans" cxnId="{631ED45E-93B6-49D4-A5F9-4E0B62A0C3C6}">
      <dgm:prSet/>
      <dgm:spPr/>
      <dgm:t>
        <a:bodyPr/>
        <a:lstStyle/>
        <a:p>
          <a:endParaRPr lang="en-US"/>
        </a:p>
      </dgm:t>
    </dgm:pt>
    <dgm:pt modelId="{D0A4CA42-A0B9-41B2-B19B-132D1E6519A7}" type="sibTrans" cxnId="{631ED45E-93B6-49D4-A5F9-4E0B62A0C3C6}">
      <dgm:prSet/>
      <dgm:spPr/>
      <dgm:t>
        <a:bodyPr/>
        <a:lstStyle/>
        <a:p>
          <a:endParaRPr lang="en-US"/>
        </a:p>
      </dgm:t>
    </dgm:pt>
    <dgm:pt modelId="{01242A1C-F83A-4840-B361-62F7C01B8797}">
      <dgm:prSet/>
      <dgm:spPr/>
      <dgm:t>
        <a:bodyPr/>
        <a:lstStyle/>
        <a:p>
          <a:r>
            <a:rPr lang="en-US" dirty="0"/>
            <a:t>Equity:				No one person is more important than another </a:t>
          </a:r>
        </a:p>
      </dgm:t>
    </dgm:pt>
    <dgm:pt modelId="{9EF092A3-2A40-494C-B3A5-348AAAB54E0C}" type="parTrans" cxnId="{554B9F5C-C9DA-4DE4-830F-D182C7373BEB}">
      <dgm:prSet/>
      <dgm:spPr/>
      <dgm:t>
        <a:bodyPr/>
        <a:lstStyle/>
        <a:p>
          <a:endParaRPr lang="en-US"/>
        </a:p>
      </dgm:t>
    </dgm:pt>
    <dgm:pt modelId="{9ED83740-7864-49A7-A316-420FC27FB963}" type="sibTrans" cxnId="{554B9F5C-C9DA-4DE4-830F-D182C7373BEB}">
      <dgm:prSet/>
      <dgm:spPr/>
      <dgm:t>
        <a:bodyPr/>
        <a:lstStyle/>
        <a:p>
          <a:endParaRPr lang="en-US"/>
        </a:p>
      </dgm:t>
    </dgm:pt>
    <dgm:pt modelId="{E4127DCB-45D9-496B-84DB-E9AACE00BCDE}">
      <dgm:prSet/>
      <dgm:spPr/>
      <dgm:t>
        <a:bodyPr/>
        <a:lstStyle/>
        <a:p>
          <a:r>
            <a:rPr lang="en-US" dirty="0"/>
            <a:t>Fundamental Techniques:		Listening/Paraphrasing/non-directive questioning</a:t>
          </a:r>
        </a:p>
      </dgm:t>
    </dgm:pt>
    <dgm:pt modelId="{22842929-21F9-46EF-9DA1-766BF8B18B07}" type="parTrans" cxnId="{7AE4EDAD-BB44-47C9-81F8-FE99C725DF4B}">
      <dgm:prSet/>
      <dgm:spPr/>
      <dgm:t>
        <a:bodyPr/>
        <a:lstStyle/>
        <a:p>
          <a:endParaRPr lang="en-US"/>
        </a:p>
      </dgm:t>
    </dgm:pt>
    <dgm:pt modelId="{E29F9989-38FE-4578-8FE5-B956E0B7DAF8}" type="sibTrans" cxnId="{7AE4EDAD-BB44-47C9-81F8-FE99C725DF4B}">
      <dgm:prSet/>
      <dgm:spPr/>
      <dgm:t>
        <a:bodyPr/>
        <a:lstStyle/>
        <a:p>
          <a:endParaRPr lang="en-US"/>
        </a:p>
      </dgm:t>
    </dgm:pt>
    <dgm:pt modelId="{B46CEEC8-37D6-4DE9-8759-C996CAE6819C}">
      <dgm:prSet/>
      <dgm:spPr/>
      <dgm:t>
        <a:bodyPr/>
        <a:lstStyle/>
        <a:p>
          <a:r>
            <a:rPr lang="en-US" dirty="0"/>
            <a:t>Facilitator can interrupt:		For learning and rule breaking				</a:t>
          </a:r>
        </a:p>
      </dgm:t>
    </dgm:pt>
    <dgm:pt modelId="{F5B03675-607A-445C-83C8-E7B279EF1B47}" type="parTrans" cxnId="{1C77B54C-4468-4EF2-92B1-748D18026E14}">
      <dgm:prSet/>
      <dgm:spPr/>
      <dgm:t>
        <a:bodyPr/>
        <a:lstStyle/>
        <a:p>
          <a:endParaRPr lang="en-US"/>
        </a:p>
      </dgm:t>
    </dgm:pt>
    <dgm:pt modelId="{D3A0C5F3-32DB-401C-A37C-D1B86DF513AD}" type="sibTrans" cxnId="{1C77B54C-4468-4EF2-92B1-748D18026E14}">
      <dgm:prSet/>
      <dgm:spPr/>
      <dgm:t>
        <a:bodyPr/>
        <a:lstStyle/>
        <a:p>
          <a:endParaRPr lang="en-US"/>
        </a:p>
      </dgm:t>
    </dgm:pt>
    <dgm:pt modelId="{6838F144-C486-4C13-8053-23F807CD4428}">
      <dgm:prSet/>
      <dgm:spPr/>
      <dgm:t>
        <a:bodyPr/>
        <a:lstStyle/>
        <a:p>
          <a:r>
            <a:rPr lang="en-US" dirty="0"/>
            <a:t>Speaking from the "I”:		Issues, opinions and views are owned</a:t>
          </a:r>
        </a:p>
      </dgm:t>
    </dgm:pt>
    <dgm:pt modelId="{E182B150-8E09-4A1B-9F52-AD3202C7E5DF}" type="parTrans" cxnId="{E4C458C3-7D05-4AA3-A602-93203210BBB8}">
      <dgm:prSet/>
      <dgm:spPr/>
      <dgm:t>
        <a:bodyPr/>
        <a:lstStyle/>
        <a:p>
          <a:endParaRPr lang="en-US"/>
        </a:p>
      </dgm:t>
    </dgm:pt>
    <dgm:pt modelId="{04C00634-6D1D-4354-9E8B-6A5986F4089D}" type="sibTrans" cxnId="{E4C458C3-7D05-4AA3-A602-93203210BBB8}">
      <dgm:prSet/>
      <dgm:spPr/>
      <dgm:t>
        <a:bodyPr/>
        <a:lstStyle/>
        <a:p>
          <a:endParaRPr lang="en-US"/>
        </a:p>
      </dgm:t>
    </dgm:pt>
    <dgm:pt modelId="{36AE2940-36F8-4299-B34E-DD820CF22314}">
      <dgm:prSet/>
      <dgm:spPr/>
      <dgm:t>
        <a:bodyPr/>
        <a:lstStyle/>
        <a:p>
          <a:r>
            <a:rPr lang="en-US" dirty="0"/>
            <a:t>Action:				To be recorded and re-viewed</a:t>
          </a:r>
        </a:p>
      </dgm:t>
    </dgm:pt>
    <dgm:pt modelId="{799BE0E6-F6F2-4D63-9C3B-D04215A5D7F6}" type="parTrans" cxnId="{0D49FE3E-C032-4DDF-BA13-56F919F35152}">
      <dgm:prSet/>
      <dgm:spPr/>
      <dgm:t>
        <a:bodyPr/>
        <a:lstStyle/>
        <a:p>
          <a:endParaRPr lang="en-US"/>
        </a:p>
      </dgm:t>
    </dgm:pt>
    <dgm:pt modelId="{5382DBC9-7A33-4321-BD47-0022370432A9}" type="sibTrans" cxnId="{0D49FE3E-C032-4DDF-BA13-56F919F35152}">
      <dgm:prSet/>
      <dgm:spPr/>
      <dgm:t>
        <a:bodyPr/>
        <a:lstStyle/>
        <a:p>
          <a:endParaRPr lang="en-US"/>
        </a:p>
      </dgm:t>
    </dgm:pt>
    <dgm:pt modelId="{46DF19FE-7323-B84C-906C-954A47CA0847}">
      <dgm:prSet/>
      <dgm:spPr/>
      <dgm:t>
        <a:bodyPr/>
        <a:lstStyle/>
        <a:p>
          <a:r>
            <a:rPr lang="en-US" dirty="0"/>
            <a:t>Learning:			About myself and others</a:t>
          </a:r>
        </a:p>
      </dgm:t>
    </dgm:pt>
    <dgm:pt modelId="{BA10E9E9-C282-624C-9E48-4493D20B7BF8}" type="parTrans" cxnId="{842D163F-D4CF-B543-B796-89D752CD98E4}">
      <dgm:prSet/>
      <dgm:spPr/>
      <dgm:t>
        <a:bodyPr/>
        <a:lstStyle/>
        <a:p>
          <a:endParaRPr lang="en-GB"/>
        </a:p>
      </dgm:t>
    </dgm:pt>
    <dgm:pt modelId="{D1A60923-765A-8B4F-A466-C495BCC25881}" type="sibTrans" cxnId="{842D163F-D4CF-B543-B796-89D752CD98E4}">
      <dgm:prSet/>
      <dgm:spPr/>
      <dgm:t>
        <a:bodyPr/>
        <a:lstStyle/>
        <a:p>
          <a:endParaRPr lang="en-GB"/>
        </a:p>
      </dgm:t>
    </dgm:pt>
    <dgm:pt modelId="{8DCF81FB-367D-F742-BF05-92F0C033C32C}" type="pres">
      <dgm:prSet presAssocID="{6713E711-3DFB-4ECD-A358-4F9546BC4275}" presName="vert0" presStyleCnt="0">
        <dgm:presLayoutVars>
          <dgm:dir/>
          <dgm:animOne val="branch"/>
          <dgm:animLvl val="lvl"/>
        </dgm:presLayoutVars>
      </dgm:prSet>
      <dgm:spPr/>
    </dgm:pt>
    <dgm:pt modelId="{6B8C5168-F5E8-A342-896E-012977EBF0D8}" type="pres">
      <dgm:prSet presAssocID="{C1EAB8C2-F6FF-4630-8F44-807B3B47CAE5}" presName="thickLine" presStyleLbl="alignNode1" presStyleIdx="0" presStyleCnt="7"/>
      <dgm:spPr/>
    </dgm:pt>
    <dgm:pt modelId="{0B6047C6-2411-1740-8AAD-26C70149490B}" type="pres">
      <dgm:prSet presAssocID="{C1EAB8C2-F6FF-4630-8F44-807B3B47CAE5}" presName="horz1" presStyleCnt="0"/>
      <dgm:spPr/>
    </dgm:pt>
    <dgm:pt modelId="{89B9F1B2-48FA-5943-A46D-87590B4AAC75}" type="pres">
      <dgm:prSet presAssocID="{C1EAB8C2-F6FF-4630-8F44-807B3B47CAE5}" presName="tx1" presStyleLbl="revTx" presStyleIdx="0" presStyleCnt="7"/>
      <dgm:spPr/>
    </dgm:pt>
    <dgm:pt modelId="{14F376D7-DA67-A84B-A490-C523129ECFDB}" type="pres">
      <dgm:prSet presAssocID="{C1EAB8C2-F6FF-4630-8F44-807B3B47CAE5}" presName="vert1" presStyleCnt="0"/>
      <dgm:spPr/>
    </dgm:pt>
    <dgm:pt modelId="{3835A186-3713-0846-A3EB-80FC6B36A8D4}" type="pres">
      <dgm:prSet presAssocID="{01242A1C-F83A-4840-B361-62F7C01B8797}" presName="thickLine" presStyleLbl="alignNode1" presStyleIdx="1" presStyleCnt="7"/>
      <dgm:spPr/>
    </dgm:pt>
    <dgm:pt modelId="{18D994A7-3D43-C041-B845-14CE408D4074}" type="pres">
      <dgm:prSet presAssocID="{01242A1C-F83A-4840-B361-62F7C01B8797}" presName="horz1" presStyleCnt="0"/>
      <dgm:spPr/>
    </dgm:pt>
    <dgm:pt modelId="{6DE16AC8-513D-084A-B7DB-6A65C3F252BA}" type="pres">
      <dgm:prSet presAssocID="{01242A1C-F83A-4840-B361-62F7C01B8797}" presName="tx1" presStyleLbl="revTx" presStyleIdx="1" presStyleCnt="7"/>
      <dgm:spPr/>
    </dgm:pt>
    <dgm:pt modelId="{BF60D392-ECF0-5C48-B2F0-37582C4331D2}" type="pres">
      <dgm:prSet presAssocID="{01242A1C-F83A-4840-B361-62F7C01B8797}" presName="vert1" presStyleCnt="0"/>
      <dgm:spPr/>
    </dgm:pt>
    <dgm:pt modelId="{1B184CC2-0345-D247-B8D6-191B1A147152}" type="pres">
      <dgm:prSet presAssocID="{E4127DCB-45D9-496B-84DB-E9AACE00BCDE}" presName="thickLine" presStyleLbl="alignNode1" presStyleIdx="2" presStyleCnt="7"/>
      <dgm:spPr/>
    </dgm:pt>
    <dgm:pt modelId="{40455AE2-F9E7-244F-84A0-52AFDC52751C}" type="pres">
      <dgm:prSet presAssocID="{E4127DCB-45D9-496B-84DB-E9AACE00BCDE}" presName="horz1" presStyleCnt="0"/>
      <dgm:spPr/>
    </dgm:pt>
    <dgm:pt modelId="{0A6DD19D-3E23-C747-A0D1-47057B8DCA95}" type="pres">
      <dgm:prSet presAssocID="{E4127DCB-45D9-496B-84DB-E9AACE00BCDE}" presName="tx1" presStyleLbl="revTx" presStyleIdx="2" presStyleCnt="7"/>
      <dgm:spPr/>
    </dgm:pt>
    <dgm:pt modelId="{B86E85D5-726F-4248-9251-9C514541C1D4}" type="pres">
      <dgm:prSet presAssocID="{E4127DCB-45D9-496B-84DB-E9AACE00BCDE}" presName="vert1" presStyleCnt="0"/>
      <dgm:spPr/>
    </dgm:pt>
    <dgm:pt modelId="{44915716-BCE5-C14B-A5F1-7FD8C4068688}" type="pres">
      <dgm:prSet presAssocID="{B46CEEC8-37D6-4DE9-8759-C996CAE6819C}" presName="thickLine" presStyleLbl="alignNode1" presStyleIdx="3" presStyleCnt="7"/>
      <dgm:spPr/>
    </dgm:pt>
    <dgm:pt modelId="{4512DBC0-93FC-5C49-B542-01B7860A2819}" type="pres">
      <dgm:prSet presAssocID="{B46CEEC8-37D6-4DE9-8759-C996CAE6819C}" presName="horz1" presStyleCnt="0"/>
      <dgm:spPr/>
    </dgm:pt>
    <dgm:pt modelId="{44AE306B-E9B2-C34D-9BA5-C4AB25BC468A}" type="pres">
      <dgm:prSet presAssocID="{B46CEEC8-37D6-4DE9-8759-C996CAE6819C}" presName="tx1" presStyleLbl="revTx" presStyleIdx="3" presStyleCnt="7"/>
      <dgm:spPr/>
    </dgm:pt>
    <dgm:pt modelId="{D5AA65C9-CC82-8A41-9FB7-CEB9BF49FAF5}" type="pres">
      <dgm:prSet presAssocID="{B46CEEC8-37D6-4DE9-8759-C996CAE6819C}" presName="vert1" presStyleCnt="0"/>
      <dgm:spPr/>
    </dgm:pt>
    <dgm:pt modelId="{7BBA4E01-63AE-AB43-9BD8-C330871CA62E}" type="pres">
      <dgm:prSet presAssocID="{6838F144-C486-4C13-8053-23F807CD4428}" presName="thickLine" presStyleLbl="alignNode1" presStyleIdx="4" presStyleCnt="7"/>
      <dgm:spPr/>
    </dgm:pt>
    <dgm:pt modelId="{19EA5E79-69DD-6348-8DAA-7A3B2293A331}" type="pres">
      <dgm:prSet presAssocID="{6838F144-C486-4C13-8053-23F807CD4428}" presName="horz1" presStyleCnt="0"/>
      <dgm:spPr/>
    </dgm:pt>
    <dgm:pt modelId="{CCEDEC57-0E2B-3A40-8F18-5558B076A760}" type="pres">
      <dgm:prSet presAssocID="{6838F144-C486-4C13-8053-23F807CD4428}" presName="tx1" presStyleLbl="revTx" presStyleIdx="4" presStyleCnt="7"/>
      <dgm:spPr/>
    </dgm:pt>
    <dgm:pt modelId="{4C68B074-BFDE-7D4E-9A2A-4F8714BE88FD}" type="pres">
      <dgm:prSet presAssocID="{6838F144-C486-4C13-8053-23F807CD4428}" presName="vert1" presStyleCnt="0"/>
      <dgm:spPr/>
    </dgm:pt>
    <dgm:pt modelId="{587075B6-D688-1946-84E9-0F223DC49B0D}" type="pres">
      <dgm:prSet presAssocID="{36AE2940-36F8-4299-B34E-DD820CF22314}" presName="thickLine" presStyleLbl="alignNode1" presStyleIdx="5" presStyleCnt="7"/>
      <dgm:spPr/>
    </dgm:pt>
    <dgm:pt modelId="{5864F07E-93D2-BF4F-834E-C2D9AD777546}" type="pres">
      <dgm:prSet presAssocID="{36AE2940-36F8-4299-B34E-DD820CF22314}" presName="horz1" presStyleCnt="0"/>
      <dgm:spPr/>
    </dgm:pt>
    <dgm:pt modelId="{743F00E2-042D-3B41-A087-FEA309971D74}" type="pres">
      <dgm:prSet presAssocID="{36AE2940-36F8-4299-B34E-DD820CF22314}" presName="tx1" presStyleLbl="revTx" presStyleIdx="5" presStyleCnt="7"/>
      <dgm:spPr/>
    </dgm:pt>
    <dgm:pt modelId="{44051CDC-EABC-D741-A876-C86A16857BB1}" type="pres">
      <dgm:prSet presAssocID="{36AE2940-36F8-4299-B34E-DD820CF22314}" presName="vert1" presStyleCnt="0"/>
      <dgm:spPr/>
    </dgm:pt>
    <dgm:pt modelId="{8E82E7A4-1D0E-2D41-B1E0-8824637DB77E}" type="pres">
      <dgm:prSet presAssocID="{46DF19FE-7323-B84C-906C-954A47CA0847}" presName="thickLine" presStyleLbl="alignNode1" presStyleIdx="6" presStyleCnt="7"/>
      <dgm:spPr/>
    </dgm:pt>
    <dgm:pt modelId="{60FCEB54-E5CB-3B43-93FA-16CA9BF147C4}" type="pres">
      <dgm:prSet presAssocID="{46DF19FE-7323-B84C-906C-954A47CA0847}" presName="horz1" presStyleCnt="0"/>
      <dgm:spPr/>
    </dgm:pt>
    <dgm:pt modelId="{60B23774-F177-B640-B619-22E3134895D9}" type="pres">
      <dgm:prSet presAssocID="{46DF19FE-7323-B84C-906C-954A47CA0847}" presName="tx1" presStyleLbl="revTx" presStyleIdx="6" presStyleCnt="7"/>
      <dgm:spPr/>
    </dgm:pt>
    <dgm:pt modelId="{F1D1CF5A-8FCF-C644-8496-67CFF6B5EE7C}" type="pres">
      <dgm:prSet presAssocID="{46DF19FE-7323-B84C-906C-954A47CA0847}" presName="vert1" presStyleCnt="0"/>
      <dgm:spPr/>
    </dgm:pt>
  </dgm:ptLst>
  <dgm:cxnLst>
    <dgm:cxn modelId="{2F144110-6A5D-E842-B659-7A0FBD891F87}" type="presOf" srcId="{C1EAB8C2-F6FF-4630-8F44-807B3B47CAE5}" destId="{89B9F1B2-48FA-5943-A46D-87590B4AAC75}" srcOrd="0" destOrd="0" presId="urn:microsoft.com/office/officeart/2008/layout/LinedList"/>
    <dgm:cxn modelId="{A93F8932-03BC-DE43-AD7A-32D6185F2C82}" type="presOf" srcId="{E4127DCB-45D9-496B-84DB-E9AACE00BCDE}" destId="{0A6DD19D-3E23-C747-A0D1-47057B8DCA95}" srcOrd="0" destOrd="0" presId="urn:microsoft.com/office/officeart/2008/layout/LinedList"/>
    <dgm:cxn modelId="{6CBA0836-CD90-A84B-B079-F868B3DE2434}" type="presOf" srcId="{01242A1C-F83A-4840-B361-62F7C01B8797}" destId="{6DE16AC8-513D-084A-B7DB-6A65C3F252BA}" srcOrd="0" destOrd="0" presId="urn:microsoft.com/office/officeart/2008/layout/LinedList"/>
    <dgm:cxn modelId="{CCFEB437-4129-D84B-A56C-155414548135}" type="presOf" srcId="{36AE2940-36F8-4299-B34E-DD820CF22314}" destId="{743F00E2-042D-3B41-A087-FEA309971D74}" srcOrd="0" destOrd="0" presId="urn:microsoft.com/office/officeart/2008/layout/LinedList"/>
    <dgm:cxn modelId="{0D49FE3E-C032-4DDF-BA13-56F919F35152}" srcId="{6713E711-3DFB-4ECD-A358-4F9546BC4275}" destId="{36AE2940-36F8-4299-B34E-DD820CF22314}" srcOrd="5" destOrd="0" parTransId="{799BE0E6-F6F2-4D63-9C3B-D04215A5D7F6}" sibTransId="{5382DBC9-7A33-4321-BD47-0022370432A9}"/>
    <dgm:cxn modelId="{842D163F-D4CF-B543-B796-89D752CD98E4}" srcId="{6713E711-3DFB-4ECD-A358-4F9546BC4275}" destId="{46DF19FE-7323-B84C-906C-954A47CA0847}" srcOrd="6" destOrd="0" parTransId="{BA10E9E9-C282-624C-9E48-4493D20B7BF8}" sibTransId="{D1A60923-765A-8B4F-A466-C495BCC25881}"/>
    <dgm:cxn modelId="{1C77B54C-4468-4EF2-92B1-748D18026E14}" srcId="{6713E711-3DFB-4ECD-A358-4F9546BC4275}" destId="{B46CEEC8-37D6-4DE9-8759-C996CAE6819C}" srcOrd="3" destOrd="0" parTransId="{F5B03675-607A-445C-83C8-E7B279EF1B47}" sibTransId="{D3A0C5F3-32DB-401C-A37C-D1B86DF513AD}"/>
    <dgm:cxn modelId="{554B9F5C-C9DA-4DE4-830F-D182C7373BEB}" srcId="{6713E711-3DFB-4ECD-A358-4F9546BC4275}" destId="{01242A1C-F83A-4840-B361-62F7C01B8797}" srcOrd="1" destOrd="0" parTransId="{9EF092A3-2A40-494C-B3A5-348AAAB54E0C}" sibTransId="{9ED83740-7864-49A7-A316-420FC27FB963}"/>
    <dgm:cxn modelId="{631ED45E-93B6-49D4-A5F9-4E0B62A0C3C6}" srcId="{6713E711-3DFB-4ECD-A358-4F9546BC4275}" destId="{C1EAB8C2-F6FF-4630-8F44-807B3B47CAE5}" srcOrd="0" destOrd="0" parTransId="{530F9541-2A5B-4F57-8820-7567F6B29ECA}" sibTransId="{D0A4CA42-A0B9-41B2-B19B-132D1E6519A7}"/>
    <dgm:cxn modelId="{6CA38B6A-56A0-2A4F-B494-9E9E0558478E}" type="presOf" srcId="{6713E711-3DFB-4ECD-A358-4F9546BC4275}" destId="{8DCF81FB-367D-F742-BF05-92F0C033C32C}" srcOrd="0" destOrd="0" presId="urn:microsoft.com/office/officeart/2008/layout/LinedList"/>
    <dgm:cxn modelId="{C557E67D-669D-9E42-BBA2-7A99EBF18AB1}" type="presOf" srcId="{6838F144-C486-4C13-8053-23F807CD4428}" destId="{CCEDEC57-0E2B-3A40-8F18-5558B076A760}" srcOrd="0" destOrd="0" presId="urn:microsoft.com/office/officeart/2008/layout/LinedList"/>
    <dgm:cxn modelId="{7AE4EDAD-BB44-47C9-81F8-FE99C725DF4B}" srcId="{6713E711-3DFB-4ECD-A358-4F9546BC4275}" destId="{E4127DCB-45D9-496B-84DB-E9AACE00BCDE}" srcOrd="2" destOrd="0" parTransId="{22842929-21F9-46EF-9DA1-766BF8B18B07}" sibTransId="{E29F9989-38FE-4578-8FE5-B956E0B7DAF8}"/>
    <dgm:cxn modelId="{E4C458C3-7D05-4AA3-A602-93203210BBB8}" srcId="{6713E711-3DFB-4ECD-A358-4F9546BC4275}" destId="{6838F144-C486-4C13-8053-23F807CD4428}" srcOrd="4" destOrd="0" parTransId="{E182B150-8E09-4A1B-9F52-AD3202C7E5DF}" sibTransId="{04C00634-6D1D-4354-9E8B-6A5986F4089D}"/>
    <dgm:cxn modelId="{93923BF3-FFDE-F245-9237-4B51D4691DA0}" type="presOf" srcId="{46DF19FE-7323-B84C-906C-954A47CA0847}" destId="{60B23774-F177-B640-B619-22E3134895D9}" srcOrd="0" destOrd="0" presId="urn:microsoft.com/office/officeart/2008/layout/LinedList"/>
    <dgm:cxn modelId="{2587ACFF-6F30-C844-8A73-2ECDD9BE2019}" type="presOf" srcId="{B46CEEC8-37D6-4DE9-8759-C996CAE6819C}" destId="{44AE306B-E9B2-C34D-9BA5-C4AB25BC468A}" srcOrd="0" destOrd="0" presId="urn:microsoft.com/office/officeart/2008/layout/LinedList"/>
    <dgm:cxn modelId="{8630E1C6-AA1A-8943-8EF7-BE25D96E0EE0}" type="presParOf" srcId="{8DCF81FB-367D-F742-BF05-92F0C033C32C}" destId="{6B8C5168-F5E8-A342-896E-012977EBF0D8}" srcOrd="0" destOrd="0" presId="urn:microsoft.com/office/officeart/2008/layout/LinedList"/>
    <dgm:cxn modelId="{0781FE44-4D61-9D47-B95E-8245D3A5B1BE}" type="presParOf" srcId="{8DCF81FB-367D-F742-BF05-92F0C033C32C}" destId="{0B6047C6-2411-1740-8AAD-26C70149490B}" srcOrd="1" destOrd="0" presId="urn:microsoft.com/office/officeart/2008/layout/LinedList"/>
    <dgm:cxn modelId="{923E926F-1923-8B4D-B2C7-460AD669B1FD}" type="presParOf" srcId="{0B6047C6-2411-1740-8AAD-26C70149490B}" destId="{89B9F1B2-48FA-5943-A46D-87590B4AAC75}" srcOrd="0" destOrd="0" presId="urn:microsoft.com/office/officeart/2008/layout/LinedList"/>
    <dgm:cxn modelId="{5B94A044-7072-4445-9B51-E3BCEBCB6D63}" type="presParOf" srcId="{0B6047C6-2411-1740-8AAD-26C70149490B}" destId="{14F376D7-DA67-A84B-A490-C523129ECFDB}" srcOrd="1" destOrd="0" presId="urn:microsoft.com/office/officeart/2008/layout/LinedList"/>
    <dgm:cxn modelId="{106BA3EC-3DB3-D14D-97BE-878A9A9B7286}" type="presParOf" srcId="{8DCF81FB-367D-F742-BF05-92F0C033C32C}" destId="{3835A186-3713-0846-A3EB-80FC6B36A8D4}" srcOrd="2" destOrd="0" presId="urn:microsoft.com/office/officeart/2008/layout/LinedList"/>
    <dgm:cxn modelId="{D7B3BEDC-F9C3-814B-88EE-EF82AAA7B180}" type="presParOf" srcId="{8DCF81FB-367D-F742-BF05-92F0C033C32C}" destId="{18D994A7-3D43-C041-B845-14CE408D4074}" srcOrd="3" destOrd="0" presId="urn:microsoft.com/office/officeart/2008/layout/LinedList"/>
    <dgm:cxn modelId="{3CA728DF-5FCF-EA43-9445-7C85754C15F3}" type="presParOf" srcId="{18D994A7-3D43-C041-B845-14CE408D4074}" destId="{6DE16AC8-513D-084A-B7DB-6A65C3F252BA}" srcOrd="0" destOrd="0" presId="urn:microsoft.com/office/officeart/2008/layout/LinedList"/>
    <dgm:cxn modelId="{6DDC23EE-28F9-F24E-8270-01FA3D812962}" type="presParOf" srcId="{18D994A7-3D43-C041-B845-14CE408D4074}" destId="{BF60D392-ECF0-5C48-B2F0-37582C4331D2}" srcOrd="1" destOrd="0" presId="urn:microsoft.com/office/officeart/2008/layout/LinedList"/>
    <dgm:cxn modelId="{B3D48838-42C7-3640-B8AA-43C2583A7CE8}" type="presParOf" srcId="{8DCF81FB-367D-F742-BF05-92F0C033C32C}" destId="{1B184CC2-0345-D247-B8D6-191B1A147152}" srcOrd="4" destOrd="0" presId="urn:microsoft.com/office/officeart/2008/layout/LinedList"/>
    <dgm:cxn modelId="{4FD3E3BF-45CC-5144-A338-5CED41729B93}" type="presParOf" srcId="{8DCF81FB-367D-F742-BF05-92F0C033C32C}" destId="{40455AE2-F9E7-244F-84A0-52AFDC52751C}" srcOrd="5" destOrd="0" presId="urn:microsoft.com/office/officeart/2008/layout/LinedList"/>
    <dgm:cxn modelId="{FDF8183E-B68E-D04B-9ED3-EDECB09969D4}" type="presParOf" srcId="{40455AE2-F9E7-244F-84A0-52AFDC52751C}" destId="{0A6DD19D-3E23-C747-A0D1-47057B8DCA95}" srcOrd="0" destOrd="0" presId="urn:microsoft.com/office/officeart/2008/layout/LinedList"/>
    <dgm:cxn modelId="{1F07227F-48FE-A540-A0F7-95226C034336}" type="presParOf" srcId="{40455AE2-F9E7-244F-84A0-52AFDC52751C}" destId="{B86E85D5-726F-4248-9251-9C514541C1D4}" srcOrd="1" destOrd="0" presId="urn:microsoft.com/office/officeart/2008/layout/LinedList"/>
    <dgm:cxn modelId="{DDA299D9-6C67-5E4F-95C5-B0DDF5ADAABF}" type="presParOf" srcId="{8DCF81FB-367D-F742-BF05-92F0C033C32C}" destId="{44915716-BCE5-C14B-A5F1-7FD8C4068688}" srcOrd="6" destOrd="0" presId="urn:microsoft.com/office/officeart/2008/layout/LinedList"/>
    <dgm:cxn modelId="{8DC9882D-97BD-8B44-99C8-6CF787A43CE9}" type="presParOf" srcId="{8DCF81FB-367D-F742-BF05-92F0C033C32C}" destId="{4512DBC0-93FC-5C49-B542-01B7860A2819}" srcOrd="7" destOrd="0" presId="urn:microsoft.com/office/officeart/2008/layout/LinedList"/>
    <dgm:cxn modelId="{F37BFF01-4D3C-1141-99BA-A7CE52D21455}" type="presParOf" srcId="{4512DBC0-93FC-5C49-B542-01B7860A2819}" destId="{44AE306B-E9B2-C34D-9BA5-C4AB25BC468A}" srcOrd="0" destOrd="0" presId="urn:microsoft.com/office/officeart/2008/layout/LinedList"/>
    <dgm:cxn modelId="{D2FCC5DF-478B-454C-BC78-1D2D2B3DB2F1}" type="presParOf" srcId="{4512DBC0-93FC-5C49-B542-01B7860A2819}" destId="{D5AA65C9-CC82-8A41-9FB7-CEB9BF49FAF5}" srcOrd="1" destOrd="0" presId="urn:microsoft.com/office/officeart/2008/layout/LinedList"/>
    <dgm:cxn modelId="{421C0504-543F-6D40-AD4A-2F07FB6F5948}" type="presParOf" srcId="{8DCF81FB-367D-F742-BF05-92F0C033C32C}" destId="{7BBA4E01-63AE-AB43-9BD8-C330871CA62E}" srcOrd="8" destOrd="0" presId="urn:microsoft.com/office/officeart/2008/layout/LinedList"/>
    <dgm:cxn modelId="{108F4205-B37A-A948-B3B4-8FDBA4004821}" type="presParOf" srcId="{8DCF81FB-367D-F742-BF05-92F0C033C32C}" destId="{19EA5E79-69DD-6348-8DAA-7A3B2293A331}" srcOrd="9" destOrd="0" presId="urn:microsoft.com/office/officeart/2008/layout/LinedList"/>
    <dgm:cxn modelId="{C0D8EEEA-7A60-CB42-9A25-081933B1B4E5}" type="presParOf" srcId="{19EA5E79-69DD-6348-8DAA-7A3B2293A331}" destId="{CCEDEC57-0E2B-3A40-8F18-5558B076A760}" srcOrd="0" destOrd="0" presId="urn:microsoft.com/office/officeart/2008/layout/LinedList"/>
    <dgm:cxn modelId="{21A88327-FE24-6F4D-B817-889F277EB986}" type="presParOf" srcId="{19EA5E79-69DD-6348-8DAA-7A3B2293A331}" destId="{4C68B074-BFDE-7D4E-9A2A-4F8714BE88FD}" srcOrd="1" destOrd="0" presId="urn:microsoft.com/office/officeart/2008/layout/LinedList"/>
    <dgm:cxn modelId="{E1CC67FF-F6C1-A444-801B-7E559F2D5BBF}" type="presParOf" srcId="{8DCF81FB-367D-F742-BF05-92F0C033C32C}" destId="{587075B6-D688-1946-84E9-0F223DC49B0D}" srcOrd="10" destOrd="0" presId="urn:microsoft.com/office/officeart/2008/layout/LinedList"/>
    <dgm:cxn modelId="{01B9932C-9AF9-114F-B3AB-53D5829EAF3D}" type="presParOf" srcId="{8DCF81FB-367D-F742-BF05-92F0C033C32C}" destId="{5864F07E-93D2-BF4F-834E-C2D9AD777546}" srcOrd="11" destOrd="0" presId="urn:microsoft.com/office/officeart/2008/layout/LinedList"/>
    <dgm:cxn modelId="{057A9D8F-DB32-1C4A-9828-506A8350B618}" type="presParOf" srcId="{5864F07E-93D2-BF4F-834E-C2D9AD777546}" destId="{743F00E2-042D-3B41-A087-FEA309971D74}" srcOrd="0" destOrd="0" presId="urn:microsoft.com/office/officeart/2008/layout/LinedList"/>
    <dgm:cxn modelId="{38297A00-DE4D-C248-94A7-6D980C696A20}" type="presParOf" srcId="{5864F07E-93D2-BF4F-834E-C2D9AD777546}" destId="{44051CDC-EABC-D741-A876-C86A16857BB1}" srcOrd="1" destOrd="0" presId="urn:microsoft.com/office/officeart/2008/layout/LinedList"/>
    <dgm:cxn modelId="{E7B5923D-D8FC-3442-9817-7D9A126DB449}" type="presParOf" srcId="{8DCF81FB-367D-F742-BF05-92F0C033C32C}" destId="{8E82E7A4-1D0E-2D41-B1E0-8824637DB77E}" srcOrd="12" destOrd="0" presId="urn:microsoft.com/office/officeart/2008/layout/LinedList"/>
    <dgm:cxn modelId="{D86A772E-0592-C943-BA2E-DD385EFA44B2}" type="presParOf" srcId="{8DCF81FB-367D-F742-BF05-92F0C033C32C}" destId="{60FCEB54-E5CB-3B43-93FA-16CA9BF147C4}" srcOrd="13" destOrd="0" presId="urn:microsoft.com/office/officeart/2008/layout/LinedList"/>
    <dgm:cxn modelId="{E7983D51-1BB8-FE41-B623-33080A7CD3D5}" type="presParOf" srcId="{60FCEB54-E5CB-3B43-93FA-16CA9BF147C4}" destId="{60B23774-F177-B640-B619-22E3134895D9}" srcOrd="0" destOrd="0" presId="urn:microsoft.com/office/officeart/2008/layout/LinedList"/>
    <dgm:cxn modelId="{1FD8D948-EF10-4B41-9F00-6E43280354DD}" type="presParOf" srcId="{60FCEB54-E5CB-3B43-93FA-16CA9BF147C4}" destId="{F1D1CF5A-8FCF-C644-8496-67CFF6B5EE7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87B8E4-3907-4592-A556-9455FAA1677D}">
      <dsp:nvSpPr>
        <dsp:cNvPr id="0" name=""/>
        <dsp:cNvSpPr/>
      </dsp:nvSpPr>
      <dsp:spPr>
        <a:xfrm>
          <a:off x="774129" y="709809"/>
          <a:ext cx="1255425" cy="12554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42475E-061A-464D-8E7A-DE234EFD142D}">
      <dsp:nvSpPr>
        <dsp:cNvPr id="0" name=""/>
        <dsp:cNvSpPr/>
      </dsp:nvSpPr>
      <dsp:spPr>
        <a:xfrm>
          <a:off x="1041679" y="977359"/>
          <a:ext cx="720326" cy="720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8BDA7D-AA79-4AE2-BDEE-D0B70D1A918E}">
      <dsp:nvSpPr>
        <dsp:cNvPr id="0" name=""/>
        <dsp:cNvSpPr/>
      </dsp:nvSpPr>
      <dsp:spPr>
        <a:xfrm>
          <a:off x="372805" y="2356270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My Intro</a:t>
          </a:r>
        </a:p>
      </dsp:txBody>
      <dsp:txXfrm>
        <a:off x="372805" y="2356270"/>
        <a:ext cx="2058075" cy="720000"/>
      </dsp:txXfrm>
    </dsp:sp>
    <dsp:sp modelId="{B4FE9C72-128C-407C-8D6D-19EE955FD047}">
      <dsp:nvSpPr>
        <dsp:cNvPr id="0" name=""/>
        <dsp:cNvSpPr/>
      </dsp:nvSpPr>
      <dsp:spPr>
        <a:xfrm>
          <a:off x="3192368" y="709809"/>
          <a:ext cx="1255425" cy="12554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317C80-5DD1-43C4-BB5A-D00F0F31F86F}">
      <dsp:nvSpPr>
        <dsp:cNvPr id="0" name=""/>
        <dsp:cNvSpPr/>
      </dsp:nvSpPr>
      <dsp:spPr>
        <a:xfrm>
          <a:off x="3459917" y="977359"/>
          <a:ext cx="720326" cy="720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202AE-9C85-46A2-AEDA-CEE423CC2E65}">
      <dsp:nvSpPr>
        <dsp:cNvPr id="0" name=""/>
        <dsp:cNvSpPr/>
      </dsp:nvSpPr>
      <dsp:spPr>
        <a:xfrm>
          <a:off x="2791043" y="2356270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A little bit about yourself</a:t>
          </a:r>
        </a:p>
      </dsp:txBody>
      <dsp:txXfrm>
        <a:off x="2791043" y="2356270"/>
        <a:ext cx="2058075" cy="720000"/>
      </dsp:txXfrm>
    </dsp:sp>
    <dsp:sp modelId="{82F95B44-7975-404D-8B12-B0D081A60FD0}">
      <dsp:nvSpPr>
        <dsp:cNvPr id="0" name=""/>
        <dsp:cNvSpPr/>
      </dsp:nvSpPr>
      <dsp:spPr>
        <a:xfrm>
          <a:off x="5610606" y="709809"/>
          <a:ext cx="1255425" cy="12554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B283D0-A912-48CE-A2DE-45CC6D74F9EC}">
      <dsp:nvSpPr>
        <dsp:cNvPr id="0" name=""/>
        <dsp:cNvSpPr/>
      </dsp:nvSpPr>
      <dsp:spPr>
        <a:xfrm>
          <a:off x="5878155" y="977359"/>
          <a:ext cx="720326" cy="720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3991C8-3BB7-4DA5-A215-1DDABEE99E96}">
      <dsp:nvSpPr>
        <dsp:cNvPr id="0" name=""/>
        <dsp:cNvSpPr/>
      </dsp:nvSpPr>
      <dsp:spPr>
        <a:xfrm>
          <a:off x="5209281" y="2356270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How did you get to where you are now? </a:t>
          </a:r>
        </a:p>
      </dsp:txBody>
      <dsp:txXfrm>
        <a:off x="5209281" y="2356270"/>
        <a:ext cx="2058075" cy="720000"/>
      </dsp:txXfrm>
    </dsp:sp>
    <dsp:sp modelId="{B672E46E-F508-4906-9D80-FBCA0EEA3607}">
      <dsp:nvSpPr>
        <dsp:cNvPr id="0" name=""/>
        <dsp:cNvSpPr/>
      </dsp:nvSpPr>
      <dsp:spPr>
        <a:xfrm>
          <a:off x="8028844" y="709809"/>
          <a:ext cx="1255425" cy="125542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72A9E1-868A-47BD-BE5A-174966F6F7C8}">
      <dsp:nvSpPr>
        <dsp:cNvPr id="0" name=""/>
        <dsp:cNvSpPr/>
      </dsp:nvSpPr>
      <dsp:spPr>
        <a:xfrm>
          <a:off x="8296394" y="977359"/>
          <a:ext cx="720326" cy="720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81E14F-2DA7-485E-B3EC-6EC31D3F791C}">
      <dsp:nvSpPr>
        <dsp:cNvPr id="0" name=""/>
        <dsp:cNvSpPr/>
      </dsp:nvSpPr>
      <dsp:spPr>
        <a:xfrm>
          <a:off x="7627519" y="2356270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Expectations</a:t>
          </a:r>
        </a:p>
      </dsp:txBody>
      <dsp:txXfrm>
        <a:off x="7627519" y="2356270"/>
        <a:ext cx="2058075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8C5168-F5E8-A342-896E-012977EBF0D8}">
      <dsp:nvSpPr>
        <dsp:cNvPr id="0" name=""/>
        <dsp:cNvSpPr/>
      </dsp:nvSpPr>
      <dsp:spPr>
        <a:xfrm>
          <a:off x="0" y="462"/>
          <a:ext cx="1005839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B9F1B2-48FA-5943-A46D-87590B4AAC75}">
      <dsp:nvSpPr>
        <dsp:cNvPr id="0" name=""/>
        <dsp:cNvSpPr/>
      </dsp:nvSpPr>
      <dsp:spPr>
        <a:xfrm>
          <a:off x="0" y="462"/>
          <a:ext cx="10058399" cy="540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Confidentiality:			</a:t>
          </a:r>
        </a:p>
      </dsp:txBody>
      <dsp:txXfrm>
        <a:off x="0" y="462"/>
        <a:ext cx="10058399" cy="540736"/>
      </dsp:txXfrm>
    </dsp:sp>
    <dsp:sp modelId="{3835A186-3713-0846-A3EB-80FC6B36A8D4}">
      <dsp:nvSpPr>
        <dsp:cNvPr id="0" name=""/>
        <dsp:cNvSpPr/>
      </dsp:nvSpPr>
      <dsp:spPr>
        <a:xfrm>
          <a:off x="0" y="541198"/>
          <a:ext cx="1005839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E16AC8-513D-084A-B7DB-6A65C3F252BA}">
      <dsp:nvSpPr>
        <dsp:cNvPr id="0" name=""/>
        <dsp:cNvSpPr/>
      </dsp:nvSpPr>
      <dsp:spPr>
        <a:xfrm>
          <a:off x="0" y="541198"/>
          <a:ext cx="10058399" cy="540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Equity:				No one person is more important than another </a:t>
          </a:r>
        </a:p>
      </dsp:txBody>
      <dsp:txXfrm>
        <a:off x="0" y="541198"/>
        <a:ext cx="10058399" cy="540736"/>
      </dsp:txXfrm>
    </dsp:sp>
    <dsp:sp modelId="{1B184CC2-0345-D247-B8D6-191B1A147152}">
      <dsp:nvSpPr>
        <dsp:cNvPr id="0" name=""/>
        <dsp:cNvSpPr/>
      </dsp:nvSpPr>
      <dsp:spPr>
        <a:xfrm>
          <a:off x="0" y="1081935"/>
          <a:ext cx="10058399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6DD19D-3E23-C747-A0D1-47057B8DCA95}">
      <dsp:nvSpPr>
        <dsp:cNvPr id="0" name=""/>
        <dsp:cNvSpPr/>
      </dsp:nvSpPr>
      <dsp:spPr>
        <a:xfrm>
          <a:off x="0" y="1081935"/>
          <a:ext cx="10058399" cy="540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Fundamental Techniques:		Listening/Paraphrasing/non-directive questioning</a:t>
          </a:r>
        </a:p>
      </dsp:txBody>
      <dsp:txXfrm>
        <a:off x="0" y="1081935"/>
        <a:ext cx="10058399" cy="540736"/>
      </dsp:txXfrm>
    </dsp:sp>
    <dsp:sp modelId="{44915716-BCE5-C14B-A5F1-7FD8C4068688}">
      <dsp:nvSpPr>
        <dsp:cNvPr id="0" name=""/>
        <dsp:cNvSpPr/>
      </dsp:nvSpPr>
      <dsp:spPr>
        <a:xfrm>
          <a:off x="0" y="1622671"/>
          <a:ext cx="1005839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AE306B-E9B2-C34D-9BA5-C4AB25BC468A}">
      <dsp:nvSpPr>
        <dsp:cNvPr id="0" name=""/>
        <dsp:cNvSpPr/>
      </dsp:nvSpPr>
      <dsp:spPr>
        <a:xfrm>
          <a:off x="0" y="1622671"/>
          <a:ext cx="10058399" cy="540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Facilitator can interrupt:		For learning and rule breaking				</a:t>
          </a:r>
        </a:p>
      </dsp:txBody>
      <dsp:txXfrm>
        <a:off x="0" y="1622671"/>
        <a:ext cx="10058399" cy="540736"/>
      </dsp:txXfrm>
    </dsp:sp>
    <dsp:sp modelId="{7BBA4E01-63AE-AB43-9BD8-C330871CA62E}">
      <dsp:nvSpPr>
        <dsp:cNvPr id="0" name=""/>
        <dsp:cNvSpPr/>
      </dsp:nvSpPr>
      <dsp:spPr>
        <a:xfrm>
          <a:off x="0" y="2163408"/>
          <a:ext cx="1005839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EDEC57-0E2B-3A40-8F18-5558B076A760}">
      <dsp:nvSpPr>
        <dsp:cNvPr id="0" name=""/>
        <dsp:cNvSpPr/>
      </dsp:nvSpPr>
      <dsp:spPr>
        <a:xfrm>
          <a:off x="0" y="2163408"/>
          <a:ext cx="10058399" cy="540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Speaking from the "I”:		Issues, opinions and views are owned</a:t>
          </a:r>
        </a:p>
      </dsp:txBody>
      <dsp:txXfrm>
        <a:off x="0" y="2163408"/>
        <a:ext cx="10058399" cy="540736"/>
      </dsp:txXfrm>
    </dsp:sp>
    <dsp:sp modelId="{587075B6-D688-1946-84E9-0F223DC49B0D}">
      <dsp:nvSpPr>
        <dsp:cNvPr id="0" name=""/>
        <dsp:cNvSpPr/>
      </dsp:nvSpPr>
      <dsp:spPr>
        <a:xfrm>
          <a:off x="0" y="2704144"/>
          <a:ext cx="1005839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3F00E2-042D-3B41-A087-FEA309971D74}">
      <dsp:nvSpPr>
        <dsp:cNvPr id="0" name=""/>
        <dsp:cNvSpPr/>
      </dsp:nvSpPr>
      <dsp:spPr>
        <a:xfrm>
          <a:off x="0" y="2704144"/>
          <a:ext cx="10058399" cy="540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Action:				To be recorded and re-viewed</a:t>
          </a:r>
        </a:p>
      </dsp:txBody>
      <dsp:txXfrm>
        <a:off x="0" y="2704144"/>
        <a:ext cx="10058399" cy="540736"/>
      </dsp:txXfrm>
    </dsp:sp>
    <dsp:sp modelId="{8E82E7A4-1D0E-2D41-B1E0-8824637DB77E}">
      <dsp:nvSpPr>
        <dsp:cNvPr id="0" name=""/>
        <dsp:cNvSpPr/>
      </dsp:nvSpPr>
      <dsp:spPr>
        <a:xfrm>
          <a:off x="0" y="3244881"/>
          <a:ext cx="1005839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B23774-F177-B640-B619-22E3134895D9}">
      <dsp:nvSpPr>
        <dsp:cNvPr id="0" name=""/>
        <dsp:cNvSpPr/>
      </dsp:nvSpPr>
      <dsp:spPr>
        <a:xfrm>
          <a:off x="0" y="3244881"/>
          <a:ext cx="10058399" cy="540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Learning:			About myself and others</a:t>
          </a:r>
        </a:p>
      </dsp:txBody>
      <dsp:txXfrm>
        <a:off x="0" y="3244881"/>
        <a:ext cx="10058399" cy="5407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0DDCC1-C31E-F341-9FF3-FC909FEE1D5C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D3415C-1B01-C44B-AA09-32037C1BCA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544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11/25/20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1339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11/25/20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23143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11/25/20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737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11/25/20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667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11/25/20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7223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11/25/20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9741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11/25/20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1303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11/25/20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878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11/25/20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7661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11/25/20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474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11/25/20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3464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6">
            <a:extLst>
              <a:ext uri="{FF2B5EF4-FFF2-40B4-BE49-F238E27FC236}">
                <a16:creationId xmlns:a16="http://schemas.microsoft.com/office/drawing/2014/main" id="{E63ACA51-8D8A-9C4F-91DA-78C1ADE5CE80}"/>
              </a:ext>
            </a:extLst>
          </p:cNvPr>
          <p:cNvSpPr txBox="1">
            <a:spLocks/>
          </p:cNvSpPr>
          <p:nvPr userDrawn="1"/>
        </p:nvSpPr>
        <p:spPr>
          <a:xfrm>
            <a:off x="8940800" y="6400800"/>
            <a:ext cx="2641600" cy="304800"/>
          </a:xfrm>
          <a:prstGeom prst="rect">
            <a:avLst/>
          </a:prstGeom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fld id="{E8BAAF11-2286-7E4D-BD3E-ACE348254115}" type="slidenum">
              <a:rPr lang="en-US" altLang="en-US" sz="1200">
                <a:solidFill>
                  <a:schemeClr val="bg1"/>
                </a:solidFill>
                <a:latin typeface="Calibri" panose="020F0502020204030204" pitchFamily="34" charset="0"/>
              </a:rPr>
              <a:pPr algn="r" eaLnBrk="1" hangingPunct="1"/>
              <a:t>‹#›</a:t>
            </a:fld>
            <a:endParaRPr lang="en-US" altLang="en-US" sz="120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pic>
        <p:nvPicPr>
          <p:cNvPr id="6" name="Picture 6" descr="last_logo.psd">
            <a:extLst>
              <a:ext uri="{FF2B5EF4-FFF2-40B4-BE49-F238E27FC236}">
                <a16:creationId xmlns:a16="http://schemas.microsoft.com/office/drawing/2014/main" id="{259016D8-6A6B-D344-92F4-6A3DE64E73D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800" y="5715000"/>
            <a:ext cx="1117600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9" descr="icon.psd">
            <a:extLst>
              <a:ext uri="{FF2B5EF4-FFF2-40B4-BE49-F238E27FC236}">
                <a16:creationId xmlns:a16="http://schemas.microsoft.com/office/drawing/2014/main" id="{C207CA73-1D2B-0746-9A56-2B6629A4360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1200" y="5659439"/>
            <a:ext cx="294640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1600201"/>
            <a:ext cx="4876800" cy="4114800"/>
          </a:xfrm>
        </p:spPr>
        <p:txBody>
          <a:bodyPr/>
          <a:lstStyle>
            <a:lvl1pPr>
              <a:buClr>
                <a:srgbClr val="1776B2"/>
              </a:buClr>
              <a:defRPr sz="2800" i="0"/>
            </a:lvl1pPr>
            <a:lvl2pPr>
              <a:buClr>
                <a:srgbClr val="0992D1"/>
              </a:buClr>
              <a:buFont typeface="Arial"/>
              <a:buChar char="•"/>
              <a:defRPr sz="2400" i="0"/>
            </a:lvl2pPr>
            <a:lvl3pPr>
              <a:buClr>
                <a:srgbClr val="1776B2"/>
              </a:buClr>
              <a:defRPr sz="2000" i="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sz="half" idx="10"/>
          </p:nvPr>
        </p:nvSpPr>
        <p:spPr>
          <a:xfrm>
            <a:off x="6197600" y="1600201"/>
            <a:ext cx="4876800" cy="4114801"/>
          </a:xfrm>
        </p:spPr>
        <p:txBody>
          <a:bodyPr/>
          <a:lstStyle>
            <a:lvl1pPr>
              <a:buClr>
                <a:srgbClr val="1776B2"/>
              </a:buClr>
              <a:defRPr sz="2800" i="0"/>
            </a:lvl1pPr>
            <a:lvl2pPr>
              <a:buClr>
                <a:srgbClr val="0992D1"/>
              </a:buClr>
              <a:buFont typeface="Arial"/>
              <a:buChar char="•"/>
              <a:defRPr sz="2400" i="0"/>
            </a:lvl2pPr>
            <a:lvl3pPr>
              <a:buClr>
                <a:srgbClr val="1776B2"/>
              </a:buClr>
              <a:defRPr sz="2000" i="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165494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8647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7" r:id="rId6"/>
    <p:sldLayoutId id="2147483712" r:id="rId7"/>
    <p:sldLayoutId id="2147483713" r:id="rId8"/>
    <p:sldLayoutId id="2147483714" r:id="rId9"/>
    <p:sldLayoutId id="2147483716" r:id="rId10"/>
    <p:sldLayoutId id="2147483715" r:id="rId11"/>
    <p:sldLayoutId id="2147483719" r:id="rId12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90BAFCD-EA0A-47F4-8B00-AAB1E67A9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FA3D87A-6512-2D45-8733-6D80ED505F63}"/>
              </a:ext>
            </a:extLst>
          </p:cNvPr>
          <p:cNvSpPr/>
          <p:nvPr/>
        </p:nvSpPr>
        <p:spPr>
          <a:xfrm>
            <a:off x="0" y="0"/>
            <a:ext cx="12192000" cy="455045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F9C61D6-37CC-4AD4-83C3-022D08874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551037"/>
            <a:ext cx="12192000" cy="2306963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9DA0CA9-3D1D-7D4E-939A-1D7F820ED1AE}"/>
              </a:ext>
            </a:extLst>
          </p:cNvPr>
          <p:cNvSpPr/>
          <p:nvPr/>
        </p:nvSpPr>
        <p:spPr>
          <a:xfrm>
            <a:off x="-1" y="4019315"/>
            <a:ext cx="12192000" cy="283897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1D9536-B280-DB45-B714-C3D8CD54DE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4085" y="944379"/>
            <a:ext cx="9638676" cy="3074646"/>
          </a:xfrm>
        </p:spPr>
        <p:txBody>
          <a:bodyPr anchor="ctr">
            <a:normAutofit/>
          </a:bodyPr>
          <a:lstStyle/>
          <a:p>
            <a:r>
              <a:rPr lang="en-US" sz="7300" dirty="0">
                <a:solidFill>
                  <a:srgbClr val="FFFFFF"/>
                </a:solidFill>
              </a:rPr>
              <a:t>Action Learning</a:t>
            </a:r>
            <a:br>
              <a:rPr lang="en-US" sz="4800" dirty="0">
                <a:solidFill>
                  <a:srgbClr val="FFFFFF"/>
                </a:solidFill>
              </a:rPr>
            </a:br>
            <a:endParaRPr lang="en-US" sz="4800" dirty="0">
              <a:solidFill>
                <a:srgbClr val="FFFFFF"/>
              </a:solidFill>
            </a:endParaRP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2669285E-35F6-4010-B084-229A80845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532847" y="5676251"/>
            <a:ext cx="11887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3F402162-705D-F546-B3D1-93687FEDE1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9135" y="4579116"/>
            <a:ext cx="9563721" cy="1960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15358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7DF25-0A96-1941-8970-195FCFA56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Introductions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F2B525-5B1F-4382-B6C7-EF5B874182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2877043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5641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448D54C0-79DE-F149-861D-8BB702551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latin typeface="Helvetica" pitchFamily="2" charset="0"/>
                <a:ea typeface="ＭＳ Ｐゴシック" panose="020B0600070205080204" pitchFamily="34" charset="-128"/>
              </a:rPr>
              <a:t>Origins of Action Learning</a:t>
            </a:r>
          </a:p>
        </p:txBody>
      </p:sp>
      <p:sp>
        <p:nvSpPr>
          <p:cNvPr id="12291" name="Content Placeholder 6">
            <a:extLst>
              <a:ext uri="{FF2B5EF4-FFF2-40B4-BE49-F238E27FC236}">
                <a16:creationId xmlns:a16="http://schemas.microsoft.com/office/drawing/2014/main" id="{C61D8CA4-B705-AD43-8E26-45F6E650B8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2200" y="2060575"/>
            <a:ext cx="7467600" cy="4114800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None/>
            </a:pPr>
            <a:endParaRPr lang="en-US" altLang="en-US" sz="2400" dirty="0">
              <a:latin typeface="Helvetica" pitchFamily="2" charset="0"/>
              <a:ea typeface="ＭＳ Ｐゴシック" panose="020B0600070205080204" pitchFamily="34" charset="-128"/>
            </a:endParaRPr>
          </a:p>
          <a:p>
            <a:r>
              <a:rPr lang="en-US" altLang="en-US" sz="2400" dirty="0">
                <a:latin typeface="Helvetica" pitchFamily="2" charset="0"/>
                <a:ea typeface="ＭＳ Ｐゴシック" panose="020B0600070205080204" pitchFamily="34" charset="-128"/>
              </a:rPr>
              <a:t>Reg </a:t>
            </a:r>
            <a:r>
              <a:rPr lang="en-US" altLang="en-US" sz="2400" dirty="0" err="1">
                <a:latin typeface="Helvetica" pitchFamily="2" charset="0"/>
                <a:ea typeface="ＭＳ Ｐゴシック" panose="020B0600070205080204" pitchFamily="34" charset="-128"/>
              </a:rPr>
              <a:t>Revans</a:t>
            </a:r>
            <a:r>
              <a:rPr lang="en-US" altLang="en-US" sz="2400" dirty="0">
                <a:latin typeface="Helvetica" pitchFamily="2" charset="0"/>
                <a:ea typeface="ＭＳ Ｐゴシック" panose="020B0600070205080204" pitchFamily="34" charset="-128"/>
              </a:rPr>
              <a:t> 1907 - 2003</a:t>
            </a:r>
          </a:p>
          <a:p>
            <a:r>
              <a:rPr lang="en-US" altLang="en-US" sz="2400" dirty="0">
                <a:latin typeface="Helvetica" pitchFamily="2" charset="0"/>
                <a:ea typeface="ＭＳ Ｐゴシック" panose="020B0600070205080204" pitchFamily="34" charset="-128"/>
              </a:rPr>
              <a:t>University of Cambridge</a:t>
            </a:r>
          </a:p>
          <a:p>
            <a:r>
              <a:rPr lang="en-US" altLang="en-US" sz="2400" dirty="0">
                <a:latin typeface="Helvetica" pitchFamily="2" charset="0"/>
                <a:ea typeface="ＭＳ Ｐゴシック" panose="020B0600070205080204" pitchFamily="34" charset="-128"/>
              </a:rPr>
              <a:t>"If you think you understand a problem, make sure you are not deceiving yourself." (Einstein)</a:t>
            </a:r>
            <a:endParaRPr lang="en-GB" altLang="en-US" sz="2400" dirty="0">
              <a:latin typeface="Helvetica" pitchFamily="2" charset="0"/>
              <a:ea typeface="ＭＳ Ｐゴシック" panose="020B0600070205080204" pitchFamily="34" charset="-128"/>
            </a:endParaRPr>
          </a:p>
          <a:p>
            <a:r>
              <a:rPr lang="en-US" altLang="en-US" sz="2400" dirty="0">
                <a:latin typeface="Helvetica" pitchFamily="2" charset="0"/>
                <a:ea typeface="ＭＳ Ｐゴシック" panose="020B0600070205080204" pitchFamily="34" charset="-128"/>
              </a:rPr>
              <a:t>the role of 'non-expert' in problem solving</a:t>
            </a:r>
            <a:endParaRPr lang="en-GB" altLang="en-US" sz="2400" dirty="0">
              <a:latin typeface="Helvetica" pitchFamily="2" charset="0"/>
              <a:ea typeface="ＭＳ Ｐゴシック" panose="020B0600070205080204" pitchFamily="34" charset="-128"/>
            </a:endParaRPr>
          </a:p>
          <a:p>
            <a:r>
              <a:rPr lang="en-US" altLang="en-US" sz="2400" dirty="0">
                <a:latin typeface="Helvetica" pitchFamily="2" charset="0"/>
                <a:ea typeface="ＭＳ Ｐゴシック" panose="020B0600070205080204" pitchFamily="34" charset="-128"/>
              </a:rPr>
              <a:t>Director of Education for the National Coal Board from 1945 to 1950.</a:t>
            </a:r>
            <a:endParaRPr lang="en-GB" altLang="en-US" sz="2400" dirty="0">
              <a:latin typeface="Helvetica" pitchFamily="2" charset="0"/>
              <a:ea typeface="ＭＳ Ｐゴシック" panose="020B0600070205080204" pitchFamily="34" charset="-128"/>
            </a:endParaRPr>
          </a:p>
          <a:p>
            <a:endParaRPr lang="en-GB" altLang="en-US" sz="2400" dirty="0">
              <a:latin typeface="Helvetica" pitchFamily="2" charset="0"/>
              <a:ea typeface="ＭＳ Ｐゴシック" panose="020B0600070205080204" pitchFamily="34" charset="-128"/>
            </a:endParaRPr>
          </a:p>
        </p:txBody>
      </p:sp>
      <p:pic>
        <p:nvPicPr>
          <p:cNvPr id="12292" name="Picture 4">
            <a:extLst>
              <a:ext uri="{FF2B5EF4-FFF2-40B4-BE49-F238E27FC236}">
                <a16:creationId xmlns:a16="http://schemas.microsoft.com/office/drawing/2014/main" id="{56F6F05E-05E9-DB4B-8AA8-FF740F8F52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9800" y="2460672"/>
            <a:ext cx="1819275" cy="223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9530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5C3B9CD9-1211-C146-8491-9AAA618AC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Helvetica" pitchFamily="2" charset="0"/>
                <a:ea typeface="ＭＳ Ｐゴシック" panose="020B0600070205080204" pitchFamily="34" charset="-128"/>
              </a:rPr>
              <a:t>What makes AL different?</a:t>
            </a:r>
            <a:endParaRPr lang="en-US" altLang="en-US" dirty="0">
              <a:latin typeface="Helvetica" pitchFamily="2" charset="0"/>
              <a:ea typeface="ＭＳ Ｐゴシック" panose="020B0600070205080204" pitchFamily="34" charset="-128"/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766542EF-D44D-8242-89D1-DC9C7330F6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86940" y="2011680"/>
            <a:ext cx="7543800" cy="4114800"/>
          </a:xfrm>
        </p:spPr>
        <p:txBody>
          <a:bodyPr>
            <a:normAutofit lnSpcReduction="10000"/>
          </a:bodyPr>
          <a:lstStyle/>
          <a:p>
            <a:r>
              <a:rPr lang="en-US" altLang="en-US" dirty="0">
                <a:latin typeface="Helvetica" pitchFamily="2" charset="0"/>
                <a:ea typeface="ＭＳ Ｐゴシック" panose="020B0600070205080204" pitchFamily="34" charset="-128"/>
              </a:rPr>
              <a:t>Emphasis on reflection, listening and non-directive questioning</a:t>
            </a:r>
          </a:p>
          <a:p>
            <a:r>
              <a:rPr lang="en-US" altLang="en-US" dirty="0">
                <a:latin typeface="Helvetica" pitchFamily="2" charset="0"/>
                <a:ea typeface="ＭＳ Ｐゴシック" panose="020B0600070205080204" pitchFamily="34" charset="-128"/>
              </a:rPr>
              <a:t>No one person more important than another</a:t>
            </a:r>
          </a:p>
          <a:p>
            <a:r>
              <a:rPr lang="en-US" altLang="en-US" dirty="0">
                <a:latin typeface="Helvetica" pitchFamily="2" charset="0"/>
                <a:ea typeface="ＭＳ Ｐゴシック" panose="020B0600070205080204" pitchFamily="34" charset="-128"/>
              </a:rPr>
              <a:t>Not about advice giving, solving people’s problems for them, being an expert</a:t>
            </a:r>
          </a:p>
          <a:p>
            <a:r>
              <a:rPr lang="en-GB" altLang="en-US" dirty="0">
                <a:latin typeface="Helvetica" pitchFamily="2" charset="0"/>
                <a:ea typeface="ＭＳ Ｐゴシック" panose="020B0600070205080204" pitchFamily="34" charset="-128"/>
              </a:rPr>
              <a:t>Participants solve their own problems/work with their own dilemmas either in relation to own issue or organisational issue</a:t>
            </a:r>
          </a:p>
          <a:p>
            <a:pPr>
              <a:buFont typeface="Arial" panose="020B0604020202020204" pitchFamily="34" charset="0"/>
              <a:buNone/>
            </a:pPr>
            <a:endParaRPr lang="en-US" altLang="en-US" dirty="0">
              <a:latin typeface="Helvetica" pitchFamily="2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389296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013996-F1F4-774D-B683-7FAF20637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Non-directive Questioning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BED899B7-CD91-4DDA-95E9-C8ACF38858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1509" y="2472903"/>
            <a:ext cx="3031484" cy="303148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044B6B-E543-2745-B642-181D9A4E88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460" y="2108201"/>
            <a:ext cx="6388260" cy="3760891"/>
          </a:xfrm>
        </p:spPr>
        <p:txBody>
          <a:bodyPr>
            <a:normAutofit/>
          </a:bodyPr>
          <a:lstStyle/>
          <a:p>
            <a:r>
              <a:rPr lang="en-US" dirty="0"/>
              <a:t>Asking a question which is free from: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Advice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Opinion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Solution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Idea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Your point of view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97763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099A3A-4DEE-C04C-A685-639E9784A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Principles of Action Learning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E6C204-FA48-447E-B08C-493E4722F0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9092750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88252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A0B6CFDC-ECAE-2044-B2EC-96C200AA9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latin typeface="Helvetica" pitchFamily="2" charset="0"/>
                <a:ea typeface="ＭＳ Ｐゴシック" panose="020B0600070205080204" pitchFamily="34" charset="-128"/>
              </a:rPr>
              <a:t>Preparation when Presenting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72513BFC-9E4C-EF46-9BCF-86497F2589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dirty="0">
                <a:latin typeface="Helvetica" pitchFamily="2" charset="0"/>
                <a:ea typeface="ＭＳ Ｐゴシック" panose="020B0600070205080204" pitchFamily="34" charset="-128"/>
              </a:rPr>
              <a:t>Make a note of: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en-US" dirty="0">
                <a:latin typeface="Helvetica" pitchFamily="2" charset="0"/>
                <a:ea typeface="ＭＳ Ｐゴシック" panose="020B0600070205080204" pitchFamily="34" charset="-128"/>
              </a:rPr>
              <a:t>4 things to keep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en-US" dirty="0">
                <a:latin typeface="Helvetica" pitchFamily="2" charset="0"/>
                <a:ea typeface="ＭＳ Ｐゴシック" panose="020B0600070205080204" pitchFamily="34" charset="-128"/>
              </a:rPr>
              <a:t>4 things to change</a:t>
            </a:r>
          </a:p>
          <a:p>
            <a:endParaRPr lang="en-US" altLang="en-US" dirty="0">
              <a:latin typeface="Helvetica" pitchFamily="2" charset="0"/>
              <a:ea typeface="ＭＳ Ｐゴシック" panose="020B0600070205080204" pitchFamily="34" charset="-128"/>
            </a:endParaRPr>
          </a:p>
          <a:p>
            <a:r>
              <a:rPr lang="en-US" altLang="en-US" dirty="0">
                <a:latin typeface="Helvetica" pitchFamily="2" charset="0"/>
                <a:ea typeface="ＭＳ Ｐゴシック" panose="020B0600070205080204" pitchFamily="34" charset="-128"/>
              </a:rPr>
              <a:t>Choose one of these issues to talk about which is: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>
                <a:latin typeface="Helvetica" pitchFamily="2" charset="0"/>
                <a:ea typeface="ＭＳ Ｐゴシック" panose="020B0600070205080204" pitchFamily="34" charset="-128"/>
              </a:rPr>
              <a:t>Currently unresolved 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>
                <a:latin typeface="Helvetica" pitchFamily="2" charset="0"/>
                <a:ea typeface="ＭＳ Ｐゴシック" panose="020B0600070205080204" pitchFamily="34" charset="-128"/>
              </a:rPr>
              <a:t>In your zone of influence</a:t>
            </a:r>
          </a:p>
          <a:p>
            <a:pPr>
              <a:buFont typeface="Arial" panose="020B0604020202020204" pitchFamily="34" charset="0"/>
              <a:buNone/>
            </a:pPr>
            <a:endParaRPr lang="en-US" altLang="en-US" dirty="0">
              <a:latin typeface="Helvetica" pitchFamily="2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253343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6AC19-9C1F-F948-AD0F-BF32B8B825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Action Learning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A621E-25CE-5947-8987-6DE9975C55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altLang="en-US" dirty="0">
                <a:latin typeface="Helvetica" pitchFamily="2" charset="0"/>
                <a:ea typeface="ＭＳ Ｐゴシック" panose="020B0600070205080204" pitchFamily="34" charset="-128"/>
              </a:rPr>
              <a:t>Take it in turns to be the Issue holder</a:t>
            </a:r>
          </a:p>
          <a:p>
            <a:r>
              <a:rPr lang="en-US" altLang="en-US" dirty="0">
                <a:latin typeface="Helvetica" pitchFamily="2" charset="0"/>
                <a:ea typeface="ＭＳ Ｐゴシック" panose="020B0600070205080204" pitchFamily="34" charset="-128"/>
              </a:rPr>
              <a:t>All participants: 	Listen to key issue</a:t>
            </a:r>
          </a:p>
          <a:p>
            <a:r>
              <a:rPr lang="en-US" altLang="en-US" dirty="0">
                <a:latin typeface="Helvetica" pitchFamily="2" charset="0"/>
                <a:ea typeface="ＭＳ Ｐゴシック" panose="020B0600070205080204" pitchFamily="34" charset="-128"/>
              </a:rPr>
              <a:t>One person: 		</a:t>
            </a:r>
            <a:r>
              <a:rPr lang="en-US" altLang="en-US" dirty="0" err="1">
                <a:latin typeface="Helvetica" pitchFamily="2" charset="0"/>
                <a:ea typeface="ＭＳ Ｐゴシック" panose="020B0600070205080204" pitchFamily="34" charset="-128"/>
              </a:rPr>
              <a:t>Summarises</a:t>
            </a:r>
            <a:r>
              <a:rPr lang="en-US" altLang="en-US" dirty="0">
                <a:latin typeface="Helvetica" pitchFamily="2" charset="0"/>
                <a:ea typeface="ＭＳ Ｐゴシック" panose="020B0600070205080204" pitchFamily="34" charset="-128"/>
              </a:rPr>
              <a:t> issue</a:t>
            </a:r>
          </a:p>
          <a:p>
            <a:r>
              <a:rPr lang="en-US" altLang="en-US" dirty="0">
                <a:latin typeface="Helvetica" pitchFamily="2" charset="0"/>
                <a:ea typeface="ＭＳ Ｐゴシック" panose="020B0600070205080204" pitchFamily="34" charset="-128"/>
              </a:rPr>
              <a:t>Issue holder:		Clarifies what is most important to resolve in a nutshell</a:t>
            </a:r>
          </a:p>
          <a:p>
            <a:r>
              <a:rPr lang="en-US" altLang="en-US" dirty="0">
                <a:latin typeface="Helvetica" pitchFamily="2" charset="0"/>
                <a:ea typeface="ＭＳ Ｐゴシック" panose="020B0600070205080204" pitchFamily="34" charset="-128"/>
              </a:rPr>
              <a:t>Nutshell issues are in the present, unresolved and begin with “I” </a:t>
            </a:r>
          </a:p>
          <a:p>
            <a:r>
              <a:rPr lang="en-US" altLang="en-US" dirty="0">
                <a:latin typeface="Helvetica" pitchFamily="2" charset="0"/>
                <a:ea typeface="ＭＳ Ｐゴシック" panose="020B0600070205080204" pitchFamily="34" charset="-128"/>
              </a:rPr>
              <a:t>Issue holder chooses a Questioning Technique e.g.</a:t>
            </a:r>
          </a:p>
          <a:p>
            <a:pPr lvl="1"/>
            <a:r>
              <a:rPr lang="en-US" altLang="en-US" dirty="0">
                <a:latin typeface="Helvetica" pitchFamily="2" charset="0"/>
                <a:ea typeface="ＭＳ Ｐゴシック" panose="020B0600070205080204" pitchFamily="34" charset="-128"/>
              </a:rPr>
              <a:t>Questions in the chat box</a:t>
            </a:r>
          </a:p>
          <a:p>
            <a:pPr lvl="1"/>
            <a:r>
              <a:rPr lang="en-US" altLang="en-US" dirty="0">
                <a:latin typeface="Helvetica" pitchFamily="2" charset="0"/>
              </a:rPr>
              <a:t>Questions round the room</a:t>
            </a:r>
          </a:p>
          <a:p>
            <a:pPr lvl="1"/>
            <a:r>
              <a:rPr lang="en-US" altLang="en-US" dirty="0">
                <a:latin typeface="Helvetica" pitchFamily="2" charset="0"/>
                <a:ea typeface="ＭＳ Ｐゴシック" panose="020B0600070205080204" pitchFamily="34" charset="-128"/>
              </a:rPr>
              <a:t>‘Ping Pong’</a:t>
            </a:r>
            <a:endParaRPr lang="en-US" altLang="en-US" dirty="0">
              <a:latin typeface="Helvetica" pitchFamily="2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8945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29A22-84C2-C345-8760-5424474A7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Evaluating your action learning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E168D-7856-114A-9D54-5D0BAA4F75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6437367" cy="3760891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What did you learn about yourself?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did you learn about others?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else stood out for you in terms of the process and the experience?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action are you taking away?</a:t>
            </a:r>
          </a:p>
          <a:p>
            <a:endParaRPr lang="en-US" dirty="0"/>
          </a:p>
        </p:txBody>
      </p:sp>
      <p:pic>
        <p:nvPicPr>
          <p:cNvPr id="7" name="Graphic 6" descr="Group Brainstorm">
            <a:extLst>
              <a:ext uri="{FF2B5EF4-FFF2-40B4-BE49-F238E27FC236}">
                <a16:creationId xmlns:a16="http://schemas.microsoft.com/office/drawing/2014/main" id="{F0EDCCA3-3302-4E34-88E7-5F72462F34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9006" y="2416624"/>
            <a:ext cx="3144043" cy="3144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13622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LightSeedRightStep">
      <a:dk1>
        <a:srgbClr val="000000"/>
      </a:dk1>
      <a:lt1>
        <a:srgbClr val="FFFFFF"/>
      </a:lt1>
      <a:dk2>
        <a:srgbClr val="243041"/>
      </a:dk2>
      <a:lt2>
        <a:srgbClr val="E8E2E7"/>
      </a:lt2>
      <a:accent1>
        <a:srgbClr val="81AC86"/>
      </a:accent1>
      <a:accent2>
        <a:srgbClr val="75AB91"/>
      </a:accent2>
      <a:accent3>
        <a:srgbClr val="80A9A7"/>
      </a:accent3>
      <a:accent4>
        <a:srgbClr val="7FA5BA"/>
      </a:accent4>
      <a:accent5>
        <a:srgbClr val="96A1C6"/>
      </a:accent5>
      <a:accent6>
        <a:srgbClr val="8A7FBA"/>
      </a:accent6>
      <a:hlink>
        <a:srgbClr val="AE69A7"/>
      </a:hlink>
      <a:folHlink>
        <a:srgbClr val="7F7F7F"/>
      </a:folHlink>
    </a:clrScheme>
    <a:fontScheme name="Retrospect">
      <a:majorFont>
        <a:latin typeface="Tw Cen M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385</Words>
  <Application>Microsoft Macintosh PowerPoint</Application>
  <PresentationFormat>Widescreen</PresentationFormat>
  <Paragraphs>56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Helvetica</vt:lpstr>
      <vt:lpstr>Tw Cen MT</vt:lpstr>
      <vt:lpstr>Wingdings</vt:lpstr>
      <vt:lpstr>RetrospectVTI</vt:lpstr>
      <vt:lpstr>Action Learning </vt:lpstr>
      <vt:lpstr>Introductions</vt:lpstr>
      <vt:lpstr>Origins of Action Learning</vt:lpstr>
      <vt:lpstr>What makes AL different?</vt:lpstr>
      <vt:lpstr>Non-directive Questioning</vt:lpstr>
      <vt:lpstr>Principles of Action Learning</vt:lpstr>
      <vt:lpstr>Preparation when Presenting</vt:lpstr>
      <vt:lpstr>Action Learning Format</vt:lpstr>
      <vt:lpstr>Evaluating your action learning session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Coaching Training  On-line</dc:title>
  <dc:creator>ecfalkner@gmail.com</dc:creator>
  <cp:lastModifiedBy>Emma Falkner</cp:lastModifiedBy>
  <cp:revision>11</cp:revision>
  <dcterms:created xsi:type="dcterms:W3CDTF">2020-05-08T14:49:04Z</dcterms:created>
  <dcterms:modified xsi:type="dcterms:W3CDTF">2020-11-25T19:13:38Z</dcterms:modified>
</cp:coreProperties>
</file>