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56" r:id="rId2"/>
    <p:sldId id="257" r:id="rId3"/>
    <p:sldId id="267" r:id="rId4"/>
    <p:sldId id="258" r:id="rId5"/>
    <p:sldId id="260" r:id="rId6"/>
    <p:sldId id="261" r:id="rId7"/>
    <p:sldId id="263" r:id="rId8"/>
    <p:sldId id="264" r:id="rId9"/>
    <p:sldId id="265" r:id="rId10"/>
    <p:sldId id="269" r:id="rId11"/>
    <p:sldId id="268" r:id="rId12"/>
    <p:sldId id="262"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71CC22-ACBC-4F68-AFAF-7A86B668D3EA}" v="83" dt="2026-03-23T19:59:29.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patelvraj6374@outlook.com" userId="d08b1f3c1b42fb8a" providerId="LiveId" clId="{65629EAE-5C78-4871-9411-E7CFC72406A6}"/>
    <pc:docChg chg="undo custSel addSld delSld modSld">
      <pc:chgData name="mr.patelvraj6374@outlook.com" userId="d08b1f3c1b42fb8a" providerId="LiveId" clId="{65629EAE-5C78-4871-9411-E7CFC72406A6}" dt="2026-03-23T20:01:04.949" v="2786" actId="27636"/>
      <pc:docMkLst>
        <pc:docMk/>
      </pc:docMkLst>
      <pc:sldChg chg="addSp delSp modSp mod">
        <pc:chgData name="mr.patelvraj6374@outlook.com" userId="d08b1f3c1b42fb8a" providerId="LiveId" clId="{65629EAE-5C78-4871-9411-E7CFC72406A6}" dt="2026-03-23T19:58:23.563" v="2768" actId="1076"/>
        <pc:sldMkLst>
          <pc:docMk/>
          <pc:sldMk cId="3754461197" sldId="257"/>
        </pc:sldMkLst>
        <pc:spChg chg="add del mod">
          <ac:chgData name="mr.patelvraj6374@outlook.com" userId="d08b1f3c1b42fb8a" providerId="LiveId" clId="{65629EAE-5C78-4871-9411-E7CFC72406A6}" dt="2026-03-23T19:13:11.766" v="2487"/>
          <ac:spMkLst>
            <pc:docMk/>
            <pc:sldMk cId="3754461197" sldId="257"/>
            <ac:spMk id="2" creationId="{D470A6CD-5E5B-BD12-9615-E79E226C9313}"/>
          </ac:spMkLst>
        </pc:spChg>
        <pc:spChg chg="mod">
          <ac:chgData name="mr.patelvraj6374@outlook.com" userId="d08b1f3c1b42fb8a" providerId="LiveId" clId="{65629EAE-5C78-4871-9411-E7CFC72406A6}" dt="2026-03-23T19:58:12.515" v="2766" actId="2711"/>
          <ac:spMkLst>
            <pc:docMk/>
            <pc:sldMk cId="3754461197" sldId="257"/>
            <ac:spMk id="3" creationId="{68B481E5-EEEC-D1BB-9D6D-1A17D3E309BF}"/>
          </ac:spMkLst>
        </pc:spChg>
        <pc:spChg chg="mod">
          <ac:chgData name="mr.patelvraj6374@outlook.com" userId="d08b1f3c1b42fb8a" providerId="LiveId" clId="{65629EAE-5C78-4871-9411-E7CFC72406A6}" dt="2026-03-23T19:58:12.515" v="2766" actId="2711"/>
          <ac:spMkLst>
            <pc:docMk/>
            <pc:sldMk cId="3754461197" sldId="257"/>
            <ac:spMk id="6" creationId="{E73114A2-135F-E25C-2951-B19DBA84306E}"/>
          </ac:spMkLst>
        </pc:spChg>
        <pc:spChg chg="mod">
          <ac:chgData name="mr.patelvraj6374@outlook.com" userId="d08b1f3c1b42fb8a" providerId="LiveId" clId="{65629EAE-5C78-4871-9411-E7CFC72406A6}" dt="2026-03-23T19:58:23.563" v="2768" actId="1076"/>
          <ac:spMkLst>
            <pc:docMk/>
            <pc:sldMk cId="3754461197" sldId="257"/>
            <ac:spMk id="7" creationId="{8D9EA51A-A5C4-600F-42A1-77E4539CB15E}"/>
          </ac:spMkLst>
        </pc:spChg>
        <pc:picChg chg="mod modCrop">
          <ac:chgData name="mr.patelvraj6374@outlook.com" userId="d08b1f3c1b42fb8a" providerId="LiveId" clId="{65629EAE-5C78-4871-9411-E7CFC72406A6}" dt="2026-03-23T18:23:38.054" v="1023" actId="732"/>
          <ac:picMkLst>
            <pc:docMk/>
            <pc:sldMk cId="3754461197" sldId="257"/>
            <ac:picMk id="8" creationId="{5275527E-6C80-053B-D06C-4EEDD29AC020}"/>
          </ac:picMkLst>
        </pc:picChg>
      </pc:sldChg>
      <pc:sldChg chg="modSp mod">
        <pc:chgData name="mr.patelvraj6374@outlook.com" userId="d08b1f3c1b42fb8a" providerId="LiveId" clId="{65629EAE-5C78-4871-9411-E7CFC72406A6}" dt="2026-03-23T19:17:33.734" v="2498" actId="122"/>
        <pc:sldMkLst>
          <pc:docMk/>
          <pc:sldMk cId="1832835391" sldId="258"/>
        </pc:sldMkLst>
        <pc:spChg chg="mod">
          <ac:chgData name="mr.patelvraj6374@outlook.com" userId="d08b1f3c1b42fb8a" providerId="LiveId" clId="{65629EAE-5C78-4871-9411-E7CFC72406A6}" dt="2026-03-23T19:16:11.589" v="2488"/>
          <ac:spMkLst>
            <pc:docMk/>
            <pc:sldMk cId="1832835391" sldId="258"/>
            <ac:spMk id="4" creationId="{8B54716E-2169-71B8-AE72-B35F9BF7290A}"/>
          </ac:spMkLst>
        </pc:spChg>
        <pc:spChg chg="mod">
          <ac:chgData name="mr.patelvraj6374@outlook.com" userId="d08b1f3c1b42fb8a" providerId="LiveId" clId="{65629EAE-5C78-4871-9411-E7CFC72406A6}" dt="2026-03-23T19:16:40.734" v="2489"/>
          <ac:spMkLst>
            <pc:docMk/>
            <pc:sldMk cId="1832835391" sldId="258"/>
            <ac:spMk id="5" creationId="{498E8B5C-9159-E105-EEE8-B9EEB597ED04}"/>
          </ac:spMkLst>
        </pc:spChg>
        <pc:spChg chg="mod">
          <ac:chgData name="mr.patelvraj6374@outlook.com" userId="d08b1f3c1b42fb8a" providerId="LiveId" clId="{65629EAE-5C78-4871-9411-E7CFC72406A6}" dt="2026-03-23T19:17:33.734" v="2498" actId="122"/>
          <ac:spMkLst>
            <pc:docMk/>
            <pc:sldMk cId="1832835391" sldId="258"/>
            <ac:spMk id="6" creationId="{D7F52162-6644-41F1-F3B0-B81BB0C4E682}"/>
          </ac:spMkLst>
        </pc:spChg>
      </pc:sldChg>
      <pc:sldChg chg="modSp mod">
        <pc:chgData name="mr.patelvraj6374@outlook.com" userId="d08b1f3c1b42fb8a" providerId="LiveId" clId="{65629EAE-5C78-4871-9411-E7CFC72406A6}" dt="2026-03-23T19:56:02.343" v="2753" actId="14100"/>
        <pc:sldMkLst>
          <pc:docMk/>
          <pc:sldMk cId="3152547678" sldId="260"/>
        </pc:sldMkLst>
        <pc:spChg chg="mod">
          <ac:chgData name="mr.patelvraj6374@outlook.com" userId="d08b1f3c1b42fb8a" providerId="LiveId" clId="{65629EAE-5C78-4871-9411-E7CFC72406A6}" dt="2026-03-23T19:55:56.234" v="2752" actId="14100"/>
          <ac:spMkLst>
            <pc:docMk/>
            <pc:sldMk cId="3152547678" sldId="260"/>
            <ac:spMk id="4" creationId="{8B16A9DD-5476-731D-E333-59147FB35577}"/>
          </ac:spMkLst>
        </pc:spChg>
        <pc:spChg chg="mod">
          <ac:chgData name="mr.patelvraj6374@outlook.com" userId="d08b1f3c1b42fb8a" providerId="LiveId" clId="{65629EAE-5C78-4871-9411-E7CFC72406A6}" dt="2026-03-23T19:24:42.805" v="2504" actId="20577"/>
          <ac:spMkLst>
            <pc:docMk/>
            <pc:sldMk cId="3152547678" sldId="260"/>
            <ac:spMk id="5" creationId="{092D6CD8-CB65-6351-6AF2-43552A8FC4DC}"/>
          </ac:spMkLst>
        </pc:spChg>
        <pc:spChg chg="mod">
          <ac:chgData name="mr.patelvraj6374@outlook.com" userId="d08b1f3c1b42fb8a" providerId="LiveId" clId="{65629EAE-5C78-4871-9411-E7CFC72406A6}" dt="2026-03-23T19:56:02.343" v="2753" actId="14100"/>
          <ac:spMkLst>
            <pc:docMk/>
            <pc:sldMk cId="3152547678" sldId="260"/>
            <ac:spMk id="6" creationId="{8E5E866B-D2FF-4978-DBA3-335C0DF8BF79}"/>
          </ac:spMkLst>
        </pc:spChg>
        <pc:spChg chg="mod">
          <ac:chgData name="mr.patelvraj6374@outlook.com" userId="d08b1f3c1b42fb8a" providerId="LiveId" clId="{65629EAE-5C78-4871-9411-E7CFC72406A6}" dt="2026-03-23T19:25:07.881" v="2506"/>
          <ac:spMkLst>
            <pc:docMk/>
            <pc:sldMk cId="3152547678" sldId="260"/>
            <ac:spMk id="7" creationId="{49FA5C3D-020F-C3EA-8016-C5E9598A9089}"/>
          </ac:spMkLst>
        </pc:spChg>
      </pc:sldChg>
      <pc:sldChg chg="addSp delSp modSp mod">
        <pc:chgData name="mr.patelvraj6374@outlook.com" userId="d08b1f3c1b42fb8a" providerId="LiveId" clId="{65629EAE-5C78-4871-9411-E7CFC72406A6}" dt="2026-03-23T19:57:10.958" v="2756" actId="1076"/>
        <pc:sldMkLst>
          <pc:docMk/>
          <pc:sldMk cId="134041119" sldId="261"/>
        </pc:sldMkLst>
        <pc:spChg chg="mod">
          <ac:chgData name="mr.patelvraj6374@outlook.com" userId="d08b1f3c1b42fb8a" providerId="LiveId" clId="{65629EAE-5C78-4871-9411-E7CFC72406A6}" dt="2026-03-23T19:57:06.975" v="2755" actId="1076"/>
          <ac:spMkLst>
            <pc:docMk/>
            <pc:sldMk cId="134041119" sldId="261"/>
            <ac:spMk id="7" creationId="{D6DEA5EF-F7C0-AE9C-CF09-664EA778C098}"/>
          </ac:spMkLst>
        </pc:spChg>
        <pc:spChg chg="mod">
          <ac:chgData name="mr.patelvraj6374@outlook.com" userId="d08b1f3c1b42fb8a" providerId="LiveId" clId="{65629EAE-5C78-4871-9411-E7CFC72406A6}" dt="2026-03-23T10:36:34.084" v="321" actId="20577"/>
          <ac:spMkLst>
            <pc:docMk/>
            <pc:sldMk cId="134041119" sldId="261"/>
            <ac:spMk id="8" creationId="{55A768D5-8F6E-699E-2733-DD38913F729E}"/>
          </ac:spMkLst>
        </pc:spChg>
        <pc:spChg chg="del mod">
          <ac:chgData name="mr.patelvraj6374@outlook.com" userId="d08b1f3c1b42fb8a" providerId="LiveId" clId="{65629EAE-5C78-4871-9411-E7CFC72406A6}" dt="2026-03-23T10:35:18.087" v="308"/>
          <ac:spMkLst>
            <pc:docMk/>
            <pc:sldMk cId="134041119" sldId="261"/>
            <ac:spMk id="16" creationId="{5BB01278-5819-2765-B9FC-203C3312BBBA}"/>
          </ac:spMkLst>
        </pc:spChg>
        <pc:spChg chg="del mod">
          <ac:chgData name="mr.patelvraj6374@outlook.com" userId="d08b1f3c1b42fb8a" providerId="LiveId" clId="{65629EAE-5C78-4871-9411-E7CFC72406A6}" dt="2026-03-23T10:36:46.420" v="325" actId="478"/>
          <ac:spMkLst>
            <pc:docMk/>
            <pc:sldMk cId="134041119" sldId="261"/>
            <ac:spMk id="17" creationId="{56627AFA-8F2F-3CCA-4F4A-03B61AF3DF78}"/>
          </ac:spMkLst>
        </pc:spChg>
        <pc:spChg chg="del">
          <ac:chgData name="mr.patelvraj6374@outlook.com" userId="d08b1f3c1b42fb8a" providerId="LiveId" clId="{65629EAE-5C78-4871-9411-E7CFC72406A6}" dt="2026-03-23T10:34:58.849" v="236" actId="478"/>
          <ac:spMkLst>
            <pc:docMk/>
            <pc:sldMk cId="134041119" sldId="261"/>
            <ac:spMk id="18" creationId="{2AF51F22-E481-F778-1012-D66FA613B57D}"/>
          </ac:spMkLst>
        </pc:spChg>
        <pc:spChg chg="mod">
          <ac:chgData name="mr.patelvraj6374@outlook.com" userId="d08b1f3c1b42fb8a" providerId="LiveId" clId="{65629EAE-5C78-4871-9411-E7CFC72406A6}" dt="2026-03-23T19:57:10.958" v="2756" actId="1076"/>
          <ac:spMkLst>
            <pc:docMk/>
            <pc:sldMk cId="134041119" sldId="261"/>
            <ac:spMk id="19" creationId="{DA435DB3-C1B1-CB6B-E31B-A8BD81E81791}"/>
          </ac:spMkLst>
        </pc:spChg>
        <pc:spChg chg="del mod">
          <ac:chgData name="mr.patelvraj6374@outlook.com" userId="d08b1f3c1b42fb8a" providerId="LiveId" clId="{65629EAE-5C78-4871-9411-E7CFC72406A6}" dt="2026-03-23T10:34:58.852" v="238"/>
          <ac:spMkLst>
            <pc:docMk/>
            <pc:sldMk cId="134041119" sldId="261"/>
            <ac:spMk id="20" creationId="{386CE76D-3C83-69C2-0D1C-D7E256494EB0}"/>
          </ac:spMkLst>
        </pc:spChg>
        <pc:spChg chg="add del">
          <ac:chgData name="mr.patelvraj6374@outlook.com" userId="d08b1f3c1b42fb8a" providerId="LiveId" clId="{65629EAE-5C78-4871-9411-E7CFC72406A6}" dt="2026-03-23T10:35:34.629" v="310" actId="22"/>
          <ac:spMkLst>
            <pc:docMk/>
            <pc:sldMk cId="134041119" sldId="261"/>
            <ac:spMk id="22" creationId="{E9DE4CC3-6E71-B244-34A4-DDCD34263B5E}"/>
          </ac:spMkLst>
        </pc:spChg>
        <pc:spChg chg="add mod">
          <ac:chgData name="mr.patelvraj6374@outlook.com" userId="d08b1f3c1b42fb8a" providerId="LiveId" clId="{65629EAE-5C78-4871-9411-E7CFC72406A6}" dt="2026-03-23T19:57:02.156" v="2754" actId="1076"/>
          <ac:spMkLst>
            <pc:docMk/>
            <pc:sldMk cId="134041119" sldId="261"/>
            <ac:spMk id="24" creationId="{62355A21-26A5-CDD6-10BC-E5188AA1EAEF}"/>
          </ac:spMkLst>
        </pc:spChg>
        <pc:spChg chg="add del mod">
          <ac:chgData name="mr.patelvraj6374@outlook.com" userId="d08b1f3c1b42fb8a" providerId="LiveId" clId="{65629EAE-5C78-4871-9411-E7CFC72406A6}" dt="2026-03-23T10:36:16.496" v="315"/>
          <ac:spMkLst>
            <pc:docMk/>
            <pc:sldMk cId="134041119" sldId="261"/>
            <ac:spMk id="25" creationId="{A98CA4C8-BC6B-3856-3446-DDE274BB6A9B}"/>
          </ac:spMkLst>
        </pc:spChg>
        <pc:cxnChg chg="del">
          <ac:chgData name="mr.patelvraj6374@outlook.com" userId="d08b1f3c1b42fb8a" providerId="LiveId" clId="{65629EAE-5C78-4871-9411-E7CFC72406A6}" dt="2026-03-23T10:36:22.538" v="316" actId="21"/>
          <ac:cxnSpMkLst>
            <pc:docMk/>
            <pc:sldMk cId="134041119" sldId="261"/>
            <ac:cxnSpMk id="12" creationId="{369B86E5-9460-BD36-B446-2622CB87CDDB}"/>
          </ac:cxnSpMkLst>
        </pc:cxnChg>
        <pc:cxnChg chg="del">
          <ac:chgData name="mr.patelvraj6374@outlook.com" userId="d08b1f3c1b42fb8a" providerId="LiveId" clId="{65629EAE-5C78-4871-9411-E7CFC72406A6}" dt="2026-03-23T10:36:26.237" v="317" actId="21"/>
          <ac:cxnSpMkLst>
            <pc:docMk/>
            <pc:sldMk cId="134041119" sldId="261"/>
            <ac:cxnSpMk id="13" creationId="{DE465792-5D49-7DAD-AD12-76A884D63C3C}"/>
          </ac:cxnSpMkLst>
        </pc:cxnChg>
        <pc:cxnChg chg="del">
          <ac:chgData name="mr.patelvraj6374@outlook.com" userId="d08b1f3c1b42fb8a" providerId="LiveId" clId="{65629EAE-5C78-4871-9411-E7CFC72406A6}" dt="2026-03-23T10:36:30.395" v="318" actId="21"/>
          <ac:cxnSpMkLst>
            <pc:docMk/>
            <pc:sldMk cId="134041119" sldId="261"/>
            <ac:cxnSpMk id="14" creationId="{1A53D763-41EB-09E4-4061-9A064D48C2EE}"/>
          </ac:cxnSpMkLst>
        </pc:cxnChg>
        <pc:cxnChg chg="add mod">
          <ac:chgData name="mr.patelvraj6374@outlook.com" userId="d08b1f3c1b42fb8a" providerId="LiveId" clId="{65629EAE-5C78-4871-9411-E7CFC72406A6}" dt="2026-03-23T10:36:35.472" v="322"/>
          <ac:cxnSpMkLst>
            <pc:docMk/>
            <pc:sldMk cId="134041119" sldId="261"/>
            <ac:cxnSpMk id="26" creationId="{1A53D763-41EB-09E4-4061-9A064D48C2EE}"/>
          </ac:cxnSpMkLst>
        </pc:cxnChg>
        <pc:cxnChg chg="add mod">
          <ac:chgData name="mr.patelvraj6374@outlook.com" userId="d08b1f3c1b42fb8a" providerId="LiveId" clId="{65629EAE-5C78-4871-9411-E7CFC72406A6}" dt="2026-03-23T10:36:37.277" v="323"/>
          <ac:cxnSpMkLst>
            <pc:docMk/>
            <pc:sldMk cId="134041119" sldId="261"/>
            <ac:cxnSpMk id="27" creationId="{82A61CB8-78EF-49CB-1F77-E48204CCD5E7}"/>
          </ac:cxnSpMkLst>
        </pc:cxnChg>
      </pc:sldChg>
      <pc:sldChg chg="delSp modSp add mod">
        <pc:chgData name="mr.patelvraj6374@outlook.com" userId="d08b1f3c1b42fb8a" providerId="LiveId" clId="{65629EAE-5C78-4871-9411-E7CFC72406A6}" dt="2026-03-23T20:00:31.253" v="2782" actId="2711"/>
        <pc:sldMkLst>
          <pc:docMk/>
          <pc:sldMk cId="0" sldId="262"/>
        </pc:sldMkLst>
        <pc:spChg chg="mod">
          <ac:chgData name="mr.patelvraj6374@outlook.com" userId="d08b1f3c1b42fb8a" providerId="LiveId" clId="{65629EAE-5C78-4871-9411-E7CFC72406A6}" dt="2026-03-23T20:00:31.253" v="2782" actId="2711"/>
          <ac:spMkLst>
            <pc:docMk/>
            <pc:sldMk cId="0" sldId="262"/>
            <ac:spMk id="9" creationId="{00000000-0000-0000-0000-000000000000}"/>
          </ac:spMkLst>
        </pc:spChg>
        <pc:spChg chg="del mod">
          <ac:chgData name="mr.patelvraj6374@outlook.com" userId="d08b1f3c1b42fb8a" providerId="LiveId" clId="{65629EAE-5C78-4871-9411-E7CFC72406A6}" dt="2026-03-23T11:23:21.410" v="464"/>
          <ac:spMkLst>
            <pc:docMk/>
            <pc:sldMk cId="0" sldId="262"/>
            <ac:spMk id="10" creationId="{00000000-0000-0000-0000-000000000000}"/>
          </ac:spMkLst>
        </pc:spChg>
        <pc:spChg chg="del">
          <ac:chgData name="mr.patelvraj6374@outlook.com" userId="d08b1f3c1b42fb8a" providerId="LiveId" clId="{65629EAE-5C78-4871-9411-E7CFC72406A6}" dt="2026-03-23T11:23:30.950" v="466" actId="21"/>
          <ac:spMkLst>
            <pc:docMk/>
            <pc:sldMk cId="0" sldId="262"/>
            <ac:spMk id="16" creationId="{00000000-0000-0000-0000-000000000000}"/>
          </ac:spMkLst>
        </pc:spChg>
        <pc:spChg chg="del">
          <ac:chgData name="mr.patelvraj6374@outlook.com" userId="d08b1f3c1b42fb8a" providerId="LiveId" clId="{65629EAE-5C78-4871-9411-E7CFC72406A6}" dt="2026-03-23T11:23:26.480" v="465" actId="21"/>
          <ac:spMkLst>
            <pc:docMk/>
            <pc:sldMk cId="0" sldId="262"/>
            <ac:spMk id="17" creationId="{00000000-0000-0000-0000-000000000000}"/>
          </ac:spMkLst>
        </pc:spChg>
        <pc:grpChg chg="del">
          <ac:chgData name="mr.patelvraj6374@outlook.com" userId="d08b1f3c1b42fb8a" providerId="LiveId" clId="{65629EAE-5C78-4871-9411-E7CFC72406A6}" dt="2026-03-23T11:23:21.380" v="462" actId="21"/>
          <ac:grpSpMkLst>
            <pc:docMk/>
            <pc:sldMk cId="0" sldId="262"/>
            <ac:grpSpMk id="4" creationId="{00000000-0000-0000-0000-000000000000}"/>
          </ac:grpSpMkLst>
        </pc:grpChg>
        <pc:graphicFrameChg chg="mod modGraphic">
          <ac:chgData name="mr.patelvraj6374@outlook.com" userId="d08b1f3c1b42fb8a" providerId="LiveId" clId="{65629EAE-5C78-4871-9411-E7CFC72406A6}" dt="2026-03-23T20:00:07.754" v="2781" actId="20577"/>
          <ac:graphicFrameMkLst>
            <pc:docMk/>
            <pc:sldMk cId="0" sldId="262"/>
            <ac:graphicFrameMk id="11" creationId="{0B4FEDAC-4632-4B8E-B335-37A4B5C58B7F}"/>
          </ac:graphicFrameMkLst>
        </pc:graphicFrameChg>
      </pc:sldChg>
      <pc:sldChg chg="del">
        <pc:chgData name="mr.patelvraj6374@outlook.com" userId="d08b1f3c1b42fb8a" providerId="LiveId" clId="{65629EAE-5C78-4871-9411-E7CFC72406A6}" dt="2026-03-23T10:37:49.953" v="333" actId="2696"/>
        <pc:sldMkLst>
          <pc:docMk/>
          <pc:sldMk cId="2581850438" sldId="262"/>
        </pc:sldMkLst>
      </pc:sldChg>
      <pc:sldChg chg="addSp delSp modSp mod">
        <pc:chgData name="mr.patelvraj6374@outlook.com" userId="d08b1f3c1b42fb8a" providerId="LiveId" clId="{65629EAE-5C78-4871-9411-E7CFC72406A6}" dt="2026-03-23T11:34:07.151" v="638" actId="255"/>
        <pc:sldMkLst>
          <pc:docMk/>
          <pc:sldMk cId="3111649803" sldId="263"/>
        </pc:sldMkLst>
        <pc:spChg chg="mod">
          <ac:chgData name="mr.patelvraj6374@outlook.com" userId="d08b1f3c1b42fb8a" providerId="LiveId" clId="{65629EAE-5C78-4871-9411-E7CFC72406A6}" dt="2026-03-23T11:34:07.151" v="638" actId="255"/>
          <ac:spMkLst>
            <pc:docMk/>
            <pc:sldMk cId="3111649803" sldId="263"/>
            <ac:spMk id="2" creationId="{9A3F6764-CFD3-3527-F790-4EBC1C044C7D}"/>
          </ac:spMkLst>
        </pc:spChg>
        <pc:spChg chg="del">
          <ac:chgData name="mr.patelvraj6374@outlook.com" userId="d08b1f3c1b42fb8a" providerId="LiveId" clId="{65629EAE-5C78-4871-9411-E7CFC72406A6}" dt="2026-03-23T10:41:12.172" v="342" actId="21"/>
          <ac:spMkLst>
            <pc:docMk/>
            <pc:sldMk cId="3111649803" sldId="263"/>
            <ac:spMk id="3" creationId="{EF60774D-57D9-EB21-D62F-DE4DE8BBACB9}"/>
          </ac:spMkLst>
        </pc:spChg>
        <pc:spChg chg="add mod">
          <ac:chgData name="mr.patelvraj6374@outlook.com" userId="d08b1f3c1b42fb8a" providerId="LiveId" clId="{65629EAE-5C78-4871-9411-E7CFC72406A6}" dt="2026-03-23T11:34:07.151" v="638" actId="255"/>
          <ac:spMkLst>
            <pc:docMk/>
            <pc:sldMk cId="3111649803" sldId="263"/>
            <ac:spMk id="4" creationId="{B6F4F2BC-D400-5EB4-1F3A-572B2E2BF50E}"/>
          </ac:spMkLst>
        </pc:spChg>
        <pc:spChg chg="add mod">
          <ac:chgData name="mr.patelvraj6374@outlook.com" userId="d08b1f3c1b42fb8a" providerId="LiveId" clId="{65629EAE-5C78-4871-9411-E7CFC72406A6}" dt="2026-03-23T11:34:07.151" v="638" actId="255"/>
          <ac:spMkLst>
            <pc:docMk/>
            <pc:sldMk cId="3111649803" sldId="263"/>
            <ac:spMk id="11" creationId="{F9C2C941-F715-A797-CB64-D2CD1FF41760}"/>
          </ac:spMkLst>
        </pc:spChg>
        <pc:spChg chg="add mod">
          <ac:chgData name="mr.patelvraj6374@outlook.com" userId="d08b1f3c1b42fb8a" providerId="LiveId" clId="{65629EAE-5C78-4871-9411-E7CFC72406A6}" dt="2026-03-23T11:34:07.151" v="638" actId="255"/>
          <ac:spMkLst>
            <pc:docMk/>
            <pc:sldMk cId="3111649803" sldId="263"/>
            <ac:spMk id="13" creationId="{2934B652-8AF5-841E-D9E3-0428658A96EA}"/>
          </ac:spMkLst>
        </pc:spChg>
        <pc:spChg chg="add mod">
          <ac:chgData name="mr.patelvraj6374@outlook.com" userId="d08b1f3c1b42fb8a" providerId="LiveId" clId="{65629EAE-5C78-4871-9411-E7CFC72406A6}" dt="2026-03-23T11:34:07.151" v="638" actId="255"/>
          <ac:spMkLst>
            <pc:docMk/>
            <pc:sldMk cId="3111649803" sldId="263"/>
            <ac:spMk id="15" creationId="{CA37CE31-FDE5-C502-EC2C-F58B83411812}"/>
          </ac:spMkLst>
        </pc:spChg>
        <pc:cxnChg chg="add mod">
          <ac:chgData name="mr.patelvraj6374@outlook.com" userId="d08b1f3c1b42fb8a" providerId="LiveId" clId="{65629EAE-5C78-4871-9411-E7CFC72406A6}" dt="2026-03-23T11:33:42.563" v="635" actId="14100"/>
          <ac:cxnSpMkLst>
            <pc:docMk/>
            <pc:sldMk cId="3111649803" sldId="263"/>
            <ac:cxnSpMk id="6" creationId="{8F3BE2CA-414E-A605-608A-1D5C9D4D4819}"/>
          </ac:cxnSpMkLst>
        </pc:cxnChg>
        <pc:cxnChg chg="add mod">
          <ac:chgData name="mr.patelvraj6374@outlook.com" userId="d08b1f3c1b42fb8a" providerId="LiveId" clId="{65629EAE-5C78-4871-9411-E7CFC72406A6}" dt="2026-03-23T10:44:02.043" v="353" actId="1076"/>
          <ac:cxnSpMkLst>
            <pc:docMk/>
            <pc:sldMk cId="3111649803" sldId="263"/>
            <ac:cxnSpMk id="8" creationId="{84E330D1-8132-6BC7-49C5-9DF23D354106}"/>
          </ac:cxnSpMkLst>
        </pc:cxnChg>
        <pc:cxnChg chg="add mod">
          <ac:chgData name="mr.patelvraj6374@outlook.com" userId="d08b1f3c1b42fb8a" providerId="LiveId" clId="{65629EAE-5C78-4871-9411-E7CFC72406A6}" dt="2026-03-23T11:33:51.698" v="637" actId="14100"/>
          <ac:cxnSpMkLst>
            <pc:docMk/>
            <pc:sldMk cId="3111649803" sldId="263"/>
            <ac:cxnSpMk id="9" creationId="{11E27A02-1223-CA3B-C4C9-79E5A0C7FD51}"/>
          </ac:cxnSpMkLst>
        </pc:cxnChg>
      </pc:sldChg>
      <pc:sldChg chg="modSp new mod">
        <pc:chgData name="mr.patelvraj6374@outlook.com" userId="d08b1f3c1b42fb8a" providerId="LiveId" clId="{65629EAE-5C78-4871-9411-E7CFC72406A6}" dt="2026-03-23T19:37:57.535" v="2525" actId="404"/>
        <pc:sldMkLst>
          <pc:docMk/>
          <pc:sldMk cId="1514130661" sldId="264"/>
        </pc:sldMkLst>
        <pc:spChg chg="mod">
          <ac:chgData name="mr.patelvraj6374@outlook.com" userId="d08b1f3c1b42fb8a" providerId="LiveId" clId="{65629EAE-5C78-4871-9411-E7CFC72406A6}" dt="2026-03-23T19:37:57.535" v="2525" actId="404"/>
          <ac:spMkLst>
            <pc:docMk/>
            <pc:sldMk cId="1514130661" sldId="264"/>
            <ac:spMk id="2" creationId="{6463EC23-47D9-7E88-737D-BBEF70E14880}"/>
          </ac:spMkLst>
        </pc:spChg>
        <pc:spChg chg="mod">
          <ac:chgData name="mr.patelvraj6374@outlook.com" userId="d08b1f3c1b42fb8a" providerId="LiveId" clId="{65629EAE-5C78-4871-9411-E7CFC72406A6}" dt="2026-03-23T19:32:47.409" v="2519" actId="5793"/>
          <ac:spMkLst>
            <pc:docMk/>
            <pc:sldMk cId="1514130661" sldId="264"/>
            <ac:spMk id="3" creationId="{55E54958-A64B-9294-BB50-521A4E634C1B}"/>
          </ac:spMkLst>
        </pc:spChg>
      </pc:sldChg>
      <pc:sldChg chg="addSp delSp modSp new mod">
        <pc:chgData name="mr.patelvraj6374@outlook.com" userId="d08b1f3c1b42fb8a" providerId="LiveId" clId="{65629EAE-5C78-4871-9411-E7CFC72406A6}" dt="2026-03-23T19:43:20.325" v="2537" actId="1076"/>
        <pc:sldMkLst>
          <pc:docMk/>
          <pc:sldMk cId="2315546125" sldId="265"/>
        </pc:sldMkLst>
        <pc:spChg chg="mod">
          <ac:chgData name="mr.patelvraj6374@outlook.com" userId="d08b1f3c1b42fb8a" providerId="LiveId" clId="{65629EAE-5C78-4871-9411-E7CFC72406A6}" dt="2026-03-23T10:51:45.702" v="384" actId="1076"/>
          <ac:spMkLst>
            <pc:docMk/>
            <pc:sldMk cId="2315546125" sldId="265"/>
            <ac:spMk id="2" creationId="{C1DAF08C-C56A-983E-C6F9-A3EE4603ECD5}"/>
          </ac:spMkLst>
        </pc:spChg>
        <pc:spChg chg="del">
          <ac:chgData name="mr.patelvraj6374@outlook.com" userId="d08b1f3c1b42fb8a" providerId="LiveId" clId="{65629EAE-5C78-4871-9411-E7CFC72406A6}" dt="2026-03-23T10:52:23.555" v="389" actId="21"/>
          <ac:spMkLst>
            <pc:docMk/>
            <pc:sldMk cId="2315546125" sldId="265"/>
            <ac:spMk id="3" creationId="{0024FDA9-4A2B-9748-BF0A-9C495A1F98AB}"/>
          </ac:spMkLst>
        </pc:spChg>
        <pc:spChg chg="add mod">
          <ac:chgData name="mr.patelvraj6374@outlook.com" userId="d08b1f3c1b42fb8a" providerId="LiveId" clId="{65629EAE-5C78-4871-9411-E7CFC72406A6}" dt="2026-03-23T10:53:03.232" v="402" actId="14100"/>
          <ac:spMkLst>
            <pc:docMk/>
            <pc:sldMk cId="2315546125" sldId="265"/>
            <ac:spMk id="4" creationId="{C6B8033F-FD0E-8D74-BB48-BE41DE0997FB}"/>
          </ac:spMkLst>
        </pc:spChg>
        <pc:spChg chg="add mod">
          <ac:chgData name="mr.patelvraj6374@outlook.com" userId="d08b1f3c1b42fb8a" providerId="LiveId" clId="{65629EAE-5C78-4871-9411-E7CFC72406A6}" dt="2026-03-23T10:53:06.924" v="403"/>
          <ac:spMkLst>
            <pc:docMk/>
            <pc:sldMk cId="2315546125" sldId="265"/>
            <ac:spMk id="5" creationId="{0024FDA9-4A2B-9748-BF0A-9C495A1F98AB}"/>
          </ac:spMkLst>
        </pc:spChg>
        <pc:spChg chg="add mod">
          <ac:chgData name="mr.patelvraj6374@outlook.com" userId="d08b1f3c1b42fb8a" providerId="LiveId" clId="{65629EAE-5C78-4871-9411-E7CFC72406A6}" dt="2026-03-23T10:54:40.751" v="415" actId="1076"/>
          <ac:spMkLst>
            <pc:docMk/>
            <pc:sldMk cId="2315546125" sldId="265"/>
            <ac:spMk id="6" creationId="{D47CE130-B474-3E72-1F55-4D1D3987299A}"/>
          </ac:spMkLst>
        </pc:spChg>
        <pc:spChg chg="add mod">
          <ac:chgData name="mr.patelvraj6374@outlook.com" userId="d08b1f3c1b42fb8a" providerId="LiveId" clId="{65629EAE-5C78-4871-9411-E7CFC72406A6}" dt="2026-03-23T19:42:04.591" v="2529" actId="113"/>
          <ac:spMkLst>
            <pc:docMk/>
            <pc:sldMk cId="2315546125" sldId="265"/>
            <ac:spMk id="8" creationId="{7C87507B-36CC-9B39-70CC-459324DBC9CF}"/>
          </ac:spMkLst>
        </pc:spChg>
        <pc:spChg chg="add mod">
          <ac:chgData name="mr.patelvraj6374@outlook.com" userId="d08b1f3c1b42fb8a" providerId="LiveId" clId="{65629EAE-5C78-4871-9411-E7CFC72406A6}" dt="2026-03-23T19:43:20.325" v="2537" actId="1076"/>
          <ac:spMkLst>
            <pc:docMk/>
            <pc:sldMk cId="2315546125" sldId="265"/>
            <ac:spMk id="10" creationId="{BA56ABDC-0726-7C6F-FBD0-F1F9750D186D}"/>
          </ac:spMkLst>
        </pc:spChg>
      </pc:sldChg>
      <pc:sldChg chg="new">
        <pc:chgData name="mr.patelvraj6374@outlook.com" userId="d08b1f3c1b42fb8a" providerId="LiveId" clId="{65629EAE-5C78-4871-9411-E7CFC72406A6}" dt="2026-03-23T11:01:17.619" v="420" actId="680"/>
        <pc:sldMkLst>
          <pc:docMk/>
          <pc:sldMk cId="2946700389" sldId="266"/>
        </pc:sldMkLst>
      </pc:sldChg>
      <pc:sldChg chg="addSp delSp modSp new mod">
        <pc:chgData name="mr.patelvraj6374@outlook.com" userId="d08b1f3c1b42fb8a" providerId="LiveId" clId="{65629EAE-5C78-4871-9411-E7CFC72406A6}" dt="2026-03-23T19:59:44.547" v="2779" actId="20577"/>
        <pc:sldMkLst>
          <pc:docMk/>
          <pc:sldMk cId="1687732741" sldId="267"/>
        </pc:sldMkLst>
        <pc:spChg chg="mod">
          <ac:chgData name="mr.patelvraj6374@outlook.com" userId="d08b1f3c1b42fb8a" providerId="LiveId" clId="{65629EAE-5C78-4871-9411-E7CFC72406A6}" dt="2026-03-23T19:58:36.207" v="2769" actId="2711"/>
          <ac:spMkLst>
            <pc:docMk/>
            <pc:sldMk cId="1687732741" sldId="267"/>
            <ac:spMk id="2" creationId="{7569B6CC-4714-82FE-D68E-E1B6B66CF409}"/>
          </ac:spMkLst>
        </pc:spChg>
        <pc:spChg chg="del mod">
          <ac:chgData name="mr.patelvraj6374@outlook.com" userId="d08b1f3c1b42fb8a" providerId="LiveId" clId="{65629EAE-5C78-4871-9411-E7CFC72406A6}" dt="2026-03-23T17:58:36.808" v="686" actId="21"/>
          <ac:spMkLst>
            <pc:docMk/>
            <pc:sldMk cId="1687732741" sldId="267"/>
            <ac:spMk id="3" creationId="{F592F743-9595-98CA-02BD-74B01AF9201E}"/>
          </ac:spMkLst>
        </pc:spChg>
        <pc:spChg chg="add mod">
          <ac:chgData name="mr.patelvraj6374@outlook.com" userId="d08b1f3c1b42fb8a" providerId="LiveId" clId="{65629EAE-5C78-4871-9411-E7CFC72406A6}" dt="2026-03-23T19:58:36.207" v="2769" actId="2711"/>
          <ac:spMkLst>
            <pc:docMk/>
            <pc:sldMk cId="1687732741" sldId="267"/>
            <ac:spMk id="4" creationId="{40F2489D-DB29-0527-C590-1425C875B4D0}"/>
          </ac:spMkLst>
        </pc:spChg>
        <pc:spChg chg="add del mod">
          <ac:chgData name="mr.patelvraj6374@outlook.com" userId="d08b1f3c1b42fb8a" providerId="LiveId" clId="{65629EAE-5C78-4871-9411-E7CFC72406A6}" dt="2026-03-23T18:01:53.424" v="742" actId="21"/>
          <ac:spMkLst>
            <pc:docMk/>
            <pc:sldMk cId="1687732741" sldId="267"/>
            <ac:spMk id="5" creationId="{C8FE62FB-E63E-754A-25C1-13EDB3250372}"/>
          </ac:spMkLst>
        </pc:spChg>
        <pc:spChg chg="add mod">
          <ac:chgData name="mr.patelvraj6374@outlook.com" userId="d08b1f3c1b42fb8a" providerId="LiveId" clId="{65629EAE-5C78-4871-9411-E7CFC72406A6}" dt="2026-03-23T19:59:35.850" v="2776" actId="313"/>
          <ac:spMkLst>
            <pc:docMk/>
            <pc:sldMk cId="1687732741" sldId="267"/>
            <ac:spMk id="6" creationId="{2FA7D388-AD6A-8E2E-5D4F-6130162D0C14}"/>
          </ac:spMkLst>
        </pc:spChg>
        <pc:spChg chg="add del mod">
          <ac:chgData name="mr.patelvraj6374@outlook.com" userId="d08b1f3c1b42fb8a" providerId="LiveId" clId="{65629EAE-5C78-4871-9411-E7CFC72406A6}" dt="2026-03-23T18:02:26.214" v="747" actId="21"/>
          <ac:spMkLst>
            <pc:docMk/>
            <pc:sldMk cId="1687732741" sldId="267"/>
            <ac:spMk id="7" creationId="{5895FCD1-C537-BA1E-844B-978B38FB540B}"/>
          </ac:spMkLst>
        </pc:spChg>
        <pc:spChg chg="add mod">
          <ac:chgData name="mr.patelvraj6374@outlook.com" userId="d08b1f3c1b42fb8a" providerId="LiveId" clId="{65629EAE-5C78-4871-9411-E7CFC72406A6}" dt="2026-03-23T19:59:44.547" v="2779" actId="20577"/>
          <ac:spMkLst>
            <pc:docMk/>
            <pc:sldMk cId="1687732741" sldId="267"/>
            <ac:spMk id="8" creationId="{AE850A2F-6CF2-997A-7BA9-5526E0B6F6BE}"/>
          </ac:spMkLst>
        </pc:spChg>
        <pc:spChg chg="add del mod">
          <ac:chgData name="mr.patelvraj6374@outlook.com" userId="d08b1f3c1b42fb8a" providerId="LiveId" clId="{65629EAE-5C78-4871-9411-E7CFC72406A6}" dt="2026-03-23T18:02:29.177" v="748" actId="21"/>
          <ac:spMkLst>
            <pc:docMk/>
            <pc:sldMk cId="1687732741" sldId="267"/>
            <ac:spMk id="9" creationId="{CE251980-C952-06A2-8B32-5B9DFA810355}"/>
          </ac:spMkLst>
        </pc:spChg>
        <pc:spChg chg="add del mod">
          <ac:chgData name="mr.patelvraj6374@outlook.com" userId="d08b1f3c1b42fb8a" providerId="LiveId" clId="{65629EAE-5C78-4871-9411-E7CFC72406A6}" dt="2026-03-23T18:01:56.996" v="743" actId="21"/>
          <ac:spMkLst>
            <pc:docMk/>
            <pc:sldMk cId="1687732741" sldId="267"/>
            <ac:spMk id="10" creationId="{A6060EDC-733E-0D06-9AF7-3CB9F15A9E86}"/>
          </ac:spMkLst>
        </pc:spChg>
        <pc:spChg chg="add mod">
          <ac:chgData name="mr.patelvraj6374@outlook.com" userId="d08b1f3c1b42fb8a" providerId="LiveId" clId="{65629EAE-5C78-4871-9411-E7CFC72406A6}" dt="2026-03-23T19:58:36.207" v="2769" actId="2711"/>
          <ac:spMkLst>
            <pc:docMk/>
            <pc:sldMk cId="1687732741" sldId="267"/>
            <ac:spMk id="11" creationId="{CE9B4EEE-0665-EB2B-710A-C7D74E6DE771}"/>
          </ac:spMkLst>
        </pc:spChg>
        <pc:spChg chg="add mod">
          <ac:chgData name="mr.patelvraj6374@outlook.com" userId="d08b1f3c1b42fb8a" providerId="LiveId" clId="{65629EAE-5C78-4871-9411-E7CFC72406A6}" dt="2026-03-23T19:59:29.733" v="2775" actId="1076"/>
          <ac:spMkLst>
            <pc:docMk/>
            <pc:sldMk cId="1687732741" sldId="267"/>
            <ac:spMk id="12" creationId="{576D8CC4-5EA4-CFBB-1CEF-6C36E20221FE}"/>
          </ac:spMkLst>
        </pc:spChg>
        <pc:spChg chg="add mod">
          <ac:chgData name="mr.patelvraj6374@outlook.com" userId="d08b1f3c1b42fb8a" providerId="LiveId" clId="{65629EAE-5C78-4871-9411-E7CFC72406A6}" dt="2026-03-23T19:58:36.207" v="2769" actId="2711"/>
          <ac:spMkLst>
            <pc:docMk/>
            <pc:sldMk cId="1687732741" sldId="267"/>
            <ac:spMk id="14" creationId="{788C943B-DBF0-4B0E-9D7D-AF74511FB0B3}"/>
          </ac:spMkLst>
        </pc:spChg>
        <pc:spChg chg="add mod">
          <ac:chgData name="mr.patelvraj6374@outlook.com" userId="d08b1f3c1b42fb8a" providerId="LiveId" clId="{65629EAE-5C78-4871-9411-E7CFC72406A6}" dt="2026-03-23T19:58:36.207" v="2769" actId="2711"/>
          <ac:spMkLst>
            <pc:docMk/>
            <pc:sldMk cId="1687732741" sldId="267"/>
            <ac:spMk id="16" creationId="{45A436BE-408E-3308-FAE2-265C413011BD}"/>
          </ac:spMkLst>
        </pc:spChg>
        <pc:spChg chg="add mod">
          <ac:chgData name="mr.patelvraj6374@outlook.com" userId="d08b1f3c1b42fb8a" providerId="LiveId" clId="{65629EAE-5C78-4871-9411-E7CFC72406A6}" dt="2026-03-23T19:58:36.207" v="2769" actId="2711"/>
          <ac:spMkLst>
            <pc:docMk/>
            <pc:sldMk cId="1687732741" sldId="267"/>
            <ac:spMk id="18" creationId="{502CE51F-4B39-5420-5A92-8D6D658C9430}"/>
          </ac:spMkLst>
        </pc:spChg>
        <pc:spChg chg="add mod">
          <ac:chgData name="mr.patelvraj6374@outlook.com" userId="d08b1f3c1b42fb8a" providerId="LiveId" clId="{65629EAE-5C78-4871-9411-E7CFC72406A6}" dt="2026-03-23T19:58:36.207" v="2769" actId="2711"/>
          <ac:spMkLst>
            <pc:docMk/>
            <pc:sldMk cId="1687732741" sldId="267"/>
            <ac:spMk id="19" creationId="{7DA8FA28-E329-04EC-72BD-81420F83CD64}"/>
          </ac:spMkLst>
        </pc:spChg>
      </pc:sldChg>
      <pc:sldChg chg="addSp delSp modSp new del mod">
        <pc:chgData name="mr.patelvraj6374@outlook.com" userId="d08b1f3c1b42fb8a" providerId="LiveId" clId="{65629EAE-5C78-4871-9411-E7CFC72406A6}" dt="2026-03-23T11:05:33.670" v="458" actId="680"/>
        <pc:sldMkLst>
          <pc:docMk/>
          <pc:sldMk cId="3565693767" sldId="267"/>
        </pc:sldMkLst>
        <pc:spChg chg="add del">
          <ac:chgData name="mr.patelvraj6374@outlook.com" userId="d08b1f3c1b42fb8a" providerId="LiveId" clId="{65629EAE-5C78-4871-9411-E7CFC72406A6}" dt="2026-03-23T11:05:32.575" v="457" actId="21"/>
          <ac:spMkLst>
            <pc:docMk/>
            <pc:sldMk cId="3565693767" sldId="267"/>
            <ac:spMk id="2" creationId="{6ED085C4-E2C6-2030-32BD-728E3E4EA70D}"/>
          </ac:spMkLst>
        </pc:spChg>
        <pc:spChg chg="add del">
          <ac:chgData name="mr.patelvraj6374@outlook.com" userId="d08b1f3c1b42fb8a" providerId="LiveId" clId="{65629EAE-5C78-4871-9411-E7CFC72406A6}" dt="2026-03-23T11:05:32.094" v="456" actId="21"/>
          <ac:spMkLst>
            <pc:docMk/>
            <pc:sldMk cId="3565693767" sldId="267"/>
            <ac:spMk id="3" creationId="{52B8E1E1-7F35-4188-B79F-EE702B88E386}"/>
          </ac:spMkLst>
        </pc:spChg>
        <pc:spChg chg="add mod">
          <ac:chgData name="mr.patelvraj6374@outlook.com" userId="d08b1f3c1b42fb8a" providerId="LiveId" clId="{65629EAE-5C78-4871-9411-E7CFC72406A6}" dt="2026-03-23T11:05:31.668" v="455" actId="14100"/>
          <ac:spMkLst>
            <pc:docMk/>
            <pc:sldMk cId="3565693767" sldId="267"/>
            <ac:spMk id="4" creationId="{C33B4D47-C8C6-799B-2619-ACF75B2EF01E}"/>
          </ac:spMkLst>
        </pc:spChg>
      </pc:sldChg>
      <pc:sldChg chg="modSp new mod">
        <pc:chgData name="mr.patelvraj6374@outlook.com" userId="d08b1f3c1b42fb8a" providerId="LiveId" clId="{65629EAE-5C78-4871-9411-E7CFC72406A6}" dt="2026-03-23T20:01:04.949" v="2786" actId="27636"/>
        <pc:sldMkLst>
          <pc:docMk/>
          <pc:sldMk cId="81307238" sldId="268"/>
        </pc:sldMkLst>
        <pc:spChg chg="mod">
          <ac:chgData name="mr.patelvraj6374@outlook.com" userId="d08b1f3c1b42fb8a" providerId="LiveId" clId="{65629EAE-5C78-4871-9411-E7CFC72406A6}" dt="2026-03-23T19:45:23.472" v="2543"/>
          <ac:spMkLst>
            <pc:docMk/>
            <pc:sldMk cId="81307238" sldId="268"/>
            <ac:spMk id="2" creationId="{2E1D75FB-6E8A-6F0E-82CF-1166F92459C3}"/>
          </ac:spMkLst>
        </pc:spChg>
        <pc:spChg chg="mod">
          <ac:chgData name="mr.patelvraj6374@outlook.com" userId="d08b1f3c1b42fb8a" providerId="LiveId" clId="{65629EAE-5C78-4871-9411-E7CFC72406A6}" dt="2026-03-23T20:01:04.949" v="2786" actId="27636"/>
          <ac:spMkLst>
            <pc:docMk/>
            <pc:sldMk cId="81307238" sldId="268"/>
            <ac:spMk id="3" creationId="{1D2C598F-B933-0A8A-4B5C-23263D586DAE}"/>
          </ac:spMkLst>
        </pc:spChg>
      </pc:sldChg>
      <pc:sldChg chg="addSp delSp modSp new mod">
        <pc:chgData name="mr.patelvraj6374@outlook.com" userId="d08b1f3c1b42fb8a" providerId="LiveId" clId="{65629EAE-5C78-4871-9411-E7CFC72406A6}" dt="2026-03-23T19:57:53.153" v="2765" actId="11529"/>
        <pc:sldMkLst>
          <pc:docMk/>
          <pc:sldMk cId="1670962880" sldId="269"/>
        </pc:sldMkLst>
        <pc:spChg chg="add del mod">
          <ac:chgData name="mr.patelvraj6374@outlook.com" userId="d08b1f3c1b42fb8a" providerId="LiveId" clId="{65629EAE-5C78-4871-9411-E7CFC72406A6}" dt="2026-03-23T19:57:52.721" v="2764" actId="20577"/>
          <ac:spMkLst>
            <pc:docMk/>
            <pc:sldMk cId="1670962880" sldId="269"/>
            <ac:spMk id="2" creationId="{15D2B1F2-D588-B7D6-5885-01912BC37BDD}"/>
          </ac:spMkLst>
        </pc:spChg>
        <pc:spChg chg="mod">
          <ac:chgData name="mr.patelvraj6374@outlook.com" userId="d08b1f3c1b42fb8a" providerId="LiveId" clId="{65629EAE-5C78-4871-9411-E7CFC72406A6}" dt="2026-03-23T19:55:28.049" v="2750" actId="5793"/>
          <ac:spMkLst>
            <pc:docMk/>
            <pc:sldMk cId="1670962880" sldId="269"/>
            <ac:spMk id="3" creationId="{A232EE93-8062-2549-F7F9-C7565074D777}"/>
          </ac:spMkLst>
        </pc:spChg>
        <pc:spChg chg="add del mod">
          <ac:chgData name="mr.patelvraj6374@outlook.com" userId="d08b1f3c1b42fb8a" providerId="LiveId" clId="{65629EAE-5C78-4871-9411-E7CFC72406A6}" dt="2026-03-23T19:57:53.153" v="2765" actId="11529"/>
          <ac:spMkLst>
            <pc:docMk/>
            <pc:sldMk cId="1670962880" sldId="269"/>
            <ac:spMk id="4" creationId="{189BC8F5-1158-C57B-4B3A-F376BDD85DE4}"/>
          </ac:spMkLst>
        </pc:spChg>
        <pc:spChg chg="add mod">
          <ac:chgData name="mr.patelvraj6374@outlook.com" userId="d08b1f3c1b42fb8a" providerId="LiveId" clId="{65629EAE-5C78-4871-9411-E7CFC72406A6}" dt="2026-03-23T19:57:48.513" v="2761"/>
          <ac:spMkLst>
            <pc:docMk/>
            <pc:sldMk cId="1670962880" sldId="269"/>
            <ac:spMk id="5" creationId="{15D2B1F2-D588-B7D6-5885-01912BC37B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0A9BAF-8826-47E4-9085-EEAE8056EC5E}" type="datetimeFigureOut">
              <a:rPr lang="en-IN" smtClean="0"/>
              <a:t>23-03-2026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2FF26-8069-48A0-AB1B-70130FBAE727}" type="slidenum">
              <a:rPr lang="en-IN" smtClean="0"/>
              <a:t>‹#›</a:t>
            </a:fld>
            <a:endParaRPr lang="en-IN"/>
          </a:p>
        </p:txBody>
      </p:sp>
    </p:spTree>
    <p:extLst>
      <p:ext uri="{BB962C8B-B14F-4D97-AF65-F5344CB8AC3E}">
        <p14:creationId xmlns:p14="http://schemas.microsoft.com/office/powerpoint/2010/main" val="1202270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CA2FF26-8069-48A0-AB1B-70130FBAE727}" type="slidenum">
              <a:rPr lang="en-IN" smtClean="0"/>
              <a:t>9</a:t>
            </a:fld>
            <a:endParaRPr lang="en-IN"/>
          </a:p>
        </p:txBody>
      </p:sp>
    </p:spTree>
    <p:extLst>
      <p:ext uri="{BB962C8B-B14F-4D97-AF65-F5344CB8AC3E}">
        <p14:creationId xmlns:p14="http://schemas.microsoft.com/office/powerpoint/2010/main" val="4193240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223743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4259382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7603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E96E85-3865-43AD-95C5-DF107F2FAB47}"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509839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E96E85-3865-43AD-95C5-DF107F2FAB47}" type="datetimeFigureOut">
              <a:rPr lang="en-IN" smtClean="0"/>
              <a:t>23-03-2026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63211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E96E85-3865-43AD-95C5-DF107F2FAB47}" type="datetimeFigureOut">
              <a:rPr lang="en-IN" smtClean="0"/>
              <a:t>23-03-2026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120968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E96E85-3865-43AD-95C5-DF107F2FAB47}" type="datetimeFigureOut">
              <a:rPr lang="en-IN" smtClean="0"/>
              <a:t>23-03-2026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41087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359540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57078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70884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A650B3-E52E-4776-9919-B33B0AC4FDA4}"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8909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307200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28785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68457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88669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895806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6E96E85-3865-43AD-95C5-DF107F2FAB47}" type="datetimeFigureOut">
              <a:rPr lang="en-IN" smtClean="0"/>
              <a:t>23-03-2026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AA650B3-E52E-4776-9919-B33B0AC4FDA4}" type="slidenum">
              <a:rPr lang="en-IN" smtClean="0"/>
              <a:t>‹#›</a:t>
            </a:fld>
            <a:endParaRPr lang="en-IN"/>
          </a:p>
        </p:txBody>
      </p:sp>
    </p:spTree>
    <p:extLst>
      <p:ext uri="{BB962C8B-B14F-4D97-AF65-F5344CB8AC3E}">
        <p14:creationId xmlns:p14="http://schemas.microsoft.com/office/powerpoint/2010/main" val="100091654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ihi.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oogle Shape;118;p1">
            <a:extLst>
              <a:ext uri="{FF2B5EF4-FFF2-40B4-BE49-F238E27FC236}">
                <a16:creationId xmlns:a16="http://schemas.microsoft.com/office/drawing/2014/main" id="{FA874CD6-D1A3-C9B7-F176-33A84B8289D2}"/>
              </a:ext>
            </a:extLst>
          </p:cNvPr>
          <p:cNvPicPr preferRelativeResize="0"/>
          <p:nvPr/>
        </p:nvPicPr>
        <p:blipFill rotWithShape="1">
          <a:blip r:embed="rId2">
            <a:alphaModFix/>
          </a:blip>
          <a:srcRect/>
          <a:stretch/>
        </p:blipFill>
        <p:spPr>
          <a:xfrm>
            <a:off x="89204" y="136386"/>
            <a:ext cx="1877247" cy="994324"/>
          </a:xfrm>
          <a:prstGeom prst="rect">
            <a:avLst/>
          </a:prstGeom>
          <a:noFill/>
          <a:ln>
            <a:noFill/>
          </a:ln>
          <a:effectLst>
            <a:outerShdw blurRad="292100" dist="139700" dir="2700000" algn="tl" rotWithShape="0">
              <a:srgbClr val="333333">
                <a:alpha val="65098"/>
              </a:srgbClr>
            </a:outerShdw>
          </a:effectLst>
        </p:spPr>
      </p:pic>
      <p:sp>
        <p:nvSpPr>
          <p:cNvPr id="2" name="TextBox 1">
            <a:extLst>
              <a:ext uri="{FF2B5EF4-FFF2-40B4-BE49-F238E27FC236}">
                <a16:creationId xmlns:a16="http://schemas.microsoft.com/office/drawing/2014/main" id="{8C4CFA49-D8EB-7436-F50E-5E131380A4BD}"/>
              </a:ext>
            </a:extLst>
          </p:cNvPr>
          <p:cNvSpPr txBox="1"/>
          <p:nvPr/>
        </p:nvSpPr>
        <p:spPr>
          <a:xfrm>
            <a:off x="762000" y="1446406"/>
            <a:ext cx="10668000" cy="3965188"/>
          </a:xfrm>
          <a:prstGeom prst="rect">
            <a:avLst/>
          </a:prstGeom>
          <a:noFill/>
        </p:spPr>
        <p:txBody>
          <a:bodyPr wrap="square" rtlCol="0">
            <a:spAutoFit/>
          </a:bodyPr>
          <a:lstStyle/>
          <a:p>
            <a:pPr algn="ctr">
              <a:lnSpc>
                <a:spcPct val="150000"/>
              </a:lnSpc>
            </a:pPr>
            <a:r>
              <a:rPr lang="en-US" sz="2800" b="1" dirty="0">
                <a:latin typeface="Arial" panose="020B0604020202020204" pitchFamily="34" charset="0"/>
                <a:cs typeface="Arial" panose="020B0604020202020204" pitchFamily="34" charset="0"/>
              </a:rPr>
              <a:t>Quality Assurance And Service Improvement In</a:t>
            </a:r>
          </a:p>
          <a:p>
            <a:pPr algn="ctr">
              <a:lnSpc>
                <a:spcPct val="150000"/>
              </a:lnSpc>
            </a:pPr>
            <a:r>
              <a:rPr lang="en-US" sz="2800" b="1" dirty="0">
                <a:latin typeface="Arial" panose="020B0604020202020204" pitchFamily="34" charset="0"/>
                <a:cs typeface="Arial" panose="020B0604020202020204" pitchFamily="34" charset="0"/>
              </a:rPr>
              <a:t>Healthcare</a:t>
            </a:r>
          </a:p>
          <a:p>
            <a:pPr algn="ctr">
              <a:lnSpc>
                <a:spcPct val="150000"/>
              </a:lnSpc>
            </a:pPr>
            <a:r>
              <a:rPr lang="en-US" sz="2400" b="1" dirty="0">
                <a:latin typeface="Arial" panose="020B0604020202020204" pitchFamily="34" charset="0"/>
                <a:cs typeface="Arial" panose="020B0604020202020204" pitchFamily="34" charset="0"/>
              </a:rPr>
              <a:t>Mid Staffordshire NHS Foundation Trust Crisis</a:t>
            </a:r>
          </a:p>
          <a:p>
            <a:pPr algn="ctr">
              <a:lnSpc>
                <a:spcPct val="150000"/>
              </a:lnSpc>
            </a:pPr>
            <a:r>
              <a:rPr lang="en-IN" b="1" dirty="0">
                <a:latin typeface="Arial" panose="020B0604020202020204" pitchFamily="34" charset="0"/>
                <a:cs typeface="Arial" panose="020B0604020202020204" pitchFamily="34" charset="0"/>
              </a:rPr>
              <a:t>LCHS7006</a:t>
            </a:r>
          </a:p>
          <a:p>
            <a:pPr algn="ctr">
              <a:lnSpc>
                <a:spcPct val="150000"/>
              </a:lnSpc>
            </a:pPr>
            <a:r>
              <a:rPr lang="en-IN" b="1" dirty="0">
                <a:latin typeface="Arial" panose="020B0604020202020204" pitchFamily="34" charset="0"/>
                <a:cs typeface="Arial" panose="020B0604020202020204" pitchFamily="34" charset="0"/>
              </a:rPr>
              <a:t>Name: </a:t>
            </a:r>
            <a:r>
              <a:rPr lang="en-IN" b="1" dirty="0" err="1">
                <a:latin typeface="Arial" panose="020B0604020202020204" pitchFamily="34" charset="0"/>
                <a:cs typeface="Arial" panose="020B0604020202020204" pitchFamily="34" charset="0"/>
              </a:rPr>
              <a:t>Priyaben</a:t>
            </a:r>
            <a:r>
              <a:rPr lang="en-IN" b="1" dirty="0">
                <a:latin typeface="Arial" panose="020B0604020202020204" pitchFamily="34" charset="0"/>
                <a:cs typeface="Arial" panose="020B0604020202020204" pitchFamily="34" charset="0"/>
              </a:rPr>
              <a:t> </a:t>
            </a:r>
            <a:r>
              <a:rPr lang="en-IN" b="1" dirty="0" err="1">
                <a:latin typeface="Arial" panose="020B0604020202020204" pitchFamily="34" charset="0"/>
                <a:cs typeface="Arial" panose="020B0604020202020204" pitchFamily="34" charset="0"/>
              </a:rPr>
              <a:t>Bhupendrabhai</a:t>
            </a:r>
            <a:r>
              <a:rPr lang="en-IN" b="1" dirty="0">
                <a:latin typeface="Arial" panose="020B0604020202020204" pitchFamily="34" charset="0"/>
                <a:cs typeface="Arial" panose="020B0604020202020204" pitchFamily="34" charset="0"/>
              </a:rPr>
              <a:t> Patel</a:t>
            </a:r>
            <a:br>
              <a:rPr lang="nl-NL" b="1" dirty="0">
                <a:latin typeface="Arial" panose="020B0604020202020204" pitchFamily="34" charset="0"/>
                <a:ea typeface="Times New Roman"/>
                <a:cs typeface="Arial" panose="020B0604020202020204" pitchFamily="34" charset="0"/>
                <a:sym typeface="Times New Roman"/>
              </a:rPr>
            </a:br>
            <a:r>
              <a:rPr lang="nl-NL" b="1" dirty="0">
                <a:latin typeface="Arial" panose="020B0604020202020204" pitchFamily="34" charset="0"/>
                <a:ea typeface="Times New Roman"/>
                <a:cs typeface="Arial" panose="020B0604020202020204" pitchFamily="34" charset="0"/>
                <a:sym typeface="Times New Roman"/>
              </a:rPr>
              <a:t>Student ID: 2503904</a:t>
            </a:r>
            <a:br>
              <a:rPr lang="nl-NL" b="1" dirty="0">
                <a:latin typeface="Arial" panose="020B0604020202020204" pitchFamily="34" charset="0"/>
                <a:ea typeface="Times New Roman"/>
                <a:cs typeface="Arial" panose="020B0604020202020204" pitchFamily="34" charset="0"/>
                <a:sym typeface="Times New Roman"/>
              </a:rPr>
            </a:br>
            <a:r>
              <a:rPr lang="nl-NL" b="1" dirty="0">
                <a:latin typeface="Arial" panose="020B0604020202020204" pitchFamily="34" charset="0"/>
                <a:ea typeface="Times New Roman"/>
                <a:cs typeface="Arial" panose="020B0604020202020204" pitchFamily="34" charset="0"/>
                <a:sym typeface="Times New Roman"/>
              </a:rPr>
              <a:t>Supervisor Name: Brian Mashumba  </a:t>
            </a:r>
            <a:br>
              <a:rPr lang="nl-NL" b="1" dirty="0">
                <a:latin typeface="Arial" panose="020B0604020202020204" pitchFamily="34" charset="0"/>
                <a:ea typeface="Times New Roman"/>
                <a:cs typeface="Arial" panose="020B0604020202020204" pitchFamily="34" charset="0"/>
                <a:sym typeface="Times New Roman"/>
              </a:rPr>
            </a:br>
            <a:r>
              <a:rPr lang="nl-NL" b="1" dirty="0">
                <a:latin typeface="Arial" panose="020B0604020202020204" pitchFamily="34" charset="0"/>
                <a:ea typeface="Times New Roman"/>
                <a:cs typeface="Arial" panose="020B0604020202020204" pitchFamily="34" charset="0"/>
                <a:sym typeface="Times New Roman"/>
              </a:rPr>
              <a:t>Email address:2503904@Student.Uwtsd.ac.Uk</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6471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B481E5-EEEC-D1BB-9D6D-1A17D3E309BF}"/>
              </a:ext>
            </a:extLst>
          </p:cNvPr>
          <p:cNvSpPr>
            <a:spLocks noGrp="1"/>
          </p:cNvSpPr>
          <p:nvPr>
            <p:ph idx="1"/>
          </p:nvPr>
        </p:nvSpPr>
        <p:spPr>
          <a:xfrm>
            <a:off x="838200" y="403123"/>
            <a:ext cx="10515600" cy="5773840"/>
          </a:xfrm>
        </p:spPr>
        <p:txBody>
          <a:bodyPr/>
          <a:lstStyle/>
          <a:p>
            <a:pPr marL="0" indent="0">
              <a:buNone/>
            </a:pPr>
            <a:r>
              <a:rPr lang="en-IN" dirty="0">
                <a:latin typeface="Arial" panose="020B0604020202020204" pitchFamily="34" charset="0"/>
                <a:cs typeface="Arial" panose="020B0604020202020204" pitchFamily="34" charset="0"/>
              </a:rPr>
              <a:t> </a:t>
            </a:r>
          </a:p>
          <a:p>
            <a:pPr marL="0" indent="0">
              <a:buNone/>
            </a:pP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73114A2-135F-E25C-2951-B19DBA84306E}"/>
              </a:ext>
            </a:extLst>
          </p:cNvPr>
          <p:cNvSpPr txBox="1"/>
          <p:nvPr/>
        </p:nvSpPr>
        <p:spPr>
          <a:xfrm>
            <a:off x="838200" y="1197620"/>
            <a:ext cx="5593705" cy="4462760"/>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                  Introduction </a:t>
            </a:r>
          </a:p>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One of the worst shortcomings in healthcare quality in the history of the National Health Service (NHS) is the Mid Staffordshire Crisis (2005-2009).</a:t>
            </a:r>
          </a:p>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The Mid Staffordshire NHS Foundation Trust made a grave mistake in patient care which had </a:t>
            </a:r>
            <a:r>
              <a:rPr lang="en-US" sz="2000" dirty="0" err="1">
                <a:latin typeface="Arial" panose="020B0604020202020204" pitchFamily="34" charset="0"/>
                <a:cs typeface="Arial" panose="020B0604020202020204" pitchFamily="34" charset="0"/>
              </a:rPr>
              <a:t>disatarious</a:t>
            </a:r>
            <a:r>
              <a:rPr lang="en-US" sz="2000" dirty="0">
                <a:latin typeface="Arial" panose="020B0604020202020204" pitchFamily="34" charset="0"/>
                <a:cs typeface="Arial" panose="020B0604020202020204" pitchFamily="34" charset="0"/>
              </a:rPr>
              <a:t> effect on patients and their families</a:t>
            </a:r>
          </a:p>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Between 400 and 1200 more fatalities are thought to have resulted from inadequate care, underscoring structural flaws in NHS patient safety procedures and quality assurance system.</a:t>
            </a:r>
          </a:p>
        </p:txBody>
      </p:sp>
      <p:sp>
        <p:nvSpPr>
          <p:cNvPr id="7" name="Rectangle 6">
            <a:extLst>
              <a:ext uri="{FF2B5EF4-FFF2-40B4-BE49-F238E27FC236}">
                <a16:creationId xmlns:a16="http://schemas.microsoft.com/office/drawing/2014/main" id="{8D9EA51A-A5C4-600F-42A1-77E4539CB15E}"/>
              </a:ext>
            </a:extLst>
          </p:cNvPr>
          <p:cNvSpPr/>
          <p:nvPr/>
        </p:nvSpPr>
        <p:spPr>
          <a:xfrm>
            <a:off x="7226710" y="3669737"/>
            <a:ext cx="3893574" cy="2507226"/>
          </a:xfrm>
          <a:prstGeom prst="rect">
            <a:avLst/>
          </a:prstGeom>
          <a:solidFill>
            <a:schemeClr val="accent2">
              <a:lumMod val="60000"/>
              <a:lumOff val="40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Key Objectives</a:t>
            </a:r>
          </a:p>
          <a:p>
            <a:pPr algn="ctr"/>
            <a:r>
              <a:rPr lang="en-US" sz="20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A preventable tragedy that exposed fundamental weaknesses in healthcare governance and quality oversight</a:t>
            </a:r>
            <a:r>
              <a:rPr lang="en-US" sz="24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5275527E-6C80-053B-D06C-4EEDD29AC020}"/>
              </a:ext>
            </a:extLst>
          </p:cNvPr>
          <p:cNvPicPr>
            <a:picLocks noChangeAspect="1"/>
          </p:cNvPicPr>
          <p:nvPr/>
        </p:nvPicPr>
        <p:blipFill>
          <a:blip r:embed="rId2">
            <a:extLst>
              <a:ext uri="{28A0092B-C50C-407E-A947-70E740481C1C}">
                <a14:useLocalDpi xmlns:a14="http://schemas.microsoft.com/office/drawing/2010/main" val="0"/>
              </a:ext>
            </a:extLst>
          </a:blip>
          <a:srcRect b="10757"/>
          <a:stretch>
            <a:fillRect/>
          </a:stretch>
        </p:blipFill>
        <p:spPr>
          <a:xfrm>
            <a:off x="7006242" y="403123"/>
            <a:ext cx="4114042" cy="2507226"/>
          </a:xfrm>
          <a:prstGeom prst="rect">
            <a:avLst/>
          </a:prstGeom>
        </p:spPr>
      </p:pic>
    </p:spTree>
    <p:extLst>
      <p:ext uri="{BB962C8B-B14F-4D97-AF65-F5344CB8AC3E}">
        <p14:creationId xmlns:p14="http://schemas.microsoft.com/office/powerpoint/2010/main" val="3754461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B6CC-4714-82FE-D68E-E1B6B66CF409}"/>
              </a:ext>
            </a:extLst>
          </p:cNvPr>
          <p:cNvSpPr>
            <a:spLocks noGrp="1"/>
          </p:cNvSpPr>
          <p:nvPr>
            <p:ph type="title"/>
          </p:nvPr>
        </p:nvSpPr>
        <p:spPr>
          <a:xfrm>
            <a:off x="1758587" y="680249"/>
            <a:ext cx="8111612" cy="738663"/>
          </a:xfrm>
        </p:spPr>
        <p:txBody>
          <a:bodyPr>
            <a:normAutofit/>
          </a:bodyPr>
          <a:lstStyle/>
          <a:p>
            <a:r>
              <a:rPr lang="en-US" dirty="0">
                <a:latin typeface="Arial" panose="020B0604020202020204" pitchFamily="34" charset="0"/>
                <a:cs typeface="Arial" panose="020B0604020202020204" pitchFamily="34" charset="0"/>
              </a:rPr>
              <a:t>Why Mid Staffordshire system failed?</a:t>
            </a:r>
            <a:endParaRPr lang="en-IN"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0F2489D-DB29-0527-C590-1425C875B4D0}"/>
              </a:ext>
            </a:extLst>
          </p:cNvPr>
          <p:cNvSpPr/>
          <p:nvPr/>
        </p:nvSpPr>
        <p:spPr>
          <a:xfrm>
            <a:off x="648930" y="1622322"/>
            <a:ext cx="2939844" cy="8309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The leadership failure</a:t>
            </a:r>
          </a:p>
          <a:p>
            <a:pPr algn="ctr"/>
            <a:r>
              <a:rPr lang="en-IN" sz="1600" dirty="0">
                <a:latin typeface="Arial" panose="020B0604020202020204" pitchFamily="34" charset="0"/>
                <a:cs typeface="Arial" panose="020B0604020202020204" pitchFamily="34" charset="0"/>
              </a:rPr>
              <a:t>(Francis, 2013)</a:t>
            </a:r>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2FA7D388-AD6A-8E2E-5D4F-6130162D0C14}"/>
              </a:ext>
            </a:extLst>
          </p:cNvPr>
          <p:cNvSpPr/>
          <p:nvPr/>
        </p:nvSpPr>
        <p:spPr>
          <a:xfrm>
            <a:off x="4512826" y="1622322"/>
            <a:ext cx="2831871" cy="8309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uNone/>
            </a:pPr>
            <a:r>
              <a:rPr lang="en-US" b="1" dirty="0">
                <a:latin typeface="Arial" panose="020B0604020202020204" pitchFamily="34" charset="0"/>
                <a:cs typeface="Arial" panose="020B0604020202020204" pitchFamily="34" charset="0"/>
              </a:rPr>
              <a:t>Organizational Culture (Toxic Culture)</a:t>
            </a:r>
          </a:p>
        </p:txBody>
      </p:sp>
      <p:sp>
        <p:nvSpPr>
          <p:cNvPr id="8" name="Rectangle 7">
            <a:extLst>
              <a:ext uri="{FF2B5EF4-FFF2-40B4-BE49-F238E27FC236}">
                <a16:creationId xmlns:a16="http://schemas.microsoft.com/office/drawing/2014/main" id="{AE850A2F-6CF2-997A-7BA9-5526E0B6F6BE}"/>
              </a:ext>
            </a:extLst>
          </p:cNvPr>
          <p:cNvSpPr/>
          <p:nvPr/>
        </p:nvSpPr>
        <p:spPr>
          <a:xfrm>
            <a:off x="8306474" y="1585538"/>
            <a:ext cx="3236596" cy="6660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lgn="ctr"/>
            <a:endParaRPr lang="en-US" dirty="0">
              <a:solidFill>
                <a:schemeClr val="tx1"/>
              </a:solidFill>
              <a:latin typeface="Arial" panose="020B0604020202020204" pitchFamily="34" charset="0"/>
              <a:cs typeface="Arial" panose="020B0604020202020204" pitchFamily="34" charset="0"/>
            </a:endParaRPr>
          </a:p>
          <a:p>
            <a:pPr lvl="1" algn="ctr"/>
            <a:endParaRPr lang="en-US" dirty="0">
              <a:solidFill>
                <a:schemeClr val="tx1"/>
              </a:solidFill>
              <a:latin typeface="Arial" panose="020B0604020202020204" pitchFamily="34" charset="0"/>
              <a:cs typeface="Arial" panose="020B0604020202020204" pitchFamily="34" charset="0"/>
            </a:endParaRPr>
          </a:p>
          <a:p>
            <a:pPr lvl="1" algn="ctr"/>
            <a:r>
              <a:rPr lang="en-US" dirty="0">
                <a:latin typeface="Arial" panose="020B0604020202020204" pitchFamily="34" charset="0"/>
                <a:cs typeface="Arial" panose="020B0604020202020204" pitchFamily="34" charset="0"/>
              </a:rPr>
              <a:t>Focus on Targets Over Care</a:t>
            </a:r>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bg1"/>
              </a:solidFill>
              <a:latin typeface="Arial" panose="020B0604020202020204" pitchFamily="34" charset="0"/>
              <a:cs typeface="Arial" panose="020B0604020202020204" pitchFamily="34" charset="0"/>
            </a:endParaRPr>
          </a:p>
          <a:p>
            <a:pPr lvl="1"/>
            <a:r>
              <a:rPr lang="en-US" sz="1400" dirty="0" err="1">
                <a:solidFill>
                  <a:schemeClr val="tx1"/>
                </a:solidFill>
                <a:latin typeface="Arial" panose="020B0604020202020204" pitchFamily="34" charset="0"/>
                <a:cs typeface="Arial" panose="020B0604020202020204" pitchFamily="34" charset="0"/>
              </a:rPr>
              <a:t>Prioritisation</a:t>
            </a:r>
            <a:r>
              <a:rPr lang="en-US" sz="1400" dirty="0">
                <a:solidFill>
                  <a:schemeClr val="tx1"/>
                </a:solidFill>
                <a:latin typeface="Arial" panose="020B0604020202020204" pitchFamily="34" charset="0"/>
                <a:cs typeface="Arial" panose="020B0604020202020204" pitchFamily="34" charset="0"/>
              </a:rPr>
              <a:t> of National policies </a:t>
            </a:r>
          </a:p>
          <a:p>
            <a:pPr marL="742950" lvl="1" indent="-285750">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Waiting times</a:t>
            </a:r>
          </a:p>
          <a:p>
            <a:pPr marL="742950" lvl="1" indent="-285750">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Financial performance </a:t>
            </a:r>
          </a:p>
          <a:p>
            <a:pPr marL="285750" indent="-285750">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Employees were under pressure to achieve goals rather than provide quality care .</a:t>
            </a:r>
            <a:endParaRPr lang="en-US" dirty="0">
              <a:solidFill>
                <a:schemeClr val="tx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CE9B4EEE-0665-EB2B-710A-C7D74E6DE771}"/>
              </a:ext>
            </a:extLst>
          </p:cNvPr>
          <p:cNvSpPr/>
          <p:nvPr/>
        </p:nvSpPr>
        <p:spPr>
          <a:xfrm>
            <a:off x="867425" y="4230859"/>
            <a:ext cx="2495207" cy="5595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US" b="1" dirty="0">
                <a:latin typeface="Arial" panose="020B0604020202020204" pitchFamily="34" charset="0"/>
                <a:cs typeface="Arial" panose="020B0604020202020204" pitchFamily="34" charset="0"/>
              </a:rPr>
              <a:t>Staffing Shortages</a:t>
            </a:r>
          </a:p>
        </p:txBody>
      </p:sp>
      <p:sp>
        <p:nvSpPr>
          <p:cNvPr id="12" name="Rectangle 1">
            <a:extLst>
              <a:ext uri="{FF2B5EF4-FFF2-40B4-BE49-F238E27FC236}">
                <a16:creationId xmlns:a16="http://schemas.microsoft.com/office/drawing/2014/main" id="{576D8CC4-5EA4-CFBB-1CEF-6C36E20221FE}"/>
              </a:ext>
            </a:extLst>
          </p:cNvPr>
          <p:cNvSpPr>
            <a:spLocks noChangeArrowheads="1"/>
          </p:cNvSpPr>
          <p:nvPr/>
        </p:nvSpPr>
        <p:spPr bwMode="auto">
          <a:xfrm>
            <a:off x="484224" y="2444513"/>
            <a:ext cx="3657600"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effectLst/>
                <a:latin typeface="Arial" panose="020B0604020202020204" pitchFamily="34" charset="0"/>
                <a:cs typeface="Arial" panose="020B0604020202020204" pitchFamily="34" charset="0"/>
              </a:rPr>
              <a:t>Financial goals and foundation trust status were given the highest priority in management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400" dirty="0">
                <a:latin typeface="Arial" panose="020B0604020202020204" pitchFamily="34" charset="0"/>
                <a:cs typeface="Arial" panose="020B0604020202020204" pitchFamily="34" charset="0"/>
              </a:rPr>
              <a:t>Over patient care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effectLst/>
                <a:latin typeface="Arial" panose="020B0604020202020204" pitchFamily="34" charset="0"/>
                <a:cs typeface="Arial" panose="020B0604020202020204" pitchFamily="34" charset="0"/>
              </a:rPr>
              <a:t>Bad decision-making</a:t>
            </a:r>
            <a:r>
              <a:rPr lang="en-US" altLang="en-US" sz="1400" dirty="0">
                <a:latin typeface="Arial" panose="020B0604020202020204" pitchFamily="34" charset="0"/>
                <a:cs typeface="Arial" panose="020B0604020202020204" pitchFamily="34" charset="0"/>
              </a:rPr>
              <a:t> and accountability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effectLst/>
                <a:latin typeface="Arial" panose="020B0604020202020204" pitchFamily="34" charset="0"/>
                <a:cs typeface="Arial" panose="020B0604020202020204" pitchFamily="34" charset="0"/>
              </a:rPr>
              <a:t>The manager did not consider warning signs.</a:t>
            </a:r>
          </a:p>
        </p:txBody>
      </p:sp>
      <p:sp>
        <p:nvSpPr>
          <p:cNvPr id="14" name="TextBox 13">
            <a:extLst>
              <a:ext uri="{FF2B5EF4-FFF2-40B4-BE49-F238E27FC236}">
                <a16:creationId xmlns:a16="http://schemas.microsoft.com/office/drawing/2014/main" id="{788C943B-DBF0-4B0E-9D7D-AF74511FB0B3}"/>
              </a:ext>
            </a:extLst>
          </p:cNvPr>
          <p:cNvSpPr txBox="1"/>
          <p:nvPr/>
        </p:nvSpPr>
        <p:spPr>
          <a:xfrm>
            <a:off x="4017661" y="2720586"/>
            <a:ext cx="4516739" cy="1169551"/>
          </a:xfrm>
          <a:prstGeom prst="rect">
            <a:avLst/>
          </a:prstGeom>
          <a:noFill/>
        </p:spPr>
        <p:txBody>
          <a:bodyPr wrap="square">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Culture of silence </a:t>
            </a:r>
            <a:r>
              <a:rPr lang="en-IN" sz="1400" dirty="0">
                <a:latin typeface="Arial" panose="020B0604020202020204" pitchFamily="34" charset="0"/>
                <a:cs typeface="Arial" panose="020B0604020202020204" pitchFamily="34" charset="0"/>
              </a:rPr>
              <a:t>(Mannion &amp; Davies, 2015</a:t>
            </a:r>
            <a:r>
              <a:rPr lang="en-IN" sz="1400" dirty="0"/>
              <a:t>)</a:t>
            </a:r>
            <a:r>
              <a:rPr lang="en-US" sz="1400" dirty="0">
                <a:latin typeface="Arial" panose="020B0604020202020204" pitchFamily="34" charset="0"/>
                <a:cs typeface="Arial" panose="020B0604020202020204" pitchFamily="34" charset="0"/>
              </a:rPr>
              <a:t>and terror</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Employees were discouraged from speaking out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Patient complaints were not taken seriously, or we ignored them</a:t>
            </a:r>
          </a:p>
        </p:txBody>
      </p:sp>
      <p:sp>
        <p:nvSpPr>
          <p:cNvPr id="16" name="TextBox 15">
            <a:extLst>
              <a:ext uri="{FF2B5EF4-FFF2-40B4-BE49-F238E27FC236}">
                <a16:creationId xmlns:a16="http://schemas.microsoft.com/office/drawing/2014/main" id="{45A436BE-408E-3308-FAE2-265C413011BD}"/>
              </a:ext>
            </a:extLst>
          </p:cNvPr>
          <p:cNvSpPr txBox="1"/>
          <p:nvPr/>
        </p:nvSpPr>
        <p:spPr>
          <a:xfrm>
            <a:off x="353961" y="4976367"/>
            <a:ext cx="4080387" cy="954107"/>
          </a:xfrm>
          <a:prstGeom prst="rect">
            <a:avLst/>
          </a:prstGeom>
          <a:noFill/>
        </p:spPr>
        <p:txBody>
          <a:bodyPr wrap="square">
            <a:spAutoFi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Too few nurses with proper training </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 Patient care and attention were compromised due to excessive workload, performance decline, and employee burnout.  </a:t>
            </a:r>
          </a:p>
        </p:txBody>
      </p:sp>
      <p:sp>
        <p:nvSpPr>
          <p:cNvPr id="18" name="TextBox 17">
            <a:extLst>
              <a:ext uri="{FF2B5EF4-FFF2-40B4-BE49-F238E27FC236}">
                <a16:creationId xmlns:a16="http://schemas.microsoft.com/office/drawing/2014/main" id="{502CE51F-4B39-5420-5A92-8D6D658C9430}"/>
              </a:ext>
            </a:extLst>
          </p:cNvPr>
          <p:cNvSpPr txBox="1"/>
          <p:nvPr/>
        </p:nvSpPr>
        <p:spPr>
          <a:xfrm>
            <a:off x="4512826" y="4868645"/>
            <a:ext cx="6096000" cy="95410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Breakdown between: </a:t>
            </a:r>
          </a:p>
          <a:p>
            <a:pPr marL="742950" lvl="1"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Management and staff </a:t>
            </a:r>
          </a:p>
          <a:p>
            <a:pPr marL="742950" lvl="1"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Staff and patients </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Patient concerns were not escalated</a:t>
            </a:r>
          </a:p>
        </p:txBody>
      </p:sp>
      <p:sp>
        <p:nvSpPr>
          <p:cNvPr id="19" name="Rectangle 18">
            <a:extLst>
              <a:ext uri="{FF2B5EF4-FFF2-40B4-BE49-F238E27FC236}">
                <a16:creationId xmlns:a16="http://schemas.microsoft.com/office/drawing/2014/main" id="{7DA8FA28-E329-04EC-72BD-81420F83CD64}"/>
              </a:ext>
            </a:extLst>
          </p:cNvPr>
          <p:cNvSpPr/>
          <p:nvPr/>
        </p:nvSpPr>
        <p:spPr>
          <a:xfrm>
            <a:off x="4628219" y="4016230"/>
            <a:ext cx="2421510" cy="6540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uNone/>
            </a:pPr>
            <a:r>
              <a:rPr lang="en-US" b="1" dirty="0">
                <a:latin typeface="Arial" panose="020B0604020202020204" pitchFamily="34" charset="0"/>
                <a:cs typeface="Arial" panose="020B0604020202020204" pitchFamily="34" charset="0"/>
              </a:rPr>
              <a:t>Poor Communication</a:t>
            </a:r>
          </a:p>
        </p:txBody>
      </p:sp>
    </p:spTree>
    <p:extLst>
      <p:ext uri="{BB962C8B-B14F-4D97-AF65-F5344CB8AC3E}">
        <p14:creationId xmlns:p14="http://schemas.microsoft.com/office/powerpoint/2010/main" val="1687732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B4C7-F0D3-6717-B19F-C252D2AF1155}"/>
              </a:ext>
            </a:extLst>
          </p:cNvPr>
          <p:cNvSpPr>
            <a:spLocks noGrp="1"/>
          </p:cNvSpPr>
          <p:nvPr>
            <p:ph type="title"/>
          </p:nvPr>
        </p:nvSpPr>
        <p:spPr>
          <a:xfrm>
            <a:off x="1570883" y="707925"/>
            <a:ext cx="11083233" cy="1605115"/>
          </a:xfrm>
        </p:spPr>
        <p:txBody>
          <a:bodyPr>
            <a:normAutofit/>
          </a:bodyPr>
          <a:lstStyle/>
          <a:p>
            <a:r>
              <a:rPr lang="en-US" sz="3200" b="1" dirty="0">
                <a:latin typeface="Arial" panose="020B0604020202020204" pitchFamily="34" charset="0"/>
                <a:cs typeface="Arial" panose="020B0604020202020204" pitchFamily="34" charset="0"/>
              </a:rPr>
              <a:t>Background: The Road to Foundation Trust Status</a:t>
            </a:r>
          </a:p>
        </p:txBody>
      </p:sp>
      <p:sp>
        <p:nvSpPr>
          <p:cNvPr id="4" name="Oval 3">
            <a:extLst>
              <a:ext uri="{FF2B5EF4-FFF2-40B4-BE49-F238E27FC236}">
                <a16:creationId xmlns:a16="http://schemas.microsoft.com/office/drawing/2014/main" id="{8B54716E-2169-71B8-AE72-B35F9BF7290A}"/>
              </a:ext>
            </a:extLst>
          </p:cNvPr>
          <p:cNvSpPr/>
          <p:nvPr/>
        </p:nvSpPr>
        <p:spPr>
          <a:xfrm>
            <a:off x="412956" y="1944330"/>
            <a:ext cx="3721508" cy="3532238"/>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2">
                    <a:lumMod val="50000"/>
                  </a:schemeClr>
                </a:solidFill>
                <a:latin typeface="Arial" panose="020B0604020202020204" pitchFamily="34" charset="0"/>
                <a:cs typeface="Arial" panose="020B0604020202020204" pitchFamily="34" charset="0"/>
              </a:rPr>
              <a:t>Foundation Trust Ambition</a:t>
            </a:r>
          </a:p>
          <a:p>
            <a:r>
              <a:rPr lang="en-US" dirty="0">
                <a:solidFill>
                  <a:schemeClr val="tx1">
                    <a:lumMod val="85000"/>
                    <a:lumOff val="15000"/>
                  </a:schemeClr>
                </a:solidFill>
                <a:latin typeface="Arial" panose="020B0604020202020204" pitchFamily="34" charset="0"/>
                <a:cs typeface="Arial" panose="020B0604020202020204" pitchFamily="34" charset="0"/>
              </a:rPr>
              <a:t>Trust prioritized financial objectives over the provision of patient care by seeking to become a Foundation Trust.</a:t>
            </a:r>
          </a:p>
        </p:txBody>
      </p:sp>
      <p:sp>
        <p:nvSpPr>
          <p:cNvPr id="5" name="Oval 4">
            <a:extLst>
              <a:ext uri="{FF2B5EF4-FFF2-40B4-BE49-F238E27FC236}">
                <a16:creationId xmlns:a16="http://schemas.microsoft.com/office/drawing/2014/main" id="{498E8B5C-9159-E105-EEE8-B9EEB597ED04}"/>
              </a:ext>
            </a:extLst>
          </p:cNvPr>
          <p:cNvSpPr/>
          <p:nvPr/>
        </p:nvSpPr>
        <p:spPr>
          <a:xfrm>
            <a:off x="4134464" y="2018072"/>
            <a:ext cx="3746090" cy="3532238"/>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accent2">
                    <a:lumMod val="50000"/>
                  </a:schemeClr>
                </a:solidFill>
                <a:latin typeface="Arial" panose="020B0604020202020204" pitchFamily="34" charset="0"/>
                <a:cs typeface="Arial" panose="020B0604020202020204" pitchFamily="34" charset="0"/>
              </a:rPr>
              <a:t>Ignored Complaints</a:t>
            </a:r>
          </a:p>
          <a:p>
            <a:r>
              <a:rPr lang="en-US" dirty="0">
                <a:solidFill>
                  <a:schemeClr val="tx1">
                    <a:lumMod val="85000"/>
                    <a:lumOff val="15000"/>
                  </a:schemeClr>
                </a:solidFill>
                <a:latin typeface="Arial" panose="020B0604020202020204" pitchFamily="34" charset="0"/>
                <a:cs typeface="Arial" panose="020B0604020202020204" pitchFamily="34" charset="0"/>
              </a:rPr>
              <a:t>The concerns of patients and their families regarding basic care, negligence, and poor hygiene were all turned down.</a:t>
            </a:r>
          </a:p>
        </p:txBody>
      </p:sp>
      <p:sp>
        <p:nvSpPr>
          <p:cNvPr id="6" name="Oval 5">
            <a:extLst>
              <a:ext uri="{FF2B5EF4-FFF2-40B4-BE49-F238E27FC236}">
                <a16:creationId xmlns:a16="http://schemas.microsoft.com/office/drawing/2014/main" id="{D7F52162-6644-41F1-F3B0-B81BB0C4E682}"/>
              </a:ext>
            </a:extLst>
          </p:cNvPr>
          <p:cNvSpPr/>
          <p:nvPr/>
        </p:nvSpPr>
        <p:spPr>
          <a:xfrm>
            <a:off x="7880554" y="1944330"/>
            <a:ext cx="3746090" cy="3532238"/>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2">
                    <a:lumMod val="50000"/>
                  </a:schemeClr>
                </a:solidFill>
                <a:latin typeface="Arial" panose="020B0604020202020204" pitchFamily="34" charset="0"/>
                <a:cs typeface="Arial" panose="020B0604020202020204" pitchFamily="34" charset="0"/>
              </a:rPr>
              <a:t>Systemic Neglect</a:t>
            </a:r>
          </a:p>
          <a:p>
            <a:pPr algn="ctr"/>
            <a:r>
              <a:rPr lang="en-US" dirty="0">
                <a:solidFill>
                  <a:schemeClr val="tx1">
                    <a:lumMod val="85000"/>
                    <a:lumOff val="15000"/>
                  </a:schemeClr>
                </a:solidFill>
                <a:latin typeface="Arial" panose="020B0604020202020204" pitchFamily="34" charset="0"/>
                <a:cs typeface="Arial" panose="020B0604020202020204" pitchFamily="34" charset="0"/>
              </a:rPr>
              <a:t>Serious hygienic problems, insufficient staff, and basic care were reported.</a:t>
            </a:r>
          </a:p>
        </p:txBody>
      </p:sp>
    </p:spTree>
    <p:extLst>
      <p:ext uri="{BB962C8B-B14F-4D97-AF65-F5344CB8AC3E}">
        <p14:creationId xmlns:p14="http://schemas.microsoft.com/office/powerpoint/2010/main" val="1832835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453C3-884E-5D15-361E-46327A3B0193}"/>
              </a:ext>
            </a:extLst>
          </p:cNvPr>
          <p:cNvSpPr>
            <a:spLocks noGrp="1"/>
          </p:cNvSpPr>
          <p:nvPr>
            <p:ph type="title"/>
          </p:nvPr>
        </p:nvSpPr>
        <p:spPr>
          <a:xfrm>
            <a:off x="1565788" y="326980"/>
            <a:ext cx="10515600" cy="1325563"/>
          </a:xfrm>
        </p:spPr>
        <p:txBody>
          <a:bodyPr>
            <a:normAutofit fontScale="90000"/>
          </a:bodyPr>
          <a:lstStyle/>
          <a:p>
            <a:r>
              <a:rPr lang="en-IN" dirty="0">
                <a:latin typeface="Arial" panose="020B0604020202020204" pitchFamily="34" charset="0"/>
                <a:cs typeface="Arial" panose="020B0604020202020204" pitchFamily="34" charset="0"/>
              </a:rPr>
              <a:t>Key Problems Identified</a:t>
            </a:r>
            <a:br>
              <a:rPr lang="en-IN" dirty="0">
                <a:latin typeface="Arial" panose="020B0604020202020204" pitchFamily="34" charset="0"/>
                <a:cs typeface="Arial" panose="020B0604020202020204" pitchFamily="34" charset="0"/>
              </a:rPr>
            </a:br>
            <a:r>
              <a:rPr lang="en-IN" sz="2700" dirty="0">
                <a:latin typeface="Arial" panose="020B0604020202020204" pitchFamily="34" charset="0"/>
                <a:cs typeface="Arial" panose="020B0604020202020204" pitchFamily="34" charset="0"/>
              </a:rPr>
              <a:t>The investigation uncovered serious deficiencies in basic patient care that indicated widespread system failures.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8B16A9DD-5476-731D-E333-59147FB35577}"/>
              </a:ext>
            </a:extLst>
          </p:cNvPr>
          <p:cNvSpPr/>
          <p:nvPr/>
        </p:nvSpPr>
        <p:spPr>
          <a:xfrm>
            <a:off x="838200" y="1986840"/>
            <a:ext cx="4628536" cy="11213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a:latin typeface="Arial" panose="020B0604020202020204" pitchFamily="34" charset="0"/>
                <a:cs typeface="Arial" panose="020B0604020202020204" pitchFamily="34" charset="0"/>
              </a:rPr>
              <a:t>Severe Understaffing</a:t>
            </a:r>
          </a:p>
          <a:p>
            <a:r>
              <a:rPr lang="en-US" dirty="0">
                <a:latin typeface="Arial" panose="020B0604020202020204" pitchFamily="34" charset="0"/>
                <a:cs typeface="Arial" panose="020B0604020202020204" pitchFamily="34" charset="0"/>
              </a:rPr>
              <a:t>The capacity to deliver and monitor patient care was affected by the persistent shortage of personnel.</a:t>
            </a:r>
          </a:p>
        </p:txBody>
      </p:sp>
      <p:sp>
        <p:nvSpPr>
          <p:cNvPr id="5" name="Rectangle: Rounded Corners 4">
            <a:extLst>
              <a:ext uri="{FF2B5EF4-FFF2-40B4-BE49-F238E27FC236}">
                <a16:creationId xmlns:a16="http://schemas.microsoft.com/office/drawing/2014/main" id="{092D6CD8-CB65-6351-6AF2-43552A8FC4DC}"/>
              </a:ext>
            </a:extLst>
          </p:cNvPr>
          <p:cNvSpPr/>
          <p:nvPr/>
        </p:nvSpPr>
        <p:spPr>
          <a:xfrm>
            <a:off x="656303" y="4335336"/>
            <a:ext cx="4230329" cy="98368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a:latin typeface="Arial" panose="020B0604020202020204" pitchFamily="34" charset="0"/>
                <a:cs typeface="Arial" panose="020B0604020202020204" pitchFamily="34" charset="0"/>
              </a:rPr>
              <a:t>Ineffective Complaint Handling</a:t>
            </a:r>
          </a:p>
          <a:p>
            <a:r>
              <a:rPr lang="en-US" dirty="0">
                <a:latin typeface="Arial" panose="020B0604020202020204" pitchFamily="34" charset="0"/>
                <a:cs typeface="Arial" panose="020B0604020202020204" pitchFamily="34" charset="0"/>
              </a:rPr>
              <a:t>Inadequate patient and family issues management</a:t>
            </a:r>
            <a:endParaRPr lang="en-IN"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8E5E866B-D2FF-4978-DBA3-335C0DF8BF79}"/>
              </a:ext>
            </a:extLst>
          </p:cNvPr>
          <p:cNvSpPr/>
          <p:nvPr/>
        </p:nvSpPr>
        <p:spPr>
          <a:xfrm>
            <a:off x="7108723" y="2547509"/>
            <a:ext cx="4847303" cy="11213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a:latin typeface="Arial" panose="020B0604020202020204" pitchFamily="34" charset="0"/>
                <a:cs typeface="Arial" panose="020B0604020202020204" pitchFamily="34" charset="0"/>
              </a:rPr>
              <a:t>Poor Leadership</a:t>
            </a:r>
          </a:p>
          <a:p>
            <a:r>
              <a:rPr lang="en-US" dirty="0">
                <a:latin typeface="Arial" panose="020B0604020202020204" pitchFamily="34" charset="0"/>
                <a:cs typeface="Arial" panose="020B0604020202020204" pitchFamily="34" charset="0"/>
              </a:rPr>
              <a:t>Inadequate responsibility among senior management and governance</a:t>
            </a:r>
            <a:endParaRPr lang="en-IN"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49FA5C3D-020F-C3EA-8016-C5E9598A9089}"/>
              </a:ext>
            </a:extLst>
          </p:cNvPr>
          <p:cNvSpPr/>
          <p:nvPr/>
        </p:nvSpPr>
        <p:spPr>
          <a:xfrm>
            <a:off x="6604821" y="5395426"/>
            <a:ext cx="4603954" cy="11213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Weak Clinical Monitoring</a:t>
            </a:r>
          </a:p>
          <a:p>
            <a:r>
              <a:rPr lang="en-US" dirty="0">
                <a:latin typeface="Arial" panose="020B0604020202020204" pitchFamily="34" charset="0"/>
                <a:cs typeface="Arial" panose="020B0604020202020204" pitchFamily="34" charset="0"/>
              </a:rPr>
              <a:t>Inadequate patient results monitoring and decline</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2547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6DEA5EF-F7C0-AE9C-CF09-664EA778C098}"/>
              </a:ext>
            </a:extLst>
          </p:cNvPr>
          <p:cNvSpPr txBox="1"/>
          <p:nvPr/>
        </p:nvSpPr>
        <p:spPr>
          <a:xfrm>
            <a:off x="867131" y="106159"/>
            <a:ext cx="12386753" cy="1077218"/>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Root Cause Analysis: Understanding Systemic Failures</a:t>
            </a:r>
          </a:p>
          <a:p>
            <a:endParaRPr lang="en-IN" sz="3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5A768D5-8F6E-699E-2733-DD38913F729E}"/>
              </a:ext>
            </a:extLst>
          </p:cNvPr>
          <p:cNvSpPr txBox="1"/>
          <p:nvPr/>
        </p:nvSpPr>
        <p:spPr>
          <a:xfrm>
            <a:off x="6823586" y="644768"/>
            <a:ext cx="364587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 </a:t>
            </a:r>
          </a:p>
        </p:txBody>
      </p:sp>
      <p:sp>
        <p:nvSpPr>
          <p:cNvPr id="19" name="TextBox 18">
            <a:extLst>
              <a:ext uri="{FF2B5EF4-FFF2-40B4-BE49-F238E27FC236}">
                <a16:creationId xmlns:a16="http://schemas.microsoft.com/office/drawing/2014/main" id="{DA435DB3-C1B1-CB6B-E31B-A8BD81E81791}"/>
              </a:ext>
            </a:extLst>
          </p:cNvPr>
          <p:cNvSpPr txBox="1"/>
          <p:nvPr/>
        </p:nvSpPr>
        <p:spPr>
          <a:xfrm>
            <a:off x="6718024" y="1628507"/>
            <a:ext cx="5122984" cy="3077766"/>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Systemic Failures</a:t>
            </a:r>
          </a:p>
          <a:p>
            <a:endParaRPr lang="en-US"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early warning systems that were supposed to detect worsening patients did not function. The patients were put at risk due to the failure of many layers of protection. Culture Driven by Goals.</a:t>
            </a:r>
            <a:endParaRPr lang="en-IN" sz="16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62355A21-26A5-CDD6-10BC-E5188AA1EAEF}"/>
              </a:ext>
            </a:extLst>
          </p:cNvPr>
          <p:cNvSpPr txBox="1"/>
          <p:nvPr/>
        </p:nvSpPr>
        <p:spPr>
          <a:xfrm>
            <a:off x="622024" y="1289952"/>
            <a:ext cx="6096000" cy="4278094"/>
          </a:xfrm>
          <a:prstGeom prst="rect">
            <a:avLst/>
          </a:prstGeom>
          <a:noFill/>
        </p:spPr>
        <p:txBody>
          <a:bodyPr wrap="square">
            <a:spAutoFit/>
          </a:bodyPr>
          <a:lstStyle/>
          <a:p>
            <a:pPr>
              <a:buNone/>
            </a:pPr>
            <a:r>
              <a:rPr lang="en-US" sz="2800" b="1" dirty="0">
                <a:latin typeface="Arial" panose="020B0604020202020204" pitchFamily="34" charset="0"/>
                <a:cs typeface="Arial" panose="020B0604020202020204" pitchFamily="34" charset="0"/>
              </a:rPr>
              <a:t>Primary Root Causes</a:t>
            </a:r>
          </a:p>
          <a:p>
            <a:pPr>
              <a:buNone/>
            </a:pPr>
            <a:endParaRPr lang="en-US" sz="2800" b="1" dirty="0">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err="1">
                <a:latin typeface="Arial" panose="020B0604020202020204" pitchFamily="34" charset="0"/>
                <a:cs typeface="Arial" panose="020B0604020202020204" pitchFamily="34" charset="0"/>
              </a:rPr>
              <a:t>Organisational</a:t>
            </a:r>
            <a:r>
              <a:rPr lang="en-US" sz="2400" dirty="0">
                <a:latin typeface="Arial" panose="020B0604020202020204" pitchFamily="34" charset="0"/>
                <a:cs typeface="Arial" panose="020B0604020202020204" pitchFamily="34" charset="0"/>
              </a:rPr>
              <a:t> culture that is too focused on the achievement of operational and financial objectives.</a:t>
            </a:r>
          </a:p>
          <a:p>
            <a:pPr>
              <a:buFont typeface="Arial" panose="020B0604020202020204" pitchFamily="34" charset="0"/>
              <a:buChar char="•"/>
            </a:pPr>
            <a:r>
              <a:rPr lang="en-US" sz="2400" dirty="0">
                <a:latin typeface="Arial" panose="020B0604020202020204" pitchFamily="34" charset="0"/>
                <a:cs typeface="Arial" panose="020B0604020202020204" pitchFamily="34" charset="0"/>
              </a:rPr>
              <a:t>Staffing shortages within the medical and nursing areas</a:t>
            </a:r>
          </a:p>
          <a:p>
            <a:pPr>
              <a:buFont typeface="Arial" panose="020B0604020202020204" pitchFamily="34" charset="0"/>
              <a:buChar char="•"/>
            </a:pPr>
            <a:r>
              <a:rPr lang="en-US" sz="2400" dirty="0">
                <a:latin typeface="Arial" panose="020B0604020202020204" pitchFamily="34" charset="0"/>
                <a:cs typeface="Arial" panose="020B0604020202020204" pitchFamily="34" charset="0"/>
              </a:rPr>
              <a:t>Inadequate communication between management and staff</a:t>
            </a:r>
          </a:p>
          <a:p>
            <a:pPr>
              <a:buFont typeface="Arial" panose="020B0604020202020204" pitchFamily="34" charset="0"/>
              <a:buChar char="•"/>
            </a:pPr>
            <a:r>
              <a:rPr lang="en-US" sz="2400" dirty="0">
                <a:latin typeface="Arial" panose="020B0604020202020204" pitchFamily="34" charset="0"/>
                <a:cs typeface="Arial" panose="020B0604020202020204" pitchFamily="34" charset="0"/>
              </a:rPr>
              <a:t>Inadequate governance and leadership models.</a:t>
            </a:r>
          </a:p>
        </p:txBody>
      </p:sp>
    </p:spTree>
    <p:extLst>
      <p:ext uri="{BB962C8B-B14F-4D97-AF65-F5344CB8AC3E}">
        <p14:creationId xmlns:p14="http://schemas.microsoft.com/office/powerpoint/2010/main" val="134041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F6764-CFD3-3527-F790-4EBC1C044C7D}"/>
              </a:ext>
            </a:extLst>
          </p:cNvPr>
          <p:cNvSpPr>
            <a:spLocks noGrp="1"/>
          </p:cNvSpPr>
          <p:nvPr>
            <p:ph type="title"/>
          </p:nvPr>
        </p:nvSpPr>
        <p:spPr>
          <a:xfrm>
            <a:off x="1258170" y="228877"/>
            <a:ext cx="10018713" cy="1752599"/>
          </a:xfrm>
        </p:spPr>
        <p:txBody>
          <a:bodyPr>
            <a:normAutofit/>
          </a:bodyPr>
          <a:lstStyle/>
          <a:p>
            <a:r>
              <a:rPr lang="en-US" sz="2100" b="1" dirty="0">
                <a:latin typeface="Arial" panose="020B0604020202020204" pitchFamily="34" charset="0"/>
                <a:cs typeface="Arial" panose="020B0604020202020204" pitchFamily="34" charset="0"/>
              </a:rPr>
              <a:t>Swiss Cheese Model: A Systems-Based Perspective</a:t>
            </a:r>
            <a:br>
              <a:rPr lang="en-IN" sz="2100" dirty="0">
                <a:latin typeface="Arial" panose="020B0604020202020204" pitchFamily="34" charset="0"/>
                <a:cs typeface="Arial" panose="020B0604020202020204" pitchFamily="34" charset="0"/>
              </a:rPr>
            </a:br>
            <a:br>
              <a:rPr lang="en-US" sz="2100" b="1" dirty="0">
                <a:latin typeface="Arial" panose="020B0604020202020204" pitchFamily="34" charset="0"/>
                <a:cs typeface="Arial" panose="020B0604020202020204" pitchFamily="34" charset="0"/>
              </a:rPr>
            </a:br>
            <a:endParaRPr lang="en-IN" sz="21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B6F4F2BC-D400-5EB4-1F3A-572B2E2BF50E}"/>
              </a:ext>
            </a:extLst>
          </p:cNvPr>
          <p:cNvSpPr/>
          <p:nvPr/>
        </p:nvSpPr>
        <p:spPr>
          <a:xfrm>
            <a:off x="4220308" y="1690688"/>
            <a:ext cx="3329354" cy="26820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2100" dirty="0">
              <a:latin typeface="Arial" panose="020B0604020202020204" pitchFamily="34" charset="0"/>
              <a:cs typeface="Arial" panose="020B0604020202020204" pitchFamily="34" charset="0"/>
            </a:endParaRPr>
          </a:p>
        </p:txBody>
      </p:sp>
      <p:cxnSp>
        <p:nvCxnSpPr>
          <p:cNvPr id="6" name="Straight Connector 5">
            <a:extLst>
              <a:ext uri="{FF2B5EF4-FFF2-40B4-BE49-F238E27FC236}">
                <a16:creationId xmlns:a16="http://schemas.microsoft.com/office/drawing/2014/main" id="{8F3BE2CA-414E-A605-608A-1D5C9D4D4819}"/>
              </a:ext>
            </a:extLst>
          </p:cNvPr>
          <p:cNvCxnSpPr>
            <a:cxnSpLocks/>
            <a:endCxn id="4" idx="1"/>
          </p:cNvCxnSpPr>
          <p:nvPr/>
        </p:nvCxnSpPr>
        <p:spPr>
          <a:xfrm flipV="1">
            <a:off x="2473569" y="3031698"/>
            <a:ext cx="1746739" cy="309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E330D1-8132-6BC7-49C5-9DF23D354106}"/>
              </a:ext>
            </a:extLst>
          </p:cNvPr>
          <p:cNvCxnSpPr>
            <a:cxnSpLocks/>
          </p:cNvCxnSpPr>
          <p:nvPr/>
        </p:nvCxnSpPr>
        <p:spPr>
          <a:xfrm>
            <a:off x="5011615" y="4571999"/>
            <a:ext cx="1746739"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1E27A02-1223-CA3B-C4C9-79E5A0C7FD51}"/>
              </a:ext>
            </a:extLst>
          </p:cNvPr>
          <p:cNvCxnSpPr>
            <a:cxnSpLocks/>
          </p:cNvCxnSpPr>
          <p:nvPr/>
        </p:nvCxnSpPr>
        <p:spPr>
          <a:xfrm>
            <a:off x="7549662" y="3008297"/>
            <a:ext cx="1740877" cy="332779"/>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9C2C941-F715-A797-CB64-D2CD1FF41760}"/>
              </a:ext>
            </a:extLst>
          </p:cNvPr>
          <p:cNvSpPr txBox="1"/>
          <p:nvPr/>
        </p:nvSpPr>
        <p:spPr>
          <a:xfrm>
            <a:off x="806245" y="2851355"/>
            <a:ext cx="7610924" cy="1061829"/>
          </a:xfrm>
          <a:prstGeom prst="rect">
            <a:avLst/>
          </a:prstGeom>
          <a:noFill/>
        </p:spPr>
        <p:txBody>
          <a:bodyPr wrap="square">
            <a:spAutoFit/>
          </a:bodyPr>
          <a:lstStyle/>
          <a:p>
            <a:pPr>
              <a:buNone/>
            </a:pPr>
            <a:r>
              <a:rPr lang="en-US" sz="2100" b="1" dirty="0">
                <a:latin typeface="Arial" panose="020B0604020202020204" pitchFamily="34" charset="0"/>
                <a:cs typeface="Arial" panose="020B0604020202020204" pitchFamily="34" charset="0"/>
              </a:rPr>
              <a:t>Monitoring Gaps</a:t>
            </a:r>
          </a:p>
          <a:p>
            <a:pPr>
              <a:buNone/>
            </a:pPr>
            <a:r>
              <a:rPr lang="en-US" sz="2100" dirty="0">
                <a:latin typeface="Arial" panose="020B0604020202020204" pitchFamily="34" charset="0"/>
                <a:cs typeface="Arial" panose="020B0604020202020204" pitchFamily="34" charset="0"/>
              </a:rPr>
              <a:t>Inadequate surveillance </a:t>
            </a:r>
          </a:p>
          <a:p>
            <a:pPr>
              <a:buNone/>
            </a:pPr>
            <a:r>
              <a:rPr lang="en-US" sz="2100" dirty="0">
                <a:latin typeface="Arial" panose="020B0604020202020204" pitchFamily="34" charset="0"/>
                <a:cs typeface="Arial" panose="020B0604020202020204" pitchFamily="34" charset="0"/>
              </a:rPr>
              <a:t>and feedback loops</a:t>
            </a:r>
          </a:p>
        </p:txBody>
      </p:sp>
      <p:sp>
        <p:nvSpPr>
          <p:cNvPr id="13" name="TextBox 12">
            <a:extLst>
              <a:ext uri="{FF2B5EF4-FFF2-40B4-BE49-F238E27FC236}">
                <a16:creationId xmlns:a16="http://schemas.microsoft.com/office/drawing/2014/main" id="{2934B652-8AF5-841E-D9E3-0428658A96EA}"/>
              </a:ext>
            </a:extLst>
          </p:cNvPr>
          <p:cNvSpPr txBox="1"/>
          <p:nvPr/>
        </p:nvSpPr>
        <p:spPr>
          <a:xfrm>
            <a:off x="4611707" y="5547639"/>
            <a:ext cx="6096000" cy="738664"/>
          </a:xfrm>
          <a:prstGeom prst="rect">
            <a:avLst/>
          </a:prstGeom>
          <a:noFill/>
        </p:spPr>
        <p:txBody>
          <a:bodyPr wrap="square">
            <a:spAutoFit/>
          </a:bodyPr>
          <a:lstStyle/>
          <a:p>
            <a:pPr>
              <a:buNone/>
            </a:pPr>
            <a:r>
              <a:rPr lang="en-US" sz="2100" b="1" dirty="0">
                <a:latin typeface="Arial" panose="020B0604020202020204" pitchFamily="34" charset="0"/>
                <a:cs typeface="Arial" panose="020B0604020202020204" pitchFamily="34" charset="0"/>
              </a:rPr>
              <a:t>Patient Safety</a:t>
            </a:r>
          </a:p>
          <a:p>
            <a:pPr>
              <a:buNone/>
            </a:pPr>
            <a:r>
              <a:rPr lang="en-US" sz="2100" dirty="0">
                <a:latin typeface="Arial" panose="020B0604020202020204" pitchFamily="34" charset="0"/>
                <a:cs typeface="Arial" panose="020B0604020202020204" pitchFamily="34" charset="0"/>
              </a:rPr>
              <a:t>Harm from aligned system failures</a:t>
            </a:r>
          </a:p>
        </p:txBody>
      </p:sp>
      <p:sp>
        <p:nvSpPr>
          <p:cNvPr id="15" name="TextBox 14">
            <a:extLst>
              <a:ext uri="{FF2B5EF4-FFF2-40B4-BE49-F238E27FC236}">
                <a16:creationId xmlns:a16="http://schemas.microsoft.com/office/drawing/2014/main" id="{CA37CE31-FDE5-C502-EC2C-F58B83411812}"/>
              </a:ext>
            </a:extLst>
          </p:cNvPr>
          <p:cNvSpPr txBox="1"/>
          <p:nvPr/>
        </p:nvSpPr>
        <p:spPr>
          <a:xfrm>
            <a:off x="9144000" y="3156408"/>
            <a:ext cx="6096000" cy="1061829"/>
          </a:xfrm>
          <a:prstGeom prst="rect">
            <a:avLst/>
          </a:prstGeom>
          <a:noFill/>
        </p:spPr>
        <p:txBody>
          <a:bodyPr wrap="square">
            <a:spAutoFit/>
          </a:bodyPr>
          <a:lstStyle/>
          <a:p>
            <a:pPr>
              <a:buNone/>
            </a:pPr>
            <a:r>
              <a:rPr lang="en-US" sz="2100" b="1" dirty="0">
                <a:latin typeface="Arial" panose="020B0604020202020204" pitchFamily="34" charset="0"/>
                <a:cs typeface="Arial" panose="020B0604020202020204" pitchFamily="34" charset="0"/>
              </a:rPr>
              <a:t>Governance Failures</a:t>
            </a:r>
          </a:p>
          <a:p>
            <a:pPr>
              <a:buNone/>
            </a:pPr>
            <a:r>
              <a:rPr lang="en-US" sz="2100" dirty="0">
                <a:latin typeface="Arial" panose="020B0604020202020204" pitchFamily="34" charset="0"/>
                <a:cs typeface="Arial" panose="020B0604020202020204" pitchFamily="34" charset="0"/>
              </a:rPr>
              <a:t>Poor policies and</a:t>
            </a:r>
          </a:p>
          <a:p>
            <a:pPr>
              <a:buNone/>
            </a:pPr>
            <a:r>
              <a:rPr lang="en-US" sz="2100" dirty="0">
                <a:latin typeface="Arial" panose="020B0604020202020204" pitchFamily="34" charset="0"/>
                <a:cs typeface="Arial" panose="020B0604020202020204" pitchFamily="34" charset="0"/>
              </a:rPr>
              <a:t> oversight</a:t>
            </a:r>
          </a:p>
        </p:txBody>
      </p:sp>
      <p:pic>
        <p:nvPicPr>
          <p:cNvPr id="10" name="Picture 9">
            <a:extLst>
              <a:ext uri="{FF2B5EF4-FFF2-40B4-BE49-F238E27FC236}">
                <a16:creationId xmlns:a16="http://schemas.microsoft.com/office/drawing/2014/main" id="{0DB54077-16A9-76DE-C875-1F397F909346}"/>
              </a:ext>
            </a:extLst>
          </p:cNvPr>
          <p:cNvPicPr>
            <a:picLocks noChangeAspect="1"/>
          </p:cNvPicPr>
          <p:nvPr/>
        </p:nvPicPr>
        <p:blipFill>
          <a:blip r:embed="rId2">
            <a:extLst>
              <a:ext uri="{28A0092B-C50C-407E-A947-70E740481C1C}">
                <a14:useLocalDpi xmlns:a14="http://schemas.microsoft.com/office/drawing/2010/main" val="0"/>
              </a:ext>
            </a:extLst>
          </a:blip>
          <a:srcRect r="3266" b="13994"/>
          <a:stretch>
            <a:fillRect/>
          </a:stretch>
        </p:blipFill>
        <p:spPr>
          <a:xfrm>
            <a:off x="4185022" y="1512942"/>
            <a:ext cx="4804585" cy="3059057"/>
          </a:xfrm>
          <a:prstGeom prst="rect">
            <a:avLst/>
          </a:prstGeom>
        </p:spPr>
      </p:pic>
      <p:cxnSp>
        <p:nvCxnSpPr>
          <p:cNvPr id="7" name="Straight Connector 6">
            <a:extLst>
              <a:ext uri="{FF2B5EF4-FFF2-40B4-BE49-F238E27FC236}">
                <a16:creationId xmlns:a16="http://schemas.microsoft.com/office/drawing/2014/main" id="{2962837D-0B28-35EF-890D-9C9974CCB00C}"/>
              </a:ext>
            </a:extLst>
          </p:cNvPr>
          <p:cNvCxnSpPr>
            <a:cxnSpLocks/>
          </p:cNvCxnSpPr>
          <p:nvPr/>
        </p:nvCxnSpPr>
        <p:spPr>
          <a:xfrm flipH="1">
            <a:off x="5358581" y="4783063"/>
            <a:ext cx="334296" cy="79646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1649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3EC23-47D9-7E88-737D-BBEF70E14880}"/>
              </a:ext>
            </a:extLst>
          </p:cNvPr>
          <p:cNvSpPr>
            <a:spLocks noGrp="1"/>
          </p:cNvSpPr>
          <p:nvPr>
            <p:ph type="title"/>
          </p:nvPr>
        </p:nvSpPr>
        <p:spPr>
          <a:xfrm>
            <a:off x="2317622" y="633942"/>
            <a:ext cx="8911687" cy="1280890"/>
          </a:xfrm>
        </p:spPr>
        <p:txBody>
          <a:bodyPr>
            <a:normAutofit fontScale="90000"/>
          </a:bodyPr>
          <a:lstStyle/>
          <a:p>
            <a:r>
              <a:rPr lang="en-IN" b="1" dirty="0">
                <a:latin typeface="Arial" panose="020B0604020202020204" pitchFamily="34" charset="0"/>
                <a:cs typeface="Arial" panose="020B0604020202020204" pitchFamily="34" charset="0"/>
              </a:rPr>
              <a:t>Policy Issues: Regulatory Failures</a:t>
            </a:r>
            <a:br>
              <a:rPr lang="en-IN"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The quality of patient care and patient safety was compromised in favor of waiting times and financial targets.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E54958-A64B-9294-BB50-521A4E634C1B}"/>
              </a:ext>
            </a:extLst>
          </p:cNvPr>
          <p:cNvSpPr>
            <a:spLocks noGrp="1"/>
          </p:cNvSpPr>
          <p:nvPr>
            <p:ph idx="1"/>
          </p:nvPr>
        </p:nvSpPr>
        <p:spPr>
          <a:xfrm>
            <a:off x="957059" y="2298952"/>
            <a:ext cx="8915400" cy="3777622"/>
          </a:xfrm>
        </p:spPr>
        <p:txBody>
          <a:bodyPr>
            <a:normAutofit/>
          </a:bodyPr>
          <a:lstStyle/>
          <a:p>
            <a:r>
              <a:rPr lang="en-US" dirty="0">
                <a:latin typeface="Arial" panose="020B0604020202020204" pitchFamily="34" charset="0"/>
                <a:cs typeface="Arial" panose="020B0604020202020204" pitchFamily="34" charset="0"/>
              </a:rPr>
              <a:t>Failures in Regulatory Oversight</a:t>
            </a:r>
          </a:p>
          <a:p>
            <a:pPr marL="0" indent="0">
              <a:buNone/>
            </a:pPr>
            <a:r>
              <a:rPr lang="en-US" dirty="0">
                <a:latin typeface="Arial" panose="020B0604020202020204" pitchFamily="34" charset="0"/>
                <a:cs typeface="Arial" panose="020B0604020202020204" pitchFamily="34" charset="0"/>
              </a:rPr>
              <a:t>The Care Quality Commission and Healthcare Commission failed to notice warning signs and take prompt action.</a:t>
            </a:r>
          </a:p>
          <a:p>
            <a:r>
              <a:rPr lang="en-US" dirty="0">
                <a:latin typeface="Arial" panose="020B0604020202020204" pitchFamily="34" charset="0"/>
                <a:cs typeface="Arial" panose="020B0604020202020204" pitchFamily="34" charset="0"/>
              </a:rPr>
              <a:t>Systems for Whistleblowers</a:t>
            </a:r>
          </a:p>
          <a:p>
            <a:pPr marL="0" indent="0">
              <a:buNone/>
            </a:pPr>
            <a:r>
              <a:rPr lang="en-US" dirty="0">
                <a:latin typeface="Arial" panose="020B0604020202020204" pitchFamily="34" charset="0"/>
                <a:cs typeface="Arial" panose="020B0604020202020204" pitchFamily="34" charset="0"/>
              </a:rPr>
              <a:t>The protection and support for staff who voiced their concerns regarding patient safety were not sufficient</a:t>
            </a:r>
          </a:p>
          <a:p>
            <a:r>
              <a:rPr lang="en-US" dirty="0">
                <a:latin typeface="Arial" panose="020B0604020202020204" pitchFamily="34" charset="0"/>
                <a:cs typeface="Arial" panose="020B0604020202020204" pitchFamily="34" charset="0"/>
              </a:rPr>
              <a:t>Gaps in Policy Implementation</a:t>
            </a:r>
          </a:p>
          <a:p>
            <a:pPr marL="0" indent="0">
              <a:buNone/>
            </a:pPr>
            <a:r>
              <a:rPr lang="en-US" dirty="0">
                <a:latin typeface="Arial" panose="020B0604020202020204" pitchFamily="34" charset="0"/>
                <a:cs typeface="Arial" panose="020B0604020202020204" pitchFamily="34" charset="0"/>
              </a:rPr>
              <a:t>Quality policies in the NHS were in place, but they were not well implemented or adhered to.</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413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AF08C-C56A-983E-C6F9-A3EE4603ECD5}"/>
              </a:ext>
            </a:extLst>
          </p:cNvPr>
          <p:cNvSpPr>
            <a:spLocks noGrp="1"/>
          </p:cNvSpPr>
          <p:nvPr>
            <p:ph type="title"/>
          </p:nvPr>
        </p:nvSpPr>
        <p:spPr>
          <a:xfrm>
            <a:off x="1526458" y="271768"/>
            <a:ext cx="10515600" cy="1325563"/>
          </a:xfrm>
        </p:spPr>
        <p:txBody>
          <a:bodyPr>
            <a:normAutofit fontScale="90000"/>
          </a:bodyPr>
          <a:lstStyle/>
          <a:p>
            <a:r>
              <a:rPr lang="en-US" b="1" dirty="0">
                <a:latin typeface="Arial" panose="020B0604020202020204" pitchFamily="34" charset="0"/>
                <a:cs typeface="Arial" panose="020B0604020202020204" pitchFamily="34" charset="0"/>
              </a:rPr>
              <a:t>Impact on Healthcare Services and Quality Assurance</a:t>
            </a:r>
            <a:br>
              <a:rPr lang="en-US" b="1"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C6B8033F-FD0E-8D74-BB48-BE41DE0997FB}"/>
              </a:ext>
            </a:extLst>
          </p:cNvPr>
          <p:cNvSpPr/>
          <p:nvPr/>
        </p:nvSpPr>
        <p:spPr>
          <a:xfrm>
            <a:off x="926123" y="1825624"/>
            <a:ext cx="3657600" cy="15154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1200+</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Excess Deaths</a:t>
            </a:r>
          </a:p>
          <a:p>
            <a:pPr algn="ctr"/>
            <a:r>
              <a:rPr lang="en-US" dirty="0">
                <a:latin typeface="Arial" panose="020B0604020202020204" pitchFamily="34" charset="0"/>
                <a:cs typeface="Arial" panose="020B0604020202020204" pitchFamily="34" charset="0"/>
              </a:rPr>
              <a:t>Estimated patient deaths due to substandard care</a:t>
            </a:r>
          </a:p>
        </p:txBody>
      </p:sp>
      <p:sp>
        <p:nvSpPr>
          <p:cNvPr id="6" name="Rectangle 5">
            <a:extLst>
              <a:ext uri="{FF2B5EF4-FFF2-40B4-BE49-F238E27FC236}">
                <a16:creationId xmlns:a16="http://schemas.microsoft.com/office/drawing/2014/main" id="{D47CE130-B474-3E72-1F55-4D1D3987299A}"/>
              </a:ext>
            </a:extLst>
          </p:cNvPr>
          <p:cNvSpPr/>
          <p:nvPr/>
        </p:nvSpPr>
        <p:spPr>
          <a:xfrm>
            <a:off x="7092461" y="1822448"/>
            <a:ext cx="3657600" cy="15154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400+</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Confirmed Cases</a:t>
            </a:r>
          </a:p>
          <a:p>
            <a:r>
              <a:rPr lang="en-US" dirty="0">
                <a:latin typeface="Arial" panose="020B0604020202020204" pitchFamily="34" charset="0"/>
                <a:cs typeface="Arial" panose="020B0604020202020204" pitchFamily="34" charset="0"/>
              </a:rPr>
              <a:t>Minimum excess deaths identified in investigations</a:t>
            </a:r>
          </a:p>
        </p:txBody>
      </p:sp>
      <p:sp>
        <p:nvSpPr>
          <p:cNvPr id="8" name="TextBox 7">
            <a:extLst>
              <a:ext uri="{FF2B5EF4-FFF2-40B4-BE49-F238E27FC236}">
                <a16:creationId xmlns:a16="http://schemas.microsoft.com/office/drawing/2014/main" id="{7C87507B-36CC-9B39-70CC-459324DBC9CF}"/>
              </a:ext>
            </a:extLst>
          </p:cNvPr>
          <p:cNvSpPr txBox="1"/>
          <p:nvPr/>
        </p:nvSpPr>
        <p:spPr>
          <a:xfrm>
            <a:off x="688258" y="3846315"/>
            <a:ext cx="6096000" cy="1938992"/>
          </a:xfrm>
          <a:prstGeom prst="rect">
            <a:avLst/>
          </a:prstGeom>
          <a:noFill/>
        </p:spPr>
        <p:txBody>
          <a:bodyPr wrap="square">
            <a:spAutoFit/>
          </a:bodyPr>
          <a:lstStyle/>
          <a:p>
            <a:pPr>
              <a:buNone/>
            </a:pPr>
            <a:r>
              <a:rPr lang="en-US" sz="2000" b="1" dirty="0">
                <a:latin typeface="Arial" panose="020B0604020202020204" pitchFamily="34" charset="0"/>
                <a:cs typeface="Arial" panose="020B0604020202020204" pitchFamily="34" charset="0"/>
              </a:rPr>
              <a:t>Immediate Impacts</a:t>
            </a:r>
          </a:p>
          <a:p>
            <a:pPr>
              <a:buNone/>
            </a:pPr>
            <a:r>
              <a:rPr lang="en-US" sz="2000" dirty="0">
                <a:latin typeface="Arial" panose="020B0604020202020204" pitchFamily="34" charset="0"/>
                <a:cs typeface="Arial" panose="020B0604020202020204" pitchFamily="34" charset="0"/>
              </a:rPr>
              <a:t>Substantial fall in the quality-of-care standards</a:t>
            </a:r>
          </a:p>
          <a:p>
            <a:pPr>
              <a:buNone/>
            </a:pPr>
            <a:r>
              <a:rPr lang="en-US" sz="2000" dirty="0">
                <a:latin typeface="Arial" panose="020B0604020202020204" pitchFamily="34" charset="0"/>
                <a:cs typeface="Arial" panose="020B0604020202020204" pitchFamily="34" charset="0"/>
              </a:rPr>
              <a:t>Rise in death rates in the Trust area</a:t>
            </a:r>
          </a:p>
          <a:p>
            <a:pPr>
              <a:buNone/>
            </a:pPr>
            <a:r>
              <a:rPr lang="en-US" sz="2000" dirty="0">
                <a:latin typeface="Arial" panose="020B0604020202020204" pitchFamily="34" charset="0"/>
                <a:cs typeface="Arial" panose="020B0604020202020204" pitchFamily="34" charset="0"/>
              </a:rPr>
              <a:t>Decline in the level of confidence in NHS provision</a:t>
            </a:r>
          </a:p>
          <a:p>
            <a:pPr>
              <a:buNone/>
            </a:pPr>
            <a:r>
              <a:rPr lang="en-US" sz="2000" dirty="0">
                <a:latin typeface="Arial" panose="020B0604020202020204" pitchFamily="34" charset="0"/>
                <a:cs typeface="Arial" panose="020B0604020202020204" pitchFamily="34" charset="0"/>
              </a:rPr>
              <a:t>Physical and mental damage to patients and their relatives</a:t>
            </a:r>
          </a:p>
        </p:txBody>
      </p:sp>
      <p:sp>
        <p:nvSpPr>
          <p:cNvPr id="10" name="TextBox 9">
            <a:extLst>
              <a:ext uri="{FF2B5EF4-FFF2-40B4-BE49-F238E27FC236}">
                <a16:creationId xmlns:a16="http://schemas.microsoft.com/office/drawing/2014/main" id="{BA56ABDC-0726-7C6F-FBD0-F1F9750D186D}"/>
              </a:ext>
            </a:extLst>
          </p:cNvPr>
          <p:cNvSpPr txBox="1"/>
          <p:nvPr/>
        </p:nvSpPr>
        <p:spPr>
          <a:xfrm>
            <a:off x="6567949" y="3740618"/>
            <a:ext cx="6096000" cy="1938992"/>
          </a:xfrm>
          <a:prstGeom prst="rect">
            <a:avLst/>
          </a:prstGeom>
          <a:noFill/>
        </p:spPr>
        <p:txBody>
          <a:bodyPr wrap="square">
            <a:spAutoFit/>
          </a:bodyPr>
          <a:lstStyle/>
          <a:p>
            <a:pPr>
              <a:buNone/>
            </a:pPr>
            <a:r>
              <a:rPr lang="en-US" sz="2000" b="1" dirty="0">
                <a:solidFill>
                  <a:schemeClr val="tx1">
                    <a:lumMod val="85000"/>
                    <a:lumOff val="15000"/>
                  </a:schemeClr>
                </a:solidFill>
                <a:latin typeface="Arial" panose="020B0604020202020204" pitchFamily="34" charset="0"/>
                <a:cs typeface="Arial" panose="020B0604020202020204" pitchFamily="34" charset="0"/>
              </a:rPr>
              <a:t>Long-Term Reforms</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The Francis Inquiry, more supervision </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by regulators, and a focus on patient-</a:t>
            </a:r>
            <a:r>
              <a:rPr lang="en-US" sz="2000" dirty="0" err="1">
                <a:solidFill>
                  <a:schemeClr val="tx1">
                    <a:lumMod val="85000"/>
                    <a:lumOff val="15000"/>
                  </a:schemeClr>
                </a:solidFill>
                <a:latin typeface="Arial" panose="020B0604020202020204" pitchFamily="34" charset="0"/>
                <a:cs typeface="Arial" panose="020B0604020202020204" pitchFamily="34" charset="0"/>
              </a:rPr>
              <a:t>centred</a:t>
            </a:r>
            <a:r>
              <a:rPr lang="en-US" sz="2000" dirty="0">
                <a:solidFill>
                  <a:schemeClr val="tx1">
                    <a:lumMod val="85000"/>
                    <a:lumOff val="15000"/>
                  </a:schemeClr>
                </a:solidFill>
                <a:latin typeface="Arial" panose="020B0604020202020204" pitchFamily="34" charset="0"/>
                <a:cs typeface="Arial" panose="020B0604020202020204" pitchFamily="34" charset="0"/>
              </a:rPr>
              <a:t> </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Care over targets were some of the major improvements in the NHS, which came </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As a result of the crisis.</a:t>
            </a:r>
          </a:p>
        </p:txBody>
      </p:sp>
    </p:spTree>
    <p:extLst>
      <p:ext uri="{BB962C8B-B14F-4D97-AF65-F5344CB8AC3E}">
        <p14:creationId xmlns:p14="http://schemas.microsoft.com/office/powerpoint/2010/main" val="2315546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2B1F2-D588-B7D6-5885-01912BC37BDD}"/>
              </a:ext>
            </a:extLst>
          </p:cNvPr>
          <p:cNvSpPr>
            <a:spLocks noGrp="1"/>
          </p:cNvSpPr>
          <p:nvPr>
            <p:ph type="title"/>
          </p:nvPr>
        </p:nvSpPr>
        <p:spPr/>
        <p:txBody>
          <a:bodyPr/>
          <a:lstStyle/>
          <a:p>
            <a:r>
              <a:rPr lang="en-US" b="1" dirty="0"/>
              <a:t>Reaccommodation</a:t>
            </a:r>
            <a:r>
              <a:rPr lang="en-US" dirty="0"/>
              <a:t> </a:t>
            </a:r>
            <a:endParaRPr lang="en-IN" dirty="0"/>
          </a:p>
        </p:txBody>
      </p:sp>
      <p:sp>
        <p:nvSpPr>
          <p:cNvPr id="3" name="Content Placeholder 2">
            <a:extLst>
              <a:ext uri="{FF2B5EF4-FFF2-40B4-BE49-F238E27FC236}">
                <a16:creationId xmlns:a16="http://schemas.microsoft.com/office/drawing/2014/main" id="{A232EE93-8062-2549-F7F9-C7565074D777}"/>
              </a:ext>
            </a:extLst>
          </p:cNvPr>
          <p:cNvSpPr>
            <a:spLocks noGrp="1"/>
          </p:cNvSpPr>
          <p:nvPr>
            <p:ph idx="1"/>
          </p:nvPr>
        </p:nvSpPr>
        <p:spPr>
          <a:xfrm>
            <a:off x="2047568" y="1264555"/>
            <a:ext cx="10515600" cy="4746997"/>
          </a:xfrm>
        </p:spPr>
        <p:txBody>
          <a:bodyPr>
            <a:noAutofit/>
          </a:bodyPr>
          <a:lstStyle/>
          <a:p>
            <a:r>
              <a:rPr lang="en-US" sz="2000" dirty="0">
                <a:latin typeface="Arial" panose="020B0604020202020204" pitchFamily="34" charset="0"/>
                <a:cs typeface="Arial" panose="020B0604020202020204" pitchFamily="34" charset="0"/>
              </a:rPr>
              <a:t>Increase the number of employees. </a:t>
            </a:r>
          </a:p>
          <a:p>
            <a:pPr marL="0" indent="0">
              <a:buNone/>
            </a:pPr>
            <a:r>
              <a:rPr lang="en-US" sz="2000" dirty="0">
                <a:latin typeface="Arial" panose="020B0604020202020204" pitchFamily="34" charset="0"/>
                <a:cs typeface="Arial" panose="020B0604020202020204" pitchFamily="34" charset="0"/>
              </a:rPr>
              <a:t>Ensure there are adequately skilled nurses for safe patient care.</a:t>
            </a:r>
          </a:p>
          <a:p>
            <a:r>
              <a:rPr lang="en-US" sz="2000" dirty="0">
                <a:latin typeface="Arial" panose="020B0604020202020204" pitchFamily="34" charset="0"/>
                <a:cs typeface="Arial" panose="020B0604020202020204" pitchFamily="34" charset="0"/>
              </a:rPr>
              <a:t>Boost your leadership. </a:t>
            </a:r>
          </a:p>
          <a:p>
            <a:pPr marL="0" indent="0">
              <a:buNone/>
            </a:pPr>
            <a:r>
              <a:rPr lang="en-US" sz="2000" dirty="0">
                <a:latin typeface="Arial" panose="020B0604020202020204" pitchFamily="34" charset="0"/>
                <a:cs typeface="Arial" panose="020B0604020202020204" pitchFamily="34" charset="0"/>
              </a:rPr>
              <a:t>Ensure management is held accountable for patient safety. </a:t>
            </a:r>
          </a:p>
          <a:p>
            <a:r>
              <a:rPr lang="en-US" sz="2000" dirty="0">
                <a:latin typeface="Arial" panose="020B0604020202020204" pitchFamily="34" charset="0"/>
                <a:cs typeface="Arial" panose="020B0604020202020204" pitchFamily="34" charset="0"/>
              </a:rPr>
              <a:t>Boost your culture of speaking up. </a:t>
            </a:r>
          </a:p>
          <a:p>
            <a:pPr marL="0" indent="0">
              <a:buNone/>
            </a:pPr>
            <a:r>
              <a:rPr lang="en-US" sz="2000" dirty="0">
                <a:latin typeface="Arial" panose="020B0604020202020204" pitchFamily="34" charset="0"/>
                <a:cs typeface="Arial" panose="020B0604020202020204" pitchFamily="34" charset="0"/>
              </a:rPr>
              <a:t>Encourage your employees to speak up without fear. </a:t>
            </a:r>
          </a:p>
          <a:p>
            <a:r>
              <a:rPr lang="en-US" sz="2000" dirty="0">
                <a:latin typeface="Arial" panose="020B0604020202020204" pitchFamily="34" charset="0"/>
                <a:cs typeface="Arial" panose="020B0604020202020204" pitchFamily="34" charset="0"/>
              </a:rPr>
              <a:t>Boost your clinical governance. </a:t>
            </a:r>
          </a:p>
          <a:p>
            <a:pPr marL="0" indent="0">
              <a:buNone/>
            </a:pPr>
            <a:r>
              <a:rPr lang="en-US" sz="2000" dirty="0">
                <a:latin typeface="Arial" panose="020B0604020202020204" pitchFamily="34" charset="0"/>
                <a:cs typeface="Arial" panose="020B0604020202020204" pitchFamily="34" charset="0"/>
              </a:rPr>
              <a:t>Regular quality inspection, monitoring, and audit. </a:t>
            </a:r>
          </a:p>
          <a:p>
            <a:r>
              <a:rPr lang="en-US" sz="2000" dirty="0">
                <a:latin typeface="Arial" panose="020B0604020202020204" pitchFamily="34" charset="0"/>
                <a:cs typeface="Arial" panose="020B0604020202020204" pitchFamily="34" charset="0"/>
              </a:rPr>
              <a:t>Boost your patient-</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a:t>
            </a:r>
          </a:p>
          <a:p>
            <a:pPr marL="0" indent="0">
              <a:buNone/>
            </a:pPr>
            <a:r>
              <a:rPr lang="en-US" sz="2000" dirty="0">
                <a:latin typeface="Arial" panose="020B0604020202020204" pitchFamily="34" charset="0"/>
                <a:cs typeface="Arial" panose="020B0604020202020204" pitchFamily="34" charset="0"/>
              </a:rPr>
              <a:t>Respect the dignity of the patient; listen to them. </a:t>
            </a:r>
          </a:p>
          <a:p>
            <a:r>
              <a:rPr lang="en-US" sz="2000" dirty="0">
                <a:latin typeface="Arial" panose="020B0604020202020204" pitchFamily="34" charset="0"/>
                <a:cs typeface="Arial" panose="020B0604020202020204" pitchFamily="34" charset="0"/>
              </a:rPr>
              <a:t>Boost your regulation.</a:t>
            </a:r>
          </a:p>
          <a:p>
            <a:pPr marL="0" indent="0">
              <a:buNone/>
            </a:pPr>
            <a:r>
              <a:rPr lang="en-US" sz="2000" dirty="0">
                <a:latin typeface="Arial" panose="020B0604020202020204" pitchFamily="34" charset="0"/>
                <a:cs typeface="Arial" panose="020B0604020202020204" pitchFamily="34" charset="0"/>
              </a:rPr>
              <a:t> Ensure a timely response from bodies regulating. </a:t>
            </a: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4428520-189C-5FFE-29E4-9BE3D786321B}"/>
              </a:ext>
            </a:extLst>
          </p:cNvPr>
          <p:cNvPicPr>
            <a:picLocks noChangeAspect="1"/>
          </p:cNvPicPr>
          <p:nvPr/>
        </p:nvPicPr>
        <p:blipFill>
          <a:blip r:embed="rId2">
            <a:extLst>
              <a:ext uri="{28A0092B-C50C-407E-A947-70E740481C1C}">
                <a14:useLocalDpi xmlns:a14="http://schemas.microsoft.com/office/drawing/2010/main" val="0"/>
              </a:ext>
            </a:extLst>
          </a:blip>
          <a:srcRect b="18141"/>
          <a:stretch>
            <a:fillRect/>
          </a:stretch>
        </p:blipFill>
        <p:spPr>
          <a:xfrm>
            <a:off x="8493056" y="3322317"/>
            <a:ext cx="3302752" cy="2911573"/>
          </a:xfrm>
          <a:prstGeom prst="rect">
            <a:avLst/>
          </a:prstGeom>
        </p:spPr>
      </p:pic>
    </p:spTree>
    <p:extLst>
      <p:ext uri="{BB962C8B-B14F-4D97-AF65-F5344CB8AC3E}">
        <p14:creationId xmlns:p14="http://schemas.microsoft.com/office/powerpoint/2010/main" val="1670962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D75FB-6E8A-6F0E-82CF-1166F92459C3}"/>
              </a:ext>
            </a:extLst>
          </p:cNvPr>
          <p:cNvSpPr>
            <a:spLocks noGrp="1"/>
          </p:cNvSpPr>
          <p:nvPr>
            <p:ph type="title"/>
          </p:nvPr>
        </p:nvSpPr>
        <p:spPr/>
        <p:txBody>
          <a:bodyPr/>
          <a:lstStyle/>
          <a:p>
            <a:r>
              <a:rPr lang="en-US" b="1" dirty="0"/>
              <a:t>Summary</a:t>
            </a:r>
            <a:endParaRPr lang="en-IN" b="1" dirty="0"/>
          </a:p>
        </p:txBody>
      </p:sp>
      <p:sp>
        <p:nvSpPr>
          <p:cNvPr id="3" name="Content Placeholder 2">
            <a:extLst>
              <a:ext uri="{FF2B5EF4-FFF2-40B4-BE49-F238E27FC236}">
                <a16:creationId xmlns:a16="http://schemas.microsoft.com/office/drawing/2014/main" id="{1D2C598F-B933-0A8A-4B5C-23263D586DAE}"/>
              </a:ext>
            </a:extLst>
          </p:cNvPr>
          <p:cNvSpPr>
            <a:spLocks noGrp="1"/>
          </p:cNvSpPr>
          <p:nvPr>
            <p:ph idx="1"/>
          </p:nvPr>
        </p:nvSpPr>
        <p:spPr>
          <a:xfrm>
            <a:off x="838200" y="1566545"/>
            <a:ext cx="10515600" cy="4351338"/>
          </a:xfrm>
        </p:spPr>
        <p:txBody>
          <a:bodyPr>
            <a:normAutofit lnSpcReduction="10000"/>
          </a:bodyPr>
          <a:lstStyle/>
          <a:p>
            <a:r>
              <a:rPr lang="en-US" sz="2000" dirty="0">
                <a:latin typeface="Arial" panose="020B0604020202020204" pitchFamily="34" charset="0"/>
                <a:cs typeface="Arial" panose="020B0604020202020204" pitchFamily="34" charset="0"/>
              </a:rPr>
              <a:t>The Mid Staffordshire healthcare scandal is a classic example of a healthcare delivery system failure. The system failure was caused by poor leadership, poor staffing levels, poor clinical governance, and a target-driven culture. Despite clear warning signs such as high mortality rates and patient complaints, the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failed to act on these warning signs owing to a lack of accountability, poor regulation, and a culture that does not encourage speaking out.</a:t>
            </a:r>
          </a:p>
          <a:p>
            <a:r>
              <a:rPr lang="en-US" sz="2000" dirty="0">
                <a:latin typeface="Arial" panose="020B0604020202020204" pitchFamily="34" charset="0"/>
                <a:cs typeface="Arial" panose="020B0604020202020204" pitchFamily="34" charset="0"/>
              </a:rPr>
              <a:t>However, the system failure was not caused by one problem but by a combination of problems. This is supported by various system failure theories such as the Swiss Cheese model and the Donabedian model. The system failure led to severe consequences such as avoidable deaths, loss of patient dignity, and loss of public trust in the NHS.</a:t>
            </a:r>
          </a:p>
          <a:p>
            <a:r>
              <a:rPr lang="en-US" sz="2000" dirty="0">
                <a:latin typeface="Arial" panose="020B0604020202020204" pitchFamily="34" charset="0"/>
                <a:cs typeface="Arial" panose="020B0604020202020204" pitchFamily="34" charset="0"/>
              </a:rPr>
              <a:t>In conclusion, the Mid Staffordshire healthcare scandal highlights the importance of having good leadership, patient-centered healthcare delivery, good quality assurance processes in place, and a culture that encourages speaking out.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07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5784769" y="673100"/>
            <a:ext cx="429064" cy="0"/>
          </a:xfrm>
          <a:prstGeom prst="line">
            <a:avLst/>
          </a:prstGeom>
          <a:ln w="38100" cap="flat">
            <a:solidFill>
              <a:srgbClr val="48BC8C"/>
            </a:solidFill>
            <a:prstDash val="solid"/>
            <a:headEnd type="none" w="sm" len="sm"/>
            <a:tailEnd type="none" w="sm" len="sm"/>
          </a:ln>
        </p:spPr>
      </p:sp>
      <p:sp>
        <p:nvSpPr>
          <p:cNvPr id="9" name="TextBox 9"/>
          <p:cNvSpPr txBox="1"/>
          <p:nvPr/>
        </p:nvSpPr>
        <p:spPr>
          <a:xfrm>
            <a:off x="3621778" y="178699"/>
            <a:ext cx="5884377" cy="483787"/>
          </a:xfrm>
          <a:prstGeom prst="rect">
            <a:avLst/>
          </a:prstGeom>
        </p:spPr>
        <p:txBody>
          <a:bodyPr wrap="square" lIns="0" tIns="0" rIns="0" bIns="0" rtlCol="0" anchor="t">
            <a:spAutoFit/>
          </a:bodyPr>
          <a:lstStyle/>
          <a:p>
            <a:pPr>
              <a:lnSpc>
                <a:spcPts val="4000"/>
              </a:lnSpc>
            </a:pPr>
            <a:r>
              <a:rPr lang="en-US" sz="2933" b="1" dirty="0">
                <a:solidFill>
                  <a:srgbClr val="272A2D"/>
                </a:solidFill>
                <a:latin typeface="Arial" panose="020B0604020202020204" pitchFamily="34" charset="0"/>
                <a:ea typeface="Open Sauce Bold"/>
                <a:cs typeface="Arial" panose="020B0604020202020204" pitchFamily="34" charset="0"/>
                <a:sym typeface="Open Sauce Bold"/>
              </a:rPr>
              <a:t>Report Structure</a:t>
            </a:r>
          </a:p>
        </p:txBody>
      </p:sp>
      <p:graphicFrame>
        <p:nvGraphicFramePr>
          <p:cNvPr id="11" name="Table 10">
            <a:extLst>
              <a:ext uri="{FF2B5EF4-FFF2-40B4-BE49-F238E27FC236}">
                <a16:creationId xmlns:a16="http://schemas.microsoft.com/office/drawing/2014/main" id="{0B4FEDAC-4632-4B8E-B335-37A4B5C58B7F}"/>
              </a:ext>
            </a:extLst>
          </p:cNvPr>
          <p:cNvGraphicFramePr>
            <a:graphicFrameLocks noGrp="1"/>
          </p:cNvGraphicFramePr>
          <p:nvPr>
            <p:extLst>
              <p:ext uri="{D42A27DB-BD31-4B8C-83A1-F6EECF244321}">
                <p14:modId xmlns:p14="http://schemas.microsoft.com/office/powerpoint/2010/main" val="3660762566"/>
              </p:ext>
            </p:extLst>
          </p:nvPr>
        </p:nvGraphicFramePr>
        <p:xfrm>
          <a:off x="2580738" y="1184819"/>
          <a:ext cx="7782462" cy="4830895"/>
        </p:xfrm>
        <a:graphic>
          <a:graphicData uri="http://schemas.openxmlformats.org/drawingml/2006/table">
            <a:tbl>
              <a:tblPr firstRow="1" firstCol="1" bandRow="1">
                <a:tableStyleId>{7DF18680-E054-41AD-8BC1-D1AEF772440D}</a:tableStyleId>
              </a:tblPr>
              <a:tblGrid>
                <a:gridCol w="2679520">
                  <a:extLst>
                    <a:ext uri="{9D8B030D-6E8A-4147-A177-3AD203B41FA5}">
                      <a16:colId xmlns:a16="http://schemas.microsoft.com/office/drawing/2014/main" val="699895520"/>
                    </a:ext>
                  </a:extLst>
                </a:gridCol>
                <a:gridCol w="5102942">
                  <a:extLst>
                    <a:ext uri="{9D8B030D-6E8A-4147-A177-3AD203B41FA5}">
                      <a16:colId xmlns:a16="http://schemas.microsoft.com/office/drawing/2014/main" val="3268903593"/>
                    </a:ext>
                  </a:extLst>
                </a:gridCol>
              </a:tblGrid>
              <a:tr h="1231063">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1</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GB" sz="1400" b="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Introduction and context</a:t>
                      </a:r>
                    </a:p>
                    <a:p>
                      <a:pPr algn="just">
                        <a:lnSpc>
                          <a:spcPct val="150000"/>
                        </a:lnSpc>
                        <a:spcAft>
                          <a:spcPts val="800"/>
                        </a:spcAft>
                      </a:pPr>
                      <a:r>
                        <a:rPr lang="en-US" sz="1400" b="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Overview of the Mid Staffordshire scandal, including background, significance, and aims of the presentation</a:t>
                      </a:r>
                      <a:endParaRPr lang="en-GB" sz="1400" b="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solidFill>
                      <a:schemeClr val="tx2">
                        <a:lumMod val="20000"/>
                        <a:lumOff val="80000"/>
                      </a:schemeClr>
                    </a:solidFill>
                  </a:tcPr>
                </a:tc>
                <a:extLst>
                  <a:ext uri="{0D108BD9-81ED-4DB2-BD59-A6C34878D82A}">
                    <a16:rowId xmlns:a16="http://schemas.microsoft.com/office/drawing/2014/main" val="2116916488"/>
                  </a:ext>
                </a:extLst>
              </a:tr>
              <a:tr h="1118024">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2</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Theoretical Analysis:</a:t>
                      </a:r>
                    </a:p>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Application of frameworks such as the Swiss Cheese Model and Root Cause Analysis to understand system failures.</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3615398918"/>
                  </a:ext>
                </a:extLst>
              </a:tr>
              <a:tr h="937577">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3</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Policy review:</a:t>
                      </a:r>
                    </a:p>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Examination of failures in NHS governance, accountability, and regulatory oversight.</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2871276967"/>
                  </a:ext>
                </a:extLst>
              </a:tr>
              <a:tr h="847641">
                <a:tc>
                  <a:txBody>
                    <a:bodyPr/>
                    <a:lstStyle/>
                    <a:p>
                      <a:pPr algn="ctr">
                        <a:lnSpc>
                          <a:spcPct val="150000"/>
                        </a:lnSpc>
                        <a:spcAft>
                          <a:spcPts val="800"/>
                        </a:spcAft>
                      </a:pPr>
                      <a:r>
                        <a:rPr lang="en-GB" sz="1200">
                          <a:effectLst/>
                          <a:latin typeface="Arial" panose="020B0604020202020204" pitchFamily="34" charset="0"/>
                          <a:cs typeface="Arial" panose="020B0604020202020204" pitchFamily="34" charset="0"/>
                        </a:rPr>
                        <a:t>Section 4</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Analysis of effects on patient safety, mortality rates, public trust, and </a:t>
                      </a:r>
                      <a:r>
                        <a:rPr lang="en-US" sz="1400" dirty="0" err="1">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organisational</a:t>
                      </a: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learning.</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1442156202"/>
                  </a:ext>
                </a:extLst>
              </a:tr>
              <a:tr h="612007">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5</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Practical suggestions for improving patient safety, leadership, and healthcare quality systems.</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2767023920"/>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B1DE88-B81D-BAC3-C168-ACC85DCF4C3C}"/>
              </a:ext>
            </a:extLst>
          </p:cNvPr>
          <p:cNvSpPr txBox="1"/>
          <p:nvPr/>
        </p:nvSpPr>
        <p:spPr>
          <a:xfrm>
            <a:off x="1702385" y="317981"/>
            <a:ext cx="9441237" cy="6278642"/>
          </a:xfrm>
          <a:prstGeom prst="rect">
            <a:avLst/>
          </a:prstGeom>
          <a:noFill/>
        </p:spPr>
        <p:txBody>
          <a:bodyPr wrap="square" rtlCol="0">
            <a:spAutoFit/>
          </a:bodyPr>
          <a:lstStyle/>
          <a:p>
            <a:r>
              <a:rPr lang="en-US" dirty="0">
                <a:latin typeface="Arial" panose="020B0604020202020204" pitchFamily="34" charset="0"/>
                <a:ea typeface="Calibri" panose="020F0502020204030204" pitchFamily="34" charset="0"/>
                <a:cs typeface="Arial" panose="020B0604020202020204" pitchFamily="34" charset="0"/>
              </a:rPr>
              <a:t>Reference </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Berwick, D. (2013) </a:t>
            </a:r>
            <a:r>
              <a:rPr lang="en-US" sz="1400" i="1" dirty="0">
                <a:latin typeface="Arial" panose="020B0604020202020204" pitchFamily="34" charset="0"/>
                <a:ea typeface="Calibri" panose="020F0502020204030204" pitchFamily="34" charset="0"/>
                <a:cs typeface="Arial" panose="020B0604020202020204" pitchFamily="34" charset="0"/>
              </a:rPr>
              <a:t>A promise to learn – a commitment to act: Improving the safety of patients in England</a:t>
            </a:r>
            <a:r>
              <a:rPr lang="en-US" sz="1400" dirty="0">
                <a:latin typeface="Arial" panose="020B0604020202020204" pitchFamily="34" charset="0"/>
                <a:ea typeface="Calibri" panose="020F0502020204030204" pitchFamily="34" charset="0"/>
                <a:cs typeface="Arial" panose="020B0604020202020204" pitchFamily="34" charset="0"/>
              </a:rPr>
              <a:t>. London: NHS England.</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Care Quality Commission (2011) </a:t>
            </a:r>
            <a:r>
              <a:rPr lang="en-US" sz="1400" i="1" dirty="0">
                <a:latin typeface="Arial" panose="020B0604020202020204" pitchFamily="34" charset="0"/>
                <a:ea typeface="Calibri" panose="020F0502020204030204" pitchFamily="34" charset="0"/>
                <a:cs typeface="Arial" panose="020B0604020202020204" pitchFamily="34" charset="0"/>
              </a:rPr>
              <a:t>Review of compliance: Mid Staffordshire NHS Foundation Trust</a:t>
            </a:r>
            <a:r>
              <a:rPr lang="en-US" sz="1400" dirty="0">
                <a:latin typeface="Arial" panose="020B0604020202020204" pitchFamily="34" charset="0"/>
                <a:ea typeface="Calibri" panose="020F0502020204030204" pitchFamily="34" charset="0"/>
                <a:cs typeface="Arial" panose="020B0604020202020204" pitchFamily="34" charset="0"/>
              </a:rPr>
              <a:t>. London: CQC.</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Department of Health (2013) </a:t>
            </a:r>
            <a:r>
              <a:rPr lang="en-US" sz="1400" i="1" dirty="0">
                <a:latin typeface="Arial" panose="020B0604020202020204" pitchFamily="34" charset="0"/>
                <a:ea typeface="Calibri" panose="020F0502020204030204" pitchFamily="34" charset="0"/>
                <a:cs typeface="Arial" panose="020B0604020202020204" pitchFamily="34" charset="0"/>
              </a:rPr>
              <a:t>Patients first and foremost: The initial government response to the Mid Staffordshire NHS Foundation Trust Public Inquiry</a:t>
            </a:r>
            <a:r>
              <a:rPr lang="en-US" sz="1400" dirty="0">
                <a:latin typeface="Arial" panose="020B0604020202020204" pitchFamily="34" charset="0"/>
                <a:ea typeface="Calibri" panose="020F0502020204030204" pitchFamily="34" charset="0"/>
                <a:cs typeface="Arial" panose="020B0604020202020204" pitchFamily="34" charset="0"/>
              </a:rPr>
              <a:t>. London: DH.</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Dixon-Woods, M. </a:t>
            </a:r>
            <a:r>
              <a:rPr lang="en-US" sz="1400" i="1" dirty="0">
                <a:latin typeface="Arial" panose="020B0604020202020204" pitchFamily="34" charset="0"/>
                <a:ea typeface="Calibri" panose="020F0502020204030204" pitchFamily="34" charset="0"/>
                <a:cs typeface="Arial" panose="020B0604020202020204" pitchFamily="34" charset="0"/>
              </a:rPr>
              <a:t>et al.</a:t>
            </a:r>
            <a:r>
              <a:rPr lang="en-US" sz="1400" dirty="0">
                <a:latin typeface="Arial" panose="020B0604020202020204" pitchFamily="34" charset="0"/>
                <a:ea typeface="Calibri" panose="020F0502020204030204" pitchFamily="34" charset="0"/>
                <a:cs typeface="Arial" panose="020B0604020202020204" pitchFamily="34" charset="0"/>
              </a:rPr>
              <a:t> (2014) ‘Culture and </a:t>
            </a:r>
            <a:r>
              <a:rPr lang="en-US" sz="1400" dirty="0" err="1">
                <a:latin typeface="Arial" panose="020B0604020202020204" pitchFamily="34" charset="0"/>
                <a:ea typeface="Calibri" panose="020F0502020204030204" pitchFamily="34" charset="0"/>
                <a:cs typeface="Arial" panose="020B0604020202020204" pitchFamily="34" charset="0"/>
              </a:rPr>
              <a:t>behaviour</a:t>
            </a:r>
            <a:r>
              <a:rPr lang="en-US" sz="1400" dirty="0">
                <a:latin typeface="Arial" panose="020B0604020202020204" pitchFamily="34" charset="0"/>
                <a:ea typeface="Calibri" panose="020F0502020204030204" pitchFamily="34" charset="0"/>
                <a:cs typeface="Arial" panose="020B0604020202020204" pitchFamily="34" charset="0"/>
              </a:rPr>
              <a:t> in the English National Health Service: overview of lessons from a large multimethod study’, </a:t>
            </a:r>
            <a:r>
              <a:rPr lang="en-US" sz="1400" i="1" dirty="0">
                <a:latin typeface="Arial" panose="020B0604020202020204" pitchFamily="34" charset="0"/>
                <a:ea typeface="Calibri" panose="020F0502020204030204" pitchFamily="34" charset="0"/>
                <a:cs typeface="Arial" panose="020B0604020202020204" pitchFamily="34" charset="0"/>
              </a:rPr>
              <a:t>BMJ Quality &amp; Safety</a:t>
            </a:r>
            <a:r>
              <a:rPr lang="en-US" sz="1400" dirty="0">
                <a:latin typeface="Arial" panose="020B0604020202020204" pitchFamily="34" charset="0"/>
                <a:ea typeface="Calibri" panose="020F0502020204030204" pitchFamily="34" charset="0"/>
                <a:cs typeface="Arial" panose="020B0604020202020204" pitchFamily="34" charset="0"/>
              </a:rPr>
              <a:t>, 23(2), pp. 106–115.</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Donabedian, A. (1988) ‘The quality of care: how can it be assessed?’, </a:t>
            </a:r>
            <a:r>
              <a:rPr lang="en-US" sz="1400" i="1" dirty="0">
                <a:latin typeface="Arial" panose="020B0604020202020204" pitchFamily="34" charset="0"/>
                <a:ea typeface="Calibri" panose="020F0502020204030204" pitchFamily="34" charset="0"/>
                <a:cs typeface="Arial" panose="020B0604020202020204" pitchFamily="34" charset="0"/>
              </a:rPr>
              <a:t>JAMA</a:t>
            </a:r>
            <a:r>
              <a:rPr lang="en-US" sz="1400" dirty="0">
                <a:latin typeface="Arial" panose="020B0604020202020204" pitchFamily="34" charset="0"/>
                <a:ea typeface="Calibri" panose="020F0502020204030204" pitchFamily="34" charset="0"/>
                <a:cs typeface="Arial" panose="020B0604020202020204" pitchFamily="34" charset="0"/>
              </a:rPr>
              <a:t>, 260(12), pp. 1743–1748.</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Francis, R. (2013) </a:t>
            </a:r>
            <a:r>
              <a:rPr lang="en-US" sz="1400" i="1" dirty="0">
                <a:latin typeface="Arial" panose="020B0604020202020204" pitchFamily="34" charset="0"/>
                <a:ea typeface="Calibri" panose="020F0502020204030204" pitchFamily="34" charset="0"/>
                <a:cs typeface="Arial" panose="020B0604020202020204" pitchFamily="34" charset="0"/>
              </a:rPr>
              <a:t>Report of the Mid Staffordshire NHS Foundation Trust Public Inquiry</a:t>
            </a:r>
            <a:r>
              <a:rPr lang="en-US" sz="1400" dirty="0">
                <a:latin typeface="Arial" panose="020B0604020202020204" pitchFamily="34" charset="0"/>
                <a:ea typeface="Calibri" panose="020F0502020204030204" pitchFamily="34" charset="0"/>
                <a:cs typeface="Arial" panose="020B0604020202020204" pitchFamily="34" charset="0"/>
              </a:rPr>
              <a:t>. London: The Stationery Office.</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Greenhalgh, T. </a:t>
            </a:r>
            <a:r>
              <a:rPr lang="en-US" sz="1400" i="1" dirty="0">
                <a:latin typeface="Arial" panose="020B0604020202020204" pitchFamily="34" charset="0"/>
                <a:ea typeface="Calibri" panose="020F0502020204030204" pitchFamily="34" charset="0"/>
                <a:cs typeface="Arial" panose="020B0604020202020204" pitchFamily="34" charset="0"/>
              </a:rPr>
              <a:t>et al.</a:t>
            </a:r>
            <a:r>
              <a:rPr lang="en-US" sz="1400" dirty="0">
                <a:latin typeface="Arial" panose="020B0604020202020204" pitchFamily="34" charset="0"/>
                <a:ea typeface="Calibri" panose="020F0502020204030204" pitchFamily="34" charset="0"/>
                <a:cs typeface="Arial" panose="020B0604020202020204" pitchFamily="34" charset="0"/>
              </a:rPr>
              <a:t> (2014) ‘Diffusion of innovations in service </a:t>
            </a:r>
            <a:r>
              <a:rPr lang="en-US" sz="1400" dirty="0" err="1">
                <a:latin typeface="Arial" panose="020B0604020202020204" pitchFamily="34" charset="0"/>
                <a:ea typeface="Calibri" panose="020F0502020204030204" pitchFamily="34" charset="0"/>
                <a:cs typeface="Arial" panose="020B0604020202020204" pitchFamily="34" charset="0"/>
              </a:rPr>
              <a:t>organisations</a:t>
            </a:r>
            <a:r>
              <a:rPr lang="en-US" sz="1400" dirty="0">
                <a:latin typeface="Arial" panose="020B0604020202020204" pitchFamily="34" charset="0"/>
                <a:ea typeface="Calibri" panose="020F0502020204030204" pitchFamily="34" charset="0"/>
                <a:cs typeface="Arial" panose="020B0604020202020204" pitchFamily="34" charset="0"/>
              </a:rPr>
              <a:t>’, </a:t>
            </a:r>
            <a:r>
              <a:rPr lang="en-US" sz="1400" i="1" dirty="0">
                <a:latin typeface="Arial" panose="020B0604020202020204" pitchFamily="34" charset="0"/>
                <a:ea typeface="Calibri" panose="020F0502020204030204" pitchFamily="34" charset="0"/>
                <a:cs typeface="Arial" panose="020B0604020202020204" pitchFamily="34" charset="0"/>
              </a:rPr>
              <a:t>Milbank Quarterly</a:t>
            </a:r>
            <a:r>
              <a:rPr lang="en-US" sz="1400" dirty="0">
                <a:latin typeface="Arial" panose="020B0604020202020204" pitchFamily="34" charset="0"/>
                <a:ea typeface="Calibri" panose="020F0502020204030204" pitchFamily="34" charset="0"/>
                <a:cs typeface="Arial" panose="020B0604020202020204" pitchFamily="34" charset="0"/>
              </a:rPr>
              <a:t>, 82(4), pp. 581–629.</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Institute for Healthcare Improvement (2020) </a:t>
            </a:r>
            <a:r>
              <a:rPr lang="en-US" sz="1400" i="1" dirty="0">
                <a:latin typeface="Arial" panose="020B0604020202020204" pitchFamily="34" charset="0"/>
                <a:ea typeface="Calibri" panose="020F0502020204030204" pitchFamily="34" charset="0"/>
                <a:cs typeface="Arial" panose="020B0604020202020204" pitchFamily="34" charset="0"/>
              </a:rPr>
              <a:t>Science of improvement: Testing changes</a:t>
            </a:r>
            <a:r>
              <a:rPr lang="en-US" sz="1400" dirty="0">
                <a:latin typeface="Arial" panose="020B0604020202020204" pitchFamily="34" charset="0"/>
                <a:ea typeface="Calibri" panose="020F0502020204030204" pitchFamily="34" charset="0"/>
                <a:cs typeface="Arial" panose="020B0604020202020204" pitchFamily="34" charset="0"/>
              </a:rPr>
              <a:t>. Available at: </a:t>
            </a:r>
            <a:r>
              <a:rPr lang="en-US" sz="1400" dirty="0">
                <a:latin typeface="Arial" panose="020B0604020202020204" pitchFamily="34" charset="0"/>
                <a:ea typeface="Calibri" panose="020F0502020204030204" pitchFamily="34" charset="0"/>
                <a:cs typeface="Arial" panose="020B0604020202020204" pitchFamily="34" charset="0"/>
                <a:hlinkClick r:id="rId2"/>
              </a:rPr>
              <a:t>http://www.ihi.org</a:t>
            </a:r>
            <a:r>
              <a:rPr lang="en-US" sz="1400" dirty="0">
                <a:latin typeface="Arial" panose="020B0604020202020204" pitchFamily="34" charset="0"/>
                <a:ea typeface="Calibri" panose="020F0502020204030204" pitchFamily="34" charset="0"/>
                <a:cs typeface="Arial" panose="020B0604020202020204" pitchFamily="34" charset="0"/>
              </a:rPr>
              <a:t> (Accessed: [add date]).</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Keogh, B. (2013) </a:t>
            </a:r>
            <a:r>
              <a:rPr lang="en-US" sz="1400" i="1" dirty="0">
                <a:latin typeface="Arial" panose="020B0604020202020204" pitchFamily="34" charset="0"/>
                <a:ea typeface="Calibri" panose="020F0502020204030204" pitchFamily="34" charset="0"/>
                <a:cs typeface="Arial" panose="020B0604020202020204" pitchFamily="34" charset="0"/>
              </a:rPr>
              <a:t>Review into the quality of care and treatment provided by 14 hospital trusts in England</a:t>
            </a:r>
            <a:r>
              <a:rPr lang="en-US" sz="1400" dirty="0">
                <a:latin typeface="Arial" panose="020B0604020202020204" pitchFamily="34" charset="0"/>
                <a:ea typeface="Calibri" panose="020F0502020204030204" pitchFamily="34" charset="0"/>
                <a:cs typeface="Arial" panose="020B0604020202020204" pitchFamily="34" charset="0"/>
              </a:rPr>
              <a:t>. London: NHS England.</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Langley, G. </a:t>
            </a:r>
            <a:r>
              <a:rPr lang="en-US" sz="1400" i="1" dirty="0">
                <a:latin typeface="Arial" panose="020B0604020202020204" pitchFamily="34" charset="0"/>
                <a:ea typeface="Calibri" panose="020F0502020204030204" pitchFamily="34" charset="0"/>
                <a:cs typeface="Arial" panose="020B0604020202020204" pitchFamily="34" charset="0"/>
              </a:rPr>
              <a:t>et al.</a:t>
            </a:r>
            <a:r>
              <a:rPr lang="en-US" sz="1400" dirty="0">
                <a:latin typeface="Arial" panose="020B0604020202020204" pitchFamily="34" charset="0"/>
                <a:ea typeface="Calibri" panose="020F0502020204030204" pitchFamily="34" charset="0"/>
                <a:cs typeface="Arial" panose="020B0604020202020204" pitchFamily="34" charset="0"/>
              </a:rPr>
              <a:t> (2009) </a:t>
            </a:r>
            <a:r>
              <a:rPr lang="en-US" sz="1400" i="1" dirty="0">
                <a:latin typeface="Arial" panose="020B0604020202020204" pitchFamily="34" charset="0"/>
                <a:ea typeface="Calibri" panose="020F0502020204030204" pitchFamily="34" charset="0"/>
                <a:cs typeface="Arial" panose="020B0604020202020204" pitchFamily="34" charset="0"/>
              </a:rPr>
              <a:t>The improvement guide: A practical approach to enhancing organizational performance</a:t>
            </a:r>
            <a:r>
              <a:rPr lang="en-US" sz="1400" dirty="0">
                <a:latin typeface="Arial" panose="020B0604020202020204" pitchFamily="34" charset="0"/>
                <a:ea typeface="Calibri" panose="020F0502020204030204" pitchFamily="34" charset="0"/>
                <a:cs typeface="Arial" panose="020B0604020202020204" pitchFamily="34" charset="0"/>
              </a:rPr>
              <a:t>. 2nd </a:t>
            </a:r>
            <a:r>
              <a:rPr lang="en-US" sz="1400" dirty="0" err="1">
                <a:latin typeface="Arial" panose="020B0604020202020204" pitchFamily="34" charset="0"/>
                <a:ea typeface="Calibri" panose="020F0502020204030204" pitchFamily="34" charset="0"/>
                <a:cs typeface="Arial" panose="020B0604020202020204" pitchFamily="34" charset="0"/>
              </a:rPr>
              <a:t>edn</a:t>
            </a:r>
            <a:r>
              <a:rPr lang="en-US" sz="1400" dirty="0">
                <a:latin typeface="Arial" panose="020B0604020202020204" pitchFamily="34" charset="0"/>
                <a:ea typeface="Calibri" panose="020F0502020204030204" pitchFamily="34" charset="0"/>
                <a:cs typeface="Arial" panose="020B0604020202020204" pitchFamily="34" charset="0"/>
              </a:rPr>
              <a:t>. San Francisco: Jossey-Bass.</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Mannion, R. and Davies, H. (2015) ‘Cultures of silence and cultures of voice’, </a:t>
            </a:r>
            <a:r>
              <a:rPr lang="en-US" sz="1400" i="1" dirty="0">
                <a:latin typeface="Arial" panose="020B0604020202020204" pitchFamily="34" charset="0"/>
                <a:ea typeface="Calibri" panose="020F0502020204030204" pitchFamily="34" charset="0"/>
                <a:cs typeface="Arial" panose="020B0604020202020204" pitchFamily="34" charset="0"/>
              </a:rPr>
              <a:t>International Journal of Health Policy and Management</a:t>
            </a:r>
            <a:r>
              <a:rPr lang="en-US" sz="1400" dirty="0">
                <a:latin typeface="Arial" panose="020B0604020202020204" pitchFamily="34" charset="0"/>
                <a:ea typeface="Calibri" panose="020F0502020204030204" pitchFamily="34" charset="0"/>
                <a:cs typeface="Arial" panose="020B0604020202020204" pitchFamily="34" charset="0"/>
              </a:rPr>
              <a:t>, 4(8), pp. 503–505.</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NHS England (2019) </a:t>
            </a:r>
            <a:r>
              <a:rPr lang="en-US" sz="1400" i="1" dirty="0">
                <a:latin typeface="Arial" panose="020B0604020202020204" pitchFamily="34" charset="0"/>
                <a:ea typeface="Calibri" panose="020F0502020204030204" pitchFamily="34" charset="0"/>
                <a:cs typeface="Arial" panose="020B0604020202020204" pitchFamily="34" charset="0"/>
              </a:rPr>
              <a:t>The NHS patient safety strategy</a:t>
            </a:r>
            <a:r>
              <a:rPr lang="en-US" sz="1400" dirty="0">
                <a:latin typeface="Arial" panose="020B0604020202020204" pitchFamily="34" charset="0"/>
                <a:ea typeface="Calibri" panose="020F0502020204030204" pitchFamily="34" charset="0"/>
                <a:cs typeface="Arial" panose="020B0604020202020204" pitchFamily="34" charset="0"/>
              </a:rPr>
              <a:t>. London: NHS England.</a:t>
            </a:r>
          </a:p>
          <a:p>
            <a:pPr marL="342900" indent="-342900">
              <a:buFont typeface="+mj-lt"/>
              <a:buAutoNum type="arabicParenR"/>
            </a:pPr>
            <a:r>
              <a:rPr lang="en-US" sz="1400" dirty="0" err="1">
                <a:latin typeface="Arial" panose="020B0604020202020204" pitchFamily="34" charset="0"/>
                <a:ea typeface="Calibri" panose="020F0502020204030204" pitchFamily="34" charset="0"/>
                <a:cs typeface="Arial" panose="020B0604020202020204" pitchFamily="34" charset="0"/>
              </a:rPr>
              <a:t>Ocloo</a:t>
            </a:r>
            <a:r>
              <a:rPr lang="en-US" sz="1400" dirty="0">
                <a:latin typeface="Arial" panose="020B0604020202020204" pitchFamily="34" charset="0"/>
                <a:ea typeface="Calibri" panose="020F0502020204030204" pitchFamily="34" charset="0"/>
                <a:cs typeface="Arial" panose="020B0604020202020204" pitchFamily="34" charset="0"/>
              </a:rPr>
              <a:t>, J. and Fulop, N. (2012) ‘Developing a “critical approach” to patient and public involvement’, </a:t>
            </a:r>
            <a:r>
              <a:rPr lang="en-US" sz="1400" i="1" dirty="0">
                <a:latin typeface="Arial" panose="020B0604020202020204" pitchFamily="34" charset="0"/>
                <a:ea typeface="Calibri" panose="020F0502020204030204" pitchFamily="34" charset="0"/>
                <a:cs typeface="Arial" panose="020B0604020202020204" pitchFamily="34" charset="0"/>
              </a:rPr>
              <a:t>BMJ Quality &amp; Safety</a:t>
            </a:r>
            <a:r>
              <a:rPr lang="en-US" sz="1400" dirty="0">
                <a:latin typeface="Arial" panose="020B0604020202020204" pitchFamily="34" charset="0"/>
                <a:ea typeface="Calibri" panose="020F0502020204030204" pitchFamily="34" charset="0"/>
                <a:cs typeface="Arial" panose="020B0604020202020204" pitchFamily="34" charset="0"/>
              </a:rPr>
              <a:t>, 21(6), pp. 520–528.</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Reason, J. (2000) ‘Human error: models and management’, </a:t>
            </a:r>
            <a:r>
              <a:rPr lang="en-US" sz="1400" i="1" dirty="0">
                <a:latin typeface="Arial" panose="020B0604020202020204" pitchFamily="34" charset="0"/>
                <a:ea typeface="Calibri" panose="020F0502020204030204" pitchFamily="34" charset="0"/>
                <a:cs typeface="Arial" panose="020B0604020202020204" pitchFamily="34" charset="0"/>
              </a:rPr>
              <a:t>BMJ</a:t>
            </a:r>
            <a:r>
              <a:rPr lang="en-US" sz="1400" dirty="0">
                <a:latin typeface="Arial" panose="020B0604020202020204" pitchFamily="34" charset="0"/>
                <a:ea typeface="Calibri" panose="020F0502020204030204" pitchFamily="34" charset="0"/>
                <a:cs typeface="Arial" panose="020B0604020202020204" pitchFamily="34" charset="0"/>
              </a:rPr>
              <a:t>, 320(7237), pp. 768–770.</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Walshe, K. and Shortell, S. (2004) ‘When things go wrong: how health care organizations deal with major failures’, </a:t>
            </a:r>
            <a:r>
              <a:rPr lang="en-US" sz="1400" i="1" dirty="0">
                <a:latin typeface="Arial" panose="020B0604020202020204" pitchFamily="34" charset="0"/>
                <a:ea typeface="Calibri" panose="020F0502020204030204" pitchFamily="34" charset="0"/>
                <a:cs typeface="Arial" panose="020B0604020202020204" pitchFamily="34" charset="0"/>
              </a:rPr>
              <a:t>Health Affairs</a:t>
            </a:r>
            <a:r>
              <a:rPr lang="en-US" sz="1400" dirty="0">
                <a:latin typeface="Arial" panose="020B0604020202020204" pitchFamily="34" charset="0"/>
                <a:ea typeface="Calibri" panose="020F0502020204030204" pitchFamily="34" charset="0"/>
                <a:cs typeface="Arial" panose="020B0604020202020204" pitchFamily="34" charset="0"/>
              </a:rPr>
              <a:t>, 23(3), pp. 103–111</a:t>
            </a:r>
            <a:r>
              <a:rPr lang="en-US" sz="1600" dirty="0">
                <a:latin typeface="Arial" panose="020B0604020202020204" pitchFamily="34" charset="0"/>
                <a:ea typeface="Calibri" panose="020F0502020204030204" pitchFamily="34" charset="0"/>
                <a:cs typeface="Arial" panose="020B0604020202020204" pitchFamily="34" charset="0"/>
              </a:rPr>
              <a:t>.</a:t>
            </a:r>
          </a:p>
          <a:p>
            <a:endParaRPr lang="en-IN" dirty="0"/>
          </a:p>
        </p:txBody>
      </p:sp>
    </p:spTree>
    <p:extLst>
      <p:ext uri="{BB962C8B-B14F-4D97-AF65-F5344CB8AC3E}">
        <p14:creationId xmlns:p14="http://schemas.microsoft.com/office/powerpoint/2010/main" val="294670038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281</TotalTime>
  <Words>1527</Words>
  <Application>Microsoft Office PowerPoint</Application>
  <PresentationFormat>Widescreen</PresentationFormat>
  <Paragraphs>152</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Wingdings</vt:lpstr>
      <vt:lpstr>Wingdings 3</vt:lpstr>
      <vt:lpstr>Wisp</vt:lpstr>
      <vt:lpstr>PowerPoint Presentation</vt:lpstr>
      <vt:lpstr>PowerPoint Presentation</vt:lpstr>
      <vt:lpstr>Why Mid Staffordshire system failed?</vt:lpstr>
      <vt:lpstr>Background: The Road to Foundation Trust Status</vt:lpstr>
      <vt:lpstr>Key Problems Identified The investigation uncovered serious deficiencies in basic patient care that indicated widespread system failures. </vt:lpstr>
      <vt:lpstr>PowerPoint Presentation</vt:lpstr>
      <vt:lpstr>Swiss Cheese Model: A Systems-Based Perspective  </vt:lpstr>
      <vt:lpstr>Policy Issues: Regulatory Failures The quality of patient care and patient safety was compromised in favor of waiting times and financial targets.</vt:lpstr>
      <vt:lpstr>Impact on Healthcare Services and Quality Assurance </vt:lpstr>
      <vt:lpstr>Reaccommodation </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mr.patelvraj6374@outlook.com</dc:creator>
  <cp:lastModifiedBy>mr.patelvraj6374@outlook.com</cp:lastModifiedBy>
  <cp:revision>5</cp:revision>
  <dcterms:created xsi:type="dcterms:W3CDTF">2026-03-23T10:04:17Z</dcterms:created>
  <dcterms:modified xsi:type="dcterms:W3CDTF">2026-03-23T23:35:21Z</dcterms:modified>
</cp:coreProperties>
</file>