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35"/>
  </p:notesMasterIdLst>
  <p:sldIdLst>
    <p:sldId id="256" r:id="rId2"/>
    <p:sldId id="257" r:id="rId3"/>
    <p:sldId id="258" r:id="rId4"/>
    <p:sldId id="259" r:id="rId5"/>
    <p:sldId id="260" r:id="rId6"/>
    <p:sldId id="261" r:id="rId7"/>
    <p:sldId id="262" r:id="rId8"/>
    <p:sldId id="263" r:id="rId9"/>
    <p:sldId id="264" r:id="rId10"/>
    <p:sldId id="265" r:id="rId11"/>
    <p:sldId id="281" r:id="rId12"/>
    <p:sldId id="266" r:id="rId13"/>
    <p:sldId id="283" r:id="rId14"/>
    <p:sldId id="288" r:id="rId15"/>
    <p:sldId id="285" r:id="rId16"/>
    <p:sldId id="286" r:id="rId17"/>
    <p:sldId id="267" r:id="rId18"/>
    <p:sldId id="268" r:id="rId19"/>
    <p:sldId id="269" r:id="rId20"/>
    <p:sldId id="270" r:id="rId21"/>
    <p:sldId id="271" r:id="rId22"/>
    <p:sldId id="272" r:id="rId23"/>
    <p:sldId id="289" r:id="rId24"/>
    <p:sldId id="273" r:id="rId25"/>
    <p:sldId id="293" r:id="rId26"/>
    <p:sldId id="275" r:id="rId27"/>
    <p:sldId id="276" r:id="rId28"/>
    <p:sldId id="297" r:id="rId29"/>
    <p:sldId id="299" r:id="rId30"/>
    <p:sldId id="301" r:id="rId31"/>
    <p:sldId id="303" r:id="rId32"/>
    <p:sldId id="305" r:id="rId33"/>
    <p:sldId id="277" r:id="rId34"/>
  </p:sldIdLst>
  <p:sldSz cx="9144000" cy="6858000" type="screen4x3"/>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000000"/>
          </p15:clr>
        </p15:guide>
        <p15:guide id="2" pos="2880">
          <p15:clr>
            <a:srgbClr val="000000"/>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37" roundtripDataSignature="AMtx7mgXyGGLNTUpEIUapLQqFdgbyzCjWg=="/>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7681" autoAdjust="0"/>
  </p:normalViewPr>
  <p:slideViewPr>
    <p:cSldViewPr snapToGrid="0">
      <p:cViewPr varScale="1">
        <p:scale>
          <a:sx n="53" d="100"/>
          <a:sy n="53" d="100"/>
        </p:scale>
        <p:origin x="1896" y="3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customschemas.google.com/relationships/presentationmetadata" Target="metadata"/><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7200"/>
          </a:xfrm>
          <a:prstGeom prst="rect">
            <a:avLst/>
          </a:prstGeom>
          <a:noFill/>
          <a:ln>
            <a:noFill/>
          </a:ln>
        </p:spPr>
        <p:txBody>
          <a:bodyPr spcFirstLastPara="1" wrap="square" lIns="91425" tIns="45700" rIns="91425" bIns="45700" anchor="t"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7200"/>
          </a:xfrm>
          <a:prstGeom prst="rect">
            <a:avLst/>
          </a:prstGeom>
          <a:noFill/>
          <a:ln>
            <a:noFill/>
          </a:ln>
        </p:spPr>
        <p:txBody>
          <a:bodyPr spcFirstLastPara="1" wrap="square" lIns="91425" tIns="45700" rIns="91425" bIns="45700" anchor="t" anchorCtr="0">
            <a:noAutofit/>
          </a:bodyPr>
          <a:lstStyle>
            <a:lvl1pPr marR="0" lvl="0" algn="r"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lvl1pPr marL="457200" marR="0" lvl="0"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L="914400" marR="0" lvl="1"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2pPr>
            <a:lvl3pPr marL="1371600" marR="0" lvl="2"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3pPr>
            <a:lvl4pPr marL="1828800" marR="0" lvl="3"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4pPr>
            <a:lvl5pPr marL="2286000" marR="0" lvl="4"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5pPr>
            <a:lvl6pPr marL="2743200" marR="0" lvl="5"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6pPr>
            <a:lvl7pPr marL="3200400" marR="0" lvl="6"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7pPr>
            <a:lvl8pPr marL="3657600" marR="0" lvl="7"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8pPr>
            <a:lvl9pPr marL="4114800" marR="0" lvl="8" indent="-22860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720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200" b="0" i="0" u="none" strike="noStrike" cap="none">
                <a:solidFill>
                  <a:schemeClr val="dk1"/>
                </a:solidFill>
                <a:latin typeface="Calibri"/>
                <a:ea typeface="Calibri"/>
                <a:cs typeface="Calibri"/>
                <a:sym typeface="Calibri"/>
              </a:defRPr>
            </a:lvl1pPr>
            <a:lvl2pPr marR="0" lvl="1"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2pPr>
            <a:lvl3pPr marR="0" lvl="2"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3pPr>
            <a:lvl4pPr marR="0" lvl="3"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4pPr>
            <a:lvl5pPr marR="0" lvl="4"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5pPr>
            <a:lvl6pPr marR="0" lvl="5"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6pPr>
            <a:lvl7pPr marR="0" lvl="6"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7pPr>
            <a:lvl8pPr marR="0" lvl="7"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8pPr>
            <a:lvl9pPr marR="0" lvl="8" algn="l" rtl="0">
              <a:spcBef>
                <a:spcPts val="0"/>
              </a:spcBef>
              <a:spcAft>
                <a:spcPts val="0"/>
              </a:spcAft>
              <a:buSzPts val="1400"/>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marR="0" lvl="0" indent="0" algn="r" rtl="0">
              <a:spcBef>
                <a:spcPts val="0"/>
              </a:spcBef>
              <a:spcAft>
                <a:spcPts val="0"/>
              </a:spcAft>
              <a:buNone/>
            </a:pPr>
            <a:fld id="{00000000-1234-1234-1234-123412341234}" type="slidenum">
              <a:rPr lang="en-US" sz="1200" b="0" i="0" u="none" strike="noStrike" cap="none">
                <a:solidFill>
                  <a:schemeClr val="dk1"/>
                </a:solidFill>
                <a:latin typeface="Calibri"/>
                <a:ea typeface="Calibri"/>
                <a:cs typeface="Calibri"/>
                <a:sym typeface="Calibri"/>
              </a:rPr>
              <a:pPr marL="0" marR="0" lvl="0" indent="0" algn="r" rtl="0">
                <a:spcBef>
                  <a:spcPts val="0"/>
                </a:spcBef>
                <a:spcAft>
                  <a:spcPts val="0"/>
                </a:spcAft>
                <a:buNone/>
              </a:p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2"/>
        <p:cNvGrpSpPr/>
        <p:nvPr/>
      </p:nvGrpSpPr>
      <p:grpSpPr>
        <a:xfrm>
          <a:off x="0" y="0"/>
          <a:ext cx="0" cy="0"/>
          <a:chOff x="0" y="0"/>
          <a:chExt cx="0" cy="0"/>
        </a:xfrm>
      </p:grpSpPr>
      <p:sp>
        <p:nvSpPr>
          <p:cNvPr id="103" name="Google Shape;103;p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04" name="Google Shape;104;p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8"/>
        <p:cNvGrpSpPr/>
        <p:nvPr/>
      </p:nvGrpSpPr>
      <p:grpSpPr>
        <a:xfrm>
          <a:off x="0" y="0"/>
          <a:ext cx="0" cy="0"/>
          <a:chOff x="0" y="0"/>
          <a:chExt cx="0" cy="0"/>
        </a:xfrm>
      </p:grpSpPr>
      <p:sp>
        <p:nvSpPr>
          <p:cNvPr id="109" name="Google Shape;109;p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0" name="Google Shape;110;p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111" name="Google Shape;111;p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6"/>
        <p:cNvGrpSpPr/>
        <p:nvPr/>
      </p:nvGrpSpPr>
      <p:grpSpPr>
        <a:xfrm>
          <a:off x="0" y="0"/>
          <a:ext cx="0" cy="0"/>
          <a:chOff x="0" y="0"/>
          <a:chExt cx="0" cy="0"/>
        </a:xfrm>
      </p:grpSpPr>
      <p:sp>
        <p:nvSpPr>
          <p:cNvPr id="117" name="Google Shape;117;p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18" name="Google Shape;118;p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119" name="Google Shape;119;p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4"/>
        <p:cNvGrpSpPr/>
        <p:nvPr/>
      </p:nvGrpSpPr>
      <p:grpSpPr>
        <a:xfrm>
          <a:off x="0" y="0"/>
          <a:ext cx="0" cy="0"/>
          <a:chOff x="0" y="0"/>
          <a:chExt cx="0" cy="0"/>
        </a:xfrm>
      </p:grpSpPr>
      <p:sp>
        <p:nvSpPr>
          <p:cNvPr id="125" name="Google Shape;125;p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26" name="Google Shape;126;p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1"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endParaRPr dirty="0"/>
          </a:p>
        </p:txBody>
      </p:sp>
      <p:sp>
        <p:nvSpPr>
          <p:cNvPr id="127" name="Google Shape;127;p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3"/>
        <p:cNvGrpSpPr/>
        <p:nvPr/>
      </p:nvGrpSpPr>
      <p:grpSpPr>
        <a:xfrm>
          <a:off x="0" y="0"/>
          <a:ext cx="0" cy="0"/>
          <a:chOff x="0" y="0"/>
          <a:chExt cx="0" cy="0"/>
        </a:xfrm>
      </p:grpSpPr>
      <p:sp>
        <p:nvSpPr>
          <p:cNvPr id="134" name="Google Shape;134;p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35" name="Google Shape;135;p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136" name="Google Shape;136;p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1"/>
        <p:cNvGrpSpPr/>
        <p:nvPr/>
      </p:nvGrpSpPr>
      <p:grpSpPr>
        <a:xfrm>
          <a:off x="0" y="0"/>
          <a:ext cx="0" cy="0"/>
          <a:chOff x="0" y="0"/>
          <a:chExt cx="0" cy="0"/>
        </a:xfrm>
      </p:grpSpPr>
      <p:sp>
        <p:nvSpPr>
          <p:cNvPr id="142" name="Google Shape;142;p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43" name="Google Shape;143;p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144" name="Google Shape;144;p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p7: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1" name="Google Shape;151;p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6"/>
        <p:cNvGrpSpPr/>
        <p:nvPr/>
      </p:nvGrpSpPr>
      <p:grpSpPr>
        <a:xfrm>
          <a:off x="0" y="0"/>
          <a:ext cx="0" cy="0"/>
          <a:chOff x="0" y="0"/>
          <a:chExt cx="0" cy="0"/>
        </a:xfrm>
      </p:grpSpPr>
      <p:sp>
        <p:nvSpPr>
          <p:cNvPr id="157" name="Google Shape;157;p8: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58" name="Google Shape;158;p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p9: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165" name="Google Shape;165;p9: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9"/>
        <p:cNvGrpSpPr/>
        <p:nvPr/>
      </p:nvGrpSpPr>
      <p:grpSpPr>
        <a:xfrm>
          <a:off x="0" y="0"/>
          <a:ext cx="0" cy="0"/>
          <a:chOff x="0" y="0"/>
          <a:chExt cx="0" cy="0"/>
        </a:xfrm>
      </p:grpSpPr>
      <p:sp>
        <p:nvSpPr>
          <p:cNvPr id="170" name="Google Shape;170;p1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1" name="Google Shape;171;p1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172" name="Google Shape;172;p1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10</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7"/>
        <p:cNvGrpSpPr/>
        <p:nvPr/>
      </p:nvGrpSpPr>
      <p:grpSpPr>
        <a:xfrm>
          <a:off x="0" y="0"/>
          <a:ext cx="0" cy="0"/>
          <a:chOff x="0" y="0"/>
          <a:chExt cx="0" cy="0"/>
        </a:xfrm>
      </p:grpSpPr>
      <p:sp>
        <p:nvSpPr>
          <p:cNvPr id="178" name="Google Shape;178;p1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79" name="Google Shape;179;p11: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1000"/>
              </a:spcBef>
              <a:spcAft>
                <a:spcPts val="0"/>
              </a:spcAft>
              <a:buNone/>
            </a:pPr>
            <a:endParaRPr dirty="0"/>
          </a:p>
        </p:txBody>
      </p:sp>
      <p:sp>
        <p:nvSpPr>
          <p:cNvPr id="180" name="Google Shape;180;p11: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12</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p1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87" name="Google Shape;187;p12: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1000"/>
              </a:spcBef>
              <a:spcAft>
                <a:spcPts val="0"/>
              </a:spcAft>
              <a:buNone/>
            </a:pPr>
            <a:endParaRPr dirty="0"/>
          </a:p>
        </p:txBody>
      </p:sp>
      <p:sp>
        <p:nvSpPr>
          <p:cNvPr id="188" name="Google Shape;188;p12: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17</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p13: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195" name="Google Shape;195;p13: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196" name="Google Shape;196;p13: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18</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1"/>
        <p:cNvGrpSpPr/>
        <p:nvPr/>
      </p:nvGrpSpPr>
      <p:grpSpPr>
        <a:xfrm>
          <a:off x="0" y="0"/>
          <a:ext cx="0" cy="0"/>
          <a:chOff x="0" y="0"/>
          <a:chExt cx="0" cy="0"/>
        </a:xfrm>
      </p:grpSpPr>
      <p:sp>
        <p:nvSpPr>
          <p:cNvPr id="202" name="Google Shape;202;p14: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03" name="Google Shape;203;p14: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204" name="Google Shape;204;p14: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19</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8"/>
        <p:cNvGrpSpPr/>
        <p:nvPr/>
      </p:nvGrpSpPr>
      <p:grpSpPr>
        <a:xfrm>
          <a:off x="0" y="0"/>
          <a:ext cx="0" cy="0"/>
          <a:chOff x="0" y="0"/>
          <a:chExt cx="0" cy="0"/>
        </a:xfrm>
      </p:grpSpPr>
      <p:sp>
        <p:nvSpPr>
          <p:cNvPr id="209" name="Google Shape;209;p15: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0" name="Google Shape;210;p15: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1"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endParaRPr dirty="0"/>
          </a:p>
        </p:txBody>
      </p:sp>
      <p:sp>
        <p:nvSpPr>
          <p:cNvPr id="211" name="Google Shape;211;p15: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20</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6"/>
        <p:cNvGrpSpPr/>
        <p:nvPr/>
      </p:nvGrpSpPr>
      <p:grpSpPr>
        <a:xfrm>
          <a:off x="0" y="0"/>
          <a:ext cx="0" cy="0"/>
          <a:chOff x="0" y="0"/>
          <a:chExt cx="0" cy="0"/>
        </a:xfrm>
      </p:grpSpPr>
      <p:sp>
        <p:nvSpPr>
          <p:cNvPr id="217" name="Google Shape;217;p16: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18" name="Google Shape;218;p16: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219" name="Google Shape;219;p16: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21</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4"/>
        <p:cNvGrpSpPr/>
        <p:nvPr/>
      </p:nvGrpSpPr>
      <p:grpSpPr>
        <a:xfrm>
          <a:off x="0" y="0"/>
          <a:ext cx="0" cy="0"/>
          <a:chOff x="0" y="0"/>
          <a:chExt cx="0" cy="0"/>
        </a:xfrm>
      </p:grpSpPr>
      <p:sp>
        <p:nvSpPr>
          <p:cNvPr id="225" name="Google Shape;225;p17: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26" name="Google Shape;226;p17: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227" name="Google Shape;227;p17: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22</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Google Shape;233;p18: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34" name="Google Shape;234;p18: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r>
              <a:rPr lang="en-US" sz="1200" b="1" dirty="0">
                <a:solidFill>
                  <a:schemeClr val="dk1"/>
                </a:solidFill>
                <a:latin typeface="Calibri"/>
                <a:ea typeface="Calibri"/>
                <a:cs typeface="Calibri"/>
                <a:sym typeface="Calibri"/>
              </a:rPr>
              <a:t> </a:t>
            </a:r>
            <a:endParaRPr sz="1200" dirty="0">
              <a:solidFill>
                <a:schemeClr val="dk1"/>
              </a:solidFill>
              <a:latin typeface="Calibri"/>
              <a:ea typeface="Calibri"/>
              <a:cs typeface="Calibri"/>
              <a:sym typeface="Calibri"/>
            </a:endParaRPr>
          </a:p>
          <a:p>
            <a:pPr marL="0" lvl="0" indent="0" algn="l" rtl="0">
              <a:spcBef>
                <a:spcPts val="0"/>
              </a:spcBef>
              <a:spcAft>
                <a:spcPts val="0"/>
              </a:spcAft>
              <a:buNone/>
            </a:pPr>
            <a:endParaRPr dirty="0"/>
          </a:p>
        </p:txBody>
      </p:sp>
      <p:sp>
        <p:nvSpPr>
          <p:cNvPr id="235" name="Google Shape;235;p18: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24</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5"/>
        <p:cNvGrpSpPr/>
        <p:nvPr/>
      </p:nvGrpSpPr>
      <p:grpSpPr>
        <a:xfrm>
          <a:off x="0" y="0"/>
          <a:ext cx="0" cy="0"/>
          <a:chOff x="0" y="0"/>
          <a:chExt cx="0" cy="0"/>
        </a:xfrm>
      </p:grpSpPr>
      <p:sp>
        <p:nvSpPr>
          <p:cNvPr id="246" name="Google Shape;246;p20: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247" name="Google Shape;247;p20:notes"/>
          <p:cNvSpPr txBox="1">
            <a:spLocks noGrp="1"/>
          </p:cNvSpPr>
          <p:nvPr>
            <p:ph type="body" idx="1"/>
          </p:nvPr>
        </p:nvSpPr>
        <p:spPr>
          <a:xfrm>
            <a:off x="685800" y="4343400"/>
            <a:ext cx="5486400" cy="4114800"/>
          </a:xfrm>
          <a:prstGeom prst="rect">
            <a:avLst/>
          </a:prstGeom>
          <a:noFill/>
          <a:ln>
            <a:noFill/>
          </a:ln>
        </p:spPr>
        <p:txBody>
          <a:bodyPr spcFirstLastPara="1" wrap="square" lIns="91425" tIns="45700" rIns="91425" bIns="45700" anchor="t" anchorCtr="0">
            <a:normAutofit/>
          </a:bodyPr>
          <a:lstStyle/>
          <a:p>
            <a:pPr marL="0" lvl="0" indent="0" algn="l" rtl="0">
              <a:spcBef>
                <a:spcPts val="0"/>
              </a:spcBef>
              <a:spcAft>
                <a:spcPts val="0"/>
              </a:spcAft>
              <a:buNone/>
            </a:pPr>
            <a:endParaRPr dirty="0"/>
          </a:p>
        </p:txBody>
      </p:sp>
      <p:sp>
        <p:nvSpPr>
          <p:cNvPr id="248" name="Google Shape;248;p20:notes"/>
          <p:cNvSpPr txBox="1">
            <a:spLocks noGrp="1"/>
          </p:cNvSpPr>
          <p:nvPr>
            <p:ph type="sldNum" idx="12"/>
          </p:nvPr>
        </p:nvSpPr>
        <p:spPr>
          <a:xfrm>
            <a:off x="3884613" y="8685213"/>
            <a:ext cx="2971800" cy="457200"/>
          </a:xfrm>
          <a:prstGeom prst="rect">
            <a:avLst/>
          </a:prstGeom>
          <a:noFill/>
          <a:ln>
            <a:noFill/>
          </a:ln>
        </p:spPr>
        <p:txBody>
          <a:bodyPr spcFirstLastPara="1" wrap="square" lIns="91425" tIns="45700" rIns="91425" bIns="45700" anchor="b" anchorCtr="0">
            <a:noAutofit/>
          </a:body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26</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p21: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dirty="0"/>
          </a:p>
        </p:txBody>
      </p:sp>
      <p:sp>
        <p:nvSpPr>
          <p:cNvPr id="254" name="Google Shape;254;p21: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8"/>
        <p:cNvGrpSpPr/>
        <p:nvPr/>
      </p:nvGrpSpPr>
      <p:grpSpPr>
        <a:xfrm>
          <a:off x="0" y="0"/>
          <a:ext cx="0" cy="0"/>
          <a:chOff x="0" y="0"/>
          <a:chExt cx="0" cy="0"/>
        </a:xfrm>
      </p:grpSpPr>
      <p:sp>
        <p:nvSpPr>
          <p:cNvPr id="259" name="Google Shape;259;p22:notes"/>
          <p:cNvSpPr txBox="1">
            <a:spLocks noGrp="1"/>
          </p:cNvSpPr>
          <p:nvPr>
            <p:ph type="body" idx="1"/>
          </p:nvPr>
        </p:nvSpPr>
        <p:spPr>
          <a:xfrm>
            <a:off x="685800" y="4343400"/>
            <a:ext cx="5486400" cy="4114800"/>
          </a:xfrm>
          <a:prstGeom prst="rect">
            <a:avLst/>
          </a:prstGeom>
        </p:spPr>
        <p:txBody>
          <a:bodyPr spcFirstLastPara="1" wrap="square" lIns="91425" tIns="45700" rIns="91425" bIns="45700" anchor="t" anchorCtr="0">
            <a:noAutofit/>
          </a:bodyPr>
          <a:lstStyle/>
          <a:p>
            <a:pPr marL="0" lvl="0" indent="0" algn="l" rtl="0">
              <a:spcBef>
                <a:spcPts val="0"/>
              </a:spcBef>
              <a:spcAft>
                <a:spcPts val="0"/>
              </a:spcAft>
              <a:buNone/>
            </a:pPr>
            <a:endParaRPr/>
          </a:p>
        </p:txBody>
      </p:sp>
      <p:sp>
        <p:nvSpPr>
          <p:cNvPr id="260" name="Google Shape;260;p22: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9"/>
        <p:cNvGrpSpPr/>
        <p:nvPr/>
      </p:nvGrpSpPr>
      <p:grpSpPr>
        <a:xfrm>
          <a:off x="0" y="0"/>
          <a:ext cx="0" cy="0"/>
          <a:chOff x="0" y="0"/>
          <a:chExt cx="0" cy="0"/>
        </a:xfrm>
      </p:grpSpPr>
      <p:sp>
        <p:nvSpPr>
          <p:cNvPr id="20" name="Google Shape;20;p24"/>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21" name="Google Shape;21;p2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2" name="Google Shape;22;p2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23" name="Google Shape;23;p2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24" name="Google Shape;24;p2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matchingName="Title Slide" type="title">
  <p:cSld name="TITLE">
    <p:spTree>
      <p:nvGrpSpPr>
        <p:cNvPr id="1" name="Shape 25"/>
        <p:cNvGrpSpPr/>
        <p:nvPr/>
      </p:nvGrpSpPr>
      <p:grpSpPr>
        <a:xfrm>
          <a:off x="0" y="0"/>
          <a:ext cx="0" cy="0"/>
          <a:chOff x="0" y="0"/>
          <a:chExt cx="0" cy="0"/>
        </a:xfrm>
      </p:grpSpPr>
      <p:sp>
        <p:nvSpPr>
          <p:cNvPr id="26" name="Google Shape;26;p25"/>
          <p:cNvSpPr/>
          <p:nvPr/>
        </p:nvSpPr>
        <p:spPr>
          <a:xfrm>
            <a:off x="-2" y="4664147"/>
            <a:ext cx="9151089" cy="0"/>
          </a:xfrm>
          <a:prstGeom prst="rtTriangle">
            <a:avLst/>
          </a:prstGeom>
          <a:gradFill>
            <a:gsLst>
              <a:gs pos="0">
                <a:srgbClr val="007795"/>
              </a:gs>
              <a:gs pos="55000">
                <a:srgbClr val="47BBE0"/>
              </a:gs>
              <a:gs pos="100000">
                <a:srgbClr val="007795"/>
              </a:gs>
            </a:gsLst>
            <a:lin ang="3000000"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27" name="Google Shape;27;p25"/>
          <p:cNvSpPr txBox="1">
            <a:spLocks noGrp="1"/>
          </p:cNvSpPr>
          <p:nvPr>
            <p:ph type="ctrTitle"/>
          </p:nvPr>
        </p:nvSpPr>
        <p:spPr>
          <a:xfrm>
            <a:off x="685800" y="1752601"/>
            <a:ext cx="7772400" cy="1829761"/>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dk2"/>
              </a:buClr>
              <a:buSzPts val="4800"/>
              <a:buFont typeface="Lucida Sans"/>
              <a:buNone/>
              <a:defRPr sz="4800" b="1">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28" name="Google Shape;28;p25"/>
          <p:cNvSpPr txBox="1">
            <a:spLocks noGrp="1"/>
          </p:cNvSpPr>
          <p:nvPr>
            <p:ph type="subTitle" idx="1"/>
          </p:nvPr>
        </p:nvSpPr>
        <p:spPr>
          <a:xfrm>
            <a:off x="685800" y="3611607"/>
            <a:ext cx="7772400" cy="1199704"/>
          </a:xfrm>
          <a:prstGeom prst="rect">
            <a:avLst/>
          </a:prstGeom>
          <a:noFill/>
          <a:ln>
            <a:noFill/>
          </a:ln>
        </p:spPr>
        <p:txBody>
          <a:bodyPr spcFirstLastPara="1" wrap="square" lIns="45700" tIns="45700" rIns="45700" bIns="45700" anchor="t" anchorCtr="0">
            <a:normAutofit/>
          </a:bodyPr>
          <a:lstStyle>
            <a:lvl1pPr marR="64008" lvl="0" algn="r">
              <a:spcBef>
                <a:spcPts val="400"/>
              </a:spcBef>
              <a:spcAft>
                <a:spcPts val="0"/>
              </a:spcAft>
              <a:buSzPts val="1836"/>
              <a:buNone/>
              <a:defRPr>
                <a:solidFill>
                  <a:schemeClr val="dk2"/>
                </a:solidFill>
              </a:defRPr>
            </a:lvl1pPr>
            <a:lvl2pPr lvl="1" algn="ctr">
              <a:spcBef>
                <a:spcPts val="324"/>
              </a:spcBef>
              <a:spcAft>
                <a:spcPts val="0"/>
              </a:spcAft>
              <a:buSzPts val="1800"/>
              <a:buNone/>
              <a:defRPr/>
            </a:lvl2pPr>
            <a:lvl3pPr lvl="2" algn="ctr">
              <a:spcBef>
                <a:spcPts val="350"/>
              </a:spcBef>
              <a:spcAft>
                <a:spcPts val="0"/>
              </a:spcAft>
              <a:buSzPts val="1800"/>
              <a:buNone/>
              <a:defRPr/>
            </a:lvl3pPr>
            <a:lvl4pPr lvl="3" algn="ctr">
              <a:spcBef>
                <a:spcPts val="350"/>
              </a:spcBef>
              <a:spcAft>
                <a:spcPts val="0"/>
              </a:spcAft>
              <a:buSzPts val="1800"/>
              <a:buNone/>
              <a:defRPr/>
            </a:lvl4pPr>
            <a:lvl5pPr lvl="4" algn="ctr">
              <a:spcBef>
                <a:spcPts val="350"/>
              </a:spcBef>
              <a:spcAft>
                <a:spcPts val="0"/>
              </a:spcAft>
              <a:buSzPts val="1800"/>
              <a:buNone/>
              <a:defRPr/>
            </a:lvl5pPr>
            <a:lvl6pPr lvl="5" algn="ctr">
              <a:spcBef>
                <a:spcPts val="350"/>
              </a:spcBef>
              <a:spcAft>
                <a:spcPts val="0"/>
              </a:spcAft>
              <a:buSzPts val="1800"/>
              <a:buNone/>
              <a:defRPr/>
            </a:lvl6pPr>
            <a:lvl7pPr lvl="6" algn="ctr">
              <a:spcBef>
                <a:spcPts val="350"/>
              </a:spcBef>
              <a:spcAft>
                <a:spcPts val="0"/>
              </a:spcAft>
              <a:buSzPts val="1800"/>
              <a:buNone/>
              <a:defRPr/>
            </a:lvl7pPr>
            <a:lvl8pPr lvl="7" algn="ctr">
              <a:spcBef>
                <a:spcPts val="350"/>
              </a:spcBef>
              <a:spcAft>
                <a:spcPts val="0"/>
              </a:spcAft>
              <a:buSzPts val="1800"/>
              <a:buNone/>
              <a:defRPr/>
            </a:lvl8pPr>
            <a:lvl9pPr lvl="8" algn="ctr">
              <a:spcBef>
                <a:spcPts val="350"/>
              </a:spcBef>
              <a:spcAft>
                <a:spcPts val="0"/>
              </a:spcAft>
              <a:buSzPts val="1800"/>
              <a:buNone/>
              <a:defRPr/>
            </a:lvl9pPr>
          </a:lstStyle>
          <a:p>
            <a:endParaRPr/>
          </a:p>
        </p:txBody>
      </p:sp>
      <p:grpSp>
        <p:nvGrpSpPr>
          <p:cNvPr id="29" name="Google Shape;29;p25"/>
          <p:cNvGrpSpPr/>
          <p:nvPr/>
        </p:nvGrpSpPr>
        <p:grpSpPr>
          <a:xfrm>
            <a:off x="-3765" y="4953000"/>
            <a:ext cx="9147765" cy="1912088"/>
            <a:chOff x="-3765" y="4832896"/>
            <a:chExt cx="9147765" cy="2032192"/>
          </a:xfrm>
        </p:grpSpPr>
        <p:sp>
          <p:nvSpPr>
            <p:cNvPr id="30" name="Google Shape;30;p25"/>
            <p:cNvSpPr/>
            <p:nvPr/>
          </p:nvSpPr>
          <p:spPr>
            <a:xfrm>
              <a:off x="1687513" y="4832896"/>
              <a:ext cx="7456487" cy="518816"/>
            </a:xfrm>
            <a:custGeom>
              <a:avLst/>
              <a:gdLst/>
              <a:ahLst/>
              <a:cxnLst/>
              <a:rect l="l" t="t" r="r" b="b"/>
              <a:pathLst>
                <a:path w="4697" h="367" extrusionOk="0">
                  <a:moveTo>
                    <a:pt x="4697" y="0"/>
                  </a:moveTo>
                  <a:lnTo>
                    <a:pt x="4697" y="367"/>
                  </a:lnTo>
                  <a:lnTo>
                    <a:pt x="0" y="218"/>
                  </a:lnTo>
                  <a:lnTo>
                    <a:pt x="4697" y="0"/>
                  </a:lnTo>
                  <a:close/>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31" name="Google Shape;31;p25"/>
            <p:cNvSpPr/>
            <p:nvPr/>
          </p:nvSpPr>
          <p:spPr>
            <a:xfrm>
              <a:off x="35443" y="5135526"/>
              <a:ext cx="9108557" cy="838200"/>
            </a:xfrm>
            <a:custGeom>
              <a:avLst/>
              <a:gdLst/>
              <a:ahLst/>
              <a:cxnLst/>
              <a:rect l="l" t="t" r="r" b="b"/>
              <a:pathLst>
                <a:path w="5760" h="528" extrusionOk="0">
                  <a:moveTo>
                    <a:pt x="0" y="0"/>
                  </a:moveTo>
                  <a:lnTo>
                    <a:pt x="5760" y="0"/>
                  </a:lnTo>
                  <a:lnTo>
                    <a:pt x="5760" y="528"/>
                  </a:lnTo>
                  <a:lnTo>
                    <a:pt x="48" y="0"/>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32" name="Google Shape;32;p25"/>
            <p:cNvSpPr/>
            <p:nvPr/>
          </p:nvSpPr>
          <p:spPr>
            <a:xfrm>
              <a:off x="0" y="4883888"/>
              <a:ext cx="9144000" cy="1981200"/>
            </a:xfrm>
            <a:custGeom>
              <a:avLst/>
              <a:gdLst/>
              <a:ahLst/>
              <a:cxnLst/>
              <a:rect l="l" t="t" r="r" b="b"/>
              <a:pathLst>
                <a:path w="5760" h="1248" extrusionOk="0">
                  <a:moveTo>
                    <a:pt x="0" y="0"/>
                  </a:moveTo>
                  <a:lnTo>
                    <a:pt x="0" y="1248"/>
                  </a:lnTo>
                  <a:lnTo>
                    <a:pt x="5760" y="1248"/>
                  </a:lnTo>
                  <a:lnTo>
                    <a:pt x="5760" y="528"/>
                  </a:lnTo>
                  <a:lnTo>
                    <a:pt x="0" y="0"/>
                  </a:lnTo>
                  <a:close/>
                </a:path>
              </a:pathLst>
            </a:cu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33" name="Google Shape;33;p25"/>
            <p:cNvCxnSpPr/>
            <p:nvPr/>
          </p:nvCxnSpPr>
          <p:spPr>
            <a:xfrm>
              <a:off x="-3765" y="4880373"/>
              <a:ext cx="9147765" cy="839943"/>
            </a:xfrm>
            <a:prstGeom prst="straightConnector1">
              <a:avLst/>
            </a:prstGeom>
            <a:noFill/>
            <a:ln w="12050" cap="flat" cmpd="sng">
              <a:solidFill>
                <a:srgbClr val="93C5D8"/>
              </a:solidFill>
              <a:prstDash val="solid"/>
              <a:miter lim="800000"/>
              <a:headEnd type="none" w="sm" len="sm"/>
              <a:tailEnd type="none" w="sm" len="sm"/>
            </a:ln>
          </p:spPr>
        </p:cxnSp>
      </p:grpSp>
      <p:sp>
        <p:nvSpPr>
          <p:cNvPr id="34" name="Google Shape;34;p25"/>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solidFill>
                  <a:srgbClr val="FFFFFF"/>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5" name="Google Shape;35;p25"/>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solidFill>
                  <a:srgbClr val="E7F0F4"/>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36" name="Google Shape;36;p25"/>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sz="1000" b="0">
                <a:solidFill>
                  <a:srgbClr val="FFFFFF"/>
                </a:solidFill>
                <a:latin typeface="Lucida Sans"/>
                <a:ea typeface="Lucida Sans"/>
                <a:cs typeface="Lucida Sans"/>
                <a:sym typeface="Lucida Sans"/>
              </a:defRPr>
            </a:lvl1pPr>
            <a:lvl2pPr marL="0" lvl="1" indent="0" algn="r">
              <a:spcBef>
                <a:spcPts val="0"/>
              </a:spcBef>
              <a:buNone/>
              <a:defRPr sz="1000" b="0">
                <a:solidFill>
                  <a:srgbClr val="FFFFFF"/>
                </a:solidFill>
                <a:latin typeface="Lucida Sans"/>
                <a:ea typeface="Lucida Sans"/>
                <a:cs typeface="Lucida Sans"/>
                <a:sym typeface="Lucida Sans"/>
              </a:defRPr>
            </a:lvl2pPr>
            <a:lvl3pPr marL="0" lvl="2" indent="0" algn="r">
              <a:spcBef>
                <a:spcPts val="0"/>
              </a:spcBef>
              <a:buNone/>
              <a:defRPr sz="1000" b="0">
                <a:solidFill>
                  <a:srgbClr val="FFFFFF"/>
                </a:solidFill>
                <a:latin typeface="Lucida Sans"/>
                <a:ea typeface="Lucida Sans"/>
                <a:cs typeface="Lucida Sans"/>
                <a:sym typeface="Lucida Sans"/>
              </a:defRPr>
            </a:lvl3pPr>
            <a:lvl4pPr marL="0" lvl="3" indent="0" algn="r">
              <a:spcBef>
                <a:spcPts val="0"/>
              </a:spcBef>
              <a:buNone/>
              <a:defRPr sz="1000" b="0">
                <a:solidFill>
                  <a:srgbClr val="FFFFFF"/>
                </a:solidFill>
                <a:latin typeface="Lucida Sans"/>
                <a:ea typeface="Lucida Sans"/>
                <a:cs typeface="Lucida Sans"/>
                <a:sym typeface="Lucida Sans"/>
              </a:defRPr>
            </a:lvl4pPr>
            <a:lvl5pPr marL="0" lvl="4" indent="0" algn="r">
              <a:spcBef>
                <a:spcPts val="0"/>
              </a:spcBef>
              <a:buNone/>
              <a:defRPr sz="1000" b="0">
                <a:solidFill>
                  <a:srgbClr val="FFFFFF"/>
                </a:solidFill>
                <a:latin typeface="Lucida Sans"/>
                <a:ea typeface="Lucida Sans"/>
                <a:cs typeface="Lucida Sans"/>
                <a:sym typeface="Lucida Sans"/>
              </a:defRPr>
            </a:lvl5pPr>
            <a:lvl6pPr marL="0" lvl="5" indent="0" algn="r">
              <a:spcBef>
                <a:spcPts val="0"/>
              </a:spcBef>
              <a:buNone/>
              <a:defRPr sz="1000" b="0">
                <a:solidFill>
                  <a:srgbClr val="FFFFFF"/>
                </a:solidFill>
                <a:latin typeface="Lucida Sans"/>
                <a:ea typeface="Lucida Sans"/>
                <a:cs typeface="Lucida Sans"/>
                <a:sym typeface="Lucida Sans"/>
              </a:defRPr>
            </a:lvl6pPr>
            <a:lvl7pPr marL="0" lvl="6" indent="0" algn="r">
              <a:spcBef>
                <a:spcPts val="0"/>
              </a:spcBef>
              <a:buNone/>
              <a:defRPr sz="1000" b="0">
                <a:solidFill>
                  <a:srgbClr val="FFFFFF"/>
                </a:solidFill>
                <a:latin typeface="Lucida Sans"/>
                <a:ea typeface="Lucida Sans"/>
                <a:cs typeface="Lucida Sans"/>
                <a:sym typeface="Lucida Sans"/>
              </a:defRPr>
            </a:lvl7pPr>
            <a:lvl8pPr marL="0" lvl="7" indent="0" algn="r">
              <a:spcBef>
                <a:spcPts val="0"/>
              </a:spcBef>
              <a:buNone/>
              <a:defRPr sz="1000" b="0">
                <a:solidFill>
                  <a:srgbClr val="FFFFFF"/>
                </a:solidFill>
                <a:latin typeface="Lucida Sans"/>
                <a:ea typeface="Lucida Sans"/>
                <a:cs typeface="Lucida Sans"/>
                <a:sym typeface="Lucida Sans"/>
              </a:defRPr>
            </a:lvl8pPr>
            <a:lvl9pPr marL="0" lvl="8" indent="0" algn="r">
              <a:spcBef>
                <a:spcPts val="0"/>
              </a:spcBef>
              <a:buNone/>
              <a:defRPr sz="1000" b="0">
                <a:solidFill>
                  <a:srgbClr val="FFFFFF"/>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bg>
      <p:bgPr>
        <a:gradFill>
          <a:gsLst>
            <a:gs pos="0">
              <a:srgbClr val="B1B1B1"/>
            </a:gs>
            <a:gs pos="40000">
              <a:srgbClr val="9E9E9E"/>
            </a:gs>
            <a:gs pos="100000">
              <a:schemeClr val="dk1"/>
            </a:gs>
          </a:gsLst>
          <a:path path="circle">
            <a:fillToRect/>
          </a:path>
          <a:tileRect/>
        </a:gradFill>
        <a:effectLst/>
      </p:bgPr>
    </p:bg>
    <p:spTree>
      <p:nvGrpSpPr>
        <p:cNvPr id="1" name="Shape 37"/>
        <p:cNvGrpSpPr/>
        <p:nvPr/>
      </p:nvGrpSpPr>
      <p:grpSpPr>
        <a:xfrm>
          <a:off x="0" y="0"/>
          <a:ext cx="0" cy="0"/>
          <a:chOff x="0" y="0"/>
          <a:chExt cx="0" cy="0"/>
        </a:xfrm>
      </p:grpSpPr>
      <p:sp>
        <p:nvSpPr>
          <p:cNvPr id="38" name="Google Shape;38;p26"/>
          <p:cNvSpPr txBox="1">
            <a:spLocks noGrp="1"/>
          </p:cNvSpPr>
          <p:nvPr>
            <p:ph type="title"/>
          </p:nvPr>
        </p:nvSpPr>
        <p:spPr>
          <a:xfrm>
            <a:off x="722376" y="1059712"/>
            <a:ext cx="7772400" cy="1828800"/>
          </a:xfrm>
          <a:prstGeom prst="rect">
            <a:avLst/>
          </a:prstGeom>
          <a:noFill/>
          <a:ln>
            <a:noFill/>
          </a:ln>
        </p:spPr>
        <p:txBody>
          <a:bodyPr spcFirstLastPara="1" wrap="square" lIns="91425" tIns="45700" rIns="91425" bIns="45700" anchor="b" anchorCtr="0">
            <a:normAutofit/>
          </a:bodyPr>
          <a:lstStyle>
            <a:lvl1pPr lvl="0" algn="r">
              <a:spcBef>
                <a:spcPts val="0"/>
              </a:spcBef>
              <a:spcAft>
                <a:spcPts val="0"/>
              </a:spcAft>
              <a:buClr>
                <a:schemeClr val="lt2"/>
              </a:buClr>
              <a:buSzPts val="4800"/>
              <a:buFont typeface="Lucida Sans"/>
              <a:buNone/>
              <a:defRPr sz="4800" b="1" cap="none"/>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39" name="Google Shape;39;p26"/>
          <p:cNvSpPr txBox="1">
            <a:spLocks noGrp="1"/>
          </p:cNvSpPr>
          <p:nvPr>
            <p:ph type="body" idx="1"/>
          </p:nvPr>
        </p:nvSpPr>
        <p:spPr>
          <a:xfrm>
            <a:off x="3922713" y="2931712"/>
            <a:ext cx="4572000" cy="1454888"/>
          </a:xfrm>
          <a:prstGeom prst="rect">
            <a:avLst/>
          </a:prstGeom>
          <a:noFill/>
          <a:ln>
            <a:noFill/>
          </a:ln>
        </p:spPr>
        <p:txBody>
          <a:bodyPr spcFirstLastPara="1" wrap="square" lIns="91425" tIns="45700" rIns="91425" bIns="45700" anchor="t" anchorCtr="0">
            <a:normAutofit/>
          </a:bodyPr>
          <a:lstStyle>
            <a:lvl1pPr marL="457200" lvl="0" indent="-228600" algn="l">
              <a:spcBef>
                <a:spcPts val="400"/>
              </a:spcBef>
              <a:spcAft>
                <a:spcPts val="0"/>
              </a:spcAft>
              <a:buSzPts val="1564"/>
              <a:buNone/>
              <a:defRPr sz="2300">
                <a:solidFill>
                  <a:schemeClr val="lt1"/>
                </a:solidFill>
              </a:defRPr>
            </a:lvl1pPr>
            <a:lvl2pPr marL="914400" lvl="1" indent="-228600" algn="l">
              <a:spcBef>
                <a:spcPts val="324"/>
              </a:spcBef>
              <a:spcAft>
                <a:spcPts val="0"/>
              </a:spcAft>
              <a:buSzPts val="1800"/>
              <a:buNone/>
              <a:defRPr sz="1800">
                <a:solidFill>
                  <a:schemeClr val="lt1"/>
                </a:solidFill>
              </a:defRPr>
            </a:lvl2pPr>
            <a:lvl3pPr marL="1371600" lvl="2" indent="-228600" algn="l">
              <a:spcBef>
                <a:spcPts val="350"/>
              </a:spcBef>
              <a:spcAft>
                <a:spcPts val="0"/>
              </a:spcAft>
              <a:buSzPts val="1600"/>
              <a:buNone/>
              <a:defRPr sz="1600">
                <a:solidFill>
                  <a:schemeClr val="lt1"/>
                </a:solidFill>
              </a:defRPr>
            </a:lvl3pPr>
            <a:lvl4pPr marL="1828800" lvl="3" indent="-228600" algn="l">
              <a:spcBef>
                <a:spcPts val="350"/>
              </a:spcBef>
              <a:spcAft>
                <a:spcPts val="0"/>
              </a:spcAft>
              <a:buSzPts val="1400"/>
              <a:buNone/>
              <a:defRPr sz="1400">
                <a:solidFill>
                  <a:schemeClr val="lt1"/>
                </a:solidFill>
              </a:defRPr>
            </a:lvl4pPr>
            <a:lvl5pPr marL="2286000" lvl="4" indent="-228600" algn="l">
              <a:spcBef>
                <a:spcPts val="350"/>
              </a:spcBef>
              <a:spcAft>
                <a:spcPts val="0"/>
              </a:spcAft>
              <a:buSzPts val="1400"/>
              <a:buNone/>
              <a:defRPr sz="1400">
                <a:solidFill>
                  <a:schemeClr val="lt1"/>
                </a:solidFill>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0" name="Google Shape;40;p26"/>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1" name="Google Shape;41;p26"/>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2" name="Google Shape;42;p26"/>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43" name="Google Shape;43;p26"/>
          <p:cNvSpPr/>
          <p:nvPr/>
        </p:nvSpPr>
        <p:spPr>
          <a:xfrm>
            <a:off x="3636680"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44" name="Google Shape;44;p26"/>
          <p:cNvSpPr/>
          <p:nvPr/>
        </p:nvSpPr>
        <p:spPr>
          <a:xfrm>
            <a:off x="3450264" y="3005472"/>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wo Content" type="twoObj">
  <p:cSld name="TWO_OBJECTS">
    <p:bg>
      <p:bgPr>
        <a:gradFill>
          <a:gsLst>
            <a:gs pos="0">
              <a:srgbClr val="B1B1B1"/>
            </a:gs>
            <a:gs pos="40000">
              <a:srgbClr val="9E9E9E"/>
            </a:gs>
            <a:gs pos="100000">
              <a:schemeClr val="dk1"/>
            </a:gs>
          </a:gsLst>
          <a:path path="circle">
            <a:fillToRect/>
          </a:path>
          <a:tileRect/>
        </a:gradFill>
        <a:effectLst/>
      </p:bgPr>
    </p:bg>
    <p:spTree>
      <p:nvGrpSpPr>
        <p:cNvPr id="1" name="Shape 45"/>
        <p:cNvGrpSpPr/>
        <p:nvPr/>
      </p:nvGrpSpPr>
      <p:grpSpPr>
        <a:xfrm>
          <a:off x="0" y="0"/>
          <a:ext cx="0" cy="0"/>
          <a:chOff x="0" y="0"/>
          <a:chExt cx="0" cy="0"/>
        </a:xfrm>
      </p:grpSpPr>
      <p:sp>
        <p:nvSpPr>
          <p:cNvPr id="46" name="Google Shape;46;p27"/>
          <p:cNvSpPr txBox="1">
            <a:spLocks noGrp="1"/>
          </p:cNvSpPr>
          <p:nvPr>
            <p:ph type="body" idx="1"/>
          </p:nvPr>
        </p:nvSpPr>
        <p:spPr>
          <a:xfrm>
            <a:off x="457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spcBef>
                <a:spcPts val="400"/>
              </a:spcBef>
              <a:spcAft>
                <a:spcPts val="0"/>
              </a:spcAft>
              <a:buSzPts val="1904"/>
              <a:buChar char="🞂"/>
              <a:defRPr sz="2800"/>
            </a:lvl1pPr>
            <a:lvl2pPr marL="914400" lvl="1" indent="-381000" algn="l">
              <a:spcBef>
                <a:spcPts val="324"/>
              </a:spcBef>
              <a:spcAft>
                <a:spcPts val="0"/>
              </a:spcAft>
              <a:buSzPts val="2400"/>
              <a:buChar char="◦"/>
              <a:defRPr sz="2400"/>
            </a:lvl2pPr>
            <a:lvl3pPr marL="1371600" lvl="2" indent="-355600" algn="l">
              <a:spcBef>
                <a:spcPts val="350"/>
              </a:spcBef>
              <a:spcAft>
                <a:spcPts val="0"/>
              </a:spcAft>
              <a:buSzPts val="2000"/>
              <a:buChar char="●"/>
              <a:defRPr sz="2000"/>
            </a:lvl3pPr>
            <a:lvl4pPr marL="1828800" lvl="3" indent="-342900" algn="l">
              <a:spcBef>
                <a:spcPts val="350"/>
              </a:spcBef>
              <a:spcAft>
                <a:spcPts val="0"/>
              </a:spcAft>
              <a:buSzPts val="1800"/>
              <a:buChar char="●"/>
              <a:defRPr sz="1800"/>
            </a:lvl4pPr>
            <a:lvl5pPr marL="2286000" lvl="4" indent="-342900" algn="l">
              <a:spcBef>
                <a:spcPts val="350"/>
              </a:spcBef>
              <a:spcAft>
                <a:spcPts val="0"/>
              </a:spcAft>
              <a:buSzPts val="1800"/>
              <a:buChar char="●"/>
              <a:defRPr sz="18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7" name="Google Shape;47;p27"/>
          <p:cNvSpPr txBox="1">
            <a:spLocks noGrp="1"/>
          </p:cNvSpPr>
          <p:nvPr>
            <p:ph type="body" idx="2"/>
          </p:nvPr>
        </p:nvSpPr>
        <p:spPr>
          <a:xfrm>
            <a:off x="4648200" y="1481328"/>
            <a:ext cx="4038600" cy="4525963"/>
          </a:xfrm>
          <a:prstGeom prst="rect">
            <a:avLst/>
          </a:prstGeom>
          <a:noFill/>
          <a:ln>
            <a:noFill/>
          </a:ln>
        </p:spPr>
        <p:txBody>
          <a:bodyPr spcFirstLastPara="1" wrap="square" lIns="91425" tIns="45700" rIns="91425" bIns="45700" anchor="t" anchorCtr="0">
            <a:normAutofit/>
          </a:bodyPr>
          <a:lstStyle>
            <a:lvl1pPr marL="457200" lvl="0" indent="-349504" algn="l">
              <a:spcBef>
                <a:spcPts val="400"/>
              </a:spcBef>
              <a:spcAft>
                <a:spcPts val="0"/>
              </a:spcAft>
              <a:buSzPts val="1904"/>
              <a:buChar char="🞂"/>
              <a:defRPr sz="2800"/>
            </a:lvl1pPr>
            <a:lvl2pPr marL="914400" lvl="1" indent="-381000" algn="l">
              <a:spcBef>
                <a:spcPts val="324"/>
              </a:spcBef>
              <a:spcAft>
                <a:spcPts val="0"/>
              </a:spcAft>
              <a:buSzPts val="2400"/>
              <a:buChar char="◦"/>
              <a:defRPr sz="2400"/>
            </a:lvl2pPr>
            <a:lvl3pPr marL="1371600" lvl="2" indent="-355600" algn="l">
              <a:spcBef>
                <a:spcPts val="350"/>
              </a:spcBef>
              <a:spcAft>
                <a:spcPts val="0"/>
              </a:spcAft>
              <a:buSzPts val="2000"/>
              <a:buChar char="●"/>
              <a:defRPr sz="2000"/>
            </a:lvl3pPr>
            <a:lvl4pPr marL="1828800" lvl="3" indent="-342900" algn="l">
              <a:spcBef>
                <a:spcPts val="350"/>
              </a:spcBef>
              <a:spcAft>
                <a:spcPts val="0"/>
              </a:spcAft>
              <a:buSzPts val="1800"/>
              <a:buChar char="●"/>
              <a:defRPr sz="1800"/>
            </a:lvl4pPr>
            <a:lvl5pPr marL="2286000" lvl="4" indent="-342900" algn="l">
              <a:spcBef>
                <a:spcPts val="350"/>
              </a:spcBef>
              <a:spcAft>
                <a:spcPts val="0"/>
              </a:spcAft>
              <a:buSzPts val="1800"/>
              <a:buChar char="●"/>
              <a:defRPr sz="18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48" name="Google Shape;48;p27"/>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49" name="Google Shape;49;p27"/>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0" name="Google Shape;50;p27"/>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51" name="Google Shape;51;p2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matchingName="Comparison" type="twoTxTwoObj">
  <p:cSld name="TWO_OBJECTS_WITH_TEXT">
    <p:bg>
      <p:bgPr>
        <a:blipFill rotWithShape="1">
          <a:blip r:embed="rId2">
            <a:alphaModFix/>
          </a:blip>
          <a:tile tx="0" ty="0" sx="50000" sy="50000" flip="none" algn="tl"/>
        </a:blipFill>
        <a:effectLst/>
      </p:bgPr>
    </p:bg>
    <p:spTree>
      <p:nvGrpSpPr>
        <p:cNvPr id="1" name="Shape 52"/>
        <p:cNvGrpSpPr/>
        <p:nvPr/>
      </p:nvGrpSpPr>
      <p:grpSpPr>
        <a:xfrm>
          <a:off x="0" y="0"/>
          <a:ext cx="0" cy="0"/>
          <a:chOff x="0" y="0"/>
          <a:chExt cx="0" cy="0"/>
        </a:xfrm>
      </p:grpSpPr>
      <p:sp>
        <p:nvSpPr>
          <p:cNvPr id="53" name="Google Shape;53;p28"/>
          <p:cNvSpPr txBox="1">
            <a:spLocks noGrp="1"/>
          </p:cNvSpPr>
          <p:nvPr>
            <p:ph type="title"/>
          </p:nvPr>
        </p:nvSpPr>
        <p:spPr>
          <a:xfrm>
            <a:off x="457200" y="273050"/>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4100"/>
              <a:buFont typeface="Lucida Sans"/>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54" name="Google Shape;54;p28"/>
          <p:cNvSpPr txBox="1">
            <a:spLocks noGrp="1"/>
          </p:cNvSpPr>
          <p:nvPr>
            <p:ph type="body" idx="1"/>
          </p:nvPr>
        </p:nvSpPr>
        <p:spPr>
          <a:xfrm>
            <a:off x="457200" y="5410200"/>
            <a:ext cx="4040188"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spcBef>
                <a:spcPts val="400"/>
              </a:spcBef>
              <a:spcAft>
                <a:spcPts val="0"/>
              </a:spcAft>
              <a:buSzPts val="1632"/>
              <a:buNone/>
              <a:defRPr sz="2400" b="0">
                <a:solidFill>
                  <a:schemeClr val="lt1"/>
                </a:solidFill>
              </a:defRPr>
            </a:lvl1pPr>
            <a:lvl2pPr marL="914400" lvl="1" indent="-228600" algn="l">
              <a:spcBef>
                <a:spcPts val="324"/>
              </a:spcBef>
              <a:spcAft>
                <a:spcPts val="0"/>
              </a:spcAft>
              <a:buSzPts val="2000"/>
              <a:buNone/>
              <a:defRPr sz="2000" b="1"/>
            </a:lvl2pPr>
            <a:lvl3pPr marL="1371600" lvl="2" indent="-228600" algn="l">
              <a:spcBef>
                <a:spcPts val="350"/>
              </a:spcBef>
              <a:spcAft>
                <a:spcPts val="0"/>
              </a:spcAft>
              <a:buSzPts val="1800"/>
              <a:buNone/>
              <a:defRPr sz="1800" b="1"/>
            </a:lvl3pPr>
            <a:lvl4pPr marL="1828800" lvl="3" indent="-228600" algn="l">
              <a:spcBef>
                <a:spcPts val="350"/>
              </a:spcBef>
              <a:spcAft>
                <a:spcPts val="0"/>
              </a:spcAft>
              <a:buSzPts val="1600"/>
              <a:buNone/>
              <a:defRPr sz="1600" b="1"/>
            </a:lvl4pPr>
            <a:lvl5pPr marL="2286000" lvl="4" indent="-228600" algn="l">
              <a:spcBef>
                <a:spcPts val="350"/>
              </a:spcBef>
              <a:spcAft>
                <a:spcPts val="0"/>
              </a:spcAft>
              <a:buSzPts val="1600"/>
              <a:buNone/>
              <a:defRPr sz="1600" b="1"/>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5" name="Google Shape;55;p28"/>
          <p:cNvSpPr txBox="1">
            <a:spLocks noGrp="1"/>
          </p:cNvSpPr>
          <p:nvPr>
            <p:ph type="body" idx="2"/>
          </p:nvPr>
        </p:nvSpPr>
        <p:spPr>
          <a:xfrm>
            <a:off x="4645026" y="5410200"/>
            <a:ext cx="4041775" cy="762000"/>
          </a:xfrm>
          <a:prstGeom prst="rect">
            <a:avLst/>
          </a:prstGeom>
          <a:solidFill>
            <a:schemeClr val="accent1"/>
          </a:solidFill>
          <a:ln w="9650" cap="flat" cmpd="sng">
            <a:solidFill>
              <a:schemeClr val="accent1"/>
            </a:solidFill>
            <a:prstDash val="solid"/>
            <a:miter lim="800000"/>
            <a:headEnd type="none" w="sm" len="sm"/>
            <a:tailEnd type="none" w="sm" len="sm"/>
          </a:ln>
        </p:spPr>
        <p:txBody>
          <a:bodyPr spcFirstLastPara="1" wrap="square" lIns="182875" tIns="45700" rIns="91425" bIns="45700" anchor="ctr" anchorCtr="0">
            <a:normAutofit/>
          </a:bodyPr>
          <a:lstStyle>
            <a:lvl1pPr marL="457200" lvl="0" indent="-228600" algn="l">
              <a:spcBef>
                <a:spcPts val="400"/>
              </a:spcBef>
              <a:spcAft>
                <a:spcPts val="0"/>
              </a:spcAft>
              <a:buSzPts val="1632"/>
              <a:buNone/>
              <a:defRPr sz="2400" b="0">
                <a:solidFill>
                  <a:schemeClr val="lt1"/>
                </a:solidFill>
              </a:defRPr>
            </a:lvl1pPr>
            <a:lvl2pPr marL="914400" lvl="1" indent="-228600" algn="l">
              <a:spcBef>
                <a:spcPts val="324"/>
              </a:spcBef>
              <a:spcAft>
                <a:spcPts val="0"/>
              </a:spcAft>
              <a:buSzPts val="2000"/>
              <a:buNone/>
              <a:defRPr sz="2000" b="1"/>
            </a:lvl2pPr>
            <a:lvl3pPr marL="1371600" lvl="2" indent="-228600" algn="l">
              <a:spcBef>
                <a:spcPts val="350"/>
              </a:spcBef>
              <a:spcAft>
                <a:spcPts val="0"/>
              </a:spcAft>
              <a:buSzPts val="1800"/>
              <a:buNone/>
              <a:defRPr sz="1800" b="1"/>
            </a:lvl3pPr>
            <a:lvl4pPr marL="1828800" lvl="3" indent="-228600" algn="l">
              <a:spcBef>
                <a:spcPts val="350"/>
              </a:spcBef>
              <a:spcAft>
                <a:spcPts val="0"/>
              </a:spcAft>
              <a:buSzPts val="1600"/>
              <a:buNone/>
              <a:defRPr sz="1600" b="1"/>
            </a:lvl4pPr>
            <a:lvl5pPr marL="2286000" lvl="4" indent="-228600" algn="l">
              <a:spcBef>
                <a:spcPts val="350"/>
              </a:spcBef>
              <a:spcAft>
                <a:spcPts val="0"/>
              </a:spcAft>
              <a:buSzPts val="1600"/>
              <a:buNone/>
              <a:defRPr sz="1600" b="1"/>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6" name="Google Shape;56;p28"/>
          <p:cNvSpPr txBox="1">
            <a:spLocks noGrp="1"/>
          </p:cNvSpPr>
          <p:nvPr>
            <p:ph type="body" idx="3"/>
          </p:nvPr>
        </p:nvSpPr>
        <p:spPr>
          <a:xfrm>
            <a:off x="457200" y="1444294"/>
            <a:ext cx="4040188" cy="3941763"/>
          </a:xfrm>
          <a:prstGeom prst="rect">
            <a:avLst/>
          </a:prstGeom>
          <a:noFill/>
          <a:ln>
            <a:noFill/>
          </a:ln>
        </p:spPr>
        <p:txBody>
          <a:bodyPr spcFirstLastPara="1" wrap="square" lIns="91425" tIns="45700" rIns="91425" bIns="45700" anchor="t" anchorCtr="0">
            <a:normAutofit/>
          </a:bodyPr>
          <a:lstStyle>
            <a:lvl1pPr marL="457200" lvl="0" indent="-332232" algn="l">
              <a:spcBef>
                <a:spcPts val="400"/>
              </a:spcBef>
              <a:spcAft>
                <a:spcPts val="0"/>
              </a:spcAft>
              <a:buSzPts val="1632"/>
              <a:buChar char="🞂"/>
              <a:defRPr sz="2400"/>
            </a:lvl1pPr>
            <a:lvl2pPr marL="914400" lvl="1" indent="-355600" algn="l">
              <a:spcBef>
                <a:spcPts val="324"/>
              </a:spcBef>
              <a:spcAft>
                <a:spcPts val="0"/>
              </a:spcAft>
              <a:buSzPts val="2000"/>
              <a:buChar char="◦"/>
              <a:defRPr sz="2000"/>
            </a:lvl2pPr>
            <a:lvl3pPr marL="1371600" lvl="2" indent="-342900" algn="l">
              <a:spcBef>
                <a:spcPts val="350"/>
              </a:spcBef>
              <a:spcAft>
                <a:spcPts val="0"/>
              </a:spcAft>
              <a:buSzPts val="1800"/>
              <a:buChar char="●"/>
              <a:defRPr sz="1800"/>
            </a:lvl3pPr>
            <a:lvl4pPr marL="1828800" lvl="3" indent="-330200" algn="l">
              <a:spcBef>
                <a:spcPts val="350"/>
              </a:spcBef>
              <a:spcAft>
                <a:spcPts val="0"/>
              </a:spcAft>
              <a:buSzPts val="1600"/>
              <a:buChar char="●"/>
              <a:defRPr sz="1600"/>
            </a:lvl4pPr>
            <a:lvl5pPr marL="2286000" lvl="4" indent="-330200" algn="l">
              <a:spcBef>
                <a:spcPts val="350"/>
              </a:spcBef>
              <a:spcAft>
                <a:spcPts val="0"/>
              </a:spcAft>
              <a:buSzPts val="1600"/>
              <a:buChar char="●"/>
              <a:defRPr sz="16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7" name="Google Shape;57;p28"/>
          <p:cNvSpPr txBox="1">
            <a:spLocks noGrp="1"/>
          </p:cNvSpPr>
          <p:nvPr>
            <p:ph type="body" idx="4"/>
          </p:nvPr>
        </p:nvSpPr>
        <p:spPr>
          <a:xfrm>
            <a:off x="4645025" y="1444294"/>
            <a:ext cx="4041775" cy="3941763"/>
          </a:xfrm>
          <a:prstGeom prst="rect">
            <a:avLst/>
          </a:prstGeom>
          <a:noFill/>
          <a:ln>
            <a:noFill/>
          </a:ln>
        </p:spPr>
        <p:txBody>
          <a:bodyPr spcFirstLastPara="1" wrap="square" lIns="91425" tIns="45700" rIns="91425" bIns="45700" anchor="t" anchorCtr="0">
            <a:normAutofit/>
          </a:bodyPr>
          <a:lstStyle>
            <a:lvl1pPr marL="457200" lvl="0" indent="-332232" algn="l">
              <a:spcBef>
                <a:spcPts val="0"/>
              </a:spcBef>
              <a:spcAft>
                <a:spcPts val="0"/>
              </a:spcAft>
              <a:buSzPts val="1632"/>
              <a:buChar char="🞂"/>
              <a:defRPr sz="2400"/>
            </a:lvl1pPr>
            <a:lvl2pPr marL="914400" lvl="1" indent="-355600" algn="l">
              <a:spcBef>
                <a:spcPts val="324"/>
              </a:spcBef>
              <a:spcAft>
                <a:spcPts val="0"/>
              </a:spcAft>
              <a:buSzPts val="2000"/>
              <a:buChar char="◦"/>
              <a:defRPr sz="2000"/>
            </a:lvl2pPr>
            <a:lvl3pPr marL="1371600" lvl="2" indent="-342900" algn="l">
              <a:spcBef>
                <a:spcPts val="350"/>
              </a:spcBef>
              <a:spcAft>
                <a:spcPts val="0"/>
              </a:spcAft>
              <a:buSzPts val="1800"/>
              <a:buChar char="●"/>
              <a:defRPr sz="1800"/>
            </a:lvl3pPr>
            <a:lvl4pPr marL="1828800" lvl="3" indent="-330200" algn="l">
              <a:spcBef>
                <a:spcPts val="350"/>
              </a:spcBef>
              <a:spcAft>
                <a:spcPts val="0"/>
              </a:spcAft>
              <a:buSzPts val="1600"/>
              <a:buChar char="●"/>
              <a:defRPr sz="1600"/>
            </a:lvl4pPr>
            <a:lvl5pPr marL="2286000" lvl="4" indent="-330200" algn="l">
              <a:spcBef>
                <a:spcPts val="350"/>
              </a:spcBef>
              <a:spcAft>
                <a:spcPts val="0"/>
              </a:spcAft>
              <a:buSzPts val="1600"/>
              <a:buChar char="●"/>
              <a:defRPr sz="16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58" name="Google Shape;58;p28"/>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59" name="Google Shape;59;p28"/>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0" name="Google Shape;60;p28"/>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Title Only" type="titleOnly">
  <p:cSld name="TITLE_ONLY">
    <p:bg>
      <p:bgPr>
        <a:gradFill>
          <a:gsLst>
            <a:gs pos="0">
              <a:srgbClr val="B1B1B1"/>
            </a:gs>
            <a:gs pos="40000">
              <a:srgbClr val="9E9E9E"/>
            </a:gs>
            <a:gs pos="100000">
              <a:schemeClr val="dk1"/>
            </a:gs>
          </a:gsLst>
          <a:path path="circle">
            <a:fillToRect/>
          </a:path>
          <a:tileRect/>
        </a:gradFill>
        <a:effectLst/>
      </p:bgPr>
    </p:bg>
    <p:spTree>
      <p:nvGrpSpPr>
        <p:cNvPr id="1" name="Shape 61"/>
        <p:cNvGrpSpPr/>
        <p:nvPr/>
      </p:nvGrpSpPr>
      <p:grpSpPr>
        <a:xfrm>
          <a:off x="0" y="0"/>
          <a:ext cx="0" cy="0"/>
          <a:chOff x="0" y="0"/>
          <a:chExt cx="0" cy="0"/>
        </a:xfrm>
      </p:grpSpPr>
      <p:sp>
        <p:nvSpPr>
          <p:cNvPr id="62" name="Google Shape;62;p29"/>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3" name="Google Shape;63;p29"/>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4" name="Google Shape;64;p29"/>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65" name="Google Shape;65;p29"/>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lt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6"/>
        <p:cNvGrpSpPr/>
        <p:nvPr/>
      </p:nvGrpSpPr>
      <p:grpSpPr>
        <a:xfrm>
          <a:off x="0" y="0"/>
          <a:ext cx="0" cy="0"/>
          <a:chOff x="0" y="0"/>
          <a:chExt cx="0" cy="0"/>
        </a:xfrm>
      </p:grpSpPr>
      <p:sp>
        <p:nvSpPr>
          <p:cNvPr id="67" name="Google Shape;67;p30"/>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8" name="Google Shape;68;p30"/>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69" name="Google Shape;69;p30"/>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matchingName="Content with Caption" type="objTx">
  <p:cSld name="OBJECT_WITH_CAPTION_TEXT">
    <p:bg>
      <p:bgPr>
        <a:blipFill rotWithShape="1">
          <a:blip r:embed="rId2">
            <a:alphaModFix/>
          </a:blip>
          <a:tile tx="0" ty="0" sx="50000" sy="50000" flip="none" algn="tl"/>
        </a:blipFill>
        <a:effectLst/>
      </p:bgPr>
    </p:bg>
    <p:spTree>
      <p:nvGrpSpPr>
        <p:cNvPr id="1" name="Shape 70"/>
        <p:cNvGrpSpPr/>
        <p:nvPr/>
      </p:nvGrpSpPr>
      <p:grpSpPr>
        <a:xfrm>
          <a:off x="0" y="0"/>
          <a:ext cx="0" cy="0"/>
          <a:chOff x="0" y="0"/>
          <a:chExt cx="0" cy="0"/>
        </a:xfrm>
      </p:grpSpPr>
      <p:sp>
        <p:nvSpPr>
          <p:cNvPr id="71" name="Google Shape;71;p31"/>
          <p:cNvSpPr txBox="1">
            <a:spLocks noGrp="1"/>
          </p:cNvSpPr>
          <p:nvPr>
            <p:ph type="title"/>
          </p:nvPr>
        </p:nvSpPr>
        <p:spPr>
          <a:xfrm>
            <a:off x="914400" y="4876800"/>
            <a:ext cx="7481776" cy="457200"/>
          </a:xfrm>
          <a:prstGeom prst="rect">
            <a:avLst/>
          </a:prstGeom>
          <a:noFill/>
          <a:ln>
            <a:noFill/>
          </a:ln>
        </p:spPr>
        <p:txBody>
          <a:bodyPr spcFirstLastPara="1" wrap="square" lIns="91425" tIns="45700" rIns="91425" bIns="45700" anchor="t" anchorCtr="0">
            <a:noAutofit/>
          </a:bodyPr>
          <a:lstStyle>
            <a:lvl1pPr lvl="0" algn="r">
              <a:spcBef>
                <a:spcPts val="0"/>
              </a:spcBef>
              <a:spcAft>
                <a:spcPts val="0"/>
              </a:spcAft>
              <a:buClr>
                <a:schemeClr val="accent1"/>
              </a:buClr>
              <a:buSzPts val="2500"/>
              <a:buFont typeface="Lucida Sans"/>
              <a:buNone/>
              <a:defRPr sz="2500" b="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72" name="Google Shape;72;p31"/>
          <p:cNvSpPr txBox="1">
            <a:spLocks noGrp="1"/>
          </p:cNvSpPr>
          <p:nvPr>
            <p:ph type="body" idx="1"/>
          </p:nvPr>
        </p:nvSpPr>
        <p:spPr>
          <a:xfrm>
            <a:off x="4419600" y="5355102"/>
            <a:ext cx="3974592" cy="914400"/>
          </a:xfrm>
          <a:prstGeom prst="rect">
            <a:avLst/>
          </a:prstGeom>
          <a:noFill/>
          <a:ln>
            <a:noFill/>
          </a:ln>
        </p:spPr>
        <p:txBody>
          <a:bodyPr spcFirstLastPara="1" wrap="square" lIns="91425" tIns="45700" rIns="91425" bIns="45700" anchor="t" anchorCtr="0">
            <a:normAutofit/>
          </a:bodyPr>
          <a:lstStyle>
            <a:lvl1pPr marL="457200" lvl="0" indent="-228600" algn="r">
              <a:spcBef>
                <a:spcPts val="400"/>
              </a:spcBef>
              <a:spcAft>
                <a:spcPts val="0"/>
              </a:spcAft>
              <a:buSzPts val="1088"/>
              <a:buNone/>
              <a:defRPr sz="1600"/>
            </a:lvl1pPr>
            <a:lvl2pPr marL="914400" lvl="1" indent="-228600" algn="l">
              <a:spcBef>
                <a:spcPts val="324"/>
              </a:spcBef>
              <a:spcAft>
                <a:spcPts val="0"/>
              </a:spcAft>
              <a:buSzPts val="1200"/>
              <a:buNone/>
              <a:defRPr sz="1200"/>
            </a:lvl2pPr>
            <a:lvl3pPr marL="1371600" lvl="2" indent="-228600" algn="l">
              <a:spcBef>
                <a:spcPts val="350"/>
              </a:spcBef>
              <a:spcAft>
                <a:spcPts val="0"/>
              </a:spcAft>
              <a:buSzPts val="1000"/>
              <a:buNone/>
              <a:defRPr sz="1000"/>
            </a:lvl3pPr>
            <a:lvl4pPr marL="1828800" lvl="3" indent="-228600" algn="l">
              <a:spcBef>
                <a:spcPts val="350"/>
              </a:spcBef>
              <a:spcAft>
                <a:spcPts val="0"/>
              </a:spcAft>
              <a:buSzPts val="900"/>
              <a:buNone/>
              <a:defRPr sz="900"/>
            </a:lvl4pPr>
            <a:lvl5pPr marL="2286000" lvl="4" indent="-228600" algn="l">
              <a:spcBef>
                <a:spcPts val="350"/>
              </a:spcBef>
              <a:spcAft>
                <a:spcPts val="0"/>
              </a:spcAft>
              <a:buSzPts val="900"/>
              <a:buNone/>
              <a:defRPr sz="9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3" name="Google Shape;73;p31"/>
          <p:cNvSpPr txBox="1">
            <a:spLocks noGrp="1"/>
          </p:cNvSpPr>
          <p:nvPr>
            <p:ph type="body" idx="2"/>
          </p:nvPr>
        </p:nvSpPr>
        <p:spPr>
          <a:xfrm>
            <a:off x="914400" y="274320"/>
            <a:ext cx="7479792" cy="4572000"/>
          </a:xfrm>
          <a:prstGeom prst="rect">
            <a:avLst/>
          </a:prstGeom>
          <a:noFill/>
          <a:ln>
            <a:noFill/>
          </a:ln>
        </p:spPr>
        <p:txBody>
          <a:bodyPr spcFirstLastPara="1" wrap="square" lIns="91425" tIns="45700" rIns="91425" bIns="45700" anchor="t" anchorCtr="0">
            <a:normAutofit/>
          </a:bodyPr>
          <a:lstStyle>
            <a:lvl1pPr marL="457200" lvl="0" indent="-366776" algn="l">
              <a:spcBef>
                <a:spcPts val="400"/>
              </a:spcBef>
              <a:spcAft>
                <a:spcPts val="0"/>
              </a:spcAft>
              <a:buSzPts val="2176"/>
              <a:buChar char="🞂"/>
              <a:defRPr sz="3200"/>
            </a:lvl1pPr>
            <a:lvl2pPr marL="914400" lvl="1" indent="-406400" algn="l">
              <a:spcBef>
                <a:spcPts val="324"/>
              </a:spcBef>
              <a:spcAft>
                <a:spcPts val="0"/>
              </a:spcAft>
              <a:buSzPts val="2800"/>
              <a:buChar char="◦"/>
              <a:defRPr sz="2800"/>
            </a:lvl2pPr>
            <a:lvl3pPr marL="1371600" lvl="2" indent="-381000" algn="l">
              <a:spcBef>
                <a:spcPts val="350"/>
              </a:spcBef>
              <a:spcAft>
                <a:spcPts val="0"/>
              </a:spcAft>
              <a:buSzPts val="2400"/>
              <a:buChar char="●"/>
              <a:defRPr sz="2400"/>
            </a:lvl3pPr>
            <a:lvl4pPr marL="1828800" lvl="3" indent="-355600" algn="l">
              <a:spcBef>
                <a:spcPts val="350"/>
              </a:spcBef>
              <a:spcAft>
                <a:spcPts val="0"/>
              </a:spcAft>
              <a:buSzPts val="2000"/>
              <a:buChar char="●"/>
              <a:defRPr sz="2000"/>
            </a:lvl4pPr>
            <a:lvl5pPr marL="2286000" lvl="4" indent="-355600" algn="l">
              <a:spcBef>
                <a:spcPts val="350"/>
              </a:spcBef>
              <a:spcAft>
                <a:spcPts val="0"/>
              </a:spcAft>
              <a:buSzPts val="2000"/>
              <a:buChar char="●"/>
              <a:defRPr sz="20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4" name="Google Shape;74;p31"/>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5" name="Google Shape;75;p31"/>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76" name="Google Shape;76;p31"/>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matchingName="Picture with Caption" type="picTx">
  <p:cSld name="PICTURE_WITH_CAPTION_TEXT">
    <p:bg>
      <p:bgPr>
        <a:gradFill>
          <a:gsLst>
            <a:gs pos="0">
              <a:srgbClr val="B1B1B1"/>
            </a:gs>
            <a:gs pos="40000">
              <a:srgbClr val="9E9E9E"/>
            </a:gs>
            <a:gs pos="100000">
              <a:schemeClr val="dk1"/>
            </a:gs>
          </a:gsLst>
          <a:path path="circle">
            <a:fillToRect/>
          </a:path>
          <a:tileRect/>
        </a:gradFill>
        <a:effectLst/>
      </p:bgPr>
    </p:bg>
    <p:spTree>
      <p:nvGrpSpPr>
        <p:cNvPr id="1" name="Shape 77"/>
        <p:cNvGrpSpPr/>
        <p:nvPr/>
      </p:nvGrpSpPr>
      <p:grpSpPr>
        <a:xfrm>
          <a:off x="0" y="0"/>
          <a:ext cx="0" cy="0"/>
          <a:chOff x="0" y="0"/>
          <a:chExt cx="0" cy="0"/>
        </a:xfrm>
      </p:grpSpPr>
      <p:sp>
        <p:nvSpPr>
          <p:cNvPr id="78" name="Google Shape;78;p32"/>
          <p:cNvSpPr txBox="1">
            <a:spLocks noGrp="1"/>
          </p:cNvSpPr>
          <p:nvPr>
            <p:ph type="body" idx="1"/>
          </p:nvPr>
        </p:nvSpPr>
        <p:spPr>
          <a:xfrm>
            <a:off x="1141232" y="5443402"/>
            <a:ext cx="7162800" cy="648232"/>
          </a:xfrm>
          <a:prstGeom prst="rect">
            <a:avLst/>
          </a:prstGeom>
          <a:noFill/>
          <a:ln>
            <a:noFill/>
          </a:ln>
        </p:spPr>
        <p:txBody>
          <a:bodyPr spcFirstLastPara="1" wrap="square" lIns="91425" tIns="0" rIns="91425" bIns="45700" anchor="t" anchorCtr="0">
            <a:normAutofit/>
          </a:bodyPr>
          <a:lstStyle>
            <a:lvl1pPr marL="457200" marR="18288" lvl="0" indent="-228600" algn="r">
              <a:spcBef>
                <a:spcPts val="400"/>
              </a:spcBef>
              <a:spcAft>
                <a:spcPts val="0"/>
              </a:spcAft>
              <a:buSzPts val="952"/>
              <a:buNone/>
              <a:defRPr sz="1400"/>
            </a:lvl1pPr>
            <a:lvl2pPr marL="914400" lvl="1" indent="-304800" algn="l">
              <a:spcBef>
                <a:spcPts val="324"/>
              </a:spcBef>
              <a:spcAft>
                <a:spcPts val="0"/>
              </a:spcAft>
              <a:buSzPts val="1200"/>
              <a:buChar char="◦"/>
              <a:defRPr sz="1200"/>
            </a:lvl2pPr>
            <a:lvl3pPr marL="1371600" lvl="2" indent="-292100" algn="l">
              <a:spcBef>
                <a:spcPts val="350"/>
              </a:spcBef>
              <a:spcAft>
                <a:spcPts val="0"/>
              </a:spcAft>
              <a:buSzPts val="1000"/>
              <a:buChar char="●"/>
              <a:defRPr sz="1000"/>
            </a:lvl3pPr>
            <a:lvl4pPr marL="1828800" lvl="3" indent="-285750" algn="l">
              <a:spcBef>
                <a:spcPts val="350"/>
              </a:spcBef>
              <a:spcAft>
                <a:spcPts val="0"/>
              </a:spcAft>
              <a:buSzPts val="900"/>
              <a:buChar char="●"/>
              <a:defRPr sz="900"/>
            </a:lvl4pPr>
            <a:lvl5pPr marL="2286000" lvl="4" indent="-285750" algn="l">
              <a:spcBef>
                <a:spcPts val="350"/>
              </a:spcBef>
              <a:spcAft>
                <a:spcPts val="0"/>
              </a:spcAft>
              <a:buSzPts val="900"/>
              <a:buChar char="●"/>
              <a:defRPr sz="900"/>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79" name="Google Shape;79;p32"/>
          <p:cNvSpPr>
            <a:spLocks noGrp="1"/>
          </p:cNvSpPr>
          <p:nvPr>
            <p:ph type="pic" idx="2"/>
          </p:nvPr>
        </p:nvSpPr>
        <p:spPr>
          <a:xfrm>
            <a:off x="228600" y="189968"/>
            <a:ext cx="8686800" cy="4389120"/>
          </a:xfrm>
          <a:prstGeom prst="rect">
            <a:avLst/>
          </a:prstGeom>
          <a:solidFill>
            <a:schemeClr val="dk2"/>
          </a:solidFill>
          <a:ln w="9525" cap="flat" cmpd="sng">
            <a:solidFill>
              <a:schemeClr val="dk1"/>
            </a:solidFill>
            <a:prstDash val="solid"/>
            <a:round/>
            <a:headEnd type="none" w="sm" len="sm"/>
            <a:tailEnd type="none" w="sm" len="sm"/>
          </a:ln>
        </p:spPr>
      </p:sp>
      <p:sp>
        <p:nvSpPr>
          <p:cNvPr id="80" name="Google Shape;80;p32"/>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1" name="Google Shape;81;p32"/>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solidFill>
                  <a:schemeClr val="lt1"/>
                </a:solidFill>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82" name="Google Shape;82;p32"/>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sz="1000" b="0">
                <a:solidFill>
                  <a:schemeClr val="lt1"/>
                </a:solidFill>
                <a:latin typeface="Lucida Sans"/>
                <a:ea typeface="Lucida Sans"/>
                <a:cs typeface="Lucida Sans"/>
                <a:sym typeface="Lucida Sans"/>
              </a:defRPr>
            </a:lvl1pPr>
            <a:lvl2pPr marL="0" lvl="1" indent="0" algn="r">
              <a:spcBef>
                <a:spcPts val="0"/>
              </a:spcBef>
              <a:buNone/>
              <a:defRPr sz="1000" b="0">
                <a:solidFill>
                  <a:schemeClr val="lt1"/>
                </a:solidFill>
                <a:latin typeface="Lucida Sans"/>
                <a:ea typeface="Lucida Sans"/>
                <a:cs typeface="Lucida Sans"/>
                <a:sym typeface="Lucida Sans"/>
              </a:defRPr>
            </a:lvl2pPr>
            <a:lvl3pPr marL="0" lvl="2" indent="0" algn="r">
              <a:spcBef>
                <a:spcPts val="0"/>
              </a:spcBef>
              <a:buNone/>
              <a:defRPr sz="1000" b="0">
                <a:solidFill>
                  <a:schemeClr val="lt1"/>
                </a:solidFill>
                <a:latin typeface="Lucida Sans"/>
                <a:ea typeface="Lucida Sans"/>
                <a:cs typeface="Lucida Sans"/>
                <a:sym typeface="Lucida Sans"/>
              </a:defRPr>
            </a:lvl3pPr>
            <a:lvl4pPr marL="0" lvl="3" indent="0" algn="r">
              <a:spcBef>
                <a:spcPts val="0"/>
              </a:spcBef>
              <a:buNone/>
              <a:defRPr sz="1000" b="0">
                <a:solidFill>
                  <a:schemeClr val="lt1"/>
                </a:solidFill>
                <a:latin typeface="Lucida Sans"/>
                <a:ea typeface="Lucida Sans"/>
                <a:cs typeface="Lucida Sans"/>
                <a:sym typeface="Lucida Sans"/>
              </a:defRPr>
            </a:lvl4pPr>
            <a:lvl5pPr marL="0" lvl="4" indent="0" algn="r">
              <a:spcBef>
                <a:spcPts val="0"/>
              </a:spcBef>
              <a:buNone/>
              <a:defRPr sz="1000" b="0">
                <a:solidFill>
                  <a:schemeClr val="lt1"/>
                </a:solidFill>
                <a:latin typeface="Lucida Sans"/>
                <a:ea typeface="Lucida Sans"/>
                <a:cs typeface="Lucida Sans"/>
                <a:sym typeface="Lucida Sans"/>
              </a:defRPr>
            </a:lvl5pPr>
            <a:lvl6pPr marL="0" lvl="5" indent="0" algn="r">
              <a:spcBef>
                <a:spcPts val="0"/>
              </a:spcBef>
              <a:buNone/>
              <a:defRPr sz="1000" b="0">
                <a:solidFill>
                  <a:schemeClr val="lt1"/>
                </a:solidFill>
                <a:latin typeface="Lucida Sans"/>
                <a:ea typeface="Lucida Sans"/>
                <a:cs typeface="Lucida Sans"/>
                <a:sym typeface="Lucida Sans"/>
              </a:defRPr>
            </a:lvl6pPr>
            <a:lvl7pPr marL="0" lvl="6" indent="0" algn="r">
              <a:spcBef>
                <a:spcPts val="0"/>
              </a:spcBef>
              <a:buNone/>
              <a:defRPr sz="1000" b="0">
                <a:solidFill>
                  <a:schemeClr val="lt1"/>
                </a:solidFill>
                <a:latin typeface="Lucida Sans"/>
                <a:ea typeface="Lucida Sans"/>
                <a:cs typeface="Lucida Sans"/>
                <a:sym typeface="Lucida Sans"/>
              </a:defRPr>
            </a:lvl7pPr>
            <a:lvl8pPr marL="0" lvl="7" indent="0" algn="r">
              <a:spcBef>
                <a:spcPts val="0"/>
              </a:spcBef>
              <a:buNone/>
              <a:defRPr sz="1000" b="0">
                <a:solidFill>
                  <a:schemeClr val="lt1"/>
                </a:solidFill>
                <a:latin typeface="Lucida Sans"/>
                <a:ea typeface="Lucida Sans"/>
                <a:cs typeface="Lucida Sans"/>
                <a:sym typeface="Lucida Sans"/>
              </a:defRPr>
            </a:lvl8pPr>
            <a:lvl9pPr marL="0" lvl="8" indent="0" algn="r">
              <a:spcBef>
                <a:spcPts val="0"/>
              </a:spcBef>
              <a:buNone/>
              <a:defRPr sz="1000" b="0">
                <a:solidFill>
                  <a:schemeClr val="lt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
        <p:nvSpPr>
          <p:cNvPr id="83" name="Google Shape;83;p32"/>
          <p:cNvSpPr txBox="1">
            <a:spLocks noGrp="1"/>
          </p:cNvSpPr>
          <p:nvPr>
            <p:ph type="title"/>
          </p:nvPr>
        </p:nvSpPr>
        <p:spPr>
          <a:xfrm>
            <a:off x="228600" y="4865122"/>
            <a:ext cx="8075432" cy="562672"/>
          </a:xfrm>
          <a:prstGeom prst="rect">
            <a:avLst/>
          </a:prstGeom>
          <a:noFill/>
          <a:ln>
            <a:noFill/>
          </a:ln>
        </p:spPr>
        <p:txBody>
          <a:bodyPr spcFirstLastPara="1" wrap="square" lIns="91425" tIns="45700" rIns="91425" bIns="45700" anchor="t" anchorCtr="0">
            <a:normAutofit/>
          </a:bodyPr>
          <a:lstStyle>
            <a:lvl1pPr marR="0" lvl="0" algn="r">
              <a:spcBef>
                <a:spcPts val="0"/>
              </a:spcBef>
              <a:spcAft>
                <a:spcPts val="0"/>
              </a:spcAft>
              <a:buClr>
                <a:schemeClr val="accent1"/>
              </a:buClr>
              <a:buSzPts val="3000"/>
              <a:buFont typeface="Lucida Sans"/>
              <a:buNone/>
              <a:defRPr sz="3000" b="0">
                <a:solidFill>
                  <a:schemeClr val="accent1"/>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84" name="Google Shape;84;p32"/>
          <p:cNvSpPr/>
          <p:nvPr/>
        </p:nvSpPr>
        <p:spPr>
          <a:xfrm>
            <a:off x="716436" y="5001993"/>
            <a:ext cx="3802003" cy="1443111"/>
          </a:xfrm>
          <a:custGeom>
            <a:avLst/>
            <a:gdLst/>
            <a:ahLst/>
            <a:cxnLst/>
            <a:rect l="l" t="t" r="r" b="b"/>
            <a:pathLst>
              <a:path w="5760" h="528" extrusionOk="0">
                <a:moveTo>
                  <a:pt x="-329" y="347"/>
                </a:moveTo>
                <a:lnTo>
                  <a:pt x="7156" y="682"/>
                </a:lnTo>
                <a:lnTo>
                  <a:pt x="5229" y="682"/>
                </a:lnTo>
                <a:lnTo>
                  <a:pt x="-328" y="345"/>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5" name="Google Shape;85;p32"/>
          <p:cNvSpPr/>
          <p:nvPr/>
        </p:nvSpPr>
        <p:spPr>
          <a:xfrm>
            <a:off x="-53561" y="5785023"/>
            <a:ext cx="3802003" cy="838200"/>
          </a:xfrm>
          <a:custGeom>
            <a:avLst/>
            <a:gdLst/>
            <a:ahLst/>
            <a:cxnLst/>
            <a:rect l="l" t="t" r="r" b="b"/>
            <a:pathLst>
              <a:path w="5760" h="528" extrusionOk="0">
                <a:moveTo>
                  <a:pt x="817" y="97"/>
                </a:moveTo>
                <a:lnTo>
                  <a:pt x="6408" y="682"/>
                </a:lnTo>
                <a:lnTo>
                  <a:pt x="5232" y="685"/>
                </a:lnTo>
                <a:lnTo>
                  <a:pt x="829" y="101"/>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6" name="Google Shape;86;p32"/>
          <p:cNvSpPr/>
          <p:nvPr/>
        </p:nvSpPr>
        <p:spPr>
          <a:xfrm>
            <a:off x="-6042" y="5791253"/>
            <a:ext cx="3402314" cy="1080868"/>
          </a:xfrm>
          <a:prstGeom prst="rtTriangle">
            <a:avLst/>
          </a:prstGeom>
          <a:blipFill rotWithShape="1">
            <a:blip r:embed="rId2">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87" name="Google Shape;87;p32"/>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88" name="Google Shape;88;p32"/>
          <p:cNvSpPr/>
          <p:nvPr/>
        </p:nvSpPr>
        <p:spPr>
          <a:xfrm>
            <a:off x="8664112"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
        <p:nvSpPr>
          <p:cNvPr id="89" name="Google Shape;89;p32"/>
          <p:cNvSpPr/>
          <p:nvPr/>
        </p:nvSpPr>
        <p:spPr>
          <a:xfrm>
            <a:off x="8477696" y="4988440"/>
            <a:ext cx="182880" cy="228600"/>
          </a:xfrm>
          <a:prstGeom prst="chevron">
            <a:avLst>
              <a:gd name="adj" fmla="val 50000"/>
            </a:avLst>
          </a:prstGeom>
          <a:gradFill>
            <a:gsLst>
              <a:gs pos="0">
                <a:srgbClr val="1488A5"/>
              </a:gs>
              <a:gs pos="72000">
                <a:srgbClr val="4DB7DA"/>
              </a:gs>
              <a:gs pos="100000">
                <a:srgbClr val="7CC2DD"/>
              </a:gs>
            </a:gsLst>
            <a:lin ang="16200000" scaled="0"/>
          </a:gradFill>
          <a:ln w="9525" cap="rnd" cmpd="sng">
            <a:solidFill>
              <a:srgbClr val="20768B"/>
            </a:solidFill>
            <a:prstDash val="solid"/>
            <a:round/>
            <a:headEnd type="none" w="sm" len="sm"/>
            <a:tailEnd type="none" w="sm" len="sm"/>
          </a:ln>
          <a:effectLst>
            <a:outerShdw blurRad="50800" dist="25400" dir="5400000">
              <a:srgbClr val="000000">
                <a:alpha val="45882"/>
              </a:srgbClr>
            </a:outerShdw>
          </a:effectLst>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lt1"/>
              </a:solidFill>
              <a:latin typeface="Lucida Sans"/>
              <a:ea typeface="Lucida Sans"/>
              <a:cs typeface="Lucida Sans"/>
              <a:sym typeface="Lucida San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Title and Vertical Text" type="vertTx">
  <p:cSld name="VERTICAL_TEXT">
    <p:spTree>
      <p:nvGrpSpPr>
        <p:cNvPr id="1" name="Shape 90"/>
        <p:cNvGrpSpPr/>
        <p:nvPr/>
      </p:nvGrpSpPr>
      <p:grpSpPr>
        <a:xfrm>
          <a:off x="0" y="0"/>
          <a:ext cx="0" cy="0"/>
          <a:chOff x="0" y="0"/>
          <a:chExt cx="0" cy="0"/>
        </a:xfrm>
      </p:grpSpPr>
      <p:sp>
        <p:nvSpPr>
          <p:cNvPr id="91" name="Google Shape;91;p3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2" name="Google Shape;92;p33"/>
          <p:cNvSpPr txBox="1">
            <a:spLocks noGrp="1"/>
          </p:cNvSpPr>
          <p:nvPr>
            <p:ph type="body" idx="1"/>
          </p:nvPr>
        </p:nvSpPr>
        <p:spPr>
          <a:xfrm rot="5400000">
            <a:off x="2378965" y="-440435"/>
            <a:ext cx="4386071" cy="8229600"/>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93" name="Google Shape;93;p33"/>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4" name="Google Shape;94;p33"/>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95" name="Google Shape;95;p33"/>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Vertical Title and Text" type="vertTitleAndTx">
  <p:cSld name="VERTICAL_TITLE_AND_VERTICAL_TEXT">
    <p:spTree>
      <p:nvGrpSpPr>
        <p:cNvPr id="1" name="Shape 96"/>
        <p:cNvGrpSpPr/>
        <p:nvPr/>
      </p:nvGrpSpPr>
      <p:grpSpPr>
        <a:xfrm>
          <a:off x="0" y="0"/>
          <a:ext cx="0" cy="0"/>
          <a:chOff x="0" y="0"/>
          <a:chExt cx="0" cy="0"/>
        </a:xfrm>
      </p:grpSpPr>
      <p:sp>
        <p:nvSpPr>
          <p:cNvPr id="97" name="Google Shape;97;p34"/>
          <p:cNvSpPr txBox="1">
            <a:spLocks noGrp="1"/>
          </p:cNvSpPr>
          <p:nvPr>
            <p:ph type="title"/>
          </p:nvPr>
        </p:nvSpPr>
        <p:spPr>
          <a:xfrm rot="5400000">
            <a:off x="4936367" y="2182286"/>
            <a:ext cx="5592761" cy="1777470"/>
          </a:xfrm>
          <a:prstGeom prst="rect">
            <a:avLst/>
          </a:prstGeom>
          <a:noFill/>
          <a:ln>
            <a:noFill/>
          </a:ln>
        </p:spPr>
        <p:txBody>
          <a:bodyPr spcFirstLastPara="1" wrap="square" lIns="91425" tIns="45700" rIns="91425" bIns="45700" anchor="ctr" anchorCtr="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a:endParaRPr/>
          </a:p>
        </p:txBody>
      </p:sp>
      <p:sp>
        <p:nvSpPr>
          <p:cNvPr id="98" name="Google Shape;98;p34"/>
          <p:cNvSpPr txBox="1">
            <a:spLocks noGrp="1"/>
          </p:cNvSpPr>
          <p:nvPr>
            <p:ph type="body" idx="1"/>
          </p:nvPr>
        </p:nvSpPr>
        <p:spPr>
          <a:xfrm rot="5400000">
            <a:off x="823120" y="-91279"/>
            <a:ext cx="5592760" cy="6324600"/>
          </a:xfrm>
          <a:prstGeom prst="rect">
            <a:avLst/>
          </a:prstGeom>
          <a:noFill/>
          <a:ln>
            <a:noFill/>
          </a:ln>
        </p:spPr>
        <p:txBody>
          <a:bodyPr spcFirstLastPara="1" wrap="square" lIns="91425" tIns="45700" rIns="91425" bIns="45700" anchor="t" anchorCtr="0">
            <a:normAutofit/>
          </a:bodyPr>
          <a:lstStyle>
            <a:lvl1pPr marL="457200" lvl="0" indent="-306324" algn="l">
              <a:spcBef>
                <a:spcPts val="400"/>
              </a:spcBef>
              <a:spcAft>
                <a:spcPts val="0"/>
              </a:spcAft>
              <a:buSzPts val="1224"/>
              <a:buChar char="🞂"/>
              <a:defRPr/>
            </a:lvl1pPr>
            <a:lvl2pPr marL="914400" lvl="1" indent="-342900" algn="l">
              <a:spcBef>
                <a:spcPts val="324"/>
              </a:spcBef>
              <a:spcAft>
                <a:spcPts val="0"/>
              </a:spcAft>
              <a:buSzPts val="1800"/>
              <a:buChar char="◦"/>
              <a:defRPr/>
            </a:lvl2pPr>
            <a:lvl3pPr marL="1371600" lvl="2" indent="-342900" algn="l">
              <a:spcBef>
                <a:spcPts val="350"/>
              </a:spcBef>
              <a:spcAft>
                <a:spcPts val="0"/>
              </a:spcAft>
              <a:buSzPts val="1800"/>
              <a:buChar char="●"/>
              <a:defRPr/>
            </a:lvl3pPr>
            <a:lvl4pPr marL="1828800" lvl="3" indent="-342900" algn="l">
              <a:spcBef>
                <a:spcPts val="350"/>
              </a:spcBef>
              <a:spcAft>
                <a:spcPts val="0"/>
              </a:spcAft>
              <a:buSzPts val="1800"/>
              <a:buChar char="●"/>
              <a:defRPr/>
            </a:lvl4pPr>
            <a:lvl5pPr marL="2286000" lvl="4" indent="-342900" algn="l">
              <a:spcBef>
                <a:spcPts val="350"/>
              </a:spcBef>
              <a:spcAft>
                <a:spcPts val="0"/>
              </a:spcAft>
              <a:buSzPts val="1800"/>
              <a:buChar char="●"/>
              <a:defRPr/>
            </a:lvl5pPr>
            <a:lvl6pPr marL="2743200" lvl="5" indent="-342900" algn="l">
              <a:spcBef>
                <a:spcPts val="350"/>
              </a:spcBef>
              <a:spcAft>
                <a:spcPts val="0"/>
              </a:spcAft>
              <a:buSzPts val="1800"/>
              <a:buChar char="■"/>
              <a:defRPr/>
            </a:lvl6pPr>
            <a:lvl7pPr marL="3200400" lvl="6" indent="-342900" algn="l">
              <a:spcBef>
                <a:spcPts val="350"/>
              </a:spcBef>
              <a:spcAft>
                <a:spcPts val="0"/>
              </a:spcAft>
              <a:buSzPts val="1800"/>
              <a:buChar char="■"/>
              <a:defRPr/>
            </a:lvl7pPr>
            <a:lvl8pPr marL="3657600" lvl="7" indent="-342900" algn="l">
              <a:spcBef>
                <a:spcPts val="350"/>
              </a:spcBef>
              <a:spcAft>
                <a:spcPts val="0"/>
              </a:spcAft>
              <a:buSzPts val="1800"/>
              <a:buChar char="■"/>
              <a:defRPr/>
            </a:lvl8pPr>
            <a:lvl9pPr marL="4114800" lvl="8" indent="-342900" algn="l">
              <a:spcBef>
                <a:spcPts val="350"/>
              </a:spcBef>
              <a:spcAft>
                <a:spcPts val="0"/>
              </a:spcAft>
              <a:buSzPts val="1800"/>
              <a:buChar char="■"/>
              <a:defRPr/>
            </a:lvl9pPr>
          </a:lstStyle>
          <a:p>
            <a:endParaRPr/>
          </a:p>
        </p:txBody>
      </p:sp>
      <p:sp>
        <p:nvSpPr>
          <p:cNvPr id="99" name="Google Shape;99;p34"/>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lvl="0" algn="l">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0" name="Google Shape;100;p34"/>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lvl="0" algn="r">
              <a:spcBef>
                <a:spcPts val="0"/>
              </a:spcBef>
              <a:spcAft>
                <a:spcPts val="0"/>
              </a:spcAft>
              <a:buSzPts val="1400"/>
              <a:buNone/>
              <a:defRPr/>
            </a:lvl1pPr>
            <a:lvl2pPr lvl="1" algn="l">
              <a:spcBef>
                <a:spcPts val="0"/>
              </a:spcBef>
              <a:spcAft>
                <a:spcPts val="0"/>
              </a:spcAft>
              <a:buSzPts val="1400"/>
              <a:buNone/>
              <a:defRPr/>
            </a:lvl2pPr>
            <a:lvl3pPr lvl="2" algn="l">
              <a:spcBef>
                <a:spcPts val="0"/>
              </a:spcBef>
              <a:spcAft>
                <a:spcPts val="0"/>
              </a:spcAft>
              <a:buSzPts val="1400"/>
              <a:buNone/>
              <a:defRPr/>
            </a:lvl3pPr>
            <a:lvl4pPr lvl="3" algn="l">
              <a:spcBef>
                <a:spcPts val="0"/>
              </a:spcBef>
              <a:spcAft>
                <a:spcPts val="0"/>
              </a:spcAft>
              <a:buSzPts val="1400"/>
              <a:buNone/>
              <a:defRPr/>
            </a:lvl4pPr>
            <a:lvl5pPr lvl="4" algn="l">
              <a:spcBef>
                <a:spcPts val="0"/>
              </a:spcBef>
              <a:spcAft>
                <a:spcPts val="0"/>
              </a:spcAft>
              <a:buSzPts val="1400"/>
              <a:buNone/>
              <a:defRPr/>
            </a:lvl5pPr>
            <a:lvl6pPr lvl="5" algn="l">
              <a:spcBef>
                <a:spcPts val="0"/>
              </a:spcBef>
              <a:spcAft>
                <a:spcPts val="0"/>
              </a:spcAft>
              <a:buSzPts val="1400"/>
              <a:buNone/>
              <a:defRPr/>
            </a:lvl6pPr>
            <a:lvl7pPr lvl="6" algn="l">
              <a:spcBef>
                <a:spcPts val="0"/>
              </a:spcBef>
              <a:spcAft>
                <a:spcPts val="0"/>
              </a:spcAft>
              <a:buSzPts val="1400"/>
              <a:buNone/>
              <a:defRPr/>
            </a:lvl7pPr>
            <a:lvl8pPr lvl="7" algn="l">
              <a:spcBef>
                <a:spcPts val="0"/>
              </a:spcBef>
              <a:spcAft>
                <a:spcPts val="0"/>
              </a:spcAft>
              <a:buSzPts val="1400"/>
              <a:buNone/>
              <a:defRPr/>
            </a:lvl8pPr>
            <a:lvl9pPr lvl="8" algn="l">
              <a:spcBef>
                <a:spcPts val="0"/>
              </a:spcBef>
              <a:spcAft>
                <a:spcPts val="0"/>
              </a:spcAft>
              <a:buSzPts val="1400"/>
              <a:buNone/>
              <a:defRPr/>
            </a:lvl9pPr>
          </a:lstStyle>
          <a:p>
            <a:endParaRPr/>
          </a:p>
        </p:txBody>
      </p:sp>
      <p:sp>
        <p:nvSpPr>
          <p:cNvPr id="101" name="Google Shape;101;p34"/>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lvl="0" indent="0" algn="r">
              <a:spcBef>
                <a:spcPts val="0"/>
              </a:spcBef>
              <a:buNone/>
              <a:defRPr/>
            </a:lvl1pPr>
            <a:lvl2pPr marL="0" lvl="1" indent="0" algn="r">
              <a:spcBef>
                <a:spcPts val="0"/>
              </a:spcBef>
              <a:buNone/>
              <a:defRPr/>
            </a:lvl2pPr>
            <a:lvl3pPr marL="0" lvl="2" indent="0" algn="r">
              <a:spcBef>
                <a:spcPts val="0"/>
              </a:spcBef>
              <a:buNone/>
              <a:defRPr/>
            </a:lvl3pPr>
            <a:lvl4pPr marL="0" lvl="3" indent="0" algn="r">
              <a:spcBef>
                <a:spcPts val="0"/>
              </a:spcBef>
              <a:buNone/>
              <a:defRPr/>
            </a:lvl4pPr>
            <a:lvl5pPr marL="0" lvl="4" indent="0" algn="r">
              <a:spcBef>
                <a:spcPts val="0"/>
              </a:spcBef>
              <a:buNone/>
              <a:defRPr/>
            </a:lvl5pPr>
            <a:lvl6pPr marL="0" lvl="5" indent="0" algn="r">
              <a:spcBef>
                <a:spcPts val="0"/>
              </a:spcBef>
              <a:buNone/>
              <a:defRPr/>
            </a:lvl6pPr>
            <a:lvl7pPr marL="0" lvl="6" indent="0" algn="r">
              <a:spcBef>
                <a:spcPts val="0"/>
              </a:spcBef>
              <a:buNone/>
              <a:defRPr/>
            </a:lvl7pPr>
            <a:lvl8pPr marL="0" lvl="7" indent="0" algn="r">
              <a:spcBef>
                <a:spcPts val="0"/>
              </a:spcBef>
              <a:buNone/>
              <a:defRPr/>
            </a:lvl8pPr>
            <a:lvl9pPr marL="0" lvl="8" indent="0" algn="r">
              <a:spcBef>
                <a:spcPts val="0"/>
              </a:spcBef>
              <a:buNone/>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9"/>
        <p:cNvGrpSpPr/>
        <p:nvPr/>
      </p:nvGrpSpPr>
      <p:grpSpPr>
        <a:xfrm>
          <a:off x="0" y="0"/>
          <a:ext cx="0" cy="0"/>
          <a:chOff x="0" y="0"/>
          <a:chExt cx="0" cy="0"/>
        </a:xfrm>
      </p:grpSpPr>
      <p:sp>
        <p:nvSpPr>
          <p:cNvPr id="10" name="Google Shape;10;p23"/>
          <p:cNvSpPr/>
          <p:nvPr/>
        </p:nvSpPr>
        <p:spPr>
          <a:xfrm>
            <a:off x="716436" y="5001993"/>
            <a:ext cx="3802003" cy="1443111"/>
          </a:xfrm>
          <a:custGeom>
            <a:avLst/>
            <a:gdLst/>
            <a:ahLst/>
            <a:cxnLst/>
            <a:rect l="l" t="t" r="r" b="b"/>
            <a:pathLst>
              <a:path w="5760" h="528" extrusionOk="0">
                <a:moveTo>
                  <a:pt x="-329" y="347"/>
                </a:moveTo>
                <a:lnTo>
                  <a:pt x="7156" y="682"/>
                </a:lnTo>
                <a:lnTo>
                  <a:pt x="5229" y="682"/>
                </a:lnTo>
                <a:lnTo>
                  <a:pt x="-328" y="345"/>
                </a:lnTo>
              </a:path>
            </a:pathLst>
          </a:custGeom>
          <a:solidFill>
            <a:srgbClr val="9CCADC">
              <a:alpha val="40000"/>
            </a:srgbClr>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11" name="Google Shape;11;p23"/>
          <p:cNvSpPr/>
          <p:nvPr/>
        </p:nvSpPr>
        <p:spPr>
          <a:xfrm>
            <a:off x="-53561" y="5785023"/>
            <a:ext cx="3802003" cy="838200"/>
          </a:xfrm>
          <a:custGeom>
            <a:avLst/>
            <a:gdLst/>
            <a:ahLst/>
            <a:cxnLst/>
            <a:rect l="l" t="t" r="r" b="b"/>
            <a:pathLst>
              <a:path w="5760" h="528" extrusionOk="0">
                <a:moveTo>
                  <a:pt x="817" y="97"/>
                </a:moveTo>
                <a:lnTo>
                  <a:pt x="6408" y="682"/>
                </a:lnTo>
                <a:lnTo>
                  <a:pt x="5232" y="685"/>
                </a:lnTo>
                <a:lnTo>
                  <a:pt x="829" y="101"/>
                </a:lnTo>
              </a:path>
            </a:pathLst>
          </a:custGeom>
          <a:solidFill>
            <a:srgbClr val="000000"/>
          </a:solidFill>
          <a:ln>
            <a:noFill/>
          </a:ln>
        </p:spPr>
        <p:txBody>
          <a:bodyPr spcFirstLastPara="1" wrap="square" lIns="91425" tIns="45700" rIns="91425" bIns="45700" anchor="t" anchorCtr="0">
            <a:noAutofit/>
          </a:bodyPr>
          <a:lstStyle/>
          <a:p>
            <a:pPr marL="0" marR="0" lvl="0" indent="0" algn="l" rtl="0">
              <a:spcBef>
                <a:spcPts val="0"/>
              </a:spcBef>
              <a:spcAft>
                <a:spcPts val="0"/>
              </a:spcAft>
              <a:buNone/>
            </a:pPr>
            <a:endParaRPr sz="1800">
              <a:solidFill>
                <a:schemeClr val="dk1"/>
              </a:solidFill>
              <a:latin typeface="Lucida Sans"/>
              <a:ea typeface="Lucida Sans"/>
              <a:cs typeface="Lucida Sans"/>
              <a:sym typeface="Lucida Sans"/>
            </a:endParaRPr>
          </a:p>
        </p:txBody>
      </p:sp>
      <p:sp>
        <p:nvSpPr>
          <p:cNvPr id="12" name="Google Shape;12;p23"/>
          <p:cNvSpPr/>
          <p:nvPr/>
        </p:nvSpPr>
        <p:spPr>
          <a:xfrm>
            <a:off x="-6042" y="5791253"/>
            <a:ext cx="3402314" cy="1080868"/>
          </a:xfrm>
          <a:prstGeom prst="rtTriangle">
            <a:avLst/>
          </a:prstGeom>
          <a:blipFill rotWithShape="1">
            <a:blip r:embed="rId13">
              <a:alphaModFix amt="50000"/>
            </a:blip>
            <a:tile tx="0" ty="0" sx="50000" sy="50000" flip="none" algn="t"/>
          </a:blip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Lucida Sans"/>
              <a:ea typeface="Lucida Sans"/>
              <a:cs typeface="Lucida Sans"/>
              <a:sym typeface="Lucida Sans"/>
            </a:endParaRPr>
          </a:p>
        </p:txBody>
      </p:sp>
      <p:cxnSp>
        <p:nvCxnSpPr>
          <p:cNvPr id="13" name="Google Shape;13;p23"/>
          <p:cNvCxnSpPr/>
          <p:nvPr/>
        </p:nvCxnSpPr>
        <p:spPr>
          <a:xfrm>
            <a:off x="-9237" y="5787738"/>
            <a:ext cx="3405509" cy="1084383"/>
          </a:xfrm>
          <a:prstGeom prst="straightConnector1">
            <a:avLst/>
          </a:prstGeom>
          <a:noFill/>
          <a:ln w="12050" cap="flat" cmpd="sng">
            <a:solidFill>
              <a:srgbClr val="93C5D8"/>
            </a:solidFill>
            <a:prstDash val="solid"/>
            <a:miter lim="800000"/>
            <a:headEnd type="none" w="sm" len="sm"/>
            <a:tailEnd type="none" w="sm" len="sm"/>
          </a:ln>
        </p:spPr>
      </p:cxnSp>
      <p:sp>
        <p:nvSpPr>
          <p:cNvPr id="14" name="Google Shape;14;p2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lvl1pPr marR="0" lvl="0" algn="l" rtl="0">
              <a:spcBef>
                <a:spcPts val="0"/>
              </a:spcBef>
              <a:spcAft>
                <a:spcPts val="0"/>
              </a:spcAft>
              <a:buClr>
                <a:schemeClr val="dk2"/>
              </a:buClr>
              <a:buSzPts val="4100"/>
              <a:buFont typeface="Lucida Sans"/>
              <a:buNone/>
              <a:defRPr sz="4100" b="1" i="0" u="none" strike="noStrike" cap="none">
                <a:solidFill>
                  <a:schemeClr val="dk2"/>
                </a:solidFill>
                <a:latin typeface="Lucida Sans"/>
                <a:ea typeface="Lucida Sans"/>
                <a:cs typeface="Lucida Sans"/>
                <a:sym typeface="Lucida Sans"/>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a:endParaRPr/>
          </a:p>
        </p:txBody>
      </p:sp>
      <p:sp>
        <p:nvSpPr>
          <p:cNvPr id="15" name="Google Shape;15;p23"/>
          <p:cNvSpPr txBox="1">
            <a:spLocks noGrp="1"/>
          </p:cNvSpPr>
          <p:nvPr>
            <p:ph type="body" idx="1"/>
          </p:nvPr>
        </p:nvSpPr>
        <p:spPr>
          <a:xfrm>
            <a:off x="457200" y="1481328"/>
            <a:ext cx="8229600" cy="4525963"/>
          </a:xfrm>
          <a:prstGeom prst="rect">
            <a:avLst/>
          </a:prstGeom>
          <a:noFill/>
          <a:ln>
            <a:noFill/>
          </a:ln>
        </p:spPr>
        <p:txBody>
          <a:bodyPr spcFirstLastPara="1" wrap="square" lIns="91425" tIns="45700" rIns="91425" bIns="45700" anchor="t" anchorCtr="0">
            <a:normAutofit/>
          </a:bodyPr>
          <a:lstStyle>
            <a:lvl1pPr marL="457200" marR="0" lvl="0" indent="-345186" algn="l" rtl="0">
              <a:spcBef>
                <a:spcPts val="400"/>
              </a:spcBef>
              <a:spcAft>
                <a:spcPts val="0"/>
              </a:spcAft>
              <a:buClr>
                <a:schemeClr val="accent1"/>
              </a:buClr>
              <a:buSzPts val="1836"/>
              <a:buFont typeface="Noto Sans Symbols"/>
              <a:buChar char="🞂"/>
              <a:defRPr sz="2700" b="0" i="0" u="none" strike="noStrike" cap="none">
                <a:solidFill>
                  <a:schemeClr val="dk1"/>
                </a:solidFill>
                <a:latin typeface="Lucida Sans"/>
                <a:ea typeface="Lucida Sans"/>
                <a:cs typeface="Lucida Sans"/>
                <a:sym typeface="Lucida Sans"/>
              </a:defRPr>
            </a:lvl1pPr>
            <a:lvl2pPr marL="914400" marR="0" lvl="1" indent="-374650" algn="l" rtl="0">
              <a:spcBef>
                <a:spcPts val="324"/>
              </a:spcBef>
              <a:spcAft>
                <a:spcPts val="0"/>
              </a:spcAft>
              <a:buClr>
                <a:schemeClr val="accent1"/>
              </a:buClr>
              <a:buSzPts val="2300"/>
              <a:buFont typeface="Verdana"/>
              <a:buChar char="◦"/>
              <a:defRPr sz="2300" b="0" i="0" u="none" strike="noStrike" cap="none">
                <a:solidFill>
                  <a:schemeClr val="dk1"/>
                </a:solidFill>
                <a:latin typeface="Lucida Sans"/>
                <a:ea typeface="Lucida Sans"/>
                <a:cs typeface="Lucida Sans"/>
                <a:sym typeface="Lucida Sans"/>
              </a:defRPr>
            </a:lvl2pPr>
            <a:lvl3pPr marL="1371600" marR="0" lvl="2" indent="-361950" algn="l" rtl="0">
              <a:spcBef>
                <a:spcPts val="350"/>
              </a:spcBef>
              <a:spcAft>
                <a:spcPts val="0"/>
              </a:spcAft>
              <a:buClr>
                <a:schemeClr val="accent2"/>
              </a:buClr>
              <a:buSzPts val="2100"/>
              <a:buFont typeface="Noto Sans Symbols"/>
              <a:buChar char="●"/>
              <a:defRPr sz="2100" b="0" i="0" u="none" strike="noStrike" cap="none">
                <a:solidFill>
                  <a:schemeClr val="dk1"/>
                </a:solidFill>
                <a:latin typeface="Lucida Sans"/>
                <a:ea typeface="Lucida Sans"/>
                <a:cs typeface="Lucida Sans"/>
                <a:sym typeface="Lucida Sans"/>
              </a:defRPr>
            </a:lvl3pPr>
            <a:lvl4pPr marL="1828800" marR="0" lvl="3" indent="-349250" algn="l" rtl="0">
              <a:spcBef>
                <a:spcPts val="350"/>
              </a:spcBef>
              <a:spcAft>
                <a:spcPts val="0"/>
              </a:spcAft>
              <a:buClr>
                <a:schemeClr val="accent2"/>
              </a:buClr>
              <a:buSzPts val="1900"/>
              <a:buFont typeface="Noto Sans Symbols"/>
              <a:buChar char="●"/>
              <a:defRPr sz="1900" b="0" i="0" u="none" strike="noStrike" cap="none">
                <a:solidFill>
                  <a:schemeClr val="dk1"/>
                </a:solidFill>
                <a:latin typeface="Lucida Sans"/>
                <a:ea typeface="Lucida Sans"/>
                <a:cs typeface="Lucida Sans"/>
                <a:sym typeface="Lucida Sans"/>
              </a:defRPr>
            </a:lvl4pPr>
            <a:lvl5pPr marL="2286000" marR="0" lvl="4" indent="-342900" algn="l" rtl="0">
              <a:spcBef>
                <a:spcPts val="350"/>
              </a:spcBef>
              <a:spcAft>
                <a:spcPts val="0"/>
              </a:spcAft>
              <a:buClr>
                <a:schemeClr val="accent2"/>
              </a:buClr>
              <a:buSzPts val="1800"/>
              <a:buFont typeface="Noto Sans Symbols"/>
              <a:buChar char="●"/>
              <a:defRPr sz="1800" b="0" i="0" u="none" strike="noStrike" cap="none">
                <a:solidFill>
                  <a:schemeClr val="dk1"/>
                </a:solidFill>
                <a:latin typeface="Lucida Sans"/>
                <a:ea typeface="Lucida Sans"/>
                <a:cs typeface="Lucida Sans"/>
                <a:sym typeface="Lucida Sans"/>
              </a:defRPr>
            </a:lvl5pPr>
            <a:lvl6pPr marL="2743200" marR="0" lvl="5" indent="-342900" algn="l" rtl="0">
              <a:spcBef>
                <a:spcPts val="350"/>
              </a:spcBef>
              <a:spcAft>
                <a:spcPts val="0"/>
              </a:spcAft>
              <a:buClr>
                <a:schemeClr val="accent3"/>
              </a:buClr>
              <a:buSzPts val="1800"/>
              <a:buFont typeface="Noto Sans Symbols"/>
              <a:buChar char="■"/>
              <a:defRPr sz="1800" b="0" i="0" u="none" strike="noStrike" cap="none">
                <a:solidFill>
                  <a:schemeClr val="dk1"/>
                </a:solidFill>
                <a:latin typeface="Lucida Sans"/>
                <a:ea typeface="Lucida Sans"/>
                <a:cs typeface="Lucida Sans"/>
                <a:sym typeface="Lucida Sans"/>
              </a:defRPr>
            </a:lvl6pPr>
            <a:lvl7pPr marL="3200400" marR="0" lvl="6"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7pPr>
            <a:lvl8pPr marL="3657600" marR="0" lvl="7"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8pPr>
            <a:lvl9pPr marL="4114800" marR="0" lvl="8" indent="-330200" algn="l" rtl="0">
              <a:spcBef>
                <a:spcPts val="350"/>
              </a:spcBef>
              <a:spcAft>
                <a:spcPts val="0"/>
              </a:spcAft>
              <a:buClr>
                <a:schemeClr val="accent3"/>
              </a:buClr>
              <a:buSzPts val="1600"/>
              <a:buFont typeface="Noto Sans Symbols"/>
              <a:buChar char="■"/>
              <a:defRPr sz="1600" b="0" i="0" u="none" strike="noStrike" cap="none">
                <a:solidFill>
                  <a:schemeClr val="dk1"/>
                </a:solidFill>
                <a:latin typeface="Lucida Sans"/>
                <a:ea typeface="Lucida Sans"/>
                <a:cs typeface="Lucida Sans"/>
                <a:sym typeface="Lucida Sans"/>
              </a:defRPr>
            </a:lvl9pPr>
          </a:lstStyle>
          <a:p>
            <a:endParaRPr/>
          </a:p>
        </p:txBody>
      </p:sp>
      <p:sp>
        <p:nvSpPr>
          <p:cNvPr id="16" name="Google Shape;16;p23"/>
          <p:cNvSpPr txBox="1">
            <a:spLocks noGrp="1"/>
          </p:cNvSpPr>
          <p:nvPr>
            <p:ph type="dt" idx="10"/>
          </p:nvPr>
        </p:nvSpPr>
        <p:spPr>
          <a:xfrm>
            <a:off x="6727032" y="6407944"/>
            <a:ext cx="1920240" cy="365760"/>
          </a:xfrm>
          <a:prstGeom prst="rect">
            <a:avLst/>
          </a:prstGeom>
          <a:noFill/>
          <a:ln>
            <a:noFill/>
          </a:ln>
        </p:spPr>
        <p:txBody>
          <a:bodyPr spcFirstLastPara="1" wrap="square" lIns="91425" tIns="45700" rIns="91425" bIns="45700" anchor="b" anchorCtr="0">
            <a:noAutofit/>
          </a:bodyPr>
          <a:lstStyle>
            <a:lvl1pPr marR="0" lvl="0" algn="l" rtl="0">
              <a:spcBef>
                <a:spcPts val="0"/>
              </a:spcBef>
              <a:spcAft>
                <a:spcPts val="0"/>
              </a:spcAft>
              <a:buSzPts val="1400"/>
              <a:buNone/>
              <a:defRPr sz="1000">
                <a:solidFill>
                  <a:schemeClr val="dk1"/>
                </a:solidFill>
                <a:latin typeface="Lucida Sans"/>
                <a:ea typeface="Lucida Sans"/>
                <a:cs typeface="Lucida Sans"/>
                <a:sym typeface="Lucida Sans"/>
              </a:defRPr>
            </a:lvl1pPr>
            <a:lvl2pPr marR="0" lvl="1"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2pPr>
            <a:lvl3pPr marR="0" lvl="2"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3pPr>
            <a:lvl4pPr marR="0" lvl="3"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4pPr>
            <a:lvl5pPr marR="0" lvl="4"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5pPr>
            <a:lvl6pPr marR="0" lvl="5"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6pPr>
            <a:lvl7pPr marR="0" lvl="6"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7pPr>
            <a:lvl8pPr marR="0" lvl="7"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8pPr>
            <a:lvl9pPr marR="0" lvl="8"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9pPr>
          </a:lstStyle>
          <a:p>
            <a:endParaRPr/>
          </a:p>
        </p:txBody>
      </p:sp>
      <p:sp>
        <p:nvSpPr>
          <p:cNvPr id="17" name="Google Shape;17;p23"/>
          <p:cNvSpPr txBox="1">
            <a:spLocks noGrp="1"/>
          </p:cNvSpPr>
          <p:nvPr>
            <p:ph type="ftr" idx="11"/>
          </p:nvPr>
        </p:nvSpPr>
        <p:spPr>
          <a:xfrm>
            <a:off x="4380072" y="6407944"/>
            <a:ext cx="2350681" cy="365125"/>
          </a:xfrm>
          <a:prstGeom prst="rect">
            <a:avLst/>
          </a:prstGeom>
          <a:noFill/>
          <a:ln>
            <a:noFill/>
          </a:ln>
        </p:spPr>
        <p:txBody>
          <a:bodyPr spcFirstLastPara="1" wrap="square" lIns="91425" tIns="45700" rIns="91425" bIns="45700" anchor="b" anchorCtr="0">
            <a:noAutofit/>
          </a:bodyPr>
          <a:lstStyle>
            <a:lvl1pPr marR="0" lvl="0" algn="r" rtl="0">
              <a:spcBef>
                <a:spcPts val="0"/>
              </a:spcBef>
              <a:spcAft>
                <a:spcPts val="0"/>
              </a:spcAft>
              <a:buSzPts val="1400"/>
              <a:buNone/>
              <a:defRPr sz="1000">
                <a:solidFill>
                  <a:schemeClr val="dk1"/>
                </a:solidFill>
                <a:latin typeface="Lucida Sans"/>
                <a:ea typeface="Lucida Sans"/>
                <a:cs typeface="Lucida Sans"/>
                <a:sym typeface="Lucida Sans"/>
              </a:defRPr>
            </a:lvl1pPr>
            <a:lvl2pPr marR="0" lvl="1"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2pPr>
            <a:lvl3pPr marR="0" lvl="2"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3pPr>
            <a:lvl4pPr marR="0" lvl="3"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4pPr>
            <a:lvl5pPr marR="0" lvl="4"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5pPr>
            <a:lvl6pPr marR="0" lvl="5"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6pPr>
            <a:lvl7pPr marR="0" lvl="6"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7pPr>
            <a:lvl8pPr marR="0" lvl="7"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8pPr>
            <a:lvl9pPr marR="0" lvl="8" algn="l" rtl="0">
              <a:spcBef>
                <a:spcPts val="0"/>
              </a:spcBef>
              <a:spcAft>
                <a:spcPts val="0"/>
              </a:spcAft>
              <a:buSzPts val="1400"/>
              <a:buNone/>
              <a:defRPr sz="1800" b="0" i="0" u="none" strike="noStrike" cap="none">
                <a:solidFill>
                  <a:schemeClr val="dk1"/>
                </a:solidFill>
                <a:latin typeface="Lucida Sans"/>
                <a:ea typeface="Lucida Sans"/>
                <a:cs typeface="Lucida Sans"/>
                <a:sym typeface="Lucida Sans"/>
              </a:defRPr>
            </a:lvl9pPr>
          </a:lstStyle>
          <a:p>
            <a:endParaRPr/>
          </a:p>
        </p:txBody>
      </p:sp>
      <p:sp>
        <p:nvSpPr>
          <p:cNvPr id="18" name="Google Shape;18;p23"/>
          <p:cNvSpPr txBox="1">
            <a:spLocks noGrp="1"/>
          </p:cNvSpPr>
          <p:nvPr>
            <p:ph type="sldNum" idx="12"/>
          </p:nvPr>
        </p:nvSpPr>
        <p:spPr>
          <a:xfrm>
            <a:off x="8647272" y="6407944"/>
            <a:ext cx="365760" cy="365125"/>
          </a:xfrm>
          <a:prstGeom prst="rect">
            <a:avLst/>
          </a:prstGeom>
          <a:noFill/>
          <a:ln>
            <a:noFill/>
          </a:ln>
        </p:spPr>
        <p:txBody>
          <a:bodyPr spcFirstLastPara="1" wrap="square" lIns="91425" tIns="45700" rIns="91425" bIns="45700" anchor="b" anchorCtr="0">
            <a:noAutofit/>
          </a:bodyPr>
          <a:lstStyle>
            <a:lvl1pPr marL="0" marR="0" lvl="0" indent="0" algn="r" rtl="0">
              <a:spcBef>
                <a:spcPts val="0"/>
              </a:spcBef>
              <a:buNone/>
              <a:defRPr sz="1000" b="0" u="none">
                <a:solidFill>
                  <a:schemeClr val="dk1"/>
                </a:solidFill>
                <a:latin typeface="Lucida Sans"/>
                <a:ea typeface="Lucida Sans"/>
                <a:cs typeface="Lucida Sans"/>
                <a:sym typeface="Lucida Sans"/>
              </a:defRPr>
            </a:lvl1pPr>
            <a:lvl2pPr marL="0" marR="0" lvl="1" indent="0" algn="r" rtl="0">
              <a:spcBef>
                <a:spcPts val="0"/>
              </a:spcBef>
              <a:buNone/>
              <a:defRPr sz="1000" b="0" u="none">
                <a:solidFill>
                  <a:schemeClr val="dk1"/>
                </a:solidFill>
                <a:latin typeface="Lucida Sans"/>
                <a:ea typeface="Lucida Sans"/>
                <a:cs typeface="Lucida Sans"/>
                <a:sym typeface="Lucida Sans"/>
              </a:defRPr>
            </a:lvl2pPr>
            <a:lvl3pPr marL="0" marR="0" lvl="2" indent="0" algn="r" rtl="0">
              <a:spcBef>
                <a:spcPts val="0"/>
              </a:spcBef>
              <a:buNone/>
              <a:defRPr sz="1000" b="0" u="none">
                <a:solidFill>
                  <a:schemeClr val="dk1"/>
                </a:solidFill>
                <a:latin typeface="Lucida Sans"/>
                <a:ea typeface="Lucida Sans"/>
                <a:cs typeface="Lucida Sans"/>
                <a:sym typeface="Lucida Sans"/>
              </a:defRPr>
            </a:lvl3pPr>
            <a:lvl4pPr marL="0" marR="0" lvl="3" indent="0" algn="r" rtl="0">
              <a:spcBef>
                <a:spcPts val="0"/>
              </a:spcBef>
              <a:buNone/>
              <a:defRPr sz="1000" b="0" u="none">
                <a:solidFill>
                  <a:schemeClr val="dk1"/>
                </a:solidFill>
                <a:latin typeface="Lucida Sans"/>
                <a:ea typeface="Lucida Sans"/>
                <a:cs typeface="Lucida Sans"/>
                <a:sym typeface="Lucida Sans"/>
              </a:defRPr>
            </a:lvl4pPr>
            <a:lvl5pPr marL="0" marR="0" lvl="4" indent="0" algn="r" rtl="0">
              <a:spcBef>
                <a:spcPts val="0"/>
              </a:spcBef>
              <a:buNone/>
              <a:defRPr sz="1000" b="0" u="none">
                <a:solidFill>
                  <a:schemeClr val="dk1"/>
                </a:solidFill>
                <a:latin typeface="Lucida Sans"/>
                <a:ea typeface="Lucida Sans"/>
                <a:cs typeface="Lucida Sans"/>
                <a:sym typeface="Lucida Sans"/>
              </a:defRPr>
            </a:lvl5pPr>
            <a:lvl6pPr marL="0" marR="0" lvl="5" indent="0" algn="r" rtl="0">
              <a:spcBef>
                <a:spcPts val="0"/>
              </a:spcBef>
              <a:buNone/>
              <a:defRPr sz="1000" b="0" u="none">
                <a:solidFill>
                  <a:schemeClr val="dk1"/>
                </a:solidFill>
                <a:latin typeface="Lucida Sans"/>
                <a:ea typeface="Lucida Sans"/>
                <a:cs typeface="Lucida Sans"/>
                <a:sym typeface="Lucida Sans"/>
              </a:defRPr>
            </a:lvl6pPr>
            <a:lvl7pPr marL="0" marR="0" lvl="6" indent="0" algn="r" rtl="0">
              <a:spcBef>
                <a:spcPts val="0"/>
              </a:spcBef>
              <a:buNone/>
              <a:defRPr sz="1000" b="0" u="none">
                <a:solidFill>
                  <a:schemeClr val="dk1"/>
                </a:solidFill>
                <a:latin typeface="Lucida Sans"/>
                <a:ea typeface="Lucida Sans"/>
                <a:cs typeface="Lucida Sans"/>
                <a:sym typeface="Lucida Sans"/>
              </a:defRPr>
            </a:lvl7pPr>
            <a:lvl8pPr marL="0" marR="0" lvl="7" indent="0" algn="r" rtl="0">
              <a:spcBef>
                <a:spcPts val="0"/>
              </a:spcBef>
              <a:buNone/>
              <a:defRPr sz="1000" b="0" u="none">
                <a:solidFill>
                  <a:schemeClr val="dk1"/>
                </a:solidFill>
                <a:latin typeface="Lucida Sans"/>
                <a:ea typeface="Lucida Sans"/>
                <a:cs typeface="Lucida Sans"/>
                <a:sym typeface="Lucida Sans"/>
              </a:defRPr>
            </a:lvl8pPr>
            <a:lvl9pPr marL="0" marR="0" lvl="8" indent="0" algn="r" rtl="0">
              <a:spcBef>
                <a:spcPts val="0"/>
              </a:spcBef>
              <a:buNone/>
              <a:defRPr sz="1000" b="0" u="none">
                <a:solidFill>
                  <a:schemeClr val="dk1"/>
                </a:solidFill>
                <a:latin typeface="Lucida Sans"/>
                <a:ea typeface="Lucida Sans"/>
                <a:cs typeface="Lucida Sans"/>
                <a:sym typeface="Lucida Sans"/>
              </a:defRPr>
            </a:lvl9pPr>
          </a:lstStyle>
          <a:p>
            <a:pPr marL="0" lvl="0" indent="0" algn="r" rtl="0">
              <a:spcBef>
                <a:spcPts val="0"/>
              </a:spcBef>
              <a:spcAft>
                <a:spcPts val="0"/>
              </a:spcAft>
              <a:buNone/>
            </a:pPr>
            <a:fld id="{00000000-1234-1234-1234-123412341234}" type="slidenum">
              <a:rPr lang="en-US"/>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hyperlink" Target="https://slideplayer.com/slide/1412711/"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hyperlink" Target="https://careerfoundry.com/en/blog/data-analytics/descriptive-analytics/#how-descriptive-analytics-works"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3" Type="http://schemas.openxmlformats.org/officeDocument/2006/relationships/hyperlink" Target="https://doi.org/10.1016/j.smhs.2019.08.006"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4" Type="http://schemas.openxmlformats.org/officeDocument/2006/relationships/hyperlink" Target="https://doi.org/10.1016/j.matpr.2022.03.264"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journals.sagepub.com/doi/abs/10.1177/104345429301000406?journalCode=jpob" TargetMode="External"/><Relationship Id="rId2" Type="http://schemas.openxmlformats.org/officeDocument/2006/relationships/hyperlink" Target="https://careerfoundry.com/en/blog/data-analytics/descriptive-analytics/#how-descriptive-analytics-works" TargetMode="External"/><Relationship Id="rId1" Type="http://schemas.openxmlformats.org/officeDocument/2006/relationships/slideLayout" Target="../slideLayouts/slideLayout7.xml"/><Relationship Id="rId4" Type="http://schemas.openxmlformats.org/officeDocument/2006/relationships/hyperlink" Target="https://www.ncbi.nlm.nih.gov/pmc/articles/PMC5429408/"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doi.org/10.1016/S0140-6736(21)01164-8" TargetMode="External"/><Relationship Id="rId2" Type="http://schemas.openxmlformats.org/officeDocument/2006/relationships/hyperlink" Target="https://obgyn.onlinelibrary.wiley.com/doi/full/10.1111/aogs.13331" TargetMode="External"/><Relationship Id="rId1" Type="http://schemas.openxmlformats.org/officeDocument/2006/relationships/slideLayout" Target="../slideLayouts/slideLayout1.xml"/><Relationship Id="rId4" Type="http://schemas.openxmlformats.org/officeDocument/2006/relationships/hyperlink" Target="https://doi.org/10.1016/j.tranpol.2021.10.023"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s://doi.org/10.1016/j.procs.2021.01.199" TargetMode="External"/><Relationship Id="rId2" Type="http://schemas.openxmlformats.org/officeDocument/2006/relationships/hyperlink" Target="http://www.yes-competition.org/media.collegeboard.com/digitalServices/pdf/yes/4297_MODULE_05.pdf" TargetMode="External"/><Relationship Id="rId1" Type="http://schemas.openxmlformats.org/officeDocument/2006/relationships/slideLayout" Target="../slideLayouts/slideLayout1.xml"/><Relationship Id="rId5" Type="http://schemas.openxmlformats.org/officeDocument/2006/relationships/hyperlink" Target="https://doi.org/10.1016/j.envres.2022.112857" TargetMode="External"/><Relationship Id="rId4" Type="http://schemas.openxmlformats.org/officeDocument/2006/relationships/hyperlink" Target="https://doi.org/10.1016/j.jbusres.2019.07.039" TargetMode="External"/></Relationships>
</file>

<file path=ppt/slides/_rels/slide31.xml.rels><?xml version="1.0" encoding="UTF-8" standalone="yes"?>
<Relationships xmlns="http://schemas.openxmlformats.org/package/2006/relationships"><Relationship Id="rId3" Type="http://schemas.openxmlformats.org/officeDocument/2006/relationships/hyperlink" Target="https://doi.org/10.1002/nop2.275" TargetMode="External"/><Relationship Id="rId2" Type="http://schemas.openxmlformats.org/officeDocument/2006/relationships/hyperlink" Target="https://www.statista.com/statistics/771208/students-convenient-activity-physical-la-france/" TargetMode="Externa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016/j.chest.2020.03.010" TargetMode="External"/><Relationship Id="rId2" Type="http://schemas.openxmlformats.org/officeDocument/2006/relationships/hyperlink" Target="https://doi.org/10.1016/j.vaccine.2021.11.074" TargetMode="Externa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05"/>
        <p:cNvGrpSpPr/>
        <p:nvPr/>
      </p:nvGrpSpPr>
      <p:grpSpPr>
        <a:xfrm>
          <a:off x="0" y="0"/>
          <a:ext cx="0" cy="0"/>
          <a:chOff x="0" y="0"/>
          <a:chExt cx="0" cy="0"/>
        </a:xfrm>
      </p:grpSpPr>
      <p:pic>
        <p:nvPicPr>
          <p:cNvPr id="106" name="Google Shape;106;p1"/>
          <p:cNvPicPr preferRelativeResize="0">
            <a:picLocks noGrp="1"/>
          </p:cNvPicPr>
          <p:nvPr>
            <p:ph type="body" idx="1"/>
          </p:nvPr>
        </p:nvPicPr>
        <p:blipFill rotWithShape="1">
          <a:blip r:embed="rId3">
            <a:alphaModFix/>
          </a:blip>
          <a:srcRect/>
          <a:stretch/>
        </p:blipFill>
        <p:spPr>
          <a:xfrm>
            <a:off x="3406044" y="4275443"/>
            <a:ext cx="5514975" cy="2181225"/>
          </a:xfrm>
          <a:prstGeom prst="rect">
            <a:avLst/>
          </a:prstGeom>
          <a:noFill/>
          <a:ln>
            <a:noFill/>
          </a:ln>
        </p:spPr>
      </p:pic>
      <p:sp>
        <p:nvSpPr>
          <p:cNvPr id="107" name="Google Shape;107;p1"/>
          <p:cNvSpPr txBox="1">
            <a:spLocks noGrp="1"/>
          </p:cNvSpPr>
          <p:nvPr>
            <p:ph type="title"/>
          </p:nvPr>
        </p:nvSpPr>
        <p:spPr>
          <a:xfrm>
            <a:off x="0" y="1635772"/>
            <a:ext cx="8719851" cy="1555484"/>
          </a:xfrm>
          <a:prstGeom prst="rect">
            <a:avLst/>
          </a:prstGeom>
          <a:noFill/>
          <a:ln>
            <a:noFill/>
          </a:ln>
        </p:spPr>
        <p:txBody>
          <a:bodyPr spcFirstLastPara="1" wrap="square" lIns="91425" tIns="45700" rIns="91425" bIns="45700" anchor="ctr" anchorCtr="0">
            <a:normAutofit fontScale="90000"/>
          </a:bodyPr>
          <a:lstStyle/>
          <a:p>
            <a:pPr marL="742950" lvl="0" indent="-742950" rtl="0">
              <a:spcBef>
                <a:spcPts val="0"/>
              </a:spcBef>
              <a:spcAft>
                <a:spcPts val="0"/>
              </a:spcAft>
              <a:buClr>
                <a:schemeClr val="dk2"/>
              </a:buClr>
              <a:buSzPts val="2000"/>
              <a:buFont typeface="Arial" panose="020B0604020202020204" pitchFamily="34" charset="0"/>
              <a:buChar char="•"/>
            </a:pPr>
            <a:r>
              <a:rPr lang="en-US" sz="3600" dirty="0">
                <a:latin typeface="+mj-lt"/>
                <a:ea typeface="Times New Roman"/>
                <a:cs typeface="Times New Roman"/>
                <a:sym typeface="Times New Roman"/>
              </a:rPr>
              <a:t>Prevalence of physical activity among students in a public university</a:t>
            </a:r>
            <a:br>
              <a:rPr lang="en-US" sz="2000" b="1" dirty="0">
                <a:latin typeface="Times New Roman"/>
                <a:ea typeface="Times New Roman"/>
                <a:cs typeface="Times New Roman"/>
                <a:sym typeface="Times New Roman"/>
              </a:rPr>
            </a:br>
            <a:br>
              <a:rPr lang="en-US" sz="2000" b="1" dirty="0">
                <a:latin typeface="Times New Roman"/>
                <a:ea typeface="Times New Roman"/>
                <a:cs typeface="Times New Roman"/>
                <a:sym typeface="Times New Roman"/>
              </a:rPr>
            </a:br>
            <a:br>
              <a:rPr lang="en-US" sz="2000" b="1" dirty="0">
                <a:latin typeface="Times New Roman"/>
                <a:ea typeface="Times New Roman"/>
                <a:cs typeface="Times New Roman"/>
                <a:sym typeface="Times New Roman"/>
              </a:rPr>
            </a:br>
            <a:r>
              <a:rPr lang="en-US" sz="2200" b="0" dirty="0">
                <a:latin typeface="+mn-lt"/>
                <a:ea typeface="Times New Roman"/>
                <a:cs typeface="Times New Roman"/>
                <a:sym typeface="Times New Roman"/>
              </a:rPr>
              <a:t>Student Name: ALEENA KELVIN</a:t>
            </a:r>
            <a:br>
              <a:rPr lang="en-US" sz="2200" b="0" dirty="0">
                <a:latin typeface="+mn-lt"/>
                <a:ea typeface="Times New Roman"/>
                <a:cs typeface="Times New Roman"/>
                <a:sym typeface="Times New Roman"/>
              </a:rPr>
            </a:br>
            <a:r>
              <a:rPr lang="en-US" sz="2200" b="0" dirty="0">
                <a:latin typeface="+mn-lt"/>
                <a:ea typeface="Times New Roman"/>
                <a:cs typeface="Times New Roman"/>
                <a:sym typeface="Times New Roman"/>
              </a:rPr>
              <a:t>Student ID:2214038</a:t>
            </a:r>
            <a:br>
              <a:rPr lang="en-US" sz="2200" b="0" dirty="0">
                <a:latin typeface="+mn-lt"/>
                <a:ea typeface="Times New Roman"/>
                <a:cs typeface="Times New Roman"/>
                <a:sym typeface="Times New Roman"/>
              </a:rPr>
            </a:br>
            <a:r>
              <a:rPr lang="en-US" sz="2200" b="0" dirty="0">
                <a:latin typeface="+mn-lt"/>
                <a:ea typeface="Times New Roman"/>
                <a:cs typeface="Times New Roman"/>
                <a:sym typeface="Times New Roman"/>
              </a:rPr>
              <a:t>MODULE CODE AND NAME:LCHS7001,PRACTICE BASED RESEARCH</a:t>
            </a:r>
            <a:br>
              <a:rPr lang="en-US" sz="2200" b="0" dirty="0">
                <a:latin typeface="+mn-lt"/>
                <a:ea typeface="Times New Roman"/>
                <a:cs typeface="Times New Roman"/>
                <a:sym typeface="Times New Roman"/>
              </a:rPr>
            </a:br>
            <a:r>
              <a:rPr lang="en-US" sz="2200" b="0" dirty="0">
                <a:latin typeface="+mn-lt"/>
                <a:ea typeface="Times New Roman"/>
                <a:cs typeface="Times New Roman"/>
                <a:sym typeface="Times New Roman"/>
              </a:rPr>
              <a:t>LECTURER’S NAME :Dr. AISHAT  T.BAKRE</a:t>
            </a:r>
            <a:br>
              <a:rPr lang="en-US" sz="2200" b="0" dirty="0">
                <a:latin typeface="+mn-lt"/>
                <a:ea typeface="Times New Roman"/>
                <a:cs typeface="Times New Roman"/>
                <a:sym typeface="Times New Roman"/>
              </a:rPr>
            </a:br>
            <a:r>
              <a:rPr lang="en-US" sz="2200" b="0" dirty="0">
                <a:latin typeface="+mn-lt"/>
                <a:ea typeface="Times New Roman"/>
                <a:cs typeface="Times New Roman"/>
                <a:sym typeface="Times New Roman"/>
              </a:rPr>
              <a:t>INDIVIDUAL PRESENTATION-RESEARCH PROPOSAL</a:t>
            </a:r>
            <a:br>
              <a:rPr lang="en-US" sz="2000" b="0" dirty="0">
                <a:latin typeface="Times New Roman"/>
                <a:ea typeface="Times New Roman"/>
                <a:cs typeface="Times New Roman"/>
                <a:sym typeface="Times New Roman"/>
              </a:rPr>
            </a:br>
            <a:br>
              <a:rPr lang="en-US" sz="2000" dirty="0">
                <a:latin typeface="Times New Roman"/>
                <a:ea typeface="Times New Roman"/>
                <a:cs typeface="Times New Roman"/>
                <a:sym typeface="Times New Roman"/>
              </a:rPr>
            </a:br>
            <a:endParaRPr sz="2000" dirty="0">
              <a:latin typeface="Times New Roman"/>
              <a:ea typeface="Times New Roman"/>
              <a:cs typeface="Times New Roman"/>
              <a:sym typeface="Times New Roman"/>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12"/>
        <p:cNvGrpSpPr/>
        <p:nvPr/>
      </p:nvGrpSpPr>
      <p:grpSpPr>
        <a:xfrm>
          <a:off x="0" y="0"/>
          <a:ext cx="0" cy="0"/>
          <a:chOff x="0" y="0"/>
          <a:chExt cx="0" cy="0"/>
        </a:xfrm>
      </p:grpSpPr>
      <p:sp>
        <p:nvSpPr>
          <p:cNvPr id="113" name="Google Shape;113;p2"/>
          <p:cNvSpPr txBox="1">
            <a:spLocks noGrp="1"/>
          </p:cNvSpPr>
          <p:nvPr>
            <p:ph type="body" idx="1"/>
          </p:nvPr>
        </p:nvSpPr>
        <p:spPr>
          <a:xfrm>
            <a:off x="457200" y="1315508"/>
            <a:ext cx="8229600" cy="2506684"/>
          </a:xfrm>
          <a:prstGeom prst="rect">
            <a:avLst/>
          </a:prstGeom>
          <a:noFill/>
          <a:ln>
            <a:noFill/>
          </a:ln>
        </p:spPr>
        <p:txBody>
          <a:bodyPr spcFirstLastPara="1" wrap="square" lIns="91425" tIns="45700" rIns="91425" bIns="45700" anchor="t" anchorCtr="0">
            <a:normAutofit fontScale="77500" lnSpcReduction="20000"/>
          </a:bodyPr>
          <a:lstStyle/>
          <a:p>
            <a:pPr marL="365760" lvl="0" indent="-257524" algn="l" rtl="0">
              <a:spcBef>
                <a:spcPts val="400"/>
              </a:spcBef>
              <a:spcAft>
                <a:spcPts val="0"/>
              </a:spcAft>
              <a:buSzPct val="86239"/>
              <a:buChar char="🞂"/>
            </a:pPr>
            <a:r>
              <a:rPr lang="en-US" sz="2900" dirty="0">
                <a:latin typeface="+mn-lt"/>
                <a:ea typeface="Times New Roman"/>
                <a:cs typeface="Times New Roman"/>
                <a:sym typeface="Times New Roman"/>
              </a:rPr>
              <a:t>For students at public colleges, staying active is crucial to reaching heart, body, and mental health advantages.</a:t>
            </a:r>
          </a:p>
          <a:p>
            <a:pPr marL="365760" lvl="0" indent="-257524" algn="l" rtl="0">
              <a:spcBef>
                <a:spcPts val="400"/>
              </a:spcBef>
              <a:spcAft>
                <a:spcPts val="0"/>
              </a:spcAft>
              <a:buSzPct val="86239"/>
              <a:buChar char="🞂"/>
            </a:pPr>
            <a:r>
              <a:rPr lang="en-US" sz="2900" dirty="0">
                <a:latin typeface="+mn-lt"/>
                <a:ea typeface="Times New Roman"/>
                <a:cs typeface="Times New Roman"/>
                <a:sym typeface="Times New Roman"/>
              </a:rPr>
              <a:t>Several forms of physical activity, in the perspective of </a:t>
            </a:r>
            <a:r>
              <a:rPr lang="en-US" sz="2900" dirty="0" err="1">
                <a:latin typeface="+mn-lt"/>
                <a:ea typeface="Times New Roman"/>
                <a:cs typeface="Times New Roman"/>
                <a:sym typeface="Times New Roman"/>
              </a:rPr>
              <a:t>Squillacioti</a:t>
            </a:r>
            <a:r>
              <a:rPr lang="en-US" sz="2900" dirty="0">
                <a:latin typeface="+mn-lt"/>
                <a:ea typeface="Times New Roman"/>
                <a:cs typeface="Times New Roman"/>
                <a:sym typeface="Times New Roman"/>
              </a:rPr>
              <a:t> et al. (2022), aid in fostering a positive sense of community among learners.</a:t>
            </a:r>
          </a:p>
          <a:p>
            <a:pPr marL="365760" lvl="0" indent="-257524" algn="l" rtl="0">
              <a:spcBef>
                <a:spcPts val="400"/>
              </a:spcBef>
              <a:spcAft>
                <a:spcPts val="0"/>
              </a:spcAft>
              <a:buSzPct val="86239"/>
              <a:buChar char="🞂"/>
            </a:pPr>
            <a:r>
              <a:rPr lang="en-US" sz="2900" dirty="0">
                <a:latin typeface="+mn-lt"/>
                <a:ea typeface="Times New Roman"/>
                <a:cs typeface="Times New Roman"/>
                <a:sym typeface="Times New Roman"/>
              </a:rPr>
              <a:t>Students at public colleges are more capable and effective when they participate in various outdoor sports and other physical activities.</a:t>
            </a:r>
            <a:endParaRPr dirty="0"/>
          </a:p>
        </p:txBody>
      </p:sp>
      <p:sp>
        <p:nvSpPr>
          <p:cNvPr id="114" name="Google Shape;114;p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Introduction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15" name="Google Shape;115;p2"/>
          <p:cNvPicPr preferRelativeResize="0"/>
          <p:nvPr/>
        </p:nvPicPr>
        <p:blipFill rotWithShape="1">
          <a:blip r:embed="rId3">
            <a:alphaModFix/>
          </a:blip>
          <a:srcRect/>
          <a:stretch/>
        </p:blipFill>
        <p:spPr>
          <a:xfrm>
            <a:off x="3035808" y="4223459"/>
            <a:ext cx="6108192" cy="2638066"/>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20"/>
        <p:cNvGrpSpPr/>
        <p:nvPr/>
      </p:nvGrpSpPr>
      <p:grpSpPr>
        <a:xfrm>
          <a:off x="0" y="0"/>
          <a:ext cx="0" cy="0"/>
          <a:chOff x="0" y="0"/>
          <a:chExt cx="0" cy="0"/>
        </a:xfrm>
      </p:grpSpPr>
      <p:sp>
        <p:nvSpPr>
          <p:cNvPr id="121" name="Google Shape;121;p3"/>
          <p:cNvSpPr txBox="1">
            <a:spLocks noGrp="1"/>
          </p:cNvSpPr>
          <p:nvPr>
            <p:ph type="body" idx="1"/>
          </p:nvPr>
        </p:nvSpPr>
        <p:spPr>
          <a:xfrm>
            <a:off x="457200" y="1600201"/>
            <a:ext cx="8229600" cy="1752600"/>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l" rtl="0">
              <a:spcBef>
                <a:spcPts val="0"/>
              </a:spcBef>
              <a:spcAft>
                <a:spcPts val="0"/>
              </a:spcAft>
              <a:buSzPts val="1020"/>
              <a:buChar char="🞂"/>
            </a:pPr>
            <a:r>
              <a:rPr lang="en-US" sz="8000" dirty="0">
                <a:latin typeface="+mn-lt"/>
                <a:ea typeface="Times New Roman"/>
                <a:cs typeface="Times New Roman"/>
                <a:sym typeface="Times New Roman"/>
              </a:rPr>
              <a:t>The value of various forms of physical activity for enhancing students' potential will be discussed in the proposed study project.</a:t>
            </a:r>
          </a:p>
          <a:p>
            <a:pPr marL="365760" lvl="0" indent="-256032" algn="l" rtl="0">
              <a:spcBef>
                <a:spcPts val="0"/>
              </a:spcBef>
              <a:spcAft>
                <a:spcPts val="0"/>
              </a:spcAft>
              <a:buSzPts val="1020"/>
              <a:buChar char="🞂"/>
            </a:pPr>
            <a:r>
              <a:rPr lang="en-US" sz="8000" dirty="0">
                <a:latin typeface="+mn-lt"/>
                <a:ea typeface="Times New Roman"/>
                <a:cs typeface="Times New Roman"/>
                <a:sym typeface="Times New Roman"/>
              </a:rPr>
              <a:t>Physical activity is crucial for fostering a positive sense of community among university students, in the perspective of Biddle et al. (2019).</a:t>
            </a:r>
          </a:p>
          <a:p>
            <a:pPr marL="365760" lvl="0" indent="-256032" algn="l" rtl="0">
              <a:spcBef>
                <a:spcPts val="0"/>
              </a:spcBef>
              <a:spcAft>
                <a:spcPts val="0"/>
              </a:spcAft>
              <a:buSzPts val="1020"/>
              <a:buChar char="🞂"/>
            </a:pPr>
            <a:r>
              <a:rPr lang="en-US" sz="8000" dirty="0">
                <a:latin typeface="+mn-lt"/>
                <a:ea typeface="Times New Roman"/>
                <a:cs typeface="Times New Roman"/>
                <a:sym typeface="Times New Roman"/>
              </a:rPr>
              <a:t>According to the planned study, exercise helps students become stronger and more physically fit, which leads to improved performance.</a:t>
            </a:r>
            <a:endParaRPr dirty="0"/>
          </a:p>
        </p:txBody>
      </p:sp>
      <p:sp>
        <p:nvSpPr>
          <p:cNvPr id="122" name="Google Shape;122;p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Background of the study</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23" name="Google Shape;123;p3"/>
          <p:cNvPicPr preferRelativeResize="0"/>
          <p:nvPr/>
        </p:nvPicPr>
        <p:blipFill rotWithShape="1">
          <a:blip r:embed="rId3">
            <a:alphaModFix/>
          </a:blip>
          <a:srcRect/>
          <a:stretch/>
        </p:blipFill>
        <p:spPr>
          <a:xfrm>
            <a:off x="4572000" y="4334256"/>
            <a:ext cx="4425696" cy="2523744"/>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28"/>
        <p:cNvGrpSpPr/>
        <p:nvPr/>
      </p:nvGrpSpPr>
      <p:grpSpPr>
        <a:xfrm>
          <a:off x="0" y="0"/>
          <a:ext cx="0" cy="0"/>
          <a:chOff x="0" y="0"/>
          <a:chExt cx="0" cy="0"/>
        </a:xfrm>
      </p:grpSpPr>
      <p:sp>
        <p:nvSpPr>
          <p:cNvPr id="129" name="Google Shape;129;p4"/>
          <p:cNvSpPr txBox="1">
            <a:spLocks noGrp="1"/>
          </p:cNvSpPr>
          <p:nvPr>
            <p:ph type="body" idx="1"/>
          </p:nvPr>
        </p:nvSpPr>
        <p:spPr>
          <a:xfrm>
            <a:off x="457200" y="1219200"/>
            <a:ext cx="3609833" cy="4906963"/>
          </a:xfrm>
          <a:prstGeom prst="rect">
            <a:avLst/>
          </a:prstGeom>
          <a:noFill/>
          <a:ln>
            <a:noFill/>
          </a:ln>
        </p:spPr>
        <p:txBody>
          <a:bodyPr spcFirstLastPara="1" wrap="square" lIns="91425" tIns="45700" rIns="91425" bIns="45700" anchor="t" anchorCtr="0">
            <a:normAutofit/>
          </a:bodyPr>
          <a:lstStyle/>
          <a:p>
            <a:pPr marL="365760" lvl="0" indent="-256032" algn="l" rtl="0">
              <a:spcBef>
                <a:spcPts val="0"/>
              </a:spcBef>
              <a:spcAft>
                <a:spcPts val="0"/>
              </a:spcAft>
              <a:buSzPts val="1224"/>
              <a:buChar char="🞂"/>
            </a:pPr>
            <a:r>
              <a:rPr lang="en-US" sz="2000" dirty="0">
                <a:latin typeface="+mn-lt"/>
                <a:ea typeface="Times New Roman"/>
                <a:cs typeface="Times New Roman"/>
                <a:sym typeface="Times New Roman"/>
              </a:rPr>
              <a:t>Almost 60% of French students participated in regular sports, as shown in the graph (statista,2022).</a:t>
            </a:r>
          </a:p>
          <a:p>
            <a:pPr marL="365760" lvl="0" indent="-256032" algn="l" rtl="0">
              <a:spcBef>
                <a:spcPts val="0"/>
              </a:spcBef>
              <a:spcAft>
                <a:spcPts val="0"/>
              </a:spcAft>
              <a:buSzPts val="1224"/>
              <a:buChar char="🞂"/>
            </a:pPr>
            <a:r>
              <a:rPr lang="en-US" sz="2000" dirty="0">
                <a:latin typeface="+mn-lt"/>
                <a:ea typeface="Times New Roman"/>
                <a:cs typeface="Times New Roman"/>
                <a:sym typeface="Times New Roman"/>
              </a:rPr>
              <a:t>10% of pupils participated in sports daily, while 10% never did any (statista,2022).</a:t>
            </a:r>
            <a:endParaRPr dirty="0"/>
          </a:p>
        </p:txBody>
      </p:sp>
      <p:sp>
        <p:nvSpPr>
          <p:cNvPr id="130" name="Google Shape;130;p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Background of the study</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31" name="Google Shape;131;p4"/>
          <p:cNvPicPr preferRelativeResize="0"/>
          <p:nvPr/>
        </p:nvPicPr>
        <p:blipFill rotWithShape="1">
          <a:blip r:embed="rId3">
            <a:alphaModFix/>
          </a:blip>
          <a:srcRect/>
          <a:stretch/>
        </p:blipFill>
        <p:spPr>
          <a:xfrm>
            <a:off x="5026926" y="1218063"/>
            <a:ext cx="3157537" cy="3057525"/>
          </a:xfrm>
          <a:prstGeom prst="rect">
            <a:avLst/>
          </a:prstGeom>
          <a:noFill/>
          <a:ln>
            <a:noFill/>
          </a:ln>
        </p:spPr>
      </p:pic>
      <p:sp>
        <p:nvSpPr>
          <p:cNvPr id="132" name="Google Shape;132;p4"/>
          <p:cNvSpPr/>
          <p:nvPr/>
        </p:nvSpPr>
        <p:spPr>
          <a:xfrm flipH="1">
            <a:off x="3651765" y="4560067"/>
            <a:ext cx="7526257" cy="307777"/>
          </a:xfrm>
          <a:prstGeom prst="rect">
            <a:avLst/>
          </a:prstGeom>
          <a:noFill/>
          <a:ln>
            <a:noFill/>
          </a:ln>
        </p:spPr>
        <p:txBody>
          <a:bodyPr spcFirstLastPara="1" wrap="square" lIns="91425" tIns="45700" rIns="91425" bIns="45700" anchor="ctr" anchorCtr="0">
            <a:spAutoFit/>
          </a:bodyPr>
          <a:lstStyle/>
          <a:p>
            <a:pPr marL="0" marR="0" lvl="0" indent="0" algn="just" rtl="0">
              <a:lnSpc>
                <a:spcPct val="100000"/>
              </a:lnSpc>
              <a:spcBef>
                <a:spcPts val="0"/>
              </a:spcBef>
              <a:spcAft>
                <a:spcPts val="0"/>
              </a:spcAft>
              <a:buClr>
                <a:schemeClr val="dk1"/>
              </a:buClr>
              <a:buSzPts val="1400"/>
              <a:buFont typeface="Times New Roman"/>
              <a:buNone/>
            </a:pPr>
            <a:r>
              <a:rPr lang="en-US" sz="1400" b="1" i="0" u="none" strike="noStrike" cap="none" dirty="0">
                <a:solidFill>
                  <a:schemeClr val="dk1"/>
                </a:solidFill>
                <a:latin typeface="Times New Roman"/>
                <a:ea typeface="Times New Roman"/>
                <a:cs typeface="Times New Roman"/>
                <a:sym typeface="Times New Roman"/>
              </a:rPr>
              <a:t>Figure: </a:t>
            </a:r>
            <a:r>
              <a:rPr lang="en-US" sz="1400" b="0" i="0" u="none" strike="noStrike" cap="none" dirty="0">
                <a:solidFill>
                  <a:schemeClr val="dk1"/>
                </a:solidFill>
                <a:latin typeface="Times New Roman"/>
                <a:ea typeface="Times New Roman"/>
                <a:cs typeface="Times New Roman"/>
                <a:sym typeface="Times New Roman"/>
              </a:rPr>
              <a:t>Frequency of physical activity among students in France in 2017</a:t>
            </a:r>
            <a:endParaRPr sz="1400" b="0" i="0" u="none" strike="noStrike" cap="none">
              <a:solidFill>
                <a:schemeClr val="dk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37"/>
        <p:cNvGrpSpPr/>
        <p:nvPr/>
      </p:nvGrpSpPr>
      <p:grpSpPr>
        <a:xfrm>
          <a:off x="0" y="0"/>
          <a:ext cx="0" cy="0"/>
          <a:chOff x="0" y="0"/>
          <a:chExt cx="0" cy="0"/>
        </a:xfrm>
      </p:grpSpPr>
      <p:sp>
        <p:nvSpPr>
          <p:cNvPr id="138" name="Google Shape;138;p5"/>
          <p:cNvSpPr txBox="1">
            <a:spLocks noGrp="1"/>
          </p:cNvSpPr>
          <p:nvPr>
            <p:ph type="body" idx="1"/>
          </p:nvPr>
        </p:nvSpPr>
        <p:spPr>
          <a:xfrm>
            <a:off x="457200" y="1044599"/>
            <a:ext cx="8229600" cy="4525963"/>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2000" dirty="0">
                <a:latin typeface="+mn-lt"/>
                <a:ea typeface="Times New Roman"/>
                <a:cs typeface="Times New Roman"/>
                <a:sym typeface="Times New Roman"/>
              </a:rPr>
              <a:t>The purpose of the proposed study project is to highlight the advantages of various physical activities for students at public universities.</a:t>
            </a:r>
          </a:p>
          <a:p>
            <a:pPr marL="365760" lvl="0" indent="-256032" algn="just" rtl="0">
              <a:lnSpc>
                <a:spcPct val="150000"/>
              </a:lnSpc>
              <a:spcBef>
                <a:spcPts val="0"/>
              </a:spcBef>
              <a:spcAft>
                <a:spcPts val="0"/>
              </a:spcAft>
              <a:buSzPts val="952"/>
              <a:buChar char="🞂"/>
            </a:pPr>
            <a:r>
              <a:rPr lang="en-US" sz="2000" dirty="0">
                <a:latin typeface="+mn-lt"/>
                <a:ea typeface="Times New Roman"/>
                <a:cs typeface="Times New Roman"/>
                <a:sym typeface="Times New Roman"/>
              </a:rPr>
              <a:t>The study by </a:t>
            </a:r>
            <a:r>
              <a:rPr lang="en-US" sz="2000" dirty="0" err="1">
                <a:latin typeface="+mn-lt"/>
                <a:ea typeface="Times New Roman"/>
                <a:cs typeface="Times New Roman"/>
                <a:sym typeface="Times New Roman"/>
              </a:rPr>
              <a:t>Ginis</a:t>
            </a:r>
            <a:r>
              <a:rPr lang="en-US" sz="2000" dirty="0">
                <a:latin typeface="+mn-lt"/>
                <a:ea typeface="Times New Roman"/>
                <a:cs typeface="Times New Roman"/>
                <a:sym typeface="Times New Roman"/>
              </a:rPr>
              <a:t> et al. (2021) likewise highlights the value of physical activity, but it omitted information on the difficulties in implementing various outdoor games on university grounds.</a:t>
            </a:r>
            <a:endParaRPr dirty="0">
              <a:latin typeface="+mj-lt"/>
            </a:endParaRPr>
          </a:p>
        </p:txBody>
      </p:sp>
      <p:sp>
        <p:nvSpPr>
          <p:cNvPr id="139" name="Google Shape;139;p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Lucida Sans"/>
              <a:buNone/>
            </a:pPr>
            <a:r>
              <a:rPr lang="en-US" sz="3200" b="1" dirty="0">
                <a:latin typeface="Times New Roman" pitchFamily="18" charset="0"/>
                <a:cs typeface="Times New Roman" pitchFamily="18" charset="0"/>
              </a:rPr>
              <a:t>Theoretical Rationale  </a:t>
            </a:r>
            <a:br>
              <a:rPr lang="en-US" sz="3200" dirty="0">
                <a:latin typeface="Times New Roman" pitchFamily="18" charset="0"/>
                <a:cs typeface="Times New Roman" pitchFamily="18" charset="0"/>
              </a:rPr>
            </a:br>
            <a:endParaRPr sz="3200">
              <a:latin typeface="Times New Roman" pitchFamily="18" charset="0"/>
              <a:cs typeface="Times New Roman" pitchFamily="18" charset="0"/>
            </a:endParaRPr>
          </a:p>
        </p:txBody>
      </p:sp>
      <p:pic>
        <p:nvPicPr>
          <p:cNvPr id="140" name="Google Shape;140;p5"/>
          <p:cNvPicPr preferRelativeResize="0"/>
          <p:nvPr/>
        </p:nvPicPr>
        <p:blipFill rotWithShape="1">
          <a:blip r:embed="rId3">
            <a:alphaModFix/>
          </a:blip>
          <a:srcRect/>
          <a:stretch/>
        </p:blipFill>
        <p:spPr>
          <a:xfrm>
            <a:off x="4279392" y="4114482"/>
            <a:ext cx="4718304" cy="2468880"/>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45"/>
        <p:cNvGrpSpPr/>
        <p:nvPr/>
      </p:nvGrpSpPr>
      <p:grpSpPr>
        <a:xfrm>
          <a:off x="0" y="0"/>
          <a:ext cx="0" cy="0"/>
          <a:chOff x="0" y="0"/>
          <a:chExt cx="0" cy="0"/>
        </a:xfrm>
      </p:grpSpPr>
      <p:sp>
        <p:nvSpPr>
          <p:cNvPr id="146" name="Google Shape;146;p6"/>
          <p:cNvSpPr txBox="1">
            <a:spLocks noGrp="1"/>
          </p:cNvSpPr>
          <p:nvPr>
            <p:ph type="body" idx="1"/>
          </p:nvPr>
        </p:nvSpPr>
        <p:spPr>
          <a:xfrm>
            <a:off x="457200" y="1272655"/>
            <a:ext cx="8229600" cy="1752600"/>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The suggested research project also raised awareness of the advantages of physical activity among college students.</a:t>
            </a:r>
          </a:p>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Physical activity contributes to a student's increased physical endurance and capacity for mental wellness, according to a study by Biddle et al. (2019).</a:t>
            </a:r>
            <a:endParaRPr dirty="0"/>
          </a:p>
        </p:txBody>
      </p:sp>
      <p:sp>
        <p:nvSpPr>
          <p:cNvPr id="147" name="Google Shape;147;p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Practical Rationale</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48" name="Google Shape;148;p6"/>
          <p:cNvPicPr preferRelativeResize="0"/>
          <p:nvPr/>
        </p:nvPicPr>
        <p:blipFill rotWithShape="1">
          <a:blip r:embed="rId3">
            <a:alphaModFix/>
          </a:blip>
          <a:srcRect/>
          <a:stretch/>
        </p:blipFill>
        <p:spPr>
          <a:xfrm>
            <a:off x="3438144" y="4023272"/>
            <a:ext cx="4410456" cy="2377528"/>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7"/>
          <p:cNvSpPr txBox="1">
            <a:spLocks noGrp="1"/>
          </p:cNvSpPr>
          <p:nvPr>
            <p:ph type="body" idx="1"/>
          </p:nvPr>
        </p:nvSpPr>
        <p:spPr>
          <a:xfrm>
            <a:off x="429905" y="1149825"/>
            <a:ext cx="8229600" cy="1981200"/>
          </a:xfrm>
          <a:prstGeom prst="rect">
            <a:avLst/>
          </a:prstGeom>
          <a:noFill/>
          <a:ln>
            <a:noFill/>
          </a:ln>
        </p:spPr>
        <p:txBody>
          <a:bodyPr spcFirstLastPara="1" wrap="square" lIns="91425" tIns="45700" rIns="91425" bIns="45700" anchor="t" anchorCtr="0">
            <a:normAutofit/>
          </a:bodyPr>
          <a:lstStyle/>
          <a:p>
            <a:pPr marL="365760" lvl="0" indent="-256032" algn="just" rtl="0">
              <a:lnSpc>
                <a:spcPct val="150000"/>
              </a:lnSpc>
              <a:spcBef>
                <a:spcPts val="0"/>
              </a:spcBef>
              <a:spcAft>
                <a:spcPts val="0"/>
              </a:spcAft>
              <a:buSzPts val="952"/>
              <a:buChar char="🞂"/>
            </a:pPr>
            <a:r>
              <a:rPr lang="en-US" sz="2000" dirty="0">
                <a:latin typeface="+mn-lt"/>
                <a:ea typeface="Times New Roman"/>
                <a:cs typeface="Times New Roman"/>
                <a:sym typeface="Times New Roman"/>
              </a:rPr>
              <a:t>The main goal of the research project is to explain the value of exercise for university graduates.</a:t>
            </a:r>
          </a:p>
          <a:p>
            <a:pPr marL="365760" lvl="0" indent="-256032" algn="just" rtl="0">
              <a:lnSpc>
                <a:spcPct val="150000"/>
              </a:lnSpc>
              <a:spcBef>
                <a:spcPts val="0"/>
              </a:spcBef>
              <a:spcAft>
                <a:spcPts val="0"/>
              </a:spcAft>
              <a:buSzPts val="952"/>
              <a:buChar char="🞂"/>
            </a:pPr>
            <a:r>
              <a:rPr lang="en-US" sz="2000" dirty="0">
                <a:latin typeface="+mn-lt"/>
                <a:ea typeface="Times New Roman"/>
                <a:cs typeface="Times New Roman"/>
                <a:sym typeface="Times New Roman"/>
              </a:rPr>
              <a:t>The investigation also intends to raise consciousness among learners at public universities of the benefits of bodily activity.</a:t>
            </a:r>
            <a:endParaRPr dirty="0"/>
          </a:p>
        </p:txBody>
      </p:sp>
      <p:sp>
        <p:nvSpPr>
          <p:cNvPr id="154" name="Google Shape;154;p7"/>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Aims of the research</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55" name="Google Shape;155;p7"/>
          <p:cNvPicPr preferRelativeResize="0"/>
          <p:nvPr/>
        </p:nvPicPr>
        <p:blipFill rotWithShape="1">
          <a:blip r:embed="rId3">
            <a:alphaModFix/>
          </a:blip>
          <a:srcRect/>
          <a:stretch/>
        </p:blipFill>
        <p:spPr>
          <a:xfrm>
            <a:off x="4571999" y="3726975"/>
            <a:ext cx="4379977" cy="2909249"/>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59"/>
        <p:cNvGrpSpPr/>
        <p:nvPr/>
      </p:nvGrpSpPr>
      <p:grpSpPr>
        <a:xfrm>
          <a:off x="0" y="0"/>
          <a:ext cx="0" cy="0"/>
          <a:chOff x="0" y="0"/>
          <a:chExt cx="0" cy="0"/>
        </a:xfrm>
      </p:grpSpPr>
      <p:sp>
        <p:nvSpPr>
          <p:cNvPr id="160" name="Google Shape;160;p8"/>
          <p:cNvSpPr txBox="1">
            <a:spLocks noGrp="1"/>
          </p:cNvSpPr>
          <p:nvPr>
            <p:ph type="body" idx="1"/>
          </p:nvPr>
        </p:nvSpPr>
        <p:spPr>
          <a:xfrm>
            <a:off x="457200" y="1222021"/>
            <a:ext cx="8229600" cy="4525963"/>
          </a:xfrm>
          <a:prstGeom prst="rect">
            <a:avLst/>
          </a:prstGeom>
          <a:noFill/>
          <a:ln>
            <a:noFill/>
          </a:ln>
        </p:spPr>
        <p:txBody>
          <a:bodyPr spcFirstLastPara="1" wrap="square" lIns="91425" tIns="45700" rIns="91425" bIns="45700" anchor="t" anchorCtr="0">
            <a:normAutofit/>
          </a:bodyPr>
          <a:lstStyle/>
          <a:p>
            <a:pPr marL="109728" lvl="0" indent="0" algn="just" rtl="0">
              <a:lnSpc>
                <a:spcPct val="150000"/>
              </a:lnSpc>
              <a:spcBef>
                <a:spcPts val="0"/>
              </a:spcBef>
              <a:spcAft>
                <a:spcPts val="0"/>
              </a:spcAft>
              <a:buSzPts val="1020"/>
              <a:buNone/>
            </a:pPr>
            <a:r>
              <a:rPr lang="en-US" sz="2000" dirty="0">
                <a:latin typeface="+mn-lt"/>
                <a:ea typeface="Times New Roman"/>
                <a:cs typeface="Times New Roman"/>
                <a:sym typeface="Times New Roman"/>
              </a:rPr>
              <a:t>The study's major goals are to determine how important outdoor play and exercise are for boosting a student's potential while they are enrolled in higher education.</a:t>
            </a:r>
          </a:p>
          <a:p>
            <a:pPr marL="109728" lvl="0" indent="0" algn="just" rtl="0">
              <a:lnSpc>
                <a:spcPct val="150000"/>
              </a:lnSpc>
              <a:spcBef>
                <a:spcPts val="0"/>
              </a:spcBef>
              <a:spcAft>
                <a:spcPts val="0"/>
              </a:spcAft>
              <a:buSzPts val="1020"/>
              <a:buNone/>
            </a:pPr>
            <a:r>
              <a:rPr lang="en-US" sz="2000" dirty="0">
                <a:latin typeface="+mn-lt"/>
                <a:ea typeface="Times New Roman"/>
                <a:cs typeface="Times New Roman"/>
                <a:sym typeface="Times New Roman"/>
              </a:rPr>
              <a:t>To boost public university students' comprehension of physical fitness.</a:t>
            </a:r>
          </a:p>
          <a:p>
            <a:pPr marL="109728" lvl="0" indent="0" algn="just" rtl="0">
              <a:lnSpc>
                <a:spcPct val="150000"/>
              </a:lnSpc>
              <a:spcBef>
                <a:spcPts val="0"/>
              </a:spcBef>
              <a:spcAft>
                <a:spcPts val="0"/>
              </a:spcAft>
              <a:buSzPts val="1020"/>
              <a:buNone/>
            </a:pPr>
            <a:r>
              <a:rPr lang="en-US" sz="2000" dirty="0">
                <a:latin typeface="+mn-lt"/>
                <a:ea typeface="Times New Roman"/>
                <a:cs typeface="Times New Roman"/>
                <a:sym typeface="Times New Roman"/>
              </a:rPr>
              <a:t>To determine what obstacles, need to be overcome in order to execute various sports and outside activities on the grounds of the public university.</a:t>
            </a:r>
            <a:endParaRPr dirty="0"/>
          </a:p>
        </p:txBody>
      </p:sp>
      <p:sp>
        <p:nvSpPr>
          <p:cNvPr id="161" name="Google Shape;161;p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chemeClr val="dk2"/>
              </a:buClr>
              <a:buSzPct val="100000"/>
              <a:buFont typeface="Lucida Sans"/>
              <a:buNone/>
            </a:pPr>
            <a:r>
              <a:rPr lang="en-US" b="1"/>
              <a:t>Objective of the research</a:t>
            </a:r>
            <a:br>
              <a:rPr lang="en-US"/>
            </a:b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9"/>
          <p:cNvSpPr txBox="1">
            <a:spLocks noGrp="1"/>
          </p:cNvSpPr>
          <p:nvPr>
            <p:ph type="body" idx="1"/>
          </p:nvPr>
        </p:nvSpPr>
        <p:spPr>
          <a:xfrm>
            <a:off x="457200" y="1600201"/>
            <a:ext cx="8229600" cy="2209800"/>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just" rtl="0">
              <a:lnSpc>
                <a:spcPct val="150000"/>
              </a:lnSpc>
              <a:spcBef>
                <a:spcPts val="0"/>
              </a:spcBef>
              <a:spcAft>
                <a:spcPts val="0"/>
              </a:spcAft>
              <a:buSzPts val="1020"/>
              <a:buChar char="🞂"/>
            </a:pPr>
            <a:r>
              <a:rPr lang="en-US" sz="8000" dirty="0">
                <a:latin typeface="+mn-lt"/>
                <a:ea typeface="Times New Roman"/>
                <a:cs typeface="Times New Roman"/>
                <a:sym typeface="Times New Roman"/>
              </a:rPr>
              <a:t>How frequently do outdoor activities and physical activity occur in higher education to develop students' potential?</a:t>
            </a:r>
          </a:p>
          <a:p>
            <a:pPr marL="365760" lvl="0" indent="-256032" algn="just" rtl="0">
              <a:lnSpc>
                <a:spcPct val="150000"/>
              </a:lnSpc>
              <a:spcBef>
                <a:spcPts val="0"/>
              </a:spcBef>
              <a:spcAft>
                <a:spcPts val="0"/>
              </a:spcAft>
              <a:buSzPts val="1020"/>
              <a:buChar char="🞂"/>
            </a:pPr>
            <a:r>
              <a:rPr lang="en-US" sz="8000" dirty="0">
                <a:latin typeface="+mn-lt"/>
                <a:ea typeface="Times New Roman"/>
                <a:cs typeface="Times New Roman"/>
                <a:sym typeface="Times New Roman"/>
              </a:rPr>
              <a:t>What can be done to raise the students at public universities' consciousness of the benefits of exercise?</a:t>
            </a:r>
          </a:p>
          <a:p>
            <a:pPr marL="365760" lvl="0" indent="-256032" algn="just" rtl="0">
              <a:lnSpc>
                <a:spcPct val="150000"/>
              </a:lnSpc>
              <a:spcBef>
                <a:spcPts val="0"/>
              </a:spcBef>
              <a:spcAft>
                <a:spcPts val="0"/>
              </a:spcAft>
              <a:buSzPts val="1020"/>
              <a:buChar char="🞂"/>
            </a:pPr>
            <a:r>
              <a:rPr lang="en-US" sz="8000" dirty="0">
                <a:latin typeface="+mn-lt"/>
                <a:ea typeface="Times New Roman"/>
                <a:cs typeface="Times New Roman"/>
                <a:sym typeface="Times New Roman"/>
              </a:rPr>
              <a:t>Which hurdles must be overcome in order to adopt various athletics and outdoor events on the grounds of a public university?</a:t>
            </a:r>
            <a:endParaRPr dirty="0"/>
          </a:p>
        </p:txBody>
      </p:sp>
      <p:sp>
        <p:nvSpPr>
          <p:cNvPr id="168" name="Google Shape;168;p9"/>
          <p:cNvSpPr txBox="1">
            <a:spLocks noGrp="1"/>
          </p:cNvSpPr>
          <p:nvPr>
            <p:ph type="title"/>
          </p:nvPr>
        </p:nvSpPr>
        <p:spPr>
          <a:xfrm>
            <a:off x="2818263" y="206400"/>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chemeClr val="dk2"/>
              </a:buClr>
              <a:buSzPct val="100000"/>
              <a:buFont typeface="Lucida Sans"/>
              <a:buNone/>
            </a:pPr>
            <a:r>
              <a:rPr lang="en-US" b="1" dirty="0"/>
              <a:t> </a:t>
            </a:r>
            <a:r>
              <a:rPr lang="en-US" sz="3600" b="1" dirty="0">
                <a:latin typeface="Times New Roman"/>
                <a:ea typeface="Times New Roman"/>
                <a:cs typeface="Times New Roman"/>
                <a:sym typeface="Times New Roman"/>
              </a:rPr>
              <a:t>Research question</a:t>
            </a:r>
            <a:br>
              <a:rPr lang="en-US" dirty="0"/>
            </a:b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73"/>
        <p:cNvGrpSpPr/>
        <p:nvPr/>
      </p:nvGrpSpPr>
      <p:grpSpPr>
        <a:xfrm>
          <a:off x="0" y="0"/>
          <a:ext cx="0" cy="0"/>
          <a:chOff x="0" y="0"/>
          <a:chExt cx="0" cy="0"/>
        </a:xfrm>
      </p:grpSpPr>
      <p:sp>
        <p:nvSpPr>
          <p:cNvPr id="174" name="Google Shape;174;p10"/>
          <p:cNvSpPr txBox="1">
            <a:spLocks noGrp="1"/>
          </p:cNvSpPr>
          <p:nvPr>
            <p:ph type="body" idx="1"/>
          </p:nvPr>
        </p:nvSpPr>
        <p:spPr>
          <a:xfrm>
            <a:off x="533400" y="1295401"/>
            <a:ext cx="8229600" cy="1905000"/>
          </a:xfrm>
          <a:prstGeom prst="rect">
            <a:avLst/>
          </a:prstGeom>
          <a:noFill/>
          <a:ln>
            <a:noFill/>
          </a:ln>
        </p:spPr>
        <p:txBody>
          <a:bodyPr spcFirstLastPara="1" wrap="square" lIns="91425" tIns="45700" rIns="91425" bIns="45700" anchor="t" anchorCtr="0">
            <a:normAutofit/>
          </a:bodyPr>
          <a:lstStyle/>
          <a:p>
            <a:pPr marL="365760" lvl="0" indent="-139446" algn="l" rtl="0">
              <a:spcBef>
                <a:spcPts val="400"/>
              </a:spcBef>
              <a:spcAft>
                <a:spcPts val="0"/>
              </a:spcAft>
              <a:buSzPts val="1836"/>
              <a:buNone/>
            </a:pPr>
            <a:r>
              <a:rPr lang="en-US" sz="2000" dirty="0">
                <a:latin typeface="+mn-lt"/>
              </a:rPr>
              <a:t>According to Snyder, a research technique is the process of directing, planning, carrying out, and monitoring each action of research work (2019).</a:t>
            </a:r>
          </a:p>
          <a:p>
            <a:pPr marL="365760" lvl="0" indent="-139446" algn="l" rtl="0">
              <a:spcBef>
                <a:spcPts val="400"/>
              </a:spcBef>
              <a:spcAft>
                <a:spcPts val="0"/>
              </a:spcAft>
              <a:buSzPts val="1836"/>
              <a:buNone/>
            </a:pPr>
            <a:r>
              <a:rPr lang="en-US" sz="2000" dirty="0">
                <a:latin typeface="+mn-lt"/>
              </a:rPr>
              <a:t>The quantitative research approach will be used by the researcher since it is efficient, relevant, scientific, and laser-focused.</a:t>
            </a:r>
            <a:endParaRPr sz="2000" dirty="0">
              <a:latin typeface="+mn-lt"/>
            </a:endParaRPr>
          </a:p>
        </p:txBody>
      </p:sp>
      <p:sp>
        <p:nvSpPr>
          <p:cNvPr id="175" name="Google Shape;175;p1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Research Method</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76" name="Google Shape;176;p10"/>
          <p:cNvPicPr preferRelativeResize="0"/>
          <p:nvPr/>
        </p:nvPicPr>
        <p:blipFill rotWithShape="1">
          <a:blip r:embed="rId3">
            <a:alphaModFix/>
          </a:blip>
          <a:srcRect/>
          <a:stretch/>
        </p:blipFill>
        <p:spPr>
          <a:xfrm>
            <a:off x="533400" y="3429000"/>
            <a:ext cx="7696199" cy="2895600"/>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F4717EA-12C7-0B2D-5B69-9034F270CBB3}"/>
              </a:ext>
            </a:extLst>
          </p:cNvPr>
          <p:cNvSpPr txBox="1"/>
          <p:nvPr/>
        </p:nvSpPr>
        <p:spPr>
          <a:xfrm>
            <a:off x="859536" y="834551"/>
            <a:ext cx="7424928" cy="2985433"/>
          </a:xfrm>
          <a:prstGeom prst="rect">
            <a:avLst/>
          </a:prstGeom>
          <a:noFill/>
        </p:spPr>
        <p:txBody>
          <a:bodyPr wrap="square">
            <a:spAutoFit/>
          </a:bodyPr>
          <a:lstStyle/>
          <a:p>
            <a:endParaRPr lang="en-US" sz="2000" dirty="0"/>
          </a:p>
          <a:p>
            <a:r>
              <a:rPr lang="en-US" sz="2800" b="1" dirty="0"/>
              <a:t>Research Method (Continues)</a:t>
            </a:r>
          </a:p>
          <a:p>
            <a:endParaRPr lang="en-US" sz="2000" dirty="0">
              <a:latin typeface="+mn-lt"/>
            </a:endParaRPr>
          </a:p>
          <a:p>
            <a:r>
              <a:rPr lang="en-US" sz="2000" dirty="0">
                <a:latin typeface="+mn-lt"/>
              </a:rPr>
              <a:t>For the purpose of describing and interpreting the events that those data reflect, quantitative research involves the numerical representation and manipulation of findings. It is employed throughout a broad range of natural and social sciences, including physics, biology, psychology, sociology, and geology (</a:t>
            </a:r>
            <a:r>
              <a:rPr lang="en-US" sz="2000" dirty="0" err="1">
                <a:latin typeface="+mn-lt"/>
              </a:rPr>
              <a:t>Sukamolson</a:t>
            </a:r>
            <a:r>
              <a:rPr lang="en-US" sz="2000" dirty="0">
                <a:latin typeface="+mn-lt"/>
              </a:rPr>
              <a:t>, S., 2007)</a:t>
            </a:r>
            <a:endParaRPr lang="en-IN" sz="2000" dirty="0">
              <a:latin typeface="+mn-lt"/>
            </a:endParaRPr>
          </a:p>
        </p:txBody>
      </p:sp>
    </p:spTree>
    <p:extLst>
      <p:ext uri="{BB962C8B-B14F-4D97-AF65-F5344CB8AC3E}">
        <p14:creationId xmlns:p14="http://schemas.microsoft.com/office/powerpoint/2010/main" val="3759463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81"/>
        <p:cNvGrpSpPr/>
        <p:nvPr/>
      </p:nvGrpSpPr>
      <p:grpSpPr>
        <a:xfrm>
          <a:off x="0" y="0"/>
          <a:ext cx="0" cy="0"/>
          <a:chOff x="0" y="0"/>
          <a:chExt cx="0" cy="0"/>
        </a:xfrm>
      </p:grpSpPr>
      <p:sp>
        <p:nvSpPr>
          <p:cNvPr id="182" name="Google Shape;182;p11"/>
          <p:cNvSpPr txBox="1">
            <a:spLocks noGrp="1"/>
          </p:cNvSpPr>
          <p:nvPr>
            <p:ph type="body" idx="1"/>
          </p:nvPr>
        </p:nvSpPr>
        <p:spPr>
          <a:xfrm>
            <a:off x="457200" y="1600200"/>
            <a:ext cx="8229600" cy="2130551"/>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l" rtl="0">
              <a:spcBef>
                <a:spcPts val="0"/>
              </a:spcBef>
              <a:spcAft>
                <a:spcPts val="0"/>
              </a:spcAft>
              <a:buSzPts val="1020"/>
              <a:buChar char="🞂"/>
            </a:pPr>
            <a:r>
              <a:rPr lang="en-US" sz="8000" dirty="0">
                <a:latin typeface="+mn-lt"/>
                <a:ea typeface="Times New Roman"/>
                <a:cs typeface="Times New Roman"/>
                <a:sym typeface="Times New Roman"/>
              </a:rPr>
              <a:t>According to </a:t>
            </a:r>
            <a:r>
              <a:rPr lang="en-US" sz="8000" dirty="0" err="1">
                <a:latin typeface="+mn-lt"/>
                <a:ea typeface="Times New Roman"/>
                <a:cs typeface="Times New Roman"/>
                <a:sym typeface="Times New Roman"/>
              </a:rPr>
              <a:t>Sundler</a:t>
            </a:r>
            <a:r>
              <a:rPr lang="en-US" sz="8000" dirty="0">
                <a:latin typeface="+mn-lt"/>
                <a:ea typeface="Times New Roman"/>
                <a:cs typeface="Times New Roman"/>
                <a:sym typeface="Times New Roman"/>
              </a:rPr>
              <a:t> et al., the research design is an appropriate and comprehensive methodological framework for creating research activity in a methodical fashion (2019).</a:t>
            </a:r>
          </a:p>
          <a:p>
            <a:pPr marL="365760" lvl="0" indent="-256032" algn="l" rtl="0">
              <a:spcBef>
                <a:spcPts val="0"/>
              </a:spcBef>
              <a:spcAft>
                <a:spcPts val="0"/>
              </a:spcAft>
              <a:buSzPts val="1020"/>
              <a:buChar char="🞂"/>
            </a:pPr>
            <a:r>
              <a:rPr lang="en-US" sz="8000" dirty="0">
                <a:latin typeface="+mn-lt"/>
                <a:ea typeface="Times New Roman"/>
                <a:cs typeface="Times New Roman"/>
                <a:sym typeface="Times New Roman"/>
              </a:rPr>
              <a:t>For a successful result in the suggested research project, a descriptive, cross-sectional study design would be used.</a:t>
            </a:r>
          </a:p>
          <a:p>
            <a:pPr marL="365760" lvl="0" indent="-256032" algn="l" rtl="0">
              <a:spcBef>
                <a:spcPts val="0"/>
              </a:spcBef>
              <a:spcAft>
                <a:spcPts val="0"/>
              </a:spcAft>
              <a:buSzPts val="1020"/>
              <a:buChar char="🞂"/>
            </a:pPr>
            <a:r>
              <a:rPr lang="en-US" sz="8000" dirty="0">
                <a:latin typeface="+mn-lt"/>
                <a:ea typeface="Times New Roman"/>
                <a:cs typeface="Times New Roman"/>
                <a:sym typeface="Times New Roman"/>
              </a:rPr>
              <a:t>The descriptive research design will assist the investigator in gathering data from many factors.</a:t>
            </a:r>
            <a:endParaRPr dirty="0"/>
          </a:p>
          <a:p>
            <a:pPr marL="365760" lvl="0" indent="-139446" algn="l" rtl="0">
              <a:spcBef>
                <a:spcPts val="400"/>
              </a:spcBef>
              <a:spcAft>
                <a:spcPts val="0"/>
              </a:spcAft>
              <a:buSzPts val="1836"/>
              <a:buNone/>
            </a:pPr>
            <a:endParaRPr dirty="0"/>
          </a:p>
        </p:txBody>
      </p:sp>
      <p:sp>
        <p:nvSpPr>
          <p:cNvPr id="183" name="Google Shape;183;p11"/>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dirty="0">
                <a:latin typeface="Times New Roman"/>
                <a:ea typeface="Times New Roman"/>
                <a:cs typeface="Times New Roman"/>
                <a:sym typeface="Times New Roman"/>
              </a:rPr>
              <a:t>Research Design</a:t>
            </a:r>
            <a:br>
              <a:rPr lang="en-US" sz="3200" dirty="0">
                <a:latin typeface="Times New Roman"/>
                <a:ea typeface="Times New Roman"/>
                <a:cs typeface="Times New Roman"/>
                <a:sym typeface="Times New Roman"/>
              </a:rPr>
            </a:br>
            <a:endParaRPr sz="3200" dirty="0">
              <a:latin typeface="Times New Roman"/>
              <a:ea typeface="Times New Roman"/>
              <a:cs typeface="Times New Roman"/>
              <a:sym typeface="Times New Roman"/>
            </a:endParaRPr>
          </a:p>
        </p:txBody>
      </p:sp>
      <p:pic>
        <p:nvPicPr>
          <p:cNvPr id="184" name="Google Shape;184;p11"/>
          <p:cNvPicPr preferRelativeResize="0"/>
          <p:nvPr/>
        </p:nvPicPr>
        <p:blipFill rotWithShape="1">
          <a:blip r:embed="rId3">
            <a:alphaModFix/>
          </a:blip>
          <a:srcRect/>
          <a:stretch/>
        </p:blipFill>
        <p:spPr>
          <a:xfrm>
            <a:off x="3739896" y="4535424"/>
            <a:ext cx="5404104" cy="2322576"/>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DA80825-777B-85A1-194A-945905C5E0AC}"/>
              </a:ext>
            </a:extLst>
          </p:cNvPr>
          <p:cNvSpPr txBox="1"/>
          <p:nvPr/>
        </p:nvSpPr>
        <p:spPr>
          <a:xfrm>
            <a:off x="1348740" y="5617982"/>
            <a:ext cx="6446520" cy="307777"/>
          </a:xfrm>
          <a:prstGeom prst="rect">
            <a:avLst/>
          </a:prstGeom>
          <a:noFill/>
        </p:spPr>
        <p:txBody>
          <a:bodyPr wrap="square">
            <a:spAutoFit/>
          </a:bodyPr>
          <a:lstStyle/>
          <a:p>
            <a:r>
              <a:rPr lang="en-US" dirty="0">
                <a:hlinkClick r:id="rId2"/>
              </a:rPr>
              <a:t>Lecture 1 Part ppt video online download (slideplayer.com)</a:t>
            </a:r>
            <a:endParaRPr lang="en-IN" dirty="0"/>
          </a:p>
        </p:txBody>
      </p:sp>
      <p:pic>
        <p:nvPicPr>
          <p:cNvPr id="7" name="Picture 6" descr="Table">
            <a:extLst>
              <a:ext uri="{FF2B5EF4-FFF2-40B4-BE49-F238E27FC236}">
                <a16:creationId xmlns:a16="http://schemas.microsoft.com/office/drawing/2014/main" id="{B22DF89C-ABCB-D7EB-7804-45B4E6CE0778}"/>
              </a:ext>
            </a:extLst>
          </p:cNvPr>
          <p:cNvPicPr>
            <a:picLocks noChangeAspect="1"/>
          </p:cNvPicPr>
          <p:nvPr/>
        </p:nvPicPr>
        <p:blipFill>
          <a:blip r:embed="rId3"/>
          <a:stretch>
            <a:fillRect/>
          </a:stretch>
        </p:blipFill>
        <p:spPr>
          <a:xfrm>
            <a:off x="457200" y="1463040"/>
            <a:ext cx="7205472" cy="4154942"/>
          </a:xfrm>
          <a:prstGeom prst="rect">
            <a:avLst/>
          </a:prstGeom>
        </p:spPr>
      </p:pic>
      <p:sp>
        <p:nvSpPr>
          <p:cNvPr id="3" name="TextBox 2">
            <a:extLst>
              <a:ext uri="{FF2B5EF4-FFF2-40B4-BE49-F238E27FC236}">
                <a16:creationId xmlns:a16="http://schemas.microsoft.com/office/drawing/2014/main" id="{DEEC03A9-EF74-C287-08E3-5CFA47169B34}"/>
              </a:ext>
            </a:extLst>
          </p:cNvPr>
          <p:cNvSpPr txBox="1"/>
          <p:nvPr/>
        </p:nvSpPr>
        <p:spPr>
          <a:xfrm>
            <a:off x="1234440" y="508932"/>
            <a:ext cx="6675120" cy="646331"/>
          </a:xfrm>
          <a:prstGeom prst="rect">
            <a:avLst/>
          </a:prstGeom>
          <a:noFill/>
        </p:spPr>
        <p:txBody>
          <a:bodyPr wrap="square">
            <a:spAutoFit/>
          </a:bodyPr>
          <a:lstStyle/>
          <a:p>
            <a:r>
              <a:rPr lang="en-US" sz="3600" b="1" dirty="0">
                <a:latin typeface="+mj-lt"/>
                <a:ea typeface="Times New Roman"/>
                <a:cs typeface="Times New Roman"/>
                <a:sym typeface="Times New Roman"/>
              </a:rPr>
              <a:t>Research Design(continues)</a:t>
            </a:r>
            <a:endParaRPr lang="en-IN" sz="3600" dirty="0">
              <a:latin typeface="+mj-lt"/>
            </a:endParaRPr>
          </a:p>
        </p:txBody>
      </p:sp>
    </p:spTree>
    <p:extLst>
      <p:ext uri="{BB962C8B-B14F-4D97-AF65-F5344CB8AC3E}">
        <p14:creationId xmlns:p14="http://schemas.microsoft.com/office/powerpoint/2010/main" val="4108809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72A5DDAA-4389-C21F-A18E-66B7AEDA1268}"/>
              </a:ext>
            </a:extLst>
          </p:cNvPr>
          <p:cNvSpPr>
            <a:spLocks noGrp="1"/>
          </p:cNvSpPr>
          <p:nvPr>
            <p:ph type="body" idx="1"/>
          </p:nvPr>
        </p:nvSpPr>
        <p:spPr/>
        <p:txBody>
          <a:bodyPr>
            <a:normAutofit/>
          </a:bodyPr>
          <a:lstStyle/>
          <a:p>
            <a:pPr marL="150876" indent="0">
              <a:buNone/>
            </a:pPr>
            <a:r>
              <a:rPr lang="en-IN" sz="2400" b="1" dirty="0">
                <a:latin typeface="+mn-lt"/>
              </a:rPr>
              <a:t>                Descriptive design</a:t>
            </a:r>
          </a:p>
          <a:p>
            <a:pPr marL="150876" indent="0">
              <a:buNone/>
            </a:pPr>
            <a:endParaRPr lang="en-IN" sz="2400" b="1" dirty="0">
              <a:latin typeface="+mn-lt"/>
            </a:endParaRPr>
          </a:p>
          <a:p>
            <a:r>
              <a:rPr lang="en-US" sz="2000" dirty="0">
                <a:latin typeface="+mn-lt"/>
              </a:rPr>
              <a:t>outlines the facts and traits of a certain population or region of interest in a methodical and accurate manner.</a:t>
            </a:r>
          </a:p>
          <a:p>
            <a:r>
              <a:rPr lang="en-US" sz="2000" dirty="0">
                <a:latin typeface="+mn-lt"/>
              </a:rPr>
              <a:t>Gives a true depiction or description of the traits of a specific person, circumstance, or group.</a:t>
            </a:r>
          </a:p>
          <a:p>
            <a:r>
              <a:rPr lang="en-US" sz="2000" dirty="0">
                <a:latin typeface="+mn-lt"/>
              </a:rPr>
              <a:t>Depicts the traits of individuals, circumstances, or organizations, as well as the frequency at which specific phenomena occur.</a:t>
            </a:r>
          </a:p>
          <a:p>
            <a:r>
              <a:rPr lang="en-US" sz="2000" dirty="0">
                <a:latin typeface="+mn-lt"/>
              </a:rPr>
              <a:t>Illustrates connections or correlations between a few parameters in order to respond to inquiries about current occurrences (Dulock,1993)</a:t>
            </a:r>
            <a:endParaRPr lang="en-IN" sz="2000" dirty="0">
              <a:latin typeface="+mn-lt"/>
            </a:endParaRPr>
          </a:p>
        </p:txBody>
      </p:sp>
      <p:sp>
        <p:nvSpPr>
          <p:cNvPr id="3" name="Title 2">
            <a:extLst>
              <a:ext uri="{FF2B5EF4-FFF2-40B4-BE49-F238E27FC236}">
                <a16:creationId xmlns:a16="http://schemas.microsoft.com/office/drawing/2014/main" id="{1DD365C0-0E34-54E7-78D6-E0D2057628ED}"/>
              </a:ext>
            </a:extLst>
          </p:cNvPr>
          <p:cNvSpPr>
            <a:spLocks noGrp="1"/>
          </p:cNvSpPr>
          <p:nvPr>
            <p:ph type="title"/>
          </p:nvPr>
        </p:nvSpPr>
        <p:spPr/>
        <p:txBody>
          <a:bodyPr/>
          <a:lstStyle/>
          <a:p>
            <a:r>
              <a:rPr lang="en-IN" dirty="0"/>
              <a:t>Research Design(Continues)</a:t>
            </a:r>
          </a:p>
        </p:txBody>
      </p:sp>
    </p:spTree>
    <p:extLst>
      <p:ext uri="{BB962C8B-B14F-4D97-AF65-F5344CB8AC3E}">
        <p14:creationId xmlns:p14="http://schemas.microsoft.com/office/powerpoint/2010/main" val="796170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86947E-9B1B-139A-5271-7DB1AB56E5AE}"/>
              </a:ext>
            </a:extLst>
          </p:cNvPr>
          <p:cNvSpPr>
            <a:spLocks noGrp="1"/>
          </p:cNvSpPr>
          <p:nvPr>
            <p:ph type="ctrTitle"/>
          </p:nvPr>
        </p:nvSpPr>
        <p:spPr>
          <a:xfrm>
            <a:off x="2194560" y="768095"/>
            <a:ext cx="4069080" cy="747723"/>
          </a:xfrm>
        </p:spPr>
        <p:txBody>
          <a:bodyPr>
            <a:normAutofit/>
          </a:bodyPr>
          <a:lstStyle/>
          <a:p>
            <a:r>
              <a:rPr lang="en-IN" sz="2800" dirty="0">
                <a:latin typeface="+mj-lt"/>
              </a:rPr>
              <a:t>Cross sectional study</a:t>
            </a:r>
          </a:p>
        </p:txBody>
      </p:sp>
      <p:sp>
        <p:nvSpPr>
          <p:cNvPr id="3" name="Subtitle 2">
            <a:extLst>
              <a:ext uri="{FF2B5EF4-FFF2-40B4-BE49-F238E27FC236}">
                <a16:creationId xmlns:a16="http://schemas.microsoft.com/office/drawing/2014/main" id="{FAB7C79B-F509-119C-E87F-B98EEC95FBC9}"/>
              </a:ext>
            </a:extLst>
          </p:cNvPr>
          <p:cNvSpPr>
            <a:spLocks noGrp="1"/>
          </p:cNvSpPr>
          <p:nvPr>
            <p:ph type="subTitle" idx="1"/>
          </p:nvPr>
        </p:nvSpPr>
        <p:spPr>
          <a:xfrm>
            <a:off x="342900" y="2006188"/>
            <a:ext cx="7772400" cy="1199704"/>
          </a:xfrm>
        </p:spPr>
        <p:txBody>
          <a:bodyPr>
            <a:noAutofit/>
          </a:bodyPr>
          <a:lstStyle/>
          <a:p>
            <a:pPr algn="just"/>
            <a:r>
              <a:rPr lang="en-US" sz="2000" b="0" i="0" dirty="0">
                <a:solidFill>
                  <a:srgbClr val="1C1D1E"/>
                </a:solidFill>
                <a:effectLst/>
                <a:latin typeface="+mn-lt"/>
                <a:ea typeface="Open Sans" panose="020B0606030504020204" pitchFamily="34" charset="0"/>
                <a:cs typeface="Open Sans" panose="020B0606030504020204" pitchFamily="34" charset="0"/>
              </a:rPr>
              <a:t> Cross-sectional studies are defined by the gathering of pertinent evidence (data) at a certain moment in time. As a result, there is no time dimension in cross-sectional research because all the data are gathered at the same timeframe and primarily refer to that period of time. (Kesmodel,2018)</a:t>
            </a:r>
            <a:endParaRPr lang="en-IN" sz="2000" dirty="0">
              <a:latin typeface="+mn-lt"/>
              <a:ea typeface="Open Sans" panose="020B0606030504020204" pitchFamily="34" charset="0"/>
              <a:cs typeface="Open Sans" panose="020B0606030504020204" pitchFamily="34" charset="0"/>
            </a:endParaRPr>
          </a:p>
        </p:txBody>
      </p:sp>
      <p:sp>
        <p:nvSpPr>
          <p:cNvPr id="5" name="TextBox 4">
            <a:extLst>
              <a:ext uri="{FF2B5EF4-FFF2-40B4-BE49-F238E27FC236}">
                <a16:creationId xmlns:a16="http://schemas.microsoft.com/office/drawing/2014/main" id="{81F224D0-6060-DC99-1603-0887CF7E001D}"/>
              </a:ext>
            </a:extLst>
          </p:cNvPr>
          <p:cNvSpPr txBox="1"/>
          <p:nvPr/>
        </p:nvSpPr>
        <p:spPr>
          <a:xfrm>
            <a:off x="779526" y="3696262"/>
            <a:ext cx="7155180" cy="1323439"/>
          </a:xfrm>
          <a:prstGeom prst="rect">
            <a:avLst/>
          </a:prstGeom>
          <a:noFill/>
        </p:spPr>
        <p:txBody>
          <a:bodyPr wrap="square">
            <a:spAutoFit/>
          </a:bodyPr>
          <a:lstStyle/>
          <a:p>
            <a:r>
              <a:rPr lang="en-US" sz="2000" b="0" i="0" dirty="0">
                <a:solidFill>
                  <a:srgbClr val="212121"/>
                </a:solidFill>
                <a:effectLst/>
                <a:latin typeface="+mn-lt"/>
              </a:rPr>
              <a:t>Observational study designs include cross-sectional study designs. In a cross-sectional study, the researcher simultaneously assesses the exposures and the outcome in the research respondents.</a:t>
            </a:r>
          </a:p>
        </p:txBody>
      </p:sp>
    </p:spTree>
    <p:extLst>
      <p:ext uri="{BB962C8B-B14F-4D97-AF65-F5344CB8AC3E}">
        <p14:creationId xmlns:p14="http://schemas.microsoft.com/office/powerpoint/2010/main" val="407596280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84C2DC-1734-A455-3E56-456F87CC5460}"/>
              </a:ext>
            </a:extLst>
          </p:cNvPr>
          <p:cNvSpPr txBox="1"/>
          <p:nvPr/>
        </p:nvSpPr>
        <p:spPr>
          <a:xfrm>
            <a:off x="713232" y="1031242"/>
            <a:ext cx="8028432" cy="4154984"/>
          </a:xfrm>
          <a:prstGeom prst="rect">
            <a:avLst/>
          </a:prstGeom>
          <a:noFill/>
        </p:spPr>
        <p:txBody>
          <a:bodyPr wrap="square">
            <a:spAutoFit/>
          </a:bodyPr>
          <a:lstStyle/>
          <a:p>
            <a:r>
              <a:rPr lang="en-US" sz="2400" b="1" i="0" dirty="0">
                <a:solidFill>
                  <a:srgbClr val="212121"/>
                </a:solidFill>
                <a:effectLst/>
                <a:latin typeface="+mn-lt"/>
              </a:rPr>
              <a:t>         Cross sectional study(continues)</a:t>
            </a:r>
          </a:p>
          <a:p>
            <a:endParaRPr lang="en-US" sz="2000" dirty="0">
              <a:solidFill>
                <a:srgbClr val="212121"/>
              </a:solidFill>
              <a:latin typeface="+mn-lt"/>
            </a:endParaRPr>
          </a:p>
          <a:p>
            <a:endParaRPr lang="en-US" sz="2000" dirty="0">
              <a:solidFill>
                <a:srgbClr val="212121"/>
              </a:solidFill>
              <a:latin typeface="+mn-lt"/>
            </a:endParaRPr>
          </a:p>
          <a:p>
            <a:r>
              <a:rPr lang="en-US" sz="2000" b="0" i="0" dirty="0">
                <a:solidFill>
                  <a:srgbClr val="212121"/>
                </a:solidFill>
                <a:effectLst/>
                <a:latin typeface="+mn-lt"/>
              </a:rPr>
              <a:t>A cross-sectional study's inclusion and exclusion criteria are simply used to choose the participants. After choosing the study subjects, the researcher conducts the study in order to evaluate the exposure and results.</a:t>
            </a:r>
          </a:p>
          <a:p>
            <a:r>
              <a:rPr lang="en-US" sz="2000" b="0" i="0" dirty="0">
                <a:solidFill>
                  <a:srgbClr val="212121"/>
                </a:solidFill>
                <a:effectLst/>
                <a:latin typeface="+mn-lt"/>
              </a:rPr>
              <a:t>For population-based surveys, cross-sectional designs are employed. These examinations are typically affordable and relatively quick to do.</a:t>
            </a:r>
          </a:p>
          <a:p>
            <a:r>
              <a:rPr lang="en-US" sz="2000" b="0" i="0" dirty="0">
                <a:solidFill>
                  <a:srgbClr val="212121"/>
                </a:solidFill>
                <a:effectLst/>
                <a:latin typeface="+mn-lt"/>
              </a:rPr>
              <a:t>We will learn more about the frequency of outcomes or exposures from these kinds of designs. Yet, since exposure and result are only measured once, it is challenging to infer causal links from cross-sectional research (Olsen, C. and St George, D.M.M., 2004)</a:t>
            </a:r>
            <a:endParaRPr lang="en-IN" sz="2000" dirty="0">
              <a:latin typeface="+mn-lt"/>
            </a:endParaRPr>
          </a:p>
        </p:txBody>
      </p:sp>
    </p:spTree>
    <p:extLst>
      <p:ext uri="{BB962C8B-B14F-4D97-AF65-F5344CB8AC3E}">
        <p14:creationId xmlns:p14="http://schemas.microsoft.com/office/powerpoint/2010/main" val="35607027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189"/>
        <p:cNvGrpSpPr/>
        <p:nvPr/>
      </p:nvGrpSpPr>
      <p:grpSpPr>
        <a:xfrm>
          <a:off x="0" y="0"/>
          <a:ext cx="0" cy="0"/>
          <a:chOff x="0" y="0"/>
          <a:chExt cx="0" cy="0"/>
        </a:xfrm>
      </p:grpSpPr>
      <p:sp>
        <p:nvSpPr>
          <p:cNvPr id="190" name="Google Shape;190;p12"/>
          <p:cNvSpPr txBox="1">
            <a:spLocks noGrp="1"/>
          </p:cNvSpPr>
          <p:nvPr>
            <p:ph type="body" idx="1"/>
          </p:nvPr>
        </p:nvSpPr>
        <p:spPr>
          <a:xfrm>
            <a:off x="0" y="1100646"/>
            <a:ext cx="8906256" cy="2209800"/>
          </a:xfrm>
          <a:prstGeom prst="rect">
            <a:avLst/>
          </a:prstGeom>
          <a:noFill/>
          <a:ln>
            <a:noFill/>
          </a:ln>
        </p:spPr>
        <p:txBody>
          <a:bodyPr spcFirstLastPara="1" wrap="square" lIns="91425" tIns="45700" rIns="91425" bIns="45700" anchor="t" anchorCtr="0">
            <a:normAutofit fontScale="25000" lnSpcReduction="20000"/>
          </a:bodyPr>
          <a:lstStyle/>
          <a:p>
            <a:pPr marL="365760" lvl="0" indent="-251174" algn="just" rtl="0">
              <a:lnSpc>
                <a:spcPct val="150000"/>
              </a:lnSpc>
              <a:spcBef>
                <a:spcPts val="0"/>
              </a:spcBef>
              <a:spcAft>
                <a:spcPts val="0"/>
              </a:spcAft>
              <a:buSzPct val="68000"/>
              <a:buChar char="🞂"/>
            </a:pPr>
            <a:r>
              <a:rPr lang="en-US" sz="8000" dirty="0" err="1">
                <a:latin typeface="+mn-lt"/>
                <a:ea typeface="Times New Roman"/>
                <a:cs typeface="Times New Roman"/>
                <a:sym typeface="Times New Roman"/>
              </a:rPr>
              <a:t>Tejtel</a:t>
            </a:r>
            <a:r>
              <a:rPr lang="en-US" sz="8000" dirty="0">
                <a:latin typeface="+mn-lt"/>
                <a:ea typeface="Times New Roman"/>
                <a:cs typeface="Times New Roman"/>
                <a:sym typeface="Times New Roman"/>
              </a:rPr>
              <a:t> et al. hold the view that the process of data collecting is the gathering of information from many valuable sources (2022).</a:t>
            </a:r>
          </a:p>
          <a:p>
            <a:pPr marL="365760" lvl="0" indent="-251174" algn="just" rtl="0">
              <a:lnSpc>
                <a:spcPct val="150000"/>
              </a:lnSpc>
              <a:spcBef>
                <a:spcPts val="0"/>
              </a:spcBef>
              <a:spcAft>
                <a:spcPts val="0"/>
              </a:spcAft>
              <a:buSzPct val="68000"/>
              <a:buChar char="🞂"/>
            </a:pPr>
            <a:r>
              <a:rPr lang="en-US" sz="8000" dirty="0">
                <a:latin typeface="+mn-lt"/>
                <a:ea typeface="Times New Roman"/>
                <a:cs typeface="Times New Roman"/>
                <a:sym typeface="Times New Roman"/>
              </a:rPr>
              <a:t>For the purpose of the suggested study task, the researcher will employ a main data collection approach to compile reliable information regarding the research issue.</a:t>
            </a:r>
          </a:p>
          <a:p>
            <a:pPr marL="365760" lvl="0" indent="-251174" algn="just" rtl="0">
              <a:lnSpc>
                <a:spcPct val="150000"/>
              </a:lnSpc>
              <a:spcBef>
                <a:spcPts val="0"/>
              </a:spcBef>
              <a:spcAft>
                <a:spcPts val="0"/>
              </a:spcAft>
              <a:buSzPct val="68000"/>
              <a:buChar char="🞂"/>
            </a:pPr>
            <a:r>
              <a:rPr lang="en-US" sz="8000" dirty="0">
                <a:latin typeface="+mn-lt"/>
                <a:ea typeface="Times New Roman"/>
                <a:cs typeface="Times New Roman"/>
                <a:sym typeface="Times New Roman"/>
              </a:rPr>
              <a:t>100 university students will be surveyed using 10 closed-ended questions from the global physical activity questionnaire.</a:t>
            </a:r>
            <a:endParaRPr dirty="0"/>
          </a:p>
        </p:txBody>
      </p:sp>
      <p:sp>
        <p:nvSpPr>
          <p:cNvPr id="191" name="Google Shape;191;p12"/>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Data collection method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192" name="Google Shape;192;p12"/>
          <p:cNvPicPr preferRelativeResize="0"/>
          <p:nvPr/>
        </p:nvPicPr>
        <p:blipFill rotWithShape="1">
          <a:blip r:embed="rId3">
            <a:alphaModFix/>
          </a:blip>
          <a:srcRect/>
          <a:stretch/>
        </p:blipFill>
        <p:spPr>
          <a:xfrm>
            <a:off x="3925823" y="4136454"/>
            <a:ext cx="4596385" cy="2542032"/>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197"/>
        <p:cNvGrpSpPr/>
        <p:nvPr/>
      </p:nvGrpSpPr>
      <p:grpSpPr>
        <a:xfrm>
          <a:off x="0" y="0"/>
          <a:ext cx="0" cy="0"/>
          <a:chOff x="0" y="0"/>
          <a:chExt cx="0" cy="0"/>
        </a:xfrm>
      </p:grpSpPr>
      <p:sp>
        <p:nvSpPr>
          <p:cNvPr id="198" name="Google Shape;198;p13"/>
          <p:cNvSpPr txBox="1">
            <a:spLocks noGrp="1"/>
          </p:cNvSpPr>
          <p:nvPr>
            <p:ph type="body" idx="1"/>
          </p:nvPr>
        </p:nvSpPr>
        <p:spPr>
          <a:xfrm>
            <a:off x="347662" y="1133857"/>
            <a:ext cx="8229600" cy="2286000"/>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Wang and Ji believe that the sampling procedure is crucial for gathering information on the research issue (2020)</a:t>
            </a:r>
          </a:p>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For the purpose of gathering data related to the research topic, the researcher will use random sampling.</a:t>
            </a:r>
          </a:p>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The random sampling procedure will provide each candidate an identical chance to be chosen.</a:t>
            </a:r>
            <a:endParaRPr dirty="0"/>
          </a:p>
        </p:txBody>
      </p:sp>
      <p:sp>
        <p:nvSpPr>
          <p:cNvPr id="199" name="Google Shape;199;p13"/>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Sampling</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pic>
        <p:nvPicPr>
          <p:cNvPr id="200" name="Google Shape;200;p13"/>
          <p:cNvPicPr preferRelativeResize="0"/>
          <p:nvPr/>
        </p:nvPicPr>
        <p:blipFill rotWithShape="1">
          <a:blip r:embed="rId3">
            <a:alphaModFix/>
          </a:blip>
          <a:srcRect/>
          <a:stretch/>
        </p:blipFill>
        <p:spPr>
          <a:xfrm>
            <a:off x="1295400" y="4267200"/>
            <a:ext cx="6334125" cy="2286000"/>
          </a:xfrm>
          <a:prstGeom prst="rect">
            <a:avLst/>
          </a:prstGeom>
          <a:noFill/>
          <a:ln>
            <a:noFill/>
          </a:ln>
        </p:spPr>
      </p:pic>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05"/>
        <p:cNvGrpSpPr/>
        <p:nvPr/>
      </p:nvGrpSpPr>
      <p:grpSpPr>
        <a:xfrm>
          <a:off x="0" y="0"/>
          <a:ext cx="0" cy="0"/>
          <a:chOff x="0" y="0"/>
          <a:chExt cx="0" cy="0"/>
        </a:xfrm>
      </p:grpSpPr>
      <p:sp>
        <p:nvSpPr>
          <p:cNvPr id="206" name="Google Shape;206;p14"/>
          <p:cNvSpPr txBox="1">
            <a:spLocks noGrp="1"/>
          </p:cNvSpPr>
          <p:nvPr>
            <p:ph type="body" idx="1"/>
          </p:nvPr>
        </p:nvSpPr>
        <p:spPr>
          <a:xfrm>
            <a:off x="457200" y="1600201"/>
            <a:ext cx="8229600" cy="1676400"/>
          </a:xfrm>
          <a:prstGeom prst="rect">
            <a:avLst/>
          </a:prstGeom>
          <a:noFill/>
          <a:ln>
            <a:noFill/>
          </a:ln>
        </p:spPr>
        <p:txBody>
          <a:bodyPr spcFirstLastPara="1" wrap="square" lIns="91425" tIns="45700" rIns="91425" bIns="45700" anchor="t" anchorCtr="0">
            <a:noAutofit/>
          </a:bodyPr>
          <a:lstStyle/>
          <a:p>
            <a:pPr marL="365760" lvl="0" indent="-256032" algn="l" rtl="0">
              <a:spcBef>
                <a:spcPts val="0"/>
              </a:spcBef>
              <a:spcAft>
                <a:spcPts val="0"/>
              </a:spcAft>
              <a:buSzPts val="952"/>
              <a:buChar char="🞂"/>
            </a:pPr>
            <a:r>
              <a:rPr lang="en-US" sz="2000" dirty="0">
                <a:latin typeface="+mn-lt"/>
                <a:ea typeface="Times New Roman"/>
                <a:cs typeface="Times New Roman"/>
                <a:sym typeface="Times New Roman"/>
              </a:rPr>
              <a:t>The research materials are crucial in the methodical development of the study endeavor, according to Agwa et al (2022).</a:t>
            </a:r>
          </a:p>
          <a:p>
            <a:pPr marL="365760" lvl="0" indent="-256032" algn="l" rtl="0">
              <a:spcBef>
                <a:spcPts val="0"/>
              </a:spcBef>
              <a:spcAft>
                <a:spcPts val="0"/>
              </a:spcAft>
              <a:buSzPts val="952"/>
              <a:buChar char="🞂"/>
            </a:pPr>
            <a:r>
              <a:rPr lang="en-US" sz="2000" dirty="0">
                <a:latin typeface="+mn-lt"/>
                <a:ea typeface="Times New Roman"/>
                <a:cs typeface="Times New Roman"/>
                <a:sym typeface="Times New Roman"/>
              </a:rPr>
              <a:t>The necessary materials satisfied the needs for sampling and other research task functions.</a:t>
            </a:r>
          </a:p>
          <a:p>
            <a:pPr marL="365760" lvl="0" indent="-256032" algn="l" rtl="0">
              <a:spcBef>
                <a:spcPts val="0"/>
              </a:spcBef>
              <a:spcAft>
                <a:spcPts val="0"/>
              </a:spcAft>
              <a:buSzPts val="952"/>
              <a:buChar char="🞂"/>
            </a:pPr>
            <a:r>
              <a:rPr lang="en-US" sz="2000" dirty="0">
                <a:latin typeface="+mn-lt"/>
                <a:ea typeface="Times New Roman"/>
                <a:cs typeface="Times New Roman"/>
                <a:sym typeface="Times New Roman"/>
              </a:rPr>
              <a:t>The researcher will conduct a survey using 10 closed-ended questions from the global physical activity questionnaire in the proposed study project.</a:t>
            </a:r>
            <a:endParaRPr sz="2000" dirty="0"/>
          </a:p>
        </p:txBody>
      </p:sp>
      <p:sp>
        <p:nvSpPr>
          <p:cNvPr id="207" name="Google Shape;207;p14"/>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fontScale="90000"/>
          </a:bodyPr>
          <a:lstStyle/>
          <a:p>
            <a:pPr marL="0" lvl="0" indent="0" algn="l" rtl="0">
              <a:spcBef>
                <a:spcPts val="0"/>
              </a:spcBef>
              <a:spcAft>
                <a:spcPts val="0"/>
              </a:spcAft>
              <a:buClr>
                <a:schemeClr val="dk2"/>
              </a:buClr>
              <a:buSzPct val="100000"/>
              <a:buFont typeface="Times New Roman"/>
              <a:buNone/>
            </a:pPr>
            <a:r>
              <a:rPr lang="en-US" sz="3600" b="1">
                <a:latin typeface="Times New Roman"/>
                <a:ea typeface="Times New Roman"/>
                <a:cs typeface="Times New Roman"/>
                <a:sym typeface="Times New Roman"/>
              </a:rPr>
              <a:t>Research Materials </a:t>
            </a:r>
            <a:br>
              <a:rPr lang="en-US"/>
            </a:br>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12"/>
        <p:cNvGrpSpPr/>
        <p:nvPr/>
      </p:nvGrpSpPr>
      <p:grpSpPr>
        <a:xfrm>
          <a:off x="0" y="0"/>
          <a:ext cx="0" cy="0"/>
          <a:chOff x="0" y="0"/>
          <a:chExt cx="0" cy="0"/>
        </a:xfrm>
      </p:grpSpPr>
      <p:sp>
        <p:nvSpPr>
          <p:cNvPr id="213" name="Google Shape;213;p15"/>
          <p:cNvSpPr txBox="1">
            <a:spLocks noGrp="1"/>
          </p:cNvSpPr>
          <p:nvPr>
            <p:ph type="body" idx="1"/>
          </p:nvPr>
        </p:nvSpPr>
        <p:spPr>
          <a:xfrm>
            <a:off x="457200" y="1600201"/>
            <a:ext cx="8229600" cy="2438400"/>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just" rtl="0">
              <a:lnSpc>
                <a:spcPct val="150000"/>
              </a:lnSpc>
              <a:spcBef>
                <a:spcPts val="0"/>
              </a:spcBef>
              <a:spcAft>
                <a:spcPts val="0"/>
              </a:spcAft>
              <a:buSzPts val="1020"/>
              <a:buChar char="🞂"/>
            </a:pPr>
            <a:r>
              <a:rPr lang="en-US" sz="8000" dirty="0">
                <a:latin typeface="+mn-lt"/>
                <a:ea typeface="Times New Roman"/>
                <a:cs typeface="Times New Roman"/>
                <a:sym typeface="Times New Roman"/>
              </a:rPr>
              <a:t>According to </a:t>
            </a:r>
            <a:r>
              <a:rPr lang="en-US" sz="8000" dirty="0" err="1">
                <a:latin typeface="+mn-lt"/>
                <a:ea typeface="Times New Roman"/>
                <a:cs typeface="Times New Roman"/>
                <a:sym typeface="Times New Roman"/>
              </a:rPr>
              <a:t>Schröer</a:t>
            </a:r>
            <a:r>
              <a:rPr lang="en-US" sz="8000" dirty="0">
                <a:latin typeface="+mn-lt"/>
                <a:ea typeface="Times New Roman"/>
                <a:cs typeface="Times New Roman"/>
                <a:sym typeface="Times New Roman"/>
              </a:rPr>
              <a:t>, Kruse, and Gómez, the term "process" refers to carrying out each task correctly and methodically when constructing a study effort (2021).</a:t>
            </a:r>
          </a:p>
          <a:p>
            <a:pPr marL="365760" lvl="0" indent="-256032" algn="just" rtl="0">
              <a:lnSpc>
                <a:spcPct val="150000"/>
              </a:lnSpc>
              <a:spcBef>
                <a:spcPts val="0"/>
              </a:spcBef>
              <a:spcAft>
                <a:spcPts val="0"/>
              </a:spcAft>
              <a:buSzPts val="1020"/>
              <a:buChar char="🞂"/>
            </a:pPr>
            <a:r>
              <a:rPr lang="en-US" sz="8000" dirty="0">
                <a:latin typeface="+mn-lt"/>
                <a:ea typeface="Times New Roman"/>
                <a:cs typeface="Times New Roman"/>
                <a:sym typeface="Times New Roman"/>
              </a:rPr>
              <a:t>The researcher will use a methodical approach in the suggested study effort when gathering data, selecting samples, analyzing the data, creating research designs, and other tasks.</a:t>
            </a:r>
          </a:p>
          <a:p>
            <a:pPr marL="365760" lvl="0" indent="-256032" algn="just" rtl="0">
              <a:lnSpc>
                <a:spcPct val="150000"/>
              </a:lnSpc>
              <a:spcBef>
                <a:spcPts val="0"/>
              </a:spcBef>
              <a:spcAft>
                <a:spcPts val="0"/>
              </a:spcAft>
              <a:buSzPts val="1020"/>
              <a:buChar char="🞂"/>
            </a:pPr>
            <a:r>
              <a:rPr lang="en-US" sz="8000" dirty="0">
                <a:latin typeface="+mn-lt"/>
                <a:ea typeface="Times New Roman"/>
                <a:cs typeface="Times New Roman"/>
                <a:sym typeface="Times New Roman"/>
              </a:rPr>
              <a:t>In the proposed study work, the researcher will use primary data gathering and thematic data analysis procedures.</a:t>
            </a:r>
            <a:endParaRPr dirty="0"/>
          </a:p>
        </p:txBody>
      </p:sp>
      <p:sp>
        <p:nvSpPr>
          <p:cNvPr id="214" name="Google Shape;214;p15"/>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Procedure</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Shape 220"/>
        <p:cNvGrpSpPr/>
        <p:nvPr/>
      </p:nvGrpSpPr>
      <p:grpSpPr>
        <a:xfrm>
          <a:off x="0" y="0"/>
          <a:ext cx="0" cy="0"/>
          <a:chOff x="0" y="0"/>
          <a:chExt cx="0" cy="0"/>
        </a:xfrm>
      </p:grpSpPr>
      <p:sp>
        <p:nvSpPr>
          <p:cNvPr id="221" name="Google Shape;221;p16"/>
          <p:cNvSpPr txBox="1">
            <a:spLocks noGrp="1"/>
          </p:cNvSpPr>
          <p:nvPr>
            <p:ph type="body" idx="1"/>
          </p:nvPr>
        </p:nvSpPr>
        <p:spPr>
          <a:xfrm>
            <a:off x="457200" y="1259142"/>
            <a:ext cx="8229600" cy="1676400"/>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According to Kawasaki, </a:t>
            </a:r>
            <a:r>
              <a:rPr lang="en-US" sz="8000" dirty="0" err="1">
                <a:latin typeface="+mn-lt"/>
                <a:ea typeface="Times New Roman"/>
                <a:cs typeface="Times New Roman"/>
                <a:sym typeface="Times New Roman"/>
              </a:rPr>
              <a:t>Wakashima</a:t>
            </a:r>
            <a:r>
              <a:rPr lang="en-US" sz="8000" dirty="0">
                <a:latin typeface="+mn-lt"/>
                <a:ea typeface="Times New Roman"/>
                <a:cs typeface="Times New Roman"/>
                <a:sym typeface="Times New Roman"/>
              </a:rPr>
              <a:t>, and </a:t>
            </a:r>
            <a:r>
              <a:rPr lang="en-US" sz="8000" dirty="0" err="1">
                <a:latin typeface="+mn-lt"/>
                <a:ea typeface="Times New Roman"/>
                <a:cs typeface="Times New Roman"/>
                <a:sym typeface="Times New Roman"/>
              </a:rPr>
              <a:t>Shibasaki</a:t>
            </a:r>
            <a:r>
              <a:rPr lang="en-US" sz="8000" dirty="0">
                <a:latin typeface="+mn-lt"/>
                <a:ea typeface="Times New Roman"/>
                <a:cs typeface="Times New Roman"/>
                <a:sym typeface="Times New Roman"/>
              </a:rPr>
              <a:t> (KWS), data analysis is the process of gathering, processing, cleansing, and modelling data to develop a researcher's work (2022).</a:t>
            </a:r>
          </a:p>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Analyzing descriptive data will be employed in this study.</a:t>
            </a:r>
          </a:p>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The easiest to understand is descriptive analytics. It entails breaking down data into its component parts and describing each component's key attributes.</a:t>
            </a:r>
          </a:p>
          <a:p>
            <a:pPr marL="365760" lvl="0" indent="-256032" algn="just" rtl="0">
              <a:lnSpc>
                <a:spcPct val="150000"/>
              </a:lnSpc>
              <a:spcBef>
                <a:spcPts val="0"/>
              </a:spcBef>
              <a:spcAft>
                <a:spcPts val="0"/>
              </a:spcAft>
              <a:buSzPts val="952"/>
              <a:buChar char="🞂"/>
            </a:pPr>
            <a:r>
              <a:rPr lang="en-US" sz="8000" dirty="0">
                <a:latin typeface="+mn-lt"/>
                <a:ea typeface="Times New Roman"/>
                <a:cs typeface="Times New Roman"/>
                <a:sym typeface="Times New Roman"/>
              </a:rPr>
              <a:t> This is how descriptive analytics summarizes historical events without addressing their causes or mechanisms.</a:t>
            </a:r>
            <a:r>
              <a:rPr lang="en-US" sz="8000" b="1" dirty="0">
                <a:solidFill>
                  <a:schemeClr val="tx1">
                    <a:lumMod val="95000"/>
                    <a:lumOff val="5000"/>
                  </a:schemeClr>
                </a:solidFill>
                <a:effectLst/>
                <a:latin typeface="+mn-lt"/>
              </a:rPr>
              <a:t>          (</a:t>
            </a:r>
            <a:r>
              <a:rPr lang="en-US" sz="8000" dirty="0">
                <a:solidFill>
                  <a:schemeClr val="tx1">
                    <a:lumMod val="85000"/>
                    <a:lumOff val="15000"/>
                  </a:schemeClr>
                </a:solidFill>
                <a:latin typeface="+mn-lt"/>
                <a:hlinkClick r:id="rId3">
                  <a:extLst>
                    <a:ext uri="{A12FA001-AC4F-418D-AE19-62706E023703}">
                      <ahyp:hlinkClr xmlns:ahyp="http://schemas.microsoft.com/office/drawing/2018/hyperlinkcolor" val="tx"/>
                    </a:ext>
                  </a:extLst>
                </a:hlinkClick>
              </a:rPr>
              <a:t>Careerfoundary,2023</a:t>
            </a:r>
            <a:r>
              <a:rPr lang="en-US" sz="8000" dirty="0">
                <a:solidFill>
                  <a:schemeClr val="tx1">
                    <a:lumMod val="85000"/>
                    <a:lumOff val="15000"/>
                  </a:schemeClr>
                </a:solidFill>
                <a:latin typeface="+mn-lt"/>
              </a:rPr>
              <a:t>)</a:t>
            </a:r>
            <a:endParaRPr sz="8000" dirty="0">
              <a:solidFill>
                <a:schemeClr val="tx1">
                  <a:lumMod val="85000"/>
                  <a:lumOff val="15000"/>
                </a:schemeClr>
              </a:solidFill>
              <a:latin typeface="+mn-lt"/>
            </a:endParaRPr>
          </a:p>
          <a:p>
            <a:pPr marL="365760" lvl="0" indent="-139446" algn="l" rtl="0">
              <a:spcBef>
                <a:spcPts val="400"/>
              </a:spcBef>
              <a:spcAft>
                <a:spcPts val="0"/>
              </a:spcAft>
              <a:buSzPts val="1836"/>
              <a:buNone/>
            </a:pPr>
            <a:endParaRPr dirty="0"/>
          </a:p>
        </p:txBody>
      </p:sp>
      <p:sp>
        <p:nvSpPr>
          <p:cNvPr id="222" name="Google Shape;222;p16"/>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Data analysis</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228"/>
        <p:cNvGrpSpPr/>
        <p:nvPr/>
      </p:nvGrpSpPr>
      <p:grpSpPr>
        <a:xfrm>
          <a:off x="0" y="0"/>
          <a:ext cx="0" cy="0"/>
          <a:chOff x="0" y="0"/>
          <a:chExt cx="0" cy="0"/>
        </a:xfrm>
      </p:grpSpPr>
      <p:sp>
        <p:nvSpPr>
          <p:cNvPr id="229" name="Google Shape;229;p17"/>
          <p:cNvSpPr txBox="1">
            <a:spLocks noGrp="1"/>
          </p:cNvSpPr>
          <p:nvPr>
            <p:ph type="body" idx="1"/>
          </p:nvPr>
        </p:nvSpPr>
        <p:spPr>
          <a:xfrm>
            <a:off x="146304" y="3200400"/>
            <a:ext cx="8814816" cy="2514599"/>
          </a:xfrm>
          <a:prstGeom prst="rect">
            <a:avLst/>
          </a:prstGeom>
          <a:noFill/>
          <a:ln>
            <a:noFill/>
          </a:ln>
        </p:spPr>
        <p:txBody>
          <a:bodyPr spcFirstLastPara="1" wrap="square" lIns="91425" tIns="45700" rIns="91425" bIns="45700" anchor="t" anchorCtr="0">
            <a:normAutofit fontScale="25000" lnSpcReduction="20000"/>
          </a:bodyPr>
          <a:lstStyle/>
          <a:p>
            <a:pPr marL="365760" lvl="0" indent="-256053" algn="l" rtl="0">
              <a:lnSpc>
                <a:spcPct val="150000"/>
              </a:lnSpc>
              <a:spcBef>
                <a:spcPts val="0"/>
              </a:spcBef>
              <a:spcAft>
                <a:spcPts val="0"/>
              </a:spcAft>
              <a:buSzPct val="68000"/>
              <a:buChar char="🞂"/>
            </a:pPr>
            <a:r>
              <a:rPr lang="en-US" sz="8000" dirty="0">
                <a:latin typeface="+mn-lt"/>
                <a:ea typeface="Times New Roman"/>
                <a:cs typeface="Times New Roman"/>
                <a:sym typeface="Times New Roman"/>
              </a:rPr>
              <a:t>According to </a:t>
            </a:r>
            <a:r>
              <a:rPr lang="en-US" sz="8000" dirty="0" err="1">
                <a:latin typeface="+mn-lt"/>
                <a:ea typeface="Times New Roman"/>
                <a:cs typeface="Times New Roman"/>
                <a:sym typeface="Times New Roman"/>
              </a:rPr>
              <a:t>Keskinbora</a:t>
            </a:r>
            <a:r>
              <a:rPr lang="en-US" sz="8000" dirty="0">
                <a:latin typeface="+mn-lt"/>
                <a:ea typeface="Times New Roman"/>
                <a:cs typeface="Times New Roman"/>
                <a:sym typeface="Times New Roman"/>
              </a:rPr>
              <a:t>, upholding ethical standards is among the most crucial concerns for a researcher (2019)</a:t>
            </a:r>
          </a:p>
          <a:p>
            <a:pPr marL="365760" lvl="0" indent="-256053" algn="l" rtl="0">
              <a:lnSpc>
                <a:spcPct val="150000"/>
              </a:lnSpc>
              <a:spcBef>
                <a:spcPts val="0"/>
              </a:spcBef>
              <a:spcAft>
                <a:spcPts val="0"/>
              </a:spcAft>
              <a:buSzPct val="68000"/>
              <a:buChar char="🞂"/>
            </a:pPr>
            <a:r>
              <a:rPr lang="en-US" sz="8000" dirty="0">
                <a:latin typeface="+mn-lt"/>
                <a:ea typeface="Times New Roman"/>
                <a:cs typeface="Times New Roman"/>
                <a:sym typeface="Times New Roman"/>
              </a:rPr>
              <a:t>The researcher will adhere to all ethical principles in the proposed study project, including informed consent and voluntary involvement.</a:t>
            </a:r>
          </a:p>
          <a:p>
            <a:pPr marL="365760" lvl="0" indent="-256053" algn="l" rtl="0">
              <a:lnSpc>
                <a:spcPct val="150000"/>
              </a:lnSpc>
              <a:spcBef>
                <a:spcPts val="0"/>
              </a:spcBef>
              <a:spcAft>
                <a:spcPts val="0"/>
              </a:spcAft>
              <a:buSzPct val="68000"/>
              <a:buChar char="🞂"/>
            </a:pPr>
            <a:r>
              <a:rPr lang="en-US" sz="8000" dirty="0">
                <a:latin typeface="+mn-lt"/>
                <a:ea typeface="Times New Roman"/>
                <a:cs typeface="Times New Roman"/>
                <a:sym typeface="Times New Roman"/>
              </a:rPr>
              <a:t>On the other side, the consent form will notify the participants about the anonymity, confidentiality, and risk of damage.</a:t>
            </a:r>
            <a:endParaRPr lang="en-US" sz="8000" dirty="0">
              <a:latin typeface="+mn-lt"/>
            </a:endParaRPr>
          </a:p>
          <a:p>
            <a:pPr marL="365760" lvl="0" indent="-256053" algn="l" rtl="0">
              <a:lnSpc>
                <a:spcPct val="150000"/>
              </a:lnSpc>
              <a:spcBef>
                <a:spcPts val="400"/>
              </a:spcBef>
              <a:spcAft>
                <a:spcPts val="0"/>
              </a:spcAft>
              <a:buSzPct val="68000"/>
              <a:buChar char="🞂"/>
            </a:pPr>
            <a:endParaRPr lang="en-US" sz="8000" dirty="0">
              <a:latin typeface="+mn-lt"/>
            </a:endParaRPr>
          </a:p>
          <a:p>
            <a:pPr marL="365760" lvl="0" indent="-256053" algn="l" rtl="0">
              <a:lnSpc>
                <a:spcPct val="150000"/>
              </a:lnSpc>
              <a:spcBef>
                <a:spcPts val="400"/>
              </a:spcBef>
              <a:spcAft>
                <a:spcPts val="0"/>
              </a:spcAft>
              <a:buSzPct val="68000"/>
              <a:buChar char="🞂"/>
            </a:pPr>
            <a:endParaRPr lang="en-US" sz="8000" dirty="0">
              <a:latin typeface="+mn-lt"/>
            </a:endParaRPr>
          </a:p>
          <a:p>
            <a:pPr marL="365760" lvl="0" indent="-256053" algn="l" rtl="0">
              <a:lnSpc>
                <a:spcPct val="150000"/>
              </a:lnSpc>
              <a:spcBef>
                <a:spcPts val="400"/>
              </a:spcBef>
              <a:spcAft>
                <a:spcPts val="0"/>
              </a:spcAft>
              <a:buSzPct val="68000"/>
              <a:buChar char="🞂"/>
            </a:pPr>
            <a:endParaRPr lang="en-US" sz="8000" dirty="0">
              <a:latin typeface="+mn-lt"/>
            </a:endParaRPr>
          </a:p>
          <a:p>
            <a:pPr marL="365760" lvl="0" indent="-148211" algn="l" rtl="0">
              <a:spcBef>
                <a:spcPts val="400"/>
              </a:spcBef>
              <a:spcAft>
                <a:spcPts val="0"/>
              </a:spcAft>
              <a:buSzPct val="68000"/>
              <a:buNone/>
            </a:pPr>
            <a:endParaRPr dirty="0"/>
          </a:p>
        </p:txBody>
      </p:sp>
      <p:sp>
        <p:nvSpPr>
          <p:cNvPr id="230" name="Google Shape;230;p17"/>
          <p:cNvSpPr txBox="1">
            <a:spLocks noGrp="1"/>
          </p:cNvSpPr>
          <p:nvPr>
            <p:ph type="title"/>
          </p:nvPr>
        </p:nvSpPr>
        <p:spPr>
          <a:xfrm>
            <a:off x="457200" y="274638"/>
            <a:ext cx="3712464" cy="1773618"/>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dirty="0">
                <a:latin typeface="Times New Roman"/>
                <a:ea typeface="Times New Roman"/>
                <a:cs typeface="Times New Roman"/>
                <a:sym typeface="Times New Roman"/>
              </a:rPr>
              <a:t>Ethical consideration</a:t>
            </a:r>
            <a:br>
              <a:rPr lang="en-US" sz="3200" dirty="0">
                <a:latin typeface="Times New Roman"/>
                <a:ea typeface="Times New Roman"/>
                <a:cs typeface="Times New Roman"/>
                <a:sym typeface="Times New Roman"/>
              </a:rPr>
            </a:br>
            <a:endParaRPr sz="3200" dirty="0">
              <a:latin typeface="Times New Roman"/>
              <a:ea typeface="Times New Roman"/>
              <a:cs typeface="Times New Roman"/>
              <a:sym typeface="Times New Roman"/>
            </a:endParaRPr>
          </a:p>
        </p:txBody>
      </p:sp>
      <p:pic>
        <p:nvPicPr>
          <p:cNvPr id="231" name="Google Shape;231;p17"/>
          <p:cNvPicPr preferRelativeResize="0"/>
          <p:nvPr/>
        </p:nvPicPr>
        <p:blipFill rotWithShape="1">
          <a:blip r:embed="rId3">
            <a:alphaModFix/>
          </a:blip>
          <a:srcRect/>
          <a:stretch/>
        </p:blipFill>
        <p:spPr>
          <a:xfrm>
            <a:off x="4169664" y="137320"/>
            <a:ext cx="4974336" cy="2743200"/>
          </a:xfrm>
          <a:prstGeom prst="rect">
            <a:avLst/>
          </a:prstGeom>
          <a:noFill/>
          <a:ln>
            <a:noFill/>
          </a:ln>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82DBD-6539-C402-5082-4B2F8655E54D}"/>
              </a:ext>
            </a:extLst>
          </p:cNvPr>
          <p:cNvSpPr>
            <a:spLocks noGrp="1"/>
          </p:cNvSpPr>
          <p:nvPr>
            <p:ph type="ctrTitle"/>
          </p:nvPr>
        </p:nvSpPr>
        <p:spPr>
          <a:xfrm>
            <a:off x="283464" y="438912"/>
            <a:ext cx="7772400" cy="883042"/>
          </a:xfrm>
        </p:spPr>
        <p:txBody>
          <a:bodyPr/>
          <a:lstStyle/>
          <a:p>
            <a:r>
              <a:rPr lang="en-IN" sz="4000" dirty="0">
                <a:latin typeface="+mj-lt"/>
              </a:rPr>
              <a:t>Ethical Consideration </a:t>
            </a:r>
            <a:r>
              <a:rPr lang="en-IN" sz="2800" dirty="0">
                <a:latin typeface="+mn-lt"/>
              </a:rPr>
              <a:t>(continues)</a:t>
            </a:r>
          </a:p>
        </p:txBody>
      </p:sp>
      <p:sp>
        <p:nvSpPr>
          <p:cNvPr id="3" name="Subtitle 2">
            <a:extLst>
              <a:ext uri="{FF2B5EF4-FFF2-40B4-BE49-F238E27FC236}">
                <a16:creationId xmlns:a16="http://schemas.microsoft.com/office/drawing/2014/main" id="{B787DCDB-C8C4-1851-7520-5FDF1D9AC484}"/>
              </a:ext>
            </a:extLst>
          </p:cNvPr>
          <p:cNvSpPr>
            <a:spLocks noGrp="1"/>
          </p:cNvSpPr>
          <p:nvPr>
            <p:ph type="subTitle" idx="1"/>
          </p:nvPr>
        </p:nvSpPr>
        <p:spPr>
          <a:xfrm>
            <a:off x="0" y="2432304"/>
            <a:ext cx="8686800" cy="2379007"/>
          </a:xfrm>
        </p:spPr>
        <p:txBody>
          <a:bodyPr>
            <a:noAutofit/>
          </a:bodyPr>
          <a:lstStyle/>
          <a:p>
            <a:pPr algn="just"/>
            <a:r>
              <a:rPr lang="en-US" sz="2000" b="0" i="0" dirty="0">
                <a:solidFill>
                  <a:srgbClr val="212121"/>
                </a:solidFill>
                <a:effectLst/>
                <a:latin typeface="+mn-lt"/>
              </a:rPr>
              <a:t>    The University Ethics Committee's ethical approval was acquired for the study's use of human subjects.</a:t>
            </a:r>
          </a:p>
          <a:p>
            <a:pPr algn="just"/>
            <a:r>
              <a:rPr lang="en-US" sz="2000" dirty="0">
                <a:solidFill>
                  <a:srgbClr val="212121"/>
                </a:solidFill>
                <a:latin typeface="+mn-lt"/>
              </a:rPr>
              <a:t>     </a:t>
            </a:r>
            <a:r>
              <a:rPr lang="en-US" sz="2000" b="0" i="0" dirty="0">
                <a:solidFill>
                  <a:srgbClr val="212121"/>
                </a:solidFill>
                <a:effectLst/>
                <a:latin typeface="+mn-lt"/>
              </a:rPr>
              <a:t>Also, the university's faculty deans provided their approval.</a:t>
            </a:r>
          </a:p>
          <a:p>
            <a:pPr algn="just"/>
            <a:r>
              <a:rPr lang="en-US" sz="2000" dirty="0">
                <a:solidFill>
                  <a:srgbClr val="212121"/>
                </a:solidFill>
                <a:latin typeface="+mn-lt"/>
              </a:rPr>
              <a:t>     </a:t>
            </a:r>
            <a:r>
              <a:rPr lang="en-US" sz="2000" b="0" i="0" dirty="0">
                <a:solidFill>
                  <a:srgbClr val="212121"/>
                </a:solidFill>
                <a:effectLst/>
                <a:latin typeface="+mn-lt"/>
              </a:rPr>
              <a:t>Each participant provided their written consent before any data were collected.</a:t>
            </a:r>
          </a:p>
          <a:p>
            <a:pPr algn="just"/>
            <a:r>
              <a:rPr lang="en-US" sz="2000" dirty="0">
                <a:solidFill>
                  <a:srgbClr val="212121"/>
                </a:solidFill>
                <a:latin typeface="+mn-lt"/>
              </a:rPr>
              <a:t>      </a:t>
            </a:r>
            <a:r>
              <a:rPr lang="en-US" sz="2000" b="0" i="0" dirty="0">
                <a:solidFill>
                  <a:srgbClr val="212121"/>
                </a:solidFill>
                <a:effectLst/>
                <a:latin typeface="+mn-lt"/>
              </a:rPr>
              <a:t>I.A. </a:t>
            </a:r>
            <a:r>
              <a:rPr lang="en-US" sz="2000" b="0" i="0" dirty="0" err="1">
                <a:solidFill>
                  <a:srgbClr val="212121"/>
                </a:solidFill>
                <a:effectLst/>
                <a:latin typeface="+mn-lt"/>
              </a:rPr>
              <a:t>Essiet</a:t>
            </a:r>
            <a:r>
              <a:rPr lang="en-US" sz="2000" b="0" i="0" dirty="0">
                <a:solidFill>
                  <a:srgbClr val="212121"/>
                </a:solidFill>
                <a:effectLst/>
                <a:latin typeface="+mn-lt"/>
              </a:rPr>
              <a:t>, A. </a:t>
            </a:r>
            <a:r>
              <a:rPr lang="en-US" sz="2000" b="0" i="0" dirty="0" err="1">
                <a:solidFill>
                  <a:srgbClr val="212121"/>
                </a:solidFill>
                <a:effectLst/>
                <a:latin typeface="+mn-lt"/>
              </a:rPr>
              <a:t>Baharom</a:t>
            </a:r>
            <a:r>
              <a:rPr lang="en-US" sz="2000" b="0" i="0" dirty="0">
                <a:solidFill>
                  <a:srgbClr val="212121"/>
                </a:solidFill>
                <a:effectLst/>
                <a:latin typeface="+mn-lt"/>
              </a:rPr>
              <a:t>, H.K. Shahar, and B. </a:t>
            </a:r>
            <a:r>
              <a:rPr lang="en-US" sz="2000" b="0" i="0" dirty="0" err="1">
                <a:solidFill>
                  <a:srgbClr val="212121"/>
                </a:solidFill>
                <a:effectLst/>
                <a:latin typeface="+mn-lt"/>
              </a:rPr>
              <a:t>Uzochukwu</a:t>
            </a:r>
            <a:r>
              <a:rPr lang="en-US" sz="2000" b="0" i="0" dirty="0">
                <a:solidFill>
                  <a:srgbClr val="212121"/>
                </a:solidFill>
                <a:effectLst/>
                <a:latin typeface="+mn-lt"/>
              </a:rPr>
              <a:t> (2017)</a:t>
            </a:r>
            <a:endParaRPr lang="en-IN" sz="2000" dirty="0">
              <a:latin typeface="+mn-lt"/>
            </a:endParaRPr>
          </a:p>
        </p:txBody>
      </p:sp>
    </p:spTree>
    <p:extLst>
      <p:ext uri="{BB962C8B-B14F-4D97-AF65-F5344CB8AC3E}">
        <p14:creationId xmlns:p14="http://schemas.microsoft.com/office/powerpoint/2010/main" val="414280288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18"/>
          <p:cNvSpPr txBox="1">
            <a:spLocks noGrp="1"/>
          </p:cNvSpPr>
          <p:nvPr>
            <p:ph type="body" idx="1"/>
          </p:nvPr>
        </p:nvSpPr>
        <p:spPr>
          <a:xfrm>
            <a:off x="457200" y="1600201"/>
            <a:ext cx="8229600" cy="1295400"/>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just" rtl="0">
              <a:lnSpc>
                <a:spcPct val="150000"/>
              </a:lnSpc>
              <a:spcBef>
                <a:spcPts val="0"/>
              </a:spcBef>
              <a:spcAft>
                <a:spcPts val="0"/>
              </a:spcAft>
              <a:buSzPct val="68000"/>
              <a:buChar char="🞂"/>
            </a:pPr>
            <a:r>
              <a:rPr lang="en-US" sz="8000" dirty="0">
                <a:latin typeface="+mn-lt"/>
                <a:ea typeface="Times New Roman"/>
                <a:cs typeface="Times New Roman"/>
                <a:sym typeface="Times New Roman"/>
              </a:rPr>
              <a:t>For students at public colleges, the suggested research project will be helpful.</a:t>
            </a:r>
          </a:p>
          <a:p>
            <a:pPr marL="365760" lvl="0" indent="-256032" algn="just" rtl="0">
              <a:lnSpc>
                <a:spcPct val="150000"/>
              </a:lnSpc>
              <a:spcBef>
                <a:spcPts val="0"/>
              </a:spcBef>
              <a:spcAft>
                <a:spcPts val="0"/>
              </a:spcAft>
              <a:buSzPct val="68000"/>
              <a:buChar char="🞂"/>
            </a:pPr>
            <a:r>
              <a:rPr lang="en-US" sz="8000" dirty="0">
                <a:latin typeface="+mn-lt"/>
                <a:ea typeface="Times New Roman"/>
                <a:cs typeface="Times New Roman"/>
                <a:sym typeface="Times New Roman"/>
              </a:rPr>
              <a:t>According to Carbone et al., physical exercise in higher education is one of the most crucial components for obtaining desired success (2019).</a:t>
            </a:r>
            <a:endParaRPr dirty="0"/>
          </a:p>
        </p:txBody>
      </p:sp>
      <p:sp>
        <p:nvSpPr>
          <p:cNvPr id="238" name="Google Shape;238;p18"/>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Implication of the research </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52E5A-4C13-6321-38E1-0055BEE87CA9}"/>
              </a:ext>
            </a:extLst>
          </p:cNvPr>
          <p:cNvSpPr>
            <a:spLocks noGrp="1"/>
          </p:cNvSpPr>
          <p:nvPr>
            <p:ph type="ctrTitle"/>
          </p:nvPr>
        </p:nvSpPr>
        <p:spPr/>
        <p:txBody>
          <a:bodyPr/>
          <a:lstStyle/>
          <a:p>
            <a:r>
              <a:rPr lang="en-IN" dirty="0"/>
              <a:t>G</a:t>
            </a:r>
          </a:p>
        </p:txBody>
      </p:sp>
      <p:sp>
        <p:nvSpPr>
          <p:cNvPr id="3" name="Subtitle 2">
            <a:extLst>
              <a:ext uri="{FF2B5EF4-FFF2-40B4-BE49-F238E27FC236}">
                <a16:creationId xmlns:a16="http://schemas.microsoft.com/office/drawing/2014/main" id="{A55A69CB-DE57-52EC-3902-5E7D37EE06E0}"/>
              </a:ext>
            </a:extLst>
          </p:cNvPr>
          <p:cNvSpPr>
            <a:spLocks noGrp="1"/>
          </p:cNvSpPr>
          <p:nvPr>
            <p:ph type="subTitle" idx="1"/>
          </p:nvPr>
        </p:nvSpPr>
        <p:spPr>
          <a:xfrm>
            <a:off x="3657600" y="228327"/>
            <a:ext cx="2400300" cy="795801"/>
          </a:xfrm>
        </p:spPr>
        <p:txBody>
          <a:bodyPr>
            <a:normAutofit fontScale="92500"/>
          </a:bodyPr>
          <a:lstStyle/>
          <a:p>
            <a:r>
              <a:rPr lang="en-IN" sz="3200" b="1" dirty="0">
                <a:latin typeface="+mj-lt"/>
              </a:rPr>
              <a:t>Gantt chart  </a:t>
            </a:r>
          </a:p>
        </p:txBody>
      </p:sp>
      <p:graphicFrame>
        <p:nvGraphicFramePr>
          <p:cNvPr id="4" name="Table 3">
            <a:extLst>
              <a:ext uri="{FF2B5EF4-FFF2-40B4-BE49-F238E27FC236}">
                <a16:creationId xmlns:a16="http://schemas.microsoft.com/office/drawing/2014/main" id="{4113AFCA-93AD-D1DB-2BFC-78EC4B2B4049}"/>
              </a:ext>
            </a:extLst>
          </p:cNvPr>
          <p:cNvGraphicFramePr>
            <a:graphicFrameLocks noGrp="1"/>
          </p:cNvGraphicFramePr>
          <p:nvPr>
            <p:extLst>
              <p:ext uri="{D42A27DB-BD31-4B8C-83A1-F6EECF244321}">
                <p14:modId xmlns:p14="http://schemas.microsoft.com/office/powerpoint/2010/main" val="2247654020"/>
              </p:ext>
            </p:extLst>
          </p:nvPr>
        </p:nvGraphicFramePr>
        <p:xfrm>
          <a:off x="454914" y="762825"/>
          <a:ext cx="8689086" cy="5639074"/>
        </p:xfrm>
        <a:graphic>
          <a:graphicData uri="http://schemas.openxmlformats.org/drawingml/2006/table">
            <a:tbl>
              <a:tblPr>
                <a:tableStyleId>{5C22544A-7EE6-4342-B048-85BDC9FD1C3A}</a:tableStyleId>
              </a:tblPr>
              <a:tblGrid>
                <a:gridCol w="2530866">
                  <a:extLst>
                    <a:ext uri="{9D8B030D-6E8A-4147-A177-3AD203B41FA5}">
                      <a16:colId xmlns:a16="http://schemas.microsoft.com/office/drawing/2014/main" val="230690794"/>
                    </a:ext>
                  </a:extLst>
                </a:gridCol>
                <a:gridCol w="500659">
                  <a:extLst>
                    <a:ext uri="{9D8B030D-6E8A-4147-A177-3AD203B41FA5}">
                      <a16:colId xmlns:a16="http://schemas.microsoft.com/office/drawing/2014/main" val="2251546496"/>
                    </a:ext>
                  </a:extLst>
                </a:gridCol>
                <a:gridCol w="496449">
                  <a:extLst>
                    <a:ext uri="{9D8B030D-6E8A-4147-A177-3AD203B41FA5}">
                      <a16:colId xmlns:a16="http://schemas.microsoft.com/office/drawing/2014/main" val="1554073510"/>
                    </a:ext>
                  </a:extLst>
                </a:gridCol>
                <a:gridCol w="506834">
                  <a:extLst>
                    <a:ext uri="{9D8B030D-6E8A-4147-A177-3AD203B41FA5}">
                      <a16:colId xmlns:a16="http://schemas.microsoft.com/office/drawing/2014/main" val="616549394"/>
                    </a:ext>
                  </a:extLst>
                </a:gridCol>
                <a:gridCol w="503523">
                  <a:extLst>
                    <a:ext uri="{9D8B030D-6E8A-4147-A177-3AD203B41FA5}">
                      <a16:colId xmlns:a16="http://schemas.microsoft.com/office/drawing/2014/main" val="1882227817"/>
                    </a:ext>
                  </a:extLst>
                </a:gridCol>
                <a:gridCol w="490274">
                  <a:extLst>
                    <a:ext uri="{9D8B030D-6E8A-4147-A177-3AD203B41FA5}">
                      <a16:colId xmlns:a16="http://schemas.microsoft.com/office/drawing/2014/main" val="1381497670"/>
                    </a:ext>
                  </a:extLst>
                </a:gridCol>
                <a:gridCol w="490274">
                  <a:extLst>
                    <a:ext uri="{9D8B030D-6E8A-4147-A177-3AD203B41FA5}">
                      <a16:colId xmlns:a16="http://schemas.microsoft.com/office/drawing/2014/main" val="4256374577"/>
                    </a:ext>
                  </a:extLst>
                </a:gridCol>
                <a:gridCol w="490274">
                  <a:extLst>
                    <a:ext uri="{9D8B030D-6E8A-4147-A177-3AD203B41FA5}">
                      <a16:colId xmlns:a16="http://schemas.microsoft.com/office/drawing/2014/main" val="747666857"/>
                    </a:ext>
                  </a:extLst>
                </a:gridCol>
                <a:gridCol w="477021">
                  <a:extLst>
                    <a:ext uri="{9D8B030D-6E8A-4147-A177-3AD203B41FA5}">
                      <a16:colId xmlns:a16="http://schemas.microsoft.com/office/drawing/2014/main" val="2342280298"/>
                    </a:ext>
                  </a:extLst>
                </a:gridCol>
                <a:gridCol w="503523">
                  <a:extLst>
                    <a:ext uri="{9D8B030D-6E8A-4147-A177-3AD203B41FA5}">
                      <a16:colId xmlns:a16="http://schemas.microsoft.com/office/drawing/2014/main" val="4068069504"/>
                    </a:ext>
                  </a:extLst>
                </a:gridCol>
                <a:gridCol w="596276">
                  <a:extLst>
                    <a:ext uri="{9D8B030D-6E8A-4147-A177-3AD203B41FA5}">
                      <a16:colId xmlns:a16="http://schemas.microsoft.com/office/drawing/2014/main" val="221668357"/>
                    </a:ext>
                  </a:extLst>
                </a:gridCol>
                <a:gridCol w="546587">
                  <a:extLst>
                    <a:ext uri="{9D8B030D-6E8A-4147-A177-3AD203B41FA5}">
                      <a16:colId xmlns:a16="http://schemas.microsoft.com/office/drawing/2014/main" val="3897329947"/>
                    </a:ext>
                  </a:extLst>
                </a:gridCol>
                <a:gridCol w="556526">
                  <a:extLst>
                    <a:ext uri="{9D8B030D-6E8A-4147-A177-3AD203B41FA5}">
                      <a16:colId xmlns:a16="http://schemas.microsoft.com/office/drawing/2014/main" val="2495906858"/>
                    </a:ext>
                  </a:extLst>
                </a:gridCol>
              </a:tblGrid>
              <a:tr h="776511">
                <a:tc>
                  <a:txBody>
                    <a:bodyPr/>
                    <a:lstStyle/>
                    <a:p>
                      <a:pPr algn="l" fontAlgn="b"/>
                      <a:r>
                        <a:rPr lang="en-IN" sz="1100" u="none" strike="noStrike">
                          <a:effectLst/>
                        </a:rPr>
                        <a:t> </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WEEK1</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WEEK2</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WEEK3</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WEEK4</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WEEK5</a:t>
                      </a:r>
                      <a:endParaRPr lang="en-IN" sz="1100" b="0" i="0" u="none" strike="noStrike" dirty="0">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WEEK6</a:t>
                      </a:r>
                      <a:endParaRPr lang="en-IN" sz="1100" b="0" i="0" u="none" strike="noStrike" dirty="0">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WEEK7</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WEEK8</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WEEK9</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 10</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 11</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a:effectLst/>
                        </a:rPr>
                        <a:t>WEEK 12</a:t>
                      </a:r>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2697866415"/>
                  </a:ext>
                </a:extLst>
              </a:tr>
              <a:tr h="411071">
                <a:tc>
                  <a:txBody>
                    <a:bodyPr/>
                    <a:lstStyle/>
                    <a:p>
                      <a:pPr algn="l" fontAlgn="b"/>
                      <a:r>
                        <a:rPr lang="en-IN" sz="1100" u="none" strike="noStrike">
                          <a:effectLst/>
                        </a:rPr>
                        <a:t>Identify research area</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highlight>
                            <a:srgbClr val="00FFFF"/>
                          </a:highlight>
                        </a:rPr>
                        <a:t> </a:t>
                      </a:r>
                      <a:endParaRPr lang="en-IN" sz="1100" b="0" i="0" u="none" strike="noStrike" dirty="0">
                        <a:solidFill>
                          <a:srgbClr val="000000"/>
                        </a:solidFill>
                        <a:effectLst/>
                        <a:highlight>
                          <a:srgbClr val="00FFFF"/>
                        </a:highligh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3656058207"/>
                  </a:ext>
                </a:extLst>
              </a:tr>
              <a:tr h="411071">
                <a:tc>
                  <a:txBody>
                    <a:bodyPr/>
                    <a:lstStyle/>
                    <a:p>
                      <a:pPr algn="l" fontAlgn="b"/>
                      <a:r>
                        <a:rPr lang="en-IN" sz="1100" u="none" strike="noStrike">
                          <a:effectLst/>
                        </a:rPr>
                        <a:t>Formulate research questions</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dirty="0">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2470600710"/>
                  </a:ext>
                </a:extLst>
              </a:tr>
              <a:tr h="411071">
                <a:tc>
                  <a:txBody>
                    <a:bodyPr/>
                    <a:lstStyle/>
                    <a:p>
                      <a:pPr algn="l" fontAlgn="b"/>
                      <a:r>
                        <a:rPr lang="en-IN" sz="1100" u="none" strike="noStrike">
                          <a:effectLst/>
                        </a:rPr>
                        <a:t>Formulate research strategy</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128852078"/>
                  </a:ext>
                </a:extLst>
              </a:tr>
              <a:tr h="751853">
                <a:tc>
                  <a:txBody>
                    <a:bodyPr/>
                    <a:lstStyle/>
                    <a:p>
                      <a:pPr algn="l" fontAlgn="b"/>
                      <a:r>
                        <a:rPr lang="en-US" sz="1100" u="none" strike="noStrike">
                          <a:effectLst/>
                        </a:rPr>
                        <a:t>Selecting research design and methods</a:t>
                      </a:r>
                      <a:endParaRPr lang="en-US"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bg1">
                        <a:lumMod val="95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2828745842"/>
                  </a:ext>
                </a:extLst>
              </a:tr>
              <a:tr h="411071">
                <a:tc>
                  <a:txBody>
                    <a:bodyPr/>
                    <a:lstStyle/>
                    <a:p>
                      <a:pPr algn="l" fontAlgn="b"/>
                      <a:r>
                        <a:rPr lang="en-IN" sz="1100" u="none" strike="noStrike">
                          <a:effectLst/>
                        </a:rPr>
                        <a:t>Write research proposal</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1442804154"/>
                  </a:ext>
                </a:extLst>
              </a:tr>
              <a:tr h="411071">
                <a:tc>
                  <a:txBody>
                    <a:bodyPr/>
                    <a:lstStyle/>
                    <a:p>
                      <a:pPr algn="l" fontAlgn="b"/>
                      <a:r>
                        <a:rPr lang="en-IN" sz="1100" u="none" strike="noStrike">
                          <a:effectLst/>
                        </a:rPr>
                        <a:t>Negotiate access</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bg1">
                        <a:lumMod val="95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2635557533"/>
                  </a:ext>
                </a:extLst>
              </a:tr>
              <a:tr h="411071">
                <a:tc>
                  <a:txBody>
                    <a:bodyPr/>
                    <a:lstStyle/>
                    <a:p>
                      <a:pPr algn="l" fontAlgn="b"/>
                      <a:r>
                        <a:rPr lang="en-IN" sz="1100" u="none" strike="noStrike">
                          <a:effectLst/>
                        </a:rPr>
                        <a:t>Literature review</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1026312319"/>
                  </a:ext>
                </a:extLst>
              </a:tr>
              <a:tr h="411071">
                <a:tc>
                  <a:txBody>
                    <a:bodyPr/>
                    <a:lstStyle/>
                    <a:p>
                      <a:pPr algn="l" fontAlgn="b"/>
                      <a:r>
                        <a:rPr lang="en-IN" sz="1100" u="none" strike="noStrike">
                          <a:effectLst/>
                        </a:rPr>
                        <a:t>Data collection</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1858187878"/>
                  </a:ext>
                </a:extLst>
              </a:tr>
              <a:tr h="411071">
                <a:tc>
                  <a:txBody>
                    <a:bodyPr/>
                    <a:lstStyle/>
                    <a:p>
                      <a:pPr algn="l" fontAlgn="b"/>
                      <a:r>
                        <a:rPr lang="en-IN" sz="1100" u="none" strike="noStrike">
                          <a:effectLst/>
                        </a:rPr>
                        <a:t>Write first draft</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bg1">
                        <a:lumMod val="95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extLst>
                  <a:ext uri="{0D108BD9-81ED-4DB2-BD59-A6C34878D82A}">
                    <a16:rowId xmlns:a16="http://schemas.microsoft.com/office/drawing/2014/main" val="858911396"/>
                  </a:ext>
                </a:extLst>
              </a:tr>
              <a:tr h="411071">
                <a:tc>
                  <a:txBody>
                    <a:bodyPr/>
                    <a:lstStyle/>
                    <a:p>
                      <a:pPr algn="l" fontAlgn="b"/>
                      <a:r>
                        <a:rPr lang="en-IN" sz="1100" u="none" strike="noStrike">
                          <a:effectLst/>
                        </a:rPr>
                        <a:t>Write final draft</a:t>
                      </a:r>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extLst>
                  <a:ext uri="{0D108BD9-81ED-4DB2-BD59-A6C34878D82A}">
                    <a16:rowId xmlns:a16="http://schemas.microsoft.com/office/drawing/2014/main" val="136873445"/>
                  </a:ext>
                </a:extLst>
              </a:tr>
              <a:tr h="411071">
                <a:tc>
                  <a:txBody>
                    <a:bodyPr/>
                    <a:lstStyle/>
                    <a:p>
                      <a:pPr algn="l" fontAlgn="b"/>
                      <a:r>
                        <a:rPr lang="en-IN" sz="1100" u="none" strike="noStrike" dirty="0">
                          <a:effectLst/>
                        </a:rPr>
                        <a:t>Dissertation due</a:t>
                      </a:r>
                      <a:endParaRPr lang="en-IN" sz="1100" b="0" i="0" u="none" strike="noStrike" dirty="0">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endParaRPr lang="en-IN" sz="1100" b="0" i="0" u="none" strike="noStrike">
                        <a:solidFill>
                          <a:srgbClr val="000000"/>
                        </a:solidFill>
                        <a:effectLst/>
                        <a:latin typeface="Calibri" panose="020F0502020204030204" pitchFamily="34" charset="0"/>
                      </a:endParaRPr>
                    </a:p>
                  </a:txBody>
                  <a:tcPr marL="9423" marR="9423" marT="9423" marB="0" anchor="b"/>
                </a:tc>
                <a:tc>
                  <a:txBody>
                    <a:bodyPr/>
                    <a:lstStyle/>
                    <a:p>
                      <a:pPr algn="l" fontAlgn="b"/>
                      <a:r>
                        <a:rPr lang="en-IN" sz="1100" u="none" strike="noStrike" dirty="0">
                          <a:effectLst/>
                        </a:rPr>
                        <a:t> </a:t>
                      </a:r>
                      <a:endParaRPr lang="en-IN" sz="1100" b="0" i="0" u="none" strike="noStrike" dirty="0">
                        <a:solidFill>
                          <a:srgbClr val="000000"/>
                        </a:solidFill>
                        <a:effectLst/>
                        <a:latin typeface="Calibri" panose="020F0502020204030204" pitchFamily="34" charset="0"/>
                      </a:endParaRPr>
                    </a:p>
                  </a:txBody>
                  <a:tcPr marL="9423" marR="9423" marT="9423" marB="0" anchor="b">
                    <a:solidFill>
                      <a:schemeClr val="tx2">
                        <a:lumMod val="50000"/>
                      </a:schemeClr>
                    </a:solidFill>
                  </a:tcPr>
                </a:tc>
                <a:extLst>
                  <a:ext uri="{0D108BD9-81ED-4DB2-BD59-A6C34878D82A}">
                    <a16:rowId xmlns:a16="http://schemas.microsoft.com/office/drawing/2014/main" val="2699212004"/>
                  </a:ext>
                </a:extLst>
              </a:tr>
            </a:tbl>
          </a:graphicData>
        </a:graphic>
      </p:graphicFrame>
    </p:spTree>
    <p:extLst>
      <p:ext uri="{BB962C8B-B14F-4D97-AF65-F5344CB8AC3E}">
        <p14:creationId xmlns:p14="http://schemas.microsoft.com/office/powerpoint/2010/main" val="7743786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20"/>
          <p:cNvSpPr txBox="1">
            <a:spLocks noGrp="1"/>
          </p:cNvSpPr>
          <p:nvPr>
            <p:ph type="body" idx="1"/>
          </p:nvPr>
        </p:nvSpPr>
        <p:spPr>
          <a:xfrm>
            <a:off x="457200" y="1600201"/>
            <a:ext cx="8229600" cy="1295400"/>
          </a:xfrm>
          <a:prstGeom prst="rect">
            <a:avLst/>
          </a:prstGeom>
          <a:noFill/>
          <a:ln>
            <a:noFill/>
          </a:ln>
        </p:spPr>
        <p:txBody>
          <a:bodyPr spcFirstLastPara="1" wrap="square" lIns="91425" tIns="45700" rIns="91425" bIns="45700" anchor="t" anchorCtr="0">
            <a:normAutofit fontScale="25000" lnSpcReduction="20000"/>
          </a:bodyPr>
          <a:lstStyle/>
          <a:p>
            <a:pPr marL="365760" lvl="0" indent="-256032" algn="just" rtl="0">
              <a:lnSpc>
                <a:spcPct val="150000"/>
              </a:lnSpc>
              <a:spcBef>
                <a:spcPts val="0"/>
              </a:spcBef>
              <a:spcAft>
                <a:spcPts val="0"/>
              </a:spcAft>
              <a:buSzPts val="952"/>
              <a:buChar char="🞂"/>
            </a:pPr>
            <a:r>
              <a:rPr lang="en-US" sz="8000" dirty="0">
                <a:latin typeface="+mn-lt"/>
              </a:rPr>
              <a:t>The study project that is being proposed will be helpful to students at public universities.</a:t>
            </a:r>
          </a:p>
          <a:p>
            <a:pPr marL="365760" lvl="0" indent="-256032" algn="just" rtl="0">
              <a:lnSpc>
                <a:spcPct val="150000"/>
              </a:lnSpc>
              <a:spcBef>
                <a:spcPts val="0"/>
              </a:spcBef>
              <a:spcAft>
                <a:spcPts val="0"/>
              </a:spcAft>
              <a:buSzPts val="952"/>
              <a:buChar char="🞂"/>
            </a:pPr>
            <a:r>
              <a:rPr lang="en-US" sz="8000" dirty="0">
                <a:latin typeface="+mn-lt"/>
              </a:rPr>
              <a:t>Students' understanding of the advantages of physical activity will grow as a result of the research.</a:t>
            </a:r>
            <a:endParaRPr dirty="0"/>
          </a:p>
        </p:txBody>
      </p:sp>
      <p:sp>
        <p:nvSpPr>
          <p:cNvPr id="251" name="Google Shape;251;p20"/>
          <p:cNvSpPr txBox="1">
            <a:spLocks noGrp="1"/>
          </p:cNvSpPr>
          <p:nvPr>
            <p:ph type="title"/>
          </p:nvPr>
        </p:nvSpPr>
        <p:spPr>
          <a:xfrm>
            <a:off x="457200" y="274638"/>
            <a:ext cx="8229600" cy="1143000"/>
          </a:xfrm>
          <a:prstGeom prst="rect">
            <a:avLst/>
          </a:prstGeom>
          <a:noFill/>
          <a:ln>
            <a:noFill/>
          </a:ln>
        </p:spPr>
        <p:txBody>
          <a:bodyPr spcFirstLastPara="1" wrap="square" lIns="91425" tIns="45700" rIns="91425" bIns="45700" anchor="ctr" anchorCtr="0">
            <a:normAutofit/>
          </a:bodyPr>
          <a:lstStyle/>
          <a:p>
            <a:pPr marL="0" lvl="0" indent="0" algn="l" rtl="0">
              <a:spcBef>
                <a:spcPts val="0"/>
              </a:spcBef>
              <a:spcAft>
                <a:spcPts val="0"/>
              </a:spcAft>
              <a:buClr>
                <a:schemeClr val="dk2"/>
              </a:buClr>
              <a:buSzPts val="3200"/>
              <a:buFont typeface="Times New Roman"/>
              <a:buNone/>
            </a:pPr>
            <a:r>
              <a:rPr lang="en-US" sz="3200" b="1">
                <a:latin typeface="Times New Roman"/>
                <a:ea typeface="Times New Roman"/>
                <a:cs typeface="Times New Roman"/>
                <a:sym typeface="Times New Roman"/>
              </a:rPr>
              <a:t>Conclusion</a:t>
            </a:r>
            <a:br>
              <a:rPr lang="en-US" sz="3200">
                <a:latin typeface="Times New Roman"/>
                <a:ea typeface="Times New Roman"/>
                <a:cs typeface="Times New Roman"/>
                <a:sym typeface="Times New Roman"/>
              </a:rPr>
            </a:br>
            <a:endParaRPr sz="3200">
              <a:latin typeface="Times New Roman"/>
              <a:ea typeface="Times New Roman"/>
              <a:cs typeface="Times New Roman"/>
              <a:sym typeface="Times New Roman"/>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21"/>
          <p:cNvSpPr txBox="1">
            <a:spLocks noGrp="1"/>
          </p:cNvSpPr>
          <p:nvPr>
            <p:ph type="body" idx="1"/>
          </p:nvPr>
        </p:nvSpPr>
        <p:spPr>
          <a:xfrm>
            <a:off x="146304" y="4681728"/>
            <a:ext cx="8741664" cy="1773618"/>
          </a:xfrm>
          <a:prstGeom prst="rect">
            <a:avLst/>
          </a:prstGeom>
          <a:noFill/>
          <a:ln>
            <a:noFill/>
          </a:ln>
        </p:spPr>
        <p:txBody>
          <a:bodyPr spcFirstLastPara="1" wrap="square" lIns="91425" tIns="45700" rIns="91425" bIns="45700" anchor="t" anchorCtr="0">
            <a:noAutofit/>
          </a:bodyPr>
          <a:lstStyle/>
          <a:p>
            <a:pPr marL="365760" lvl="0" indent="-256031" algn="l" rtl="0">
              <a:spcBef>
                <a:spcPts val="400"/>
              </a:spcBef>
              <a:spcAft>
                <a:spcPts val="0"/>
              </a:spcAft>
              <a:buSzPts val="680"/>
              <a:buChar char="🞂"/>
            </a:pPr>
            <a:r>
              <a:rPr lang="en-US" sz="2000" dirty="0">
                <a:latin typeface="+mn-lt"/>
                <a:ea typeface="Times New Roman"/>
                <a:cs typeface="Times New Roman"/>
                <a:sym typeface="Times New Roman"/>
              </a:rPr>
              <a:t>Carbone, S., Del </a:t>
            </a:r>
            <a:r>
              <a:rPr lang="en-US" sz="2000" dirty="0" err="1">
                <a:latin typeface="+mn-lt"/>
                <a:ea typeface="Times New Roman"/>
                <a:cs typeface="Times New Roman"/>
                <a:sym typeface="Times New Roman"/>
              </a:rPr>
              <a:t>Buono</a:t>
            </a:r>
            <a:r>
              <a:rPr lang="en-US" sz="2000" dirty="0">
                <a:latin typeface="+mn-lt"/>
                <a:ea typeface="Times New Roman"/>
                <a:cs typeface="Times New Roman"/>
                <a:sym typeface="Times New Roman"/>
              </a:rPr>
              <a:t>, M.G., </a:t>
            </a:r>
            <a:r>
              <a:rPr lang="en-US" sz="2000" dirty="0" err="1">
                <a:latin typeface="+mn-lt"/>
                <a:ea typeface="Times New Roman"/>
                <a:cs typeface="Times New Roman"/>
                <a:sym typeface="Times New Roman"/>
              </a:rPr>
              <a:t>Ozemek</a:t>
            </a:r>
            <a:r>
              <a:rPr lang="en-US" sz="2000" dirty="0">
                <a:latin typeface="+mn-lt"/>
                <a:ea typeface="Times New Roman"/>
                <a:cs typeface="Times New Roman"/>
                <a:sym typeface="Times New Roman"/>
              </a:rPr>
              <a:t>, C. and </a:t>
            </a:r>
            <a:r>
              <a:rPr lang="en-US" sz="2000" dirty="0" err="1">
                <a:latin typeface="+mn-lt"/>
                <a:ea typeface="Times New Roman"/>
                <a:cs typeface="Times New Roman"/>
                <a:sym typeface="Times New Roman"/>
              </a:rPr>
              <a:t>Lavie</a:t>
            </a:r>
            <a:r>
              <a:rPr lang="en-US" sz="2000" dirty="0">
                <a:latin typeface="+mn-lt"/>
                <a:ea typeface="Times New Roman"/>
                <a:cs typeface="Times New Roman"/>
                <a:sym typeface="Times New Roman"/>
              </a:rPr>
              <a:t>, C.J., 2019. Obesity, risk of diabetes and role of physical activity, exercise training and </a:t>
            </a:r>
            <a:r>
              <a:rPr lang="en-US" sz="2000" dirty="0" err="1">
                <a:latin typeface="+mn-lt"/>
                <a:ea typeface="Times New Roman"/>
                <a:cs typeface="Times New Roman"/>
                <a:sym typeface="Times New Roman"/>
              </a:rPr>
              <a:t>cardiorespiratory</a:t>
            </a:r>
            <a:r>
              <a:rPr lang="en-US" sz="2000" dirty="0">
                <a:latin typeface="+mn-lt"/>
                <a:ea typeface="Times New Roman"/>
                <a:cs typeface="Times New Roman"/>
                <a:sym typeface="Times New Roman"/>
              </a:rPr>
              <a:t> fitness. </a:t>
            </a:r>
            <a:r>
              <a:rPr lang="en-US" sz="2000" i="1" dirty="0">
                <a:latin typeface="+mn-lt"/>
                <a:ea typeface="Times New Roman"/>
                <a:cs typeface="Times New Roman"/>
                <a:sym typeface="Times New Roman"/>
              </a:rPr>
              <a:t>Progress in cardiovascular diseases</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62</a:t>
            </a:r>
            <a:r>
              <a:rPr lang="en-US" sz="2000" dirty="0">
                <a:latin typeface="+mn-lt"/>
                <a:ea typeface="Times New Roman"/>
                <a:cs typeface="Times New Roman"/>
                <a:sym typeface="Times New Roman"/>
              </a:rPr>
              <a:t>(4), pp.327-333. Available at: </a:t>
            </a:r>
            <a:r>
              <a:rPr lang="en-US" sz="2000" u="sng" dirty="0">
                <a:solidFill>
                  <a:schemeClr val="hlink"/>
                </a:solidFill>
                <a:latin typeface="+mn-lt"/>
                <a:ea typeface="Times New Roman"/>
                <a:cs typeface="Times New Roman"/>
                <a:sym typeface="Times New Roman"/>
                <a:hlinkClick r:id="rId3"/>
              </a:rPr>
              <a:t>https://doi.org/10.1016/j.smhs.2019.08.006</a:t>
            </a:r>
            <a:r>
              <a:rPr lang="en-US" sz="2000" dirty="0">
                <a:latin typeface="+mn-lt"/>
                <a:ea typeface="Times New Roman"/>
                <a:cs typeface="Times New Roman"/>
                <a:sym typeface="Times New Roman"/>
              </a:rPr>
              <a:t>   (Accessed: February 16, 2023). </a:t>
            </a:r>
            <a:endParaRPr sz="2000" dirty="0">
              <a:latin typeface="+mn-lt"/>
            </a:endParaRPr>
          </a:p>
          <a:p>
            <a:pPr marL="365760" lvl="0" indent="-256031" algn="l" rtl="0">
              <a:spcBef>
                <a:spcPts val="400"/>
              </a:spcBef>
              <a:spcAft>
                <a:spcPts val="0"/>
              </a:spcAft>
              <a:buSzPts val="680"/>
              <a:buChar char="🞂"/>
            </a:pPr>
            <a:r>
              <a:rPr lang="en-US" sz="2000" dirty="0">
                <a:latin typeface="+mn-lt"/>
                <a:ea typeface="Times New Roman"/>
                <a:cs typeface="Times New Roman"/>
                <a:sym typeface="Times New Roman"/>
              </a:rPr>
              <a:t> </a:t>
            </a:r>
            <a:endParaRPr sz="2000" dirty="0">
              <a:latin typeface="+mn-lt"/>
            </a:endParaRPr>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56031" algn="l" rtl="0">
              <a:spcBef>
                <a:spcPts val="400"/>
              </a:spcBef>
              <a:spcAft>
                <a:spcPts val="0"/>
              </a:spcAft>
              <a:buSzPts val="680"/>
              <a:buChar char="🞂"/>
            </a:pPr>
            <a:r>
              <a:rPr lang="en-US" sz="1000" dirty="0">
                <a:latin typeface="Times New Roman"/>
                <a:ea typeface="Times New Roman"/>
                <a:cs typeface="Times New Roman"/>
                <a:sym typeface="Times New Roman"/>
              </a:rPr>
              <a:t> </a:t>
            </a:r>
            <a:endParaRPr dirty="0"/>
          </a:p>
          <a:p>
            <a:pPr marL="365760" lvl="0" indent="-212851" algn="l" rtl="0">
              <a:spcBef>
                <a:spcPts val="400"/>
              </a:spcBef>
              <a:spcAft>
                <a:spcPts val="0"/>
              </a:spcAft>
              <a:buSzPts val="680"/>
              <a:buNone/>
            </a:pPr>
            <a:endParaRPr sz="1000" dirty="0">
              <a:latin typeface="Times New Roman"/>
              <a:ea typeface="Times New Roman"/>
              <a:cs typeface="Times New Roman"/>
              <a:sym typeface="Times New Roman"/>
            </a:endParaRPr>
          </a:p>
        </p:txBody>
      </p:sp>
      <p:sp>
        <p:nvSpPr>
          <p:cNvPr id="257" name="Google Shape;257;p21"/>
          <p:cNvSpPr txBox="1">
            <a:spLocks noGrp="1"/>
          </p:cNvSpPr>
          <p:nvPr>
            <p:ph type="title"/>
          </p:nvPr>
        </p:nvSpPr>
        <p:spPr>
          <a:xfrm>
            <a:off x="457200" y="695262"/>
            <a:ext cx="8229600" cy="1773618"/>
          </a:xfrm>
          <a:prstGeom prst="rect">
            <a:avLst/>
          </a:prstGeom>
          <a:noFill/>
          <a:ln>
            <a:noFill/>
          </a:ln>
        </p:spPr>
        <p:txBody>
          <a:bodyPr spcFirstLastPara="1" wrap="square" lIns="91425" tIns="45700" rIns="91425" bIns="45700" anchor="ctr" anchorCtr="0">
            <a:noAutofit/>
          </a:bodyPr>
          <a:lstStyle/>
          <a:p>
            <a:pPr>
              <a:buSzPts val="3200"/>
            </a:pPr>
            <a:r>
              <a:rPr lang="en-US" sz="2800" b="1" dirty="0">
                <a:latin typeface="+mn-lt"/>
                <a:ea typeface="Times New Roman"/>
                <a:cs typeface="Times New Roman"/>
                <a:sym typeface="Times New Roman"/>
              </a:rPr>
              <a:t>Reference</a:t>
            </a:r>
            <a:br>
              <a:rPr lang="en-US" sz="2800" b="1" dirty="0">
                <a:latin typeface="+mn-lt"/>
                <a:ea typeface="Times New Roman"/>
                <a:cs typeface="Times New Roman"/>
                <a:sym typeface="Times New Roman"/>
              </a:rPr>
            </a:br>
            <a:br>
              <a:rPr lang="en-US" sz="1400" dirty="0">
                <a:latin typeface="+mn-lt"/>
                <a:ea typeface="Times New Roman"/>
                <a:cs typeface="Times New Roman"/>
                <a:sym typeface="Times New Roman"/>
              </a:rPr>
            </a:br>
            <a:r>
              <a:rPr lang="en-US" sz="2000" b="0" dirty="0">
                <a:latin typeface="+mn-lt"/>
                <a:ea typeface="Times New Roman"/>
                <a:cs typeface="Times New Roman"/>
                <a:sym typeface="Times New Roman"/>
              </a:rPr>
              <a:t>Agwa, I.S., </a:t>
            </a:r>
            <a:r>
              <a:rPr lang="en-US" sz="2000" b="0" dirty="0" err="1">
                <a:latin typeface="+mn-lt"/>
                <a:ea typeface="Times New Roman"/>
                <a:cs typeface="Times New Roman"/>
                <a:sym typeface="Times New Roman"/>
              </a:rPr>
              <a:t>Zeyad</a:t>
            </a:r>
            <a:r>
              <a:rPr lang="en-US" sz="2000" b="0" dirty="0">
                <a:latin typeface="+mn-lt"/>
                <a:ea typeface="Times New Roman"/>
                <a:cs typeface="Times New Roman"/>
                <a:sym typeface="Times New Roman"/>
              </a:rPr>
              <a:t>, A.M., </a:t>
            </a:r>
            <a:r>
              <a:rPr lang="en-US" sz="2000" b="0" dirty="0" err="1">
                <a:latin typeface="+mn-lt"/>
                <a:ea typeface="Times New Roman"/>
                <a:cs typeface="Times New Roman"/>
                <a:sym typeface="Times New Roman"/>
              </a:rPr>
              <a:t>Tayeh</a:t>
            </a:r>
            <a:r>
              <a:rPr lang="en-US" sz="2000" b="0" dirty="0">
                <a:latin typeface="+mn-lt"/>
                <a:ea typeface="Times New Roman"/>
                <a:cs typeface="Times New Roman"/>
                <a:sym typeface="Times New Roman"/>
              </a:rPr>
              <a:t>, B.A., Adesina, A., de Azevedo, A.R., Amin, M. and </a:t>
            </a:r>
            <a:r>
              <a:rPr lang="en-US" sz="2000" b="0" dirty="0" err="1">
                <a:latin typeface="+mn-lt"/>
                <a:ea typeface="Times New Roman"/>
                <a:cs typeface="Times New Roman"/>
                <a:sym typeface="Times New Roman"/>
              </a:rPr>
              <a:t>Hadzima</a:t>
            </a:r>
            <a:r>
              <a:rPr lang="en-US" sz="2000" b="0" dirty="0">
                <a:latin typeface="+mn-lt"/>
                <a:ea typeface="Times New Roman"/>
                <a:cs typeface="Times New Roman"/>
                <a:sym typeface="Times New Roman"/>
              </a:rPr>
              <a:t>-Nyarko, M., 2022. A comprehensive review on the use of sugarcane bagasse ash as a supplementary cementitious material to produce eco-friendly concretes. </a:t>
            </a:r>
            <a:r>
              <a:rPr lang="en-US" sz="2000" b="0" i="1" dirty="0">
                <a:latin typeface="+mn-lt"/>
                <a:ea typeface="Times New Roman"/>
                <a:cs typeface="Times New Roman"/>
                <a:sym typeface="Times New Roman"/>
              </a:rPr>
              <a:t>Materials Today: Proceedings</a:t>
            </a:r>
            <a:r>
              <a:rPr lang="en-US" sz="2000" b="0" dirty="0">
                <a:latin typeface="+mn-lt"/>
                <a:ea typeface="Times New Roman"/>
                <a:cs typeface="Times New Roman"/>
                <a:sym typeface="Times New Roman"/>
              </a:rPr>
              <a:t>. Available at: </a:t>
            </a:r>
            <a:r>
              <a:rPr lang="en-US" sz="2000" b="0" u="sng" dirty="0">
                <a:solidFill>
                  <a:schemeClr val="hlink"/>
                </a:solidFill>
                <a:latin typeface="+mn-lt"/>
                <a:ea typeface="Times New Roman"/>
                <a:cs typeface="Times New Roman"/>
                <a:sym typeface="Times New Roman"/>
                <a:hlinkClick r:id="rId4"/>
              </a:rPr>
              <a:t>https://doi.org/10.1016/j.matpr.2022.03.264</a:t>
            </a:r>
            <a:r>
              <a:rPr lang="en-US" sz="2000" b="0" dirty="0">
                <a:latin typeface="+mn-lt"/>
                <a:ea typeface="Times New Roman"/>
                <a:cs typeface="Times New Roman"/>
                <a:sym typeface="Times New Roman"/>
              </a:rPr>
              <a:t>  (Accessed on 16 February 2023) </a:t>
            </a:r>
            <a:br>
              <a:rPr lang="en-US" sz="2000" b="0" dirty="0">
                <a:latin typeface="+mn-lt"/>
                <a:ea typeface="Times New Roman"/>
                <a:cs typeface="Times New Roman"/>
                <a:sym typeface="Times New Roman"/>
              </a:rPr>
            </a:br>
            <a:br>
              <a:rPr lang="en-US" sz="1400" dirty="0">
                <a:latin typeface="+mn-lt"/>
              </a:rPr>
            </a:br>
            <a:endParaRPr sz="1400" dirty="0">
              <a:latin typeface="+mn-lt"/>
              <a:ea typeface="Times New Roman"/>
              <a:cs typeface="Times New Roman"/>
              <a:sym typeface="Times New Roman"/>
            </a:endParaRPr>
          </a:p>
        </p:txBody>
      </p:sp>
      <p:sp>
        <p:nvSpPr>
          <p:cNvPr id="2" name="TextBox 1">
            <a:extLst>
              <a:ext uri="{FF2B5EF4-FFF2-40B4-BE49-F238E27FC236}">
                <a16:creationId xmlns:a16="http://schemas.microsoft.com/office/drawing/2014/main" id="{53D3B250-55B9-4D58-F66C-4B27E6E90EB1}"/>
              </a:ext>
            </a:extLst>
          </p:cNvPr>
          <p:cNvSpPr txBox="1"/>
          <p:nvPr/>
        </p:nvSpPr>
        <p:spPr>
          <a:xfrm>
            <a:off x="502920" y="2742736"/>
            <a:ext cx="8028432" cy="1938992"/>
          </a:xfrm>
          <a:prstGeom prst="rect">
            <a:avLst/>
          </a:prstGeom>
          <a:noFill/>
        </p:spPr>
        <p:txBody>
          <a:bodyPr wrap="square">
            <a:spAutoFit/>
          </a:bodyPr>
          <a:lstStyle/>
          <a:p>
            <a:r>
              <a:rPr lang="en-US" sz="2000" dirty="0"/>
              <a:t>Biddle, S.J., </a:t>
            </a:r>
            <a:r>
              <a:rPr lang="en-US" sz="2000" dirty="0" err="1"/>
              <a:t>Ciaccioni</a:t>
            </a:r>
            <a:r>
              <a:rPr lang="en-US" sz="2000" dirty="0"/>
              <a:t>, S., Thomas, G. and Vergeer, I., 2019. Physical activity and mental health in children and adolescents: An updated review of reviews and an analysis of causality. Psychology of sport and exercise, 42, pp.146-155. Available at: https://doi.org/10.1016/j.psychsport.2018.08.011 (Accessed on 16 February 2023)</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01D253B-7BD6-653C-FB09-4213E3A784D7}"/>
              </a:ext>
            </a:extLst>
          </p:cNvPr>
          <p:cNvSpPr txBox="1"/>
          <p:nvPr/>
        </p:nvSpPr>
        <p:spPr>
          <a:xfrm>
            <a:off x="219456" y="204734"/>
            <a:ext cx="8650224" cy="5632311"/>
          </a:xfrm>
          <a:prstGeom prst="rect">
            <a:avLst/>
          </a:prstGeom>
          <a:noFill/>
        </p:spPr>
        <p:txBody>
          <a:bodyPr wrap="square">
            <a:spAutoFit/>
          </a:bodyPr>
          <a:lstStyle/>
          <a:p>
            <a:endParaRPr lang="en-US" dirty="0">
              <a:solidFill>
                <a:srgbClr val="FF8119"/>
              </a:solidFill>
              <a:hlinkClick r:id="rId2">
                <a:extLst>
                  <a:ext uri="{A12FA001-AC4F-418D-AE19-62706E023703}">
                    <ahyp:hlinkClr xmlns:ahyp="http://schemas.microsoft.com/office/drawing/2018/hyperlinkcolor" val="tx"/>
                  </a:ext>
                </a:extLst>
              </a:hlinkClick>
            </a:endParaRPr>
          </a:p>
          <a:p>
            <a:r>
              <a:rPr lang="en-US" sz="3200" b="1" dirty="0">
                <a:solidFill>
                  <a:schemeClr val="tx1">
                    <a:lumMod val="95000"/>
                    <a:lumOff val="5000"/>
                  </a:schemeClr>
                </a:solidFill>
                <a:latin typeface="+mj-lt"/>
                <a:hlinkClick r:id="rId2">
                  <a:extLst>
                    <a:ext uri="{A12FA001-AC4F-418D-AE19-62706E023703}">
                      <ahyp:hlinkClr xmlns:ahyp="http://schemas.microsoft.com/office/drawing/2018/hyperlinkcolor" val="tx"/>
                    </a:ext>
                  </a:extLst>
                </a:hlinkClick>
              </a:rPr>
              <a:t>Reference</a:t>
            </a:r>
          </a:p>
          <a:p>
            <a:endParaRPr lang="en-US" dirty="0">
              <a:solidFill>
                <a:srgbClr val="FF8119"/>
              </a:solidFill>
              <a:hlinkClick r:id="rId2">
                <a:extLst>
                  <a:ext uri="{A12FA001-AC4F-418D-AE19-62706E023703}">
                    <ahyp:hlinkClr xmlns:ahyp="http://schemas.microsoft.com/office/drawing/2018/hyperlinkcolor" val="tx"/>
                  </a:ext>
                </a:extLst>
              </a:hlinkClick>
            </a:endParaRPr>
          </a:p>
          <a:p>
            <a:r>
              <a:rPr lang="en-US" sz="2000" dirty="0">
                <a:solidFill>
                  <a:srgbClr val="FF8119"/>
                </a:solidFill>
                <a:hlinkClick r:id="rId2">
                  <a:extLst>
                    <a:ext uri="{A12FA001-AC4F-418D-AE19-62706E023703}">
                      <ahyp:hlinkClr xmlns:ahyp="http://schemas.microsoft.com/office/drawing/2018/hyperlinkcolor" val="tx"/>
                    </a:ext>
                  </a:extLst>
                </a:hlinkClick>
              </a:rPr>
              <a:t>Careerfoundary,2023Available </a:t>
            </a:r>
            <a:r>
              <a:rPr lang="en-US" sz="2000" dirty="0" err="1">
                <a:solidFill>
                  <a:srgbClr val="FF8119"/>
                </a:solidFill>
                <a:hlinkClick r:id="rId2">
                  <a:extLst>
                    <a:ext uri="{A12FA001-AC4F-418D-AE19-62706E023703}">
                      <ahyp:hlinkClr xmlns:ahyp="http://schemas.microsoft.com/office/drawing/2018/hyperlinkcolor" val="tx"/>
                    </a:ext>
                  </a:extLst>
                </a:hlinkClick>
              </a:rPr>
              <a:t>at:What</a:t>
            </a:r>
            <a:r>
              <a:rPr lang="en-US" sz="2000" dirty="0">
                <a:solidFill>
                  <a:srgbClr val="FF8119"/>
                </a:solidFill>
                <a:hlinkClick r:id="rId2">
                  <a:extLst>
                    <a:ext uri="{A12FA001-AC4F-418D-AE19-62706E023703}">
                      <ahyp:hlinkClr xmlns:ahyp="http://schemas.microsoft.com/office/drawing/2018/hyperlinkcolor" val="tx"/>
                    </a:ext>
                  </a:extLst>
                </a:hlinkClick>
              </a:rPr>
              <a:t> Is Descriptive Analytics? A Complete Guide (careerfoundry.com</a:t>
            </a:r>
            <a:endParaRPr lang="en-US" sz="2000" dirty="0">
              <a:solidFill>
                <a:srgbClr val="FF8119"/>
              </a:solidFill>
            </a:endParaRPr>
          </a:p>
          <a:p>
            <a:endParaRPr lang="en-US" sz="2000" dirty="0">
              <a:solidFill>
                <a:srgbClr val="FF8119"/>
              </a:solidFill>
            </a:endParaRPr>
          </a:p>
          <a:p>
            <a:r>
              <a:rPr lang="en-US" sz="2000" b="0" i="0" dirty="0" err="1">
                <a:solidFill>
                  <a:srgbClr val="222222"/>
                </a:solidFill>
                <a:effectLst/>
                <a:latin typeface="Arial" panose="020B0604020202020204" pitchFamily="34" charset="0"/>
              </a:rPr>
              <a:t>Dulock</a:t>
            </a:r>
            <a:r>
              <a:rPr lang="en-US" sz="2000" b="0" i="0" dirty="0">
                <a:solidFill>
                  <a:srgbClr val="222222"/>
                </a:solidFill>
                <a:effectLst/>
                <a:latin typeface="Arial" panose="020B0604020202020204" pitchFamily="34" charset="0"/>
              </a:rPr>
              <a:t>, H.L., 1993. Research design: Descriptive research. </a:t>
            </a:r>
            <a:r>
              <a:rPr lang="en-US" sz="2000" b="0" i="1" dirty="0">
                <a:solidFill>
                  <a:srgbClr val="222222"/>
                </a:solidFill>
                <a:effectLst/>
                <a:latin typeface="Arial" panose="020B0604020202020204" pitchFamily="34" charset="0"/>
              </a:rPr>
              <a:t>Journal of Pediatric Oncology Nursing</a:t>
            </a:r>
            <a:r>
              <a:rPr lang="en-US" sz="2000" b="0" i="0" dirty="0">
                <a:solidFill>
                  <a:srgbClr val="222222"/>
                </a:solidFill>
                <a:effectLst/>
                <a:latin typeface="Arial" panose="020B0604020202020204" pitchFamily="34" charset="0"/>
              </a:rPr>
              <a:t>, </a:t>
            </a:r>
            <a:r>
              <a:rPr lang="en-US" sz="2000" b="0" i="1" dirty="0">
                <a:solidFill>
                  <a:srgbClr val="222222"/>
                </a:solidFill>
                <a:effectLst/>
                <a:latin typeface="Arial" panose="020B0604020202020204" pitchFamily="34" charset="0"/>
              </a:rPr>
              <a:t>10</a:t>
            </a:r>
            <a:r>
              <a:rPr lang="en-US" sz="2000" b="0" i="0" dirty="0">
                <a:solidFill>
                  <a:srgbClr val="222222"/>
                </a:solidFill>
                <a:effectLst/>
                <a:latin typeface="Arial" panose="020B0604020202020204" pitchFamily="34" charset="0"/>
              </a:rPr>
              <a:t>(4), pp.154-157.Available </a:t>
            </a:r>
            <a:r>
              <a:rPr lang="en-US" sz="2000" b="0" i="0" dirty="0" err="1">
                <a:solidFill>
                  <a:srgbClr val="222222"/>
                </a:solidFill>
                <a:effectLst/>
                <a:latin typeface="Arial" panose="020B0604020202020204" pitchFamily="34" charset="0"/>
              </a:rPr>
              <a:t>at:</a:t>
            </a:r>
            <a:r>
              <a:rPr lang="en-US" sz="2000" dirty="0" err="1">
                <a:hlinkClick r:id="rId3"/>
              </a:rPr>
              <a:t>Research</a:t>
            </a:r>
            <a:r>
              <a:rPr lang="en-US" sz="2000" dirty="0">
                <a:hlinkClick r:id="rId3"/>
              </a:rPr>
              <a:t> Design: Descriptive Research - Helen L. </a:t>
            </a:r>
            <a:r>
              <a:rPr lang="en-US" sz="2000" dirty="0" err="1">
                <a:hlinkClick r:id="rId3"/>
              </a:rPr>
              <a:t>Dulock</a:t>
            </a:r>
            <a:r>
              <a:rPr lang="en-US" sz="2000" dirty="0">
                <a:hlinkClick r:id="rId3"/>
              </a:rPr>
              <a:t>, 1993 (sagepub.com)</a:t>
            </a:r>
            <a:endParaRPr lang="en-US" sz="2000" dirty="0"/>
          </a:p>
          <a:p>
            <a:endParaRPr lang="en-US" sz="2000" dirty="0"/>
          </a:p>
          <a:p>
            <a:r>
              <a:rPr lang="en-IN" sz="2000" b="0" i="0" dirty="0" err="1">
                <a:solidFill>
                  <a:srgbClr val="222222"/>
                </a:solidFill>
                <a:effectLst/>
                <a:latin typeface="Arial" panose="020B0604020202020204" pitchFamily="34" charset="0"/>
              </a:rPr>
              <a:t>Essiet</a:t>
            </a:r>
            <a:r>
              <a:rPr lang="en-IN" sz="2000" b="0" i="0" dirty="0">
                <a:solidFill>
                  <a:srgbClr val="222222"/>
                </a:solidFill>
                <a:effectLst/>
                <a:latin typeface="Arial" panose="020B0604020202020204" pitchFamily="34" charset="0"/>
              </a:rPr>
              <a:t>, I.A., </a:t>
            </a:r>
            <a:r>
              <a:rPr lang="en-IN" sz="2000" b="0" i="0" dirty="0" err="1">
                <a:solidFill>
                  <a:srgbClr val="222222"/>
                </a:solidFill>
                <a:effectLst/>
                <a:latin typeface="Arial" panose="020B0604020202020204" pitchFamily="34" charset="0"/>
              </a:rPr>
              <a:t>Baharom</a:t>
            </a:r>
            <a:r>
              <a:rPr lang="en-IN" sz="2000" b="0" i="0" dirty="0">
                <a:solidFill>
                  <a:srgbClr val="222222"/>
                </a:solidFill>
                <a:effectLst/>
                <a:latin typeface="Arial" panose="020B0604020202020204" pitchFamily="34" charset="0"/>
              </a:rPr>
              <a:t>, A., Shahar, H.K. and </a:t>
            </a:r>
            <a:r>
              <a:rPr lang="en-IN" sz="2000" b="0" i="0" dirty="0" err="1">
                <a:solidFill>
                  <a:srgbClr val="222222"/>
                </a:solidFill>
                <a:effectLst/>
                <a:latin typeface="Arial" panose="020B0604020202020204" pitchFamily="34" charset="0"/>
              </a:rPr>
              <a:t>Uzochukwu</a:t>
            </a:r>
            <a:r>
              <a:rPr lang="en-IN" sz="2000" b="0" i="0" dirty="0">
                <a:solidFill>
                  <a:srgbClr val="222222"/>
                </a:solidFill>
                <a:effectLst/>
                <a:latin typeface="Arial" panose="020B0604020202020204" pitchFamily="34" charset="0"/>
              </a:rPr>
              <a:t>, B., 2017. Application of the Socio-Ecological Model to predict physical activity behaviour among Nigerian University students. </a:t>
            </a:r>
            <a:r>
              <a:rPr lang="en-IN" sz="2000" b="0" i="1" dirty="0">
                <a:solidFill>
                  <a:srgbClr val="222222"/>
                </a:solidFill>
                <a:effectLst/>
                <a:latin typeface="Arial" panose="020B0604020202020204" pitchFamily="34" charset="0"/>
              </a:rPr>
              <a:t>The Pan African Medical Journal</a:t>
            </a:r>
            <a:r>
              <a:rPr lang="en-IN" sz="2000" b="0" i="0" dirty="0">
                <a:solidFill>
                  <a:srgbClr val="222222"/>
                </a:solidFill>
                <a:effectLst/>
                <a:latin typeface="Arial" panose="020B0604020202020204" pitchFamily="34" charset="0"/>
              </a:rPr>
              <a:t>, </a:t>
            </a:r>
            <a:r>
              <a:rPr lang="en-IN" sz="2000" b="0" i="1" dirty="0">
                <a:solidFill>
                  <a:srgbClr val="222222"/>
                </a:solidFill>
                <a:effectLst/>
                <a:latin typeface="Arial" panose="020B0604020202020204" pitchFamily="34" charset="0"/>
              </a:rPr>
              <a:t>26</a:t>
            </a:r>
            <a:r>
              <a:rPr lang="en-IN" sz="2000" b="0" i="0" dirty="0">
                <a:solidFill>
                  <a:srgbClr val="222222"/>
                </a:solidFill>
                <a:effectLst/>
                <a:latin typeface="Arial" panose="020B0604020202020204" pitchFamily="34" charset="0"/>
              </a:rPr>
              <a:t>.Available at:</a:t>
            </a:r>
            <a:r>
              <a:rPr lang="en-US" sz="2000" dirty="0">
                <a:hlinkClick r:id="rId4"/>
              </a:rPr>
              <a:t>Application of the Socio-Ecological Model to predict physical activity </a:t>
            </a:r>
            <a:r>
              <a:rPr lang="en-US" sz="2000" dirty="0" err="1">
                <a:hlinkClick r:id="rId4"/>
              </a:rPr>
              <a:t>behaviour</a:t>
            </a:r>
            <a:r>
              <a:rPr lang="en-US" sz="2000" dirty="0">
                <a:hlinkClick r:id="rId4"/>
              </a:rPr>
              <a:t> among Nigerian University students - PMC (nih.gov)</a:t>
            </a:r>
            <a:endParaRPr lang="en-IN" sz="2000" dirty="0"/>
          </a:p>
          <a:p>
            <a:endParaRPr lang="en-IN" sz="2000" dirty="0"/>
          </a:p>
          <a:p>
            <a:endParaRPr lang="en-IN" sz="2000" dirty="0"/>
          </a:p>
        </p:txBody>
      </p:sp>
    </p:spTree>
    <p:extLst>
      <p:ext uri="{BB962C8B-B14F-4D97-AF65-F5344CB8AC3E}">
        <p14:creationId xmlns:p14="http://schemas.microsoft.com/office/powerpoint/2010/main" val="16021095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FA3FF3D-DF6A-D08F-3FA6-BF9A660DE72F}"/>
              </a:ext>
            </a:extLst>
          </p:cNvPr>
          <p:cNvSpPr>
            <a:spLocks noGrp="1"/>
          </p:cNvSpPr>
          <p:nvPr>
            <p:ph type="body" idx="1"/>
          </p:nvPr>
        </p:nvSpPr>
        <p:spPr>
          <a:xfrm>
            <a:off x="457200" y="4809426"/>
            <a:ext cx="8229600" cy="1773936"/>
          </a:xfrm>
        </p:spPr>
        <p:txBody>
          <a:bodyPr>
            <a:normAutofit fontScale="77500" lnSpcReduction="20000"/>
          </a:bodyPr>
          <a:lstStyle/>
          <a:p>
            <a:pPr marL="150876" indent="0">
              <a:buNone/>
            </a:pPr>
            <a:r>
              <a:rPr lang="en-US" sz="2800" b="0" i="0" dirty="0" err="1">
                <a:solidFill>
                  <a:srgbClr val="222222"/>
                </a:solidFill>
                <a:effectLst/>
                <a:latin typeface="Arial" panose="020B0604020202020204" pitchFamily="34" charset="0"/>
              </a:rPr>
              <a:t>Kesmodel</a:t>
            </a:r>
            <a:r>
              <a:rPr lang="en-US" sz="2800" b="0" i="0" dirty="0">
                <a:solidFill>
                  <a:srgbClr val="222222"/>
                </a:solidFill>
                <a:effectLst/>
                <a:latin typeface="Arial" panose="020B0604020202020204" pitchFamily="34" charset="0"/>
              </a:rPr>
              <a:t>, U.S., 2018. Cross‐sectional studies–what are they good for?. </a:t>
            </a:r>
            <a:r>
              <a:rPr lang="en-US" sz="2800" b="0" i="1" dirty="0">
                <a:solidFill>
                  <a:srgbClr val="222222"/>
                </a:solidFill>
                <a:effectLst/>
                <a:latin typeface="Arial" panose="020B0604020202020204" pitchFamily="34" charset="0"/>
              </a:rPr>
              <a:t>Acta </a:t>
            </a:r>
            <a:r>
              <a:rPr lang="en-US" sz="2800" b="0" i="1" dirty="0" err="1">
                <a:solidFill>
                  <a:srgbClr val="222222"/>
                </a:solidFill>
                <a:effectLst/>
                <a:latin typeface="Arial" panose="020B0604020202020204" pitchFamily="34" charset="0"/>
              </a:rPr>
              <a:t>obstetricia</a:t>
            </a:r>
            <a:r>
              <a:rPr lang="en-US" sz="2800" b="0" i="1" dirty="0">
                <a:solidFill>
                  <a:srgbClr val="222222"/>
                </a:solidFill>
                <a:effectLst/>
                <a:latin typeface="Arial" panose="020B0604020202020204" pitchFamily="34" charset="0"/>
              </a:rPr>
              <a:t> et </a:t>
            </a:r>
            <a:r>
              <a:rPr lang="en-US" sz="2800" b="0" i="1" dirty="0" err="1">
                <a:solidFill>
                  <a:srgbClr val="222222"/>
                </a:solidFill>
                <a:effectLst/>
                <a:latin typeface="Arial" panose="020B0604020202020204" pitchFamily="34" charset="0"/>
              </a:rPr>
              <a:t>gynecologica</a:t>
            </a:r>
            <a:r>
              <a:rPr lang="en-US" sz="2800" b="0" i="1" dirty="0">
                <a:solidFill>
                  <a:srgbClr val="222222"/>
                </a:solidFill>
                <a:effectLst/>
                <a:latin typeface="Arial" panose="020B0604020202020204" pitchFamily="34" charset="0"/>
              </a:rPr>
              <a:t> Scandinavica</a:t>
            </a:r>
            <a:r>
              <a:rPr lang="en-US" sz="2800" b="0" i="0" dirty="0">
                <a:solidFill>
                  <a:srgbClr val="222222"/>
                </a:solidFill>
                <a:effectLst/>
                <a:latin typeface="Arial" panose="020B0604020202020204" pitchFamily="34" charset="0"/>
              </a:rPr>
              <a:t>, </a:t>
            </a:r>
            <a:r>
              <a:rPr lang="en-US" sz="2800" b="0" i="1" dirty="0">
                <a:solidFill>
                  <a:srgbClr val="222222"/>
                </a:solidFill>
                <a:effectLst/>
                <a:latin typeface="Arial" panose="020B0604020202020204" pitchFamily="34" charset="0"/>
              </a:rPr>
              <a:t>97</a:t>
            </a:r>
            <a:r>
              <a:rPr lang="en-US" sz="2800" b="0" i="0" dirty="0">
                <a:solidFill>
                  <a:srgbClr val="222222"/>
                </a:solidFill>
                <a:effectLst/>
                <a:latin typeface="Arial" panose="020B0604020202020204" pitchFamily="34" charset="0"/>
              </a:rPr>
              <a:t>(4), pp.388-393.Available at:</a:t>
            </a:r>
            <a:r>
              <a:rPr lang="en-US" sz="2800" dirty="0">
                <a:hlinkClick r:id="rId2"/>
              </a:rPr>
              <a:t> Cross‐sectional studies – what are they good for? - </a:t>
            </a:r>
            <a:r>
              <a:rPr lang="en-US" sz="2800" dirty="0" err="1">
                <a:hlinkClick r:id="rId2"/>
              </a:rPr>
              <a:t>Kesmodel</a:t>
            </a:r>
            <a:r>
              <a:rPr lang="en-US" sz="2800" dirty="0">
                <a:hlinkClick r:id="rId2"/>
              </a:rPr>
              <a:t> - 2018 - Acta </a:t>
            </a:r>
            <a:r>
              <a:rPr lang="en-US" sz="2800" dirty="0" err="1">
                <a:hlinkClick r:id="rId2"/>
              </a:rPr>
              <a:t>Obstetricia</a:t>
            </a:r>
            <a:r>
              <a:rPr lang="en-US" sz="2800" dirty="0">
                <a:hlinkClick r:id="rId2"/>
              </a:rPr>
              <a:t> et </a:t>
            </a:r>
            <a:r>
              <a:rPr lang="en-US" sz="2800" dirty="0" err="1">
                <a:hlinkClick r:id="rId2"/>
              </a:rPr>
              <a:t>Gynecologica</a:t>
            </a:r>
            <a:r>
              <a:rPr lang="en-US" sz="2800" dirty="0">
                <a:hlinkClick r:id="rId2"/>
              </a:rPr>
              <a:t> Scandinavica - Wiley Online Library</a:t>
            </a:r>
            <a:endParaRPr lang="en-IN" sz="2800" dirty="0"/>
          </a:p>
          <a:p>
            <a:pPr marL="150876" indent="0">
              <a:buNone/>
            </a:pPr>
            <a:endParaRPr lang="en-IN" dirty="0"/>
          </a:p>
        </p:txBody>
      </p:sp>
      <p:sp>
        <p:nvSpPr>
          <p:cNvPr id="3" name="Title 2">
            <a:extLst>
              <a:ext uri="{FF2B5EF4-FFF2-40B4-BE49-F238E27FC236}">
                <a16:creationId xmlns:a16="http://schemas.microsoft.com/office/drawing/2014/main" id="{B0C9D47F-7BFB-FA37-28C6-5E87A7513BA4}"/>
              </a:ext>
            </a:extLst>
          </p:cNvPr>
          <p:cNvSpPr>
            <a:spLocks noGrp="1"/>
          </p:cNvSpPr>
          <p:nvPr>
            <p:ph type="title"/>
          </p:nvPr>
        </p:nvSpPr>
        <p:spPr/>
        <p:txBody>
          <a:bodyPr/>
          <a:lstStyle/>
          <a:p>
            <a:r>
              <a:rPr lang="en-IN" dirty="0"/>
              <a:t>Reference</a:t>
            </a:r>
          </a:p>
        </p:txBody>
      </p:sp>
      <p:sp>
        <p:nvSpPr>
          <p:cNvPr id="5" name="TextBox 4">
            <a:extLst>
              <a:ext uri="{FF2B5EF4-FFF2-40B4-BE49-F238E27FC236}">
                <a16:creationId xmlns:a16="http://schemas.microsoft.com/office/drawing/2014/main" id="{989722B2-9AD9-E5FC-C0D9-24D2FD2065AC}"/>
              </a:ext>
            </a:extLst>
          </p:cNvPr>
          <p:cNvSpPr txBox="1"/>
          <p:nvPr/>
        </p:nvSpPr>
        <p:spPr>
          <a:xfrm>
            <a:off x="237744" y="1182231"/>
            <a:ext cx="8778240" cy="4247317"/>
          </a:xfrm>
          <a:prstGeom prst="rect">
            <a:avLst/>
          </a:prstGeom>
          <a:noFill/>
        </p:spPr>
        <p:txBody>
          <a:bodyPr wrap="square">
            <a:spAutoFit/>
          </a:bodyPr>
          <a:lstStyle/>
          <a:p>
            <a:pPr marL="365760" lvl="0" indent="-256031" algn="l" rtl="0">
              <a:spcBef>
                <a:spcPts val="400"/>
              </a:spcBef>
              <a:spcAft>
                <a:spcPts val="0"/>
              </a:spcAft>
              <a:buSzPts val="680"/>
              <a:buChar char="🞂"/>
            </a:pPr>
            <a:r>
              <a:rPr lang="en-US" sz="2000" dirty="0" err="1">
                <a:latin typeface="+mn-lt"/>
                <a:ea typeface="Times New Roman"/>
                <a:cs typeface="Times New Roman"/>
                <a:sym typeface="Times New Roman"/>
              </a:rPr>
              <a:t>Ginis</a:t>
            </a:r>
            <a:r>
              <a:rPr lang="en-US" sz="2000" dirty="0">
                <a:latin typeface="+mn-lt"/>
                <a:ea typeface="Times New Roman"/>
                <a:cs typeface="Times New Roman"/>
                <a:sym typeface="Times New Roman"/>
              </a:rPr>
              <a:t>, K.A.M., van der Ploeg, H.P., Foster, C., Lai, B., McBride, C.B., Ng, K., Pratt, M., </a:t>
            </a:r>
            <a:r>
              <a:rPr lang="en-US" sz="2000" dirty="0" err="1">
                <a:latin typeface="+mn-lt"/>
                <a:ea typeface="Times New Roman"/>
                <a:cs typeface="Times New Roman"/>
                <a:sym typeface="Times New Roman"/>
              </a:rPr>
              <a:t>Shirazipour</a:t>
            </a:r>
            <a:r>
              <a:rPr lang="en-US" sz="2000" dirty="0">
                <a:latin typeface="+mn-lt"/>
                <a:ea typeface="Times New Roman"/>
                <a:cs typeface="Times New Roman"/>
                <a:sym typeface="Times New Roman"/>
              </a:rPr>
              <a:t>, C.H., Smith, B., Vásquez, P.M. and Heath, G.W., 2021. Participation of people living with disabilities in physical activity: a global perspective. </a:t>
            </a:r>
            <a:r>
              <a:rPr lang="en-US" sz="2000" i="1" dirty="0">
                <a:latin typeface="+mn-lt"/>
                <a:ea typeface="Times New Roman"/>
                <a:cs typeface="Times New Roman"/>
                <a:sym typeface="Times New Roman"/>
              </a:rPr>
              <a:t>The Lancet</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398</a:t>
            </a:r>
            <a:r>
              <a:rPr lang="en-US" sz="2000" dirty="0">
                <a:latin typeface="+mn-lt"/>
                <a:ea typeface="Times New Roman"/>
                <a:cs typeface="Times New Roman"/>
                <a:sym typeface="Times New Roman"/>
              </a:rPr>
              <a:t>(10298), pp.443-455. Available at: </a:t>
            </a:r>
            <a:r>
              <a:rPr lang="en-US" sz="2000" u="sng" dirty="0">
                <a:solidFill>
                  <a:schemeClr val="hlink"/>
                </a:solidFill>
                <a:latin typeface="+mn-lt"/>
                <a:ea typeface="Times New Roman"/>
                <a:cs typeface="Times New Roman"/>
                <a:sym typeface="Times New Roman"/>
                <a:hlinkClick r:id="rId3"/>
              </a:rPr>
              <a:t>https://doi.org/10.1016/S0140-6736(21)01164-8</a:t>
            </a:r>
            <a:r>
              <a:rPr lang="en-US" sz="2000" dirty="0">
                <a:latin typeface="+mn-lt"/>
                <a:ea typeface="Times New Roman"/>
                <a:cs typeface="Times New Roman"/>
                <a:sym typeface="Times New Roman"/>
              </a:rPr>
              <a:t> (Accessed on 16 February 2023)</a:t>
            </a:r>
          </a:p>
          <a:p>
            <a:pPr marL="365760" indent="-256031">
              <a:spcBef>
                <a:spcPts val="400"/>
              </a:spcBef>
              <a:buSzPts val="680"/>
              <a:buFont typeface="Arial"/>
              <a:buChar char="🞂"/>
            </a:pPr>
            <a:r>
              <a:rPr lang="en-US" sz="2000" dirty="0">
                <a:latin typeface="+mn-lt"/>
                <a:ea typeface="Times New Roman"/>
                <a:cs typeface="Times New Roman"/>
                <a:sym typeface="Times New Roman"/>
              </a:rPr>
              <a:t>Kawasaki, T., </a:t>
            </a:r>
            <a:r>
              <a:rPr lang="en-US" sz="2000" dirty="0" err="1">
                <a:latin typeface="+mn-lt"/>
                <a:ea typeface="Times New Roman"/>
                <a:cs typeface="Times New Roman"/>
                <a:sym typeface="Times New Roman"/>
              </a:rPr>
              <a:t>Wakashima</a:t>
            </a:r>
            <a:r>
              <a:rPr lang="en-US" sz="2000" dirty="0">
                <a:latin typeface="+mn-lt"/>
                <a:ea typeface="Times New Roman"/>
                <a:cs typeface="Times New Roman"/>
                <a:sym typeface="Times New Roman"/>
              </a:rPr>
              <a:t>, H. and </a:t>
            </a:r>
            <a:r>
              <a:rPr lang="en-US" sz="2000" dirty="0" err="1">
                <a:latin typeface="+mn-lt"/>
                <a:ea typeface="Times New Roman"/>
                <a:cs typeface="Times New Roman"/>
                <a:sym typeface="Times New Roman"/>
              </a:rPr>
              <a:t>Shibasaki</a:t>
            </a:r>
            <a:r>
              <a:rPr lang="en-US" sz="2000" dirty="0">
                <a:latin typeface="+mn-lt"/>
                <a:ea typeface="Times New Roman"/>
                <a:cs typeface="Times New Roman"/>
                <a:sym typeface="Times New Roman"/>
              </a:rPr>
              <a:t>, R., 2022. The use of e-commerce and the COVID-19 outbreak: A panel data analysis in Japan. </a:t>
            </a:r>
            <a:r>
              <a:rPr lang="en-US" sz="2000" i="1" dirty="0">
                <a:latin typeface="+mn-lt"/>
                <a:ea typeface="Times New Roman"/>
                <a:cs typeface="Times New Roman"/>
                <a:sym typeface="Times New Roman"/>
              </a:rPr>
              <a:t>Transport Policy</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115</a:t>
            </a:r>
            <a:r>
              <a:rPr lang="en-US" sz="2000" dirty="0">
                <a:latin typeface="+mn-lt"/>
                <a:ea typeface="Times New Roman"/>
                <a:cs typeface="Times New Roman"/>
                <a:sym typeface="Times New Roman"/>
              </a:rPr>
              <a:t>, pp.88-100. Available at: </a:t>
            </a:r>
            <a:r>
              <a:rPr lang="en-US" sz="2000" u="sng" dirty="0">
                <a:solidFill>
                  <a:schemeClr val="hlink"/>
                </a:solidFill>
                <a:latin typeface="+mn-lt"/>
                <a:ea typeface="Times New Roman"/>
                <a:cs typeface="Times New Roman"/>
                <a:sym typeface="Times New Roman"/>
                <a:hlinkClick r:id="rId4"/>
              </a:rPr>
              <a:t>https://doi.org/10.1016/j.tranpol.2021.10.023</a:t>
            </a:r>
            <a:r>
              <a:rPr lang="en-US" sz="2000" dirty="0">
                <a:latin typeface="+mn-lt"/>
                <a:ea typeface="Times New Roman"/>
                <a:cs typeface="Times New Roman"/>
                <a:sym typeface="Times New Roman"/>
              </a:rPr>
              <a:t> (Accessed on 16 February 2023)</a:t>
            </a:r>
            <a:r>
              <a:rPr lang="en-US" sz="2000" b="0" i="0" dirty="0">
                <a:solidFill>
                  <a:srgbClr val="222222"/>
                </a:solidFill>
                <a:effectLst/>
                <a:latin typeface="Arial" panose="020B0604020202020204" pitchFamily="34" charset="0"/>
              </a:rPr>
              <a:t> </a:t>
            </a:r>
          </a:p>
          <a:p>
            <a:pPr marL="365760" indent="-256031">
              <a:spcBef>
                <a:spcPts val="400"/>
              </a:spcBef>
              <a:buSzPts val="680"/>
              <a:buFont typeface="Arial"/>
              <a:buChar char="🞂"/>
            </a:pPr>
            <a:endParaRPr lang="en-US" sz="2000" b="0" i="0" dirty="0">
              <a:solidFill>
                <a:srgbClr val="222222"/>
              </a:solidFill>
              <a:effectLst/>
              <a:latin typeface="Arial" panose="020B0604020202020204" pitchFamily="34" charset="0"/>
            </a:endParaRPr>
          </a:p>
          <a:p>
            <a:pPr marL="365760" lvl="0" indent="-256031" algn="l" rtl="0">
              <a:spcBef>
                <a:spcPts val="400"/>
              </a:spcBef>
              <a:spcAft>
                <a:spcPts val="0"/>
              </a:spcAft>
              <a:buSzPts val="680"/>
              <a:buChar char="🞂"/>
            </a:pPr>
            <a:endParaRPr lang="en-US" sz="2000" dirty="0">
              <a:latin typeface="+mn-lt"/>
            </a:endParaRPr>
          </a:p>
        </p:txBody>
      </p:sp>
    </p:spTree>
    <p:extLst>
      <p:ext uri="{BB962C8B-B14F-4D97-AF65-F5344CB8AC3E}">
        <p14:creationId xmlns:p14="http://schemas.microsoft.com/office/powerpoint/2010/main" val="16781445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B4FC4FAD-674B-6A89-A184-CA88482F92D2}"/>
              </a:ext>
            </a:extLst>
          </p:cNvPr>
          <p:cNvSpPr>
            <a:spLocks noGrp="1"/>
          </p:cNvSpPr>
          <p:nvPr>
            <p:ph type="body" idx="1"/>
          </p:nvPr>
        </p:nvSpPr>
        <p:spPr>
          <a:xfrm>
            <a:off x="73152" y="850709"/>
            <a:ext cx="8522208" cy="4525963"/>
          </a:xfrm>
        </p:spPr>
        <p:txBody>
          <a:bodyPr>
            <a:normAutofit fontScale="25000" lnSpcReduction="20000"/>
          </a:bodyPr>
          <a:lstStyle/>
          <a:p>
            <a:r>
              <a:rPr lang="en-US" sz="8000" b="0" i="0" dirty="0">
                <a:solidFill>
                  <a:srgbClr val="222222"/>
                </a:solidFill>
                <a:effectLst/>
                <a:latin typeface="+mn-lt"/>
              </a:rPr>
              <a:t>Olsen, C. and St George, D.M.M., 2004. Cross-sectional study design and data analysis. </a:t>
            </a:r>
            <a:r>
              <a:rPr lang="en-US" sz="8000" b="0" i="1" dirty="0">
                <a:solidFill>
                  <a:srgbClr val="222222"/>
                </a:solidFill>
                <a:effectLst/>
                <a:latin typeface="+mn-lt"/>
              </a:rPr>
              <a:t>College entrance examination board</a:t>
            </a:r>
            <a:r>
              <a:rPr lang="en-US" sz="8000" b="0" i="0" dirty="0">
                <a:solidFill>
                  <a:srgbClr val="222222"/>
                </a:solidFill>
                <a:effectLst/>
                <a:latin typeface="+mn-lt"/>
              </a:rPr>
              <a:t>, </a:t>
            </a:r>
            <a:r>
              <a:rPr lang="en-US" sz="8000" b="0" i="1" dirty="0">
                <a:solidFill>
                  <a:srgbClr val="222222"/>
                </a:solidFill>
                <a:effectLst/>
                <a:latin typeface="+mn-lt"/>
              </a:rPr>
              <a:t>26</a:t>
            </a:r>
            <a:r>
              <a:rPr lang="en-US" sz="8000" b="0" i="0" dirty="0">
                <a:solidFill>
                  <a:srgbClr val="222222"/>
                </a:solidFill>
                <a:effectLst/>
                <a:latin typeface="+mn-lt"/>
              </a:rPr>
              <a:t>(03), p.2006.Available at:</a:t>
            </a:r>
            <a:r>
              <a:rPr lang="en-US" sz="8000" dirty="0">
                <a:latin typeface="+mn-lt"/>
                <a:hlinkClick r:id="rId2"/>
              </a:rPr>
              <a:t>4297_MODULE_05.qxd (yes-competition.org)</a:t>
            </a:r>
            <a:endParaRPr lang="en-US" sz="8000" dirty="0">
              <a:latin typeface="+mn-lt"/>
              <a:ea typeface="Times New Roman"/>
              <a:cs typeface="Times New Roman"/>
              <a:sym typeface="Times New Roman"/>
            </a:endParaRPr>
          </a:p>
          <a:p>
            <a:endParaRPr lang="en-US" sz="8000" dirty="0">
              <a:latin typeface="+mn-lt"/>
              <a:ea typeface="Times New Roman"/>
              <a:cs typeface="Times New Roman"/>
              <a:sym typeface="Times New Roman"/>
            </a:endParaRPr>
          </a:p>
          <a:p>
            <a:endParaRPr lang="en-US" sz="8000" dirty="0">
              <a:latin typeface="+mn-lt"/>
              <a:ea typeface="Times New Roman"/>
              <a:cs typeface="Times New Roman"/>
              <a:sym typeface="Times New Roman"/>
            </a:endParaRPr>
          </a:p>
          <a:p>
            <a:r>
              <a:rPr lang="en-US" sz="8000" dirty="0" err="1">
                <a:latin typeface="+mn-lt"/>
                <a:ea typeface="Times New Roman"/>
                <a:cs typeface="Times New Roman"/>
                <a:sym typeface="Times New Roman"/>
              </a:rPr>
              <a:t>Schröer</a:t>
            </a:r>
            <a:r>
              <a:rPr lang="en-US" sz="8000" dirty="0">
                <a:latin typeface="+mn-lt"/>
                <a:ea typeface="Times New Roman"/>
                <a:cs typeface="Times New Roman"/>
                <a:sym typeface="Times New Roman"/>
              </a:rPr>
              <a:t>, C., Kruse, F. and Gómez, J.M., 2021. A systematic literature review on applying CRISP-DM process model. </a:t>
            </a:r>
            <a:r>
              <a:rPr lang="en-US" sz="8000" i="1" dirty="0">
                <a:latin typeface="+mn-lt"/>
                <a:ea typeface="Times New Roman"/>
                <a:cs typeface="Times New Roman"/>
                <a:sym typeface="Times New Roman"/>
              </a:rPr>
              <a:t>Procedia Computer Science</a:t>
            </a:r>
            <a:r>
              <a:rPr lang="en-US" sz="8000" dirty="0">
                <a:latin typeface="+mn-lt"/>
                <a:ea typeface="Times New Roman"/>
                <a:cs typeface="Times New Roman"/>
                <a:sym typeface="Times New Roman"/>
              </a:rPr>
              <a:t>, </a:t>
            </a:r>
            <a:r>
              <a:rPr lang="en-US" sz="8000" i="1" dirty="0">
                <a:latin typeface="+mn-lt"/>
                <a:ea typeface="Times New Roman"/>
                <a:cs typeface="Times New Roman"/>
                <a:sym typeface="Times New Roman"/>
              </a:rPr>
              <a:t>181</a:t>
            </a:r>
            <a:r>
              <a:rPr lang="en-US" sz="8000" dirty="0">
                <a:latin typeface="+mn-lt"/>
                <a:ea typeface="Times New Roman"/>
                <a:cs typeface="Times New Roman"/>
                <a:sym typeface="Times New Roman"/>
              </a:rPr>
              <a:t>, pp.526-534. Available at: </a:t>
            </a:r>
            <a:r>
              <a:rPr lang="en-US" sz="8000" u="sng" dirty="0">
                <a:solidFill>
                  <a:schemeClr val="hlink"/>
                </a:solidFill>
                <a:latin typeface="+mn-lt"/>
                <a:ea typeface="Times New Roman"/>
                <a:cs typeface="Times New Roman"/>
                <a:sym typeface="Times New Roman"/>
                <a:hlinkClick r:id="rId3"/>
              </a:rPr>
              <a:t>https://doi.org/10.1016/j.procs.2021.01.199</a:t>
            </a:r>
            <a:r>
              <a:rPr lang="en-US" sz="8000" dirty="0">
                <a:latin typeface="+mn-lt"/>
                <a:ea typeface="Times New Roman"/>
                <a:cs typeface="Times New Roman"/>
                <a:sym typeface="Times New Roman"/>
              </a:rPr>
              <a:t>  (Accessed on 16 February 2023)</a:t>
            </a:r>
          </a:p>
          <a:p>
            <a:r>
              <a:rPr lang="en-US" sz="8000" dirty="0">
                <a:latin typeface="+mn-lt"/>
                <a:ea typeface="Times New Roman"/>
                <a:cs typeface="Times New Roman"/>
                <a:sym typeface="Times New Roman"/>
              </a:rPr>
              <a:t>Snyder, H., (2019). “Literature review as a research methodology: An overview and guidelines.” </a:t>
            </a:r>
            <a:r>
              <a:rPr lang="en-US" sz="8000" i="1" dirty="0">
                <a:latin typeface="+mn-lt"/>
                <a:ea typeface="Times New Roman"/>
                <a:cs typeface="Times New Roman"/>
                <a:sym typeface="Times New Roman"/>
              </a:rPr>
              <a:t>Journal of business research</a:t>
            </a:r>
            <a:r>
              <a:rPr lang="en-US" sz="8000" dirty="0">
                <a:latin typeface="+mn-lt"/>
                <a:ea typeface="Times New Roman"/>
                <a:cs typeface="Times New Roman"/>
                <a:sym typeface="Times New Roman"/>
              </a:rPr>
              <a:t>, </a:t>
            </a:r>
            <a:r>
              <a:rPr lang="en-US" sz="8000" i="1" dirty="0">
                <a:latin typeface="+mn-lt"/>
                <a:ea typeface="Times New Roman"/>
                <a:cs typeface="Times New Roman"/>
                <a:sym typeface="Times New Roman"/>
              </a:rPr>
              <a:t>104</a:t>
            </a:r>
            <a:r>
              <a:rPr lang="en-US" sz="8000" dirty="0">
                <a:latin typeface="+mn-lt"/>
                <a:ea typeface="Times New Roman"/>
                <a:cs typeface="Times New Roman"/>
                <a:sym typeface="Times New Roman"/>
              </a:rPr>
              <a:t>, pp.333-339.</a:t>
            </a:r>
            <a:r>
              <a:rPr lang="en-US" sz="8000" u="sng" dirty="0">
                <a:solidFill>
                  <a:schemeClr val="hlink"/>
                </a:solidFill>
                <a:latin typeface="+mn-lt"/>
                <a:ea typeface="Times New Roman"/>
                <a:cs typeface="Times New Roman"/>
                <a:sym typeface="Times New Roman"/>
                <a:hlinkClick r:id="rId4"/>
              </a:rPr>
              <a:t> https://doi.org/10.1016/j.jbusres.2019.07.039</a:t>
            </a:r>
            <a:r>
              <a:rPr lang="en-US" sz="8000" dirty="0">
                <a:latin typeface="+mn-lt"/>
                <a:ea typeface="Times New Roman"/>
                <a:cs typeface="Times New Roman"/>
                <a:sym typeface="Times New Roman"/>
              </a:rPr>
              <a:t> (Accessed on 16 February 2023)</a:t>
            </a:r>
          </a:p>
          <a:p>
            <a:r>
              <a:rPr lang="en-US" sz="8000" dirty="0" err="1">
                <a:latin typeface="+mn-lt"/>
                <a:ea typeface="Times New Roman"/>
                <a:cs typeface="Times New Roman"/>
                <a:sym typeface="Times New Roman"/>
              </a:rPr>
              <a:t>Squillacioti</a:t>
            </a:r>
            <a:r>
              <a:rPr lang="en-US" sz="8000" dirty="0">
                <a:latin typeface="+mn-lt"/>
                <a:ea typeface="Times New Roman"/>
                <a:cs typeface="Times New Roman"/>
                <a:sym typeface="Times New Roman"/>
              </a:rPr>
              <a:t>, G., </a:t>
            </a:r>
            <a:r>
              <a:rPr lang="en-US" sz="8000" dirty="0" err="1">
                <a:latin typeface="+mn-lt"/>
                <a:ea typeface="Times New Roman"/>
                <a:cs typeface="Times New Roman"/>
                <a:sym typeface="Times New Roman"/>
              </a:rPr>
              <a:t>Carsin</a:t>
            </a:r>
            <a:r>
              <a:rPr lang="en-US" sz="8000" dirty="0">
                <a:latin typeface="+mn-lt"/>
                <a:ea typeface="Times New Roman"/>
                <a:cs typeface="Times New Roman"/>
                <a:sym typeface="Times New Roman"/>
              </a:rPr>
              <a:t>, A.E., Bellisario, V., Bono, R. and Garcia-</a:t>
            </a:r>
            <a:r>
              <a:rPr lang="en-US" sz="8000" dirty="0" err="1">
                <a:latin typeface="+mn-lt"/>
                <a:ea typeface="Times New Roman"/>
                <a:cs typeface="Times New Roman"/>
                <a:sym typeface="Times New Roman"/>
              </a:rPr>
              <a:t>Aymerich</a:t>
            </a:r>
            <a:r>
              <a:rPr lang="en-US" sz="8000" dirty="0">
                <a:latin typeface="+mn-lt"/>
                <a:ea typeface="Times New Roman"/>
                <a:cs typeface="Times New Roman"/>
                <a:sym typeface="Times New Roman"/>
              </a:rPr>
              <a:t>, J., 2022. Multisite greenness exposure and oxidative stress in children. The potential mediating role of physical activity. </a:t>
            </a:r>
            <a:r>
              <a:rPr lang="en-US" sz="8000" i="1" dirty="0">
                <a:latin typeface="+mn-lt"/>
                <a:ea typeface="Times New Roman"/>
                <a:cs typeface="Times New Roman"/>
                <a:sym typeface="Times New Roman"/>
              </a:rPr>
              <a:t>Environmental Research</a:t>
            </a:r>
            <a:r>
              <a:rPr lang="en-US" sz="8000" dirty="0">
                <a:latin typeface="+mn-lt"/>
                <a:ea typeface="Times New Roman"/>
                <a:cs typeface="Times New Roman"/>
                <a:sym typeface="Times New Roman"/>
              </a:rPr>
              <a:t>, </a:t>
            </a:r>
            <a:r>
              <a:rPr lang="en-US" sz="8000" i="1" dirty="0">
                <a:latin typeface="+mn-lt"/>
                <a:ea typeface="Times New Roman"/>
                <a:cs typeface="Times New Roman"/>
                <a:sym typeface="Times New Roman"/>
              </a:rPr>
              <a:t>209</a:t>
            </a:r>
            <a:r>
              <a:rPr lang="en-US" sz="8000" dirty="0">
                <a:latin typeface="+mn-lt"/>
                <a:ea typeface="Times New Roman"/>
                <a:cs typeface="Times New Roman"/>
                <a:sym typeface="Times New Roman"/>
              </a:rPr>
              <a:t>, p.112857. Available at: </a:t>
            </a:r>
            <a:r>
              <a:rPr lang="en-US" sz="8000" u="sng" dirty="0">
                <a:solidFill>
                  <a:schemeClr val="hlink"/>
                </a:solidFill>
                <a:latin typeface="+mn-lt"/>
                <a:ea typeface="Times New Roman"/>
                <a:cs typeface="Times New Roman"/>
                <a:sym typeface="Times New Roman"/>
                <a:hlinkClick r:id="rId5"/>
              </a:rPr>
              <a:t>https://doi.org/10.1016/j.envres.2022.112857</a:t>
            </a:r>
            <a:r>
              <a:rPr lang="en-US" sz="8000" dirty="0">
                <a:latin typeface="+mn-lt"/>
                <a:ea typeface="Times New Roman"/>
                <a:cs typeface="Times New Roman"/>
                <a:sym typeface="Times New Roman"/>
              </a:rPr>
              <a:t>  (Accessed: February 16, 2023). </a:t>
            </a:r>
            <a:endParaRPr lang="en-US" sz="8000" dirty="0">
              <a:latin typeface="+mn-lt"/>
            </a:endParaRPr>
          </a:p>
          <a:p>
            <a:endParaRPr lang="en-US" sz="2000" dirty="0">
              <a:latin typeface="+mn-lt"/>
            </a:endParaRPr>
          </a:p>
          <a:p>
            <a:endParaRPr lang="en-US" sz="2000" dirty="0">
              <a:latin typeface="+mn-lt"/>
            </a:endParaRPr>
          </a:p>
          <a:p>
            <a:endParaRPr lang="en-IN" dirty="0"/>
          </a:p>
        </p:txBody>
      </p:sp>
      <p:sp>
        <p:nvSpPr>
          <p:cNvPr id="3" name="Title 2">
            <a:extLst>
              <a:ext uri="{FF2B5EF4-FFF2-40B4-BE49-F238E27FC236}">
                <a16:creationId xmlns:a16="http://schemas.microsoft.com/office/drawing/2014/main" id="{EBF2228A-6C5D-CD26-2711-6F0FF2274E5C}"/>
              </a:ext>
            </a:extLst>
          </p:cNvPr>
          <p:cNvSpPr>
            <a:spLocks noGrp="1"/>
          </p:cNvSpPr>
          <p:nvPr>
            <p:ph type="title"/>
          </p:nvPr>
        </p:nvSpPr>
        <p:spPr>
          <a:xfrm>
            <a:off x="219456" y="0"/>
            <a:ext cx="8229600" cy="850709"/>
          </a:xfrm>
        </p:spPr>
        <p:txBody>
          <a:bodyPr/>
          <a:lstStyle/>
          <a:p>
            <a:r>
              <a:rPr lang="en-IN" dirty="0"/>
              <a:t>Reference</a:t>
            </a:r>
          </a:p>
        </p:txBody>
      </p:sp>
    </p:spTree>
    <p:extLst>
      <p:ext uri="{BB962C8B-B14F-4D97-AF65-F5344CB8AC3E}">
        <p14:creationId xmlns:p14="http://schemas.microsoft.com/office/powerpoint/2010/main" val="40772269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2FE9232-09B3-F30E-749F-9726CED34904}"/>
              </a:ext>
            </a:extLst>
          </p:cNvPr>
          <p:cNvSpPr>
            <a:spLocks noGrp="1"/>
          </p:cNvSpPr>
          <p:nvPr>
            <p:ph type="body" idx="1"/>
          </p:nvPr>
        </p:nvSpPr>
        <p:spPr>
          <a:xfrm>
            <a:off x="182880" y="1166018"/>
            <a:ext cx="8741664" cy="5389913"/>
          </a:xfrm>
        </p:spPr>
        <p:txBody>
          <a:bodyPr/>
          <a:lstStyle/>
          <a:p>
            <a:r>
              <a:rPr lang="en-US" sz="2000" dirty="0" err="1">
                <a:latin typeface="+mn-lt"/>
                <a:ea typeface="Times New Roman"/>
                <a:cs typeface="Times New Roman"/>
                <a:sym typeface="Times New Roman"/>
              </a:rPr>
              <a:t>statista</a:t>
            </a:r>
            <a:r>
              <a:rPr lang="en-US" sz="2000" dirty="0">
                <a:latin typeface="+mn-lt"/>
                <a:ea typeface="Times New Roman"/>
                <a:cs typeface="Times New Roman"/>
                <a:sym typeface="Times New Roman"/>
              </a:rPr>
              <a:t>, F. (2016) </a:t>
            </a:r>
            <a:r>
              <a:rPr lang="en-US" sz="2000" i="1" dirty="0">
                <a:latin typeface="+mn-lt"/>
                <a:ea typeface="Times New Roman"/>
                <a:cs typeface="Times New Roman"/>
                <a:sym typeface="Times New Roman"/>
              </a:rPr>
              <a:t>Students: Practicing physical activity </a:t>
            </a:r>
            <a:r>
              <a:rPr lang="en-US" sz="2000" i="1" dirty="0" err="1">
                <a:latin typeface="+mn-lt"/>
                <a:ea typeface="Times New Roman"/>
                <a:cs typeface="Times New Roman"/>
                <a:sym typeface="Times New Roman"/>
              </a:rPr>
              <a:t>france</a:t>
            </a:r>
            <a:r>
              <a:rPr lang="en-US" sz="2000" i="1" dirty="0">
                <a:latin typeface="+mn-lt"/>
                <a:ea typeface="Times New Roman"/>
                <a:cs typeface="Times New Roman"/>
                <a:sym typeface="Times New Roman"/>
              </a:rPr>
              <a:t> 2017</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Statista</a:t>
            </a:r>
            <a:r>
              <a:rPr lang="en-US" sz="2000" dirty="0">
                <a:latin typeface="+mn-lt"/>
                <a:ea typeface="Times New Roman"/>
                <a:cs typeface="Times New Roman"/>
                <a:sym typeface="Times New Roman"/>
              </a:rPr>
              <a:t>. Available at: </a:t>
            </a:r>
            <a:r>
              <a:rPr lang="en-US" sz="2000" u="sng" dirty="0">
                <a:solidFill>
                  <a:schemeClr val="hlink"/>
                </a:solidFill>
                <a:latin typeface="+mn-lt"/>
                <a:ea typeface="Times New Roman"/>
                <a:cs typeface="Times New Roman"/>
                <a:sym typeface="Times New Roman"/>
                <a:hlinkClick r:id="rId2"/>
              </a:rPr>
              <a:t>https://www.statista.com/statistics/771208/students-convenient-activity-physical-la-france/</a:t>
            </a:r>
            <a:r>
              <a:rPr lang="en-US" sz="2000" dirty="0">
                <a:latin typeface="+mn-lt"/>
                <a:ea typeface="Times New Roman"/>
                <a:cs typeface="Times New Roman"/>
                <a:sym typeface="Times New Roman"/>
              </a:rPr>
              <a:t>  (Accessed: February 16, 2023). </a:t>
            </a:r>
          </a:p>
          <a:p>
            <a:r>
              <a:rPr lang="en-US" sz="2000" b="0" i="0" dirty="0" err="1">
                <a:solidFill>
                  <a:srgbClr val="222222"/>
                </a:solidFill>
                <a:effectLst/>
                <a:latin typeface="Arial" panose="020B0604020202020204" pitchFamily="34" charset="0"/>
              </a:rPr>
              <a:t>Sukamolson</a:t>
            </a:r>
            <a:r>
              <a:rPr lang="en-US" sz="2000" b="0" i="0" dirty="0">
                <a:solidFill>
                  <a:srgbClr val="222222"/>
                </a:solidFill>
                <a:effectLst/>
                <a:latin typeface="Arial" panose="020B0604020202020204" pitchFamily="34" charset="0"/>
              </a:rPr>
              <a:t>, S., 2007. Fundamentals of quantitative research. </a:t>
            </a:r>
            <a:r>
              <a:rPr lang="en-US" sz="2000" b="0" i="1" dirty="0">
                <a:solidFill>
                  <a:srgbClr val="222222"/>
                </a:solidFill>
                <a:effectLst/>
                <a:latin typeface="Arial" panose="020B0604020202020204" pitchFamily="34" charset="0"/>
              </a:rPr>
              <a:t>Language Institute Chulalongkorn University</a:t>
            </a:r>
            <a:r>
              <a:rPr lang="en-US" sz="2000" b="0" i="0" dirty="0">
                <a:solidFill>
                  <a:srgbClr val="222222"/>
                </a:solidFill>
                <a:effectLst/>
                <a:latin typeface="Arial" panose="020B0604020202020204" pitchFamily="34" charset="0"/>
              </a:rPr>
              <a:t>, </a:t>
            </a:r>
            <a:r>
              <a:rPr lang="en-US" sz="2000" b="0" i="1" dirty="0">
                <a:solidFill>
                  <a:srgbClr val="222222"/>
                </a:solidFill>
                <a:effectLst/>
                <a:latin typeface="Arial" panose="020B0604020202020204" pitchFamily="34" charset="0"/>
              </a:rPr>
              <a:t>1</a:t>
            </a:r>
            <a:r>
              <a:rPr lang="en-US" sz="2000" b="0" i="0" dirty="0">
                <a:solidFill>
                  <a:srgbClr val="222222"/>
                </a:solidFill>
                <a:effectLst/>
                <a:latin typeface="Arial" panose="020B0604020202020204" pitchFamily="34" charset="0"/>
              </a:rPr>
              <a:t>(3), pp.1-20.Available </a:t>
            </a:r>
            <a:r>
              <a:rPr lang="en-US" sz="2000" b="0" i="0" dirty="0" err="1">
                <a:solidFill>
                  <a:srgbClr val="222222"/>
                </a:solidFill>
                <a:effectLst/>
                <a:latin typeface="Arial" panose="020B0604020202020204" pitchFamily="34" charset="0"/>
              </a:rPr>
              <a:t>at:https</a:t>
            </a:r>
            <a:r>
              <a:rPr lang="en-US" sz="2000" b="0" i="0" dirty="0">
                <a:solidFill>
                  <a:srgbClr val="222222"/>
                </a:solidFill>
                <a:effectLst/>
                <a:latin typeface="Arial" panose="020B0604020202020204" pitchFamily="34" charset="0"/>
              </a:rPr>
              <a:t>://www.researchgate.net/profile/Vihan-Moodi/post/What_are_the_characteristics_of_quantitative_research/attachment/5f3091d0ed60840001c62a27/AS%3A922776944787456%401597018576221/download/SuphatSukamolson.pdf</a:t>
            </a:r>
          </a:p>
          <a:p>
            <a:r>
              <a:rPr lang="en-US" sz="2000" dirty="0" err="1">
                <a:latin typeface="+mn-lt"/>
                <a:ea typeface="Times New Roman"/>
                <a:cs typeface="Times New Roman"/>
                <a:sym typeface="Times New Roman"/>
              </a:rPr>
              <a:t>Sundler</a:t>
            </a:r>
            <a:r>
              <a:rPr lang="en-US" sz="2000" dirty="0">
                <a:latin typeface="+mn-lt"/>
                <a:ea typeface="Times New Roman"/>
                <a:cs typeface="Times New Roman"/>
                <a:sym typeface="Times New Roman"/>
              </a:rPr>
              <a:t>, A.J., Lindberg, E., Nilsson, C. and </a:t>
            </a:r>
            <a:r>
              <a:rPr lang="en-US" sz="2000" dirty="0" err="1">
                <a:latin typeface="+mn-lt"/>
                <a:ea typeface="Times New Roman"/>
                <a:cs typeface="Times New Roman"/>
                <a:sym typeface="Times New Roman"/>
              </a:rPr>
              <a:t>Palmér</a:t>
            </a:r>
            <a:r>
              <a:rPr lang="en-US" sz="2000" dirty="0">
                <a:latin typeface="+mn-lt"/>
                <a:ea typeface="Times New Roman"/>
                <a:cs typeface="Times New Roman"/>
                <a:sym typeface="Times New Roman"/>
              </a:rPr>
              <a:t>, L., (2019). “Qualitative thematic analysis based on descriptive phenomenology.” </a:t>
            </a:r>
            <a:r>
              <a:rPr lang="en-US" sz="2000" i="1" dirty="0">
                <a:latin typeface="+mn-lt"/>
                <a:ea typeface="Times New Roman"/>
                <a:cs typeface="Times New Roman"/>
                <a:sym typeface="Times New Roman"/>
              </a:rPr>
              <a:t>Nursing open</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6</a:t>
            </a:r>
            <a:r>
              <a:rPr lang="en-US" sz="2000" dirty="0">
                <a:latin typeface="+mn-lt"/>
                <a:ea typeface="Times New Roman"/>
                <a:cs typeface="Times New Roman"/>
                <a:sym typeface="Times New Roman"/>
              </a:rPr>
              <a:t>(3), pp.733-739. DOI:</a:t>
            </a:r>
            <a:r>
              <a:rPr lang="en-US" sz="2000" u="sng" dirty="0">
                <a:solidFill>
                  <a:schemeClr val="hlink"/>
                </a:solidFill>
                <a:latin typeface="+mn-lt"/>
                <a:ea typeface="Times New Roman"/>
                <a:cs typeface="Times New Roman"/>
                <a:sym typeface="Times New Roman"/>
                <a:hlinkClick r:id="rId3"/>
              </a:rPr>
              <a:t> </a:t>
            </a:r>
            <a:r>
              <a:rPr lang="en-US" sz="2000" dirty="0">
                <a:latin typeface="+mn-lt"/>
                <a:ea typeface="Times New Roman"/>
                <a:cs typeface="Times New Roman"/>
                <a:sym typeface="Times New Roman"/>
              </a:rPr>
              <a:t>Available at: </a:t>
            </a:r>
            <a:r>
              <a:rPr lang="en-US" sz="2000" u="sng" dirty="0">
                <a:solidFill>
                  <a:schemeClr val="hlink"/>
                </a:solidFill>
                <a:latin typeface="+mn-lt"/>
                <a:ea typeface="Times New Roman"/>
                <a:cs typeface="Times New Roman"/>
                <a:sym typeface="Times New Roman"/>
                <a:hlinkClick r:id="rId3"/>
              </a:rPr>
              <a:t>https://doi.org/10.1002/nop2.275</a:t>
            </a:r>
            <a:r>
              <a:rPr lang="en-US" sz="2000" dirty="0">
                <a:latin typeface="+mn-lt"/>
                <a:ea typeface="Times New Roman"/>
                <a:cs typeface="Times New Roman"/>
                <a:sym typeface="Times New Roman"/>
              </a:rPr>
              <a:t> (Accessed on 16 February 2023)</a:t>
            </a:r>
            <a:endParaRPr lang="en-US" sz="2000" dirty="0">
              <a:latin typeface="+mn-lt"/>
            </a:endParaRPr>
          </a:p>
          <a:p>
            <a:endParaRPr lang="en-IN" sz="2000" dirty="0"/>
          </a:p>
          <a:p>
            <a:endParaRPr lang="en-US" sz="2000" dirty="0">
              <a:latin typeface="+mn-lt"/>
            </a:endParaRPr>
          </a:p>
          <a:p>
            <a:endParaRPr lang="en-US" sz="2000" dirty="0">
              <a:latin typeface="+mn-lt"/>
            </a:endParaRPr>
          </a:p>
          <a:p>
            <a:endParaRPr lang="en-IN" sz="2000" dirty="0"/>
          </a:p>
        </p:txBody>
      </p:sp>
      <p:sp>
        <p:nvSpPr>
          <p:cNvPr id="3" name="Title 2">
            <a:extLst>
              <a:ext uri="{FF2B5EF4-FFF2-40B4-BE49-F238E27FC236}">
                <a16:creationId xmlns:a16="http://schemas.microsoft.com/office/drawing/2014/main" id="{CEDE6D07-B757-CCB3-FC4F-97195CC56A46}"/>
              </a:ext>
            </a:extLst>
          </p:cNvPr>
          <p:cNvSpPr>
            <a:spLocks noGrp="1"/>
          </p:cNvSpPr>
          <p:nvPr>
            <p:ph type="title"/>
          </p:nvPr>
        </p:nvSpPr>
        <p:spPr>
          <a:xfrm>
            <a:off x="182880" y="302069"/>
            <a:ext cx="8229600" cy="548640"/>
          </a:xfrm>
        </p:spPr>
        <p:txBody>
          <a:bodyPr>
            <a:normAutofit fontScale="90000"/>
          </a:bodyPr>
          <a:lstStyle/>
          <a:p>
            <a:r>
              <a:rPr lang="en-IN" dirty="0"/>
              <a:t>Reference</a:t>
            </a:r>
          </a:p>
        </p:txBody>
      </p:sp>
    </p:spTree>
    <p:extLst>
      <p:ext uri="{BB962C8B-B14F-4D97-AF65-F5344CB8AC3E}">
        <p14:creationId xmlns:p14="http://schemas.microsoft.com/office/powerpoint/2010/main" val="329601442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DD8B0122-BF12-F7A1-CFE0-27C67F4E5302}"/>
              </a:ext>
            </a:extLst>
          </p:cNvPr>
          <p:cNvSpPr>
            <a:spLocks noGrp="1"/>
          </p:cNvSpPr>
          <p:nvPr>
            <p:ph type="body" idx="1"/>
          </p:nvPr>
        </p:nvSpPr>
        <p:spPr>
          <a:xfrm>
            <a:off x="457200" y="1005840"/>
            <a:ext cx="8449056" cy="5559552"/>
          </a:xfrm>
        </p:spPr>
        <p:txBody>
          <a:bodyPr/>
          <a:lstStyle/>
          <a:p>
            <a:r>
              <a:rPr lang="en-US" sz="2000" dirty="0" err="1">
                <a:latin typeface="+mn-lt"/>
                <a:ea typeface="Times New Roman"/>
                <a:cs typeface="Times New Roman"/>
                <a:sym typeface="Times New Roman"/>
              </a:rPr>
              <a:t>Tejtel</a:t>
            </a:r>
            <a:r>
              <a:rPr lang="en-US" sz="2000" dirty="0">
                <a:latin typeface="+mn-lt"/>
                <a:ea typeface="Times New Roman"/>
                <a:cs typeface="Times New Roman"/>
                <a:sym typeface="Times New Roman"/>
              </a:rPr>
              <a:t>, S.K.S., Munoz, F.M., Al-</a:t>
            </a:r>
            <a:r>
              <a:rPr lang="en-US" sz="2000" dirty="0" err="1">
                <a:latin typeface="+mn-lt"/>
                <a:ea typeface="Times New Roman"/>
                <a:cs typeface="Times New Roman"/>
                <a:sym typeface="Times New Roman"/>
              </a:rPr>
              <a:t>Ammouri</a:t>
            </a:r>
            <a:r>
              <a:rPr lang="en-US" sz="2000" dirty="0">
                <a:latin typeface="+mn-lt"/>
                <a:ea typeface="Times New Roman"/>
                <a:cs typeface="Times New Roman"/>
                <a:sym typeface="Times New Roman"/>
              </a:rPr>
              <a:t>, I., </a:t>
            </a:r>
            <a:r>
              <a:rPr lang="en-US" sz="2000" dirty="0" err="1">
                <a:latin typeface="+mn-lt"/>
                <a:ea typeface="Times New Roman"/>
                <a:cs typeface="Times New Roman"/>
                <a:sym typeface="Times New Roman"/>
              </a:rPr>
              <a:t>Savorgnan</a:t>
            </a:r>
            <a:r>
              <a:rPr lang="en-US" sz="2000" dirty="0">
                <a:latin typeface="+mn-lt"/>
                <a:ea typeface="Times New Roman"/>
                <a:cs typeface="Times New Roman"/>
                <a:sym typeface="Times New Roman"/>
              </a:rPr>
              <a:t>, F., </a:t>
            </a:r>
            <a:r>
              <a:rPr lang="en-US" sz="2000" dirty="0" err="1">
                <a:latin typeface="+mn-lt"/>
                <a:ea typeface="Times New Roman"/>
                <a:cs typeface="Times New Roman"/>
                <a:sym typeface="Times New Roman"/>
              </a:rPr>
              <a:t>Guggilla</a:t>
            </a:r>
            <a:r>
              <a:rPr lang="en-US" sz="2000" dirty="0">
                <a:latin typeface="+mn-lt"/>
                <a:ea typeface="Times New Roman"/>
                <a:cs typeface="Times New Roman"/>
                <a:sym typeface="Times New Roman"/>
              </a:rPr>
              <a:t>, R.K., </a:t>
            </a:r>
            <a:r>
              <a:rPr lang="en-US" sz="2000" dirty="0" err="1">
                <a:latin typeface="+mn-lt"/>
                <a:ea typeface="Times New Roman"/>
                <a:cs typeface="Times New Roman"/>
                <a:sym typeface="Times New Roman"/>
              </a:rPr>
              <a:t>Khuri-Bulos</a:t>
            </a:r>
            <a:r>
              <a:rPr lang="en-US" sz="2000" dirty="0">
                <a:latin typeface="+mn-lt"/>
                <a:ea typeface="Times New Roman"/>
                <a:cs typeface="Times New Roman"/>
                <a:sym typeface="Times New Roman"/>
              </a:rPr>
              <a:t>, N., Phillips, L. and Engler, R.J., 2022. Myocarditis and pericarditis: case definition and guidelines for data collection, analysis, and presentation of </a:t>
            </a:r>
            <a:r>
              <a:rPr lang="en-US" sz="2000" dirty="0" err="1">
                <a:latin typeface="+mn-lt"/>
                <a:ea typeface="Times New Roman"/>
                <a:cs typeface="Times New Roman"/>
                <a:sym typeface="Times New Roman"/>
              </a:rPr>
              <a:t>immunisation</a:t>
            </a:r>
            <a:r>
              <a:rPr lang="en-US" sz="2000" dirty="0">
                <a:latin typeface="+mn-lt"/>
                <a:ea typeface="Times New Roman"/>
                <a:cs typeface="Times New Roman"/>
                <a:sym typeface="Times New Roman"/>
              </a:rPr>
              <a:t> safety data. </a:t>
            </a:r>
            <a:r>
              <a:rPr lang="en-US" sz="2000" i="1" dirty="0">
                <a:latin typeface="+mn-lt"/>
                <a:ea typeface="Times New Roman"/>
                <a:cs typeface="Times New Roman"/>
                <a:sym typeface="Times New Roman"/>
              </a:rPr>
              <a:t>Vaccine</a:t>
            </a:r>
            <a:r>
              <a:rPr lang="en-US" sz="2000" dirty="0">
                <a:latin typeface="+mn-lt"/>
                <a:ea typeface="Times New Roman"/>
                <a:cs typeface="Times New Roman"/>
                <a:sym typeface="Times New Roman"/>
              </a:rPr>
              <a:t>. Available at: </a:t>
            </a:r>
            <a:r>
              <a:rPr lang="en-US" sz="2000" u="sng" dirty="0">
                <a:solidFill>
                  <a:schemeClr val="hlink"/>
                </a:solidFill>
                <a:latin typeface="+mn-lt"/>
                <a:ea typeface="Times New Roman"/>
                <a:cs typeface="Times New Roman"/>
                <a:sym typeface="Times New Roman"/>
                <a:hlinkClick r:id="rId2"/>
              </a:rPr>
              <a:t>https://doi.org/10.1016/j.vaccine.2021.11.074</a:t>
            </a:r>
            <a:r>
              <a:rPr lang="en-US" sz="2000" dirty="0">
                <a:latin typeface="+mn-lt"/>
                <a:ea typeface="Times New Roman"/>
                <a:cs typeface="Times New Roman"/>
                <a:sym typeface="Times New Roman"/>
              </a:rPr>
              <a:t>  (Accessed on 16 February 2023)</a:t>
            </a:r>
            <a:endParaRPr lang="en-US" sz="2000" dirty="0">
              <a:latin typeface="+mn-lt"/>
            </a:endParaRPr>
          </a:p>
          <a:p>
            <a:endParaRPr lang="en-IN" dirty="0"/>
          </a:p>
        </p:txBody>
      </p:sp>
      <p:sp>
        <p:nvSpPr>
          <p:cNvPr id="3" name="Title 2">
            <a:extLst>
              <a:ext uri="{FF2B5EF4-FFF2-40B4-BE49-F238E27FC236}">
                <a16:creationId xmlns:a16="http://schemas.microsoft.com/office/drawing/2014/main" id="{E71A7A0C-26C5-7534-9E46-F33E6C7C15AB}"/>
              </a:ext>
            </a:extLst>
          </p:cNvPr>
          <p:cNvSpPr>
            <a:spLocks noGrp="1"/>
          </p:cNvSpPr>
          <p:nvPr>
            <p:ph type="title"/>
          </p:nvPr>
        </p:nvSpPr>
        <p:spPr>
          <a:xfrm>
            <a:off x="457200" y="292608"/>
            <a:ext cx="8229600" cy="713232"/>
          </a:xfrm>
        </p:spPr>
        <p:txBody>
          <a:bodyPr>
            <a:normAutofit/>
          </a:bodyPr>
          <a:lstStyle/>
          <a:p>
            <a:r>
              <a:rPr lang="en-IN" sz="3200" dirty="0">
                <a:latin typeface="+mj-lt"/>
              </a:rPr>
              <a:t>Reference</a:t>
            </a:r>
          </a:p>
        </p:txBody>
      </p:sp>
      <p:sp>
        <p:nvSpPr>
          <p:cNvPr id="5" name="TextBox 4">
            <a:extLst>
              <a:ext uri="{FF2B5EF4-FFF2-40B4-BE49-F238E27FC236}">
                <a16:creationId xmlns:a16="http://schemas.microsoft.com/office/drawing/2014/main" id="{41A0564C-CCC9-C8F5-F19C-9D431B6CFA87}"/>
              </a:ext>
            </a:extLst>
          </p:cNvPr>
          <p:cNvSpPr txBox="1"/>
          <p:nvPr/>
        </p:nvSpPr>
        <p:spPr>
          <a:xfrm>
            <a:off x="457200" y="3785616"/>
            <a:ext cx="8229600" cy="1631216"/>
          </a:xfrm>
          <a:prstGeom prst="rect">
            <a:avLst/>
          </a:prstGeom>
          <a:noFill/>
        </p:spPr>
        <p:txBody>
          <a:bodyPr wrap="square">
            <a:spAutoFit/>
          </a:bodyPr>
          <a:lstStyle/>
          <a:p>
            <a:pPr marL="365760" lvl="0" indent="-256031" algn="l" rtl="0">
              <a:spcBef>
                <a:spcPts val="400"/>
              </a:spcBef>
              <a:spcAft>
                <a:spcPts val="0"/>
              </a:spcAft>
              <a:buSzPts val="680"/>
              <a:buChar char="🞂"/>
            </a:pPr>
            <a:r>
              <a:rPr lang="en-US" sz="2000" dirty="0">
                <a:latin typeface="+mn-lt"/>
                <a:ea typeface="Times New Roman"/>
                <a:cs typeface="Times New Roman"/>
                <a:sym typeface="Times New Roman"/>
              </a:rPr>
              <a:t>Wang, X. and Ji, X., 2020. Sample size estimation in clinical research: from randomized controlled trials to observational studies. </a:t>
            </a:r>
            <a:r>
              <a:rPr lang="en-US" sz="2000" i="1" dirty="0">
                <a:latin typeface="+mn-lt"/>
                <a:ea typeface="Times New Roman"/>
                <a:cs typeface="Times New Roman"/>
                <a:sym typeface="Times New Roman"/>
              </a:rPr>
              <a:t>Chest</a:t>
            </a:r>
            <a:r>
              <a:rPr lang="en-US" sz="2000" dirty="0">
                <a:latin typeface="+mn-lt"/>
                <a:ea typeface="Times New Roman"/>
                <a:cs typeface="Times New Roman"/>
                <a:sym typeface="Times New Roman"/>
              </a:rPr>
              <a:t>, </a:t>
            </a:r>
            <a:r>
              <a:rPr lang="en-US" sz="2000" i="1" dirty="0">
                <a:latin typeface="+mn-lt"/>
                <a:ea typeface="Times New Roman"/>
                <a:cs typeface="Times New Roman"/>
                <a:sym typeface="Times New Roman"/>
              </a:rPr>
              <a:t>158</a:t>
            </a:r>
            <a:r>
              <a:rPr lang="en-US" sz="2000" dirty="0">
                <a:latin typeface="+mn-lt"/>
                <a:ea typeface="Times New Roman"/>
                <a:cs typeface="Times New Roman"/>
                <a:sym typeface="Times New Roman"/>
              </a:rPr>
              <a:t>(1), pp.S12-S20. Available at: </a:t>
            </a:r>
            <a:r>
              <a:rPr lang="en-US" sz="2000" u="sng" dirty="0">
                <a:solidFill>
                  <a:schemeClr val="hlink"/>
                </a:solidFill>
                <a:latin typeface="+mn-lt"/>
                <a:ea typeface="Times New Roman"/>
                <a:cs typeface="Times New Roman"/>
                <a:sym typeface="Times New Roman"/>
                <a:hlinkClick r:id="rId3"/>
              </a:rPr>
              <a:t>https://doi.org/10.1016/j.chest.2020.03.010</a:t>
            </a:r>
            <a:r>
              <a:rPr lang="en-US" sz="2000" dirty="0">
                <a:latin typeface="+mn-lt"/>
                <a:ea typeface="Times New Roman"/>
                <a:cs typeface="Times New Roman"/>
                <a:sym typeface="Times New Roman"/>
              </a:rPr>
              <a:t> (Accessed on 16 February 2023)</a:t>
            </a:r>
            <a:endParaRPr lang="en-US" sz="2000" dirty="0">
              <a:latin typeface="+mn-lt"/>
            </a:endParaRPr>
          </a:p>
        </p:txBody>
      </p:sp>
    </p:spTree>
    <p:extLst>
      <p:ext uri="{BB962C8B-B14F-4D97-AF65-F5344CB8AC3E}">
        <p14:creationId xmlns:p14="http://schemas.microsoft.com/office/powerpoint/2010/main" val="318248154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261"/>
        <p:cNvGrpSpPr/>
        <p:nvPr/>
      </p:nvGrpSpPr>
      <p:grpSpPr>
        <a:xfrm>
          <a:off x="0" y="0"/>
          <a:ext cx="0" cy="0"/>
          <a:chOff x="0" y="0"/>
          <a:chExt cx="0" cy="0"/>
        </a:xfrm>
      </p:grpSpPr>
      <p:pic>
        <p:nvPicPr>
          <p:cNvPr id="262" name="Google Shape;262;p22"/>
          <p:cNvPicPr preferRelativeResize="0">
            <a:picLocks noGrp="1"/>
          </p:cNvPicPr>
          <p:nvPr>
            <p:ph type="body" idx="1"/>
          </p:nvPr>
        </p:nvPicPr>
        <p:blipFill rotWithShape="1">
          <a:blip r:embed="rId3">
            <a:alphaModFix/>
          </a:blip>
          <a:srcRect/>
          <a:stretch/>
        </p:blipFill>
        <p:spPr>
          <a:xfrm>
            <a:off x="-76199" y="0"/>
            <a:ext cx="9220199" cy="6858000"/>
          </a:xfrm>
          <a:prstGeom prst="rect">
            <a:avLst/>
          </a:prstGeom>
          <a:noFill/>
          <a:ln>
            <a:noFill/>
          </a:ln>
        </p:spPr>
      </p:pic>
    </p:spTree>
  </p:cSld>
  <p:clrMapOvr>
    <a:masterClrMapping/>
  </p:clrMapOvr>
</p:sld>
</file>

<file path=ppt/theme/theme1.xml><?xml version="1.0" encoding="utf-8"?>
<a:theme xmlns:a="http://schemas.openxmlformats.org/drawingml/2006/main" name="Concourse">
  <a:themeElements>
    <a:clrScheme name="Concourse">
      <a:dk1>
        <a:srgbClr val="000000"/>
      </a:dk1>
      <a:lt1>
        <a:srgbClr val="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428</TotalTime>
  <Words>2865</Words>
  <Application>Microsoft Office PowerPoint</Application>
  <PresentationFormat>On-screen Show (4:3)</PresentationFormat>
  <Paragraphs>200</Paragraphs>
  <Slides>33</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33</vt:i4>
      </vt:variant>
    </vt:vector>
  </HeadingPairs>
  <TitlesOfParts>
    <vt:vector size="40" baseType="lpstr">
      <vt:lpstr>Arial</vt:lpstr>
      <vt:lpstr>Calibri</vt:lpstr>
      <vt:lpstr>Lucida Sans</vt:lpstr>
      <vt:lpstr>Noto Sans Symbols</vt:lpstr>
      <vt:lpstr>Times New Roman</vt:lpstr>
      <vt:lpstr>Verdana</vt:lpstr>
      <vt:lpstr>Concourse</vt:lpstr>
      <vt:lpstr>Prevalence of physical activity among students in a public university   Student Name: ALEENA KELVIN Student ID:2214038 MODULE CODE AND NAME:LCHS7001,PRACTICE BASED RESEARCH LECTURER’S NAME :Dr. AISHAT  T.BAKRE INDIVIDUAL PRESENTATION-RESEARCH PROPOSAL  </vt:lpstr>
      <vt:lpstr>Introduction  </vt:lpstr>
      <vt:lpstr>Background of the study </vt:lpstr>
      <vt:lpstr>Background of the study </vt:lpstr>
      <vt:lpstr>Theoretical Rationale   </vt:lpstr>
      <vt:lpstr>Practical Rationale </vt:lpstr>
      <vt:lpstr>Aims of the research </vt:lpstr>
      <vt:lpstr>Objective of the research </vt:lpstr>
      <vt:lpstr> Research question </vt:lpstr>
      <vt:lpstr>Research Method </vt:lpstr>
      <vt:lpstr>PowerPoint Presentation</vt:lpstr>
      <vt:lpstr>Research Design </vt:lpstr>
      <vt:lpstr>PowerPoint Presentation</vt:lpstr>
      <vt:lpstr>Research Design(Continues)</vt:lpstr>
      <vt:lpstr>Cross sectional study</vt:lpstr>
      <vt:lpstr>PowerPoint Presentation</vt:lpstr>
      <vt:lpstr>Data collection method  </vt:lpstr>
      <vt:lpstr>Sampling </vt:lpstr>
      <vt:lpstr>Research Materials  </vt:lpstr>
      <vt:lpstr>Procedure </vt:lpstr>
      <vt:lpstr>Data analysis </vt:lpstr>
      <vt:lpstr>Ethical consideration </vt:lpstr>
      <vt:lpstr>Ethical Consideration (continues)</vt:lpstr>
      <vt:lpstr>Implication of the research  </vt:lpstr>
      <vt:lpstr>G</vt:lpstr>
      <vt:lpstr>Conclusion </vt:lpstr>
      <vt:lpstr>Reference  Agwa, I.S., Zeyad, A.M., Tayeh, B.A., Adesina, A., de Azevedo, A.R., Amin, M. and Hadzima-Nyarko, M., 2022. A comprehensive review on the use of sugarcane bagasse ash as a supplementary cementitious material to produce eco-friendly concretes. Materials Today: Proceedings. Available at: https://doi.org/10.1016/j.matpr.2022.03.264  (Accessed on 16 February 2023)   </vt:lpstr>
      <vt:lpstr>PowerPoint Presentation</vt:lpstr>
      <vt:lpstr>Reference</vt:lpstr>
      <vt:lpstr>Reference</vt:lpstr>
      <vt:lpstr>Reference</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Prevalence of physical activity among students in a public university   Student Name: ALEENA KELVIN Student ID:2214038 MODULE CODE AND NAME:LCHS7001,PRACTICE BASED RESEARCH LECTURER’S NAME :Dr. AISHAT  T.BAKRE INDIVIDUAL PRENTATION-RESEARCH PROPOSAL  </dc:title>
  <cp:lastModifiedBy>ALEENA KELVIN</cp:lastModifiedBy>
  <cp:revision>8</cp:revision>
  <dcterms:created xsi:type="dcterms:W3CDTF">2006-08-16T00:00:00Z</dcterms:created>
  <dcterms:modified xsi:type="dcterms:W3CDTF">2023-02-22T22:17:05Z</dcterms:modified>
</cp:coreProperties>
</file>