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03" r:id="rId4"/>
  </p:sldMasterIdLst>
  <p:sldIdLst>
    <p:sldId id="260" r:id="rId5"/>
    <p:sldId id="256" r:id="rId6"/>
    <p:sldId id="259" r:id="rId7"/>
    <p:sldId id="264" r:id="rId8"/>
    <p:sldId id="263" r:id="rId9"/>
    <p:sldId id="272" r:id="rId10"/>
    <p:sldId id="265" r:id="rId11"/>
    <p:sldId id="266" r:id="rId12"/>
    <p:sldId id="267" r:id="rId13"/>
    <p:sldId id="270" r:id="rId14"/>
    <p:sldId id="268" r:id="rId15"/>
    <p:sldId id="273" r:id="rId16"/>
    <p:sldId id="274" r:id="rId17"/>
    <p:sldId id="275" r:id="rId18"/>
    <p:sldId id="276"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B2886-3394-4158-983C-BD5DC154CA37}" v="1501" dt="2020-05-21T17:47:05.8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14.svg"/><Relationship Id="rId1" Type="http://schemas.openxmlformats.org/officeDocument/2006/relationships/image" Target="../media/image4.png"/><Relationship Id="rId6" Type="http://schemas.openxmlformats.org/officeDocument/2006/relationships/image" Target="../media/image16.svg"/><Relationship Id="rId5" Type="http://schemas.openxmlformats.org/officeDocument/2006/relationships/image" Target="../media/image8.png"/><Relationship Id="rId10" Type="http://schemas.openxmlformats.org/officeDocument/2006/relationships/image" Target="../media/image18.svg"/><Relationship Id="rId4" Type="http://schemas.openxmlformats.org/officeDocument/2006/relationships/image" Target="../media/image15.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C98ED2-CE59-43FE-9F6E-B080025C4CA7}" type="doc">
      <dgm:prSet loTypeId="urn:microsoft.com/office/officeart/2018/5/layout/IconCircleLabel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D9A29F87-672E-4825-96FE-158352A76B0F}">
      <dgm:prSet/>
      <dgm:spPr/>
      <dgm:t>
        <a:bodyPr/>
        <a:lstStyle/>
        <a:p>
          <a:pPr>
            <a:lnSpc>
              <a:spcPct val="100000"/>
            </a:lnSpc>
            <a:defRPr cap="all"/>
          </a:pPr>
          <a:r>
            <a:rPr lang="en-GB" baseline="0"/>
            <a:t>Forming</a:t>
          </a:r>
          <a:endParaRPr lang="en-US"/>
        </a:p>
      </dgm:t>
    </dgm:pt>
    <dgm:pt modelId="{66985573-C30D-4344-AD4C-860CF7BA9602}" type="parTrans" cxnId="{8D4E161B-B51E-4DAE-8C48-9138D54CCA5B}">
      <dgm:prSet/>
      <dgm:spPr/>
      <dgm:t>
        <a:bodyPr/>
        <a:lstStyle/>
        <a:p>
          <a:endParaRPr lang="en-US"/>
        </a:p>
      </dgm:t>
    </dgm:pt>
    <dgm:pt modelId="{2A94C0A6-8AC9-48C6-BE08-52C45CE3146B}" type="sibTrans" cxnId="{8D4E161B-B51E-4DAE-8C48-9138D54CCA5B}">
      <dgm:prSet/>
      <dgm:spPr/>
      <dgm:t>
        <a:bodyPr/>
        <a:lstStyle/>
        <a:p>
          <a:endParaRPr lang="en-US"/>
        </a:p>
      </dgm:t>
    </dgm:pt>
    <dgm:pt modelId="{49862FD7-9AE7-4C97-92EE-191173129CFC}">
      <dgm:prSet/>
      <dgm:spPr/>
      <dgm:t>
        <a:bodyPr/>
        <a:lstStyle/>
        <a:p>
          <a:pPr>
            <a:lnSpc>
              <a:spcPct val="100000"/>
            </a:lnSpc>
            <a:defRPr cap="all"/>
          </a:pPr>
          <a:r>
            <a:rPr lang="en-GB" baseline="0"/>
            <a:t>Storming</a:t>
          </a:r>
          <a:endParaRPr lang="en-US"/>
        </a:p>
      </dgm:t>
    </dgm:pt>
    <dgm:pt modelId="{923C6CD9-3723-460D-8A7C-699E454EDAD1}" type="parTrans" cxnId="{66545504-B427-45AE-888F-271BB1E0D2D8}">
      <dgm:prSet/>
      <dgm:spPr/>
      <dgm:t>
        <a:bodyPr/>
        <a:lstStyle/>
        <a:p>
          <a:endParaRPr lang="en-US"/>
        </a:p>
      </dgm:t>
    </dgm:pt>
    <dgm:pt modelId="{7806EB1A-BEF6-4885-BC25-EBF5E546DCF6}" type="sibTrans" cxnId="{66545504-B427-45AE-888F-271BB1E0D2D8}">
      <dgm:prSet/>
      <dgm:spPr/>
      <dgm:t>
        <a:bodyPr/>
        <a:lstStyle/>
        <a:p>
          <a:endParaRPr lang="en-US"/>
        </a:p>
      </dgm:t>
    </dgm:pt>
    <dgm:pt modelId="{56B42851-7A16-4F83-A41C-1C6D0EC532EA}">
      <dgm:prSet/>
      <dgm:spPr/>
      <dgm:t>
        <a:bodyPr/>
        <a:lstStyle/>
        <a:p>
          <a:pPr>
            <a:lnSpc>
              <a:spcPct val="100000"/>
            </a:lnSpc>
            <a:defRPr cap="all"/>
          </a:pPr>
          <a:r>
            <a:rPr lang="en-GB" baseline="0"/>
            <a:t>Norming</a:t>
          </a:r>
          <a:endParaRPr lang="en-US"/>
        </a:p>
      </dgm:t>
    </dgm:pt>
    <dgm:pt modelId="{563083AC-CB74-4BA3-B638-49CC74DF0D52}" type="parTrans" cxnId="{4D00F3C7-AB70-48A8-BDF1-EBD2B343C52F}">
      <dgm:prSet/>
      <dgm:spPr/>
      <dgm:t>
        <a:bodyPr/>
        <a:lstStyle/>
        <a:p>
          <a:endParaRPr lang="en-US"/>
        </a:p>
      </dgm:t>
    </dgm:pt>
    <dgm:pt modelId="{6625A186-50BE-4F25-BBAC-D604FA76BE24}" type="sibTrans" cxnId="{4D00F3C7-AB70-48A8-BDF1-EBD2B343C52F}">
      <dgm:prSet/>
      <dgm:spPr/>
      <dgm:t>
        <a:bodyPr/>
        <a:lstStyle/>
        <a:p>
          <a:endParaRPr lang="en-US"/>
        </a:p>
      </dgm:t>
    </dgm:pt>
    <dgm:pt modelId="{23B7711E-6F74-4480-B156-324885D5257A}">
      <dgm:prSet/>
      <dgm:spPr/>
      <dgm:t>
        <a:bodyPr/>
        <a:lstStyle/>
        <a:p>
          <a:pPr>
            <a:lnSpc>
              <a:spcPct val="100000"/>
            </a:lnSpc>
            <a:defRPr cap="all"/>
          </a:pPr>
          <a:r>
            <a:rPr lang="en-GB" baseline="0"/>
            <a:t>Performing</a:t>
          </a:r>
          <a:endParaRPr lang="en-US"/>
        </a:p>
      </dgm:t>
    </dgm:pt>
    <dgm:pt modelId="{8C3ADB45-FE81-49A6-9682-11901F3CA2FC}" type="parTrans" cxnId="{286B88A6-7792-4119-8650-7A1244C8BCE4}">
      <dgm:prSet/>
      <dgm:spPr/>
      <dgm:t>
        <a:bodyPr/>
        <a:lstStyle/>
        <a:p>
          <a:endParaRPr lang="en-US"/>
        </a:p>
      </dgm:t>
    </dgm:pt>
    <dgm:pt modelId="{083A6A60-E3CF-4302-B962-D9BFB7A0260F}" type="sibTrans" cxnId="{286B88A6-7792-4119-8650-7A1244C8BCE4}">
      <dgm:prSet/>
      <dgm:spPr/>
      <dgm:t>
        <a:bodyPr/>
        <a:lstStyle/>
        <a:p>
          <a:endParaRPr lang="en-US"/>
        </a:p>
      </dgm:t>
    </dgm:pt>
    <dgm:pt modelId="{B0861721-43C4-4738-9349-EE60EEEF5363}">
      <dgm:prSet/>
      <dgm:spPr/>
      <dgm:t>
        <a:bodyPr/>
        <a:lstStyle/>
        <a:p>
          <a:pPr>
            <a:lnSpc>
              <a:spcPct val="100000"/>
            </a:lnSpc>
            <a:defRPr cap="all"/>
          </a:pPr>
          <a:r>
            <a:rPr lang="en-GB" baseline="0"/>
            <a:t>adjourning</a:t>
          </a:r>
          <a:endParaRPr lang="en-US"/>
        </a:p>
      </dgm:t>
    </dgm:pt>
    <dgm:pt modelId="{B5A0A3EC-4DE4-47EE-BA80-7BE085F59729}" type="parTrans" cxnId="{3AFE27E2-9919-46B3-BE11-33C6AF5B8779}">
      <dgm:prSet/>
      <dgm:spPr/>
      <dgm:t>
        <a:bodyPr/>
        <a:lstStyle/>
        <a:p>
          <a:endParaRPr lang="en-US"/>
        </a:p>
      </dgm:t>
    </dgm:pt>
    <dgm:pt modelId="{5530C110-CD6D-4F68-AD04-0BC730CB9A7E}" type="sibTrans" cxnId="{3AFE27E2-9919-46B3-BE11-33C6AF5B8779}">
      <dgm:prSet/>
      <dgm:spPr/>
      <dgm:t>
        <a:bodyPr/>
        <a:lstStyle/>
        <a:p>
          <a:endParaRPr lang="en-US"/>
        </a:p>
      </dgm:t>
    </dgm:pt>
    <dgm:pt modelId="{52B882E0-DE3F-43B5-B004-77BCD82D8B84}" type="pres">
      <dgm:prSet presAssocID="{2DC98ED2-CE59-43FE-9F6E-B080025C4CA7}" presName="root" presStyleCnt="0">
        <dgm:presLayoutVars>
          <dgm:dir/>
          <dgm:resizeHandles val="exact"/>
        </dgm:presLayoutVars>
      </dgm:prSet>
      <dgm:spPr/>
    </dgm:pt>
    <dgm:pt modelId="{86108FAC-6DFF-4D53-A1F1-60342E13EAFA}" type="pres">
      <dgm:prSet presAssocID="{D9A29F87-672E-4825-96FE-158352A76B0F}" presName="compNode" presStyleCnt="0"/>
      <dgm:spPr/>
    </dgm:pt>
    <dgm:pt modelId="{1000598F-CE74-4918-A30F-EBE2060D5EE7}" type="pres">
      <dgm:prSet presAssocID="{D9A29F87-672E-4825-96FE-158352A76B0F}" presName="iconBgRect" presStyleLbl="bgShp" presStyleIdx="0" presStyleCnt="5"/>
      <dgm:spPr/>
    </dgm:pt>
    <dgm:pt modelId="{575F5C64-04EB-4DC7-9331-CA8FC566C1EC}" type="pres">
      <dgm:prSet presAssocID="{D9A29F87-672E-4825-96FE-158352A76B0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4F02B13-B24A-40AC-BFDE-281793566BBD}" type="pres">
      <dgm:prSet presAssocID="{D9A29F87-672E-4825-96FE-158352A76B0F}" presName="spaceRect" presStyleCnt="0"/>
      <dgm:spPr/>
    </dgm:pt>
    <dgm:pt modelId="{84192AEB-AE36-4715-B604-6FD02806068C}" type="pres">
      <dgm:prSet presAssocID="{D9A29F87-672E-4825-96FE-158352A76B0F}" presName="textRect" presStyleLbl="revTx" presStyleIdx="0" presStyleCnt="5">
        <dgm:presLayoutVars>
          <dgm:chMax val="1"/>
          <dgm:chPref val="1"/>
        </dgm:presLayoutVars>
      </dgm:prSet>
      <dgm:spPr/>
    </dgm:pt>
    <dgm:pt modelId="{E790F5B7-FA3A-4A50-98E6-21673CB42443}" type="pres">
      <dgm:prSet presAssocID="{2A94C0A6-8AC9-48C6-BE08-52C45CE3146B}" presName="sibTrans" presStyleCnt="0"/>
      <dgm:spPr/>
    </dgm:pt>
    <dgm:pt modelId="{3A177A64-F68B-489F-BC3D-9206CBCFE5B6}" type="pres">
      <dgm:prSet presAssocID="{49862FD7-9AE7-4C97-92EE-191173129CFC}" presName="compNode" presStyleCnt="0"/>
      <dgm:spPr/>
    </dgm:pt>
    <dgm:pt modelId="{0803C340-E3D5-4A8B-9E65-952A9EEC280C}" type="pres">
      <dgm:prSet presAssocID="{49862FD7-9AE7-4C97-92EE-191173129CFC}" presName="iconBgRect" presStyleLbl="bgShp" presStyleIdx="1" presStyleCnt="5"/>
      <dgm:spPr/>
    </dgm:pt>
    <dgm:pt modelId="{74679D20-9CFF-4377-8814-CF3EC93E574B}" type="pres">
      <dgm:prSet presAssocID="{49862FD7-9AE7-4C97-92EE-191173129CF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C2AF95B1-C106-4BE2-9A15-FFDA14FFAB14}" type="pres">
      <dgm:prSet presAssocID="{49862FD7-9AE7-4C97-92EE-191173129CFC}" presName="spaceRect" presStyleCnt="0"/>
      <dgm:spPr/>
    </dgm:pt>
    <dgm:pt modelId="{06C9F1C8-01D7-4BF5-88FD-8480DD4F044F}" type="pres">
      <dgm:prSet presAssocID="{49862FD7-9AE7-4C97-92EE-191173129CFC}" presName="textRect" presStyleLbl="revTx" presStyleIdx="1" presStyleCnt="5">
        <dgm:presLayoutVars>
          <dgm:chMax val="1"/>
          <dgm:chPref val="1"/>
        </dgm:presLayoutVars>
      </dgm:prSet>
      <dgm:spPr/>
    </dgm:pt>
    <dgm:pt modelId="{069783E5-60CA-4D60-869E-6426FECA4C5C}" type="pres">
      <dgm:prSet presAssocID="{7806EB1A-BEF6-4885-BC25-EBF5E546DCF6}" presName="sibTrans" presStyleCnt="0"/>
      <dgm:spPr/>
    </dgm:pt>
    <dgm:pt modelId="{30C21A41-900B-4014-B127-A34161EEBAA7}" type="pres">
      <dgm:prSet presAssocID="{56B42851-7A16-4F83-A41C-1C6D0EC532EA}" presName="compNode" presStyleCnt="0"/>
      <dgm:spPr/>
    </dgm:pt>
    <dgm:pt modelId="{3E553D10-D7F4-4A1C-8D1A-A2B326C63248}" type="pres">
      <dgm:prSet presAssocID="{56B42851-7A16-4F83-A41C-1C6D0EC532EA}" presName="iconBgRect" presStyleLbl="bgShp" presStyleIdx="2" presStyleCnt="5"/>
      <dgm:spPr/>
    </dgm:pt>
    <dgm:pt modelId="{C324CBF2-4FD0-45EA-A3E9-5321F085F1C9}" type="pres">
      <dgm:prSet presAssocID="{56B42851-7A16-4F83-A41C-1C6D0EC532E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26D0D030-6637-4BD5-B92D-47F24507E732}" type="pres">
      <dgm:prSet presAssocID="{56B42851-7A16-4F83-A41C-1C6D0EC532EA}" presName="spaceRect" presStyleCnt="0"/>
      <dgm:spPr/>
    </dgm:pt>
    <dgm:pt modelId="{CA7453BD-D949-4D51-91D2-A45AC9A7649E}" type="pres">
      <dgm:prSet presAssocID="{56B42851-7A16-4F83-A41C-1C6D0EC532EA}" presName="textRect" presStyleLbl="revTx" presStyleIdx="2" presStyleCnt="5">
        <dgm:presLayoutVars>
          <dgm:chMax val="1"/>
          <dgm:chPref val="1"/>
        </dgm:presLayoutVars>
      </dgm:prSet>
      <dgm:spPr/>
    </dgm:pt>
    <dgm:pt modelId="{BB9138FF-046F-4D44-8EBC-F8348CF2965E}" type="pres">
      <dgm:prSet presAssocID="{6625A186-50BE-4F25-BBAC-D604FA76BE24}" presName="sibTrans" presStyleCnt="0"/>
      <dgm:spPr/>
    </dgm:pt>
    <dgm:pt modelId="{A3093CBF-6DA8-40BA-A2B3-B52A9D081409}" type="pres">
      <dgm:prSet presAssocID="{23B7711E-6F74-4480-B156-324885D5257A}" presName="compNode" presStyleCnt="0"/>
      <dgm:spPr/>
    </dgm:pt>
    <dgm:pt modelId="{ECDEDE4D-1698-41AE-B639-13407E526B23}" type="pres">
      <dgm:prSet presAssocID="{23B7711E-6F74-4480-B156-324885D5257A}" presName="iconBgRect" presStyleLbl="bgShp" presStyleIdx="3" presStyleCnt="5"/>
      <dgm:spPr/>
    </dgm:pt>
    <dgm:pt modelId="{5514A14A-36E8-4439-8B0F-8591B1778C95}" type="pres">
      <dgm:prSet presAssocID="{23B7711E-6F74-4480-B156-324885D5257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AFE50B07-B2DF-4386-9236-AB251462BB65}" type="pres">
      <dgm:prSet presAssocID="{23B7711E-6F74-4480-B156-324885D5257A}" presName="spaceRect" presStyleCnt="0"/>
      <dgm:spPr/>
    </dgm:pt>
    <dgm:pt modelId="{DADED5D0-9E2E-493D-999E-42CB184D8E0D}" type="pres">
      <dgm:prSet presAssocID="{23B7711E-6F74-4480-B156-324885D5257A}" presName="textRect" presStyleLbl="revTx" presStyleIdx="3" presStyleCnt="5">
        <dgm:presLayoutVars>
          <dgm:chMax val="1"/>
          <dgm:chPref val="1"/>
        </dgm:presLayoutVars>
      </dgm:prSet>
      <dgm:spPr/>
    </dgm:pt>
    <dgm:pt modelId="{F0DA7B96-2C74-4F05-982E-C0AD04E8AB35}" type="pres">
      <dgm:prSet presAssocID="{083A6A60-E3CF-4302-B962-D9BFB7A0260F}" presName="sibTrans" presStyleCnt="0"/>
      <dgm:spPr/>
    </dgm:pt>
    <dgm:pt modelId="{CDEE6673-3E16-42AF-B679-133247112054}" type="pres">
      <dgm:prSet presAssocID="{B0861721-43C4-4738-9349-EE60EEEF5363}" presName="compNode" presStyleCnt="0"/>
      <dgm:spPr/>
    </dgm:pt>
    <dgm:pt modelId="{AF63B551-8A0B-4CF2-8C5A-E68FECCEBBEC}" type="pres">
      <dgm:prSet presAssocID="{B0861721-43C4-4738-9349-EE60EEEF5363}" presName="iconBgRect" presStyleLbl="bgShp" presStyleIdx="4" presStyleCnt="5"/>
      <dgm:spPr/>
    </dgm:pt>
    <dgm:pt modelId="{3ACA9DC1-DBA9-4F78-9308-43BCB4B97BA6}" type="pres">
      <dgm:prSet presAssocID="{B0861721-43C4-4738-9349-EE60EEEF536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nd Chime"/>
        </a:ext>
      </dgm:extLst>
    </dgm:pt>
    <dgm:pt modelId="{A871CD18-84C3-4269-B131-4D9D9655D2C8}" type="pres">
      <dgm:prSet presAssocID="{B0861721-43C4-4738-9349-EE60EEEF5363}" presName="spaceRect" presStyleCnt="0"/>
      <dgm:spPr/>
    </dgm:pt>
    <dgm:pt modelId="{F421BB8F-3865-4C0F-99B5-00283399024D}" type="pres">
      <dgm:prSet presAssocID="{B0861721-43C4-4738-9349-EE60EEEF5363}" presName="textRect" presStyleLbl="revTx" presStyleIdx="4" presStyleCnt="5">
        <dgm:presLayoutVars>
          <dgm:chMax val="1"/>
          <dgm:chPref val="1"/>
        </dgm:presLayoutVars>
      </dgm:prSet>
      <dgm:spPr/>
    </dgm:pt>
  </dgm:ptLst>
  <dgm:cxnLst>
    <dgm:cxn modelId="{66545504-B427-45AE-888F-271BB1E0D2D8}" srcId="{2DC98ED2-CE59-43FE-9F6E-B080025C4CA7}" destId="{49862FD7-9AE7-4C97-92EE-191173129CFC}" srcOrd="1" destOrd="0" parTransId="{923C6CD9-3723-460D-8A7C-699E454EDAD1}" sibTransId="{7806EB1A-BEF6-4885-BC25-EBF5E546DCF6}"/>
    <dgm:cxn modelId="{8D4E161B-B51E-4DAE-8C48-9138D54CCA5B}" srcId="{2DC98ED2-CE59-43FE-9F6E-B080025C4CA7}" destId="{D9A29F87-672E-4825-96FE-158352A76B0F}" srcOrd="0" destOrd="0" parTransId="{66985573-C30D-4344-AD4C-860CF7BA9602}" sibTransId="{2A94C0A6-8AC9-48C6-BE08-52C45CE3146B}"/>
    <dgm:cxn modelId="{9802FC1D-7932-4FE7-8C52-424779C51458}" type="presOf" srcId="{B0861721-43C4-4738-9349-EE60EEEF5363}" destId="{F421BB8F-3865-4C0F-99B5-00283399024D}" srcOrd="0" destOrd="0" presId="urn:microsoft.com/office/officeart/2018/5/layout/IconCircleLabelList"/>
    <dgm:cxn modelId="{49EB0B2B-15CD-4DF1-A8DD-10EB2790C68F}" type="presOf" srcId="{23B7711E-6F74-4480-B156-324885D5257A}" destId="{DADED5D0-9E2E-493D-999E-42CB184D8E0D}" srcOrd="0" destOrd="0" presId="urn:microsoft.com/office/officeart/2018/5/layout/IconCircleLabelList"/>
    <dgm:cxn modelId="{E5362A2F-F05D-451F-9931-19A70EA206C9}" type="presOf" srcId="{2DC98ED2-CE59-43FE-9F6E-B080025C4CA7}" destId="{52B882E0-DE3F-43B5-B004-77BCD82D8B84}" srcOrd="0" destOrd="0" presId="urn:microsoft.com/office/officeart/2018/5/layout/IconCircleLabelList"/>
    <dgm:cxn modelId="{5061AB60-80C3-40A7-8BD1-16D0C0B37182}" type="presOf" srcId="{49862FD7-9AE7-4C97-92EE-191173129CFC}" destId="{06C9F1C8-01D7-4BF5-88FD-8480DD4F044F}" srcOrd="0" destOrd="0" presId="urn:microsoft.com/office/officeart/2018/5/layout/IconCircleLabelList"/>
    <dgm:cxn modelId="{C4285657-7D79-4726-AF1F-A8B3BCED2580}" type="presOf" srcId="{D9A29F87-672E-4825-96FE-158352A76B0F}" destId="{84192AEB-AE36-4715-B604-6FD02806068C}" srcOrd="0" destOrd="0" presId="urn:microsoft.com/office/officeart/2018/5/layout/IconCircleLabelList"/>
    <dgm:cxn modelId="{4641D49D-8DF7-433A-A675-C670B4E68C6A}" type="presOf" srcId="{56B42851-7A16-4F83-A41C-1C6D0EC532EA}" destId="{CA7453BD-D949-4D51-91D2-A45AC9A7649E}" srcOrd="0" destOrd="0" presId="urn:microsoft.com/office/officeart/2018/5/layout/IconCircleLabelList"/>
    <dgm:cxn modelId="{286B88A6-7792-4119-8650-7A1244C8BCE4}" srcId="{2DC98ED2-CE59-43FE-9F6E-B080025C4CA7}" destId="{23B7711E-6F74-4480-B156-324885D5257A}" srcOrd="3" destOrd="0" parTransId="{8C3ADB45-FE81-49A6-9682-11901F3CA2FC}" sibTransId="{083A6A60-E3CF-4302-B962-D9BFB7A0260F}"/>
    <dgm:cxn modelId="{4D00F3C7-AB70-48A8-BDF1-EBD2B343C52F}" srcId="{2DC98ED2-CE59-43FE-9F6E-B080025C4CA7}" destId="{56B42851-7A16-4F83-A41C-1C6D0EC532EA}" srcOrd="2" destOrd="0" parTransId="{563083AC-CB74-4BA3-B638-49CC74DF0D52}" sibTransId="{6625A186-50BE-4F25-BBAC-D604FA76BE24}"/>
    <dgm:cxn modelId="{3AFE27E2-9919-46B3-BE11-33C6AF5B8779}" srcId="{2DC98ED2-CE59-43FE-9F6E-B080025C4CA7}" destId="{B0861721-43C4-4738-9349-EE60EEEF5363}" srcOrd="4" destOrd="0" parTransId="{B5A0A3EC-4DE4-47EE-BA80-7BE085F59729}" sibTransId="{5530C110-CD6D-4F68-AD04-0BC730CB9A7E}"/>
    <dgm:cxn modelId="{D7BF004F-A64B-48B9-A523-1032967948C9}" type="presParOf" srcId="{52B882E0-DE3F-43B5-B004-77BCD82D8B84}" destId="{86108FAC-6DFF-4D53-A1F1-60342E13EAFA}" srcOrd="0" destOrd="0" presId="urn:microsoft.com/office/officeart/2018/5/layout/IconCircleLabelList"/>
    <dgm:cxn modelId="{E08A37A9-A67F-4063-9619-AEB56E773735}" type="presParOf" srcId="{86108FAC-6DFF-4D53-A1F1-60342E13EAFA}" destId="{1000598F-CE74-4918-A30F-EBE2060D5EE7}" srcOrd="0" destOrd="0" presId="urn:microsoft.com/office/officeart/2018/5/layout/IconCircleLabelList"/>
    <dgm:cxn modelId="{0547961A-8BE2-4EE6-B8DA-438FBA7AD149}" type="presParOf" srcId="{86108FAC-6DFF-4D53-A1F1-60342E13EAFA}" destId="{575F5C64-04EB-4DC7-9331-CA8FC566C1EC}" srcOrd="1" destOrd="0" presId="urn:microsoft.com/office/officeart/2018/5/layout/IconCircleLabelList"/>
    <dgm:cxn modelId="{8AFAFA8F-FEBA-4D01-B45E-D246161CA580}" type="presParOf" srcId="{86108FAC-6DFF-4D53-A1F1-60342E13EAFA}" destId="{34F02B13-B24A-40AC-BFDE-281793566BBD}" srcOrd="2" destOrd="0" presId="urn:microsoft.com/office/officeart/2018/5/layout/IconCircleLabelList"/>
    <dgm:cxn modelId="{11D7279A-67DC-49D5-A9C0-EEE3686565F3}" type="presParOf" srcId="{86108FAC-6DFF-4D53-A1F1-60342E13EAFA}" destId="{84192AEB-AE36-4715-B604-6FD02806068C}" srcOrd="3" destOrd="0" presId="urn:microsoft.com/office/officeart/2018/5/layout/IconCircleLabelList"/>
    <dgm:cxn modelId="{92ACF616-F067-4085-B2D5-38EAF5544D20}" type="presParOf" srcId="{52B882E0-DE3F-43B5-B004-77BCD82D8B84}" destId="{E790F5B7-FA3A-4A50-98E6-21673CB42443}" srcOrd="1" destOrd="0" presId="urn:microsoft.com/office/officeart/2018/5/layout/IconCircleLabelList"/>
    <dgm:cxn modelId="{EF778C99-A562-4C13-9603-458C6C331875}" type="presParOf" srcId="{52B882E0-DE3F-43B5-B004-77BCD82D8B84}" destId="{3A177A64-F68B-489F-BC3D-9206CBCFE5B6}" srcOrd="2" destOrd="0" presId="urn:microsoft.com/office/officeart/2018/5/layout/IconCircleLabelList"/>
    <dgm:cxn modelId="{B830378B-F2A6-4840-A031-FFE236652934}" type="presParOf" srcId="{3A177A64-F68B-489F-BC3D-9206CBCFE5B6}" destId="{0803C340-E3D5-4A8B-9E65-952A9EEC280C}" srcOrd="0" destOrd="0" presId="urn:microsoft.com/office/officeart/2018/5/layout/IconCircleLabelList"/>
    <dgm:cxn modelId="{7E71921F-823F-4E7A-B6B5-F68B479190D7}" type="presParOf" srcId="{3A177A64-F68B-489F-BC3D-9206CBCFE5B6}" destId="{74679D20-9CFF-4377-8814-CF3EC93E574B}" srcOrd="1" destOrd="0" presId="urn:microsoft.com/office/officeart/2018/5/layout/IconCircleLabelList"/>
    <dgm:cxn modelId="{B92B1712-24E2-458B-B869-A84219B49012}" type="presParOf" srcId="{3A177A64-F68B-489F-BC3D-9206CBCFE5B6}" destId="{C2AF95B1-C106-4BE2-9A15-FFDA14FFAB14}" srcOrd="2" destOrd="0" presId="urn:microsoft.com/office/officeart/2018/5/layout/IconCircleLabelList"/>
    <dgm:cxn modelId="{FCF636DB-13DB-453A-936E-607622FC0289}" type="presParOf" srcId="{3A177A64-F68B-489F-BC3D-9206CBCFE5B6}" destId="{06C9F1C8-01D7-4BF5-88FD-8480DD4F044F}" srcOrd="3" destOrd="0" presId="urn:microsoft.com/office/officeart/2018/5/layout/IconCircleLabelList"/>
    <dgm:cxn modelId="{F7EAF805-5C01-4D52-A567-AC64604BADF2}" type="presParOf" srcId="{52B882E0-DE3F-43B5-B004-77BCD82D8B84}" destId="{069783E5-60CA-4D60-869E-6426FECA4C5C}" srcOrd="3" destOrd="0" presId="urn:microsoft.com/office/officeart/2018/5/layout/IconCircleLabelList"/>
    <dgm:cxn modelId="{EBC67A92-B784-4702-80F0-CD34B59A8725}" type="presParOf" srcId="{52B882E0-DE3F-43B5-B004-77BCD82D8B84}" destId="{30C21A41-900B-4014-B127-A34161EEBAA7}" srcOrd="4" destOrd="0" presId="urn:microsoft.com/office/officeart/2018/5/layout/IconCircleLabelList"/>
    <dgm:cxn modelId="{8367B472-B5E2-4E00-8233-47F0E979A863}" type="presParOf" srcId="{30C21A41-900B-4014-B127-A34161EEBAA7}" destId="{3E553D10-D7F4-4A1C-8D1A-A2B326C63248}" srcOrd="0" destOrd="0" presId="urn:microsoft.com/office/officeart/2018/5/layout/IconCircleLabelList"/>
    <dgm:cxn modelId="{D64CA480-0F8A-4284-A4C6-B37684B9C0D4}" type="presParOf" srcId="{30C21A41-900B-4014-B127-A34161EEBAA7}" destId="{C324CBF2-4FD0-45EA-A3E9-5321F085F1C9}" srcOrd="1" destOrd="0" presId="urn:microsoft.com/office/officeart/2018/5/layout/IconCircleLabelList"/>
    <dgm:cxn modelId="{95F65C6A-97C8-41D8-8009-E56F3AFB87EF}" type="presParOf" srcId="{30C21A41-900B-4014-B127-A34161EEBAA7}" destId="{26D0D030-6637-4BD5-B92D-47F24507E732}" srcOrd="2" destOrd="0" presId="urn:microsoft.com/office/officeart/2018/5/layout/IconCircleLabelList"/>
    <dgm:cxn modelId="{EF4BEF10-58C1-4D98-BB88-1631B308B1AE}" type="presParOf" srcId="{30C21A41-900B-4014-B127-A34161EEBAA7}" destId="{CA7453BD-D949-4D51-91D2-A45AC9A7649E}" srcOrd="3" destOrd="0" presId="urn:microsoft.com/office/officeart/2018/5/layout/IconCircleLabelList"/>
    <dgm:cxn modelId="{8579970E-A951-45FF-84F8-DF8E36900200}" type="presParOf" srcId="{52B882E0-DE3F-43B5-B004-77BCD82D8B84}" destId="{BB9138FF-046F-4D44-8EBC-F8348CF2965E}" srcOrd="5" destOrd="0" presId="urn:microsoft.com/office/officeart/2018/5/layout/IconCircleLabelList"/>
    <dgm:cxn modelId="{6601FF74-EEE9-4101-B32B-66935DD08D09}" type="presParOf" srcId="{52B882E0-DE3F-43B5-B004-77BCD82D8B84}" destId="{A3093CBF-6DA8-40BA-A2B3-B52A9D081409}" srcOrd="6" destOrd="0" presId="urn:microsoft.com/office/officeart/2018/5/layout/IconCircleLabelList"/>
    <dgm:cxn modelId="{40EB38C0-464B-4D3A-92FA-99BB29969CF2}" type="presParOf" srcId="{A3093CBF-6DA8-40BA-A2B3-B52A9D081409}" destId="{ECDEDE4D-1698-41AE-B639-13407E526B23}" srcOrd="0" destOrd="0" presId="urn:microsoft.com/office/officeart/2018/5/layout/IconCircleLabelList"/>
    <dgm:cxn modelId="{7CB9C2DC-4DF2-4BAA-A0B0-F10B6C6EE682}" type="presParOf" srcId="{A3093CBF-6DA8-40BA-A2B3-B52A9D081409}" destId="{5514A14A-36E8-4439-8B0F-8591B1778C95}" srcOrd="1" destOrd="0" presId="urn:microsoft.com/office/officeart/2018/5/layout/IconCircleLabelList"/>
    <dgm:cxn modelId="{45E86915-5C2A-40E2-BD24-A8214EEE968F}" type="presParOf" srcId="{A3093CBF-6DA8-40BA-A2B3-B52A9D081409}" destId="{AFE50B07-B2DF-4386-9236-AB251462BB65}" srcOrd="2" destOrd="0" presId="urn:microsoft.com/office/officeart/2018/5/layout/IconCircleLabelList"/>
    <dgm:cxn modelId="{C684D8B8-A809-41BF-A721-93A4D2BDF2B3}" type="presParOf" srcId="{A3093CBF-6DA8-40BA-A2B3-B52A9D081409}" destId="{DADED5D0-9E2E-493D-999E-42CB184D8E0D}" srcOrd="3" destOrd="0" presId="urn:microsoft.com/office/officeart/2018/5/layout/IconCircleLabelList"/>
    <dgm:cxn modelId="{5FC0A79E-B275-4D90-A629-AFAC33160A46}" type="presParOf" srcId="{52B882E0-DE3F-43B5-B004-77BCD82D8B84}" destId="{F0DA7B96-2C74-4F05-982E-C0AD04E8AB35}" srcOrd="7" destOrd="0" presId="urn:microsoft.com/office/officeart/2018/5/layout/IconCircleLabelList"/>
    <dgm:cxn modelId="{3D1F9EFC-C0CD-4FCC-A58F-3FF8CD9296B8}" type="presParOf" srcId="{52B882E0-DE3F-43B5-B004-77BCD82D8B84}" destId="{CDEE6673-3E16-42AF-B679-133247112054}" srcOrd="8" destOrd="0" presId="urn:microsoft.com/office/officeart/2018/5/layout/IconCircleLabelList"/>
    <dgm:cxn modelId="{BF8C8DB3-51E9-46C2-B0B1-2E1555B69C52}" type="presParOf" srcId="{CDEE6673-3E16-42AF-B679-133247112054}" destId="{AF63B551-8A0B-4CF2-8C5A-E68FECCEBBEC}" srcOrd="0" destOrd="0" presId="urn:microsoft.com/office/officeart/2018/5/layout/IconCircleLabelList"/>
    <dgm:cxn modelId="{32E276E3-5896-4989-8EFB-E05CF445CA29}" type="presParOf" srcId="{CDEE6673-3E16-42AF-B679-133247112054}" destId="{3ACA9DC1-DBA9-4F78-9308-43BCB4B97BA6}" srcOrd="1" destOrd="0" presId="urn:microsoft.com/office/officeart/2018/5/layout/IconCircleLabelList"/>
    <dgm:cxn modelId="{3CF6C3AC-8591-4EC1-8ED3-E8C7FC04408E}" type="presParOf" srcId="{CDEE6673-3E16-42AF-B679-133247112054}" destId="{A871CD18-84C3-4269-B131-4D9D9655D2C8}" srcOrd="2" destOrd="0" presId="urn:microsoft.com/office/officeart/2018/5/layout/IconCircleLabelList"/>
    <dgm:cxn modelId="{872EC628-194E-4558-80D9-8C64878DEAB5}" type="presParOf" srcId="{CDEE6673-3E16-42AF-B679-133247112054}" destId="{F421BB8F-3865-4C0F-99B5-00283399024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8501C8-AE20-4713-A4F6-6602095A8923}"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9A6492-1EEF-4DB8-81DD-251237AF0ABF}">
      <dgm:prSet/>
      <dgm:spPr/>
      <dgm:t>
        <a:bodyPr/>
        <a:lstStyle/>
        <a:p>
          <a:pPr>
            <a:lnSpc>
              <a:spcPct val="100000"/>
            </a:lnSpc>
            <a:defRPr cap="all"/>
          </a:pPr>
          <a:r>
            <a:rPr lang="en-GB"/>
            <a:t>THE PLANT</a:t>
          </a:r>
          <a:endParaRPr lang="en-US"/>
        </a:p>
      </dgm:t>
    </dgm:pt>
    <dgm:pt modelId="{C717439E-0E80-415F-B274-D09E686FCC34}" type="parTrans" cxnId="{DEB9769B-3229-457B-94CD-58DB862AEA71}">
      <dgm:prSet/>
      <dgm:spPr/>
      <dgm:t>
        <a:bodyPr/>
        <a:lstStyle/>
        <a:p>
          <a:endParaRPr lang="en-US"/>
        </a:p>
      </dgm:t>
    </dgm:pt>
    <dgm:pt modelId="{83E514BC-BCF3-4C08-83B2-56F88544A6A3}" type="sibTrans" cxnId="{DEB9769B-3229-457B-94CD-58DB862AEA71}">
      <dgm:prSet/>
      <dgm:spPr/>
      <dgm:t>
        <a:bodyPr/>
        <a:lstStyle/>
        <a:p>
          <a:endParaRPr lang="en-US"/>
        </a:p>
      </dgm:t>
    </dgm:pt>
    <dgm:pt modelId="{9F09B0C9-CB9D-4F79-8DA9-8F5380F31D32}">
      <dgm:prSet/>
      <dgm:spPr/>
      <dgm:t>
        <a:bodyPr/>
        <a:lstStyle/>
        <a:p>
          <a:pPr>
            <a:lnSpc>
              <a:spcPct val="100000"/>
            </a:lnSpc>
            <a:defRPr cap="all"/>
          </a:pPr>
          <a:r>
            <a:rPr lang="en-GB"/>
            <a:t>THE MONITOR EVALUATOR </a:t>
          </a:r>
          <a:endParaRPr lang="en-US"/>
        </a:p>
      </dgm:t>
    </dgm:pt>
    <dgm:pt modelId="{5799BCEE-EFFA-4177-BA22-3DAB646FD545}" type="parTrans" cxnId="{E3E72049-65B4-4D44-B62E-8D2CEAD4735D}">
      <dgm:prSet/>
      <dgm:spPr/>
      <dgm:t>
        <a:bodyPr/>
        <a:lstStyle/>
        <a:p>
          <a:endParaRPr lang="en-US"/>
        </a:p>
      </dgm:t>
    </dgm:pt>
    <dgm:pt modelId="{EC371905-14BB-48D3-A5B1-B3EE70CBB807}" type="sibTrans" cxnId="{E3E72049-65B4-4D44-B62E-8D2CEAD4735D}">
      <dgm:prSet/>
      <dgm:spPr/>
      <dgm:t>
        <a:bodyPr/>
        <a:lstStyle/>
        <a:p>
          <a:endParaRPr lang="en-US"/>
        </a:p>
      </dgm:t>
    </dgm:pt>
    <dgm:pt modelId="{F0E4C7D5-26CA-4A30-8781-F1F082B6DDD3}">
      <dgm:prSet/>
      <dgm:spPr/>
      <dgm:t>
        <a:bodyPr/>
        <a:lstStyle/>
        <a:p>
          <a:pPr>
            <a:lnSpc>
              <a:spcPct val="100000"/>
            </a:lnSpc>
            <a:defRPr cap="all"/>
          </a:pPr>
          <a:r>
            <a:rPr lang="en-GB"/>
            <a:t>THE COMPLETER FINISHER </a:t>
          </a:r>
          <a:endParaRPr lang="en-US"/>
        </a:p>
      </dgm:t>
    </dgm:pt>
    <dgm:pt modelId="{49221BA1-6099-4C0E-B387-0B2E11927DEF}" type="parTrans" cxnId="{199D0B5D-C9BB-46BA-850F-69D87206BF87}">
      <dgm:prSet/>
      <dgm:spPr/>
      <dgm:t>
        <a:bodyPr/>
        <a:lstStyle/>
        <a:p>
          <a:endParaRPr lang="en-US"/>
        </a:p>
      </dgm:t>
    </dgm:pt>
    <dgm:pt modelId="{6B374E84-2AB6-4C8E-8458-88F1E4C5D19B}" type="sibTrans" cxnId="{199D0B5D-C9BB-46BA-850F-69D87206BF87}">
      <dgm:prSet/>
      <dgm:spPr/>
      <dgm:t>
        <a:bodyPr/>
        <a:lstStyle/>
        <a:p>
          <a:endParaRPr lang="en-US"/>
        </a:p>
      </dgm:t>
    </dgm:pt>
    <dgm:pt modelId="{829CFDA8-FFD9-446E-B1EB-0B324543124E}" type="pres">
      <dgm:prSet presAssocID="{488501C8-AE20-4713-A4F6-6602095A8923}" presName="root" presStyleCnt="0">
        <dgm:presLayoutVars>
          <dgm:dir/>
          <dgm:resizeHandles val="exact"/>
        </dgm:presLayoutVars>
      </dgm:prSet>
      <dgm:spPr/>
    </dgm:pt>
    <dgm:pt modelId="{B327D641-0EAE-4E18-B809-77307261C54B}" type="pres">
      <dgm:prSet presAssocID="{009A6492-1EEF-4DB8-81DD-251237AF0ABF}" presName="compNode" presStyleCnt="0"/>
      <dgm:spPr/>
    </dgm:pt>
    <dgm:pt modelId="{24230241-4E37-4815-ABFC-2EF09FC396DC}" type="pres">
      <dgm:prSet presAssocID="{009A6492-1EEF-4DB8-81DD-251237AF0ABF}" presName="iconBgRect" presStyleLbl="bgShp" presStyleIdx="0" presStyleCnt="3"/>
      <dgm:spPr>
        <a:prstGeom prst="round2DiagRect">
          <a:avLst>
            <a:gd name="adj1" fmla="val 29727"/>
            <a:gd name="adj2" fmla="val 0"/>
          </a:avLst>
        </a:prstGeom>
      </dgm:spPr>
    </dgm:pt>
    <dgm:pt modelId="{8935A89E-FEA2-4CC4-AC15-08DA947C5226}" type="pres">
      <dgm:prSet presAssocID="{009A6492-1EEF-4DB8-81DD-251237AF0AB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er in pot"/>
        </a:ext>
      </dgm:extLst>
    </dgm:pt>
    <dgm:pt modelId="{87EF9DBC-7C5B-4C95-9E99-11E1F649F5E6}" type="pres">
      <dgm:prSet presAssocID="{009A6492-1EEF-4DB8-81DD-251237AF0ABF}" presName="spaceRect" presStyleCnt="0"/>
      <dgm:spPr/>
    </dgm:pt>
    <dgm:pt modelId="{0ACD8865-C67E-45E6-BE03-6BF2208C1F79}" type="pres">
      <dgm:prSet presAssocID="{009A6492-1EEF-4DB8-81DD-251237AF0ABF}" presName="textRect" presStyleLbl="revTx" presStyleIdx="0" presStyleCnt="3">
        <dgm:presLayoutVars>
          <dgm:chMax val="1"/>
          <dgm:chPref val="1"/>
        </dgm:presLayoutVars>
      </dgm:prSet>
      <dgm:spPr/>
    </dgm:pt>
    <dgm:pt modelId="{C967CAC7-CBDA-411B-8D32-0D80237972CF}" type="pres">
      <dgm:prSet presAssocID="{83E514BC-BCF3-4C08-83B2-56F88544A6A3}" presName="sibTrans" presStyleCnt="0"/>
      <dgm:spPr/>
    </dgm:pt>
    <dgm:pt modelId="{217A1A5A-23B6-4CC9-84C0-DE2D3F298733}" type="pres">
      <dgm:prSet presAssocID="{9F09B0C9-CB9D-4F79-8DA9-8F5380F31D32}" presName="compNode" presStyleCnt="0"/>
      <dgm:spPr/>
    </dgm:pt>
    <dgm:pt modelId="{CE94F57F-A6FB-406D-95CC-4635279B388A}" type="pres">
      <dgm:prSet presAssocID="{9F09B0C9-CB9D-4F79-8DA9-8F5380F31D32}" presName="iconBgRect" presStyleLbl="bgShp" presStyleIdx="1" presStyleCnt="3"/>
      <dgm:spPr>
        <a:prstGeom prst="round2DiagRect">
          <a:avLst>
            <a:gd name="adj1" fmla="val 29727"/>
            <a:gd name="adj2" fmla="val 0"/>
          </a:avLst>
        </a:prstGeom>
      </dgm:spPr>
    </dgm:pt>
    <dgm:pt modelId="{7DB14193-DA43-45F7-B595-02E1F400F101}" type="pres">
      <dgm:prSet presAssocID="{9F09B0C9-CB9D-4F79-8DA9-8F5380F31D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79224892-5554-4D39-B0A9-F879DE02F4E9}" type="pres">
      <dgm:prSet presAssocID="{9F09B0C9-CB9D-4F79-8DA9-8F5380F31D32}" presName="spaceRect" presStyleCnt="0"/>
      <dgm:spPr/>
    </dgm:pt>
    <dgm:pt modelId="{10DAD5AF-703F-47A0-B5DE-7DCC0E67A76E}" type="pres">
      <dgm:prSet presAssocID="{9F09B0C9-CB9D-4F79-8DA9-8F5380F31D32}" presName="textRect" presStyleLbl="revTx" presStyleIdx="1" presStyleCnt="3">
        <dgm:presLayoutVars>
          <dgm:chMax val="1"/>
          <dgm:chPref val="1"/>
        </dgm:presLayoutVars>
      </dgm:prSet>
      <dgm:spPr/>
    </dgm:pt>
    <dgm:pt modelId="{A8B3023B-E2AE-4721-B999-D81BE3055686}" type="pres">
      <dgm:prSet presAssocID="{EC371905-14BB-48D3-A5B1-B3EE70CBB807}" presName="sibTrans" presStyleCnt="0"/>
      <dgm:spPr/>
    </dgm:pt>
    <dgm:pt modelId="{00BDDA71-851D-4DB3-9B0B-BF19DADCCED9}" type="pres">
      <dgm:prSet presAssocID="{F0E4C7D5-26CA-4A30-8781-F1F082B6DDD3}" presName="compNode" presStyleCnt="0"/>
      <dgm:spPr/>
    </dgm:pt>
    <dgm:pt modelId="{01E317B4-BD6B-47E1-984B-9008F6A7C4EB}" type="pres">
      <dgm:prSet presAssocID="{F0E4C7D5-26CA-4A30-8781-F1F082B6DDD3}" presName="iconBgRect" presStyleLbl="bgShp" presStyleIdx="2" presStyleCnt="3"/>
      <dgm:spPr>
        <a:prstGeom prst="round2DiagRect">
          <a:avLst>
            <a:gd name="adj1" fmla="val 29727"/>
            <a:gd name="adj2" fmla="val 0"/>
          </a:avLst>
        </a:prstGeom>
      </dgm:spPr>
    </dgm:pt>
    <dgm:pt modelId="{A308D216-AC47-4646-9A0E-26897DF96C75}" type="pres">
      <dgm:prSet presAssocID="{F0E4C7D5-26CA-4A30-8781-F1F082B6DDD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3D73F635-5FD1-40E9-9F7B-456F9AF49978}" type="pres">
      <dgm:prSet presAssocID="{F0E4C7D5-26CA-4A30-8781-F1F082B6DDD3}" presName="spaceRect" presStyleCnt="0"/>
      <dgm:spPr/>
    </dgm:pt>
    <dgm:pt modelId="{3A077A5D-6F6A-4162-B92B-0A4B38D1119B}" type="pres">
      <dgm:prSet presAssocID="{F0E4C7D5-26CA-4A30-8781-F1F082B6DDD3}" presName="textRect" presStyleLbl="revTx" presStyleIdx="2" presStyleCnt="3">
        <dgm:presLayoutVars>
          <dgm:chMax val="1"/>
          <dgm:chPref val="1"/>
        </dgm:presLayoutVars>
      </dgm:prSet>
      <dgm:spPr/>
    </dgm:pt>
  </dgm:ptLst>
  <dgm:cxnLst>
    <dgm:cxn modelId="{90AF9A04-AFAC-41D7-9E94-C93DF91F2602}" type="presOf" srcId="{488501C8-AE20-4713-A4F6-6602095A8923}" destId="{829CFDA8-FFD9-446E-B1EB-0B324543124E}" srcOrd="0" destOrd="0" presId="urn:microsoft.com/office/officeart/2018/5/layout/IconLeafLabelList"/>
    <dgm:cxn modelId="{8FFF850B-B047-49AD-A781-44C38D2B86AB}" type="presOf" srcId="{009A6492-1EEF-4DB8-81DD-251237AF0ABF}" destId="{0ACD8865-C67E-45E6-BE03-6BF2208C1F79}" srcOrd="0" destOrd="0" presId="urn:microsoft.com/office/officeart/2018/5/layout/IconLeafLabelList"/>
    <dgm:cxn modelId="{199D0B5D-C9BB-46BA-850F-69D87206BF87}" srcId="{488501C8-AE20-4713-A4F6-6602095A8923}" destId="{F0E4C7D5-26CA-4A30-8781-F1F082B6DDD3}" srcOrd="2" destOrd="0" parTransId="{49221BA1-6099-4C0E-B387-0B2E11927DEF}" sibTransId="{6B374E84-2AB6-4C8E-8458-88F1E4C5D19B}"/>
    <dgm:cxn modelId="{E3E72049-65B4-4D44-B62E-8D2CEAD4735D}" srcId="{488501C8-AE20-4713-A4F6-6602095A8923}" destId="{9F09B0C9-CB9D-4F79-8DA9-8F5380F31D32}" srcOrd="1" destOrd="0" parTransId="{5799BCEE-EFFA-4177-BA22-3DAB646FD545}" sibTransId="{EC371905-14BB-48D3-A5B1-B3EE70CBB807}"/>
    <dgm:cxn modelId="{EE51817B-2E4A-4DA4-8E0E-1CD0C2570CF5}" type="presOf" srcId="{9F09B0C9-CB9D-4F79-8DA9-8F5380F31D32}" destId="{10DAD5AF-703F-47A0-B5DE-7DCC0E67A76E}" srcOrd="0" destOrd="0" presId="urn:microsoft.com/office/officeart/2018/5/layout/IconLeafLabelList"/>
    <dgm:cxn modelId="{DEB9769B-3229-457B-94CD-58DB862AEA71}" srcId="{488501C8-AE20-4713-A4F6-6602095A8923}" destId="{009A6492-1EEF-4DB8-81DD-251237AF0ABF}" srcOrd="0" destOrd="0" parTransId="{C717439E-0E80-415F-B274-D09E686FCC34}" sibTransId="{83E514BC-BCF3-4C08-83B2-56F88544A6A3}"/>
    <dgm:cxn modelId="{5BD5E2FC-A12B-4C62-B040-AD83B9B819CA}" type="presOf" srcId="{F0E4C7D5-26CA-4A30-8781-F1F082B6DDD3}" destId="{3A077A5D-6F6A-4162-B92B-0A4B38D1119B}" srcOrd="0" destOrd="0" presId="urn:microsoft.com/office/officeart/2018/5/layout/IconLeafLabelList"/>
    <dgm:cxn modelId="{335978C2-49A1-4D28-9720-303AA1533552}" type="presParOf" srcId="{829CFDA8-FFD9-446E-B1EB-0B324543124E}" destId="{B327D641-0EAE-4E18-B809-77307261C54B}" srcOrd="0" destOrd="0" presId="urn:microsoft.com/office/officeart/2018/5/layout/IconLeafLabelList"/>
    <dgm:cxn modelId="{F7826BB9-EC81-41CF-997C-47BDA473B047}" type="presParOf" srcId="{B327D641-0EAE-4E18-B809-77307261C54B}" destId="{24230241-4E37-4815-ABFC-2EF09FC396DC}" srcOrd="0" destOrd="0" presId="urn:microsoft.com/office/officeart/2018/5/layout/IconLeafLabelList"/>
    <dgm:cxn modelId="{23278525-4E2A-474F-BD3E-197479F06D0A}" type="presParOf" srcId="{B327D641-0EAE-4E18-B809-77307261C54B}" destId="{8935A89E-FEA2-4CC4-AC15-08DA947C5226}" srcOrd="1" destOrd="0" presId="urn:microsoft.com/office/officeart/2018/5/layout/IconLeafLabelList"/>
    <dgm:cxn modelId="{DACE6E73-2F01-4D50-9269-F046D0923987}" type="presParOf" srcId="{B327D641-0EAE-4E18-B809-77307261C54B}" destId="{87EF9DBC-7C5B-4C95-9E99-11E1F649F5E6}" srcOrd="2" destOrd="0" presId="urn:microsoft.com/office/officeart/2018/5/layout/IconLeafLabelList"/>
    <dgm:cxn modelId="{D924B037-84BE-4057-B5BB-9069E911484C}" type="presParOf" srcId="{B327D641-0EAE-4E18-B809-77307261C54B}" destId="{0ACD8865-C67E-45E6-BE03-6BF2208C1F79}" srcOrd="3" destOrd="0" presId="urn:microsoft.com/office/officeart/2018/5/layout/IconLeafLabelList"/>
    <dgm:cxn modelId="{51E709CC-8F77-4EA0-93FE-095BBCA3601E}" type="presParOf" srcId="{829CFDA8-FFD9-446E-B1EB-0B324543124E}" destId="{C967CAC7-CBDA-411B-8D32-0D80237972CF}" srcOrd="1" destOrd="0" presId="urn:microsoft.com/office/officeart/2018/5/layout/IconLeafLabelList"/>
    <dgm:cxn modelId="{C5F94402-AC87-4707-9870-CC36B8D227F9}" type="presParOf" srcId="{829CFDA8-FFD9-446E-B1EB-0B324543124E}" destId="{217A1A5A-23B6-4CC9-84C0-DE2D3F298733}" srcOrd="2" destOrd="0" presId="urn:microsoft.com/office/officeart/2018/5/layout/IconLeafLabelList"/>
    <dgm:cxn modelId="{7D498652-3227-437D-AE4F-91B9A39C4F77}" type="presParOf" srcId="{217A1A5A-23B6-4CC9-84C0-DE2D3F298733}" destId="{CE94F57F-A6FB-406D-95CC-4635279B388A}" srcOrd="0" destOrd="0" presId="urn:microsoft.com/office/officeart/2018/5/layout/IconLeafLabelList"/>
    <dgm:cxn modelId="{8F922E46-C7DC-41AD-B135-756245C597DA}" type="presParOf" srcId="{217A1A5A-23B6-4CC9-84C0-DE2D3F298733}" destId="{7DB14193-DA43-45F7-B595-02E1F400F101}" srcOrd="1" destOrd="0" presId="urn:microsoft.com/office/officeart/2018/5/layout/IconLeafLabelList"/>
    <dgm:cxn modelId="{41001738-3B14-4927-964B-71EA614403D2}" type="presParOf" srcId="{217A1A5A-23B6-4CC9-84C0-DE2D3F298733}" destId="{79224892-5554-4D39-B0A9-F879DE02F4E9}" srcOrd="2" destOrd="0" presId="urn:microsoft.com/office/officeart/2018/5/layout/IconLeafLabelList"/>
    <dgm:cxn modelId="{29B9CC98-15B7-4A5E-8671-EA825AFF7B9E}" type="presParOf" srcId="{217A1A5A-23B6-4CC9-84C0-DE2D3F298733}" destId="{10DAD5AF-703F-47A0-B5DE-7DCC0E67A76E}" srcOrd="3" destOrd="0" presId="urn:microsoft.com/office/officeart/2018/5/layout/IconLeafLabelList"/>
    <dgm:cxn modelId="{DAAABCB1-BB3C-4EFC-A72B-F3A3F9D8D3F2}" type="presParOf" srcId="{829CFDA8-FFD9-446E-B1EB-0B324543124E}" destId="{A8B3023B-E2AE-4721-B999-D81BE3055686}" srcOrd="3" destOrd="0" presId="urn:microsoft.com/office/officeart/2018/5/layout/IconLeafLabelList"/>
    <dgm:cxn modelId="{BC8BA680-BB0E-4618-8BA6-BD7045C12F3A}" type="presParOf" srcId="{829CFDA8-FFD9-446E-B1EB-0B324543124E}" destId="{00BDDA71-851D-4DB3-9B0B-BF19DADCCED9}" srcOrd="4" destOrd="0" presId="urn:microsoft.com/office/officeart/2018/5/layout/IconLeafLabelList"/>
    <dgm:cxn modelId="{7935B308-2527-49BF-ABBE-650E094572A3}" type="presParOf" srcId="{00BDDA71-851D-4DB3-9B0B-BF19DADCCED9}" destId="{01E317B4-BD6B-47E1-984B-9008F6A7C4EB}" srcOrd="0" destOrd="0" presId="urn:microsoft.com/office/officeart/2018/5/layout/IconLeafLabelList"/>
    <dgm:cxn modelId="{92F5E681-A2F6-42F1-A412-A1E08F490ADC}" type="presParOf" srcId="{00BDDA71-851D-4DB3-9B0B-BF19DADCCED9}" destId="{A308D216-AC47-4646-9A0E-26897DF96C75}" srcOrd="1" destOrd="0" presId="urn:microsoft.com/office/officeart/2018/5/layout/IconLeafLabelList"/>
    <dgm:cxn modelId="{BA7B1056-2F79-434C-9616-BDA1A12ADBE1}" type="presParOf" srcId="{00BDDA71-851D-4DB3-9B0B-BF19DADCCED9}" destId="{3D73F635-5FD1-40E9-9F7B-456F9AF49978}" srcOrd="2" destOrd="0" presId="urn:microsoft.com/office/officeart/2018/5/layout/IconLeafLabelList"/>
    <dgm:cxn modelId="{CC8EDFE8-CB70-443F-9F99-C648951D8743}" type="presParOf" srcId="{00BDDA71-851D-4DB3-9B0B-BF19DADCCED9}" destId="{3A077A5D-6F6A-4162-B92B-0A4B38D1119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0598F-CE74-4918-A30F-EBE2060D5EE7}">
      <dsp:nvSpPr>
        <dsp:cNvPr id="0" name=""/>
        <dsp:cNvSpPr/>
      </dsp:nvSpPr>
      <dsp:spPr>
        <a:xfrm>
          <a:off x="333420" y="524407"/>
          <a:ext cx="1028302" cy="10283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F5C64-04EB-4DC7-9331-CA8FC566C1EC}">
      <dsp:nvSpPr>
        <dsp:cNvPr id="0" name=""/>
        <dsp:cNvSpPr/>
      </dsp:nvSpPr>
      <dsp:spPr>
        <a:xfrm>
          <a:off x="552566" y="743554"/>
          <a:ext cx="590009" cy="5900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192AEB-AE36-4715-B604-6FD02806068C}">
      <dsp:nvSpPr>
        <dsp:cNvPr id="0" name=""/>
        <dsp:cNvSpPr/>
      </dsp:nvSpPr>
      <dsp:spPr>
        <a:xfrm>
          <a:off x="4700" y="1873001"/>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baseline="0"/>
            <a:t>Forming</a:t>
          </a:r>
          <a:endParaRPr lang="en-US" sz="2000" kern="1200"/>
        </a:p>
      </dsp:txBody>
      <dsp:txXfrm>
        <a:off x="4700" y="1873001"/>
        <a:ext cx="1685742" cy="674296"/>
      </dsp:txXfrm>
    </dsp:sp>
    <dsp:sp modelId="{0803C340-E3D5-4A8B-9E65-952A9EEC280C}">
      <dsp:nvSpPr>
        <dsp:cNvPr id="0" name=""/>
        <dsp:cNvSpPr/>
      </dsp:nvSpPr>
      <dsp:spPr>
        <a:xfrm>
          <a:off x="2314167" y="524407"/>
          <a:ext cx="1028302" cy="10283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679D20-9CFF-4377-8814-CF3EC93E574B}">
      <dsp:nvSpPr>
        <dsp:cNvPr id="0" name=""/>
        <dsp:cNvSpPr/>
      </dsp:nvSpPr>
      <dsp:spPr>
        <a:xfrm>
          <a:off x="2533314" y="743554"/>
          <a:ext cx="590009" cy="5900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C9F1C8-01D7-4BF5-88FD-8480DD4F044F}">
      <dsp:nvSpPr>
        <dsp:cNvPr id="0" name=""/>
        <dsp:cNvSpPr/>
      </dsp:nvSpPr>
      <dsp:spPr>
        <a:xfrm>
          <a:off x="1985447" y="1873001"/>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baseline="0"/>
            <a:t>Storming</a:t>
          </a:r>
          <a:endParaRPr lang="en-US" sz="2000" kern="1200"/>
        </a:p>
      </dsp:txBody>
      <dsp:txXfrm>
        <a:off x="1985447" y="1873001"/>
        <a:ext cx="1685742" cy="674296"/>
      </dsp:txXfrm>
    </dsp:sp>
    <dsp:sp modelId="{3E553D10-D7F4-4A1C-8D1A-A2B326C63248}">
      <dsp:nvSpPr>
        <dsp:cNvPr id="0" name=""/>
        <dsp:cNvSpPr/>
      </dsp:nvSpPr>
      <dsp:spPr>
        <a:xfrm>
          <a:off x="4294914" y="524407"/>
          <a:ext cx="1028302" cy="10283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4CBF2-4FD0-45EA-A3E9-5321F085F1C9}">
      <dsp:nvSpPr>
        <dsp:cNvPr id="0" name=""/>
        <dsp:cNvSpPr/>
      </dsp:nvSpPr>
      <dsp:spPr>
        <a:xfrm>
          <a:off x="4514061" y="743554"/>
          <a:ext cx="590009" cy="5900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7453BD-D949-4D51-91D2-A45AC9A7649E}">
      <dsp:nvSpPr>
        <dsp:cNvPr id="0" name=""/>
        <dsp:cNvSpPr/>
      </dsp:nvSpPr>
      <dsp:spPr>
        <a:xfrm>
          <a:off x="3966194" y="1873001"/>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baseline="0"/>
            <a:t>Norming</a:t>
          </a:r>
          <a:endParaRPr lang="en-US" sz="2000" kern="1200"/>
        </a:p>
      </dsp:txBody>
      <dsp:txXfrm>
        <a:off x="3966194" y="1873001"/>
        <a:ext cx="1685742" cy="674296"/>
      </dsp:txXfrm>
    </dsp:sp>
    <dsp:sp modelId="{ECDEDE4D-1698-41AE-B639-13407E526B23}">
      <dsp:nvSpPr>
        <dsp:cNvPr id="0" name=""/>
        <dsp:cNvSpPr/>
      </dsp:nvSpPr>
      <dsp:spPr>
        <a:xfrm>
          <a:off x="6275661" y="524407"/>
          <a:ext cx="1028302" cy="10283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14A14A-36E8-4439-8B0F-8591B1778C95}">
      <dsp:nvSpPr>
        <dsp:cNvPr id="0" name=""/>
        <dsp:cNvSpPr/>
      </dsp:nvSpPr>
      <dsp:spPr>
        <a:xfrm>
          <a:off x="6494808" y="743554"/>
          <a:ext cx="590009" cy="5900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DED5D0-9E2E-493D-999E-42CB184D8E0D}">
      <dsp:nvSpPr>
        <dsp:cNvPr id="0" name=""/>
        <dsp:cNvSpPr/>
      </dsp:nvSpPr>
      <dsp:spPr>
        <a:xfrm>
          <a:off x="5946941" y="1873001"/>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baseline="0"/>
            <a:t>Performing</a:t>
          </a:r>
          <a:endParaRPr lang="en-US" sz="2000" kern="1200"/>
        </a:p>
      </dsp:txBody>
      <dsp:txXfrm>
        <a:off x="5946941" y="1873001"/>
        <a:ext cx="1685742" cy="674296"/>
      </dsp:txXfrm>
    </dsp:sp>
    <dsp:sp modelId="{AF63B551-8A0B-4CF2-8C5A-E68FECCEBBEC}">
      <dsp:nvSpPr>
        <dsp:cNvPr id="0" name=""/>
        <dsp:cNvSpPr/>
      </dsp:nvSpPr>
      <dsp:spPr>
        <a:xfrm>
          <a:off x="8256408" y="524407"/>
          <a:ext cx="1028302" cy="10283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A9DC1-DBA9-4F78-9308-43BCB4B97BA6}">
      <dsp:nvSpPr>
        <dsp:cNvPr id="0" name=""/>
        <dsp:cNvSpPr/>
      </dsp:nvSpPr>
      <dsp:spPr>
        <a:xfrm>
          <a:off x="8475555" y="743554"/>
          <a:ext cx="590009" cy="5900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21BB8F-3865-4C0F-99B5-00283399024D}">
      <dsp:nvSpPr>
        <dsp:cNvPr id="0" name=""/>
        <dsp:cNvSpPr/>
      </dsp:nvSpPr>
      <dsp:spPr>
        <a:xfrm>
          <a:off x="7927689" y="1873001"/>
          <a:ext cx="1685742" cy="674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baseline="0"/>
            <a:t>adjourning</a:t>
          </a:r>
          <a:endParaRPr lang="en-US" sz="2000" kern="1200"/>
        </a:p>
      </dsp:txBody>
      <dsp:txXfrm>
        <a:off x="7927689" y="1873001"/>
        <a:ext cx="1685742" cy="674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30241-4E37-4815-ABFC-2EF09FC396DC}">
      <dsp:nvSpPr>
        <dsp:cNvPr id="0" name=""/>
        <dsp:cNvSpPr/>
      </dsp:nvSpPr>
      <dsp:spPr>
        <a:xfrm>
          <a:off x="551905" y="568218"/>
          <a:ext cx="1544062" cy="15440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5A89E-FEA2-4CC4-AC15-08DA947C5226}">
      <dsp:nvSpPr>
        <dsp:cNvPr id="0" name=""/>
        <dsp:cNvSpPr/>
      </dsp:nvSpPr>
      <dsp:spPr>
        <a:xfrm>
          <a:off x="880968" y="897281"/>
          <a:ext cx="885937" cy="885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CD8865-C67E-45E6-BE03-6BF2208C1F79}">
      <dsp:nvSpPr>
        <dsp:cNvPr id="0" name=""/>
        <dsp:cNvSpPr/>
      </dsp:nvSpPr>
      <dsp:spPr>
        <a:xfrm>
          <a:off x="58312" y="2593218"/>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THE PLANT</a:t>
          </a:r>
          <a:endParaRPr lang="en-US" sz="2400" kern="1200"/>
        </a:p>
      </dsp:txBody>
      <dsp:txXfrm>
        <a:off x="58312" y="2593218"/>
        <a:ext cx="2531250" cy="720000"/>
      </dsp:txXfrm>
    </dsp:sp>
    <dsp:sp modelId="{CE94F57F-A6FB-406D-95CC-4635279B388A}">
      <dsp:nvSpPr>
        <dsp:cNvPr id="0" name=""/>
        <dsp:cNvSpPr/>
      </dsp:nvSpPr>
      <dsp:spPr>
        <a:xfrm>
          <a:off x="3526124" y="568218"/>
          <a:ext cx="1544062" cy="15440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B14193-DA43-45F7-B595-02E1F400F101}">
      <dsp:nvSpPr>
        <dsp:cNvPr id="0" name=""/>
        <dsp:cNvSpPr/>
      </dsp:nvSpPr>
      <dsp:spPr>
        <a:xfrm>
          <a:off x="3855187" y="897281"/>
          <a:ext cx="885937" cy="885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DAD5AF-703F-47A0-B5DE-7DCC0E67A76E}">
      <dsp:nvSpPr>
        <dsp:cNvPr id="0" name=""/>
        <dsp:cNvSpPr/>
      </dsp:nvSpPr>
      <dsp:spPr>
        <a:xfrm>
          <a:off x="3032531" y="2593218"/>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THE MONITOR EVALUATOR </a:t>
          </a:r>
          <a:endParaRPr lang="en-US" sz="2400" kern="1200"/>
        </a:p>
      </dsp:txBody>
      <dsp:txXfrm>
        <a:off x="3032531" y="2593218"/>
        <a:ext cx="2531250" cy="720000"/>
      </dsp:txXfrm>
    </dsp:sp>
    <dsp:sp modelId="{01E317B4-BD6B-47E1-984B-9008F6A7C4EB}">
      <dsp:nvSpPr>
        <dsp:cNvPr id="0" name=""/>
        <dsp:cNvSpPr/>
      </dsp:nvSpPr>
      <dsp:spPr>
        <a:xfrm>
          <a:off x="6500343" y="568218"/>
          <a:ext cx="1544062" cy="15440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8D216-AC47-4646-9A0E-26897DF96C75}">
      <dsp:nvSpPr>
        <dsp:cNvPr id="0" name=""/>
        <dsp:cNvSpPr/>
      </dsp:nvSpPr>
      <dsp:spPr>
        <a:xfrm>
          <a:off x="6829406" y="897281"/>
          <a:ext cx="885937" cy="885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077A5D-6F6A-4162-B92B-0A4B38D1119B}">
      <dsp:nvSpPr>
        <dsp:cNvPr id="0" name=""/>
        <dsp:cNvSpPr/>
      </dsp:nvSpPr>
      <dsp:spPr>
        <a:xfrm>
          <a:off x="6006749" y="2593218"/>
          <a:ext cx="25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kern="1200"/>
            <a:t>THE COMPLETER FINISHER </a:t>
          </a:r>
          <a:endParaRPr lang="en-US" sz="2400" kern="1200"/>
        </a:p>
      </dsp:txBody>
      <dsp:txXfrm>
        <a:off x="6006749" y="2593218"/>
        <a:ext cx="253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6/22/2020</a:t>
            </a:fld>
            <a:endParaRPr lang="en-US"/>
          </a:p>
        </p:txBody>
      </p:sp>
      <p:sp>
        <p:nvSpPr>
          <p:cNvPr id="5" name="Footer Placeholder 4"/>
          <p:cNvSpPr>
            <a:spLocks noGrp="1"/>
          </p:cNvSpPr>
          <p:nvPr>
            <p:ph type="ftr" sz="quarter" idx="11"/>
          </p:nvPr>
        </p:nvSpPr>
        <p:spPr>
          <a:xfrm>
            <a:off x="1451579" y="329307"/>
            <a:ext cx="5626774" cy="309201"/>
          </a:xfrm>
        </p:spPr>
        <p:txBody>
          <a:bodyPr/>
          <a:lstStyle/>
          <a:p>
            <a:endParaRPr lang="en-US"/>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848697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053178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404849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6/22/2020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793417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6/22/2020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468715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682776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110701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651666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6/22/2020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373078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2252304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6/22/2020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a:p>
        </p:txBody>
      </p:sp>
    </p:spTree>
    <p:extLst>
      <p:ext uri="{BB962C8B-B14F-4D97-AF65-F5344CB8AC3E}">
        <p14:creationId xmlns:p14="http://schemas.microsoft.com/office/powerpoint/2010/main" val="3320429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6/22/2020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24190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6/22/2020</a:t>
            </a:fld>
            <a:endParaRPr lang="en-US"/>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129000"/>
      </p:ext>
    </p:extLst>
  </p:cSld>
  <p:clrMap bg1="dk1" tx1="lt1" bg2="dk2" tx2="lt2" accent1="accent1" accent2="accent2" accent3="accent3" accent4="accent4" accent5="accent5" accent6="accent6" hlink="hlink" folHlink="folHlink"/>
  <p:sldLayoutIdLst>
    <p:sldLayoutId id="2147484004" r:id="rId1"/>
    <p:sldLayoutId id="2147484005" r:id="rId2"/>
    <p:sldLayoutId id="2147484006" r:id="rId3"/>
    <p:sldLayoutId id="2147484007" r:id="rId4"/>
    <p:sldLayoutId id="2147484008" r:id="rId5"/>
    <p:sldLayoutId id="2147484009" r:id="rId6"/>
    <p:sldLayoutId id="2147484010" r:id="rId7"/>
    <p:sldLayoutId id="2147484011" r:id="rId8"/>
    <p:sldLayoutId id="2147484012" r:id="rId9"/>
    <p:sldLayoutId id="2147484013" r:id="rId10"/>
    <p:sldLayoutId id="2147484014" r:id="rId11"/>
    <p:sldLayoutId id="2147484015" r:id="rId12"/>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19CE1-8B30-4C79-8718-88261B0A8064}"/>
              </a:ext>
            </a:extLst>
          </p:cNvPr>
          <p:cNvSpPr>
            <a:spLocks noGrp="1"/>
          </p:cNvSpPr>
          <p:nvPr>
            <p:ph type="title"/>
          </p:nvPr>
        </p:nvSpPr>
        <p:spPr>
          <a:xfrm>
            <a:off x="643467" y="816638"/>
            <a:ext cx="3367359" cy="5224724"/>
          </a:xfrm>
        </p:spPr>
        <p:txBody>
          <a:bodyPr anchor="ctr">
            <a:normAutofit/>
          </a:bodyPr>
          <a:lstStyle/>
          <a:p>
            <a:r>
              <a:rPr lang="en-GB"/>
              <a:t>NASIMA BEGUM</a:t>
            </a:r>
            <a:br>
              <a:rPr lang="en-GB"/>
            </a:br>
            <a:r>
              <a:rPr lang="en-GB"/>
              <a:t>(1917852)</a:t>
            </a:r>
          </a:p>
        </p:txBody>
      </p:sp>
      <p:sp>
        <p:nvSpPr>
          <p:cNvPr id="36" name="Content Placeholder 2">
            <a:extLst>
              <a:ext uri="{FF2B5EF4-FFF2-40B4-BE49-F238E27FC236}">
                <a16:creationId xmlns:a16="http://schemas.microsoft.com/office/drawing/2014/main" id="{CA8A899E-0222-4438-9B39-F153F0492FC4}"/>
              </a:ext>
            </a:extLst>
          </p:cNvPr>
          <p:cNvSpPr>
            <a:spLocks noGrp="1"/>
          </p:cNvSpPr>
          <p:nvPr>
            <p:ph sz="quarter" idx="13"/>
          </p:nvPr>
        </p:nvSpPr>
        <p:spPr>
          <a:xfrm>
            <a:off x="4654295" y="816638"/>
            <a:ext cx="4619706" cy="5224724"/>
          </a:xfrm>
        </p:spPr>
        <p:txBody>
          <a:bodyPr anchor="ctr">
            <a:normAutofit/>
          </a:bodyPr>
          <a:lstStyle/>
          <a:p>
            <a:r>
              <a:rPr lang="en-GB"/>
              <a:t>  (BMSK4002)</a:t>
            </a:r>
          </a:p>
          <a:p>
            <a:r>
              <a:rPr lang="en-GB"/>
              <a:t>   APRIL 2020</a:t>
            </a:r>
          </a:p>
        </p:txBody>
      </p:sp>
    </p:spTree>
    <p:extLst>
      <p:ext uri="{BB962C8B-B14F-4D97-AF65-F5344CB8AC3E}">
        <p14:creationId xmlns:p14="http://schemas.microsoft.com/office/powerpoint/2010/main" val="1407355272"/>
      </p:ext>
    </p:extLst>
  </p:cSld>
  <p:clrMapOvr>
    <a:masterClrMapping/>
  </p:clrMapOvr>
  <mc:AlternateContent xmlns:mc="http://schemas.openxmlformats.org/markup-compatibility/2006" xmlns:p14="http://schemas.microsoft.com/office/powerpoint/2010/main">
    <mc:Choice Requires="p14">
      <p:transition spd="slow" p14:dur="2000" advTm="7416"/>
    </mc:Choice>
    <mc:Fallback xmlns="">
      <p:transition spd="slow" advTm="741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0C892-DAA6-40B4-91EB-1CF2C1526EB6}"/>
              </a:ext>
            </a:extLst>
          </p:cNvPr>
          <p:cNvSpPr>
            <a:spLocks noGrp="1"/>
          </p:cNvSpPr>
          <p:nvPr>
            <p:ph type="ctrTitle"/>
          </p:nvPr>
        </p:nvSpPr>
        <p:spPr>
          <a:xfrm>
            <a:off x="1507067" y="1397000"/>
            <a:ext cx="7766936" cy="2653836"/>
          </a:xfrm>
        </p:spPr>
        <p:txBody>
          <a:bodyPr>
            <a:normAutofit/>
          </a:bodyPr>
          <a:lstStyle/>
          <a:p>
            <a:r>
              <a:rPr lang="en-GB"/>
              <a:t>EFFCTIVE TEAM WORK</a:t>
            </a:r>
          </a:p>
        </p:txBody>
      </p:sp>
      <p:sp>
        <p:nvSpPr>
          <p:cNvPr id="3" name="Subtitle 2">
            <a:extLst>
              <a:ext uri="{FF2B5EF4-FFF2-40B4-BE49-F238E27FC236}">
                <a16:creationId xmlns:a16="http://schemas.microsoft.com/office/drawing/2014/main" id="{00A13B7F-44C5-431E-9BB6-427CEF76EC4D}"/>
              </a:ext>
            </a:extLst>
          </p:cNvPr>
          <p:cNvSpPr>
            <a:spLocks noGrp="1"/>
          </p:cNvSpPr>
          <p:nvPr>
            <p:ph type="subTitle" idx="1"/>
          </p:nvPr>
        </p:nvSpPr>
        <p:spPr/>
        <p:txBody>
          <a:bodyPr>
            <a:normAutofit/>
          </a:bodyPr>
          <a:lstStyle/>
          <a:p>
            <a:r>
              <a:rPr lang="en-GB"/>
              <a:t>PRESENTATION</a:t>
            </a:r>
          </a:p>
        </p:txBody>
      </p:sp>
    </p:spTree>
    <p:extLst>
      <p:ext uri="{BB962C8B-B14F-4D97-AF65-F5344CB8AC3E}">
        <p14:creationId xmlns:p14="http://schemas.microsoft.com/office/powerpoint/2010/main" val="1369059128"/>
      </p:ext>
    </p:extLst>
  </p:cSld>
  <p:clrMapOvr>
    <a:masterClrMapping/>
  </p:clrMapOvr>
  <mc:AlternateContent xmlns:mc="http://schemas.openxmlformats.org/markup-compatibility/2006" xmlns:p14="http://schemas.microsoft.com/office/powerpoint/2010/main">
    <mc:Choice Requires="p14">
      <p:transition spd="slow" p14:dur="1500" advTm="3944">
        <p:split orient="vert"/>
      </p:transition>
    </mc:Choice>
    <mc:Fallback xmlns="">
      <p:transition spd="slow" advTm="3944">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0C070-3F63-4D0F-9820-B7D13E66AB49}"/>
              </a:ext>
            </a:extLst>
          </p:cNvPr>
          <p:cNvSpPr>
            <a:spLocks noGrp="1"/>
          </p:cNvSpPr>
          <p:nvPr>
            <p:ph type="title"/>
          </p:nvPr>
        </p:nvSpPr>
        <p:spPr>
          <a:xfrm>
            <a:off x="5536734" y="609600"/>
            <a:ext cx="3737268" cy="1320800"/>
          </a:xfrm>
        </p:spPr>
        <p:txBody>
          <a:bodyPr>
            <a:normAutofit/>
          </a:bodyPr>
          <a:lstStyle/>
          <a:p>
            <a:r>
              <a:rPr lang="en-GB"/>
              <a:t>GROUP DYNAMICS</a:t>
            </a:r>
          </a:p>
        </p:txBody>
      </p:sp>
      <p:sp>
        <p:nvSpPr>
          <p:cNvPr id="3" name="Content Placeholder 2">
            <a:extLst>
              <a:ext uri="{FF2B5EF4-FFF2-40B4-BE49-F238E27FC236}">
                <a16:creationId xmlns:a16="http://schemas.microsoft.com/office/drawing/2014/main" id="{0DB16537-7101-40EB-BEE8-15DABDF567F6}"/>
              </a:ext>
            </a:extLst>
          </p:cNvPr>
          <p:cNvSpPr>
            <a:spLocks noGrp="1"/>
          </p:cNvSpPr>
          <p:nvPr>
            <p:ph sz="quarter" idx="13"/>
          </p:nvPr>
        </p:nvSpPr>
        <p:spPr>
          <a:xfrm>
            <a:off x="3504514" y="2367627"/>
            <a:ext cx="4064439" cy="3880773"/>
          </a:xfrm>
        </p:spPr>
        <p:txBody>
          <a:bodyPr>
            <a:normAutofit fontScale="92500" lnSpcReduction="20000"/>
          </a:bodyPr>
          <a:lstStyle/>
          <a:p>
            <a:pPr marL="0" indent="0">
              <a:buNone/>
            </a:pPr>
            <a:r>
              <a:rPr lang="en-GB" dirty="0"/>
              <a:t>A GROUP  INDIVIDUALS COME TOGERTHER TO COMPLETE A TASK OR GOAL. GROUP DYNAMICS  PATTERN OF A GROUP IT IS TO DISTINCT THE BEHAVIOURS IMPACT OF THE GROUP MEMBERS IT IS ABOUT PROCESS AND STRUCTURE 0N HOW IT PERFORM.THINGS LIKE TEAM WORK PROBLEM SOLVING.GOOD LEADERSHIP. COMMUNICATE WELL WITH ONE ANOTHER. </a:t>
            </a:r>
          </a:p>
        </p:txBody>
      </p:sp>
      <p:pic>
        <p:nvPicPr>
          <p:cNvPr id="30" name="Picture 4">
            <a:extLst>
              <a:ext uri="{FF2B5EF4-FFF2-40B4-BE49-F238E27FC236}">
                <a16:creationId xmlns:a16="http://schemas.microsoft.com/office/drawing/2014/main" id="{392FDD5A-D59C-4B22-BF43-F7EC88F57A10}"/>
              </a:ext>
            </a:extLst>
          </p:cNvPr>
          <p:cNvPicPr>
            <a:picLocks noChangeAspect="1"/>
          </p:cNvPicPr>
          <p:nvPr/>
        </p:nvPicPr>
        <p:blipFill rotWithShape="1">
          <a:blip r:embed="rId2"/>
          <a:srcRect l="24427" r="23260"/>
          <a:stretch/>
        </p:blipFill>
        <p:spPr>
          <a:xfrm>
            <a:off x="-1457093" y="-1"/>
            <a:ext cx="4961607"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4244869693"/>
      </p:ext>
    </p:extLst>
  </p:cSld>
  <p:clrMapOvr>
    <a:masterClrMapping/>
  </p:clrMapOvr>
  <mc:AlternateContent xmlns:mc="http://schemas.openxmlformats.org/markup-compatibility/2006" xmlns:p14="http://schemas.microsoft.com/office/powerpoint/2010/main">
    <mc:Choice Requires="p14">
      <p:transition spd="slow" p14:dur="2000" advTm="43014"/>
    </mc:Choice>
    <mc:Fallback xmlns="">
      <p:transition spd="slow" advTm="4301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7CC57-DE25-4A99-AB7F-E7E22135C8EE}"/>
              </a:ext>
            </a:extLst>
          </p:cNvPr>
          <p:cNvSpPr>
            <a:spLocks noGrp="1"/>
          </p:cNvSpPr>
          <p:nvPr>
            <p:ph type="title"/>
          </p:nvPr>
        </p:nvSpPr>
        <p:spPr>
          <a:xfrm>
            <a:off x="913775" y="4587240"/>
            <a:ext cx="10364451" cy="1296035"/>
          </a:xfrm>
        </p:spPr>
        <p:txBody>
          <a:bodyPr>
            <a:normAutofit/>
          </a:bodyPr>
          <a:lstStyle/>
          <a:p>
            <a:r>
              <a:rPr lang="en-GB"/>
              <a:t>Tuckmans theory on  teams</a:t>
            </a:r>
          </a:p>
        </p:txBody>
      </p:sp>
      <p:graphicFrame>
        <p:nvGraphicFramePr>
          <p:cNvPr id="17" name="Content Placeholder 2">
            <a:extLst>
              <a:ext uri="{FF2B5EF4-FFF2-40B4-BE49-F238E27FC236}">
                <a16:creationId xmlns:a16="http://schemas.microsoft.com/office/drawing/2014/main" id="{AAC6886E-9125-4AF7-A12F-2984BFC459DF}"/>
              </a:ext>
            </a:extLst>
          </p:cNvPr>
          <p:cNvGraphicFramePr>
            <a:graphicFrameLocks noGrp="1"/>
          </p:cNvGraphicFramePr>
          <p:nvPr>
            <p:ph sz="quarter" idx="13"/>
            <p:extLst>
              <p:ext uri="{D42A27DB-BD31-4B8C-83A1-F6EECF244321}">
                <p14:modId xmlns:p14="http://schemas.microsoft.com/office/powerpoint/2010/main" val="3489124742"/>
              </p:ext>
            </p:extLst>
          </p:nvPr>
        </p:nvGraphicFramePr>
        <p:xfrm>
          <a:off x="1286934" y="1286934"/>
          <a:ext cx="9618132" cy="3071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054207"/>
      </p:ext>
    </p:extLst>
  </p:cSld>
  <p:clrMapOvr>
    <a:masterClrMapping/>
  </p:clrMapOvr>
  <mc:AlternateContent xmlns:mc="http://schemas.openxmlformats.org/markup-compatibility/2006" xmlns:p14="http://schemas.microsoft.com/office/powerpoint/2010/main">
    <mc:Choice Requires="p14">
      <p:transition spd="slow" p14:dur="2000" advTm="13049"/>
    </mc:Choice>
    <mc:Fallback xmlns="">
      <p:transition spd="slow" advTm="1304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40C65-AB6C-4786-A186-D6D8FC7EF859}"/>
              </a:ext>
            </a:extLst>
          </p:cNvPr>
          <p:cNvSpPr>
            <a:spLocks noGrp="1"/>
          </p:cNvSpPr>
          <p:nvPr>
            <p:ph type="title"/>
          </p:nvPr>
        </p:nvSpPr>
        <p:spPr>
          <a:xfrm>
            <a:off x="1333502" y="609600"/>
            <a:ext cx="8596668" cy="1320800"/>
          </a:xfrm>
        </p:spPr>
        <p:txBody>
          <a:bodyPr>
            <a:normAutofit/>
          </a:bodyPr>
          <a:lstStyle/>
          <a:p>
            <a:r>
              <a:rPr lang="en-GB" dirty="0"/>
              <a:t> FORMING</a:t>
            </a:r>
          </a:p>
        </p:txBody>
      </p:sp>
      <p:sp>
        <p:nvSpPr>
          <p:cNvPr id="111" name="Content Placeholder 2">
            <a:extLst>
              <a:ext uri="{FF2B5EF4-FFF2-40B4-BE49-F238E27FC236}">
                <a16:creationId xmlns:a16="http://schemas.microsoft.com/office/drawing/2014/main" id="{49408D9C-E2B3-45BE-B676-6A37E7BAF274}"/>
              </a:ext>
            </a:extLst>
          </p:cNvPr>
          <p:cNvSpPr>
            <a:spLocks noGrp="1"/>
          </p:cNvSpPr>
          <p:nvPr>
            <p:ph sz="quarter" idx="13"/>
          </p:nvPr>
        </p:nvSpPr>
        <p:spPr>
          <a:xfrm>
            <a:off x="1333502" y="2160590"/>
            <a:ext cx="8470898" cy="3429260"/>
          </a:xfrm>
        </p:spPr>
        <p:txBody>
          <a:bodyPr>
            <a:normAutofit/>
          </a:bodyPr>
          <a:lstStyle/>
          <a:p>
            <a:pPr marL="0" indent="0">
              <a:buNone/>
            </a:pPr>
            <a:r>
              <a:rPr lang="en-GB" dirty="0"/>
              <a:t> Forming stage is when a group are put together and the team start to form everyone meet for the first time there is a good vibe. there is uncertainty of what is to expect some can feel anxious or shy. A good guidance is required at this point.</a:t>
            </a:r>
          </a:p>
          <a:p>
            <a:pPr marL="0" indent="0">
              <a:buNone/>
            </a:pPr>
            <a:endParaRPr lang="en-GB" b="1" dirty="0">
              <a:latin typeface="Calibri" panose="020F0502020204030204" pitchFamily="34" charset="0"/>
              <a:cs typeface="Calibri" panose="020F0502020204030204" pitchFamily="34" charset="0"/>
            </a:endParaRP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2886524840"/>
      </p:ext>
    </p:extLst>
  </p:cSld>
  <p:clrMapOvr>
    <a:masterClrMapping/>
  </p:clrMapOvr>
  <mc:AlternateContent xmlns:mc="http://schemas.openxmlformats.org/markup-compatibility/2006" xmlns:p14="http://schemas.microsoft.com/office/powerpoint/2010/main">
    <mc:Choice Requires="p14">
      <p:transition spd="slow" p14:dur="2000" advTm="23082"/>
    </mc:Choice>
    <mc:Fallback xmlns="">
      <p:transition spd="slow" advTm="2308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0CD87-6561-4480-84FC-FB1CF043B6EE}"/>
              </a:ext>
            </a:extLst>
          </p:cNvPr>
          <p:cNvSpPr>
            <a:spLocks noGrp="1"/>
          </p:cNvSpPr>
          <p:nvPr>
            <p:ph type="title"/>
          </p:nvPr>
        </p:nvSpPr>
        <p:spPr>
          <a:xfrm>
            <a:off x="5536734" y="609600"/>
            <a:ext cx="3737268" cy="1320800"/>
          </a:xfrm>
        </p:spPr>
        <p:txBody>
          <a:bodyPr>
            <a:normAutofit/>
          </a:bodyPr>
          <a:lstStyle/>
          <a:p>
            <a:r>
              <a:rPr lang="en-GB" dirty="0"/>
              <a:t>STORMNG</a:t>
            </a:r>
          </a:p>
        </p:txBody>
      </p:sp>
      <p:sp>
        <p:nvSpPr>
          <p:cNvPr id="3" name="Content Placeholder 2">
            <a:extLst>
              <a:ext uri="{FF2B5EF4-FFF2-40B4-BE49-F238E27FC236}">
                <a16:creationId xmlns:a16="http://schemas.microsoft.com/office/drawing/2014/main" id="{95DE1399-2CF3-4CE4-8D02-5A5F90E87D18}"/>
              </a:ext>
            </a:extLst>
          </p:cNvPr>
          <p:cNvSpPr>
            <a:spLocks noGrp="1"/>
          </p:cNvSpPr>
          <p:nvPr>
            <p:ph idx="1"/>
          </p:nvPr>
        </p:nvSpPr>
        <p:spPr>
          <a:xfrm>
            <a:off x="5209563" y="2160589"/>
            <a:ext cx="4064439" cy="3880773"/>
          </a:xfrm>
        </p:spPr>
        <p:txBody>
          <a:bodyPr>
            <a:normAutofit/>
          </a:bodyPr>
          <a:lstStyle/>
          <a:p>
            <a:r>
              <a:rPr lang="en-GB" dirty="0"/>
              <a:t>Storming is when team is brain storming the team start  to get to know one another they know the task that is given  it can be critical stage to pass through because competition start everyone start to disagree on team on the  goals. A good leader is needed at this point 			</a:t>
            </a:r>
          </a:p>
        </p:txBody>
      </p:sp>
      <p:pic>
        <p:nvPicPr>
          <p:cNvPr id="5" name="Picture 4">
            <a:extLst>
              <a:ext uri="{FF2B5EF4-FFF2-40B4-BE49-F238E27FC236}">
                <a16:creationId xmlns:a16="http://schemas.microsoft.com/office/drawing/2014/main" id="{ABBC43B4-CDFE-4E9A-B467-329EF06788D9}"/>
              </a:ext>
            </a:extLst>
          </p:cNvPr>
          <p:cNvPicPr>
            <a:picLocks noChangeAspect="1"/>
          </p:cNvPicPr>
          <p:nvPr/>
        </p:nvPicPr>
        <p:blipFill rotWithShape="1">
          <a:blip r:embed="rId2"/>
          <a:srcRect l="43745" r="3744"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8364685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6599"/>
    </mc:Choice>
    <mc:Fallback xmlns="">
      <p:transition spd="slow" advTm="2659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46C36-81B1-45D5-B73A-348BC638B3C3}"/>
              </a:ext>
            </a:extLst>
          </p:cNvPr>
          <p:cNvSpPr>
            <a:spLocks noGrp="1"/>
          </p:cNvSpPr>
          <p:nvPr>
            <p:ph type="title"/>
          </p:nvPr>
        </p:nvSpPr>
        <p:spPr>
          <a:xfrm>
            <a:off x="1333502" y="609600"/>
            <a:ext cx="8596668" cy="1320800"/>
          </a:xfrm>
        </p:spPr>
        <p:txBody>
          <a:bodyPr>
            <a:normAutofit/>
          </a:bodyPr>
          <a:lstStyle/>
          <a:p>
            <a:r>
              <a:rPr lang="en-GB"/>
              <a:t>                      NORMING  </a:t>
            </a:r>
          </a:p>
        </p:txBody>
      </p:sp>
      <p:sp>
        <p:nvSpPr>
          <p:cNvPr id="6" name="Content Placeholder 5">
            <a:extLst>
              <a:ext uri="{FF2B5EF4-FFF2-40B4-BE49-F238E27FC236}">
                <a16:creationId xmlns:a16="http://schemas.microsoft.com/office/drawing/2014/main" id="{B4C3DA5E-4D76-4F45-A8A8-5E568A355C48}"/>
              </a:ext>
            </a:extLst>
          </p:cNvPr>
          <p:cNvSpPr>
            <a:spLocks noGrp="1"/>
          </p:cNvSpPr>
          <p:nvPr>
            <p:ph sz="quarter" idx="13"/>
          </p:nvPr>
        </p:nvSpPr>
        <p:spPr>
          <a:xfrm>
            <a:off x="1860551" y="2819140"/>
            <a:ext cx="8470898" cy="3429260"/>
          </a:xfrm>
        </p:spPr>
        <p:txBody>
          <a:bodyPr>
            <a:normAutofit lnSpcReduction="10000"/>
          </a:bodyPr>
          <a:lstStyle/>
          <a:p>
            <a:r>
              <a:rPr lang="en-GB"/>
              <a:t>Norming start when the team come out of storming stage and team start to work more effectively everyone is more focused on developing ways of working together and have understanding if there is a differences it should be solved at this point They start to respect each others opinions. They start to work towards their common goal team members start to trust one another and work start to progress on the task. </a:t>
            </a:r>
          </a:p>
          <a:p>
            <a:endParaRPr lang="en-GB"/>
          </a:p>
          <a:p>
            <a:pPr marL="0" indent="0">
              <a:buNone/>
            </a:pPr>
            <a:r>
              <a:rPr lang="en-GB"/>
              <a:t> </a:t>
            </a:r>
          </a:p>
        </p:txBody>
      </p:sp>
    </p:spTree>
    <p:extLst>
      <p:ext uri="{BB962C8B-B14F-4D97-AF65-F5344CB8AC3E}">
        <p14:creationId xmlns:p14="http://schemas.microsoft.com/office/powerpoint/2010/main" val="1251784035"/>
      </p:ext>
    </p:extLst>
  </p:cSld>
  <p:clrMapOvr>
    <a:masterClrMapping/>
  </p:clrMapOvr>
  <mc:AlternateContent xmlns:mc="http://schemas.openxmlformats.org/markup-compatibility/2006" xmlns:p14="http://schemas.microsoft.com/office/powerpoint/2010/main">
    <mc:Choice Requires="p14">
      <p:transition spd="slow" p14:dur="2000" advTm="43670"/>
    </mc:Choice>
    <mc:Fallback xmlns="">
      <p:transition spd="slow" advTm="4367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D2EB1-8272-4A78-9F2F-4507C9EE3C59}"/>
              </a:ext>
            </a:extLst>
          </p:cNvPr>
          <p:cNvSpPr>
            <a:spLocks noGrp="1"/>
          </p:cNvSpPr>
          <p:nvPr>
            <p:ph type="title"/>
          </p:nvPr>
        </p:nvSpPr>
        <p:spPr>
          <a:xfrm>
            <a:off x="1333502" y="609600"/>
            <a:ext cx="8596668" cy="1320800"/>
          </a:xfrm>
        </p:spPr>
        <p:txBody>
          <a:bodyPr>
            <a:normAutofit/>
          </a:bodyPr>
          <a:lstStyle/>
          <a:p>
            <a:r>
              <a:rPr lang="en-GB"/>
              <a:t>                      performing</a:t>
            </a:r>
          </a:p>
        </p:txBody>
      </p:sp>
      <p:sp>
        <p:nvSpPr>
          <p:cNvPr id="3" name="Content Placeholder 2">
            <a:extLst>
              <a:ext uri="{FF2B5EF4-FFF2-40B4-BE49-F238E27FC236}">
                <a16:creationId xmlns:a16="http://schemas.microsoft.com/office/drawing/2014/main" id="{A4AB6A63-7203-4E62-B285-AFCAEDD5542D}"/>
              </a:ext>
            </a:extLst>
          </p:cNvPr>
          <p:cNvSpPr>
            <a:spLocks noGrp="1"/>
          </p:cNvSpPr>
          <p:nvPr>
            <p:ph sz="quarter" idx="13"/>
          </p:nvPr>
        </p:nvSpPr>
        <p:spPr>
          <a:xfrm>
            <a:off x="1333502" y="2160590"/>
            <a:ext cx="8470898" cy="3429260"/>
          </a:xfrm>
        </p:spPr>
        <p:txBody>
          <a:bodyPr>
            <a:normAutofit/>
          </a:bodyPr>
          <a:lstStyle/>
          <a:p>
            <a:r>
              <a:rPr lang="en-GB"/>
              <a:t>Performing stage is when the team is functioning at its best everyone is focusing on reaching their goal as team they are very motivated to get the job done. The team act as one helping each other and if any issue they will resolved.</a:t>
            </a:r>
          </a:p>
        </p:txBody>
      </p:sp>
    </p:spTree>
    <p:extLst>
      <p:ext uri="{BB962C8B-B14F-4D97-AF65-F5344CB8AC3E}">
        <p14:creationId xmlns:p14="http://schemas.microsoft.com/office/powerpoint/2010/main" val="868708745"/>
      </p:ext>
    </p:extLst>
  </p:cSld>
  <p:clrMapOvr>
    <a:masterClrMapping/>
  </p:clrMapOvr>
  <mc:AlternateContent xmlns:mc="http://schemas.openxmlformats.org/markup-compatibility/2006" xmlns:p14="http://schemas.microsoft.com/office/powerpoint/2010/main">
    <mc:Choice Requires="p14">
      <p:transition spd="slow" p14:dur="2000" advTm="35537"/>
    </mc:Choice>
    <mc:Fallback xmlns="">
      <p:transition spd="slow" advTm="3553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4">
            <a:extLst>
              <a:ext uri="{FF2B5EF4-FFF2-40B4-BE49-F238E27FC236}">
                <a16:creationId xmlns:a16="http://schemas.microsoft.com/office/drawing/2014/main" id="{ACFAA00C-4CAA-4E67-9628-3F566E3B1536}"/>
              </a:ext>
            </a:extLst>
          </p:cNvPr>
          <p:cNvPicPr>
            <a:picLocks noChangeAspect="1"/>
          </p:cNvPicPr>
          <p:nvPr/>
        </p:nvPicPr>
        <p:blipFill rotWithShape="1">
          <a:blip r:embed="rId2"/>
          <a:srcRect l="3423" r="993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15FA27C-BFCD-41F2-A6BF-F08408BFABB9}"/>
              </a:ext>
            </a:extLst>
          </p:cNvPr>
          <p:cNvSpPr>
            <a:spLocks noGrp="1"/>
          </p:cNvSpPr>
          <p:nvPr>
            <p:ph type="title"/>
          </p:nvPr>
        </p:nvSpPr>
        <p:spPr>
          <a:xfrm>
            <a:off x="677333" y="609600"/>
            <a:ext cx="3851123" cy="1320800"/>
          </a:xfrm>
        </p:spPr>
        <p:txBody>
          <a:bodyPr>
            <a:normAutofit/>
          </a:bodyPr>
          <a:lstStyle/>
          <a:p>
            <a:r>
              <a:rPr lang="en-GB"/>
              <a:t>                      Adjourning</a:t>
            </a:r>
          </a:p>
        </p:txBody>
      </p:sp>
      <p:sp>
        <p:nvSpPr>
          <p:cNvPr id="3" name="Content Placeholder 2">
            <a:extLst>
              <a:ext uri="{FF2B5EF4-FFF2-40B4-BE49-F238E27FC236}">
                <a16:creationId xmlns:a16="http://schemas.microsoft.com/office/drawing/2014/main" id="{BC2E21CB-3A6B-4691-B021-E5614304114F}"/>
              </a:ext>
            </a:extLst>
          </p:cNvPr>
          <p:cNvSpPr>
            <a:spLocks noGrp="1"/>
          </p:cNvSpPr>
          <p:nvPr>
            <p:ph sz="quarter" idx="13"/>
          </p:nvPr>
        </p:nvSpPr>
        <p:spPr>
          <a:xfrm>
            <a:off x="677334" y="2160589"/>
            <a:ext cx="3851122" cy="3880773"/>
          </a:xfrm>
        </p:spPr>
        <p:txBody>
          <a:bodyPr>
            <a:normAutofit/>
          </a:bodyPr>
          <a:lstStyle/>
          <a:p>
            <a:pPr marL="0" indent="0">
              <a:buNone/>
            </a:pPr>
            <a:r>
              <a:rPr lang="en-GB"/>
              <a:t>When team project is coming to the end everyone has achieved their goals and moving to the next. </a:t>
            </a:r>
          </a:p>
        </p:txBody>
      </p:sp>
    </p:spTree>
    <p:extLst>
      <p:ext uri="{BB962C8B-B14F-4D97-AF65-F5344CB8AC3E}">
        <p14:creationId xmlns:p14="http://schemas.microsoft.com/office/powerpoint/2010/main" val="2144310812"/>
      </p:ext>
    </p:extLst>
  </p:cSld>
  <p:clrMapOvr>
    <a:masterClrMapping/>
  </p:clrMapOvr>
  <mc:AlternateContent xmlns:mc="http://schemas.openxmlformats.org/markup-compatibility/2006" xmlns:p14="http://schemas.microsoft.com/office/powerpoint/2010/main">
    <mc:Choice Requires="p14">
      <p:transition spd="slow" p14:dur="2000" advTm="32289"/>
    </mc:Choice>
    <mc:Fallback xmlns="">
      <p:transition spd="slow" advTm="3228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1" name="Picture 140">
            <a:extLst>
              <a:ext uri="{FF2B5EF4-FFF2-40B4-BE49-F238E27FC236}">
                <a16:creationId xmlns:a16="http://schemas.microsoft.com/office/drawing/2014/main" id="{8E6FC5E4-4EAC-4D92-9337-174130AEECC1}"/>
              </a:ext>
            </a:extLst>
          </p:cNvPr>
          <p:cNvPicPr>
            <a:picLocks noChangeAspect="1"/>
          </p:cNvPicPr>
          <p:nvPr/>
        </p:nvPicPr>
        <p:blipFill rotWithShape="1">
          <a:blip r:embed="rId2"/>
          <a:srcRect l="22084" r="1293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AD76EAC-AF42-4C35-9886-E9C45FE94189}"/>
              </a:ext>
            </a:extLst>
          </p:cNvPr>
          <p:cNvSpPr>
            <a:spLocks noGrp="1"/>
          </p:cNvSpPr>
          <p:nvPr>
            <p:ph type="title"/>
          </p:nvPr>
        </p:nvSpPr>
        <p:spPr>
          <a:xfrm>
            <a:off x="677333" y="609600"/>
            <a:ext cx="3851123" cy="1320800"/>
          </a:xfrm>
        </p:spPr>
        <p:txBody>
          <a:bodyPr>
            <a:normAutofit fontScale="90000"/>
          </a:bodyPr>
          <a:lstStyle/>
          <a:p>
            <a:r>
              <a:rPr lang="en-GB"/>
              <a:t>Elements of high performing teams</a:t>
            </a:r>
          </a:p>
        </p:txBody>
      </p:sp>
      <p:sp>
        <p:nvSpPr>
          <p:cNvPr id="139" name="Content Placeholder 2">
            <a:extLst>
              <a:ext uri="{FF2B5EF4-FFF2-40B4-BE49-F238E27FC236}">
                <a16:creationId xmlns:a16="http://schemas.microsoft.com/office/drawing/2014/main" id="{BF3C904B-1008-43FA-AABA-6D43E3CE703C}"/>
              </a:ext>
            </a:extLst>
          </p:cNvPr>
          <p:cNvSpPr>
            <a:spLocks noGrp="1"/>
          </p:cNvSpPr>
          <p:nvPr>
            <p:ph idx="1"/>
          </p:nvPr>
        </p:nvSpPr>
        <p:spPr>
          <a:xfrm>
            <a:off x="677334" y="2160589"/>
            <a:ext cx="3851122" cy="3880773"/>
          </a:xfrm>
        </p:spPr>
        <p:txBody>
          <a:bodyPr>
            <a:normAutofit/>
          </a:bodyPr>
          <a:lstStyle/>
          <a:p>
            <a:pPr marL="0" indent="0">
              <a:buNone/>
            </a:pPr>
            <a:endParaRPr lang="en-GB" dirty="0"/>
          </a:p>
          <a:p>
            <a:r>
              <a:rPr lang="en-GB" dirty="0"/>
              <a:t>COMMITMENT</a:t>
            </a:r>
          </a:p>
          <a:p>
            <a:r>
              <a:rPr lang="en-GB" dirty="0"/>
              <a:t>COMMUNICATION</a:t>
            </a:r>
          </a:p>
          <a:p>
            <a:r>
              <a:rPr lang="en-GB" dirty="0"/>
              <a:t>Respect</a:t>
            </a:r>
          </a:p>
          <a:p>
            <a:r>
              <a:rPr lang="en-GB" dirty="0"/>
              <a:t>TURST</a:t>
            </a:r>
          </a:p>
        </p:txBody>
      </p:sp>
    </p:spTree>
    <p:extLst>
      <p:ext uri="{BB962C8B-B14F-4D97-AF65-F5344CB8AC3E}">
        <p14:creationId xmlns:p14="http://schemas.microsoft.com/office/powerpoint/2010/main" val="2656896394"/>
      </p:ext>
    </p:extLst>
  </p:cSld>
  <p:clrMapOvr>
    <a:masterClrMapping/>
  </p:clrMapOvr>
  <mc:AlternateContent xmlns:mc="http://schemas.openxmlformats.org/markup-compatibility/2006" xmlns:p14="http://schemas.microsoft.com/office/powerpoint/2010/main">
    <mc:Choice Requires="p14">
      <p:transition spd="slow" p14:dur="2000" advTm="101058"/>
    </mc:Choice>
    <mc:Fallback xmlns="">
      <p:transition spd="slow" advTm="10105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44DB-BA2E-4047-96AF-E5F4F528B1FD}"/>
              </a:ext>
            </a:extLst>
          </p:cNvPr>
          <p:cNvSpPr>
            <a:spLocks noGrp="1"/>
          </p:cNvSpPr>
          <p:nvPr>
            <p:ph type="title"/>
          </p:nvPr>
        </p:nvSpPr>
        <p:spPr/>
        <p:txBody>
          <a:bodyPr>
            <a:normAutofit/>
          </a:bodyPr>
          <a:lstStyle/>
          <a:p>
            <a:r>
              <a:rPr lang="en-GB"/>
              <a:t>                          BELBIN</a:t>
            </a:r>
          </a:p>
        </p:txBody>
      </p:sp>
      <p:graphicFrame>
        <p:nvGraphicFramePr>
          <p:cNvPr id="31" name="Content Placeholder 2">
            <a:extLst>
              <a:ext uri="{FF2B5EF4-FFF2-40B4-BE49-F238E27FC236}">
                <a16:creationId xmlns:a16="http://schemas.microsoft.com/office/drawing/2014/main" id="{C01696CE-7D2E-4563-8798-68EDE2779211}"/>
              </a:ext>
            </a:extLst>
          </p:cNvPr>
          <p:cNvGraphicFramePr>
            <a:graphicFrameLocks noGrp="1"/>
          </p:cNvGraphicFramePr>
          <p:nvPr>
            <p:ph sz="quarter" idx="13"/>
            <p:extLst>
              <p:ext uri="{D42A27DB-BD31-4B8C-83A1-F6EECF244321}">
                <p14:modId xmlns:p14="http://schemas.microsoft.com/office/powerpoint/2010/main" val="61400579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0554710"/>
      </p:ext>
    </p:extLst>
  </p:cSld>
  <p:clrMapOvr>
    <a:masterClrMapping/>
  </p:clrMapOvr>
  <mc:AlternateContent xmlns:mc="http://schemas.openxmlformats.org/markup-compatibility/2006" xmlns:p14="http://schemas.microsoft.com/office/powerpoint/2010/main">
    <mc:Choice Requires="p14">
      <p:transition spd="slow" p14:dur="2000" advTm="17021"/>
    </mc:Choice>
    <mc:Fallback xmlns="">
      <p:transition spd="slow" advTm="1702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E627-3601-40DC-B28B-9267DE1B8AF5}"/>
              </a:ext>
            </a:extLst>
          </p:cNvPr>
          <p:cNvSpPr>
            <a:spLocks noGrp="1"/>
          </p:cNvSpPr>
          <p:nvPr>
            <p:ph type="title"/>
          </p:nvPr>
        </p:nvSpPr>
        <p:spPr/>
        <p:txBody>
          <a:bodyPr>
            <a:normAutofit/>
          </a:bodyPr>
          <a:lstStyle/>
          <a:p>
            <a:r>
              <a:rPr lang="en-GB"/>
              <a:t>            PLANT</a:t>
            </a:r>
            <a:endParaRPr lang="en-GB" dirty="0"/>
          </a:p>
        </p:txBody>
      </p:sp>
      <p:sp>
        <p:nvSpPr>
          <p:cNvPr id="3" name="Content Placeholder 2">
            <a:extLst>
              <a:ext uri="{FF2B5EF4-FFF2-40B4-BE49-F238E27FC236}">
                <a16:creationId xmlns:a16="http://schemas.microsoft.com/office/drawing/2014/main" id="{0D30BEF3-FBEE-445F-985B-3CC174589516}"/>
              </a:ext>
            </a:extLst>
          </p:cNvPr>
          <p:cNvSpPr>
            <a:spLocks noGrp="1"/>
          </p:cNvSpPr>
          <p:nvPr>
            <p:ph sz="quarter" idx="13"/>
          </p:nvPr>
        </p:nvSpPr>
        <p:spPr>
          <a:xfrm>
            <a:off x="677334" y="2160589"/>
            <a:ext cx="8596668" cy="3880773"/>
          </a:xfrm>
        </p:spPr>
        <p:txBody>
          <a:bodyPr>
            <a:normAutofit/>
          </a:bodyPr>
          <a:lstStyle/>
          <a:p>
            <a:pPr marL="0" indent="0">
              <a:buNone/>
            </a:pPr>
            <a:r>
              <a:rPr lang="en-GB"/>
              <a:t>Is the one that give idea's to the team and is very creative one and  good at solving problems they are free thinking and can solves most difficult of problems.</a:t>
            </a:r>
            <a:endParaRPr lang="en-GB" dirty="0"/>
          </a:p>
        </p:txBody>
      </p:sp>
    </p:spTree>
    <p:extLst>
      <p:ext uri="{BB962C8B-B14F-4D97-AF65-F5344CB8AC3E}">
        <p14:creationId xmlns:p14="http://schemas.microsoft.com/office/powerpoint/2010/main" val="3047628385"/>
      </p:ext>
    </p:extLst>
  </p:cSld>
  <p:clrMapOvr>
    <a:masterClrMapping/>
  </p:clrMapOvr>
  <mc:AlternateContent xmlns:mc="http://schemas.openxmlformats.org/markup-compatibility/2006" xmlns:p14="http://schemas.microsoft.com/office/powerpoint/2010/main">
    <mc:Choice Requires="p14">
      <p:transition spd="slow" p14:dur="2000" advTm="32041"/>
    </mc:Choice>
    <mc:Fallback xmlns="">
      <p:transition spd="slow" advTm="3204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F81D7-0F24-4B20-9CC0-0B57E07B65AD}"/>
              </a:ext>
            </a:extLst>
          </p:cNvPr>
          <p:cNvSpPr>
            <a:spLocks noGrp="1"/>
          </p:cNvSpPr>
          <p:nvPr>
            <p:ph type="title"/>
          </p:nvPr>
        </p:nvSpPr>
        <p:spPr/>
        <p:txBody>
          <a:bodyPr/>
          <a:lstStyle/>
          <a:p>
            <a:r>
              <a:rPr lang="en-GB" dirty="0"/>
              <a:t>               monitor Evaluator</a:t>
            </a:r>
          </a:p>
        </p:txBody>
      </p:sp>
      <p:sp>
        <p:nvSpPr>
          <p:cNvPr id="3" name="Content Placeholder 2">
            <a:extLst>
              <a:ext uri="{FF2B5EF4-FFF2-40B4-BE49-F238E27FC236}">
                <a16:creationId xmlns:a16="http://schemas.microsoft.com/office/drawing/2014/main" id="{F01B16E0-831C-4E30-AF82-67673A65BD07}"/>
              </a:ext>
            </a:extLst>
          </p:cNvPr>
          <p:cNvSpPr>
            <a:spLocks noGrp="1"/>
          </p:cNvSpPr>
          <p:nvPr>
            <p:ph sz="quarter" idx="13"/>
          </p:nvPr>
        </p:nvSpPr>
        <p:spPr/>
        <p:txBody>
          <a:bodyPr vert="horz" lIns="91440" tIns="45720" rIns="91440" bIns="45720" rtlCol="0" anchor="t">
            <a:normAutofit/>
          </a:bodyPr>
          <a:lstStyle/>
          <a:p>
            <a:r>
              <a:rPr lang="en-GB" dirty="0"/>
              <a:t>Monitor Evaluator is the logical eye they make impartial judgements where it is required and balance the team's options in a dispassionate way. They are sober and can be very critical.</a:t>
            </a:r>
          </a:p>
        </p:txBody>
      </p:sp>
    </p:spTree>
    <p:extLst>
      <p:ext uri="{BB962C8B-B14F-4D97-AF65-F5344CB8AC3E}">
        <p14:creationId xmlns:p14="http://schemas.microsoft.com/office/powerpoint/2010/main" val="2818176451"/>
      </p:ext>
    </p:extLst>
  </p:cSld>
  <p:clrMapOvr>
    <a:masterClrMapping/>
  </p:clrMapOvr>
  <mc:AlternateContent xmlns:mc="http://schemas.openxmlformats.org/markup-compatibility/2006" xmlns:p14="http://schemas.microsoft.com/office/powerpoint/2010/main">
    <mc:Choice Requires="p14">
      <p:transition spd="slow" p14:dur="2000" advTm="21438"/>
    </mc:Choice>
    <mc:Fallback xmlns="">
      <p:transition spd="slow" advTm="2143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621C3-FC30-4971-82FC-0D6E61FACA7D}"/>
              </a:ext>
            </a:extLst>
          </p:cNvPr>
          <p:cNvSpPr>
            <a:spLocks noGrp="1"/>
          </p:cNvSpPr>
          <p:nvPr>
            <p:ph type="title"/>
          </p:nvPr>
        </p:nvSpPr>
        <p:spPr/>
        <p:txBody>
          <a:bodyPr/>
          <a:lstStyle/>
          <a:p>
            <a:r>
              <a:rPr lang="en-GB" dirty="0"/>
              <a:t>         Completer finisher</a:t>
            </a:r>
          </a:p>
        </p:txBody>
      </p:sp>
      <p:sp>
        <p:nvSpPr>
          <p:cNvPr id="3" name="Content Placeholder 2">
            <a:extLst>
              <a:ext uri="{FF2B5EF4-FFF2-40B4-BE49-F238E27FC236}">
                <a16:creationId xmlns:a16="http://schemas.microsoft.com/office/drawing/2014/main" id="{B9135A48-6C74-4CBF-9174-509134D27BB7}"/>
              </a:ext>
            </a:extLst>
          </p:cNvPr>
          <p:cNvSpPr>
            <a:spLocks noGrp="1"/>
          </p:cNvSpPr>
          <p:nvPr>
            <p:ph idx="1"/>
          </p:nvPr>
        </p:nvSpPr>
        <p:spPr/>
        <p:txBody>
          <a:bodyPr vert="horz" lIns="91440" tIns="45720" rIns="91440" bIns="45720" rtlCol="0" anchor="t">
            <a:normAutofit/>
          </a:bodyPr>
          <a:lstStyle/>
          <a:p>
            <a:r>
              <a:rPr lang="en-GB" dirty="0"/>
              <a:t>They are most effective at the end of a task to polish any errors, in highest </a:t>
            </a:r>
            <a:r>
              <a:rPr lang="en-GB"/>
              <a:t>standards of quality.</a:t>
            </a:r>
          </a:p>
          <a:p>
            <a:endParaRPr lang="en-GB" dirty="0"/>
          </a:p>
        </p:txBody>
      </p:sp>
    </p:spTree>
    <p:extLst>
      <p:ext uri="{BB962C8B-B14F-4D97-AF65-F5344CB8AC3E}">
        <p14:creationId xmlns:p14="http://schemas.microsoft.com/office/powerpoint/2010/main" val="4062272356"/>
      </p:ext>
    </p:extLst>
  </p:cSld>
  <p:clrMapOvr>
    <a:masterClrMapping/>
  </p:clrMapOvr>
  <mc:AlternateContent xmlns:mc="http://schemas.openxmlformats.org/markup-compatibility/2006" xmlns:p14="http://schemas.microsoft.com/office/powerpoint/2010/main">
    <mc:Choice Requires="p14">
      <p:transition spd="slow" p14:dur="2000" advTm="33280"/>
    </mc:Choice>
    <mc:Fallback xmlns="">
      <p:transition spd="slow" advTm="3328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661B4-B155-4E4E-A57C-F57609D22B76}"/>
              </a:ext>
            </a:extLst>
          </p:cNvPr>
          <p:cNvSpPr>
            <a:spLocks noGrp="1"/>
          </p:cNvSpPr>
          <p:nvPr>
            <p:ph type="title"/>
          </p:nvPr>
        </p:nvSpPr>
        <p:spPr>
          <a:xfrm>
            <a:off x="1333502" y="609600"/>
            <a:ext cx="8596668" cy="1320800"/>
          </a:xfrm>
        </p:spPr>
        <p:txBody>
          <a:bodyPr>
            <a:normAutofit/>
          </a:bodyPr>
          <a:lstStyle/>
          <a:p>
            <a:r>
              <a:rPr lang="en-GB" dirty="0"/>
              <a:t>   MY OWN EXPERIENCE IN THE WORK         PLACE</a:t>
            </a:r>
          </a:p>
        </p:txBody>
      </p:sp>
      <p:sp>
        <p:nvSpPr>
          <p:cNvPr id="3" name="Content Placeholder 2">
            <a:extLst>
              <a:ext uri="{FF2B5EF4-FFF2-40B4-BE49-F238E27FC236}">
                <a16:creationId xmlns:a16="http://schemas.microsoft.com/office/drawing/2014/main" id="{ACFADAF1-3A95-4BA9-8B01-029FC749D915}"/>
              </a:ext>
            </a:extLst>
          </p:cNvPr>
          <p:cNvSpPr>
            <a:spLocks noGrp="1"/>
          </p:cNvSpPr>
          <p:nvPr>
            <p:ph idx="1"/>
          </p:nvPr>
        </p:nvSpPr>
        <p:spPr>
          <a:xfrm>
            <a:off x="1333502" y="2160589"/>
            <a:ext cx="8596668" cy="3880773"/>
          </a:xfrm>
        </p:spPr>
        <p:txBody>
          <a:bodyPr>
            <a:normAutofit/>
          </a:bodyPr>
          <a:lstStyle/>
          <a:p>
            <a:r>
              <a:rPr lang="en-GB" dirty="0"/>
              <a:t>When I first started working in care home it was hard at first to work as a team because everyone had there own interest on how they did their work I had to work hard to be part of that team I had to understand  what was going on and get trained at same time. There was a some who didn’t like my work and would point the finger when something want wrong. I had to prove that I was capable of the task that was given to me.</a:t>
            </a:r>
          </a:p>
        </p:txBody>
      </p:sp>
    </p:spTree>
    <p:extLst>
      <p:ext uri="{BB962C8B-B14F-4D97-AF65-F5344CB8AC3E}">
        <p14:creationId xmlns:p14="http://schemas.microsoft.com/office/powerpoint/2010/main" val="3493227903"/>
      </p:ext>
    </p:extLst>
  </p:cSld>
  <p:clrMapOvr>
    <a:masterClrMapping/>
  </p:clrMapOvr>
  <mc:AlternateContent xmlns:mc="http://schemas.openxmlformats.org/markup-compatibility/2006" xmlns:p14="http://schemas.microsoft.com/office/powerpoint/2010/main">
    <mc:Choice Requires="p14">
      <p:transition spd="slow" p14:dur="2000" advTm="45982"/>
    </mc:Choice>
    <mc:Fallback xmlns="">
      <p:transition spd="slow" advTm="4598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34" name="Picture 133">
            <a:extLst>
              <a:ext uri="{FF2B5EF4-FFF2-40B4-BE49-F238E27FC236}">
                <a16:creationId xmlns:a16="http://schemas.microsoft.com/office/drawing/2014/main" id="{3149775B-1C2C-4488-8D58-0F0F216B5F13}"/>
              </a:ext>
            </a:extLst>
          </p:cNvPr>
          <p:cNvPicPr>
            <a:picLocks noChangeAspect="1"/>
          </p:cNvPicPr>
          <p:nvPr/>
        </p:nvPicPr>
        <p:blipFill rotWithShape="1">
          <a:blip r:embed="rId2"/>
          <a:srcRect t="1984" r="9090" b="21406"/>
          <a:stretch/>
        </p:blipFill>
        <p:spPr>
          <a:xfrm>
            <a:off x="20" y="10"/>
            <a:ext cx="12191980" cy="6857990"/>
          </a:xfrm>
          <a:prstGeom prst="rect">
            <a:avLst/>
          </a:prstGeom>
        </p:spPr>
      </p:pic>
      <p:sp>
        <p:nvSpPr>
          <p:cNvPr id="161" name="Rectangle 74">
            <a:extLst>
              <a:ext uri="{FF2B5EF4-FFF2-40B4-BE49-F238E27FC236}">
                <a16:creationId xmlns:a16="http://schemas.microsoft.com/office/drawing/2014/main" id="{5035DA88-5E88-4A1D-AF31-FB3C246A50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2D4DB6-3DC8-491E-A944-5C063FF7393E}"/>
              </a:ext>
            </a:extLst>
          </p:cNvPr>
          <p:cNvSpPr>
            <a:spLocks noGrp="1"/>
          </p:cNvSpPr>
          <p:nvPr>
            <p:ph type="title"/>
          </p:nvPr>
        </p:nvSpPr>
        <p:spPr>
          <a:xfrm>
            <a:off x="1304017" y="804520"/>
            <a:ext cx="6815731" cy="1049235"/>
          </a:xfrm>
        </p:spPr>
        <p:txBody>
          <a:bodyPr>
            <a:normAutofit/>
          </a:bodyPr>
          <a:lstStyle/>
          <a:p>
            <a:r>
              <a:rPr lang="en-GB"/>
              <a:t>                       REFERENCE</a:t>
            </a:r>
          </a:p>
        </p:txBody>
      </p:sp>
      <p:sp>
        <p:nvSpPr>
          <p:cNvPr id="3" name="Content Placeholder 2">
            <a:extLst>
              <a:ext uri="{FF2B5EF4-FFF2-40B4-BE49-F238E27FC236}">
                <a16:creationId xmlns:a16="http://schemas.microsoft.com/office/drawing/2014/main" id="{CEC5E129-762A-46C6-AF33-E8BD0CEA3152}"/>
              </a:ext>
            </a:extLst>
          </p:cNvPr>
          <p:cNvSpPr>
            <a:spLocks noGrp="1"/>
          </p:cNvSpPr>
          <p:nvPr>
            <p:ph idx="1"/>
          </p:nvPr>
        </p:nvSpPr>
        <p:spPr>
          <a:xfrm>
            <a:off x="1304017" y="2015733"/>
            <a:ext cx="6815731" cy="4021267"/>
          </a:xfrm>
        </p:spPr>
        <p:txBody>
          <a:bodyPr>
            <a:normAutofit/>
          </a:bodyPr>
          <a:lstStyle/>
          <a:p>
            <a:pPr>
              <a:lnSpc>
                <a:spcPct val="110000"/>
              </a:lnSpc>
            </a:pPr>
            <a:r>
              <a:rPr lang="en-GB" sz="1100">
                <a:solidFill>
                  <a:srgbClr val="FFFFFE"/>
                </a:solidFill>
              </a:rPr>
              <a:t> Minify Mobi. 2020. </a:t>
            </a:r>
            <a:r>
              <a:rPr lang="en-GB" sz="1100" i="1">
                <a:solidFill>
                  <a:srgbClr val="FFFFFE"/>
                </a:solidFill>
              </a:rPr>
              <a:t>Smallbusinessforum.Co - Mobile Friendly Test</a:t>
            </a:r>
            <a:r>
              <a:rPr lang="en-GB" sz="1100">
                <a:solidFill>
                  <a:srgbClr val="FFFFFE"/>
                </a:solidFill>
              </a:rPr>
              <a:t>. [online] Available at: &lt;https://minify.mobi/results/smallbusinessforum.co&gt; [Accessed 12 May 2020]. The Teambuilding Company. 2020. </a:t>
            </a:r>
            <a:r>
              <a:rPr lang="en-GB" sz="1100" i="1">
                <a:solidFill>
                  <a:srgbClr val="FFFFFE"/>
                </a:solidFill>
              </a:rPr>
              <a:t>Team Building Activities And Fun Corporate Team Events</a:t>
            </a:r>
            <a:r>
              <a:rPr lang="en-GB" sz="1100">
                <a:solidFill>
                  <a:srgbClr val="FFFFFE"/>
                </a:solidFill>
              </a:rPr>
              <a:t>. [online] Available at: &lt;https://www.teambuilding.co.uk/&gt; [Accessed 10 May 2020].</a:t>
            </a:r>
          </a:p>
          <a:p>
            <a:pPr>
              <a:lnSpc>
                <a:spcPct val="110000"/>
              </a:lnSpc>
            </a:pPr>
            <a:r>
              <a:rPr lang="en-GB" sz="1100">
                <a:solidFill>
                  <a:srgbClr val="FFFFFE"/>
                </a:solidFill>
              </a:rPr>
              <a:t>(Challenge Consulting – Leadership and Staff Development specialists, 2020</a:t>
            </a:r>
          </a:p>
          <a:p>
            <a:pPr>
              <a:lnSpc>
                <a:spcPct val="110000"/>
              </a:lnSpc>
            </a:pPr>
            <a:r>
              <a:rPr lang="en-GB" sz="1100">
                <a:solidFill>
                  <a:srgbClr val="FFFFFE"/>
                </a:solidFill>
              </a:rPr>
              <a:t> (( BELBIN.C0MBelbin.com. 2020. </a:t>
            </a:r>
            <a:r>
              <a:rPr lang="en-GB" sz="1100" i="1">
                <a:solidFill>
                  <a:srgbClr val="FFFFFE"/>
                </a:solidFill>
              </a:rPr>
              <a:t>Home</a:t>
            </a:r>
            <a:r>
              <a:rPr lang="en-GB" sz="1100">
                <a:solidFill>
                  <a:srgbClr val="FFFFFE"/>
                </a:solidFill>
              </a:rPr>
              <a:t>.) [online] Available at: &lt;https://www.belbin.com/&gt; [Accessed 10 May 2020].</a:t>
            </a:r>
          </a:p>
          <a:p>
            <a:pPr>
              <a:lnSpc>
                <a:spcPct val="110000"/>
              </a:lnSpc>
            </a:pPr>
            <a:r>
              <a:rPr lang="en-GB" sz="1100">
                <a:solidFill>
                  <a:srgbClr val="FFFFFE"/>
                </a:solidFill>
              </a:rPr>
              <a:t>zoglio, s., 2020. </a:t>
            </a:r>
            <a:r>
              <a:rPr lang="en-GB" sz="1100" i="1">
                <a:solidFill>
                  <a:srgbClr val="FFFFFE"/>
                </a:solidFill>
              </a:rPr>
              <a:t>Agileconnection | Your Agile Software Development Resource With Content And Conversations About Agile Principles &amp; Practices, Scrum, Kanban, Enterprise Agile, Devops Practices, Agile Leadership</a:t>
            </a:r>
            <a:r>
              <a:rPr lang="en-GB" sz="1100">
                <a:solidFill>
                  <a:srgbClr val="FFFFFE"/>
                </a:solidFill>
              </a:rPr>
              <a:t>. [online] AgileConnection. Available at: &lt;https://www.agileconnection.com/&gt; [Accessed 17 May 2020]. </a:t>
            </a:r>
          </a:p>
          <a:p>
            <a:pPr>
              <a:lnSpc>
                <a:spcPct val="110000"/>
              </a:lnSpc>
            </a:pPr>
            <a:r>
              <a:rPr lang="en-GB" sz="1100">
                <a:solidFill>
                  <a:srgbClr val="FFFFFE"/>
                </a:solidFill>
              </a:rPr>
              <a:t>(mcmillan, A., 2020.) </a:t>
            </a:r>
            <a:r>
              <a:rPr lang="en-GB" sz="1100" i="1">
                <a:solidFill>
                  <a:srgbClr val="FFFFFE"/>
                </a:solidFill>
              </a:rPr>
              <a:t>Reference For Business - Encyclopedia Of Small Business, Business Biographies, Business Plans, And Encyclopedia Of American Industries</a:t>
            </a:r>
            <a:r>
              <a:rPr lang="en-GB" sz="1100">
                <a:solidFill>
                  <a:srgbClr val="FFFFFE"/>
                </a:solidFill>
              </a:rPr>
              <a:t>. [online] Referenceforbusiness.com. Available at: &lt;http://www.referenceforbusiness.com/&gt; [Accessed 10 May 2020].</a:t>
            </a:r>
          </a:p>
          <a:p>
            <a:pPr>
              <a:lnSpc>
                <a:spcPct val="110000"/>
              </a:lnSpc>
            </a:pPr>
            <a:r>
              <a:rPr lang="en-GB" sz="1100">
                <a:solidFill>
                  <a:srgbClr val="FFFFFE"/>
                </a:solidFill>
              </a:rPr>
              <a:t>The Teambuilding Company. 2020. </a:t>
            </a:r>
            <a:r>
              <a:rPr lang="en-GB" sz="1100" i="1">
                <a:solidFill>
                  <a:srgbClr val="FFFFFE"/>
                </a:solidFill>
              </a:rPr>
              <a:t>Team Building Activities And Fun Corporate Team Events</a:t>
            </a:r>
            <a:r>
              <a:rPr lang="en-GB" sz="1100">
                <a:solidFill>
                  <a:srgbClr val="FFFFFE"/>
                </a:solidFill>
              </a:rPr>
              <a:t>. [online] Available at: &lt;https://www.teambuilding.co.uk/&gt; [Accessed 10 May 2020].</a:t>
            </a:r>
          </a:p>
        </p:txBody>
      </p:sp>
    </p:spTree>
    <p:extLst>
      <p:ext uri="{BB962C8B-B14F-4D97-AF65-F5344CB8AC3E}">
        <p14:creationId xmlns:p14="http://schemas.microsoft.com/office/powerpoint/2010/main" val="1260090381"/>
      </p:ext>
    </p:extLst>
  </p:cSld>
  <p:clrMapOvr>
    <a:masterClrMapping/>
  </p:clrMapOvr>
  <mc:AlternateContent xmlns:mc="http://schemas.openxmlformats.org/markup-compatibility/2006" xmlns:p14="http://schemas.microsoft.com/office/powerpoint/2010/main">
    <mc:Choice Requires="p14">
      <p:transition spd="slow" p14:dur="2000" advTm="11900"/>
    </mc:Choice>
    <mc:Fallback xmlns="">
      <p:transition spd="slow" advTm="11900"/>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00156283AFBE640A399E02E54C55F98" ma:contentTypeVersion="4" ma:contentTypeDescription="Create a new document." ma:contentTypeScope="" ma:versionID="086b7c8a035ccc6a0c7b4957df5b1520">
  <xsd:schema xmlns:xsd="http://www.w3.org/2001/XMLSchema" xmlns:xs="http://www.w3.org/2001/XMLSchema" xmlns:p="http://schemas.microsoft.com/office/2006/metadata/properties" xmlns:ns3="73ca1d14-ddf3-4ca1-8493-d8f4afcd853b" targetNamespace="http://schemas.microsoft.com/office/2006/metadata/properties" ma:root="true" ma:fieldsID="87898227f44eacb3fc9dc88c2abbcb0f" ns3:_="">
    <xsd:import namespace="73ca1d14-ddf3-4ca1-8493-d8f4afcd853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ca1d14-ddf3-4ca1-8493-d8f4afcd85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FF5FBD9-FE92-46C2-97D7-0CC1133089E5}">
  <ds:schemaRefs>
    <ds:schemaRef ds:uri="73ca1d14-ddf3-4ca1-8493-d8f4afcd853b"/>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documentManagement/typ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541CCF90-48FA-4B71-9A5A-EDCDB2159BD7}">
  <ds:schemaRefs>
    <ds:schemaRef ds:uri="http://schemas.microsoft.com/sharepoint/v3/contenttype/forms"/>
  </ds:schemaRefs>
</ds:datastoreItem>
</file>

<file path=customXml/itemProps3.xml><?xml version="1.0" encoding="utf-8"?>
<ds:datastoreItem xmlns:ds="http://schemas.openxmlformats.org/officeDocument/2006/customXml" ds:itemID="{9DABF483-A10B-490C-BFE6-8BAA84E44B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3ca1d14-ddf3-4ca1-8493-d8f4afcd8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106</TotalTime>
  <Words>833</Words>
  <Application>Microsoft Office PowerPoint</Application>
  <PresentationFormat>Widescreen</PresentationFormat>
  <Paragraphs>51</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Rockwell</vt:lpstr>
      <vt:lpstr>Gallery</vt:lpstr>
      <vt:lpstr>NASIMA BEGUM (1917852)</vt:lpstr>
      <vt:lpstr>EFFCTIVE TEAM WORK</vt:lpstr>
      <vt:lpstr>GROUP DYNAMICS</vt:lpstr>
      <vt:lpstr>Tuckmans theory on  teams</vt:lpstr>
      <vt:lpstr> FORMING</vt:lpstr>
      <vt:lpstr>STORMNG</vt:lpstr>
      <vt:lpstr>                      NORMING  </vt:lpstr>
      <vt:lpstr>                      performing</vt:lpstr>
      <vt:lpstr>                      Adjourning</vt:lpstr>
      <vt:lpstr>Elements of high performing teams</vt:lpstr>
      <vt:lpstr>                          BELBIN</vt:lpstr>
      <vt:lpstr>            PLANT</vt:lpstr>
      <vt:lpstr>               monitor Evaluator</vt:lpstr>
      <vt:lpstr>         Completer finisher</vt:lpstr>
      <vt:lpstr>   MY OWN EXPERIENCE IN THE WORK         PLACE</vt:lpstr>
      <vt:lpst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NASIMA BEGUM (1917852)</dc:title>
  <dc:creator>Nasima Begum</dc:creator>
  <cp:lastModifiedBy>Michaela Schriek</cp:lastModifiedBy>
  <cp:revision>2</cp:revision>
  <dcterms:created xsi:type="dcterms:W3CDTF">2020-05-21T17:11:51Z</dcterms:created>
  <dcterms:modified xsi:type="dcterms:W3CDTF">2020-06-22T15:23:21Z</dcterms:modified>
</cp:coreProperties>
</file>