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59E8D2-0D37-F645-A065-0B09AF0304CC}" v="58" dt="2020-01-13T14:57:29.9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334"/>
    <p:restoredTop sz="94650"/>
  </p:normalViewPr>
  <p:slideViewPr>
    <p:cSldViewPr snapToGrid="0" snapToObjects="1">
      <p:cViewPr varScale="1">
        <p:scale>
          <a:sx n="120" d="100"/>
          <a:sy n="120" d="100"/>
        </p:scale>
        <p:origin x="44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 Smith (1902567)" userId="a94cf326-1247-4e85-b010-a4d1510e3c5c" providerId="ADAL" clId="{E659E8D2-0D37-F645-A065-0B09AF0304CC}"/>
    <pc:docChg chg="custSel mod addSld delSld modSld sldOrd addMainMaster delMainMaster">
      <pc:chgData name="Lauren Smith (1902567)" userId="a94cf326-1247-4e85-b010-a4d1510e3c5c" providerId="ADAL" clId="{E659E8D2-0D37-F645-A065-0B09AF0304CC}" dt="2020-01-13T14:59:29.194" v="1989" actId="20577"/>
      <pc:docMkLst>
        <pc:docMk/>
      </pc:docMkLst>
      <pc:sldChg chg="addSp delSp modSp mod setBg modClrScheme delDesignElem chgLayout">
        <pc:chgData name="Lauren Smith (1902567)" userId="a94cf326-1247-4e85-b010-a4d1510e3c5c" providerId="ADAL" clId="{E659E8D2-0D37-F645-A065-0B09AF0304CC}" dt="2020-01-13T13:58:48.073" v="106" actId="26606"/>
        <pc:sldMkLst>
          <pc:docMk/>
          <pc:sldMk cId="2206486119" sldId="256"/>
        </pc:sldMkLst>
        <pc:spChg chg="mod">
          <ac:chgData name="Lauren Smith (1902567)" userId="a94cf326-1247-4e85-b010-a4d1510e3c5c" providerId="ADAL" clId="{E659E8D2-0D37-F645-A065-0B09AF0304CC}" dt="2020-01-13T13:58:48.073" v="106" actId="26606"/>
          <ac:spMkLst>
            <pc:docMk/>
            <pc:sldMk cId="2206486119" sldId="256"/>
            <ac:spMk id="2" creationId="{65B2DD13-2A91-9741-8852-EEFE8FABDE51}"/>
          </ac:spMkLst>
        </pc:spChg>
        <pc:spChg chg="mod">
          <ac:chgData name="Lauren Smith (1902567)" userId="a94cf326-1247-4e85-b010-a4d1510e3c5c" providerId="ADAL" clId="{E659E8D2-0D37-F645-A065-0B09AF0304CC}" dt="2020-01-13T13:58:48.073" v="106" actId="26606"/>
          <ac:spMkLst>
            <pc:docMk/>
            <pc:sldMk cId="2206486119" sldId="256"/>
            <ac:spMk id="3" creationId="{0986409A-34D4-C346-AA3B-79D13CFB7AAC}"/>
          </ac:spMkLst>
        </pc:spChg>
        <pc:spChg chg="add del">
          <ac:chgData name="Lauren Smith (1902567)" userId="a94cf326-1247-4e85-b010-a4d1510e3c5c" providerId="ADAL" clId="{E659E8D2-0D37-F645-A065-0B09AF0304CC}" dt="2020-01-13T13:33:33.492" v="3"/>
          <ac:spMkLst>
            <pc:docMk/>
            <pc:sldMk cId="2206486119" sldId="256"/>
            <ac:spMk id="9" creationId="{E91DC736-0EF8-4F87-9146-EBF1D2EE4D3D}"/>
          </ac:spMkLst>
        </pc:spChg>
        <pc:spChg chg="add del">
          <ac:chgData name="Lauren Smith (1902567)" userId="a94cf326-1247-4e85-b010-a4d1510e3c5c" providerId="ADAL" clId="{E659E8D2-0D37-F645-A065-0B09AF0304CC}" dt="2020-01-13T13:33:33.492" v="3"/>
          <ac:spMkLst>
            <pc:docMk/>
            <pc:sldMk cId="2206486119" sldId="256"/>
            <ac:spMk id="11" creationId="{097CD68E-23E3-4007-8847-CD0944C4F7BE}"/>
          </ac:spMkLst>
        </pc:spChg>
        <pc:spChg chg="add del">
          <ac:chgData name="Lauren Smith (1902567)" userId="a94cf326-1247-4e85-b010-a4d1510e3c5c" providerId="ADAL" clId="{E659E8D2-0D37-F645-A065-0B09AF0304CC}" dt="2020-01-13T13:33:33.492" v="3"/>
          <ac:spMkLst>
            <pc:docMk/>
            <pc:sldMk cId="2206486119" sldId="256"/>
            <ac:spMk id="13" creationId="{AF2F604E-43BE-4DC3-B983-E071523364F8}"/>
          </ac:spMkLst>
        </pc:spChg>
        <pc:spChg chg="add del">
          <ac:chgData name="Lauren Smith (1902567)" userId="a94cf326-1247-4e85-b010-a4d1510e3c5c" providerId="ADAL" clId="{E659E8D2-0D37-F645-A065-0B09AF0304CC}" dt="2020-01-13T13:33:33.492" v="3"/>
          <ac:spMkLst>
            <pc:docMk/>
            <pc:sldMk cId="2206486119" sldId="256"/>
            <ac:spMk id="15" creationId="{08C9B587-E65E-4B52-B37C-ABEBB6E87928}"/>
          </ac:spMkLst>
        </pc:spChg>
        <pc:grpChg chg="add del">
          <ac:chgData name="Lauren Smith (1902567)" userId="a94cf326-1247-4e85-b010-a4d1510e3c5c" providerId="ADAL" clId="{E659E8D2-0D37-F645-A065-0B09AF0304CC}" dt="2020-01-13T13:33:51.636" v="6"/>
          <ac:grpSpMkLst>
            <pc:docMk/>
            <pc:sldMk cId="2206486119" sldId="256"/>
            <ac:grpSpMk id="6" creationId="{AD579530-1077-46B3-BD5C-81BB270A1D5B}"/>
          </ac:grpSpMkLst>
        </pc:grpChg>
        <pc:grpChg chg="add del">
          <ac:chgData name="Lauren Smith (1902567)" userId="a94cf326-1247-4e85-b010-a4d1510e3c5c" providerId="ADAL" clId="{E659E8D2-0D37-F645-A065-0B09AF0304CC}" dt="2020-01-13T13:33:51.636" v="6"/>
          <ac:grpSpMkLst>
            <pc:docMk/>
            <pc:sldMk cId="2206486119" sldId="256"/>
            <ac:grpSpMk id="8" creationId="{83F79A5F-63B5-4802-B39B-BF0F89DDDA15}"/>
          </ac:grpSpMkLst>
        </pc:grpChg>
        <pc:picChg chg="add mod">
          <ac:chgData name="Lauren Smith (1902567)" userId="a94cf326-1247-4e85-b010-a4d1510e3c5c" providerId="ADAL" clId="{E659E8D2-0D37-F645-A065-0B09AF0304CC}" dt="2020-01-13T13:35:39.419" v="7" actId="26606"/>
          <ac:picMkLst>
            <pc:docMk/>
            <pc:sldMk cId="2206486119" sldId="256"/>
            <ac:picMk id="4" creationId="{5073109F-872B-4240-82A9-4561B81B409B}"/>
          </ac:picMkLst>
        </pc:picChg>
      </pc:sldChg>
      <pc:sldChg chg="addSp delSp modSp add">
        <pc:chgData name="Lauren Smith (1902567)" userId="a94cf326-1247-4e85-b010-a4d1510e3c5c" providerId="ADAL" clId="{E659E8D2-0D37-F645-A065-0B09AF0304CC}" dt="2020-01-13T14:38:19.927" v="940" actId="12"/>
        <pc:sldMkLst>
          <pc:docMk/>
          <pc:sldMk cId="1623406552" sldId="257"/>
        </pc:sldMkLst>
        <pc:spChg chg="mod">
          <ac:chgData name="Lauren Smith (1902567)" userId="a94cf326-1247-4e85-b010-a4d1510e3c5c" providerId="ADAL" clId="{E659E8D2-0D37-F645-A065-0B09AF0304CC}" dt="2020-01-13T14:10:25.484" v="268" actId="20577"/>
          <ac:spMkLst>
            <pc:docMk/>
            <pc:sldMk cId="1623406552" sldId="257"/>
            <ac:spMk id="2" creationId="{23094773-647B-8B4A-ADB4-D9BBF4112BD7}"/>
          </ac:spMkLst>
        </pc:spChg>
        <pc:spChg chg="mod">
          <ac:chgData name="Lauren Smith (1902567)" userId="a94cf326-1247-4e85-b010-a4d1510e3c5c" providerId="ADAL" clId="{E659E8D2-0D37-F645-A065-0B09AF0304CC}" dt="2020-01-13T14:38:19.927" v="940" actId="12"/>
          <ac:spMkLst>
            <pc:docMk/>
            <pc:sldMk cId="1623406552" sldId="257"/>
            <ac:spMk id="3" creationId="{2AD45DF9-6DA1-1640-9377-859B39C1000A}"/>
          </ac:spMkLst>
        </pc:spChg>
        <pc:spChg chg="add del mod">
          <ac:chgData name="Lauren Smith (1902567)" userId="a94cf326-1247-4e85-b010-a4d1510e3c5c" providerId="ADAL" clId="{E659E8D2-0D37-F645-A065-0B09AF0304CC}" dt="2020-01-13T14:23:18.533" v="542"/>
          <ac:spMkLst>
            <pc:docMk/>
            <pc:sldMk cId="1623406552" sldId="257"/>
            <ac:spMk id="6" creationId="{D940F7B6-2499-0F43-8724-813A2A8982A5}"/>
          </ac:spMkLst>
        </pc:spChg>
        <pc:spChg chg="add mod">
          <ac:chgData name="Lauren Smith (1902567)" userId="a94cf326-1247-4e85-b010-a4d1510e3c5c" providerId="ADAL" clId="{E659E8D2-0D37-F645-A065-0B09AF0304CC}" dt="2020-01-13T14:34:50.889" v="831" actId="1076"/>
          <ac:spMkLst>
            <pc:docMk/>
            <pc:sldMk cId="1623406552" sldId="257"/>
            <ac:spMk id="7" creationId="{EC6ABC96-7919-CF4E-8AEF-C911719E17BF}"/>
          </ac:spMkLst>
        </pc:spChg>
        <pc:spChg chg="add mod">
          <ac:chgData name="Lauren Smith (1902567)" userId="a94cf326-1247-4e85-b010-a4d1510e3c5c" providerId="ADAL" clId="{E659E8D2-0D37-F645-A065-0B09AF0304CC}" dt="2020-01-13T14:35:27.179" v="836" actId="1076"/>
          <ac:spMkLst>
            <pc:docMk/>
            <pc:sldMk cId="1623406552" sldId="257"/>
            <ac:spMk id="10" creationId="{4168DB7B-2239-B44D-975B-9CF01192E94A}"/>
          </ac:spMkLst>
        </pc:spChg>
        <pc:spChg chg="add mod">
          <ac:chgData name="Lauren Smith (1902567)" userId="a94cf326-1247-4e85-b010-a4d1510e3c5c" providerId="ADAL" clId="{E659E8D2-0D37-F645-A065-0B09AF0304CC}" dt="2020-01-13T14:35:19.660" v="835" actId="1076"/>
          <ac:spMkLst>
            <pc:docMk/>
            <pc:sldMk cId="1623406552" sldId="257"/>
            <ac:spMk id="14" creationId="{242374E7-B4F5-6846-8CBC-DB72C970C367}"/>
          </ac:spMkLst>
        </pc:spChg>
        <pc:spChg chg="add mod">
          <ac:chgData name="Lauren Smith (1902567)" userId="a94cf326-1247-4e85-b010-a4d1510e3c5c" providerId="ADAL" clId="{E659E8D2-0D37-F645-A065-0B09AF0304CC}" dt="2020-01-13T14:35:41.926" v="838" actId="115"/>
          <ac:spMkLst>
            <pc:docMk/>
            <pc:sldMk cId="1623406552" sldId="257"/>
            <ac:spMk id="15" creationId="{2102A5BA-2801-5D4B-8F6C-1D0D4355D83E}"/>
          </ac:spMkLst>
        </pc:spChg>
        <pc:spChg chg="add mod">
          <ac:chgData name="Lauren Smith (1902567)" userId="a94cf326-1247-4e85-b010-a4d1510e3c5c" providerId="ADAL" clId="{E659E8D2-0D37-F645-A065-0B09AF0304CC}" dt="2020-01-13T14:36:34.056" v="884" actId="1076"/>
          <ac:spMkLst>
            <pc:docMk/>
            <pc:sldMk cId="1623406552" sldId="257"/>
            <ac:spMk id="16" creationId="{53DB2179-DF5E-BA4B-83CB-5049932FEFCD}"/>
          </ac:spMkLst>
        </pc:spChg>
        <pc:spChg chg="add mod">
          <ac:chgData name="Lauren Smith (1902567)" userId="a94cf326-1247-4e85-b010-a4d1510e3c5c" providerId="ADAL" clId="{E659E8D2-0D37-F645-A065-0B09AF0304CC}" dt="2020-01-13T14:38:10.841" v="939" actId="1076"/>
          <ac:spMkLst>
            <pc:docMk/>
            <pc:sldMk cId="1623406552" sldId="257"/>
            <ac:spMk id="17" creationId="{3C8DD8D8-A34F-2C41-81C6-F5A8AA82B16B}"/>
          </ac:spMkLst>
        </pc:spChg>
        <pc:graphicFrameChg chg="add mod modGraphic">
          <ac:chgData name="Lauren Smith (1902567)" userId="a94cf326-1247-4e85-b010-a4d1510e3c5c" providerId="ADAL" clId="{E659E8D2-0D37-F645-A065-0B09AF0304CC}" dt="2020-01-13T14:34:34.056" v="829" actId="1076"/>
          <ac:graphicFrameMkLst>
            <pc:docMk/>
            <pc:sldMk cId="1623406552" sldId="257"/>
            <ac:graphicFrameMk id="4" creationId="{94CDD972-D965-AC41-A7CF-5BAE9555C651}"/>
          </ac:graphicFrameMkLst>
        </pc:graphicFrameChg>
        <pc:graphicFrameChg chg="add del mod modGraphic">
          <ac:chgData name="Lauren Smith (1902567)" userId="a94cf326-1247-4e85-b010-a4d1510e3c5c" providerId="ADAL" clId="{E659E8D2-0D37-F645-A065-0B09AF0304CC}" dt="2020-01-13T14:25:50.933" v="693" actId="478"/>
          <ac:graphicFrameMkLst>
            <pc:docMk/>
            <pc:sldMk cId="1623406552" sldId="257"/>
            <ac:graphicFrameMk id="5" creationId="{47FCFC7B-0879-3745-A64D-BFB2326EB047}"/>
          </ac:graphicFrameMkLst>
        </pc:graphicFrameChg>
        <pc:cxnChg chg="add mod">
          <ac:chgData name="Lauren Smith (1902567)" userId="a94cf326-1247-4e85-b010-a4d1510e3c5c" providerId="ADAL" clId="{E659E8D2-0D37-F645-A065-0B09AF0304CC}" dt="2020-01-13T14:35:08.801" v="833" actId="1076"/>
          <ac:cxnSpMkLst>
            <pc:docMk/>
            <pc:sldMk cId="1623406552" sldId="257"/>
            <ac:cxnSpMk id="9" creationId="{6DA2EB82-7534-974C-976E-C1A644160E8B}"/>
          </ac:cxnSpMkLst>
        </pc:cxnChg>
        <pc:cxnChg chg="add del mod">
          <ac:chgData name="Lauren Smith (1902567)" userId="a94cf326-1247-4e85-b010-a4d1510e3c5c" providerId="ADAL" clId="{E659E8D2-0D37-F645-A065-0B09AF0304CC}" dt="2020-01-13T14:32:19.381" v="780" actId="478"/>
          <ac:cxnSpMkLst>
            <pc:docMk/>
            <pc:sldMk cId="1623406552" sldId="257"/>
            <ac:cxnSpMk id="11" creationId="{EB3DA81D-BB0D-7449-A3A8-49581346720D}"/>
          </ac:cxnSpMkLst>
        </pc:cxnChg>
        <pc:cxnChg chg="add mod">
          <ac:chgData name="Lauren Smith (1902567)" userId="a94cf326-1247-4e85-b010-a4d1510e3c5c" providerId="ADAL" clId="{E659E8D2-0D37-F645-A065-0B09AF0304CC}" dt="2020-01-13T14:35:13.573" v="834" actId="1076"/>
          <ac:cxnSpMkLst>
            <pc:docMk/>
            <pc:sldMk cId="1623406552" sldId="257"/>
            <ac:cxnSpMk id="13" creationId="{3B531773-6BDB-C94B-83DA-912D000A8B5F}"/>
          </ac:cxnSpMkLst>
        </pc:cxnChg>
      </pc:sldChg>
      <pc:sldChg chg="addSp delSp modSp add del ord">
        <pc:chgData name="Lauren Smith (1902567)" userId="a94cf326-1247-4e85-b010-a4d1510e3c5c" providerId="ADAL" clId="{E659E8D2-0D37-F645-A065-0B09AF0304CC}" dt="2020-01-13T13:57:07.857" v="104" actId="2696"/>
        <pc:sldMkLst>
          <pc:docMk/>
          <pc:sldMk cId="3445907407" sldId="257"/>
        </pc:sldMkLst>
        <pc:spChg chg="del">
          <ac:chgData name="Lauren Smith (1902567)" userId="a94cf326-1247-4e85-b010-a4d1510e3c5c" providerId="ADAL" clId="{E659E8D2-0D37-F645-A065-0B09AF0304CC}" dt="2020-01-13T13:48:15.718" v="102"/>
          <ac:spMkLst>
            <pc:docMk/>
            <pc:sldMk cId="3445907407" sldId="257"/>
            <ac:spMk id="3" creationId="{9E044259-E2F9-EE4D-995C-044F06F62055}"/>
          </ac:spMkLst>
        </pc:spChg>
        <pc:picChg chg="add mod">
          <ac:chgData name="Lauren Smith (1902567)" userId="a94cf326-1247-4e85-b010-a4d1510e3c5c" providerId="ADAL" clId="{E659E8D2-0D37-F645-A065-0B09AF0304CC}" dt="2020-01-13T13:48:15.718" v="102"/>
          <ac:picMkLst>
            <pc:docMk/>
            <pc:sldMk cId="3445907407" sldId="257"/>
            <ac:picMk id="4" creationId="{A656622A-C840-7549-9E0B-F66EDE6FC2EA}"/>
          </ac:picMkLst>
        </pc:picChg>
        <pc:picChg chg="add mod">
          <ac:chgData name="Lauren Smith (1902567)" userId="a94cf326-1247-4e85-b010-a4d1510e3c5c" providerId="ADAL" clId="{E659E8D2-0D37-F645-A065-0B09AF0304CC}" dt="2020-01-13T13:56:39.386" v="103"/>
          <ac:picMkLst>
            <pc:docMk/>
            <pc:sldMk cId="3445907407" sldId="257"/>
            <ac:picMk id="5" creationId="{B0298924-B696-EC49-BA94-4439E2CF3B08}"/>
          </ac:picMkLst>
        </pc:picChg>
      </pc:sldChg>
      <pc:sldChg chg="addSp delSp modSp add">
        <pc:chgData name="Lauren Smith (1902567)" userId="a94cf326-1247-4e85-b010-a4d1510e3c5c" providerId="ADAL" clId="{E659E8D2-0D37-F645-A065-0B09AF0304CC}" dt="2020-01-13T14:39:42.177" v="963" actId="207"/>
        <pc:sldMkLst>
          <pc:docMk/>
          <pc:sldMk cId="522784430" sldId="258"/>
        </pc:sldMkLst>
        <pc:spChg chg="mod">
          <ac:chgData name="Lauren Smith (1902567)" userId="a94cf326-1247-4e85-b010-a4d1510e3c5c" providerId="ADAL" clId="{E659E8D2-0D37-F645-A065-0B09AF0304CC}" dt="2020-01-13T14:39:14.863" v="959" actId="20577"/>
          <ac:spMkLst>
            <pc:docMk/>
            <pc:sldMk cId="522784430" sldId="258"/>
            <ac:spMk id="2" creationId="{7EC45ADE-E385-E440-9080-877821BD3055}"/>
          </ac:spMkLst>
        </pc:spChg>
        <pc:spChg chg="del">
          <ac:chgData name="Lauren Smith (1902567)" userId="a94cf326-1247-4e85-b010-a4d1510e3c5c" providerId="ADAL" clId="{E659E8D2-0D37-F645-A065-0B09AF0304CC}" dt="2020-01-13T14:39:20.495" v="960" actId="478"/>
          <ac:spMkLst>
            <pc:docMk/>
            <pc:sldMk cId="522784430" sldId="258"/>
            <ac:spMk id="3" creationId="{E51C0A30-CEBC-BC4F-BC4D-746C99A2D25C}"/>
          </ac:spMkLst>
        </pc:spChg>
        <pc:graphicFrameChg chg="add mod modGraphic">
          <ac:chgData name="Lauren Smith (1902567)" userId="a94cf326-1247-4e85-b010-a4d1510e3c5c" providerId="ADAL" clId="{E659E8D2-0D37-F645-A065-0B09AF0304CC}" dt="2020-01-13T14:39:42.177" v="963" actId="207"/>
          <ac:graphicFrameMkLst>
            <pc:docMk/>
            <pc:sldMk cId="522784430" sldId="258"/>
            <ac:graphicFrameMk id="4" creationId="{26057F98-393E-D243-B1E7-C607B827249C}"/>
          </ac:graphicFrameMkLst>
        </pc:graphicFrameChg>
      </pc:sldChg>
      <pc:sldChg chg="addSp modSp add">
        <pc:chgData name="Lauren Smith (1902567)" userId="a94cf326-1247-4e85-b010-a4d1510e3c5c" providerId="ADAL" clId="{E659E8D2-0D37-F645-A065-0B09AF0304CC}" dt="2020-01-13T14:46:36.450" v="1341" actId="27636"/>
        <pc:sldMkLst>
          <pc:docMk/>
          <pc:sldMk cId="2122031752" sldId="259"/>
        </pc:sldMkLst>
        <pc:spChg chg="mod">
          <ac:chgData name="Lauren Smith (1902567)" userId="a94cf326-1247-4e85-b010-a4d1510e3c5c" providerId="ADAL" clId="{E659E8D2-0D37-F645-A065-0B09AF0304CC}" dt="2020-01-13T14:40:25.485" v="980" actId="20577"/>
          <ac:spMkLst>
            <pc:docMk/>
            <pc:sldMk cId="2122031752" sldId="259"/>
            <ac:spMk id="2" creationId="{0CA8980F-8F6E-854A-81E9-9E102040122E}"/>
          </ac:spMkLst>
        </pc:spChg>
        <pc:spChg chg="mod">
          <ac:chgData name="Lauren Smith (1902567)" userId="a94cf326-1247-4e85-b010-a4d1510e3c5c" providerId="ADAL" clId="{E659E8D2-0D37-F645-A065-0B09AF0304CC}" dt="2020-01-13T14:46:36.450" v="1341" actId="27636"/>
          <ac:spMkLst>
            <pc:docMk/>
            <pc:sldMk cId="2122031752" sldId="259"/>
            <ac:spMk id="3" creationId="{03F11C8F-5BF2-6A43-AABB-02EC9FD1304B}"/>
          </ac:spMkLst>
        </pc:spChg>
        <pc:spChg chg="add mod">
          <ac:chgData name="Lauren Smith (1902567)" userId="a94cf326-1247-4e85-b010-a4d1510e3c5c" providerId="ADAL" clId="{E659E8D2-0D37-F645-A065-0B09AF0304CC}" dt="2020-01-13T14:46:23.449" v="1336" actId="1076"/>
          <ac:spMkLst>
            <pc:docMk/>
            <pc:sldMk cId="2122031752" sldId="259"/>
            <ac:spMk id="4" creationId="{EBCF6DA2-4D1F-6B46-BC9E-FABB0E927878}"/>
          </ac:spMkLst>
        </pc:spChg>
      </pc:sldChg>
      <pc:sldChg chg="addSp delSp modSp add">
        <pc:chgData name="Lauren Smith (1902567)" userId="a94cf326-1247-4e85-b010-a4d1510e3c5c" providerId="ADAL" clId="{E659E8D2-0D37-F645-A065-0B09AF0304CC}" dt="2020-01-13T14:48:18.938" v="1361" actId="207"/>
        <pc:sldMkLst>
          <pc:docMk/>
          <pc:sldMk cId="3120207150" sldId="260"/>
        </pc:sldMkLst>
        <pc:spChg chg="mod">
          <ac:chgData name="Lauren Smith (1902567)" userId="a94cf326-1247-4e85-b010-a4d1510e3c5c" providerId="ADAL" clId="{E659E8D2-0D37-F645-A065-0B09AF0304CC}" dt="2020-01-13T14:47:55.188" v="1356" actId="20577"/>
          <ac:spMkLst>
            <pc:docMk/>
            <pc:sldMk cId="3120207150" sldId="260"/>
            <ac:spMk id="2" creationId="{90F815A1-DC82-5841-9F96-ED9B0ECBD73A}"/>
          </ac:spMkLst>
        </pc:spChg>
        <pc:spChg chg="del mod">
          <ac:chgData name="Lauren Smith (1902567)" userId="a94cf326-1247-4e85-b010-a4d1510e3c5c" providerId="ADAL" clId="{E659E8D2-0D37-F645-A065-0B09AF0304CC}" dt="2020-01-13T14:48:00.491" v="1358" actId="478"/>
          <ac:spMkLst>
            <pc:docMk/>
            <pc:sldMk cId="3120207150" sldId="260"/>
            <ac:spMk id="3" creationId="{B16646F7-5367-364F-BCAF-46A648B2FBA3}"/>
          </ac:spMkLst>
        </pc:spChg>
        <pc:graphicFrameChg chg="add mod modGraphic">
          <ac:chgData name="Lauren Smith (1902567)" userId="a94cf326-1247-4e85-b010-a4d1510e3c5c" providerId="ADAL" clId="{E659E8D2-0D37-F645-A065-0B09AF0304CC}" dt="2020-01-13T14:48:18.938" v="1361" actId="207"/>
          <ac:graphicFrameMkLst>
            <pc:docMk/>
            <pc:sldMk cId="3120207150" sldId="260"/>
            <ac:graphicFrameMk id="4" creationId="{B5EB0C3F-20D5-0D4C-8DE5-2D9AA03D8443}"/>
          </ac:graphicFrameMkLst>
        </pc:graphicFrameChg>
      </pc:sldChg>
      <pc:sldChg chg="addSp modSp add">
        <pc:chgData name="Lauren Smith (1902567)" userId="a94cf326-1247-4e85-b010-a4d1510e3c5c" providerId="ADAL" clId="{E659E8D2-0D37-F645-A065-0B09AF0304CC}" dt="2020-01-13T14:53:39.990" v="1701" actId="20577"/>
        <pc:sldMkLst>
          <pc:docMk/>
          <pc:sldMk cId="749304617" sldId="261"/>
        </pc:sldMkLst>
        <pc:spChg chg="mod">
          <ac:chgData name="Lauren Smith (1902567)" userId="a94cf326-1247-4e85-b010-a4d1510e3c5c" providerId="ADAL" clId="{E659E8D2-0D37-F645-A065-0B09AF0304CC}" dt="2020-01-13T14:48:33.693" v="1375" actId="20577"/>
          <ac:spMkLst>
            <pc:docMk/>
            <pc:sldMk cId="749304617" sldId="261"/>
            <ac:spMk id="2" creationId="{FFBED797-F2A1-3E4D-8C8D-E655C5715FF4}"/>
          </ac:spMkLst>
        </pc:spChg>
        <pc:spChg chg="mod">
          <ac:chgData name="Lauren Smith (1902567)" userId="a94cf326-1247-4e85-b010-a4d1510e3c5c" providerId="ADAL" clId="{E659E8D2-0D37-F645-A065-0B09AF0304CC}" dt="2020-01-13T14:53:39.990" v="1701" actId="20577"/>
          <ac:spMkLst>
            <pc:docMk/>
            <pc:sldMk cId="749304617" sldId="261"/>
            <ac:spMk id="3" creationId="{EF8E50D4-2DAF-AC4B-A418-1631CB8C3254}"/>
          </ac:spMkLst>
        </pc:spChg>
        <pc:spChg chg="add mod">
          <ac:chgData name="Lauren Smith (1902567)" userId="a94cf326-1247-4e85-b010-a4d1510e3c5c" providerId="ADAL" clId="{E659E8D2-0D37-F645-A065-0B09AF0304CC}" dt="2020-01-13T14:51:58.092" v="1602" actId="1076"/>
          <ac:spMkLst>
            <pc:docMk/>
            <pc:sldMk cId="749304617" sldId="261"/>
            <ac:spMk id="4" creationId="{A0050CF3-2066-DA42-9385-AFD084BE88E2}"/>
          </ac:spMkLst>
        </pc:spChg>
      </pc:sldChg>
      <pc:sldChg chg="modSp add">
        <pc:chgData name="Lauren Smith (1902567)" userId="a94cf326-1247-4e85-b010-a4d1510e3c5c" providerId="ADAL" clId="{E659E8D2-0D37-F645-A065-0B09AF0304CC}" dt="2020-01-13T14:59:29.194" v="1989" actId="20577"/>
        <pc:sldMkLst>
          <pc:docMk/>
          <pc:sldMk cId="316921180" sldId="262"/>
        </pc:sldMkLst>
        <pc:spChg chg="mod">
          <ac:chgData name="Lauren Smith (1902567)" userId="a94cf326-1247-4e85-b010-a4d1510e3c5c" providerId="ADAL" clId="{E659E8D2-0D37-F645-A065-0B09AF0304CC}" dt="2020-01-13T14:52:16.929" v="1620" actId="20577"/>
          <ac:spMkLst>
            <pc:docMk/>
            <pc:sldMk cId="316921180" sldId="262"/>
            <ac:spMk id="2" creationId="{D7F3C903-1EA9-D74C-B3A4-1D2561FD1C7E}"/>
          </ac:spMkLst>
        </pc:spChg>
        <pc:spChg chg="mod">
          <ac:chgData name="Lauren Smith (1902567)" userId="a94cf326-1247-4e85-b010-a4d1510e3c5c" providerId="ADAL" clId="{E659E8D2-0D37-F645-A065-0B09AF0304CC}" dt="2020-01-13T14:59:29.194" v="1989" actId="20577"/>
          <ac:spMkLst>
            <pc:docMk/>
            <pc:sldMk cId="316921180" sldId="262"/>
            <ac:spMk id="3" creationId="{625D33FE-4E34-A446-ACC9-C4CA9E86B3E1}"/>
          </ac:spMkLst>
        </pc:spChg>
      </pc:sldChg>
      <pc:sldMasterChg chg="del delSldLayout">
        <pc:chgData name="Lauren Smith (1902567)" userId="a94cf326-1247-4e85-b010-a4d1510e3c5c" providerId="ADAL" clId="{E659E8D2-0D37-F645-A065-0B09AF0304CC}" dt="2020-01-13T13:32:18.203" v="0" actId="26606"/>
        <pc:sldMasterMkLst>
          <pc:docMk/>
          <pc:sldMasterMk cId="321347804" sldId="2147483690"/>
        </pc:sldMasterMkLst>
        <pc:sldLayoutChg chg="del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321347804" sldId="2147483690"/>
            <pc:sldLayoutMk cId="3618059058" sldId="2147483691"/>
          </pc:sldLayoutMkLst>
        </pc:sldLayoutChg>
        <pc:sldLayoutChg chg="del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321347804" sldId="2147483690"/>
            <pc:sldLayoutMk cId="2512164209" sldId="2147483692"/>
          </pc:sldLayoutMkLst>
        </pc:sldLayoutChg>
        <pc:sldLayoutChg chg="del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321347804" sldId="2147483690"/>
            <pc:sldLayoutMk cId="604211001" sldId="2147483693"/>
          </pc:sldLayoutMkLst>
        </pc:sldLayoutChg>
        <pc:sldLayoutChg chg="del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321347804" sldId="2147483690"/>
            <pc:sldLayoutMk cId="3187274630" sldId="2147483694"/>
          </pc:sldLayoutMkLst>
        </pc:sldLayoutChg>
        <pc:sldLayoutChg chg="del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321347804" sldId="2147483690"/>
            <pc:sldLayoutMk cId="3286569976" sldId="2147483695"/>
          </pc:sldLayoutMkLst>
        </pc:sldLayoutChg>
        <pc:sldLayoutChg chg="del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321347804" sldId="2147483690"/>
            <pc:sldLayoutMk cId="280114787" sldId="2147483696"/>
          </pc:sldLayoutMkLst>
        </pc:sldLayoutChg>
        <pc:sldLayoutChg chg="del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321347804" sldId="2147483690"/>
            <pc:sldLayoutMk cId="189597991" sldId="2147483697"/>
          </pc:sldLayoutMkLst>
        </pc:sldLayoutChg>
        <pc:sldLayoutChg chg="del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321347804" sldId="2147483690"/>
            <pc:sldLayoutMk cId="3970192016" sldId="2147483698"/>
          </pc:sldLayoutMkLst>
        </pc:sldLayoutChg>
        <pc:sldLayoutChg chg="del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321347804" sldId="2147483690"/>
            <pc:sldLayoutMk cId="3759268142" sldId="2147483699"/>
          </pc:sldLayoutMkLst>
        </pc:sldLayoutChg>
        <pc:sldLayoutChg chg="del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321347804" sldId="2147483690"/>
            <pc:sldLayoutMk cId="2033783605" sldId="2147483700"/>
          </pc:sldLayoutMkLst>
        </pc:sldLayoutChg>
        <pc:sldLayoutChg chg="del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321347804" sldId="2147483690"/>
            <pc:sldLayoutMk cId="1147942259" sldId="2147483701"/>
          </pc:sldLayoutMkLst>
        </pc:sldLayoutChg>
      </pc:sldMasterChg>
      <pc:sldMasterChg chg="add addSldLayout">
        <pc:chgData name="Lauren Smith (1902567)" userId="a94cf326-1247-4e85-b010-a4d1510e3c5c" providerId="ADAL" clId="{E659E8D2-0D37-F645-A065-0B09AF0304CC}" dt="2020-01-13T13:32:18.203" v="0" actId="26606"/>
        <pc:sldMasterMkLst>
          <pc:docMk/>
          <pc:sldMasterMk cId="1678204574" sldId="2147483805"/>
        </pc:sldMasterMkLst>
        <pc:sldLayoutChg chg="add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1678204574" sldId="2147483805"/>
            <pc:sldLayoutMk cId="2644665118" sldId="2147483794"/>
          </pc:sldLayoutMkLst>
        </pc:sldLayoutChg>
        <pc:sldLayoutChg chg="add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1678204574" sldId="2147483805"/>
            <pc:sldLayoutMk cId="126776753" sldId="2147483795"/>
          </pc:sldLayoutMkLst>
        </pc:sldLayoutChg>
        <pc:sldLayoutChg chg="add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1678204574" sldId="2147483805"/>
            <pc:sldLayoutMk cId="1717623710" sldId="2147483796"/>
          </pc:sldLayoutMkLst>
        </pc:sldLayoutChg>
        <pc:sldLayoutChg chg="add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1678204574" sldId="2147483805"/>
            <pc:sldLayoutMk cId="1259572508" sldId="2147483797"/>
          </pc:sldLayoutMkLst>
        </pc:sldLayoutChg>
        <pc:sldLayoutChg chg="add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1678204574" sldId="2147483805"/>
            <pc:sldLayoutMk cId="1961887315" sldId="2147483798"/>
          </pc:sldLayoutMkLst>
        </pc:sldLayoutChg>
        <pc:sldLayoutChg chg="add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1678204574" sldId="2147483805"/>
            <pc:sldLayoutMk cId="852432367" sldId="2147483799"/>
          </pc:sldLayoutMkLst>
        </pc:sldLayoutChg>
        <pc:sldLayoutChg chg="add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1678204574" sldId="2147483805"/>
            <pc:sldLayoutMk cId="4174549854" sldId="2147483800"/>
          </pc:sldLayoutMkLst>
        </pc:sldLayoutChg>
        <pc:sldLayoutChg chg="add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1678204574" sldId="2147483805"/>
            <pc:sldLayoutMk cId="632777995" sldId="2147483801"/>
          </pc:sldLayoutMkLst>
        </pc:sldLayoutChg>
        <pc:sldLayoutChg chg="add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1678204574" sldId="2147483805"/>
            <pc:sldLayoutMk cId="2071635057" sldId="2147483802"/>
          </pc:sldLayoutMkLst>
        </pc:sldLayoutChg>
        <pc:sldLayoutChg chg="add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1678204574" sldId="2147483805"/>
            <pc:sldLayoutMk cId="4222141546" sldId="2147483803"/>
          </pc:sldLayoutMkLst>
        </pc:sldLayoutChg>
        <pc:sldLayoutChg chg="add">
          <pc:chgData name="Lauren Smith (1902567)" userId="a94cf326-1247-4e85-b010-a4d1510e3c5c" providerId="ADAL" clId="{E659E8D2-0D37-F645-A065-0B09AF0304CC}" dt="2020-01-13T13:32:18.203" v="0" actId="26606"/>
          <pc:sldLayoutMkLst>
            <pc:docMk/>
            <pc:sldMasterMk cId="1678204574" sldId="2147483805"/>
            <pc:sldLayoutMk cId="1967802844" sldId="214748380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1/13/20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21158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332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0367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1/13/20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814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7200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190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091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1/13/20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789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2AC24A9-CCB6-4F8D-B8DB-C2F3692CFA5A}" type="datetimeFigureOut">
              <a:rPr lang="en-US" smtClean="0"/>
              <a:t>1/13/20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489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229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848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06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9" r:id="rId1"/>
    <p:sldLayoutId id="2147484040" r:id="rId2"/>
    <p:sldLayoutId id="2147484041" r:id="rId3"/>
    <p:sldLayoutId id="2147484042" r:id="rId4"/>
    <p:sldLayoutId id="2147484043" r:id="rId5"/>
    <p:sldLayoutId id="2147484044" r:id="rId6"/>
    <p:sldLayoutId id="2147484045" r:id="rId7"/>
    <p:sldLayoutId id="2147484046" r:id="rId8"/>
    <p:sldLayoutId id="2147484047" r:id="rId9"/>
    <p:sldLayoutId id="2147484048" r:id="rId10"/>
    <p:sldLayoutId id="214748404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073109F-872B-4240-82A9-4561B81B40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865" b="786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B2DD13-2A91-9741-8852-EEFE8FABDE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chemeClr val="bg1">
              <a:alpha val="60000"/>
            </a:schemeClr>
          </a:solidFill>
          <a:ln w="38100" cap="sq">
            <a:solidFill>
              <a:schemeClr val="tx1"/>
            </a:solidFill>
            <a:miter lim="800000"/>
          </a:ln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Physical Education The Child And The Curriculum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86409A-34D4-C346-AA3B-79D13CFB7A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By: Lauren Smith</a:t>
            </a:r>
          </a:p>
          <a:p>
            <a:r>
              <a:rPr lang="en-US" dirty="0">
                <a:solidFill>
                  <a:srgbClr val="FFFFFF"/>
                </a:solidFill>
              </a:rPr>
              <a:t>1902567</a:t>
            </a:r>
          </a:p>
        </p:txBody>
      </p:sp>
    </p:spTree>
    <p:extLst>
      <p:ext uri="{BB962C8B-B14F-4D97-AF65-F5344CB8AC3E}">
        <p14:creationId xmlns:p14="http://schemas.microsoft.com/office/powerpoint/2010/main" val="2206486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94773-647B-8B4A-ADB4-D9BBF4112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04081"/>
            <a:ext cx="7729728" cy="1188720"/>
          </a:xfrm>
        </p:spPr>
        <p:txBody>
          <a:bodyPr/>
          <a:lstStyle/>
          <a:p>
            <a:r>
              <a:rPr lang="en-US" dirty="0" err="1"/>
              <a:t>Mosston</a:t>
            </a:r>
            <a:r>
              <a:rPr lang="en-US" dirty="0"/>
              <a:t> and </a:t>
            </a:r>
            <a:r>
              <a:rPr lang="en-US" dirty="0" err="1"/>
              <a:t>ashworth</a:t>
            </a:r>
            <a:r>
              <a:rPr lang="en-US" dirty="0"/>
              <a:t> teaching spectrum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45DF9-6DA1-1640-9377-859B39C10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699" y="1288430"/>
            <a:ext cx="5945301" cy="2082812"/>
          </a:xfrm>
        </p:spPr>
        <p:txBody>
          <a:bodyPr>
            <a:normAutofit/>
          </a:bodyPr>
          <a:lstStyle/>
          <a:p>
            <a:r>
              <a:rPr lang="en-US" dirty="0"/>
              <a:t>11 different teaching styles (A-K) (</a:t>
            </a:r>
            <a:r>
              <a:rPr lang="en-US" dirty="0" err="1"/>
              <a:t>Chatoupis</a:t>
            </a:r>
            <a:r>
              <a:rPr lang="en-US" dirty="0"/>
              <a:t>, 2018)</a:t>
            </a:r>
          </a:p>
          <a:p>
            <a:r>
              <a:rPr lang="en-US" dirty="0"/>
              <a:t>Student based (F-K) (Chatoupis,2018)</a:t>
            </a:r>
          </a:p>
          <a:p>
            <a:r>
              <a:rPr lang="en-US" dirty="0"/>
              <a:t>Student based/production styles (</a:t>
            </a:r>
            <a:r>
              <a:rPr lang="en-US" dirty="0" err="1"/>
              <a:t>Mosston</a:t>
            </a:r>
            <a:r>
              <a:rPr lang="en-US" dirty="0"/>
              <a:t>, Ashworth, 2008)</a:t>
            </a:r>
          </a:p>
          <a:p>
            <a:r>
              <a:rPr lang="en-US" dirty="0"/>
              <a:t>Teacher based (A-E) (</a:t>
            </a:r>
            <a:r>
              <a:rPr lang="en-US" dirty="0" err="1"/>
              <a:t>Mosston</a:t>
            </a:r>
            <a:r>
              <a:rPr lang="en-US" dirty="0"/>
              <a:t>, Ashworth,2008)</a:t>
            </a:r>
          </a:p>
          <a:p>
            <a:r>
              <a:rPr lang="en-US" dirty="0"/>
              <a:t>Teacher based/production styles (</a:t>
            </a:r>
            <a:r>
              <a:rPr lang="en-US" dirty="0" err="1"/>
              <a:t>Mosston</a:t>
            </a:r>
            <a:r>
              <a:rPr lang="en-US" dirty="0"/>
              <a:t>, Ashworth, 2008)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4CDD972-D965-AC41-A7CF-5BAE9555C6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0679027"/>
              </p:ext>
            </p:extLst>
          </p:nvPr>
        </p:nvGraphicFramePr>
        <p:xfrm>
          <a:off x="3646969" y="5565199"/>
          <a:ext cx="7006860" cy="370842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700686">
                  <a:extLst>
                    <a:ext uri="{9D8B030D-6E8A-4147-A177-3AD203B41FA5}">
                      <a16:colId xmlns:a16="http://schemas.microsoft.com/office/drawing/2014/main" val="3689651691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435164419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343787237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272815469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636525315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1778555290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2985538996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836083929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1700178445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2036472740"/>
                    </a:ext>
                  </a:extLst>
                </a:gridCol>
              </a:tblGrid>
              <a:tr h="370842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J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43445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C6ABC96-7919-CF4E-8AEF-C911719E17BF}"/>
              </a:ext>
            </a:extLst>
          </p:cNvPr>
          <p:cNvSpPr txBox="1"/>
          <p:nvPr/>
        </p:nvSpPr>
        <p:spPr>
          <a:xfrm rot="16200000">
            <a:off x="6203279" y="1357112"/>
            <a:ext cx="172412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Command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Practice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Reciprocal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Self-check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Inclusion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Discovery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Divergent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Individual Program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Learner Initiated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Self Teaching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DA2EB82-7534-974C-976E-C1A644160E8B}"/>
              </a:ext>
            </a:extLst>
          </p:cNvPr>
          <p:cNvCxnSpPr/>
          <p:nvPr/>
        </p:nvCxnSpPr>
        <p:spPr>
          <a:xfrm flipH="1">
            <a:off x="3865488" y="3991520"/>
            <a:ext cx="26156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4168DB7B-2239-B44D-975B-9CF01192E94A}"/>
              </a:ext>
            </a:extLst>
          </p:cNvPr>
          <p:cNvSpPr txBox="1"/>
          <p:nvPr/>
        </p:nvSpPr>
        <p:spPr>
          <a:xfrm>
            <a:off x="4508757" y="3683743"/>
            <a:ext cx="13290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Teacher based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B531773-6BDB-C94B-83DA-912D000A8B5F}"/>
              </a:ext>
            </a:extLst>
          </p:cNvPr>
          <p:cNvCxnSpPr/>
          <p:nvPr/>
        </p:nvCxnSpPr>
        <p:spPr>
          <a:xfrm>
            <a:off x="7812610" y="3991520"/>
            <a:ext cx="26156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242374E7-B4F5-6846-8CBC-DB72C970C367}"/>
              </a:ext>
            </a:extLst>
          </p:cNvPr>
          <p:cNvSpPr txBox="1"/>
          <p:nvPr/>
        </p:nvSpPr>
        <p:spPr>
          <a:xfrm>
            <a:off x="8487780" y="3683743"/>
            <a:ext cx="12652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Student based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102A5BA-2801-5D4B-8F6C-1D0D4355D83E}"/>
              </a:ext>
            </a:extLst>
          </p:cNvPr>
          <p:cNvSpPr txBox="1"/>
          <p:nvPr/>
        </p:nvSpPr>
        <p:spPr>
          <a:xfrm>
            <a:off x="6145622" y="3244334"/>
            <a:ext cx="2009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Spectrum Of Styles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3DB2179-DF5E-BA4B-83CB-5049932FEFCD}"/>
              </a:ext>
            </a:extLst>
          </p:cNvPr>
          <p:cNvSpPr txBox="1"/>
          <p:nvPr/>
        </p:nvSpPr>
        <p:spPr>
          <a:xfrm>
            <a:off x="9265115" y="6382462"/>
            <a:ext cx="2777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Mosston</a:t>
            </a:r>
            <a:r>
              <a:rPr lang="en-US" dirty="0"/>
              <a:t>, Ashworth, (2008)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C8DD8D8-A34F-2C41-81C6-F5A8AA82B16B}"/>
              </a:ext>
            </a:extLst>
          </p:cNvPr>
          <p:cNvSpPr txBox="1"/>
          <p:nvPr/>
        </p:nvSpPr>
        <p:spPr>
          <a:xfrm>
            <a:off x="150699" y="3622188"/>
            <a:ext cx="37214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Each style is of equal importance.</a:t>
            </a:r>
          </a:p>
        </p:txBody>
      </p:sp>
    </p:spTree>
    <p:extLst>
      <p:ext uri="{BB962C8B-B14F-4D97-AF65-F5344CB8AC3E}">
        <p14:creationId xmlns:p14="http://schemas.microsoft.com/office/powerpoint/2010/main" val="1623406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45ADE-E385-E440-9080-877821BD30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Command style </a:t>
            </a:r>
            <a:br>
              <a:rPr lang="en-US" dirty="0"/>
            </a:br>
            <a:r>
              <a:rPr lang="en-US" dirty="0"/>
              <a:t>a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6057F98-393E-D243-B1E7-C607B82724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8146520"/>
              </p:ext>
            </p:extLst>
          </p:nvPr>
        </p:nvGraphicFramePr>
        <p:xfrm>
          <a:off x="2592570" y="4704589"/>
          <a:ext cx="7006860" cy="370842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700686">
                  <a:extLst>
                    <a:ext uri="{9D8B030D-6E8A-4147-A177-3AD203B41FA5}">
                      <a16:colId xmlns:a16="http://schemas.microsoft.com/office/drawing/2014/main" val="3689651691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435164419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343787237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272815469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636525315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1778555290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2985538996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836083929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1700178445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2036472740"/>
                    </a:ext>
                  </a:extLst>
                </a:gridCol>
              </a:tblGrid>
              <a:tr h="370842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J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4344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2784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8980F-8F6E-854A-81E9-9E1020401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Command style</a:t>
            </a:r>
            <a:br>
              <a:rPr lang="en-US" dirty="0"/>
            </a:br>
            <a:r>
              <a:rPr lang="en-US" dirty="0"/>
              <a:t>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11C8F-5BF2-6A43-AABB-02EC9FD13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1434" y="2786289"/>
            <a:ext cx="5892139" cy="2025224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u="sng" dirty="0"/>
              <a:t>Strengths:</a:t>
            </a:r>
          </a:p>
          <a:p>
            <a:pPr>
              <a:lnSpc>
                <a:spcPct val="110000"/>
              </a:lnSpc>
            </a:pPr>
            <a:r>
              <a:rPr lang="en-US" dirty="0"/>
              <a:t>Teacher has total control.</a:t>
            </a:r>
          </a:p>
          <a:p>
            <a:pPr>
              <a:lnSpc>
                <a:spcPct val="110000"/>
              </a:lnSpc>
            </a:pPr>
            <a:r>
              <a:rPr lang="en-US" dirty="0"/>
              <a:t>Simple way of completing a task.</a:t>
            </a:r>
          </a:p>
          <a:p>
            <a:pPr>
              <a:lnSpc>
                <a:spcPct val="110000"/>
              </a:lnSpc>
            </a:pPr>
            <a:r>
              <a:rPr lang="en-US" dirty="0"/>
              <a:t>Allows students to have a clear picture of what is expected.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CF6DA2-4D1F-6B46-BC9E-FABB0E927878}"/>
              </a:ext>
            </a:extLst>
          </p:cNvPr>
          <p:cNvSpPr txBox="1"/>
          <p:nvPr/>
        </p:nvSpPr>
        <p:spPr>
          <a:xfrm>
            <a:off x="7377152" y="2791326"/>
            <a:ext cx="5167423" cy="1597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u="sng" dirty="0"/>
              <a:t>Weaknesses: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Does not encourage creative activity.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Each student learns at a different pace.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Difficult to receive personal feedback.</a:t>
            </a:r>
          </a:p>
        </p:txBody>
      </p:sp>
    </p:spTree>
    <p:extLst>
      <p:ext uri="{BB962C8B-B14F-4D97-AF65-F5344CB8AC3E}">
        <p14:creationId xmlns:p14="http://schemas.microsoft.com/office/powerpoint/2010/main" val="2122031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815A1-DC82-5841-9F96-ED9B0ECBD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Reciprocal</a:t>
            </a:r>
            <a:br>
              <a:rPr lang="en-US" dirty="0"/>
            </a:br>
            <a:r>
              <a:rPr lang="en-US" dirty="0"/>
              <a:t>c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5EB0C3F-20D5-0D4C-8DE5-2D9AA03D84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1847610"/>
              </p:ext>
            </p:extLst>
          </p:nvPr>
        </p:nvGraphicFramePr>
        <p:xfrm>
          <a:off x="2592570" y="4704589"/>
          <a:ext cx="7006860" cy="370842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700686">
                  <a:extLst>
                    <a:ext uri="{9D8B030D-6E8A-4147-A177-3AD203B41FA5}">
                      <a16:colId xmlns:a16="http://schemas.microsoft.com/office/drawing/2014/main" val="3689651691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435164419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343787237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272815469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636525315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1778555290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2985538996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836083929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1700178445"/>
                    </a:ext>
                  </a:extLst>
                </a:gridCol>
                <a:gridCol w="700686">
                  <a:extLst>
                    <a:ext uri="{9D8B030D-6E8A-4147-A177-3AD203B41FA5}">
                      <a16:colId xmlns:a16="http://schemas.microsoft.com/office/drawing/2014/main" val="2036472740"/>
                    </a:ext>
                  </a:extLst>
                </a:gridCol>
              </a:tblGrid>
              <a:tr h="370842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J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4344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0207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ED797-F2A1-3E4D-8C8D-E655C5715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Reciprocal</a:t>
            </a:r>
            <a:br>
              <a:rPr lang="en-US" dirty="0"/>
            </a:br>
            <a:r>
              <a:rPr lang="en-US" dirty="0"/>
              <a:t>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E50D4-2DAF-AC4B-A418-1631CB8C32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9145" y="2940754"/>
            <a:ext cx="4563069" cy="1763835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Strengths:</a:t>
            </a:r>
          </a:p>
          <a:p>
            <a:r>
              <a:rPr lang="en-US" dirty="0"/>
              <a:t>Develops social skills.</a:t>
            </a:r>
          </a:p>
          <a:p>
            <a:r>
              <a:rPr lang="en-US" dirty="0"/>
              <a:t>Continuous feedback.</a:t>
            </a:r>
          </a:p>
          <a:p>
            <a:r>
              <a:rPr lang="en-US" dirty="0"/>
              <a:t>Helps improve assessment through peers.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050CF3-2066-DA42-9385-AFD084BE88E2}"/>
              </a:ext>
            </a:extLst>
          </p:cNvPr>
          <p:cNvSpPr txBox="1"/>
          <p:nvPr/>
        </p:nvSpPr>
        <p:spPr>
          <a:xfrm>
            <a:off x="7217665" y="2968187"/>
            <a:ext cx="4763386" cy="1336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u="sng" dirty="0"/>
              <a:t>Weaknesses: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Wrong feedback.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Difficulty working with others.</a:t>
            </a:r>
          </a:p>
        </p:txBody>
      </p:sp>
    </p:spTree>
    <p:extLst>
      <p:ext uri="{BB962C8B-B14F-4D97-AF65-F5344CB8AC3E}">
        <p14:creationId xmlns:p14="http://schemas.microsoft.com/office/powerpoint/2010/main" val="749304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3C903-1EA9-D74C-B3A4-1D2561FD1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Physical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D33FE-4E34-A446-ACC9-C4CA9E86B3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Physical literacy starts when you are first born to when you are 60 years and older. Students physical literacy skills can be improved through physical education (alderman, </a:t>
            </a:r>
            <a:r>
              <a:rPr lang="en-US" dirty="0" err="1"/>
              <a:t>beighle</a:t>
            </a:r>
            <a:r>
              <a:rPr lang="en-US" dirty="0"/>
              <a:t>, </a:t>
            </a:r>
            <a:r>
              <a:rPr lang="en-US" dirty="0" err="1"/>
              <a:t>pangrazi</a:t>
            </a:r>
            <a:r>
              <a:rPr lang="en-US" dirty="0"/>
              <a:t> 2006).</a:t>
            </a:r>
          </a:p>
          <a:p>
            <a:r>
              <a:rPr lang="en-US" dirty="0" err="1"/>
              <a:t>Motivivation</a:t>
            </a:r>
            <a:r>
              <a:rPr lang="en-US" dirty="0"/>
              <a:t>, confidence and physical competence are needed to maintain activity throughout the life course. </a:t>
            </a:r>
            <a:r>
              <a:rPr lang="en-US"/>
              <a:t>(whitehead 2016).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2118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283</Words>
  <Application>Microsoft Macintosh PowerPoint</Application>
  <PresentationFormat>Widescreen</PresentationFormat>
  <Paragraphs>96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Gill Sans MT</vt:lpstr>
      <vt:lpstr>Parcel</vt:lpstr>
      <vt:lpstr>Physical Education The Child And The Curriculum</vt:lpstr>
      <vt:lpstr>Mosston and ashworth teaching spectrum</vt:lpstr>
      <vt:lpstr>Command style  a</vt:lpstr>
      <vt:lpstr>Command style a</vt:lpstr>
      <vt:lpstr>Reciprocal c</vt:lpstr>
      <vt:lpstr>Reciprocal c</vt:lpstr>
      <vt:lpstr>Physical Literacy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Physical Education The Child And The Curriculum</dc:title>
  <dc:creator>Lauren Smith (1902567)</dc:creator>
  <cp:lastModifiedBy>Lauren Smith (1902567)</cp:lastModifiedBy>
  <cp:revision>1</cp:revision>
  <dcterms:created xsi:type="dcterms:W3CDTF">2020-01-13T13:58:48Z</dcterms:created>
  <dcterms:modified xsi:type="dcterms:W3CDTF">2020-01-13T14:59:30Z</dcterms:modified>
</cp:coreProperties>
</file>