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34"/>
  </p:notesMasterIdLst>
  <p:sldIdLst>
    <p:sldId id="256" r:id="rId2"/>
    <p:sldId id="318" r:id="rId3"/>
    <p:sldId id="324" r:id="rId4"/>
    <p:sldId id="328" r:id="rId5"/>
    <p:sldId id="265" r:id="rId6"/>
    <p:sldId id="266" r:id="rId7"/>
    <p:sldId id="325" r:id="rId8"/>
    <p:sldId id="267" r:id="rId9"/>
    <p:sldId id="268" r:id="rId10"/>
    <p:sldId id="269" r:id="rId11"/>
    <p:sldId id="311" r:id="rId12"/>
    <p:sldId id="259" r:id="rId13"/>
    <p:sldId id="321" r:id="rId14"/>
    <p:sldId id="271" r:id="rId15"/>
    <p:sldId id="273" r:id="rId16"/>
    <p:sldId id="322" r:id="rId17"/>
    <p:sldId id="315" r:id="rId18"/>
    <p:sldId id="286" r:id="rId19"/>
    <p:sldId id="277" r:id="rId20"/>
    <p:sldId id="316" r:id="rId21"/>
    <p:sldId id="278" r:id="rId22"/>
    <p:sldId id="326" r:id="rId23"/>
    <p:sldId id="327" r:id="rId24"/>
    <p:sldId id="279" r:id="rId25"/>
    <p:sldId id="317" r:id="rId26"/>
    <p:sldId id="281" r:id="rId27"/>
    <p:sldId id="307" r:id="rId28"/>
    <p:sldId id="305" r:id="rId29"/>
    <p:sldId id="323" r:id="rId30"/>
    <p:sldId id="258" r:id="rId31"/>
    <p:sldId id="308" r:id="rId32"/>
    <p:sldId id="304" r:id="rId33"/>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83" userDrawn="1">
          <p15:clr>
            <a:srgbClr val="A4A3A4"/>
          </p15:clr>
        </p15:guide>
        <p15:guide id="2" pos="2366"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66FF"/>
    <a:srgbClr val="81C0FF"/>
    <a:srgbClr val="FFBE7D"/>
    <a:srgbClr val="29FF29"/>
    <a:srgbClr val="FFCC99"/>
    <a:srgbClr val="FFCCFF"/>
    <a:srgbClr val="99FF99"/>
    <a:srgbClr val="99CCFF"/>
    <a:srgbClr val="0000FF"/>
    <a:srgbClr val="9C865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A21B500-1462-493A-9A75-5A1E11DE8361}" v="1" dt="2024-06-02T21:31:09.40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880" autoAdjust="0"/>
    <p:restoredTop sz="96357" autoAdjust="0"/>
  </p:normalViewPr>
  <p:slideViewPr>
    <p:cSldViewPr snapToGrid="0">
      <p:cViewPr varScale="1">
        <p:scale>
          <a:sx n="94" d="100"/>
          <a:sy n="94" d="100"/>
        </p:scale>
        <p:origin x="63" y="141"/>
      </p:cViewPr>
      <p:guideLst>
        <p:guide orient="horz" pos="2183"/>
        <p:guide pos="2366"/>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6/11/relationships/changesInfo" Target="changesInfos/changesInfo1.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40"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wa Kazimierska" userId="8edb7084-dccb-4d8f-9cfb-38098ea1d667" providerId="ADAL" clId="{817AE81A-AFDA-4A66-9742-5F2F83385569}"/>
    <pc:docChg chg="undo redo custSel addSld delSld modSld sldOrd">
      <pc:chgData name="Ewa Kazimierska" userId="8edb7084-dccb-4d8f-9cfb-38098ea1d667" providerId="ADAL" clId="{817AE81A-AFDA-4A66-9742-5F2F83385569}" dt="2024-05-09T09:46:00.054" v="3482" actId="478"/>
      <pc:docMkLst>
        <pc:docMk/>
      </pc:docMkLst>
      <pc:sldChg chg="addSp modSp mod">
        <pc:chgData name="Ewa Kazimierska" userId="8edb7084-dccb-4d8f-9cfb-38098ea1d667" providerId="ADAL" clId="{817AE81A-AFDA-4A66-9742-5F2F83385569}" dt="2024-05-01T11:57:45.687" v="7" actId="1076"/>
        <pc:sldMkLst>
          <pc:docMk/>
          <pc:sldMk cId="0" sldId="256"/>
        </pc:sldMkLst>
        <pc:spChg chg="add mod">
          <ac:chgData name="Ewa Kazimierska" userId="8edb7084-dccb-4d8f-9cfb-38098ea1d667" providerId="ADAL" clId="{817AE81A-AFDA-4A66-9742-5F2F83385569}" dt="2024-05-01T11:57:45.687" v="7" actId="1076"/>
          <ac:spMkLst>
            <pc:docMk/>
            <pc:sldMk cId="0" sldId="256"/>
            <ac:spMk id="2" creationId="{FE77FF6E-6B6D-461D-AFAF-F20C84B07163}"/>
          </ac:spMkLst>
        </pc:spChg>
      </pc:sldChg>
      <pc:sldChg chg="mod modShow">
        <pc:chgData name="Ewa Kazimierska" userId="8edb7084-dccb-4d8f-9cfb-38098ea1d667" providerId="ADAL" clId="{817AE81A-AFDA-4A66-9742-5F2F83385569}" dt="2024-05-01T19:37:17.854" v="264" actId="729"/>
        <pc:sldMkLst>
          <pc:docMk/>
          <pc:sldMk cId="0" sldId="259"/>
        </pc:sldMkLst>
      </pc:sldChg>
      <pc:sldChg chg="modSp del mod modShow modNotesTx">
        <pc:chgData name="Ewa Kazimierska" userId="8edb7084-dccb-4d8f-9cfb-38098ea1d667" providerId="ADAL" clId="{817AE81A-AFDA-4A66-9742-5F2F83385569}" dt="2024-05-01T21:54:24.218" v="642" actId="47"/>
        <pc:sldMkLst>
          <pc:docMk/>
          <pc:sldMk cId="1641367005" sldId="264"/>
        </pc:sldMkLst>
        <pc:spChg chg="mod">
          <ac:chgData name="Ewa Kazimierska" userId="8edb7084-dccb-4d8f-9cfb-38098ea1d667" providerId="ADAL" clId="{817AE81A-AFDA-4A66-9742-5F2F83385569}" dt="2024-05-01T19:33:38.200" v="263" actId="1076"/>
          <ac:spMkLst>
            <pc:docMk/>
            <pc:sldMk cId="1641367005" sldId="264"/>
            <ac:spMk id="14" creationId="{857E9D03-B2A5-472B-8FEF-03DA69DACC21}"/>
          </ac:spMkLst>
        </pc:spChg>
        <pc:spChg chg="mod">
          <ac:chgData name="Ewa Kazimierska" userId="8edb7084-dccb-4d8f-9cfb-38098ea1d667" providerId="ADAL" clId="{817AE81A-AFDA-4A66-9742-5F2F83385569}" dt="2024-05-01T19:32:30.735" v="222" actId="255"/>
          <ac:spMkLst>
            <pc:docMk/>
            <pc:sldMk cId="1641367005" sldId="264"/>
            <ac:spMk id="31" creationId="{E0FE0520-1EE3-4F3E-984F-B3F93D91723D}"/>
          </ac:spMkLst>
        </pc:spChg>
      </pc:sldChg>
      <pc:sldChg chg="modSp mod modNotesTx">
        <pc:chgData name="Ewa Kazimierska" userId="8edb7084-dccb-4d8f-9cfb-38098ea1d667" providerId="ADAL" clId="{817AE81A-AFDA-4A66-9742-5F2F83385569}" dt="2024-05-01T20:13:47.645" v="444" actId="113"/>
        <pc:sldMkLst>
          <pc:docMk/>
          <pc:sldMk cId="4086948720" sldId="265"/>
        </pc:sldMkLst>
        <pc:spChg chg="mod">
          <ac:chgData name="Ewa Kazimierska" userId="8edb7084-dccb-4d8f-9cfb-38098ea1d667" providerId="ADAL" clId="{817AE81A-AFDA-4A66-9742-5F2F83385569}" dt="2024-05-01T12:38:43.290" v="167" actId="1036"/>
          <ac:spMkLst>
            <pc:docMk/>
            <pc:sldMk cId="4086948720" sldId="265"/>
            <ac:spMk id="4" creationId="{5035E323-7B47-481E-BEDF-8489658B14EA}"/>
          </ac:spMkLst>
        </pc:spChg>
      </pc:sldChg>
      <pc:sldChg chg="addSp modSp mod modAnim modNotesTx">
        <pc:chgData name="Ewa Kazimierska" userId="8edb7084-dccb-4d8f-9cfb-38098ea1d667" providerId="ADAL" clId="{817AE81A-AFDA-4A66-9742-5F2F83385569}" dt="2024-05-01T21:08:10.817" v="447" actId="313"/>
        <pc:sldMkLst>
          <pc:docMk/>
          <pc:sldMk cId="3028081648" sldId="266"/>
        </pc:sldMkLst>
        <pc:cxnChg chg="add mod">
          <ac:chgData name="Ewa Kazimierska" userId="8edb7084-dccb-4d8f-9cfb-38098ea1d667" providerId="ADAL" clId="{817AE81A-AFDA-4A66-9742-5F2F83385569}" dt="2024-05-01T13:31:07.865" v="215" actId="208"/>
          <ac:cxnSpMkLst>
            <pc:docMk/>
            <pc:sldMk cId="3028081648" sldId="266"/>
            <ac:cxnSpMk id="16" creationId="{CAE1F462-6E6A-4313-A9DA-CEA5C5D6EBCB}"/>
          </ac:cxnSpMkLst>
        </pc:cxnChg>
      </pc:sldChg>
      <pc:sldChg chg="modSp mod modNotesTx">
        <pc:chgData name="Ewa Kazimierska" userId="8edb7084-dccb-4d8f-9cfb-38098ea1d667" providerId="ADAL" clId="{817AE81A-AFDA-4A66-9742-5F2F83385569}" dt="2024-05-01T21:56:59.746" v="644" actId="20577"/>
        <pc:sldMkLst>
          <pc:docMk/>
          <pc:sldMk cId="2516621456" sldId="267"/>
        </pc:sldMkLst>
        <pc:spChg chg="mod">
          <ac:chgData name="Ewa Kazimierska" userId="8edb7084-dccb-4d8f-9cfb-38098ea1d667" providerId="ADAL" clId="{817AE81A-AFDA-4A66-9742-5F2F83385569}" dt="2024-05-01T21:56:59.746" v="644" actId="20577"/>
          <ac:spMkLst>
            <pc:docMk/>
            <pc:sldMk cId="2516621456" sldId="267"/>
            <ac:spMk id="22" creationId="{F92EA68F-389D-4B77-A77B-7D7D2B8449EF}"/>
          </ac:spMkLst>
        </pc:spChg>
      </pc:sldChg>
      <pc:sldChg chg="modSp mod modNotesTx">
        <pc:chgData name="Ewa Kazimierska" userId="8edb7084-dccb-4d8f-9cfb-38098ea1d667" providerId="ADAL" clId="{817AE81A-AFDA-4A66-9742-5F2F83385569}" dt="2024-05-01T21:48:01.557" v="641" actId="6549"/>
        <pc:sldMkLst>
          <pc:docMk/>
          <pc:sldMk cId="3619680709" sldId="268"/>
        </pc:sldMkLst>
        <pc:spChg chg="mod">
          <ac:chgData name="Ewa Kazimierska" userId="8edb7084-dccb-4d8f-9cfb-38098ea1d667" providerId="ADAL" clId="{817AE81A-AFDA-4A66-9742-5F2F83385569}" dt="2024-05-01T21:41:45.014" v="633" actId="1076"/>
          <ac:spMkLst>
            <pc:docMk/>
            <pc:sldMk cId="3619680709" sldId="268"/>
            <ac:spMk id="15" creationId="{49F337B9-3D4E-4C62-9B22-7DA311AA9FB9}"/>
          </ac:spMkLst>
        </pc:spChg>
      </pc:sldChg>
      <pc:sldChg chg="addSp modSp mod">
        <pc:chgData name="Ewa Kazimierska" userId="8edb7084-dccb-4d8f-9cfb-38098ea1d667" providerId="ADAL" clId="{817AE81A-AFDA-4A66-9742-5F2F83385569}" dt="2024-05-01T22:01:01.150" v="666" actId="1076"/>
        <pc:sldMkLst>
          <pc:docMk/>
          <pc:sldMk cId="1684870702" sldId="277"/>
        </pc:sldMkLst>
        <pc:spChg chg="mod">
          <ac:chgData name="Ewa Kazimierska" userId="8edb7084-dccb-4d8f-9cfb-38098ea1d667" providerId="ADAL" clId="{817AE81A-AFDA-4A66-9742-5F2F83385569}" dt="2024-05-01T22:01:01.150" v="666" actId="1076"/>
          <ac:spMkLst>
            <pc:docMk/>
            <pc:sldMk cId="1684870702" sldId="277"/>
            <ac:spMk id="7" creationId="{AD656110-DCFE-48EA-8A4E-A69B339A72DE}"/>
          </ac:spMkLst>
        </pc:spChg>
        <pc:spChg chg="mod">
          <ac:chgData name="Ewa Kazimierska" userId="8edb7084-dccb-4d8f-9cfb-38098ea1d667" providerId="ADAL" clId="{817AE81A-AFDA-4A66-9742-5F2F83385569}" dt="2024-05-01T22:00:48.546" v="659" actId="164"/>
          <ac:spMkLst>
            <pc:docMk/>
            <pc:sldMk cId="1684870702" sldId="277"/>
            <ac:spMk id="9" creationId="{C65E8A2B-DF98-497E-95C2-5C2940674083}"/>
          </ac:spMkLst>
        </pc:spChg>
        <pc:spChg chg="mod">
          <ac:chgData name="Ewa Kazimierska" userId="8edb7084-dccb-4d8f-9cfb-38098ea1d667" providerId="ADAL" clId="{817AE81A-AFDA-4A66-9742-5F2F83385569}" dt="2024-05-01T22:00:48.546" v="659" actId="164"/>
          <ac:spMkLst>
            <pc:docMk/>
            <pc:sldMk cId="1684870702" sldId="277"/>
            <ac:spMk id="25" creationId="{34679EDE-7A22-4B08-9133-DFE48959411B}"/>
          </ac:spMkLst>
        </pc:spChg>
        <pc:spChg chg="mod">
          <ac:chgData name="Ewa Kazimierska" userId="8edb7084-dccb-4d8f-9cfb-38098ea1d667" providerId="ADAL" clId="{817AE81A-AFDA-4A66-9742-5F2F83385569}" dt="2024-05-01T22:00:28.326" v="656" actId="1076"/>
          <ac:spMkLst>
            <pc:docMk/>
            <pc:sldMk cId="1684870702" sldId="277"/>
            <ac:spMk id="36" creationId="{0349EBEE-C46B-4092-943C-50DDB69EA2C9}"/>
          </ac:spMkLst>
        </pc:spChg>
        <pc:grpChg chg="add mod">
          <ac:chgData name="Ewa Kazimierska" userId="8edb7084-dccb-4d8f-9cfb-38098ea1d667" providerId="ADAL" clId="{817AE81A-AFDA-4A66-9742-5F2F83385569}" dt="2024-05-01T22:00:55.133" v="665" actId="1036"/>
          <ac:grpSpMkLst>
            <pc:docMk/>
            <pc:sldMk cId="1684870702" sldId="277"/>
            <ac:grpSpMk id="2" creationId="{87D2A3D1-447D-4257-B52E-D3942989A31C}"/>
          </ac:grpSpMkLst>
        </pc:grpChg>
        <pc:grpChg chg="mod">
          <ac:chgData name="Ewa Kazimierska" userId="8edb7084-dccb-4d8f-9cfb-38098ea1d667" providerId="ADAL" clId="{817AE81A-AFDA-4A66-9742-5F2F83385569}" dt="2024-05-01T22:00:48.546" v="659" actId="164"/>
          <ac:grpSpMkLst>
            <pc:docMk/>
            <pc:sldMk cId="1684870702" sldId="277"/>
            <ac:grpSpMk id="23" creationId="{93202EA3-E3CF-4CBE-8CA6-E5147F36161D}"/>
          </ac:grpSpMkLst>
        </pc:grpChg>
      </pc:sldChg>
      <pc:sldChg chg="modSp mod">
        <pc:chgData name="Ewa Kazimierska" userId="8edb7084-dccb-4d8f-9cfb-38098ea1d667" providerId="ADAL" clId="{817AE81A-AFDA-4A66-9742-5F2F83385569}" dt="2024-05-01T19:47:07.549" v="270" actId="6549"/>
        <pc:sldMkLst>
          <pc:docMk/>
          <pc:sldMk cId="3190377976" sldId="305"/>
        </pc:sldMkLst>
        <pc:spChg chg="mod">
          <ac:chgData name="Ewa Kazimierska" userId="8edb7084-dccb-4d8f-9cfb-38098ea1d667" providerId="ADAL" clId="{817AE81A-AFDA-4A66-9742-5F2F83385569}" dt="2024-05-01T19:47:07.549" v="270" actId="6549"/>
          <ac:spMkLst>
            <pc:docMk/>
            <pc:sldMk cId="3190377976" sldId="305"/>
            <ac:spMk id="12" creationId="{E83D5C7E-80B3-46A7-A3BD-3E8A0312F42C}"/>
          </ac:spMkLst>
        </pc:spChg>
      </pc:sldChg>
      <pc:sldChg chg="modSp mod">
        <pc:chgData name="Ewa Kazimierska" userId="8edb7084-dccb-4d8f-9cfb-38098ea1d667" providerId="ADAL" clId="{817AE81A-AFDA-4A66-9742-5F2F83385569}" dt="2024-05-01T19:41:10.912" v="269" actId="732"/>
        <pc:sldMkLst>
          <pc:docMk/>
          <pc:sldMk cId="649017573" sldId="311"/>
        </pc:sldMkLst>
        <pc:picChg chg="mod modCrop">
          <ac:chgData name="Ewa Kazimierska" userId="8edb7084-dccb-4d8f-9cfb-38098ea1d667" providerId="ADAL" clId="{817AE81A-AFDA-4A66-9742-5F2F83385569}" dt="2024-05-01T19:41:10.912" v="269" actId="732"/>
          <ac:picMkLst>
            <pc:docMk/>
            <pc:sldMk cId="649017573" sldId="311"/>
            <ac:picMk id="32" creationId="{88D82F75-C338-4CAC-8864-E28236A216EE}"/>
          </ac:picMkLst>
        </pc:picChg>
      </pc:sldChg>
      <pc:sldChg chg="modSp mod">
        <pc:chgData name="Ewa Kazimierska" userId="8edb7084-dccb-4d8f-9cfb-38098ea1d667" providerId="ADAL" clId="{817AE81A-AFDA-4A66-9742-5F2F83385569}" dt="2024-05-01T22:01:17.713" v="667" actId="6549"/>
        <pc:sldMkLst>
          <pc:docMk/>
          <pc:sldMk cId="1000338140" sldId="316"/>
        </pc:sldMkLst>
        <pc:spChg chg="mod">
          <ac:chgData name="Ewa Kazimierska" userId="8edb7084-dccb-4d8f-9cfb-38098ea1d667" providerId="ADAL" clId="{817AE81A-AFDA-4A66-9742-5F2F83385569}" dt="2024-05-01T22:01:17.713" v="667" actId="6549"/>
          <ac:spMkLst>
            <pc:docMk/>
            <pc:sldMk cId="1000338140" sldId="316"/>
            <ac:spMk id="11" creationId="{FD35C08B-16D3-44B3-B81B-25D7E925042A}"/>
          </ac:spMkLst>
        </pc:spChg>
      </pc:sldChg>
      <pc:sldChg chg="addSp modSp mod">
        <pc:chgData name="Ewa Kazimierska" userId="8edb7084-dccb-4d8f-9cfb-38098ea1d667" providerId="ADAL" clId="{817AE81A-AFDA-4A66-9742-5F2F83385569}" dt="2024-05-09T09:07:51.027" v="3369" actId="20577"/>
        <pc:sldMkLst>
          <pc:docMk/>
          <pc:sldMk cId="1286264888" sldId="318"/>
        </pc:sldMkLst>
        <pc:spChg chg="add mod">
          <ac:chgData name="Ewa Kazimierska" userId="8edb7084-dccb-4d8f-9cfb-38098ea1d667" providerId="ADAL" clId="{817AE81A-AFDA-4A66-9742-5F2F83385569}" dt="2024-05-09T09:07:51.027" v="3369" actId="20577"/>
          <ac:spMkLst>
            <pc:docMk/>
            <pc:sldMk cId="1286264888" sldId="318"/>
            <ac:spMk id="3" creationId="{0F4FCFEA-FB79-4F1D-A6CB-9DE8D81D1770}"/>
          </ac:spMkLst>
        </pc:spChg>
        <pc:spChg chg="mod">
          <ac:chgData name="Ewa Kazimierska" userId="8edb7084-dccb-4d8f-9cfb-38098ea1d667" providerId="ADAL" clId="{817AE81A-AFDA-4A66-9742-5F2F83385569}" dt="2024-05-09T09:06:08.651" v="3171" actId="20577"/>
          <ac:spMkLst>
            <pc:docMk/>
            <pc:sldMk cId="1286264888" sldId="318"/>
            <ac:spMk id="4" creationId="{A3770140-B1F2-4AE7-81AC-F731F6F3E91F}"/>
          </ac:spMkLst>
        </pc:spChg>
      </pc:sldChg>
      <pc:sldChg chg="mod modShow">
        <pc:chgData name="Ewa Kazimierska" userId="8edb7084-dccb-4d8f-9cfb-38098ea1d667" providerId="ADAL" clId="{817AE81A-AFDA-4A66-9742-5F2F83385569}" dt="2024-05-01T19:37:30.824" v="265" actId="729"/>
        <pc:sldMkLst>
          <pc:docMk/>
          <pc:sldMk cId="1366403892" sldId="321"/>
        </pc:sldMkLst>
      </pc:sldChg>
      <pc:sldChg chg="addSp delSp modSp add mod modAnim">
        <pc:chgData name="Ewa Kazimierska" userId="8edb7084-dccb-4d8f-9cfb-38098ea1d667" providerId="ADAL" clId="{817AE81A-AFDA-4A66-9742-5F2F83385569}" dt="2024-05-09T08:58:18.367" v="3031" actId="14100"/>
        <pc:sldMkLst>
          <pc:docMk/>
          <pc:sldMk cId="2474981663" sldId="324"/>
        </pc:sldMkLst>
        <pc:spChg chg="mod">
          <ac:chgData name="Ewa Kazimierska" userId="8edb7084-dccb-4d8f-9cfb-38098ea1d667" providerId="ADAL" clId="{817AE81A-AFDA-4A66-9742-5F2F83385569}" dt="2024-05-01T20:07:37.203" v="397" actId="1076"/>
          <ac:spMkLst>
            <pc:docMk/>
            <pc:sldMk cId="2474981663" sldId="324"/>
            <ac:spMk id="5" creationId="{1E901243-CD6F-45AD-ABCA-4E2DA92488C0}"/>
          </ac:spMkLst>
        </pc:spChg>
        <pc:spChg chg="mod">
          <ac:chgData name="Ewa Kazimierska" userId="8edb7084-dccb-4d8f-9cfb-38098ea1d667" providerId="ADAL" clId="{817AE81A-AFDA-4A66-9742-5F2F83385569}" dt="2024-05-01T20:10:56.277" v="434" actId="27636"/>
          <ac:spMkLst>
            <pc:docMk/>
            <pc:sldMk cId="2474981663" sldId="324"/>
            <ac:spMk id="9" creationId="{51DA5CA6-C312-4495-AD2C-514D08285EF0}"/>
          </ac:spMkLst>
        </pc:spChg>
        <pc:spChg chg="mod topLvl">
          <ac:chgData name="Ewa Kazimierska" userId="8edb7084-dccb-4d8f-9cfb-38098ea1d667" providerId="ADAL" clId="{817AE81A-AFDA-4A66-9742-5F2F83385569}" dt="2024-05-09T08:51:19.164" v="2949" actId="1076"/>
          <ac:spMkLst>
            <pc:docMk/>
            <pc:sldMk cId="2474981663" sldId="324"/>
            <ac:spMk id="12" creationId="{69793309-BB1D-4675-B20D-9064223E9648}"/>
          </ac:spMkLst>
        </pc:spChg>
        <pc:spChg chg="mod">
          <ac:chgData name="Ewa Kazimierska" userId="8edb7084-dccb-4d8f-9cfb-38098ea1d667" providerId="ADAL" clId="{817AE81A-AFDA-4A66-9742-5F2F83385569}" dt="2024-05-01T20:02:43.380" v="362" actId="20577"/>
          <ac:spMkLst>
            <pc:docMk/>
            <pc:sldMk cId="2474981663" sldId="324"/>
            <ac:spMk id="14" creationId="{857E9D03-B2A5-472B-8FEF-03DA69DACC21}"/>
          </ac:spMkLst>
        </pc:spChg>
        <pc:spChg chg="del mod topLvl">
          <ac:chgData name="Ewa Kazimierska" userId="8edb7084-dccb-4d8f-9cfb-38098ea1d667" providerId="ADAL" clId="{817AE81A-AFDA-4A66-9742-5F2F83385569}" dt="2024-05-01T19:56:34.461" v="300" actId="478"/>
          <ac:spMkLst>
            <pc:docMk/>
            <pc:sldMk cId="2474981663" sldId="324"/>
            <ac:spMk id="21" creationId="{9B5FDBE2-2B71-4241-B221-EE163F607187}"/>
          </ac:spMkLst>
        </pc:spChg>
        <pc:spChg chg="mod topLvl">
          <ac:chgData name="Ewa Kazimierska" userId="8edb7084-dccb-4d8f-9cfb-38098ea1d667" providerId="ADAL" clId="{817AE81A-AFDA-4A66-9742-5F2F83385569}" dt="2024-05-09T08:48:11.835" v="2930" actId="1076"/>
          <ac:spMkLst>
            <pc:docMk/>
            <pc:sldMk cId="2474981663" sldId="324"/>
            <ac:spMk id="26" creationId="{32A09C8D-E93B-4CFA-B790-87F16BB78B70}"/>
          </ac:spMkLst>
        </pc:spChg>
        <pc:spChg chg="del mod topLvl">
          <ac:chgData name="Ewa Kazimierska" userId="8edb7084-dccb-4d8f-9cfb-38098ea1d667" providerId="ADAL" clId="{817AE81A-AFDA-4A66-9742-5F2F83385569}" dt="2024-05-01T19:56:34.461" v="300" actId="478"/>
          <ac:spMkLst>
            <pc:docMk/>
            <pc:sldMk cId="2474981663" sldId="324"/>
            <ac:spMk id="27" creationId="{6A197C82-8CA6-4687-93BC-44CF521F1C4F}"/>
          </ac:spMkLst>
        </pc:spChg>
        <pc:spChg chg="mod">
          <ac:chgData name="Ewa Kazimierska" userId="8edb7084-dccb-4d8f-9cfb-38098ea1d667" providerId="ADAL" clId="{817AE81A-AFDA-4A66-9742-5F2F83385569}" dt="2024-05-01T20:07:29.619" v="395" actId="1076"/>
          <ac:spMkLst>
            <pc:docMk/>
            <pc:sldMk cId="2474981663" sldId="324"/>
            <ac:spMk id="31" creationId="{E0FE0520-1EE3-4F3E-984F-B3F93D91723D}"/>
          </ac:spMkLst>
        </pc:spChg>
        <pc:spChg chg="mod">
          <ac:chgData name="Ewa Kazimierska" userId="8edb7084-dccb-4d8f-9cfb-38098ea1d667" providerId="ADAL" clId="{817AE81A-AFDA-4A66-9742-5F2F83385569}" dt="2024-05-01T20:07:34.156" v="396" actId="1076"/>
          <ac:spMkLst>
            <pc:docMk/>
            <pc:sldMk cId="2474981663" sldId="324"/>
            <ac:spMk id="33" creationId="{EF4D3F26-81E5-4DD0-8960-4F1B4C8E328A}"/>
          </ac:spMkLst>
        </pc:spChg>
        <pc:spChg chg="mod topLvl">
          <ac:chgData name="Ewa Kazimierska" userId="8edb7084-dccb-4d8f-9cfb-38098ea1d667" providerId="ADAL" clId="{817AE81A-AFDA-4A66-9742-5F2F83385569}" dt="2024-05-09T08:38:33.596" v="2748" actId="207"/>
          <ac:spMkLst>
            <pc:docMk/>
            <pc:sldMk cId="2474981663" sldId="324"/>
            <ac:spMk id="36" creationId="{E39FF28C-E73B-4BC3-8D0F-1460E282102E}"/>
          </ac:spMkLst>
        </pc:spChg>
        <pc:spChg chg="del mod topLvl">
          <ac:chgData name="Ewa Kazimierska" userId="8edb7084-dccb-4d8f-9cfb-38098ea1d667" providerId="ADAL" clId="{817AE81A-AFDA-4A66-9742-5F2F83385569}" dt="2024-05-01T19:56:34.461" v="300" actId="478"/>
          <ac:spMkLst>
            <pc:docMk/>
            <pc:sldMk cId="2474981663" sldId="324"/>
            <ac:spMk id="37" creationId="{18018642-B7C3-4C60-9087-F110CE6064C4}"/>
          </ac:spMkLst>
        </pc:spChg>
        <pc:spChg chg="mod">
          <ac:chgData name="Ewa Kazimierska" userId="8edb7084-dccb-4d8f-9cfb-38098ea1d667" providerId="ADAL" clId="{817AE81A-AFDA-4A66-9742-5F2F83385569}" dt="2024-05-01T20:04:54.820" v="377" actId="1076"/>
          <ac:spMkLst>
            <pc:docMk/>
            <pc:sldMk cId="2474981663" sldId="324"/>
            <ac:spMk id="39" creationId="{3576B9E9-8ABE-4967-BF45-03EA5A4874A5}"/>
          </ac:spMkLst>
        </pc:spChg>
        <pc:spChg chg="mod">
          <ac:chgData name="Ewa Kazimierska" userId="8edb7084-dccb-4d8f-9cfb-38098ea1d667" providerId="ADAL" clId="{817AE81A-AFDA-4A66-9742-5F2F83385569}" dt="2024-05-01T20:05:01.089" v="378" actId="1076"/>
          <ac:spMkLst>
            <pc:docMk/>
            <pc:sldMk cId="2474981663" sldId="324"/>
            <ac:spMk id="40" creationId="{CD014F71-595F-42D4-91DE-5A9AD7DA1A05}"/>
          </ac:spMkLst>
        </pc:spChg>
        <pc:spChg chg="del">
          <ac:chgData name="Ewa Kazimierska" userId="8edb7084-dccb-4d8f-9cfb-38098ea1d667" providerId="ADAL" clId="{817AE81A-AFDA-4A66-9742-5F2F83385569}" dt="2024-05-01T19:54:17.787" v="274" actId="478"/>
          <ac:spMkLst>
            <pc:docMk/>
            <pc:sldMk cId="2474981663" sldId="324"/>
            <ac:spMk id="41" creationId="{F0475D96-28F4-4801-B404-98B0EF9FEEDD}"/>
          </ac:spMkLst>
        </pc:spChg>
        <pc:spChg chg="mod">
          <ac:chgData name="Ewa Kazimierska" userId="8edb7084-dccb-4d8f-9cfb-38098ea1d667" providerId="ADAL" clId="{817AE81A-AFDA-4A66-9742-5F2F83385569}" dt="2024-05-09T07:42:28.827" v="2645"/>
          <ac:spMkLst>
            <pc:docMk/>
            <pc:sldMk cId="2474981663" sldId="324"/>
            <ac:spMk id="42" creationId="{075C6EEF-1385-4217-8595-BAC7A98D04BA}"/>
          </ac:spMkLst>
        </pc:spChg>
        <pc:spChg chg="del mod topLvl">
          <ac:chgData name="Ewa Kazimierska" userId="8edb7084-dccb-4d8f-9cfb-38098ea1d667" providerId="ADAL" clId="{817AE81A-AFDA-4A66-9742-5F2F83385569}" dt="2024-05-01T19:56:34.461" v="300" actId="478"/>
          <ac:spMkLst>
            <pc:docMk/>
            <pc:sldMk cId="2474981663" sldId="324"/>
            <ac:spMk id="42" creationId="{5D8D949F-B899-46FC-8BC6-619BA2D0D252}"/>
          </ac:spMkLst>
        </pc:spChg>
        <pc:spChg chg="del">
          <ac:chgData name="Ewa Kazimierska" userId="8edb7084-dccb-4d8f-9cfb-38098ea1d667" providerId="ADAL" clId="{817AE81A-AFDA-4A66-9742-5F2F83385569}" dt="2024-05-01T19:54:21.021" v="275" actId="478"/>
          <ac:spMkLst>
            <pc:docMk/>
            <pc:sldMk cId="2474981663" sldId="324"/>
            <ac:spMk id="43" creationId="{13568F53-7594-4CAF-A163-33ECF5C5C622}"/>
          </ac:spMkLst>
        </pc:spChg>
        <pc:spChg chg="mod">
          <ac:chgData name="Ewa Kazimierska" userId="8edb7084-dccb-4d8f-9cfb-38098ea1d667" providerId="ADAL" clId="{817AE81A-AFDA-4A66-9742-5F2F83385569}" dt="2024-05-09T07:42:28.827" v="2645"/>
          <ac:spMkLst>
            <pc:docMk/>
            <pc:sldMk cId="2474981663" sldId="324"/>
            <ac:spMk id="43" creationId="{25584AB8-1FB9-4B2A-9C09-1E1E1726DC4D}"/>
          </ac:spMkLst>
        </pc:spChg>
        <pc:spChg chg="del mod topLvl">
          <ac:chgData name="Ewa Kazimierska" userId="8edb7084-dccb-4d8f-9cfb-38098ea1d667" providerId="ADAL" clId="{817AE81A-AFDA-4A66-9742-5F2F83385569}" dt="2024-05-01T19:56:34.461" v="300" actId="478"/>
          <ac:spMkLst>
            <pc:docMk/>
            <pc:sldMk cId="2474981663" sldId="324"/>
            <ac:spMk id="44" creationId="{9B1044C2-6AC6-4147-B55A-4A72C18BFF87}"/>
          </ac:spMkLst>
        </pc:spChg>
        <pc:spChg chg="mod">
          <ac:chgData name="Ewa Kazimierska" userId="8edb7084-dccb-4d8f-9cfb-38098ea1d667" providerId="ADAL" clId="{817AE81A-AFDA-4A66-9742-5F2F83385569}" dt="2024-05-01T20:05:15.952" v="380" actId="1076"/>
          <ac:spMkLst>
            <pc:docMk/>
            <pc:sldMk cId="2474981663" sldId="324"/>
            <ac:spMk id="46" creationId="{28CA892C-D852-469E-B8AA-F736AD5E5C0D}"/>
          </ac:spMkLst>
        </pc:spChg>
        <pc:spChg chg="mod">
          <ac:chgData name="Ewa Kazimierska" userId="8edb7084-dccb-4d8f-9cfb-38098ea1d667" providerId="ADAL" clId="{817AE81A-AFDA-4A66-9742-5F2F83385569}" dt="2024-05-01T20:02:15.090" v="354" actId="14100"/>
          <ac:spMkLst>
            <pc:docMk/>
            <pc:sldMk cId="2474981663" sldId="324"/>
            <ac:spMk id="47" creationId="{BE95DD14-1E3F-4B2A-B735-C777E5C18F20}"/>
          </ac:spMkLst>
        </pc:spChg>
        <pc:spChg chg="add mod">
          <ac:chgData name="Ewa Kazimierska" userId="8edb7084-dccb-4d8f-9cfb-38098ea1d667" providerId="ADAL" clId="{817AE81A-AFDA-4A66-9742-5F2F83385569}" dt="2024-05-01T20:06:12.148" v="383" actId="1076"/>
          <ac:spMkLst>
            <pc:docMk/>
            <pc:sldMk cId="2474981663" sldId="324"/>
            <ac:spMk id="50" creationId="{F7C70610-32B0-4824-8672-253E5A57BBC6}"/>
          </ac:spMkLst>
        </pc:spChg>
        <pc:spChg chg="add mod">
          <ac:chgData name="Ewa Kazimierska" userId="8edb7084-dccb-4d8f-9cfb-38098ea1d667" providerId="ADAL" clId="{817AE81A-AFDA-4A66-9742-5F2F83385569}" dt="2024-05-01T20:06:12.148" v="383" actId="1076"/>
          <ac:spMkLst>
            <pc:docMk/>
            <pc:sldMk cId="2474981663" sldId="324"/>
            <ac:spMk id="51" creationId="{D50DE1FB-06DF-44DA-862B-352DD5E721C5}"/>
          </ac:spMkLst>
        </pc:spChg>
        <pc:spChg chg="mod">
          <ac:chgData name="Ewa Kazimierska" userId="8edb7084-dccb-4d8f-9cfb-38098ea1d667" providerId="ADAL" clId="{817AE81A-AFDA-4A66-9742-5F2F83385569}" dt="2024-05-09T07:42:28.827" v="2645"/>
          <ac:spMkLst>
            <pc:docMk/>
            <pc:sldMk cId="2474981663" sldId="324"/>
            <ac:spMk id="52" creationId="{F0F9AFA5-DF11-4C8E-93A8-0FE3FD61EA72}"/>
          </ac:spMkLst>
        </pc:spChg>
        <pc:spChg chg="add mod ord">
          <ac:chgData name="Ewa Kazimierska" userId="8edb7084-dccb-4d8f-9cfb-38098ea1d667" providerId="ADAL" clId="{817AE81A-AFDA-4A66-9742-5F2F83385569}" dt="2024-05-09T08:48:31.773" v="2935" actId="14100"/>
          <ac:spMkLst>
            <pc:docMk/>
            <pc:sldMk cId="2474981663" sldId="324"/>
            <ac:spMk id="56" creationId="{2431C465-758B-40C5-9439-B2B5E78B9719}"/>
          </ac:spMkLst>
        </pc:spChg>
        <pc:spChg chg="add mod">
          <ac:chgData name="Ewa Kazimierska" userId="8edb7084-dccb-4d8f-9cfb-38098ea1d667" providerId="ADAL" clId="{817AE81A-AFDA-4A66-9742-5F2F83385569}" dt="2024-05-09T08:55:37.243" v="3001" actId="164"/>
          <ac:spMkLst>
            <pc:docMk/>
            <pc:sldMk cId="2474981663" sldId="324"/>
            <ac:spMk id="57" creationId="{DFDB0279-C272-4534-A59E-5FEB1A6010D0}"/>
          </ac:spMkLst>
        </pc:spChg>
        <pc:spChg chg="add mod">
          <ac:chgData name="Ewa Kazimierska" userId="8edb7084-dccb-4d8f-9cfb-38098ea1d667" providerId="ADAL" clId="{817AE81A-AFDA-4A66-9742-5F2F83385569}" dt="2024-05-09T08:58:04.365" v="3030" actId="1076"/>
          <ac:spMkLst>
            <pc:docMk/>
            <pc:sldMk cId="2474981663" sldId="324"/>
            <ac:spMk id="75" creationId="{2515451C-A7A2-4F86-824E-721DD2B00885}"/>
          </ac:spMkLst>
        </pc:spChg>
        <pc:spChg chg="add mod">
          <ac:chgData name="Ewa Kazimierska" userId="8edb7084-dccb-4d8f-9cfb-38098ea1d667" providerId="ADAL" clId="{817AE81A-AFDA-4A66-9742-5F2F83385569}" dt="2024-05-09T08:57:11.150" v="3025" actId="1076"/>
          <ac:spMkLst>
            <pc:docMk/>
            <pc:sldMk cId="2474981663" sldId="324"/>
            <ac:spMk id="1028" creationId="{D90F2C13-E360-48E1-B948-E23E2D73BA4F}"/>
          </ac:spMkLst>
        </pc:spChg>
        <pc:grpChg chg="del mod topLvl">
          <ac:chgData name="Ewa Kazimierska" userId="8edb7084-dccb-4d8f-9cfb-38098ea1d667" providerId="ADAL" clId="{817AE81A-AFDA-4A66-9742-5F2F83385569}" dt="2024-05-01T19:54:46.196" v="278" actId="165"/>
          <ac:grpSpMkLst>
            <pc:docMk/>
            <pc:sldMk cId="2474981663" sldId="324"/>
            <ac:grpSpMk id="2" creationId="{96137840-52FC-483E-B678-842A3490FD28}"/>
          </ac:grpSpMkLst>
        </pc:grpChg>
        <pc:grpChg chg="mod">
          <ac:chgData name="Ewa Kazimierska" userId="8edb7084-dccb-4d8f-9cfb-38098ea1d667" providerId="ADAL" clId="{817AE81A-AFDA-4A66-9742-5F2F83385569}" dt="2024-05-01T20:07:44.723" v="398" actId="1076"/>
          <ac:grpSpMkLst>
            <pc:docMk/>
            <pc:sldMk cId="2474981663" sldId="324"/>
            <ac:grpSpMk id="3" creationId="{B59783E3-1C4D-4C10-B58E-26097FED5F9E}"/>
          </ac:grpSpMkLst>
        </pc:grpChg>
        <pc:grpChg chg="add del mod">
          <ac:chgData name="Ewa Kazimierska" userId="8edb7084-dccb-4d8f-9cfb-38098ea1d667" providerId="ADAL" clId="{817AE81A-AFDA-4A66-9742-5F2F83385569}" dt="2024-05-01T20:03:23.607" v="366" actId="165"/>
          <ac:grpSpMkLst>
            <pc:docMk/>
            <pc:sldMk cId="2474981663" sldId="324"/>
            <ac:grpSpMk id="6" creationId="{F78FCE26-EBB2-4BFF-A7B5-23E8C8B6FAB0}"/>
          </ac:grpSpMkLst>
        </pc:grpChg>
        <pc:grpChg chg="add del mod">
          <ac:chgData name="Ewa Kazimierska" userId="8edb7084-dccb-4d8f-9cfb-38098ea1d667" providerId="ADAL" clId="{817AE81A-AFDA-4A66-9742-5F2F83385569}" dt="2024-05-09T07:53:14.890" v="2707" actId="165"/>
          <ac:grpSpMkLst>
            <pc:docMk/>
            <pc:sldMk cId="2474981663" sldId="324"/>
            <ac:grpSpMk id="8" creationId="{DF605F30-7F65-4DBD-984B-DA7614A580CB}"/>
          </ac:grpSpMkLst>
        </pc:grpChg>
        <pc:grpChg chg="del">
          <ac:chgData name="Ewa Kazimierska" userId="8edb7084-dccb-4d8f-9cfb-38098ea1d667" providerId="ADAL" clId="{817AE81A-AFDA-4A66-9742-5F2F83385569}" dt="2024-05-01T19:54:29.675" v="276" actId="165"/>
          <ac:grpSpMkLst>
            <pc:docMk/>
            <pc:sldMk cId="2474981663" sldId="324"/>
            <ac:grpSpMk id="15" creationId="{AC09AB25-46ED-44A6-A445-3BD9DC21C57B}"/>
          </ac:grpSpMkLst>
        </pc:grpChg>
        <pc:grpChg chg="del mod topLvl">
          <ac:chgData name="Ewa Kazimierska" userId="8edb7084-dccb-4d8f-9cfb-38098ea1d667" providerId="ADAL" clId="{817AE81A-AFDA-4A66-9742-5F2F83385569}" dt="2024-05-01T19:54:39.431" v="277" actId="165"/>
          <ac:grpSpMkLst>
            <pc:docMk/>
            <pc:sldMk cId="2474981663" sldId="324"/>
            <ac:grpSpMk id="16" creationId="{EEB8BE47-4615-4CCC-9031-E9EC09550D20}"/>
          </ac:grpSpMkLst>
        </pc:grpChg>
        <pc:grpChg chg="add del mod">
          <ac:chgData name="Ewa Kazimierska" userId="8edb7084-dccb-4d8f-9cfb-38098ea1d667" providerId="ADAL" clId="{817AE81A-AFDA-4A66-9742-5F2F83385569}" dt="2024-05-09T07:42:31.560" v="2646"/>
          <ac:grpSpMkLst>
            <pc:docMk/>
            <pc:sldMk cId="2474981663" sldId="324"/>
            <ac:grpSpMk id="37" creationId="{BDAEC07A-3EF5-4C8C-97D6-7E8A802674A9}"/>
          </ac:grpSpMkLst>
        </pc:grpChg>
        <pc:grpChg chg="add mod">
          <ac:chgData name="Ewa Kazimierska" userId="8edb7084-dccb-4d8f-9cfb-38098ea1d667" providerId="ADAL" clId="{817AE81A-AFDA-4A66-9742-5F2F83385569}" dt="2024-05-09T08:58:18.367" v="3031" actId="14100"/>
          <ac:grpSpMkLst>
            <pc:docMk/>
            <pc:sldMk cId="2474981663" sldId="324"/>
            <ac:grpSpMk id="1032" creationId="{2279DCC1-27C4-47A7-9A08-641875614BB3}"/>
          </ac:grpSpMkLst>
        </pc:grpChg>
        <pc:picChg chg="add del mod modCrop">
          <ac:chgData name="Ewa Kazimierska" userId="8edb7084-dccb-4d8f-9cfb-38098ea1d667" providerId="ADAL" clId="{817AE81A-AFDA-4A66-9742-5F2F83385569}" dt="2024-05-09T07:52:46.664" v="2706" actId="478"/>
          <ac:picMkLst>
            <pc:docMk/>
            <pc:sldMk cId="2474981663" sldId="324"/>
            <ac:picMk id="4" creationId="{40A2825E-FCAB-48E5-B3C7-7A667B346CE8}"/>
          </ac:picMkLst>
        </pc:picChg>
        <pc:picChg chg="add del mod">
          <ac:chgData name="Ewa Kazimierska" userId="8edb7084-dccb-4d8f-9cfb-38098ea1d667" providerId="ADAL" clId="{817AE81A-AFDA-4A66-9742-5F2F83385569}" dt="2024-05-09T07:52:46.664" v="2706" actId="478"/>
          <ac:picMkLst>
            <pc:docMk/>
            <pc:sldMk cId="2474981663" sldId="324"/>
            <ac:picMk id="6" creationId="{2F8E313C-31A6-4FCE-9AF6-487CCF41F8BA}"/>
          </ac:picMkLst>
        </pc:picChg>
        <pc:picChg chg="add mod ord modCrop">
          <ac:chgData name="Ewa Kazimierska" userId="8edb7084-dccb-4d8f-9cfb-38098ea1d667" providerId="ADAL" clId="{817AE81A-AFDA-4A66-9742-5F2F83385569}" dt="2024-05-01T20:02:26.776" v="357" actId="14100"/>
          <ac:picMkLst>
            <pc:docMk/>
            <pc:sldMk cId="2474981663" sldId="324"/>
            <ac:picMk id="7" creationId="{F053D67F-C826-4AC8-80A3-CEDB021165EE}"/>
          </ac:picMkLst>
        </pc:picChg>
        <pc:picChg chg="add del mod modCrop">
          <ac:chgData name="Ewa Kazimierska" userId="8edb7084-dccb-4d8f-9cfb-38098ea1d667" providerId="ADAL" clId="{817AE81A-AFDA-4A66-9742-5F2F83385569}" dt="2024-05-09T07:52:46.664" v="2706" actId="478"/>
          <ac:picMkLst>
            <pc:docMk/>
            <pc:sldMk cId="2474981663" sldId="324"/>
            <ac:picMk id="10" creationId="{D66ED007-1C55-4763-BF63-8E7982565458}"/>
          </ac:picMkLst>
        </pc:picChg>
        <pc:picChg chg="add del mod modCrop">
          <ac:chgData name="Ewa Kazimierska" userId="8edb7084-dccb-4d8f-9cfb-38098ea1d667" providerId="ADAL" clId="{817AE81A-AFDA-4A66-9742-5F2F83385569}" dt="2024-05-09T07:52:33.926" v="2705" actId="478"/>
          <ac:picMkLst>
            <pc:docMk/>
            <pc:sldMk cId="2474981663" sldId="324"/>
            <ac:picMk id="13" creationId="{24DF42CA-C7D6-47AD-A32B-1ADC3A5F0F8D}"/>
          </ac:picMkLst>
        </pc:picChg>
        <pc:picChg chg="del mod topLvl">
          <ac:chgData name="Ewa Kazimierska" userId="8edb7084-dccb-4d8f-9cfb-38098ea1d667" providerId="ADAL" clId="{817AE81A-AFDA-4A66-9742-5F2F83385569}" dt="2024-05-01T19:56:34.461" v="300" actId="478"/>
          <ac:picMkLst>
            <pc:docMk/>
            <pc:sldMk cId="2474981663" sldId="324"/>
            <ac:picMk id="17" creationId="{10DDEB45-F452-41B4-B34E-80EB426CFBC2}"/>
          </ac:picMkLst>
        </pc:picChg>
        <pc:picChg chg="del mod topLvl">
          <ac:chgData name="Ewa Kazimierska" userId="8edb7084-dccb-4d8f-9cfb-38098ea1d667" providerId="ADAL" clId="{817AE81A-AFDA-4A66-9742-5F2F83385569}" dt="2024-05-09T08:37:23.376" v="2739" actId="478"/>
          <ac:picMkLst>
            <pc:docMk/>
            <pc:sldMk cId="2474981663" sldId="324"/>
            <ac:picMk id="18" creationId="{E36C8BA6-6AAF-4ADA-A77D-C15643685828}"/>
          </ac:picMkLst>
        </pc:picChg>
        <pc:picChg chg="add del mod modCrop">
          <ac:chgData name="Ewa Kazimierska" userId="8edb7084-dccb-4d8f-9cfb-38098ea1d667" providerId="ADAL" clId="{817AE81A-AFDA-4A66-9742-5F2F83385569}" dt="2024-05-09T07:52:46.664" v="2706" actId="478"/>
          <ac:picMkLst>
            <pc:docMk/>
            <pc:sldMk cId="2474981663" sldId="324"/>
            <ac:picMk id="29" creationId="{AB89BFBB-6F9B-4037-99EA-9231716A5407}"/>
          </ac:picMkLst>
        </pc:picChg>
        <pc:picChg chg="add del mod">
          <ac:chgData name="Ewa Kazimierska" userId="8edb7084-dccb-4d8f-9cfb-38098ea1d667" providerId="ADAL" clId="{817AE81A-AFDA-4A66-9742-5F2F83385569}" dt="2024-05-09T07:52:46.664" v="2706" actId="478"/>
          <ac:picMkLst>
            <pc:docMk/>
            <pc:sldMk cId="2474981663" sldId="324"/>
            <ac:picMk id="32" creationId="{C2F53E7B-5D93-46EE-86C2-1D5EA520ED32}"/>
          </ac:picMkLst>
        </pc:picChg>
        <pc:picChg chg="add del mod">
          <ac:chgData name="Ewa Kazimierska" userId="8edb7084-dccb-4d8f-9cfb-38098ea1d667" providerId="ADAL" clId="{817AE81A-AFDA-4A66-9742-5F2F83385569}" dt="2024-05-09T07:52:46.664" v="2706" actId="478"/>
          <ac:picMkLst>
            <pc:docMk/>
            <pc:sldMk cId="2474981663" sldId="324"/>
            <ac:picMk id="34" creationId="{DEBEFB4B-3906-4519-B5ED-CB9E8CA2AC25}"/>
          </ac:picMkLst>
        </pc:picChg>
        <pc:picChg chg="add del mod">
          <ac:chgData name="Ewa Kazimierska" userId="8edb7084-dccb-4d8f-9cfb-38098ea1d667" providerId="ADAL" clId="{817AE81A-AFDA-4A66-9742-5F2F83385569}" dt="2024-05-09T06:59:10.204" v="2623" actId="478"/>
          <ac:picMkLst>
            <pc:docMk/>
            <pc:sldMk cId="2474981663" sldId="324"/>
            <ac:picMk id="35" creationId="{6CDB879A-BC21-498F-8769-D85F5C838CB9}"/>
          </ac:picMkLst>
        </pc:picChg>
        <pc:picChg chg="mod">
          <ac:chgData name="Ewa Kazimierska" userId="8edb7084-dccb-4d8f-9cfb-38098ea1d667" providerId="ADAL" clId="{817AE81A-AFDA-4A66-9742-5F2F83385569}" dt="2024-05-09T07:42:28.827" v="2645"/>
          <ac:picMkLst>
            <pc:docMk/>
            <pc:sldMk cId="2474981663" sldId="324"/>
            <ac:picMk id="38" creationId="{72F59867-5737-416E-9429-3EFA08BE8AAF}"/>
          </ac:picMkLst>
        </pc:picChg>
        <pc:picChg chg="mod">
          <ac:chgData name="Ewa Kazimierska" userId="8edb7084-dccb-4d8f-9cfb-38098ea1d667" providerId="ADAL" clId="{817AE81A-AFDA-4A66-9742-5F2F83385569}" dt="2024-05-09T07:42:28.827" v="2645"/>
          <ac:picMkLst>
            <pc:docMk/>
            <pc:sldMk cId="2474981663" sldId="324"/>
            <ac:picMk id="41" creationId="{20E31D23-0713-4BDC-8320-9E533C5A5F23}"/>
          </ac:picMkLst>
        </pc:picChg>
        <pc:picChg chg="add del mod">
          <ac:chgData name="Ewa Kazimierska" userId="8edb7084-dccb-4d8f-9cfb-38098ea1d667" providerId="ADAL" clId="{817AE81A-AFDA-4A66-9742-5F2F83385569}" dt="2024-05-09T07:43:48.580" v="2656" actId="478"/>
          <ac:picMkLst>
            <pc:docMk/>
            <pc:sldMk cId="2474981663" sldId="324"/>
            <ac:picMk id="53" creationId="{C16F5221-456A-4B7B-9C5C-0088B92C820F}"/>
          </ac:picMkLst>
        </pc:picChg>
        <pc:picChg chg="add mod">
          <ac:chgData name="Ewa Kazimierska" userId="8edb7084-dccb-4d8f-9cfb-38098ea1d667" providerId="ADAL" clId="{817AE81A-AFDA-4A66-9742-5F2F83385569}" dt="2024-05-09T08:55:37.243" v="3001" actId="164"/>
          <ac:picMkLst>
            <pc:docMk/>
            <pc:sldMk cId="2474981663" sldId="324"/>
            <ac:picMk id="54" creationId="{3DF954A1-7235-401C-860C-73358F2D6416}"/>
          </ac:picMkLst>
        </pc:picChg>
        <pc:picChg chg="add del mod">
          <ac:chgData name="Ewa Kazimierska" userId="8edb7084-dccb-4d8f-9cfb-38098ea1d667" providerId="ADAL" clId="{817AE81A-AFDA-4A66-9742-5F2F83385569}" dt="2024-05-09T06:47:05.040" v="2581" actId="478"/>
          <ac:picMkLst>
            <pc:docMk/>
            <pc:sldMk cId="2474981663" sldId="324"/>
            <ac:picMk id="1026" creationId="{08CC4302-663F-44E8-8837-8FD39C0FCBB3}"/>
          </ac:picMkLst>
        </pc:picChg>
        <pc:picChg chg="add del mod topLvl">
          <ac:chgData name="Ewa Kazimierska" userId="8edb7084-dccb-4d8f-9cfb-38098ea1d667" providerId="ADAL" clId="{817AE81A-AFDA-4A66-9742-5F2F83385569}" dt="2024-05-01T19:55:01.500" v="281" actId="478"/>
          <ac:picMkLst>
            <pc:docMk/>
            <pc:sldMk cId="2474981663" sldId="324"/>
            <ac:picMk id="74754" creationId="{7C6DA7BA-D510-4734-9948-AF6507279CA2}"/>
          </ac:picMkLst>
        </pc:picChg>
        <pc:picChg chg="mod topLvl">
          <ac:chgData name="Ewa Kazimierska" userId="8edb7084-dccb-4d8f-9cfb-38098ea1d667" providerId="ADAL" clId="{817AE81A-AFDA-4A66-9742-5F2F83385569}" dt="2024-05-09T08:42:30.085" v="2877" actId="14100"/>
          <ac:picMkLst>
            <pc:docMk/>
            <pc:sldMk cId="2474981663" sldId="324"/>
            <ac:picMk id="74756" creationId="{5B25D181-3727-449B-BCAE-666D1E029B19}"/>
          </ac:picMkLst>
        </pc:picChg>
        <pc:picChg chg="del mod topLvl">
          <ac:chgData name="Ewa Kazimierska" userId="8edb7084-dccb-4d8f-9cfb-38098ea1d667" providerId="ADAL" clId="{817AE81A-AFDA-4A66-9742-5F2F83385569}" dt="2024-05-01T19:56:34.461" v="300" actId="478"/>
          <ac:picMkLst>
            <pc:docMk/>
            <pc:sldMk cId="2474981663" sldId="324"/>
            <ac:picMk id="74758" creationId="{DF8B5D6C-3B9D-40F6-8C86-B76D4573A3FF}"/>
          </ac:picMkLst>
        </pc:picChg>
        <pc:cxnChg chg="del">
          <ac:chgData name="Ewa Kazimierska" userId="8edb7084-dccb-4d8f-9cfb-38098ea1d667" providerId="ADAL" clId="{817AE81A-AFDA-4A66-9742-5F2F83385569}" dt="2024-05-01T19:54:09.904" v="272" actId="478"/>
          <ac:cxnSpMkLst>
            <pc:docMk/>
            <pc:sldMk cId="2474981663" sldId="324"/>
            <ac:cxnSpMk id="4" creationId="{436C5F5A-CFAB-4551-8B2D-6C974AB02EE5}"/>
          </ac:cxnSpMkLst>
        </pc:cxnChg>
        <pc:cxnChg chg="del">
          <ac:chgData name="Ewa Kazimierska" userId="8edb7084-dccb-4d8f-9cfb-38098ea1d667" providerId="ADAL" clId="{817AE81A-AFDA-4A66-9742-5F2F83385569}" dt="2024-05-01T19:54:14.539" v="273" actId="478"/>
          <ac:cxnSpMkLst>
            <pc:docMk/>
            <pc:sldMk cId="2474981663" sldId="324"/>
            <ac:cxnSpMk id="13" creationId="{4D31A895-C5F6-4974-A35C-407EF9274B19}"/>
          </ac:cxnSpMkLst>
        </pc:cxnChg>
        <pc:cxnChg chg="add mod">
          <ac:chgData name="Ewa Kazimierska" userId="8edb7084-dccb-4d8f-9cfb-38098ea1d667" providerId="ADAL" clId="{817AE81A-AFDA-4A66-9742-5F2F83385569}" dt="2024-05-09T08:36:12.408" v="2733" actId="1038"/>
          <ac:cxnSpMkLst>
            <pc:docMk/>
            <pc:sldMk cId="2474981663" sldId="324"/>
            <ac:cxnSpMk id="16" creationId="{0AD0ECEF-A7B6-4FB7-B4B7-7C952FD7561D}"/>
          </ac:cxnSpMkLst>
        </pc:cxnChg>
        <pc:cxnChg chg="add mod">
          <ac:chgData name="Ewa Kazimierska" userId="8edb7084-dccb-4d8f-9cfb-38098ea1d667" providerId="ADAL" clId="{817AE81A-AFDA-4A66-9742-5F2F83385569}" dt="2024-05-09T08:48:07.501" v="2929" actId="1076"/>
          <ac:cxnSpMkLst>
            <pc:docMk/>
            <pc:sldMk cId="2474981663" sldId="324"/>
            <ac:cxnSpMk id="20" creationId="{A7468E7A-2B2D-481C-955D-5BD86E2BC1DA}"/>
          </ac:cxnSpMkLst>
        </pc:cxnChg>
        <pc:cxnChg chg="mod topLvl">
          <ac:chgData name="Ewa Kazimierska" userId="8edb7084-dccb-4d8f-9cfb-38098ea1d667" providerId="ADAL" clId="{817AE81A-AFDA-4A66-9742-5F2F83385569}" dt="2024-05-09T08:39:55.195" v="2832" actId="14100"/>
          <ac:cxnSpMkLst>
            <pc:docMk/>
            <pc:sldMk cId="2474981663" sldId="324"/>
            <ac:cxnSpMk id="30" creationId="{13052CEB-7268-4143-B366-D61F33904D99}"/>
          </ac:cxnSpMkLst>
        </pc:cxnChg>
        <pc:cxnChg chg="del mod topLvl">
          <ac:chgData name="Ewa Kazimierska" userId="8edb7084-dccb-4d8f-9cfb-38098ea1d667" providerId="ADAL" clId="{817AE81A-AFDA-4A66-9742-5F2F83385569}" dt="2024-05-01T19:56:34.461" v="300" actId="478"/>
          <ac:cxnSpMkLst>
            <pc:docMk/>
            <pc:sldMk cId="2474981663" sldId="324"/>
            <ac:cxnSpMk id="38" creationId="{16FA1AA8-68B0-4C99-BC84-257F2EABDECA}"/>
          </ac:cxnSpMkLst>
        </pc:cxnChg>
        <pc:cxnChg chg="mod">
          <ac:chgData name="Ewa Kazimierska" userId="8edb7084-dccb-4d8f-9cfb-38098ea1d667" providerId="ADAL" clId="{817AE81A-AFDA-4A66-9742-5F2F83385569}" dt="2024-05-09T07:42:28.827" v="2645"/>
          <ac:cxnSpMkLst>
            <pc:docMk/>
            <pc:sldMk cId="2474981663" sldId="324"/>
            <ac:cxnSpMk id="44" creationId="{A7379FD2-CA2F-49D7-9F2F-1A450D3ABF34}"/>
          </ac:cxnSpMkLst>
        </pc:cxnChg>
        <pc:cxnChg chg="add mod">
          <ac:chgData name="Ewa Kazimierska" userId="8edb7084-dccb-4d8f-9cfb-38098ea1d667" providerId="ADAL" clId="{817AE81A-AFDA-4A66-9742-5F2F83385569}" dt="2024-05-09T08:56:46.228" v="3020" actId="1036"/>
          <ac:cxnSpMkLst>
            <pc:docMk/>
            <pc:sldMk cId="2474981663" sldId="324"/>
            <ac:cxnSpMk id="48" creationId="{0EDBA849-8EE2-4007-9B1F-0329C5F0C5A6}"/>
          </ac:cxnSpMkLst>
        </pc:cxnChg>
        <pc:cxnChg chg="add mod">
          <ac:chgData name="Ewa Kazimierska" userId="8edb7084-dccb-4d8f-9cfb-38098ea1d667" providerId="ADAL" clId="{817AE81A-AFDA-4A66-9742-5F2F83385569}" dt="2024-05-09T08:56:28.323" v="3009" actId="1037"/>
          <ac:cxnSpMkLst>
            <pc:docMk/>
            <pc:sldMk cId="2474981663" sldId="324"/>
            <ac:cxnSpMk id="49" creationId="{495E48EA-8FC1-4D2D-ABE4-BAB8167357F8}"/>
          </ac:cxnSpMkLst>
        </pc:cxnChg>
        <pc:cxnChg chg="add mod">
          <ac:chgData name="Ewa Kazimierska" userId="8edb7084-dccb-4d8f-9cfb-38098ea1d667" providerId="ADAL" clId="{817AE81A-AFDA-4A66-9742-5F2F83385569}" dt="2024-05-09T08:37:51.582" v="2744" actId="1038"/>
          <ac:cxnSpMkLst>
            <pc:docMk/>
            <pc:sldMk cId="2474981663" sldId="324"/>
            <ac:cxnSpMk id="55" creationId="{5A786739-35B0-4AD0-95DC-5F3B6BF32CA0}"/>
          </ac:cxnSpMkLst>
        </pc:cxnChg>
        <pc:cxnChg chg="add mod">
          <ac:chgData name="Ewa Kazimierska" userId="8edb7084-dccb-4d8f-9cfb-38098ea1d667" providerId="ADAL" clId="{817AE81A-AFDA-4A66-9742-5F2F83385569}" dt="2024-05-09T08:55:37.243" v="3001" actId="164"/>
          <ac:cxnSpMkLst>
            <pc:docMk/>
            <pc:sldMk cId="2474981663" sldId="324"/>
            <ac:cxnSpMk id="58" creationId="{F0F653C9-CF19-4F86-ACD9-38D1F04B7E73}"/>
          </ac:cxnSpMkLst>
        </pc:cxnChg>
        <pc:cxnChg chg="add mod">
          <ac:chgData name="Ewa Kazimierska" userId="8edb7084-dccb-4d8f-9cfb-38098ea1d667" providerId="ADAL" clId="{817AE81A-AFDA-4A66-9742-5F2F83385569}" dt="2024-05-09T08:55:37.243" v="3001" actId="164"/>
          <ac:cxnSpMkLst>
            <pc:docMk/>
            <pc:sldMk cId="2474981663" sldId="324"/>
            <ac:cxnSpMk id="59" creationId="{84720C3B-0075-40AF-B6D4-D297675C8C4A}"/>
          </ac:cxnSpMkLst>
        </pc:cxnChg>
        <pc:cxnChg chg="add mod">
          <ac:chgData name="Ewa Kazimierska" userId="8edb7084-dccb-4d8f-9cfb-38098ea1d667" providerId="ADAL" clId="{817AE81A-AFDA-4A66-9742-5F2F83385569}" dt="2024-05-09T08:55:37.243" v="3001" actId="164"/>
          <ac:cxnSpMkLst>
            <pc:docMk/>
            <pc:sldMk cId="2474981663" sldId="324"/>
            <ac:cxnSpMk id="60" creationId="{B19B8DEE-8111-46A4-865A-34903E1E4B01}"/>
          </ac:cxnSpMkLst>
        </pc:cxnChg>
        <pc:cxnChg chg="add mod">
          <ac:chgData name="Ewa Kazimierska" userId="8edb7084-dccb-4d8f-9cfb-38098ea1d667" providerId="ADAL" clId="{817AE81A-AFDA-4A66-9742-5F2F83385569}" dt="2024-05-09T08:56:55.846" v="3022" actId="14100"/>
          <ac:cxnSpMkLst>
            <pc:docMk/>
            <pc:sldMk cId="2474981663" sldId="324"/>
            <ac:cxnSpMk id="67" creationId="{23C14035-C49C-4F2D-B94C-CADF6780510C}"/>
          </ac:cxnSpMkLst>
        </pc:cxnChg>
        <pc:cxnChg chg="add mod">
          <ac:chgData name="Ewa Kazimierska" userId="8edb7084-dccb-4d8f-9cfb-38098ea1d667" providerId="ADAL" clId="{817AE81A-AFDA-4A66-9742-5F2F83385569}" dt="2024-05-09T08:57:45.809" v="3028" actId="14100"/>
          <ac:cxnSpMkLst>
            <pc:docMk/>
            <pc:sldMk cId="2474981663" sldId="324"/>
            <ac:cxnSpMk id="74" creationId="{BFE40B9D-88E1-4D14-8002-A5A8A61A224E}"/>
          </ac:cxnSpMkLst>
        </pc:cxnChg>
      </pc:sldChg>
      <pc:sldChg chg="addSp delSp modSp new del mod delAnim modAnim">
        <pc:chgData name="Ewa Kazimierska" userId="8edb7084-dccb-4d8f-9cfb-38098ea1d667" providerId="ADAL" clId="{817AE81A-AFDA-4A66-9742-5F2F83385569}" dt="2024-05-01T13:33:07.445" v="221" actId="47"/>
        <pc:sldMkLst>
          <pc:docMk/>
          <pc:sldMk cId="3180319689" sldId="324"/>
        </pc:sldMkLst>
        <pc:cxnChg chg="add del mod">
          <ac:chgData name="Ewa Kazimierska" userId="8edb7084-dccb-4d8f-9cfb-38098ea1d667" providerId="ADAL" clId="{817AE81A-AFDA-4A66-9742-5F2F83385569}" dt="2024-05-01T13:27:57.502" v="203" actId="478"/>
          <ac:cxnSpMkLst>
            <pc:docMk/>
            <pc:sldMk cId="3180319689" sldId="324"/>
            <ac:cxnSpMk id="5" creationId="{6FDEB28E-0D10-449E-AF3D-79B4FA1936F1}"/>
          </ac:cxnSpMkLst>
        </pc:cxnChg>
        <pc:cxnChg chg="add del mod">
          <ac:chgData name="Ewa Kazimierska" userId="8edb7084-dccb-4d8f-9cfb-38098ea1d667" providerId="ADAL" clId="{817AE81A-AFDA-4A66-9742-5F2F83385569}" dt="2024-05-01T13:27:54.617" v="202" actId="478"/>
          <ac:cxnSpMkLst>
            <pc:docMk/>
            <pc:sldMk cId="3180319689" sldId="324"/>
            <ac:cxnSpMk id="6" creationId="{3816A7F3-4B68-4EED-99E3-597EE3FC9EC3}"/>
          </ac:cxnSpMkLst>
        </pc:cxnChg>
        <pc:cxnChg chg="add del mod">
          <ac:chgData name="Ewa Kazimierska" userId="8edb7084-dccb-4d8f-9cfb-38098ea1d667" providerId="ADAL" clId="{817AE81A-AFDA-4A66-9742-5F2F83385569}" dt="2024-05-01T13:28:36.145" v="206" actId="478"/>
          <ac:cxnSpMkLst>
            <pc:docMk/>
            <pc:sldMk cId="3180319689" sldId="324"/>
            <ac:cxnSpMk id="7" creationId="{245ABD13-2533-4C26-877C-DA24D5C338CD}"/>
          </ac:cxnSpMkLst>
        </pc:cxnChg>
        <pc:cxnChg chg="add mod">
          <ac:chgData name="Ewa Kazimierska" userId="8edb7084-dccb-4d8f-9cfb-38098ea1d667" providerId="ADAL" clId="{817AE81A-AFDA-4A66-9742-5F2F83385569}" dt="2024-05-01T13:20:14.488" v="177" actId="1076"/>
          <ac:cxnSpMkLst>
            <pc:docMk/>
            <pc:sldMk cId="3180319689" sldId="324"/>
            <ac:cxnSpMk id="8" creationId="{CE0FD7DE-BA01-4FB7-8F0A-52A5AD757F2F}"/>
          </ac:cxnSpMkLst>
        </pc:cxnChg>
        <pc:cxnChg chg="add mod">
          <ac:chgData name="Ewa Kazimierska" userId="8edb7084-dccb-4d8f-9cfb-38098ea1d667" providerId="ADAL" clId="{817AE81A-AFDA-4A66-9742-5F2F83385569}" dt="2024-05-01T13:32:12.999" v="218" actId="1076"/>
          <ac:cxnSpMkLst>
            <pc:docMk/>
            <pc:sldMk cId="3180319689" sldId="324"/>
            <ac:cxnSpMk id="9" creationId="{705C9EBC-F614-4477-B6B9-E49DDEF359D0}"/>
          </ac:cxnSpMkLst>
        </pc:cxnChg>
      </pc:sldChg>
      <pc:sldChg chg="addSp delSp modSp new mod modNotesTx">
        <pc:chgData name="Ewa Kazimierska" userId="8edb7084-dccb-4d8f-9cfb-38098ea1d667" providerId="ADAL" clId="{817AE81A-AFDA-4A66-9742-5F2F83385569}" dt="2024-05-01T21:31:57.853" v="631" actId="20577"/>
        <pc:sldMkLst>
          <pc:docMk/>
          <pc:sldMk cId="14349560" sldId="325"/>
        </pc:sldMkLst>
        <pc:spChg chg="mod">
          <ac:chgData name="Ewa Kazimierska" userId="8edb7084-dccb-4d8f-9cfb-38098ea1d667" providerId="ADAL" clId="{817AE81A-AFDA-4A66-9742-5F2F83385569}" dt="2024-05-01T21:11:45.805" v="486" actId="14100"/>
          <ac:spMkLst>
            <pc:docMk/>
            <pc:sldMk cId="14349560" sldId="325"/>
            <ac:spMk id="2" creationId="{83DB1D2A-8E7F-4A58-9744-BA8BAFB15735}"/>
          </ac:spMkLst>
        </pc:spChg>
        <pc:spChg chg="del">
          <ac:chgData name="Ewa Kazimierska" userId="8edb7084-dccb-4d8f-9cfb-38098ea1d667" providerId="ADAL" clId="{817AE81A-AFDA-4A66-9742-5F2F83385569}" dt="2024-05-01T21:24:09.240" v="601" actId="478"/>
          <ac:spMkLst>
            <pc:docMk/>
            <pc:sldMk cId="14349560" sldId="325"/>
            <ac:spMk id="3" creationId="{8D7A4996-DED9-4352-97A3-FF6D2616176A}"/>
          </ac:spMkLst>
        </pc:spChg>
        <pc:spChg chg="add mod">
          <ac:chgData name="Ewa Kazimierska" userId="8edb7084-dccb-4d8f-9cfb-38098ea1d667" providerId="ADAL" clId="{817AE81A-AFDA-4A66-9742-5F2F83385569}" dt="2024-05-01T21:24:15.490" v="602" actId="1076"/>
          <ac:spMkLst>
            <pc:docMk/>
            <pc:sldMk cId="14349560" sldId="325"/>
            <ac:spMk id="4" creationId="{F1C40C97-E705-4109-8C42-27A83D9F2231}"/>
          </ac:spMkLst>
        </pc:spChg>
        <pc:spChg chg="add mod">
          <ac:chgData name="Ewa Kazimierska" userId="8edb7084-dccb-4d8f-9cfb-38098ea1d667" providerId="ADAL" clId="{817AE81A-AFDA-4A66-9742-5F2F83385569}" dt="2024-05-01T21:28:37.938" v="618" actId="20577"/>
          <ac:spMkLst>
            <pc:docMk/>
            <pc:sldMk cId="14349560" sldId="325"/>
            <ac:spMk id="7" creationId="{5F9F8DCD-CA94-46B0-A1EE-5D4EEA26DC44}"/>
          </ac:spMkLst>
        </pc:spChg>
        <pc:spChg chg="add mod">
          <ac:chgData name="Ewa Kazimierska" userId="8edb7084-dccb-4d8f-9cfb-38098ea1d667" providerId="ADAL" clId="{817AE81A-AFDA-4A66-9742-5F2F83385569}" dt="2024-05-01T21:31:57.853" v="631" actId="20577"/>
          <ac:spMkLst>
            <pc:docMk/>
            <pc:sldMk cId="14349560" sldId="325"/>
            <ac:spMk id="9" creationId="{D03C69E6-8610-4D7C-A5FE-888117241D35}"/>
          </ac:spMkLst>
        </pc:spChg>
        <pc:picChg chg="add mod">
          <ac:chgData name="Ewa Kazimierska" userId="8edb7084-dccb-4d8f-9cfb-38098ea1d667" providerId="ADAL" clId="{817AE81A-AFDA-4A66-9742-5F2F83385569}" dt="2024-05-01T21:24:19.573" v="603" actId="1076"/>
          <ac:picMkLst>
            <pc:docMk/>
            <pc:sldMk cId="14349560" sldId="325"/>
            <ac:picMk id="5" creationId="{90B2B722-69E6-4A8B-B411-325BC7923EC3}"/>
          </ac:picMkLst>
        </pc:picChg>
      </pc:sldChg>
      <pc:sldChg chg="addSp delSp modSp mod ord modAnim chgLayout">
        <pc:chgData name="Ewa Kazimierska" userId="8edb7084-dccb-4d8f-9cfb-38098ea1d667" providerId="ADAL" clId="{817AE81A-AFDA-4A66-9742-5F2F83385569}" dt="2024-05-09T09:46:00.054" v="3482" actId="478"/>
        <pc:sldMkLst>
          <pc:docMk/>
          <pc:sldMk cId="927912470" sldId="326"/>
        </pc:sldMkLst>
        <pc:spChg chg="del mod">
          <ac:chgData name="Ewa Kazimierska" userId="8edb7084-dccb-4d8f-9cfb-38098ea1d667" providerId="ADAL" clId="{817AE81A-AFDA-4A66-9742-5F2F83385569}" dt="2024-05-02T16:21:18.177" v="859" actId="478"/>
          <ac:spMkLst>
            <pc:docMk/>
            <pc:sldMk cId="927912470" sldId="326"/>
            <ac:spMk id="2" creationId="{087495D0-B49A-D005-8E7E-D3A4F271C257}"/>
          </ac:spMkLst>
        </pc:spChg>
        <pc:spChg chg="add mod ord">
          <ac:chgData name="Ewa Kazimierska" userId="8edb7084-dccb-4d8f-9cfb-38098ea1d667" providerId="ADAL" clId="{817AE81A-AFDA-4A66-9742-5F2F83385569}" dt="2024-05-09T09:00:01.725" v="3073" actId="313"/>
          <ac:spMkLst>
            <pc:docMk/>
            <pc:sldMk cId="927912470" sldId="326"/>
            <ac:spMk id="2" creationId="{8988925E-E9E1-4187-8998-9D1562D8F867}"/>
          </ac:spMkLst>
        </pc:spChg>
        <pc:spChg chg="del">
          <ac:chgData name="Ewa Kazimierska" userId="8edb7084-dccb-4d8f-9cfb-38098ea1d667" providerId="ADAL" clId="{817AE81A-AFDA-4A66-9742-5F2F83385569}" dt="2024-05-02T16:13:13.572" v="787" actId="478"/>
          <ac:spMkLst>
            <pc:docMk/>
            <pc:sldMk cId="927912470" sldId="326"/>
            <ac:spMk id="3" creationId="{A0672484-AE4B-5848-7293-C8D6A50A33E8}"/>
          </ac:spMkLst>
        </pc:spChg>
        <pc:spChg chg="add del mod">
          <ac:chgData name="Ewa Kazimierska" userId="8edb7084-dccb-4d8f-9cfb-38098ea1d667" providerId="ADAL" clId="{817AE81A-AFDA-4A66-9742-5F2F83385569}" dt="2024-05-09T09:43:12.383" v="3437" actId="478"/>
          <ac:spMkLst>
            <pc:docMk/>
            <pc:sldMk cId="927912470" sldId="326"/>
            <ac:spMk id="3" creationId="{BF3C36C2-05B7-46ED-B7F9-80FC29A55F69}"/>
          </ac:spMkLst>
        </pc:spChg>
        <pc:spChg chg="add mod">
          <ac:chgData name="Ewa Kazimierska" userId="8edb7084-dccb-4d8f-9cfb-38098ea1d667" providerId="ADAL" clId="{817AE81A-AFDA-4A66-9742-5F2F83385569}" dt="2024-05-03T06:07:23.121" v="2021" actId="2085"/>
          <ac:spMkLst>
            <pc:docMk/>
            <pc:sldMk cId="927912470" sldId="326"/>
            <ac:spMk id="4" creationId="{70E91334-CEAF-4E86-840F-358047A4B28A}"/>
          </ac:spMkLst>
        </pc:spChg>
        <pc:spChg chg="add mod">
          <ac:chgData name="Ewa Kazimierska" userId="8edb7084-dccb-4d8f-9cfb-38098ea1d667" providerId="ADAL" clId="{817AE81A-AFDA-4A66-9742-5F2F83385569}" dt="2024-05-03T06:07:23.121" v="2021" actId="2085"/>
          <ac:spMkLst>
            <pc:docMk/>
            <pc:sldMk cId="927912470" sldId="326"/>
            <ac:spMk id="5" creationId="{9EA50C16-7EC1-4E32-B9B5-3F72A9079E91}"/>
          </ac:spMkLst>
        </pc:spChg>
        <pc:spChg chg="add mod">
          <ac:chgData name="Ewa Kazimierska" userId="8edb7084-dccb-4d8f-9cfb-38098ea1d667" providerId="ADAL" clId="{817AE81A-AFDA-4A66-9742-5F2F83385569}" dt="2024-05-03T07:30:46.197" v="2479" actId="1038"/>
          <ac:spMkLst>
            <pc:docMk/>
            <pc:sldMk cId="927912470" sldId="326"/>
            <ac:spMk id="7" creationId="{B4A4D465-CF9B-48FA-B604-9FB6CE324851}"/>
          </ac:spMkLst>
        </pc:spChg>
        <pc:spChg chg="add mod">
          <ac:chgData name="Ewa Kazimierska" userId="8edb7084-dccb-4d8f-9cfb-38098ea1d667" providerId="ADAL" clId="{817AE81A-AFDA-4A66-9742-5F2F83385569}" dt="2024-05-03T07:30:46.197" v="2479" actId="1038"/>
          <ac:spMkLst>
            <pc:docMk/>
            <pc:sldMk cId="927912470" sldId="326"/>
            <ac:spMk id="8" creationId="{3B50EC06-60E4-4D9F-A96F-DA45A0E6545C}"/>
          </ac:spMkLst>
        </pc:spChg>
        <pc:spChg chg="add mod">
          <ac:chgData name="Ewa Kazimierska" userId="8edb7084-dccb-4d8f-9cfb-38098ea1d667" providerId="ADAL" clId="{817AE81A-AFDA-4A66-9742-5F2F83385569}" dt="2024-05-03T07:30:46.197" v="2479" actId="1038"/>
          <ac:spMkLst>
            <pc:docMk/>
            <pc:sldMk cId="927912470" sldId="326"/>
            <ac:spMk id="9" creationId="{C2142A25-84D7-4288-B897-22AF42021192}"/>
          </ac:spMkLst>
        </pc:spChg>
        <pc:spChg chg="add mod">
          <ac:chgData name="Ewa Kazimierska" userId="8edb7084-dccb-4d8f-9cfb-38098ea1d667" providerId="ADAL" clId="{817AE81A-AFDA-4A66-9742-5F2F83385569}" dt="2024-05-03T07:30:46.197" v="2479" actId="1038"/>
          <ac:spMkLst>
            <pc:docMk/>
            <pc:sldMk cId="927912470" sldId="326"/>
            <ac:spMk id="10" creationId="{D88EE2BA-287B-4D40-88D0-83E20A13C7D3}"/>
          </ac:spMkLst>
        </pc:spChg>
        <pc:spChg chg="add mod">
          <ac:chgData name="Ewa Kazimierska" userId="8edb7084-dccb-4d8f-9cfb-38098ea1d667" providerId="ADAL" clId="{817AE81A-AFDA-4A66-9742-5F2F83385569}" dt="2024-05-03T07:30:46.197" v="2479" actId="1038"/>
          <ac:spMkLst>
            <pc:docMk/>
            <pc:sldMk cId="927912470" sldId="326"/>
            <ac:spMk id="11" creationId="{0BCB6EF9-B256-4054-A500-BFB3375D259F}"/>
          </ac:spMkLst>
        </pc:spChg>
        <pc:spChg chg="add mod">
          <ac:chgData name="Ewa Kazimierska" userId="8edb7084-dccb-4d8f-9cfb-38098ea1d667" providerId="ADAL" clId="{817AE81A-AFDA-4A66-9742-5F2F83385569}" dt="2024-05-03T07:30:46.197" v="2479" actId="1038"/>
          <ac:spMkLst>
            <pc:docMk/>
            <pc:sldMk cId="927912470" sldId="326"/>
            <ac:spMk id="12" creationId="{C630310D-0F72-4264-BBD3-D64327B4FA66}"/>
          </ac:spMkLst>
        </pc:spChg>
        <pc:spChg chg="add mod">
          <ac:chgData name="Ewa Kazimierska" userId="8edb7084-dccb-4d8f-9cfb-38098ea1d667" providerId="ADAL" clId="{817AE81A-AFDA-4A66-9742-5F2F83385569}" dt="2024-05-03T07:30:46.197" v="2479" actId="1038"/>
          <ac:spMkLst>
            <pc:docMk/>
            <pc:sldMk cId="927912470" sldId="326"/>
            <ac:spMk id="13" creationId="{5451B1A6-E5AA-40BA-873B-109A8A36E0A0}"/>
          </ac:spMkLst>
        </pc:spChg>
        <pc:spChg chg="add mod">
          <ac:chgData name="Ewa Kazimierska" userId="8edb7084-dccb-4d8f-9cfb-38098ea1d667" providerId="ADAL" clId="{817AE81A-AFDA-4A66-9742-5F2F83385569}" dt="2024-05-03T07:30:46.197" v="2479" actId="1038"/>
          <ac:spMkLst>
            <pc:docMk/>
            <pc:sldMk cId="927912470" sldId="326"/>
            <ac:spMk id="14" creationId="{0DA06AA0-CD50-4847-B998-3592525453F7}"/>
          </ac:spMkLst>
        </pc:spChg>
        <pc:spChg chg="add mod">
          <ac:chgData name="Ewa Kazimierska" userId="8edb7084-dccb-4d8f-9cfb-38098ea1d667" providerId="ADAL" clId="{817AE81A-AFDA-4A66-9742-5F2F83385569}" dt="2024-05-03T07:30:46.197" v="2479" actId="1038"/>
          <ac:spMkLst>
            <pc:docMk/>
            <pc:sldMk cId="927912470" sldId="326"/>
            <ac:spMk id="15" creationId="{5B22D744-8BF6-41BC-A628-F56B89C4CF57}"/>
          </ac:spMkLst>
        </pc:spChg>
        <pc:spChg chg="add mod">
          <ac:chgData name="Ewa Kazimierska" userId="8edb7084-dccb-4d8f-9cfb-38098ea1d667" providerId="ADAL" clId="{817AE81A-AFDA-4A66-9742-5F2F83385569}" dt="2024-05-03T07:30:46.197" v="2479" actId="1038"/>
          <ac:spMkLst>
            <pc:docMk/>
            <pc:sldMk cId="927912470" sldId="326"/>
            <ac:spMk id="16" creationId="{614D8CA3-EC65-434E-8A22-CAEA772161DE}"/>
          </ac:spMkLst>
        </pc:spChg>
        <pc:spChg chg="add mod">
          <ac:chgData name="Ewa Kazimierska" userId="8edb7084-dccb-4d8f-9cfb-38098ea1d667" providerId="ADAL" clId="{817AE81A-AFDA-4A66-9742-5F2F83385569}" dt="2024-05-03T07:30:46.197" v="2479" actId="1038"/>
          <ac:spMkLst>
            <pc:docMk/>
            <pc:sldMk cId="927912470" sldId="326"/>
            <ac:spMk id="17" creationId="{E32F9359-9BE5-4105-92C5-7E10E9D8ACB8}"/>
          </ac:spMkLst>
        </pc:spChg>
        <pc:spChg chg="add mod">
          <ac:chgData name="Ewa Kazimierska" userId="8edb7084-dccb-4d8f-9cfb-38098ea1d667" providerId="ADAL" clId="{817AE81A-AFDA-4A66-9742-5F2F83385569}" dt="2024-05-03T07:30:46.197" v="2479" actId="1038"/>
          <ac:spMkLst>
            <pc:docMk/>
            <pc:sldMk cId="927912470" sldId="326"/>
            <ac:spMk id="18" creationId="{AB2B62F6-A782-44A3-8585-1F2F8F2179FB}"/>
          </ac:spMkLst>
        </pc:spChg>
        <pc:spChg chg="add mod">
          <ac:chgData name="Ewa Kazimierska" userId="8edb7084-dccb-4d8f-9cfb-38098ea1d667" providerId="ADAL" clId="{817AE81A-AFDA-4A66-9742-5F2F83385569}" dt="2024-05-03T07:30:46.197" v="2479" actId="1038"/>
          <ac:spMkLst>
            <pc:docMk/>
            <pc:sldMk cId="927912470" sldId="326"/>
            <ac:spMk id="19" creationId="{7E478F4D-30DD-4109-A945-090ADCFDDD20}"/>
          </ac:spMkLst>
        </pc:spChg>
        <pc:spChg chg="add mod">
          <ac:chgData name="Ewa Kazimierska" userId="8edb7084-dccb-4d8f-9cfb-38098ea1d667" providerId="ADAL" clId="{817AE81A-AFDA-4A66-9742-5F2F83385569}" dt="2024-05-03T07:30:46.197" v="2479" actId="1038"/>
          <ac:spMkLst>
            <pc:docMk/>
            <pc:sldMk cId="927912470" sldId="326"/>
            <ac:spMk id="20" creationId="{B8A98473-8040-425F-927E-3C77B8DECFD4}"/>
          </ac:spMkLst>
        </pc:spChg>
        <pc:spChg chg="add mod">
          <ac:chgData name="Ewa Kazimierska" userId="8edb7084-dccb-4d8f-9cfb-38098ea1d667" providerId="ADAL" clId="{817AE81A-AFDA-4A66-9742-5F2F83385569}" dt="2024-05-03T07:30:46.197" v="2479" actId="1038"/>
          <ac:spMkLst>
            <pc:docMk/>
            <pc:sldMk cId="927912470" sldId="326"/>
            <ac:spMk id="21" creationId="{5112FF93-F2BB-4A64-8B85-CA54017A1CA1}"/>
          </ac:spMkLst>
        </pc:spChg>
        <pc:spChg chg="add mod">
          <ac:chgData name="Ewa Kazimierska" userId="8edb7084-dccb-4d8f-9cfb-38098ea1d667" providerId="ADAL" clId="{817AE81A-AFDA-4A66-9742-5F2F83385569}" dt="2024-05-03T07:30:46.197" v="2479" actId="1038"/>
          <ac:spMkLst>
            <pc:docMk/>
            <pc:sldMk cId="927912470" sldId="326"/>
            <ac:spMk id="22" creationId="{F51B29A4-0FF9-48E4-95DD-4DEBBAE51156}"/>
          </ac:spMkLst>
        </pc:spChg>
        <pc:spChg chg="add mod">
          <ac:chgData name="Ewa Kazimierska" userId="8edb7084-dccb-4d8f-9cfb-38098ea1d667" providerId="ADAL" clId="{817AE81A-AFDA-4A66-9742-5F2F83385569}" dt="2024-05-03T06:06:17.986" v="2017" actId="1582"/>
          <ac:spMkLst>
            <pc:docMk/>
            <pc:sldMk cId="927912470" sldId="326"/>
            <ac:spMk id="23" creationId="{5E0D6189-F9B6-45F0-8E20-9D830A52D812}"/>
          </ac:spMkLst>
        </pc:spChg>
        <pc:spChg chg="add mod">
          <ac:chgData name="Ewa Kazimierska" userId="8edb7084-dccb-4d8f-9cfb-38098ea1d667" providerId="ADAL" clId="{817AE81A-AFDA-4A66-9742-5F2F83385569}" dt="2024-05-03T06:06:17.986" v="2017" actId="1582"/>
          <ac:spMkLst>
            <pc:docMk/>
            <pc:sldMk cId="927912470" sldId="326"/>
            <ac:spMk id="24" creationId="{B3404BDA-969F-4326-A8C4-E09C09FF3353}"/>
          </ac:spMkLst>
        </pc:spChg>
        <pc:spChg chg="add mod">
          <ac:chgData name="Ewa Kazimierska" userId="8edb7084-dccb-4d8f-9cfb-38098ea1d667" providerId="ADAL" clId="{817AE81A-AFDA-4A66-9742-5F2F83385569}" dt="2024-05-03T06:06:17.986" v="2017" actId="1582"/>
          <ac:spMkLst>
            <pc:docMk/>
            <pc:sldMk cId="927912470" sldId="326"/>
            <ac:spMk id="25" creationId="{4AF78AF5-4BCE-495C-A095-E9F4E46B198A}"/>
          </ac:spMkLst>
        </pc:spChg>
        <pc:spChg chg="mod">
          <ac:chgData name="Ewa Kazimierska" userId="8edb7084-dccb-4d8f-9cfb-38098ea1d667" providerId="ADAL" clId="{817AE81A-AFDA-4A66-9742-5F2F83385569}" dt="2024-05-03T06:06:17.986" v="2017" actId="1582"/>
          <ac:spMkLst>
            <pc:docMk/>
            <pc:sldMk cId="927912470" sldId="326"/>
            <ac:spMk id="28" creationId="{B1BD9BC1-117F-475C-A7FA-73719752E915}"/>
          </ac:spMkLst>
        </pc:spChg>
        <pc:spChg chg="mod">
          <ac:chgData name="Ewa Kazimierska" userId="8edb7084-dccb-4d8f-9cfb-38098ea1d667" providerId="ADAL" clId="{817AE81A-AFDA-4A66-9742-5F2F83385569}" dt="2024-05-03T06:06:17.986" v="2017" actId="1582"/>
          <ac:spMkLst>
            <pc:docMk/>
            <pc:sldMk cId="927912470" sldId="326"/>
            <ac:spMk id="29" creationId="{8C88DD2D-E03D-4D40-8848-F248A5D86A20}"/>
          </ac:spMkLst>
        </pc:spChg>
        <pc:spChg chg="mod">
          <ac:chgData name="Ewa Kazimierska" userId="8edb7084-dccb-4d8f-9cfb-38098ea1d667" providerId="ADAL" clId="{817AE81A-AFDA-4A66-9742-5F2F83385569}" dt="2024-05-03T06:06:17.986" v="2017" actId="1582"/>
          <ac:spMkLst>
            <pc:docMk/>
            <pc:sldMk cId="927912470" sldId="326"/>
            <ac:spMk id="30" creationId="{9965E008-9CD4-4183-B436-534286092BE1}"/>
          </ac:spMkLst>
        </pc:spChg>
        <pc:spChg chg="mod">
          <ac:chgData name="Ewa Kazimierska" userId="8edb7084-dccb-4d8f-9cfb-38098ea1d667" providerId="ADAL" clId="{817AE81A-AFDA-4A66-9742-5F2F83385569}" dt="2024-05-03T06:06:17.986" v="2017" actId="1582"/>
          <ac:spMkLst>
            <pc:docMk/>
            <pc:sldMk cId="927912470" sldId="326"/>
            <ac:spMk id="32" creationId="{63EC278F-0727-4C8F-B0CB-2B08344A8368}"/>
          </ac:spMkLst>
        </pc:spChg>
        <pc:spChg chg="mod">
          <ac:chgData name="Ewa Kazimierska" userId="8edb7084-dccb-4d8f-9cfb-38098ea1d667" providerId="ADAL" clId="{817AE81A-AFDA-4A66-9742-5F2F83385569}" dt="2024-05-03T06:06:17.986" v="2017" actId="1582"/>
          <ac:spMkLst>
            <pc:docMk/>
            <pc:sldMk cId="927912470" sldId="326"/>
            <ac:spMk id="33" creationId="{1570E444-7B19-4AF0-A877-FADD2B64E196}"/>
          </ac:spMkLst>
        </pc:spChg>
        <pc:spChg chg="mod">
          <ac:chgData name="Ewa Kazimierska" userId="8edb7084-dccb-4d8f-9cfb-38098ea1d667" providerId="ADAL" clId="{817AE81A-AFDA-4A66-9742-5F2F83385569}" dt="2024-05-03T06:06:17.986" v="2017" actId="1582"/>
          <ac:spMkLst>
            <pc:docMk/>
            <pc:sldMk cId="927912470" sldId="326"/>
            <ac:spMk id="34" creationId="{48052A36-B33A-4DA9-97D8-67EEBC9A16B2}"/>
          </ac:spMkLst>
        </pc:spChg>
        <pc:spChg chg="add mod">
          <ac:chgData name="Ewa Kazimierska" userId="8edb7084-dccb-4d8f-9cfb-38098ea1d667" providerId="ADAL" clId="{817AE81A-AFDA-4A66-9742-5F2F83385569}" dt="2024-05-03T06:06:17.986" v="2017" actId="1582"/>
          <ac:spMkLst>
            <pc:docMk/>
            <pc:sldMk cId="927912470" sldId="326"/>
            <ac:spMk id="35" creationId="{942ED702-9CC8-4C3A-BF46-49A4C0E3B6D7}"/>
          </ac:spMkLst>
        </pc:spChg>
        <pc:spChg chg="del mod">
          <ac:chgData name="Ewa Kazimierska" userId="8edb7084-dccb-4d8f-9cfb-38098ea1d667" providerId="ADAL" clId="{817AE81A-AFDA-4A66-9742-5F2F83385569}" dt="2024-05-02T17:01:37.197" v="1530" actId="478"/>
          <ac:spMkLst>
            <pc:docMk/>
            <pc:sldMk cId="927912470" sldId="326"/>
            <ac:spMk id="40" creationId="{6B87BD6D-AB6A-48E0-A7B1-F218B1D4E6F0}"/>
          </ac:spMkLst>
        </pc:spChg>
        <pc:spChg chg="add del">
          <ac:chgData name="Ewa Kazimierska" userId="8edb7084-dccb-4d8f-9cfb-38098ea1d667" providerId="ADAL" clId="{817AE81A-AFDA-4A66-9742-5F2F83385569}" dt="2024-05-09T09:40:58.636" v="3422" actId="11529"/>
          <ac:spMkLst>
            <pc:docMk/>
            <pc:sldMk cId="927912470" sldId="326"/>
            <ac:spMk id="40" creationId="{6C1C9FA7-30AE-4944-9870-3744D4E0B490}"/>
          </ac:spMkLst>
        </pc:spChg>
        <pc:spChg chg="mod">
          <ac:chgData name="Ewa Kazimierska" userId="8edb7084-dccb-4d8f-9cfb-38098ea1d667" providerId="ADAL" clId="{817AE81A-AFDA-4A66-9742-5F2F83385569}" dt="2024-05-03T06:06:17.986" v="2017" actId="1582"/>
          <ac:spMkLst>
            <pc:docMk/>
            <pc:sldMk cId="927912470" sldId="326"/>
            <ac:spMk id="41" creationId="{A8190B16-C536-462E-B60E-BD4D2E01B83B}"/>
          </ac:spMkLst>
        </pc:spChg>
        <pc:spChg chg="mod">
          <ac:chgData name="Ewa Kazimierska" userId="8edb7084-dccb-4d8f-9cfb-38098ea1d667" providerId="ADAL" clId="{817AE81A-AFDA-4A66-9742-5F2F83385569}" dt="2024-05-03T06:06:17.986" v="2017" actId="1582"/>
          <ac:spMkLst>
            <pc:docMk/>
            <pc:sldMk cId="927912470" sldId="326"/>
            <ac:spMk id="42" creationId="{56195F5D-C65A-4404-A72D-EC6EF1651319}"/>
          </ac:spMkLst>
        </pc:spChg>
        <pc:spChg chg="del mod">
          <ac:chgData name="Ewa Kazimierska" userId="8edb7084-dccb-4d8f-9cfb-38098ea1d667" providerId="ADAL" clId="{817AE81A-AFDA-4A66-9742-5F2F83385569}" dt="2024-05-02T17:01:40.965" v="1531" actId="478"/>
          <ac:spMkLst>
            <pc:docMk/>
            <pc:sldMk cId="927912470" sldId="326"/>
            <ac:spMk id="43" creationId="{71B43CC3-A4FE-479B-AD2F-919A427FE626}"/>
          </ac:spMkLst>
        </pc:spChg>
        <pc:spChg chg="mod">
          <ac:chgData name="Ewa Kazimierska" userId="8edb7084-dccb-4d8f-9cfb-38098ea1d667" providerId="ADAL" clId="{817AE81A-AFDA-4A66-9742-5F2F83385569}" dt="2024-05-03T06:06:17.986" v="2017" actId="1582"/>
          <ac:spMkLst>
            <pc:docMk/>
            <pc:sldMk cId="927912470" sldId="326"/>
            <ac:spMk id="44" creationId="{5F060406-B8E3-4597-8532-736F3B34DF34}"/>
          </ac:spMkLst>
        </pc:spChg>
        <pc:spChg chg="mod">
          <ac:chgData name="Ewa Kazimierska" userId="8edb7084-dccb-4d8f-9cfb-38098ea1d667" providerId="ADAL" clId="{817AE81A-AFDA-4A66-9742-5F2F83385569}" dt="2024-05-03T06:06:17.986" v="2017" actId="1582"/>
          <ac:spMkLst>
            <pc:docMk/>
            <pc:sldMk cId="927912470" sldId="326"/>
            <ac:spMk id="45" creationId="{5A9A8DC1-C199-42A3-90C0-7302802B1814}"/>
          </ac:spMkLst>
        </pc:spChg>
        <pc:spChg chg="mod">
          <ac:chgData name="Ewa Kazimierska" userId="8edb7084-dccb-4d8f-9cfb-38098ea1d667" providerId="ADAL" clId="{817AE81A-AFDA-4A66-9742-5F2F83385569}" dt="2024-05-03T06:06:17.986" v="2017" actId="1582"/>
          <ac:spMkLst>
            <pc:docMk/>
            <pc:sldMk cId="927912470" sldId="326"/>
            <ac:spMk id="46" creationId="{3ECCFDA7-401C-4162-AE61-26C0E82C22CC}"/>
          </ac:spMkLst>
        </pc:spChg>
        <pc:spChg chg="add mod">
          <ac:chgData name="Ewa Kazimierska" userId="8edb7084-dccb-4d8f-9cfb-38098ea1d667" providerId="ADAL" clId="{817AE81A-AFDA-4A66-9742-5F2F83385569}" dt="2024-05-03T07:30:46.197" v="2479" actId="1038"/>
          <ac:spMkLst>
            <pc:docMk/>
            <pc:sldMk cId="927912470" sldId="326"/>
            <ac:spMk id="47" creationId="{93FA665C-8BA1-42D5-8D13-4DB62BBD86E4}"/>
          </ac:spMkLst>
        </pc:spChg>
        <pc:spChg chg="add mod">
          <ac:chgData name="Ewa Kazimierska" userId="8edb7084-dccb-4d8f-9cfb-38098ea1d667" providerId="ADAL" clId="{817AE81A-AFDA-4A66-9742-5F2F83385569}" dt="2024-05-03T07:30:46.197" v="2479" actId="1038"/>
          <ac:spMkLst>
            <pc:docMk/>
            <pc:sldMk cId="927912470" sldId="326"/>
            <ac:spMk id="48" creationId="{E7E6055B-212A-47C4-B2F4-5FF7C5F3DA11}"/>
          </ac:spMkLst>
        </pc:spChg>
        <pc:spChg chg="mod">
          <ac:chgData name="Ewa Kazimierska" userId="8edb7084-dccb-4d8f-9cfb-38098ea1d667" providerId="ADAL" clId="{817AE81A-AFDA-4A66-9742-5F2F83385569}" dt="2024-05-03T06:06:17.986" v="2017" actId="1582"/>
          <ac:spMkLst>
            <pc:docMk/>
            <pc:sldMk cId="927912470" sldId="326"/>
            <ac:spMk id="50" creationId="{4819FF4A-3653-4C69-AC8D-82E84DF6785E}"/>
          </ac:spMkLst>
        </pc:spChg>
        <pc:spChg chg="mod">
          <ac:chgData name="Ewa Kazimierska" userId="8edb7084-dccb-4d8f-9cfb-38098ea1d667" providerId="ADAL" clId="{817AE81A-AFDA-4A66-9742-5F2F83385569}" dt="2024-05-03T06:06:17.986" v="2017" actId="1582"/>
          <ac:spMkLst>
            <pc:docMk/>
            <pc:sldMk cId="927912470" sldId="326"/>
            <ac:spMk id="51" creationId="{F7457864-2D87-4F80-849A-AEF64B3D8FA6}"/>
          </ac:spMkLst>
        </pc:spChg>
        <pc:spChg chg="mod">
          <ac:chgData name="Ewa Kazimierska" userId="8edb7084-dccb-4d8f-9cfb-38098ea1d667" providerId="ADAL" clId="{817AE81A-AFDA-4A66-9742-5F2F83385569}" dt="2024-05-03T06:06:17.986" v="2017" actId="1582"/>
          <ac:spMkLst>
            <pc:docMk/>
            <pc:sldMk cId="927912470" sldId="326"/>
            <ac:spMk id="52" creationId="{73FE7A61-3501-42DB-97E1-1BB430537259}"/>
          </ac:spMkLst>
        </pc:spChg>
        <pc:spChg chg="mod">
          <ac:chgData name="Ewa Kazimierska" userId="8edb7084-dccb-4d8f-9cfb-38098ea1d667" providerId="ADAL" clId="{817AE81A-AFDA-4A66-9742-5F2F83385569}" dt="2024-05-03T06:06:17.986" v="2017" actId="1582"/>
          <ac:spMkLst>
            <pc:docMk/>
            <pc:sldMk cId="927912470" sldId="326"/>
            <ac:spMk id="54" creationId="{436DE7DC-B214-4A52-A2E7-E84429A9B36D}"/>
          </ac:spMkLst>
        </pc:spChg>
        <pc:spChg chg="mod">
          <ac:chgData name="Ewa Kazimierska" userId="8edb7084-dccb-4d8f-9cfb-38098ea1d667" providerId="ADAL" clId="{817AE81A-AFDA-4A66-9742-5F2F83385569}" dt="2024-05-03T06:06:17.986" v="2017" actId="1582"/>
          <ac:spMkLst>
            <pc:docMk/>
            <pc:sldMk cId="927912470" sldId="326"/>
            <ac:spMk id="55" creationId="{63A31653-61D4-48C2-A579-CF71613825FB}"/>
          </ac:spMkLst>
        </pc:spChg>
        <pc:spChg chg="mod">
          <ac:chgData name="Ewa Kazimierska" userId="8edb7084-dccb-4d8f-9cfb-38098ea1d667" providerId="ADAL" clId="{817AE81A-AFDA-4A66-9742-5F2F83385569}" dt="2024-05-03T06:06:17.986" v="2017" actId="1582"/>
          <ac:spMkLst>
            <pc:docMk/>
            <pc:sldMk cId="927912470" sldId="326"/>
            <ac:spMk id="56" creationId="{AB59A6F4-DA78-4E26-9E40-1FA85FCBCAC0}"/>
          </ac:spMkLst>
        </pc:spChg>
        <pc:spChg chg="mod">
          <ac:chgData name="Ewa Kazimierska" userId="8edb7084-dccb-4d8f-9cfb-38098ea1d667" providerId="ADAL" clId="{817AE81A-AFDA-4A66-9742-5F2F83385569}" dt="2024-05-03T06:06:17.986" v="2017" actId="1582"/>
          <ac:spMkLst>
            <pc:docMk/>
            <pc:sldMk cId="927912470" sldId="326"/>
            <ac:spMk id="60" creationId="{24DA37C4-D3A1-4324-8270-140ABCC534CE}"/>
          </ac:spMkLst>
        </pc:spChg>
        <pc:spChg chg="mod">
          <ac:chgData name="Ewa Kazimierska" userId="8edb7084-dccb-4d8f-9cfb-38098ea1d667" providerId="ADAL" clId="{817AE81A-AFDA-4A66-9742-5F2F83385569}" dt="2024-05-03T06:06:17.986" v="2017" actId="1582"/>
          <ac:spMkLst>
            <pc:docMk/>
            <pc:sldMk cId="927912470" sldId="326"/>
            <ac:spMk id="61" creationId="{603D6088-8ED5-4418-9805-A47EDDAA6D3F}"/>
          </ac:spMkLst>
        </pc:spChg>
        <pc:spChg chg="mod">
          <ac:chgData name="Ewa Kazimierska" userId="8edb7084-dccb-4d8f-9cfb-38098ea1d667" providerId="ADAL" clId="{817AE81A-AFDA-4A66-9742-5F2F83385569}" dt="2024-05-03T06:06:17.986" v="2017" actId="1582"/>
          <ac:spMkLst>
            <pc:docMk/>
            <pc:sldMk cId="927912470" sldId="326"/>
            <ac:spMk id="62" creationId="{38451CD3-D3C5-442C-963B-933B6B3EC956}"/>
          </ac:spMkLst>
        </pc:spChg>
        <pc:spChg chg="mod">
          <ac:chgData name="Ewa Kazimierska" userId="8edb7084-dccb-4d8f-9cfb-38098ea1d667" providerId="ADAL" clId="{817AE81A-AFDA-4A66-9742-5F2F83385569}" dt="2024-05-03T06:06:17.986" v="2017" actId="1582"/>
          <ac:spMkLst>
            <pc:docMk/>
            <pc:sldMk cId="927912470" sldId="326"/>
            <ac:spMk id="63" creationId="{CB6E080C-4664-4E22-A504-C6F797D1351D}"/>
          </ac:spMkLst>
        </pc:spChg>
        <pc:spChg chg="mod">
          <ac:chgData name="Ewa Kazimierska" userId="8edb7084-dccb-4d8f-9cfb-38098ea1d667" providerId="ADAL" clId="{817AE81A-AFDA-4A66-9742-5F2F83385569}" dt="2024-05-03T06:06:17.986" v="2017" actId="1582"/>
          <ac:spMkLst>
            <pc:docMk/>
            <pc:sldMk cId="927912470" sldId="326"/>
            <ac:spMk id="64" creationId="{AA10D59A-054E-4406-9392-46CFFB293530}"/>
          </ac:spMkLst>
        </pc:spChg>
        <pc:spChg chg="add del mod">
          <ac:chgData name="Ewa Kazimierska" userId="8edb7084-dccb-4d8f-9cfb-38098ea1d667" providerId="ADAL" clId="{817AE81A-AFDA-4A66-9742-5F2F83385569}" dt="2024-05-02T17:11:41.824" v="1627" actId="478"/>
          <ac:spMkLst>
            <pc:docMk/>
            <pc:sldMk cId="927912470" sldId="326"/>
            <ac:spMk id="65" creationId="{50EDC18E-CF52-44C3-9F67-CBF5A265CE78}"/>
          </ac:spMkLst>
        </pc:spChg>
        <pc:spChg chg="add mod">
          <ac:chgData name="Ewa Kazimierska" userId="8edb7084-dccb-4d8f-9cfb-38098ea1d667" providerId="ADAL" clId="{817AE81A-AFDA-4A66-9742-5F2F83385569}" dt="2024-05-03T07:30:46.197" v="2479" actId="1038"/>
          <ac:spMkLst>
            <pc:docMk/>
            <pc:sldMk cId="927912470" sldId="326"/>
            <ac:spMk id="143" creationId="{76CACD9A-44C1-4676-AEF7-9523C3DF5B1B}"/>
          </ac:spMkLst>
        </pc:spChg>
        <pc:spChg chg="add mod">
          <ac:chgData name="Ewa Kazimierska" userId="8edb7084-dccb-4d8f-9cfb-38098ea1d667" providerId="ADAL" clId="{817AE81A-AFDA-4A66-9742-5F2F83385569}" dt="2024-05-03T07:30:46.197" v="2479" actId="1038"/>
          <ac:spMkLst>
            <pc:docMk/>
            <pc:sldMk cId="927912470" sldId="326"/>
            <ac:spMk id="144" creationId="{A8E0F3E6-B3B8-4CBB-889C-F3F7133E2428}"/>
          </ac:spMkLst>
        </pc:spChg>
        <pc:spChg chg="add mod">
          <ac:chgData name="Ewa Kazimierska" userId="8edb7084-dccb-4d8f-9cfb-38098ea1d667" providerId="ADAL" clId="{817AE81A-AFDA-4A66-9742-5F2F83385569}" dt="2024-05-03T07:30:46.197" v="2479" actId="1038"/>
          <ac:spMkLst>
            <pc:docMk/>
            <pc:sldMk cId="927912470" sldId="326"/>
            <ac:spMk id="145" creationId="{D9BE6210-C219-4FB6-A27B-2ADB10F76EAD}"/>
          </ac:spMkLst>
        </pc:spChg>
        <pc:spChg chg="add mod">
          <ac:chgData name="Ewa Kazimierska" userId="8edb7084-dccb-4d8f-9cfb-38098ea1d667" providerId="ADAL" clId="{817AE81A-AFDA-4A66-9742-5F2F83385569}" dt="2024-05-03T07:30:46.197" v="2479" actId="1038"/>
          <ac:spMkLst>
            <pc:docMk/>
            <pc:sldMk cId="927912470" sldId="326"/>
            <ac:spMk id="146" creationId="{87B6B289-02CA-44F6-BB5A-C853157B52AA}"/>
          </ac:spMkLst>
        </pc:spChg>
        <pc:spChg chg="add mod">
          <ac:chgData name="Ewa Kazimierska" userId="8edb7084-dccb-4d8f-9cfb-38098ea1d667" providerId="ADAL" clId="{817AE81A-AFDA-4A66-9742-5F2F83385569}" dt="2024-05-03T07:30:46.197" v="2479" actId="1038"/>
          <ac:spMkLst>
            <pc:docMk/>
            <pc:sldMk cId="927912470" sldId="326"/>
            <ac:spMk id="147" creationId="{DBA0F56B-C898-4740-AE44-02D710224936}"/>
          </ac:spMkLst>
        </pc:spChg>
        <pc:spChg chg="add mod">
          <ac:chgData name="Ewa Kazimierska" userId="8edb7084-dccb-4d8f-9cfb-38098ea1d667" providerId="ADAL" clId="{817AE81A-AFDA-4A66-9742-5F2F83385569}" dt="2024-05-09T09:00:19.667" v="3075" actId="1076"/>
          <ac:spMkLst>
            <pc:docMk/>
            <pc:sldMk cId="927912470" sldId="326"/>
            <ac:spMk id="148" creationId="{75CBEA35-FD01-45F0-9B59-744007A65ED9}"/>
          </ac:spMkLst>
        </pc:spChg>
        <pc:spChg chg="add mod">
          <ac:chgData name="Ewa Kazimierska" userId="8edb7084-dccb-4d8f-9cfb-38098ea1d667" providerId="ADAL" clId="{817AE81A-AFDA-4A66-9742-5F2F83385569}" dt="2024-05-09T09:00:19.667" v="3075" actId="1076"/>
          <ac:spMkLst>
            <pc:docMk/>
            <pc:sldMk cId="927912470" sldId="326"/>
            <ac:spMk id="149" creationId="{1A08F672-7876-4678-AE78-5BCECEF6A13F}"/>
          </ac:spMkLst>
        </pc:spChg>
        <pc:spChg chg="add mod">
          <ac:chgData name="Ewa Kazimierska" userId="8edb7084-dccb-4d8f-9cfb-38098ea1d667" providerId="ADAL" clId="{817AE81A-AFDA-4A66-9742-5F2F83385569}" dt="2024-05-03T07:30:46.197" v="2479" actId="1038"/>
          <ac:spMkLst>
            <pc:docMk/>
            <pc:sldMk cId="927912470" sldId="326"/>
            <ac:spMk id="150" creationId="{80A48D4B-5512-44C1-BD6E-033D905C4E20}"/>
          </ac:spMkLst>
        </pc:spChg>
        <pc:spChg chg="add mod">
          <ac:chgData name="Ewa Kazimierska" userId="8edb7084-dccb-4d8f-9cfb-38098ea1d667" providerId="ADAL" clId="{817AE81A-AFDA-4A66-9742-5F2F83385569}" dt="2024-05-03T07:30:46.197" v="2479" actId="1038"/>
          <ac:spMkLst>
            <pc:docMk/>
            <pc:sldMk cId="927912470" sldId="326"/>
            <ac:spMk id="151" creationId="{99EC236B-B696-45F0-89CA-B53B56D3C7BB}"/>
          </ac:spMkLst>
        </pc:spChg>
        <pc:spChg chg="add mod">
          <ac:chgData name="Ewa Kazimierska" userId="8edb7084-dccb-4d8f-9cfb-38098ea1d667" providerId="ADAL" clId="{817AE81A-AFDA-4A66-9742-5F2F83385569}" dt="2024-05-09T09:00:19.667" v="3075" actId="1076"/>
          <ac:spMkLst>
            <pc:docMk/>
            <pc:sldMk cId="927912470" sldId="326"/>
            <ac:spMk id="152" creationId="{7D6D003A-6C9B-4FF6-BF3F-EC9AD4D5103D}"/>
          </ac:spMkLst>
        </pc:spChg>
        <pc:spChg chg="add mod">
          <ac:chgData name="Ewa Kazimierska" userId="8edb7084-dccb-4d8f-9cfb-38098ea1d667" providerId="ADAL" clId="{817AE81A-AFDA-4A66-9742-5F2F83385569}" dt="2024-05-09T09:00:19.667" v="3075" actId="1076"/>
          <ac:spMkLst>
            <pc:docMk/>
            <pc:sldMk cId="927912470" sldId="326"/>
            <ac:spMk id="153" creationId="{D285ECE0-7E6C-43CF-AB61-A905DCE2AA9C}"/>
          </ac:spMkLst>
        </pc:spChg>
        <pc:spChg chg="add mod">
          <ac:chgData name="Ewa Kazimierska" userId="8edb7084-dccb-4d8f-9cfb-38098ea1d667" providerId="ADAL" clId="{817AE81A-AFDA-4A66-9742-5F2F83385569}" dt="2024-05-09T09:00:19.667" v="3075" actId="1076"/>
          <ac:spMkLst>
            <pc:docMk/>
            <pc:sldMk cId="927912470" sldId="326"/>
            <ac:spMk id="154" creationId="{85F727E3-E19B-4652-96EB-C106B9F39038}"/>
          </ac:spMkLst>
        </pc:spChg>
        <pc:spChg chg="add mod">
          <ac:chgData name="Ewa Kazimierska" userId="8edb7084-dccb-4d8f-9cfb-38098ea1d667" providerId="ADAL" clId="{817AE81A-AFDA-4A66-9742-5F2F83385569}" dt="2024-05-09T09:00:19.667" v="3075" actId="1076"/>
          <ac:spMkLst>
            <pc:docMk/>
            <pc:sldMk cId="927912470" sldId="326"/>
            <ac:spMk id="155" creationId="{E8D0272D-9A89-4AA4-87EE-680DCF8F7A1B}"/>
          </ac:spMkLst>
        </pc:spChg>
        <pc:spChg chg="add del mod">
          <ac:chgData name="Ewa Kazimierska" userId="8edb7084-dccb-4d8f-9cfb-38098ea1d667" providerId="ADAL" clId="{817AE81A-AFDA-4A66-9742-5F2F83385569}" dt="2024-05-03T06:04:20.994" v="2007" actId="478"/>
          <ac:spMkLst>
            <pc:docMk/>
            <pc:sldMk cId="927912470" sldId="326"/>
            <ac:spMk id="156" creationId="{EBE92F8D-3D00-4C86-AA30-F118EF76F04C}"/>
          </ac:spMkLst>
        </pc:spChg>
        <pc:spChg chg="add mod">
          <ac:chgData name="Ewa Kazimierska" userId="8edb7084-dccb-4d8f-9cfb-38098ea1d667" providerId="ADAL" clId="{817AE81A-AFDA-4A66-9742-5F2F83385569}" dt="2024-05-09T09:00:19.667" v="3075" actId="1076"/>
          <ac:spMkLst>
            <pc:docMk/>
            <pc:sldMk cId="927912470" sldId="326"/>
            <ac:spMk id="157" creationId="{5B2AD610-B78B-4F2C-A3F0-4F8E9D548196}"/>
          </ac:spMkLst>
        </pc:spChg>
        <pc:spChg chg="add mod">
          <ac:chgData name="Ewa Kazimierska" userId="8edb7084-dccb-4d8f-9cfb-38098ea1d667" providerId="ADAL" clId="{817AE81A-AFDA-4A66-9742-5F2F83385569}" dt="2024-05-03T07:30:56.439" v="2480" actId="1076"/>
          <ac:spMkLst>
            <pc:docMk/>
            <pc:sldMk cId="927912470" sldId="326"/>
            <ac:spMk id="158" creationId="{1FA3AE8C-1A72-4566-AE5E-35D078512AB1}"/>
          </ac:spMkLst>
        </pc:spChg>
        <pc:spChg chg="add mod">
          <ac:chgData name="Ewa Kazimierska" userId="8edb7084-dccb-4d8f-9cfb-38098ea1d667" providerId="ADAL" clId="{817AE81A-AFDA-4A66-9742-5F2F83385569}" dt="2024-05-09T09:00:36.237" v="3124" actId="1037"/>
          <ac:spMkLst>
            <pc:docMk/>
            <pc:sldMk cId="927912470" sldId="326"/>
            <ac:spMk id="159" creationId="{333B3A85-6DA8-4019-A096-9655F6F0D765}"/>
          </ac:spMkLst>
        </pc:spChg>
        <pc:spChg chg="add del mod">
          <ac:chgData name="Ewa Kazimierska" userId="8edb7084-dccb-4d8f-9cfb-38098ea1d667" providerId="ADAL" clId="{817AE81A-AFDA-4A66-9742-5F2F83385569}" dt="2024-05-03T06:20:50.427" v="2278" actId="478"/>
          <ac:spMkLst>
            <pc:docMk/>
            <pc:sldMk cId="927912470" sldId="326"/>
            <ac:spMk id="160" creationId="{866902F0-DB47-4714-AFB0-996B733F2932}"/>
          </ac:spMkLst>
        </pc:spChg>
        <pc:spChg chg="add mod">
          <ac:chgData name="Ewa Kazimierska" userId="8edb7084-dccb-4d8f-9cfb-38098ea1d667" providerId="ADAL" clId="{817AE81A-AFDA-4A66-9742-5F2F83385569}" dt="2024-05-09T09:00:36.237" v="3124" actId="1037"/>
          <ac:spMkLst>
            <pc:docMk/>
            <pc:sldMk cId="927912470" sldId="326"/>
            <ac:spMk id="161" creationId="{186EF815-7630-4BA0-9057-557F4D593C3B}"/>
          </ac:spMkLst>
        </pc:spChg>
        <pc:spChg chg="add mod">
          <ac:chgData name="Ewa Kazimierska" userId="8edb7084-dccb-4d8f-9cfb-38098ea1d667" providerId="ADAL" clId="{817AE81A-AFDA-4A66-9742-5F2F83385569}" dt="2024-05-09T09:00:36.237" v="3124" actId="1037"/>
          <ac:spMkLst>
            <pc:docMk/>
            <pc:sldMk cId="927912470" sldId="326"/>
            <ac:spMk id="162" creationId="{CEA0164E-BA72-4832-B4D6-3C22352B680A}"/>
          </ac:spMkLst>
        </pc:spChg>
        <pc:spChg chg="add mod">
          <ac:chgData name="Ewa Kazimierska" userId="8edb7084-dccb-4d8f-9cfb-38098ea1d667" providerId="ADAL" clId="{817AE81A-AFDA-4A66-9742-5F2F83385569}" dt="2024-05-09T09:00:36.237" v="3124" actId="1037"/>
          <ac:spMkLst>
            <pc:docMk/>
            <pc:sldMk cId="927912470" sldId="326"/>
            <ac:spMk id="163" creationId="{AEDCD502-A5A9-466E-8B8B-E0129D032232}"/>
          </ac:spMkLst>
        </pc:spChg>
        <pc:spChg chg="add mod">
          <ac:chgData name="Ewa Kazimierska" userId="8edb7084-dccb-4d8f-9cfb-38098ea1d667" providerId="ADAL" clId="{817AE81A-AFDA-4A66-9742-5F2F83385569}" dt="2024-05-09T09:00:36.237" v="3124" actId="1037"/>
          <ac:spMkLst>
            <pc:docMk/>
            <pc:sldMk cId="927912470" sldId="326"/>
            <ac:spMk id="164" creationId="{41CB074D-B645-49F6-8BE2-EDDB7C910607}"/>
          </ac:spMkLst>
        </pc:spChg>
        <pc:spChg chg="add mod">
          <ac:chgData name="Ewa Kazimierska" userId="8edb7084-dccb-4d8f-9cfb-38098ea1d667" providerId="ADAL" clId="{817AE81A-AFDA-4A66-9742-5F2F83385569}" dt="2024-05-09T09:00:36.237" v="3124" actId="1037"/>
          <ac:spMkLst>
            <pc:docMk/>
            <pc:sldMk cId="927912470" sldId="326"/>
            <ac:spMk id="165" creationId="{1CCA5766-50EF-44D1-A6B3-AD3CCC0F103C}"/>
          </ac:spMkLst>
        </pc:spChg>
        <pc:spChg chg="add mod">
          <ac:chgData name="Ewa Kazimierska" userId="8edb7084-dccb-4d8f-9cfb-38098ea1d667" providerId="ADAL" clId="{817AE81A-AFDA-4A66-9742-5F2F83385569}" dt="2024-05-09T09:00:36.237" v="3124" actId="1037"/>
          <ac:spMkLst>
            <pc:docMk/>
            <pc:sldMk cId="927912470" sldId="326"/>
            <ac:spMk id="166" creationId="{DAA52DF5-208E-4FA4-A859-B1190A5554A3}"/>
          </ac:spMkLst>
        </pc:spChg>
        <pc:spChg chg="add mod">
          <ac:chgData name="Ewa Kazimierska" userId="8edb7084-dccb-4d8f-9cfb-38098ea1d667" providerId="ADAL" clId="{817AE81A-AFDA-4A66-9742-5F2F83385569}" dt="2024-05-09T09:00:36.237" v="3124" actId="1037"/>
          <ac:spMkLst>
            <pc:docMk/>
            <pc:sldMk cId="927912470" sldId="326"/>
            <ac:spMk id="167" creationId="{2815337E-3E00-4389-A49C-9AB22D185234}"/>
          </ac:spMkLst>
        </pc:spChg>
        <pc:spChg chg="add mod">
          <ac:chgData name="Ewa Kazimierska" userId="8edb7084-dccb-4d8f-9cfb-38098ea1d667" providerId="ADAL" clId="{817AE81A-AFDA-4A66-9742-5F2F83385569}" dt="2024-05-09T09:00:36.237" v="3124" actId="1037"/>
          <ac:spMkLst>
            <pc:docMk/>
            <pc:sldMk cId="927912470" sldId="326"/>
            <ac:spMk id="168" creationId="{317E03B3-D051-42F5-8A46-273233DE06FD}"/>
          </ac:spMkLst>
        </pc:spChg>
        <pc:spChg chg="add mod">
          <ac:chgData name="Ewa Kazimierska" userId="8edb7084-dccb-4d8f-9cfb-38098ea1d667" providerId="ADAL" clId="{817AE81A-AFDA-4A66-9742-5F2F83385569}" dt="2024-05-09T09:00:36.237" v="3124" actId="1037"/>
          <ac:spMkLst>
            <pc:docMk/>
            <pc:sldMk cId="927912470" sldId="326"/>
            <ac:spMk id="169" creationId="{0A735CEB-2FA1-43CF-8A65-9EF97F266E1F}"/>
          </ac:spMkLst>
        </pc:spChg>
        <pc:spChg chg="add mod">
          <ac:chgData name="Ewa Kazimierska" userId="8edb7084-dccb-4d8f-9cfb-38098ea1d667" providerId="ADAL" clId="{817AE81A-AFDA-4A66-9742-5F2F83385569}" dt="2024-05-09T09:00:36.237" v="3124" actId="1037"/>
          <ac:spMkLst>
            <pc:docMk/>
            <pc:sldMk cId="927912470" sldId="326"/>
            <ac:spMk id="170" creationId="{BD664E73-F86B-470D-B82A-059D10BC2593}"/>
          </ac:spMkLst>
        </pc:spChg>
        <pc:spChg chg="add mod">
          <ac:chgData name="Ewa Kazimierska" userId="8edb7084-dccb-4d8f-9cfb-38098ea1d667" providerId="ADAL" clId="{817AE81A-AFDA-4A66-9742-5F2F83385569}" dt="2024-05-09T09:00:36.237" v="3124" actId="1037"/>
          <ac:spMkLst>
            <pc:docMk/>
            <pc:sldMk cId="927912470" sldId="326"/>
            <ac:spMk id="171" creationId="{78CA3ADD-06CB-4AE8-ADB9-3BCA60526D96}"/>
          </ac:spMkLst>
        </pc:spChg>
        <pc:spChg chg="add mod">
          <ac:chgData name="Ewa Kazimierska" userId="8edb7084-dccb-4d8f-9cfb-38098ea1d667" providerId="ADAL" clId="{817AE81A-AFDA-4A66-9742-5F2F83385569}" dt="2024-05-09T09:00:36.237" v="3124" actId="1037"/>
          <ac:spMkLst>
            <pc:docMk/>
            <pc:sldMk cId="927912470" sldId="326"/>
            <ac:spMk id="172" creationId="{A8C47469-3865-420B-A600-40F69C36F62D}"/>
          </ac:spMkLst>
        </pc:spChg>
        <pc:spChg chg="add mod">
          <ac:chgData name="Ewa Kazimierska" userId="8edb7084-dccb-4d8f-9cfb-38098ea1d667" providerId="ADAL" clId="{817AE81A-AFDA-4A66-9742-5F2F83385569}" dt="2024-05-09T09:00:36.237" v="3124" actId="1037"/>
          <ac:spMkLst>
            <pc:docMk/>
            <pc:sldMk cId="927912470" sldId="326"/>
            <ac:spMk id="173" creationId="{00E345D4-741D-4B7D-AC8B-D41DF19F69CB}"/>
          </ac:spMkLst>
        </pc:spChg>
        <pc:spChg chg="add mod">
          <ac:chgData name="Ewa Kazimierska" userId="8edb7084-dccb-4d8f-9cfb-38098ea1d667" providerId="ADAL" clId="{817AE81A-AFDA-4A66-9742-5F2F83385569}" dt="2024-05-09T09:00:36.237" v="3124" actId="1037"/>
          <ac:spMkLst>
            <pc:docMk/>
            <pc:sldMk cId="927912470" sldId="326"/>
            <ac:spMk id="174" creationId="{AA05D5E0-C3AC-4EE3-AACF-E558F51B3D0F}"/>
          </ac:spMkLst>
        </pc:spChg>
        <pc:spChg chg="add mod">
          <ac:chgData name="Ewa Kazimierska" userId="8edb7084-dccb-4d8f-9cfb-38098ea1d667" providerId="ADAL" clId="{817AE81A-AFDA-4A66-9742-5F2F83385569}" dt="2024-05-09T09:00:36.237" v="3124" actId="1037"/>
          <ac:spMkLst>
            <pc:docMk/>
            <pc:sldMk cId="927912470" sldId="326"/>
            <ac:spMk id="175" creationId="{B3E8B7B4-B8D4-42BE-8CA9-4F3239C154CC}"/>
          </ac:spMkLst>
        </pc:spChg>
        <pc:spChg chg="add mod">
          <ac:chgData name="Ewa Kazimierska" userId="8edb7084-dccb-4d8f-9cfb-38098ea1d667" providerId="ADAL" clId="{817AE81A-AFDA-4A66-9742-5F2F83385569}" dt="2024-05-09T09:00:36.237" v="3124" actId="1037"/>
          <ac:spMkLst>
            <pc:docMk/>
            <pc:sldMk cId="927912470" sldId="326"/>
            <ac:spMk id="176" creationId="{5D1AEE9F-12CB-4C92-8C33-CA6221B8EDB3}"/>
          </ac:spMkLst>
        </pc:spChg>
        <pc:spChg chg="add mod">
          <ac:chgData name="Ewa Kazimierska" userId="8edb7084-dccb-4d8f-9cfb-38098ea1d667" providerId="ADAL" clId="{817AE81A-AFDA-4A66-9742-5F2F83385569}" dt="2024-05-09T09:00:36.237" v="3124" actId="1037"/>
          <ac:spMkLst>
            <pc:docMk/>
            <pc:sldMk cId="927912470" sldId="326"/>
            <ac:spMk id="177" creationId="{79398EE7-3331-4454-9DA8-92049CF7A3FA}"/>
          </ac:spMkLst>
        </pc:spChg>
        <pc:spChg chg="add mod">
          <ac:chgData name="Ewa Kazimierska" userId="8edb7084-dccb-4d8f-9cfb-38098ea1d667" providerId="ADAL" clId="{817AE81A-AFDA-4A66-9742-5F2F83385569}" dt="2024-05-09T09:00:36.237" v="3124" actId="1037"/>
          <ac:spMkLst>
            <pc:docMk/>
            <pc:sldMk cId="927912470" sldId="326"/>
            <ac:spMk id="178" creationId="{A8A95D20-51D7-4E7A-871D-94676CDD3876}"/>
          </ac:spMkLst>
        </pc:spChg>
        <pc:spChg chg="add mod">
          <ac:chgData name="Ewa Kazimierska" userId="8edb7084-dccb-4d8f-9cfb-38098ea1d667" providerId="ADAL" clId="{817AE81A-AFDA-4A66-9742-5F2F83385569}" dt="2024-05-09T09:00:36.237" v="3124" actId="1037"/>
          <ac:spMkLst>
            <pc:docMk/>
            <pc:sldMk cId="927912470" sldId="326"/>
            <ac:spMk id="179" creationId="{8BDF853F-1411-4183-B0B5-D570BE7CB69C}"/>
          </ac:spMkLst>
        </pc:spChg>
        <pc:spChg chg="add mod">
          <ac:chgData name="Ewa Kazimierska" userId="8edb7084-dccb-4d8f-9cfb-38098ea1d667" providerId="ADAL" clId="{817AE81A-AFDA-4A66-9742-5F2F83385569}" dt="2024-05-09T09:00:36.237" v="3124" actId="1037"/>
          <ac:spMkLst>
            <pc:docMk/>
            <pc:sldMk cId="927912470" sldId="326"/>
            <ac:spMk id="180" creationId="{7BC50BD2-018D-4841-92A7-587B045D8659}"/>
          </ac:spMkLst>
        </pc:spChg>
        <pc:spChg chg="add mod">
          <ac:chgData name="Ewa Kazimierska" userId="8edb7084-dccb-4d8f-9cfb-38098ea1d667" providerId="ADAL" clId="{817AE81A-AFDA-4A66-9742-5F2F83385569}" dt="2024-05-09T09:00:36.237" v="3124" actId="1037"/>
          <ac:spMkLst>
            <pc:docMk/>
            <pc:sldMk cId="927912470" sldId="326"/>
            <ac:spMk id="181" creationId="{C370481E-651D-471B-B9E1-5BCAEEBDFDC5}"/>
          </ac:spMkLst>
        </pc:spChg>
        <pc:spChg chg="add mod">
          <ac:chgData name="Ewa Kazimierska" userId="8edb7084-dccb-4d8f-9cfb-38098ea1d667" providerId="ADAL" clId="{817AE81A-AFDA-4A66-9742-5F2F83385569}" dt="2024-05-09T09:00:36.237" v="3124" actId="1037"/>
          <ac:spMkLst>
            <pc:docMk/>
            <pc:sldMk cId="927912470" sldId="326"/>
            <ac:spMk id="182" creationId="{1826B5B5-4FC4-482D-AEEA-71C29F339FB4}"/>
          </ac:spMkLst>
        </pc:spChg>
        <pc:spChg chg="add mod">
          <ac:chgData name="Ewa Kazimierska" userId="8edb7084-dccb-4d8f-9cfb-38098ea1d667" providerId="ADAL" clId="{817AE81A-AFDA-4A66-9742-5F2F83385569}" dt="2024-05-09T09:00:36.237" v="3124" actId="1037"/>
          <ac:spMkLst>
            <pc:docMk/>
            <pc:sldMk cId="927912470" sldId="326"/>
            <ac:spMk id="183" creationId="{6294EE56-D963-43D1-B6AC-BDB1952C188E}"/>
          </ac:spMkLst>
        </pc:spChg>
        <pc:spChg chg="add mod">
          <ac:chgData name="Ewa Kazimierska" userId="8edb7084-dccb-4d8f-9cfb-38098ea1d667" providerId="ADAL" clId="{817AE81A-AFDA-4A66-9742-5F2F83385569}" dt="2024-05-09T09:00:36.237" v="3124" actId="1037"/>
          <ac:spMkLst>
            <pc:docMk/>
            <pc:sldMk cId="927912470" sldId="326"/>
            <ac:spMk id="184" creationId="{57EF010B-DCF8-4BA9-BA14-B0BDA0942A06}"/>
          </ac:spMkLst>
        </pc:spChg>
        <pc:spChg chg="add mod">
          <ac:chgData name="Ewa Kazimierska" userId="8edb7084-dccb-4d8f-9cfb-38098ea1d667" providerId="ADAL" clId="{817AE81A-AFDA-4A66-9742-5F2F83385569}" dt="2024-05-09T09:00:36.237" v="3124" actId="1037"/>
          <ac:spMkLst>
            <pc:docMk/>
            <pc:sldMk cId="927912470" sldId="326"/>
            <ac:spMk id="185" creationId="{7A31B11D-1BBC-4C9B-BF3F-89BF11FCCA44}"/>
          </ac:spMkLst>
        </pc:spChg>
        <pc:spChg chg="add mod">
          <ac:chgData name="Ewa Kazimierska" userId="8edb7084-dccb-4d8f-9cfb-38098ea1d667" providerId="ADAL" clId="{817AE81A-AFDA-4A66-9742-5F2F83385569}" dt="2024-05-09T09:00:36.237" v="3124" actId="1037"/>
          <ac:spMkLst>
            <pc:docMk/>
            <pc:sldMk cId="927912470" sldId="326"/>
            <ac:spMk id="186" creationId="{DE46EA59-1FB0-4282-8FD4-D058A6CF7056}"/>
          </ac:spMkLst>
        </pc:spChg>
        <pc:spChg chg="add mod">
          <ac:chgData name="Ewa Kazimierska" userId="8edb7084-dccb-4d8f-9cfb-38098ea1d667" providerId="ADAL" clId="{817AE81A-AFDA-4A66-9742-5F2F83385569}" dt="2024-05-09T09:00:36.237" v="3124" actId="1037"/>
          <ac:spMkLst>
            <pc:docMk/>
            <pc:sldMk cId="927912470" sldId="326"/>
            <ac:spMk id="187" creationId="{5B2155E7-CC0B-4211-8C60-6C5A4919AC25}"/>
          </ac:spMkLst>
        </pc:spChg>
        <pc:spChg chg="add mod">
          <ac:chgData name="Ewa Kazimierska" userId="8edb7084-dccb-4d8f-9cfb-38098ea1d667" providerId="ADAL" clId="{817AE81A-AFDA-4A66-9742-5F2F83385569}" dt="2024-05-09T09:00:36.237" v="3124" actId="1037"/>
          <ac:spMkLst>
            <pc:docMk/>
            <pc:sldMk cId="927912470" sldId="326"/>
            <ac:spMk id="188" creationId="{0217AB16-42EC-4994-8866-BCB9E53B6F34}"/>
          </ac:spMkLst>
        </pc:spChg>
        <pc:spChg chg="add mod">
          <ac:chgData name="Ewa Kazimierska" userId="8edb7084-dccb-4d8f-9cfb-38098ea1d667" providerId="ADAL" clId="{817AE81A-AFDA-4A66-9742-5F2F83385569}" dt="2024-05-09T09:00:36.237" v="3124" actId="1037"/>
          <ac:spMkLst>
            <pc:docMk/>
            <pc:sldMk cId="927912470" sldId="326"/>
            <ac:spMk id="189" creationId="{17948AD0-5800-43E9-99C7-B1D51C80140D}"/>
          </ac:spMkLst>
        </pc:spChg>
        <pc:spChg chg="add mod">
          <ac:chgData name="Ewa Kazimierska" userId="8edb7084-dccb-4d8f-9cfb-38098ea1d667" providerId="ADAL" clId="{817AE81A-AFDA-4A66-9742-5F2F83385569}" dt="2024-05-09T09:00:36.237" v="3124" actId="1037"/>
          <ac:spMkLst>
            <pc:docMk/>
            <pc:sldMk cId="927912470" sldId="326"/>
            <ac:spMk id="190" creationId="{67B11CD9-32B3-4D78-A3C9-0C6C50920181}"/>
          </ac:spMkLst>
        </pc:spChg>
        <pc:spChg chg="add mod">
          <ac:chgData name="Ewa Kazimierska" userId="8edb7084-dccb-4d8f-9cfb-38098ea1d667" providerId="ADAL" clId="{817AE81A-AFDA-4A66-9742-5F2F83385569}" dt="2024-05-09T09:00:36.237" v="3124" actId="1037"/>
          <ac:spMkLst>
            <pc:docMk/>
            <pc:sldMk cId="927912470" sldId="326"/>
            <ac:spMk id="191" creationId="{EF901596-20F2-4129-B81A-2B8380C3A623}"/>
          </ac:spMkLst>
        </pc:spChg>
        <pc:spChg chg="add mod">
          <ac:chgData name="Ewa Kazimierska" userId="8edb7084-dccb-4d8f-9cfb-38098ea1d667" providerId="ADAL" clId="{817AE81A-AFDA-4A66-9742-5F2F83385569}" dt="2024-05-09T09:00:36.237" v="3124" actId="1037"/>
          <ac:spMkLst>
            <pc:docMk/>
            <pc:sldMk cId="927912470" sldId="326"/>
            <ac:spMk id="192" creationId="{4961C9D0-CCCE-47C0-A3BE-751A2F244F28}"/>
          </ac:spMkLst>
        </pc:spChg>
        <pc:spChg chg="add mod">
          <ac:chgData name="Ewa Kazimierska" userId="8edb7084-dccb-4d8f-9cfb-38098ea1d667" providerId="ADAL" clId="{817AE81A-AFDA-4A66-9742-5F2F83385569}" dt="2024-05-09T09:00:36.237" v="3124" actId="1037"/>
          <ac:spMkLst>
            <pc:docMk/>
            <pc:sldMk cId="927912470" sldId="326"/>
            <ac:spMk id="193" creationId="{5A91F645-72B4-4911-A0F2-93BF976F6328}"/>
          </ac:spMkLst>
        </pc:spChg>
        <pc:spChg chg="add mod">
          <ac:chgData name="Ewa Kazimierska" userId="8edb7084-dccb-4d8f-9cfb-38098ea1d667" providerId="ADAL" clId="{817AE81A-AFDA-4A66-9742-5F2F83385569}" dt="2024-05-09T09:00:36.237" v="3124" actId="1037"/>
          <ac:spMkLst>
            <pc:docMk/>
            <pc:sldMk cId="927912470" sldId="326"/>
            <ac:spMk id="194" creationId="{297EA041-C2A2-4CFE-880F-699ED33CE189}"/>
          </ac:spMkLst>
        </pc:spChg>
        <pc:spChg chg="add mod">
          <ac:chgData name="Ewa Kazimierska" userId="8edb7084-dccb-4d8f-9cfb-38098ea1d667" providerId="ADAL" clId="{817AE81A-AFDA-4A66-9742-5F2F83385569}" dt="2024-05-09T09:00:36.237" v="3124" actId="1037"/>
          <ac:spMkLst>
            <pc:docMk/>
            <pc:sldMk cId="927912470" sldId="326"/>
            <ac:spMk id="195" creationId="{BC610E09-F886-4B7C-B264-C8804ECF4484}"/>
          </ac:spMkLst>
        </pc:spChg>
        <pc:spChg chg="add mod">
          <ac:chgData name="Ewa Kazimierska" userId="8edb7084-dccb-4d8f-9cfb-38098ea1d667" providerId="ADAL" clId="{817AE81A-AFDA-4A66-9742-5F2F83385569}" dt="2024-05-09T09:00:36.237" v="3124" actId="1037"/>
          <ac:spMkLst>
            <pc:docMk/>
            <pc:sldMk cId="927912470" sldId="326"/>
            <ac:spMk id="196" creationId="{071588B3-D687-4FFC-ABC7-B2AD0B9D87F7}"/>
          </ac:spMkLst>
        </pc:spChg>
        <pc:spChg chg="add mod">
          <ac:chgData name="Ewa Kazimierska" userId="8edb7084-dccb-4d8f-9cfb-38098ea1d667" providerId="ADAL" clId="{817AE81A-AFDA-4A66-9742-5F2F83385569}" dt="2024-05-09T09:00:36.237" v="3124" actId="1037"/>
          <ac:spMkLst>
            <pc:docMk/>
            <pc:sldMk cId="927912470" sldId="326"/>
            <ac:spMk id="197" creationId="{73DA0955-86E8-4E18-91B3-2576AAECAEAF}"/>
          </ac:spMkLst>
        </pc:spChg>
        <pc:spChg chg="add del mod">
          <ac:chgData name="Ewa Kazimierska" userId="8edb7084-dccb-4d8f-9cfb-38098ea1d667" providerId="ADAL" clId="{817AE81A-AFDA-4A66-9742-5F2F83385569}" dt="2024-05-09T09:43:19.699" v="3438" actId="478"/>
          <ac:spMkLst>
            <pc:docMk/>
            <pc:sldMk cId="927912470" sldId="326"/>
            <ac:spMk id="198" creationId="{55FDA732-5759-41F7-8878-DA283A3EDB65}"/>
          </ac:spMkLst>
        </pc:spChg>
        <pc:spChg chg="add del mod">
          <ac:chgData name="Ewa Kazimierska" userId="8edb7084-dccb-4d8f-9cfb-38098ea1d667" providerId="ADAL" clId="{817AE81A-AFDA-4A66-9742-5F2F83385569}" dt="2024-05-09T09:45:58.423" v="3480" actId="478"/>
          <ac:spMkLst>
            <pc:docMk/>
            <pc:sldMk cId="927912470" sldId="326"/>
            <ac:spMk id="199" creationId="{202B47E9-3712-4E00-8929-80461E8BB70B}"/>
          </ac:spMkLst>
        </pc:spChg>
        <pc:grpChg chg="add mod">
          <ac:chgData name="Ewa Kazimierska" userId="8edb7084-dccb-4d8f-9cfb-38098ea1d667" providerId="ADAL" clId="{817AE81A-AFDA-4A66-9742-5F2F83385569}" dt="2024-05-03T07:30:46.197" v="2479" actId="1038"/>
          <ac:grpSpMkLst>
            <pc:docMk/>
            <pc:sldMk cId="927912470" sldId="326"/>
            <ac:grpSpMk id="6" creationId="{CFF9B342-ACD9-477F-9FA6-84A8388FE3D1}"/>
          </ac:grpSpMkLst>
        </pc:grpChg>
        <pc:grpChg chg="add mod">
          <ac:chgData name="Ewa Kazimierska" userId="8edb7084-dccb-4d8f-9cfb-38098ea1d667" providerId="ADAL" clId="{817AE81A-AFDA-4A66-9742-5F2F83385569}" dt="2024-05-03T07:30:46.197" v="2479" actId="1038"/>
          <ac:grpSpMkLst>
            <pc:docMk/>
            <pc:sldMk cId="927912470" sldId="326"/>
            <ac:grpSpMk id="26" creationId="{585C991C-4609-43F8-A475-F08D70FAA341}"/>
          </ac:grpSpMkLst>
        </pc:grpChg>
        <pc:grpChg chg="add mod">
          <ac:chgData name="Ewa Kazimierska" userId="8edb7084-dccb-4d8f-9cfb-38098ea1d667" providerId="ADAL" clId="{817AE81A-AFDA-4A66-9742-5F2F83385569}" dt="2024-05-02T17:30:54.272" v="1843" actId="207"/>
          <ac:grpSpMkLst>
            <pc:docMk/>
            <pc:sldMk cId="927912470" sldId="326"/>
            <ac:grpSpMk id="27" creationId="{E10646A9-AF46-4600-A42D-22E979502460}"/>
          </ac:grpSpMkLst>
        </pc:grpChg>
        <pc:grpChg chg="add mod">
          <ac:chgData name="Ewa Kazimierska" userId="8edb7084-dccb-4d8f-9cfb-38098ea1d667" providerId="ADAL" clId="{817AE81A-AFDA-4A66-9742-5F2F83385569}" dt="2024-05-02T17:30:54.272" v="1843" actId="207"/>
          <ac:grpSpMkLst>
            <pc:docMk/>
            <pc:sldMk cId="927912470" sldId="326"/>
            <ac:grpSpMk id="31" creationId="{886185AB-9B5A-477B-92BA-80E55DAAEBFE}"/>
          </ac:grpSpMkLst>
        </pc:grpChg>
        <pc:grpChg chg="add mod">
          <ac:chgData name="Ewa Kazimierska" userId="8edb7084-dccb-4d8f-9cfb-38098ea1d667" providerId="ADAL" clId="{817AE81A-AFDA-4A66-9742-5F2F83385569}" dt="2024-05-03T07:30:46.197" v="2479" actId="1038"/>
          <ac:grpSpMkLst>
            <pc:docMk/>
            <pc:sldMk cId="927912470" sldId="326"/>
            <ac:grpSpMk id="36" creationId="{003B713F-7DB4-4BA2-A608-6D358260F19C}"/>
          </ac:grpSpMkLst>
        </pc:grpChg>
        <pc:grpChg chg="add mod">
          <ac:chgData name="Ewa Kazimierska" userId="8edb7084-dccb-4d8f-9cfb-38098ea1d667" providerId="ADAL" clId="{817AE81A-AFDA-4A66-9742-5F2F83385569}" dt="2024-05-03T07:30:46.197" v="2479" actId="1038"/>
          <ac:grpSpMkLst>
            <pc:docMk/>
            <pc:sldMk cId="927912470" sldId="326"/>
            <ac:grpSpMk id="37" creationId="{86929B33-01DB-4711-A348-033D8294767F}"/>
          </ac:grpSpMkLst>
        </pc:grpChg>
        <pc:grpChg chg="mod">
          <ac:chgData name="Ewa Kazimierska" userId="8edb7084-dccb-4d8f-9cfb-38098ea1d667" providerId="ADAL" clId="{817AE81A-AFDA-4A66-9742-5F2F83385569}" dt="2024-05-02T17:30:54.272" v="1843" actId="207"/>
          <ac:grpSpMkLst>
            <pc:docMk/>
            <pc:sldMk cId="927912470" sldId="326"/>
            <ac:grpSpMk id="38" creationId="{A05CA7CE-14AB-45CE-B05C-338C281D7014}"/>
          </ac:grpSpMkLst>
        </pc:grpChg>
        <pc:grpChg chg="mod">
          <ac:chgData name="Ewa Kazimierska" userId="8edb7084-dccb-4d8f-9cfb-38098ea1d667" providerId="ADAL" clId="{817AE81A-AFDA-4A66-9742-5F2F83385569}" dt="2024-05-02T17:30:54.272" v="1843" actId="207"/>
          <ac:grpSpMkLst>
            <pc:docMk/>
            <pc:sldMk cId="927912470" sldId="326"/>
            <ac:grpSpMk id="39" creationId="{A3F4C4FF-40D9-4363-9643-1A16351373CB}"/>
          </ac:grpSpMkLst>
        </pc:grpChg>
        <pc:grpChg chg="add mod">
          <ac:chgData name="Ewa Kazimierska" userId="8edb7084-dccb-4d8f-9cfb-38098ea1d667" providerId="ADAL" clId="{817AE81A-AFDA-4A66-9742-5F2F83385569}" dt="2024-05-03T07:30:46.197" v="2479" actId="1038"/>
          <ac:grpSpMkLst>
            <pc:docMk/>
            <pc:sldMk cId="927912470" sldId="326"/>
            <ac:grpSpMk id="49" creationId="{E47AC97B-C958-40D6-A414-CD6837522DFB}"/>
          </ac:grpSpMkLst>
        </pc:grpChg>
        <pc:grpChg chg="add mod">
          <ac:chgData name="Ewa Kazimierska" userId="8edb7084-dccb-4d8f-9cfb-38098ea1d667" providerId="ADAL" clId="{817AE81A-AFDA-4A66-9742-5F2F83385569}" dt="2024-05-03T07:30:46.197" v="2479" actId="1038"/>
          <ac:grpSpMkLst>
            <pc:docMk/>
            <pc:sldMk cId="927912470" sldId="326"/>
            <ac:grpSpMk id="53" creationId="{DD33A882-A604-45B9-AFF5-9DACB4425193}"/>
          </ac:grpSpMkLst>
        </pc:grpChg>
        <pc:grpChg chg="add mod">
          <ac:chgData name="Ewa Kazimierska" userId="8edb7084-dccb-4d8f-9cfb-38098ea1d667" providerId="ADAL" clId="{817AE81A-AFDA-4A66-9742-5F2F83385569}" dt="2024-05-03T07:30:46.197" v="2479" actId="1038"/>
          <ac:grpSpMkLst>
            <pc:docMk/>
            <pc:sldMk cId="927912470" sldId="326"/>
            <ac:grpSpMk id="57" creationId="{F7AF3929-C1FE-4B15-A54E-167A6BD037CC}"/>
          </ac:grpSpMkLst>
        </pc:grpChg>
        <pc:grpChg chg="mod">
          <ac:chgData name="Ewa Kazimierska" userId="8edb7084-dccb-4d8f-9cfb-38098ea1d667" providerId="ADAL" clId="{817AE81A-AFDA-4A66-9742-5F2F83385569}" dt="2024-05-02T17:30:54.272" v="1843" actId="207"/>
          <ac:grpSpMkLst>
            <pc:docMk/>
            <pc:sldMk cId="927912470" sldId="326"/>
            <ac:grpSpMk id="58" creationId="{3184FB25-448B-4A91-B21A-FCB42F50D147}"/>
          </ac:grpSpMkLst>
        </pc:grpChg>
        <pc:grpChg chg="mod">
          <ac:chgData name="Ewa Kazimierska" userId="8edb7084-dccb-4d8f-9cfb-38098ea1d667" providerId="ADAL" clId="{817AE81A-AFDA-4A66-9742-5F2F83385569}" dt="2024-05-02T17:30:54.272" v="1843" actId="207"/>
          <ac:grpSpMkLst>
            <pc:docMk/>
            <pc:sldMk cId="927912470" sldId="326"/>
            <ac:grpSpMk id="59" creationId="{5625FCCF-B9F9-42BA-BC22-7FDD0A6EBD0A}"/>
          </ac:grpSpMkLst>
        </pc:grpChg>
        <pc:picChg chg="add del mod">
          <ac:chgData name="Ewa Kazimierska" userId="8edb7084-dccb-4d8f-9cfb-38098ea1d667" providerId="ADAL" clId="{817AE81A-AFDA-4A66-9742-5F2F83385569}" dt="2024-05-09T09:45:57.015" v="3479" actId="478"/>
          <ac:picMkLst>
            <pc:docMk/>
            <pc:sldMk cId="927912470" sldId="326"/>
            <ac:picMk id="71" creationId="{4AF2F7BD-88DE-4F14-A39D-49013219A5E6}"/>
          </ac:picMkLst>
        </pc:picChg>
        <pc:cxnChg chg="add del mod">
          <ac:chgData name="Ewa Kazimierska" userId="8edb7084-dccb-4d8f-9cfb-38098ea1d667" providerId="ADAL" clId="{817AE81A-AFDA-4A66-9742-5F2F83385569}" dt="2024-05-09T09:45:59.370" v="3481" actId="478"/>
          <ac:cxnSpMkLst>
            <pc:docMk/>
            <pc:sldMk cId="927912470" sldId="326"/>
            <ac:cxnSpMk id="65" creationId="{474671F0-A9D0-433A-93BB-BF659E083BF0}"/>
          </ac:cxnSpMkLst>
        </pc:cxnChg>
        <pc:cxnChg chg="add mod">
          <ac:chgData name="Ewa Kazimierska" userId="8edb7084-dccb-4d8f-9cfb-38098ea1d667" providerId="ADAL" clId="{817AE81A-AFDA-4A66-9742-5F2F83385569}" dt="2024-05-03T07:30:46.197" v="2479" actId="1038"/>
          <ac:cxnSpMkLst>
            <pc:docMk/>
            <pc:sldMk cId="927912470" sldId="326"/>
            <ac:cxnSpMk id="67" creationId="{AD44CAB7-CE65-4B1F-A288-B26AB59EA0DF}"/>
          </ac:cxnSpMkLst>
        </pc:cxnChg>
        <pc:cxnChg chg="add mod">
          <ac:chgData name="Ewa Kazimierska" userId="8edb7084-dccb-4d8f-9cfb-38098ea1d667" providerId="ADAL" clId="{817AE81A-AFDA-4A66-9742-5F2F83385569}" dt="2024-05-03T07:30:46.197" v="2479" actId="1038"/>
          <ac:cxnSpMkLst>
            <pc:docMk/>
            <pc:sldMk cId="927912470" sldId="326"/>
            <ac:cxnSpMk id="68" creationId="{3F7F2CDC-B825-402A-A9A1-2C835DCEC7F0}"/>
          </ac:cxnSpMkLst>
        </pc:cxnChg>
        <pc:cxnChg chg="add mod">
          <ac:chgData name="Ewa Kazimierska" userId="8edb7084-dccb-4d8f-9cfb-38098ea1d667" providerId="ADAL" clId="{817AE81A-AFDA-4A66-9742-5F2F83385569}" dt="2024-05-03T07:30:46.197" v="2479" actId="1038"/>
          <ac:cxnSpMkLst>
            <pc:docMk/>
            <pc:sldMk cId="927912470" sldId="326"/>
            <ac:cxnSpMk id="69" creationId="{FEF249A1-DCA0-440F-8FA9-BA80BCD32D12}"/>
          </ac:cxnSpMkLst>
        </pc:cxnChg>
        <pc:cxnChg chg="add mod">
          <ac:chgData name="Ewa Kazimierska" userId="8edb7084-dccb-4d8f-9cfb-38098ea1d667" providerId="ADAL" clId="{817AE81A-AFDA-4A66-9742-5F2F83385569}" dt="2024-05-03T07:30:46.197" v="2479" actId="1038"/>
          <ac:cxnSpMkLst>
            <pc:docMk/>
            <pc:sldMk cId="927912470" sldId="326"/>
            <ac:cxnSpMk id="70" creationId="{EB94F9BD-C85D-4433-8D0C-078A35147167}"/>
          </ac:cxnSpMkLst>
        </pc:cxnChg>
        <pc:cxnChg chg="add del mod">
          <ac:chgData name="Ewa Kazimierska" userId="8edb7084-dccb-4d8f-9cfb-38098ea1d667" providerId="ADAL" clId="{817AE81A-AFDA-4A66-9742-5F2F83385569}" dt="2024-05-02T17:32:56.436" v="1879" actId="478"/>
          <ac:cxnSpMkLst>
            <pc:docMk/>
            <pc:sldMk cId="927912470" sldId="326"/>
            <ac:cxnSpMk id="71" creationId="{8E57A97E-4691-4AE4-A9E7-F4A1DF170BC5}"/>
          </ac:cxnSpMkLst>
        </pc:cxnChg>
        <pc:cxnChg chg="add del mod">
          <ac:chgData name="Ewa Kazimierska" userId="8edb7084-dccb-4d8f-9cfb-38098ea1d667" providerId="ADAL" clId="{817AE81A-AFDA-4A66-9742-5F2F83385569}" dt="2024-05-02T17:32:56.436" v="1879" actId="478"/>
          <ac:cxnSpMkLst>
            <pc:docMk/>
            <pc:sldMk cId="927912470" sldId="326"/>
            <ac:cxnSpMk id="72" creationId="{86876E8B-CC69-456C-82B8-1058142BE458}"/>
          </ac:cxnSpMkLst>
        </pc:cxnChg>
        <pc:cxnChg chg="add del mod">
          <ac:chgData name="Ewa Kazimierska" userId="8edb7084-dccb-4d8f-9cfb-38098ea1d667" providerId="ADAL" clId="{817AE81A-AFDA-4A66-9742-5F2F83385569}" dt="2024-05-02T17:32:56.436" v="1879" actId="478"/>
          <ac:cxnSpMkLst>
            <pc:docMk/>
            <pc:sldMk cId="927912470" sldId="326"/>
            <ac:cxnSpMk id="73" creationId="{8572EB02-C2D7-4FE2-9F22-61866E79A573}"/>
          </ac:cxnSpMkLst>
        </pc:cxnChg>
        <pc:cxnChg chg="add del mod">
          <ac:chgData name="Ewa Kazimierska" userId="8edb7084-dccb-4d8f-9cfb-38098ea1d667" providerId="ADAL" clId="{817AE81A-AFDA-4A66-9742-5F2F83385569}" dt="2024-05-02T17:32:56.436" v="1879" actId="478"/>
          <ac:cxnSpMkLst>
            <pc:docMk/>
            <pc:sldMk cId="927912470" sldId="326"/>
            <ac:cxnSpMk id="74" creationId="{CA6E8FD2-26F7-4D11-84E6-AF2598EBA9D0}"/>
          </ac:cxnSpMkLst>
        </pc:cxnChg>
        <pc:cxnChg chg="add del mod">
          <ac:chgData name="Ewa Kazimierska" userId="8edb7084-dccb-4d8f-9cfb-38098ea1d667" providerId="ADAL" clId="{817AE81A-AFDA-4A66-9742-5F2F83385569}" dt="2024-05-02T17:32:56.436" v="1879" actId="478"/>
          <ac:cxnSpMkLst>
            <pc:docMk/>
            <pc:sldMk cId="927912470" sldId="326"/>
            <ac:cxnSpMk id="75" creationId="{D672D89D-AD7F-406D-B2CE-CB5B6DEF7C13}"/>
          </ac:cxnSpMkLst>
        </pc:cxnChg>
        <pc:cxnChg chg="add del mod">
          <ac:chgData name="Ewa Kazimierska" userId="8edb7084-dccb-4d8f-9cfb-38098ea1d667" providerId="ADAL" clId="{817AE81A-AFDA-4A66-9742-5F2F83385569}" dt="2024-05-02T17:32:56.436" v="1879" actId="478"/>
          <ac:cxnSpMkLst>
            <pc:docMk/>
            <pc:sldMk cId="927912470" sldId="326"/>
            <ac:cxnSpMk id="76" creationId="{3DF822EC-99E4-49B6-A535-BF6F4C2B4A06}"/>
          </ac:cxnSpMkLst>
        </pc:cxnChg>
        <pc:cxnChg chg="add del mod">
          <ac:chgData name="Ewa Kazimierska" userId="8edb7084-dccb-4d8f-9cfb-38098ea1d667" providerId="ADAL" clId="{817AE81A-AFDA-4A66-9742-5F2F83385569}" dt="2024-05-02T17:32:56.436" v="1879" actId="478"/>
          <ac:cxnSpMkLst>
            <pc:docMk/>
            <pc:sldMk cId="927912470" sldId="326"/>
            <ac:cxnSpMk id="77" creationId="{4B26F12D-C8BE-428E-A466-85B39A368AC4}"/>
          </ac:cxnSpMkLst>
        </pc:cxnChg>
        <pc:cxnChg chg="add del mod">
          <ac:chgData name="Ewa Kazimierska" userId="8edb7084-dccb-4d8f-9cfb-38098ea1d667" providerId="ADAL" clId="{817AE81A-AFDA-4A66-9742-5F2F83385569}" dt="2024-05-02T17:32:56.436" v="1879" actId="478"/>
          <ac:cxnSpMkLst>
            <pc:docMk/>
            <pc:sldMk cId="927912470" sldId="326"/>
            <ac:cxnSpMk id="78" creationId="{BE55B9A2-D304-41BA-B960-80686565B474}"/>
          </ac:cxnSpMkLst>
        </pc:cxnChg>
        <pc:cxnChg chg="add del mod">
          <ac:chgData name="Ewa Kazimierska" userId="8edb7084-dccb-4d8f-9cfb-38098ea1d667" providerId="ADAL" clId="{817AE81A-AFDA-4A66-9742-5F2F83385569}" dt="2024-05-02T17:32:56.436" v="1879" actId="478"/>
          <ac:cxnSpMkLst>
            <pc:docMk/>
            <pc:sldMk cId="927912470" sldId="326"/>
            <ac:cxnSpMk id="79" creationId="{C747D508-D883-4836-923A-8383297BE9A3}"/>
          </ac:cxnSpMkLst>
        </pc:cxnChg>
        <pc:cxnChg chg="add del mod">
          <ac:chgData name="Ewa Kazimierska" userId="8edb7084-dccb-4d8f-9cfb-38098ea1d667" providerId="ADAL" clId="{817AE81A-AFDA-4A66-9742-5F2F83385569}" dt="2024-05-02T17:32:56.436" v="1879" actId="478"/>
          <ac:cxnSpMkLst>
            <pc:docMk/>
            <pc:sldMk cId="927912470" sldId="326"/>
            <ac:cxnSpMk id="80" creationId="{2279D37F-59BA-40DD-9A72-96F13CE9F13E}"/>
          </ac:cxnSpMkLst>
        </pc:cxnChg>
        <pc:cxnChg chg="add del mod">
          <ac:chgData name="Ewa Kazimierska" userId="8edb7084-dccb-4d8f-9cfb-38098ea1d667" providerId="ADAL" clId="{817AE81A-AFDA-4A66-9742-5F2F83385569}" dt="2024-05-02T17:32:56.436" v="1879" actId="478"/>
          <ac:cxnSpMkLst>
            <pc:docMk/>
            <pc:sldMk cId="927912470" sldId="326"/>
            <ac:cxnSpMk id="81" creationId="{437093B6-99E7-4716-AA7F-34F96F695ABA}"/>
          </ac:cxnSpMkLst>
        </pc:cxnChg>
        <pc:cxnChg chg="add del mod">
          <ac:chgData name="Ewa Kazimierska" userId="8edb7084-dccb-4d8f-9cfb-38098ea1d667" providerId="ADAL" clId="{817AE81A-AFDA-4A66-9742-5F2F83385569}" dt="2024-05-02T17:32:56.436" v="1879" actId="478"/>
          <ac:cxnSpMkLst>
            <pc:docMk/>
            <pc:sldMk cId="927912470" sldId="326"/>
            <ac:cxnSpMk id="82" creationId="{519E06A8-5ED1-4650-96D7-7B5AB3B78591}"/>
          </ac:cxnSpMkLst>
        </pc:cxnChg>
        <pc:cxnChg chg="add del mod">
          <ac:chgData name="Ewa Kazimierska" userId="8edb7084-dccb-4d8f-9cfb-38098ea1d667" providerId="ADAL" clId="{817AE81A-AFDA-4A66-9742-5F2F83385569}" dt="2024-05-02T17:32:56.436" v="1879" actId="478"/>
          <ac:cxnSpMkLst>
            <pc:docMk/>
            <pc:sldMk cId="927912470" sldId="326"/>
            <ac:cxnSpMk id="83" creationId="{EDFEA0B4-E681-4F78-94DA-20C5953F3795}"/>
          </ac:cxnSpMkLst>
        </pc:cxnChg>
        <pc:cxnChg chg="add del mod">
          <ac:chgData name="Ewa Kazimierska" userId="8edb7084-dccb-4d8f-9cfb-38098ea1d667" providerId="ADAL" clId="{817AE81A-AFDA-4A66-9742-5F2F83385569}" dt="2024-05-02T17:32:56.436" v="1879" actId="478"/>
          <ac:cxnSpMkLst>
            <pc:docMk/>
            <pc:sldMk cId="927912470" sldId="326"/>
            <ac:cxnSpMk id="84" creationId="{A48E55E8-EAD8-4705-AEBE-E0BB43F37A36}"/>
          </ac:cxnSpMkLst>
        </pc:cxnChg>
        <pc:cxnChg chg="add del mod">
          <ac:chgData name="Ewa Kazimierska" userId="8edb7084-dccb-4d8f-9cfb-38098ea1d667" providerId="ADAL" clId="{817AE81A-AFDA-4A66-9742-5F2F83385569}" dt="2024-05-02T17:32:56.436" v="1879" actId="478"/>
          <ac:cxnSpMkLst>
            <pc:docMk/>
            <pc:sldMk cId="927912470" sldId="326"/>
            <ac:cxnSpMk id="85" creationId="{993CCB01-0D5D-49F9-B6F5-F074172AAD5E}"/>
          </ac:cxnSpMkLst>
        </pc:cxnChg>
        <pc:cxnChg chg="add del mod">
          <ac:chgData name="Ewa Kazimierska" userId="8edb7084-dccb-4d8f-9cfb-38098ea1d667" providerId="ADAL" clId="{817AE81A-AFDA-4A66-9742-5F2F83385569}" dt="2024-05-02T17:32:56.436" v="1879" actId="478"/>
          <ac:cxnSpMkLst>
            <pc:docMk/>
            <pc:sldMk cId="927912470" sldId="326"/>
            <ac:cxnSpMk id="86" creationId="{C5CDA722-15EF-46E9-ADB4-0B1278281BEE}"/>
          </ac:cxnSpMkLst>
        </pc:cxnChg>
        <pc:cxnChg chg="add mod">
          <ac:chgData name="Ewa Kazimierska" userId="8edb7084-dccb-4d8f-9cfb-38098ea1d667" providerId="ADAL" clId="{817AE81A-AFDA-4A66-9742-5F2F83385569}" dt="2024-05-03T07:30:46.197" v="2479" actId="1038"/>
          <ac:cxnSpMkLst>
            <pc:docMk/>
            <pc:sldMk cId="927912470" sldId="326"/>
            <ac:cxnSpMk id="87" creationId="{6B9F254F-6935-40C5-A7CD-916F998835A0}"/>
          </ac:cxnSpMkLst>
        </pc:cxnChg>
        <pc:cxnChg chg="add mod">
          <ac:chgData name="Ewa Kazimierska" userId="8edb7084-dccb-4d8f-9cfb-38098ea1d667" providerId="ADAL" clId="{817AE81A-AFDA-4A66-9742-5F2F83385569}" dt="2024-05-03T07:30:46.197" v="2479" actId="1038"/>
          <ac:cxnSpMkLst>
            <pc:docMk/>
            <pc:sldMk cId="927912470" sldId="326"/>
            <ac:cxnSpMk id="88" creationId="{D284FC8D-1988-4DC6-B763-EFD90A4DD60F}"/>
          </ac:cxnSpMkLst>
        </pc:cxnChg>
        <pc:cxnChg chg="add mod">
          <ac:chgData name="Ewa Kazimierska" userId="8edb7084-dccb-4d8f-9cfb-38098ea1d667" providerId="ADAL" clId="{817AE81A-AFDA-4A66-9742-5F2F83385569}" dt="2024-05-03T07:30:46.197" v="2479" actId="1038"/>
          <ac:cxnSpMkLst>
            <pc:docMk/>
            <pc:sldMk cId="927912470" sldId="326"/>
            <ac:cxnSpMk id="89" creationId="{6A407C42-7CDB-4019-BC7C-4D7F485704AD}"/>
          </ac:cxnSpMkLst>
        </pc:cxnChg>
        <pc:cxnChg chg="add mod">
          <ac:chgData name="Ewa Kazimierska" userId="8edb7084-dccb-4d8f-9cfb-38098ea1d667" providerId="ADAL" clId="{817AE81A-AFDA-4A66-9742-5F2F83385569}" dt="2024-05-03T07:30:46.197" v="2479" actId="1038"/>
          <ac:cxnSpMkLst>
            <pc:docMk/>
            <pc:sldMk cId="927912470" sldId="326"/>
            <ac:cxnSpMk id="90" creationId="{76FC34FC-EED2-42EB-A62B-71C164272C42}"/>
          </ac:cxnSpMkLst>
        </pc:cxnChg>
        <pc:cxnChg chg="add mod">
          <ac:chgData name="Ewa Kazimierska" userId="8edb7084-dccb-4d8f-9cfb-38098ea1d667" providerId="ADAL" clId="{817AE81A-AFDA-4A66-9742-5F2F83385569}" dt="2024-05-03T07:30:46.197" v="2479" actId="1038"/>
          <ac:cxnSpMkLst>
            <pc:docMk/>
            <pc:sldMk cId="927912470" sldId="326"/>
            <ac:cxnSpMk id="91" creationId="{16B2AB0B-C494-4D0C-B6BB-E85C4C753C84}"/>
          </ac:cxnSpMkLst>
        </pc:cxnChg>
        <pc:cxnChg chg="add mod">
          <ac:chgData name="Ewa Kazimierska" userId="8edb7084-dccb-4d8f-9cfb-38098ea1d667" providerId="ADAL" clId="{817AE81A-AFDA-4A66-9742-5F2F83385569}" dt="2024-05-03T07:30:46.197" v="2479" actId="1038"/>
          <ac:cxnSpMkLst>
            <pc:docMk/>
            <pc:sldMk cId="927912470" sldId="326"/>
            <ac:cxnSpMk id="92" creationId="{51C6209B-3B87-4929-8498-B6E5A8E70010}"/>
          </ac:cxnSpMkLst>
        </pc:cxnChg>
        <pc:cxnChg chg="add mod">
          <ac:chgData name="Ewa Kazimierska" userId="8edb7084-dccb-4d8f-9cfb-38098ea1d667" providerId="ADAL" clId="{817AE81A-AFDA-4A66-9742-5F2F83385569}" dt="2024-05-03T07:30:46.197" v="2479" actId="1038"/>
          <ac:cxnSpMkLst>
            <pc:docMk/>
            <pc:sldMk cId="927912470" sldId="326"/>
            <ac:cxnSpMk id="93" creationId="{7C86F17A-01B0-4E6D-A64A-E0C9E0D04C15}"/>
          </ac:cxnSpMkLst>
        </pc:cxnChg>
        <pc:cxnChg chg="add mod">
          <ac:chgData name="Ewa Kazimierska" userId="8edb7084-dccb-4d8f-9cfb-38098ea1d667" providerId="ADAL" clId="{817AE81A-AFDA-4A66-9742-5F2F83385569}" dt="2024-05-03T07:30:46.197" v="2479" actId="1038"/>
          <ac:cxnSpMkLst>
            <pc:docMk/>
            <pc:sldMk cId="927912470" sldId="326"/>
            <ac:cxnSpMk id="94" creationId="{0996798A-2D82-46C4-A6D0-C4C549881C21}"/>
          </ac:cxnSpMkLst>
        </pc:cxnChg>
        <pc:cxnChg chg="add mod">
          <ac:chgData name="Ewa Kazimierska" userId="8edb7084-dccb-4d8f-9cfb-38098ea1d667" providerId="ADAL" clId="{817AE81A-AFDA-4A66-9742-5F2F83385569}" dt="2024-05-03T07:30:46.197" v="2479" actId="1038"/>
          <ac:cxnSpMkLst>
            <pc:docMk/>
            <pc:sldMk cId="927912470" sldId="326"/>
            <ac:cxnSpMk id="95" creationId="{EEAA6DC1-8C9D-477D-9E6A-89C2B91C59FD}"/>
          </ac:cxnSpMkLst>
        </pc:cxnChg>
        <pc:cxnChg chg="add mod">
          <ac:chgData name="Ewa Kazimierska" userId="8edb7084-dccb-4d8f-9cfb-38098ea1d667" providerId="ADAL" clId="{817AE81A-AFDA-4A66-9742-5F2F83385569}" dt="2024-05-03T07:30:46.197" v="2479" actId="1038"/>
          <ac:cxnSpMkLst>
            <pc:docMk/>
            <pc:sldMk cId="927912470" sldId="326"/>
            <ac:cxnSpMk id="96" creationId="{0E7EA99A-5B98-4475-A5B5-2DFB94C7B2EE}"/>
          </ac:cxnSpMkLst>
        </pc:cxnChg>
        <pc:cxnChg chg="add mod">
          <ac:chgData name="Ewa Kazimierska" userId="8edb7084-dccb-4d8f-9cfb-38098ea1d667" providerId="ADAL" clId="{817AE81A-AFDA-4A66-9742-5F2F83385569}" dt="2024-05-03T07:30:46.197" v="2479" actId="1038"/>
          <ac:cxnSpMkLst>
            <pc:docMk/>
            <pc:sldMk cId="927912470" sldId="326"/>
            <ac:cxnSpMk id="97" creationId="{54A8A568-6E6D-44EB-8073-B163A232B221}"/>
          </ac:cxnSpMkLst>
        </pc:cxnChg>
        <pc:cxnChg chg="add mod">
          <ac:chgData name="Ewa Kazimierska" userId="8edb7084-dccb-4d8f-9cfb-38098ea1d667" providerId="ADAL" clId="{817AE81A-AFDA-4A66-9742-5F2F83385569}" dt="2024-05-03T07:30:46.197" v="2479" actId="1038"/>
          <ac:cxnSpMkLst>
            <pc:docMk/>
            <pc:sldMk cId="927912470" sldId="326"/>
            <ac:cxnSpMk id="98" creationId="{6B7246FE-E8C3-4E14-B72C-04802368F0A9}"/>
          </ac:cxnSpMkLst>
        </pc:cxnChg>
        <pc:cxnChg chg="add mod">
          <ac:chgData name="Ewa Kazimierska" userId="8edb7084-dccb-4d8f-9cfb-38098ea1d667" providerId="ADAL" clId="{817AE81A-AFDA-4A66-9742-5F2F83385569}" dt="2024-05-03T07:30:46.197" v="2479" actId="1038"/>
          <ac:cxnSpMkLst>
            <pc:docMk/>
            <pc:sldMk cId="927912470" sldId="326"/>
            <ac:cxnSpMk id="99" creationId="{23E5D23F-9F3F-4A42-B2E3-14F30A2559A0}"/>
          </ac:cxnSpMkLst>
        </pc:cxnChg>
        <pc:cxnChg chg="add mod">
          <ac:chgData name="Ewa Kazimierska" userId="8edb7084-dccb-4d8f-9cfb-38098ea1d667" providerId="ADAL" clId="{817AE81A-AFDA-4A66-9742-5F2F83385569}" dt="2024-05-03T07:30:46.197" v="2479" actId="1038"/>
          <ac:cxnSpMkLst>
            <pc:docMk/>
            <pc:sldMk cId="927912470" sldId="326"/>
            <ac:cxnSpMk id="100" creationId="{59BEC0D2-2D37-4823-92D3-710766901099}"/>
          </ac:cxnSpMkLst>
        </pc:cxnChg>
        <pc:cxnChg chg="add mod">
          <ac:chgData name="Ewa Kazimierska" userId="8edb7084-dccb-4d8f-9cfb-38098ea1d667" providerId="ADAL" clId="{817AE81A-AFDA-4A66-9742-5F2F83385569}" dt="2024-05-03T07:30:46.197" v="2479" actId="1038"/>
          <ac:cxnSpMkLst>
            <pc:docMk/>
            <pc:sldMk cId="927912470" sldId="326"/>
            <ac:cxnSpMk id="101" creationId="{202140BF-3C6C-40FD-B324-CDFC6D3C9993}"/>
          </ac:cxnSpMkLst>
        </pc:cxnChg>
        <pc:cxnChg chg="add mod">
          <ac:chgData name="Ewa Kazimierska" userId="8edb7084-dccb-4d8f-9cfb-38098ea1d667" providerId="ADAL" clId="{817AE81A-AFDA-4A66-9742-5F2F83385569}" dt="2024-05-03T07:30:46.197" v="2479" actId="1038"/>
          <ac:cxnSpMkLst>
            <pc:docMk/>
            <pc:sldMk cId="927912470" sldId="326"/>
            <ac:cxnSpMk id="102" creationId="{3BF327E9-167E-4FD4-BC76-E7B4672EADCF}"/>
          </ac:cxnSpMkLst>
        </pc:cxnChg>
        <pc:cxnChg chg="add mod">
          <ac:chgData name="Ewa Kazimierska" userId="8edb7084-dccb-4d8f-9cfb-38098ea1d667" providerId="ADAL" clId="{817AE81A-AFDA-4A66-9742-5F2F83385569}" dt="2024-05-03T07:30:46.197" v="2479" actId="1038"/>
          <ac:cxnSpMkLst>
            <pc:docMk/>
            <pc:sldMk cId="927912470" sldId="326"/>
            <ac:cxnSpMk id="103" creationId="{2FBE8899-3DC2-4C19-80BD-11B844581956}"/>
          </ac:cxnSpMkLst>
        </pc:cxnChg>
        <pc:cxnChg chg="add mod">
          <ac:chgData name="Ewa Kazimierska" userId="8edb7084-dccb-4d8f-9cfb-38098ea1d667" providerId="ADAL" clId="{817AE81A-AFDA-4A66-9742-5F2F83385569}" dt="2024-05-03T07:30:46.197" v="2479" actId="1038"/>
          <ac:cxnSpMkLst>
            <pc:docMk/>
            <pc:sldMk cId="927912470" sldId="326"/>
            <ac:cxnSpMk id="104" creationId="{1E5E37D3-8608-4FDE-B19A-D050E2FD76D8}"/>
          </ac:cxnSpMkLst>
        </pc:cxnChg>
        <pc:cxnChg chg="add mod">
          <ac:chgData name="Ewa Kazimierska" userId="8edb7084-dccb-4d8f-9cfb-38098ea1d667" providerId="ADAL" clId="{817AE81A-AFDA-4A66-9742-5F2F83385569}" dt="2024-05-03T07:30:46.197" v="2479" actId="1038"/>
          <ac:cxnSpMkLst>
            <pc:docMk/>
            <pc:sldMk cId="927912470" sldId="326"/>
            <ac:cxnSpMk id="105" creationId="{4EE5E745-361D-4893-9A14-1ADE63F1F966}"/>
          </ac:cxnSpMkLst>
        </pc:cxnChg>
        <pc:cxnChg chg="add mod">
          <ac:chgData name="Ewa Kazimierska" userId="8edb7084-dccb-4d8f-9cfb-38098ea1d667" providerId="ADAL" clId="{817AE81A-AFDA-4A66-9742-5F2F83385569}" dt="2024-05-03T07:30:46.197" v="2479" actId="1038"/>
          <ac:cxnSpMkLst>
            <pc:docMk/>
            <pc:sldMk cId="927912470" sldId="326"/>
            <ac:cxnSpMk id="106" creationId="{BA91E3A9-B141-4AD8-B70C-08D3819C7975}"/>
          </ac:cxnSpMkLst>
        </pc:cxnChg>
        <pc:cxnChg chg="add mod">
          <ac:chgData name="Ewa Kazimierska" userId="8edb7084-dccb-4d8f-9cfb-38098ea1d667" providerId="ADAL" clId="{817AE81A-AFDA-4A66-9742-5F2F83385569}" dt="2024-05-03T07:30:46.197" v="2479" actId="1038"/>
          <ac:cxnSpMkLst>
            <pc:docMk/>
            <pc:sldMk cId="927912470" sldId="326"/>
            <ac:cxnSpMk id="107" creationId="{A7FD6287-5E17-4862-B1C3-FD898169D05F}"/>
          </ac:cxnSpMkLst>
        </pc:cxnChg>
        <pc:cxnChg chg="add mod">
          <ac:chgData name="Ewa Kazimierska" userId="8edb7084-dccb-4d8f-9cfb-38098ea1d667" providerId="ADAL" clId="{817AE81A-AFDA-4A66-9742-5F2F83385569}" dt="2024-05-03T07:30:46.197" v="2479" actId="1038"/>
          <ac:cxnSpMkLst>
            <pc:docMk/>
            <pc:sldMk cId="927912470" sldId="326"/>
            <ac:cxnSpMk id="108" creationId="{C60598F4-7194-41C6-BD86-BBCCD69796D5}"/>
          </ac:cxnSpMkLst>
        </pc:cxnChg>
        <pc:cxnChg chg="add mod">
          <ac:chgData name="Ewa Kazimierska" userId="8edb7084-dccb-4d8f-9cfb-38098ea1d667" providerId="ADAL" clId="{817AE81A-AFDA-4A66-9742-5F2F83385569}" dt="2024-05-03T07:30:46.197" v="2479" actId="1038"/>
          <ac:cxnSpMkLst>
            <pc:docMk/>
            <pc:sldMk cId="927912470" sldId="326"/>
            <ac:cxnSpMk id="109" creationId="{55315E78-C918-4663-B421-7CB50E7520EA}"/>
          </ac:cxnSpMkLst>
        </pc:cxnChg>
        <pc:cxnChg chg="add mod">
          <ac:chgData name="Ewa Kazimierska" userId="8edb7084-dccb-4d8f-9cfb-38098ea1d667" providerId="ADAL" clId="{817AE81A-AFDA-4A66-9742-5F2F83385569}" dt="2024-05-03T07:30:46.197" v="2479" actId="1038"/>
          <ac:cxnSpMkLst>
            <pc:docMk/>
            <pc:sldMk cId="927912470" sldId="326"/>
            <ac:cxnSpMk id="110" creationId="{029B2C64-FEA8-4DC1-AFA1-F18743ADA5CD}"/>
          </ac:cxnSpMkLst>
        </pc:cxnChg>
        <pc:cxnChg chg="add mod">
          <ac:chgData name="Ewa Kazimierska" userId="8edb7084-dccb-4d8f-9cfb-38098ea1d667" providerId="ADAL" clId="{817AE81A-AFDA-4A66-9742-5F2F83385569}" dt="2024-05-03T07:30:46.197" v="2479" actId="1038"/>
          <ac:cxnSpMkLst>
            <pc:docMk/>
            <pc:sldMk cId="927912470" sldId="326"/>
            <ac:cxnSpMk id="111" creationId="{09F9A2B7-5802-40A0-9CD9-18D5EB631920}"/>
          </ac:cxnSpMkLst>
        </pc:cxnChg>
        <pc:cxnChg chg="add mod">
          <ac:chgData name="Ewa Kazimierska" userId="8edb7084-dccb-4d8f-9cfb-38098ea1d667" providerId="ADAL" clId="{817AE81A-AFDA-4A66-9742-5F2F83385569}" dt="2024-05-03T07:30:46.197" v="2479" actId="1038"/>
          <ac:cxnSpMkLst>
            <pc:docMk/>
            <pc:sldMk cId="927912470" sldId="326"/>
            <ac:cxnSpMk id="112" creationId="{634B53A8-DE91-4193-A291-5C7E8EE465FC}"/>
          </ac:cxnSpMkLst>
        </pc:cxnChg>
        <pc:cxnChg chg="add del mod">
          <ac:chgData name="Ewa Kazimierska" userId="8edb7084-dccb-4d8f-9cfb-38098ea1d667" providerId="ADAL" clId="{817AE81A-AFDA-4A66-9742-5F2F83385569}" dt="2024-05-03T07:30:46.197" v="2479" actId="1038"/>
          <ac:cxnSpMkLst>
            <pc:docMk/>
            <pc:sldMk cId="927912470" sldId="326"/>
            <ac:cxnSpMk id="113" creationId="{CD002E70-53C8-4380-AC48-06910F57E1A7}"/>
          </ac:cxnSpMkLst>
        </pc:cxnChg>
        <pc:cxnChg chg="add del mod">
          <ac:chgData name="Ewa Kazimierska" userId="8edb7084-dccb-4d8f-9cfb-38098ea1d667" providerId="ADAL" clId="{817AE81A-AFDA-4A66-9742-5F2F83385569}" dt="2024-05-03T07:30:46.197" v="2479" actId="1038"/>
          <ac:cxnSpMkLst>
            <pc:docMk/>
            <pc:sldMk cId="927912470" sldId="326"/>
            <ac:cxnSpMk id="114" creationId="{0F9ACC43-E64B-4170-8AB8-F7E982F1CBA7}"/>
          </ac:cxnSpMkLst>
        </pc:cxnChg>
        <pc:cxnChg chg="add del mod">
          <ac:chgData name="Ewa Kazimierska" userId="8edb7084-dccb-4d8f-9cfb-38098ea1d667" providerId="ADAL" clId="{817AE81A-AFDA-4A66-9742-5F2F83385569}" dt="2024-05-03T07:30:46.197" v="2479" actId="1038"/>
          <ac:cxnSpMkLst>
            <pc:docMk/>
            <pc:sldMk cId="927912470" sldId="326"/>
            <ac:cxnSpMk id="115" creationId="{26A068DA-D44D-4EB8-9D5A-EC81ADEB55CC}"/>
          </ac:cxnSpMkLst>
        </pc:cxnChg>
        <pc:cxnChg chg="add del mod">
          <ac:chgData name="Ewa Kazimierska" userId="8edb7084-dccb-4d8f-9cfb-38098ea1d667" providerId="ADAL" clId="{817AE81A-AFDA-4A66-9742-5F2F83385569}" dt="2024-05-03T07:30:46.197" v="2479" actId="1038"/>
          <ac:cxnSpMkLst>
            <pc:docMk/>
            <pc:sldMk cId="927912470" sldId="326"/>
            <ac:cxnSpMk id="116" creationId="{AA4C1023-BDB5-49B3-9364-E1AA2E9E21EB}"/>
          </ac:cxnSpMkLst>
        </pc:cxnChg>
        <pc:cxnChg chg="add del mod">
          <ac:chgData name="Ewa Kazimierska" userId="8edb7084-dccb-4d8f-9cfb-38098ea1d667" providerId="ADAL" clId="{817AE81A-AFDA-4A66-9742-5F2F83385569}" dt="2024-05-03T07:30:46.197" v="2479" actId="1038"/>
          <ac:cxnSpMkLst>
            <pc:docMk/>
            <pc:sldMk cId="927912470" sldId="326"/>
            <ac:cxnSpMk id="117" creationId="{7C0B34CA-6AB3-4037-A4A8-F33C2E32BD29}"/>
          </ac:cxnSpMkLst>
        </pc:cxnChg>
        <pc:cxnChg chg="add del mod">
          <ac:chgData name="Ewa Kazimierska" userId="8edb7084-dccb-4d8f-9cfb-38098ea1d667" providerId="ADAL" clId="{817AE81A-AFDA-4A66-9742-5F2F83385569}" dt="2024-05-03T07:30:46.197" v="2479" actId="1038"/>
          <ac:cxnSpMkLst>
            <pc:docMk/>
            <pc:sldMk cId="927912470" sldId="326"/>
            <ac:cxnSpMk id="118" creationId="{E153AB8C-375E-464F-BBE0-C7B6F868FAE5}"/>
          </ac:cxnSpMkLst>
        </pc:cxnChg>
        <pc:cxnChg chg="add mod">
          <ac:chgData name="Ewa Kazimierska" userId="8edb7084-dccb-4d8f-9cfb-38098ea1d667" providerId="ADAL" clId="{817AE81A-AFDA-4A66-9742-5F2F83385569}" dt="2024-05-03T07:30:46.197" v="2479" actId="1038"/>
          <ac:cxnSpMkLst>
            <pc:docMk/>
            <pc:sldMk cId="927912470" sldId="326"/>
            <ac:cxnSpMk id="119" creationId="{7EE2549A-A6D1-49D3-9740-9592565F6EB9}"/>
          </ac:cxnSpMkLst>
        </pc:cxnChg>
        <pc:cxnChg chg="add mod">
          <ac:chgData name="Ewa Kazimierska" userId="8edb7084-dccb-4d8f-9cfb-38098ea1d667" providerId="ADAL" clId="{817AE81A-AFDA-4A66-9742-5F2F83385569}" dt="2024-05-03T07:30:46.197" v="2479" actId="1038"/>
          <ac:cxnSpMkLst>
            <pc:docMk/>
            <pc:sldMk cId="927912470" sldId="326"/>
            <ac:cxnSpMk id="120" creationId="{CA8E4BB7-A376-4DC1-8ED8-DE474C4F057E}"/>
          </ac:cxnSpMkLst>
        </pc:cxnChg>
        <pc:cxnChg chg="add mod">
          <ac:chgData name="Ewa Kazimierska" userId="8edb7084-dccb-4d8f-9cfb-38098ea1d667" providerId="ADAL" clId="{817AE81A-AFDA-4A66-9742-5F2F83385569}" dt="2024-05-03T07:30:46.197" v="2479" actId="1038"/>
          <ac:cxnSpMkLst>
            <pc:docMk/>
            <pc:sldMk cId="927912470" sldId="326"/>
            <ac:cxnSpMk id="121" creationId="{41772ABD-3106-43AD-A42B-447C80F7C930}"/>
          </ac:cxnSpMkLst>
        </pc:cxnChg>
        <pc:cxnChg chg="add mod">
          <ac:chgData name="Ewa Kazimierska" userId="8edb7084-dccb-4d8f-9cfb-38098ea1d667" providerId="ADAL" clId="{817AE81A-AFDA-4A66-9742-5F2F83385569}" dt="2024-05-03T07:30:46.197" v="2479" actId="1038"/>
          <ac:cxnSpMkLst>
            <pc:docMk/>
            <pc:sldMk cId="927912470" sldId="326"/>
            <ac:cxnSpMk id="122" creationId="{E83D2C7F-6C11-4C0B-B504-3BA56153AA23}"/>
          </ac:cxnSpMkLst>
        </pc:cxnChg>
        <pc:cxnChg chg="add mod">
          <ac:chgData name="Ewa Kazimierska" userId="8edb7084-dccb-4d8f-9cfb-38098ea1d667" providerId="ADAL" clId="{817AE81A-AFDA-4A66-9742-5F2F83385569}" dt="2024-05-03T07:30:46.197" v="2479" actId="1038"/>
          <ac:cxnSpMkLst>
            <pc:docMk/>
            <pc:sldMk cId="927912470" sldId="326"/>
            <ac:cxnSpMk id="123" creationId="{2285879A-C114-48D0-BA4A-356D77B7671C}"/>
          </ac:cxnSpMkLst>
        </pc:cxnChg>
        <pc:cxnChg chg="add mod">
          <ac:chgData name="Ewa Kazimierska" userId="8edb7084-dccb-4d8f-9cfb-38098ea1d667" providerId="ADAL" clId="{817AE81A-AFDA-4A66-9742-5F2F83385569}" dt="2024-05-03T07:30:46.197" v="2479" actId="1038"/>
          <ac:cxnSpMkLst>
            <pc:docMk/>
            <pc:sldMk cId="927912470" sldId="326"/>
            <ac:cxnSpMk id="124" creationId="{80CB46B6-8966-4FD7-9044-3CE494962DC6}"/>
          </ac:cxnSpMkLst>
        </pc:cxnChg>
        <pc:cxnChg chg="add mod">
          <ac:chgData name="Ewa Kazimierska" userId="8edb7084-dccb-4d8f-9cfb-38098ea1d667" providerId="ADAL" clId="{817AE81A-AFDA-4A66-9742-5F2F83385569}" dt="2024-05-03T07:30:46.197" v="2479" actId="1038"/>
          <ac:cxnSpMkLst>
            <pc:docMk/>
            <pc:sldMk cId="927912470" sldId="326"/>
            <ac:cxnSpMk id="125" creationId="{B55DCBAD-D6CB-4C4B-820E-8EB28DEC4DBD}"/>
          </ac:cxnSpMkLst>
        </pc:cxnChg>
        <pc:cxnChg chg="add mod">
          <ac:chgData name="Ewa Kazimierska" userId="8edb7084-dccb-4d8f-9cfb-38098ea1d667" providerId="ADAL" clId="{817AE81A-AFDA-4A66-9742-5F2F83385569}" dt="2024-05-03T07:30:46.197" v="2479" actId="1038"/>
          <ac:cxnSpMkLst>
            <pc:docMk/>
            <pc:sldMk cId="927912470" sldId="326"/>
            <ac:cxnSpMk id="126" creationId="{9023DDEF-B3DB-426F-B48A-C55EE696404A}"/>
          </ac:cxnSpMkLst>
        </pc:cxnChg>
        <pc:cxnChg chg="add mod">
          <ac:chgData name="Ewa Kazimierska" userId="8edb7084-dccb-4d8f-9cfb-38098ea1d667" providerId="ADAL" clId="{817AE81A-AFDA-4A66-9742-5F2F83385569}" dt="2024-05-03T07:30:46.197" v="2479" actId="1038"/>
          <ac:cxnSpMkLst>
            <pc:docMk/>
            <pc:sldMk cId="927912470" sldId="326"/>
            <ac:cxnSpMk id="127" creationId="{13860E5D-AB42-48C1-8584-36D53A7BDE94}"/>
          </ac:cxnSpMkLst>
        </pc:cxnChg>
        <pc:cxnChg chg="add mod">
          <ac:chgData name="Ewa Kazimierska" userId="8edb7084-dccb-4d8f-9cfb-38098ea1d667" providerId="ADAL" clId="{817AE81A-AFDA-4A66-9742-5F2F83385569}" dt="2024-05-03T07:30:46.197" v="2479" actId="1038"/>
          <ac:cxnSpMkLst>
            <pc:docMk/>
            <pc:sldMk cId="927912470" sldId="326"/>
            <ac:cxnSpMk id="128" creationId="{D186BFF5-920E-445C-BEBF-FDB44A098CED}"/>
          </ac:cxnSpMkLst>
        </pc:cxnChg>
        <pc:cxnChg chg="add mod">
          <ac:chgData name="Ewa Kazimierska" userId="8edb7084-dccb-4d8f-9cfb-38098ea1d667" providerId="ADAL" clId="{817AE81A-AFDA-4A66-9742-5F2F83385569}" dt="2024-05-03T07:30:46.197" v="2479" actId="1038"/>
          <ac:cxnSpMkLst>
            <pc:docMk/>
            <pc:sldMk cId="927912470" sldId="326"/>
            <ac:cxnSpMk id="129" creationId="{170EAF0D-8D55-4197-9CD6-5A4196B2712A}"/>
          </ac:cxnSpMkLst>
        </pc:cxnChg>
        <pc:cxnChg chg="add mod">
          <ac:chgData name="Ewa Kazimierska" userId="8edb7084-dccb-4d8f-9cfb-38098ea1d667" providerId="ADAL" clId="{817AE81A-AFDA-4A66-9742-5F2F83385569}" dt="2024-05-03T07:30:46.197" v="2479" actId="1038"/>
          <ac:cxnSpMkLst>
            <pc:docMk/>
            <pc:sldMk cId="927912470" sldId="326"/>
            <ac:cxnSpMk id="130" creationId="{87453184-1D2F-4AEF-ABA4-A2F09A5FF99B}"/>
          </ac:cxnSpMkLst>
        </pc:cxnChg>
        <pc:cxnChg chg="add mod">
          <ac:chgData name="Ewa Kazimierska" userId="8edb7084-dccb-4d8f-9cfb-38098ea1d667" providerId="ADAL" clId="{817AE81A-AFDA-4A66-9742-5F2F83385569}" dt="2024-05-03T07:30:46.197" v="2479" actId="1038"/>
          <ac:cxnSpMkLst>
            <pc:docMk/>
            <pc:sldMk cId="927912470" sldId="326"/>
            <ac:cxnSpMk id="131" creationId="{A9FE4CC8-96C5-4469-B6EF-4EBB6AE219E2}"/>
          </ac:cxnSpMkLst>
        </pc:cxnChg>
        <pc:cxnChg chg="add mod">
          <ac:chgData name="Ewa Kazimierska" userId="8edb7084-dccb-4d8f-9cfb-38098ea1d667" providerId="ADAL" clId="{817AE81A-AFDA-4A66-9742-5F2F83385569}" dt="2024-05-03T07:30:46.197" v="2479" actId="1038"/>
          <ac:cxnSpMkLst>
            <pc:docMk/>
            <pc:sldMk cId="927912470" sldId="326"/>
            <ac:cxnSpMk id="132" creationId="{4F8534F7-0416-4E5B-84E2-E89618CFAEF4}"/>
          </ac:cxnSpMkLst>
        </pc:cxnChg>
        <pc:cxnChg chg="add mod">
          <ac:chgData name="Ewa Kazimierska" userId="8edb7084-dccb-4d8f-9cfb-38098ea1d667" providerId="ADAL" clId="{817AE81A-AFDA-4A66-9742-5F2F83385569}" dt="2024-05-03T07:30:46.197" v="2479" actId="1038"/>
          <ac:cxnSpMkLst>
            <pc:docMk/>
            <pc:sldMk cId="927912470" sldId="326"/>
            <ac:cxnSpMk id="133" creationId="{F763B894-C53A-442A-8004-794D9C48B55E}"/>
          </ac:cxnSpMkLst>
        </pc:cxnChg>
        <pc:cxnChg chg="add mod">
          <ac:chgData name="Ewa Kazimierska" userId="8edb7084-dccb-4d8f-9cfb-38098ea1d667" providerId="ADAL" clId="{817AE81A-AFDA-4A66-9742-5F2F83385569}" dt="2024-05-03T07:30:46.197" v="2479" actId="1038"/>
          <ac:cxnSpMkLst>
            <pc:docMk/>
            <pc:sldMk cId="927912470" sldId="326"/>
            <ac:cxnSpMk id="134" creationId="{2A849408-8FEA-4175-B7FD-B016CFFCE05A}"/>
          </ac:cxnSpMkLst>
        </pc:cxnChg>
        <pc:cxnChg chg="add mod">
          <ac:chgData name="Ewa Kazimierska" userId="8edb7084-dccb-4d8f-9cfb-38098ea1d667" providerId="ADAL" clId="{817AE81A-AFDA-4A66-9742-5F2F83385569}" dt="2024-05-03T07:30:46.197" v="2479" actId="1038"/>
          <ac:cxnSpMkLst>
            <pc:docMk/>
            <pc:sldMk cId="927912470" sldId="326"/>
            <ac:cxnSpMk id="135" creationId="{80803ABF-18F5-4466-9618-97F81C479E27}"/>
          </ac:cxnSpMkLst>
        </pc:cxnChg>
        <pc:cxnChg chg="add mod">
          <ac:chgData name="Ewa Kazimierska" userId="8edb7084-dccb-4d8f-9cfb-38098ea1d667" providerId="ADAL" clId="{817AE81A-AFDA-4A66-9742-5F2F83385569}" dt="2024-05-03T07:30:46.197" v="2479" actId="1038"/>
          <ac:cxnSpMkLst>
            <pc:docMk/>
            <pc:sldMk cId="927912470" sldId="326"/>
            <ac:cxnSpMk id="136" creationId="{338D252E-1F0D-44C8-91D5-4DCC1149C292}"/>
          </ac:cxnSpMkLst>
        </pc:cxnChg>
        <pc:cxnChg chg="add mod">
          <ac:chgData name="Ewa Kazimierska" userId="8edb7084-dccb-4d8f-9cfb-38098ea1d667" providerId="ADAL" clId="{817AE81A-AFDA-4A66-9742-5F2F83385569}" dt="2024-05-03T07:30:46.197" v="2479" actId="1038"/>
          <ac:cxnSpMkLst>
            <pc:docMk/>
            <pc:sldMk cId="927912470" sldId="326"/>
            <ac:cxnSpMk id="137" creationId="{0D37367A-A548-4460-ABFC-A4C3955C3A84}"/>
          </ac:cxnSpMkLst>
        </pc:cxnChg>
        <pc:cxnChg chg="add mod">
          <ac:chgData name="Ewa Kazimierska" userId="8edb7084-dccb-4d8f-9cfb-38098ea1d667" providerId="ADAL" clId="{817AE81A-AFDA-4A66-9742-5F2F83385569}" dt="2024-05-03T07:30:46.197" v="2479" actId="1038"/>
          <ac:cxnSpMkLst>
            <pc:docMk/>
            <pc:sldMk cId="927912470" sldId="326"/>
            <ac:cxnSpMk id="138" creationId="{8AE274C9-54EC-46D1-81E2-E1878A0B5892}"/>
          </ac:cxnSpMkLst>
        </pc:cxnChg>
        <pc:cxnChg chg="add mod">
          <ac:chgData name="Ewa Kazimierska" userId="8edb7084-dccb-4d8f-9cfb-38098ea1d667" providerId="ADAL" clId="{817AE81A-AFDA-4A66-9742-5F2F83385569}" dt="2024-05-03T07:30:46.197" v="2479" actId="1038"/>
          <ac:cxnSpMkLst>
            <pc:docMk/>
            <pc:sldMk cId="927912470" sldId="326"/>
            <ac:cxnSpMk id="139" creationId="{72DDE9C8-2D0F-4BBE-AC7C-9C419FD1EC59}"/>
          </ac:cxnSpMkLst>
        </pc:cxnChg>
        <pc:cxnChg chg="add mod">
          <ac:chgData name="Ewa Kazimierska" userId="8edb7084-dccb-4d8f-9cfb-38098ea1d667" providerId="ADAL" clId="{817AE81A-AFDA-4A66-9742-5F2F83385569}" dt="2024-05-03T07:30:46.197" v="2479" actId="1038"/>
          <ac:cxnSpMkLst>
            <pc:docMk/>
            <pc:sldMk cId="927912470" sldId="326"/>
            <ac:cxnSpMk id="140" creationId="{318193FD-50FF-4A58-97BA-7BAF56FFD55D}"/>
          </ac:cxnSpMkLst>
        </pc:cxnChg>
        <pc:cxnChg chg="add mod">
          <ac:chgData name="Ewa Kazimierska" userId="8edb7084-dccb-4d8f-9cfb-38098ea1d667" providerId="ADAL" clId="{817AE81A-AFDA-4A66-9742-5F2F83385569}" dt="2024-05-03T07:30:46.197" v="2479" actId="1038"/>
          <ac:cxnSpMkLst>
            <pc:docMk/>
            <pc:sldMk cId="927912470" sldId="326"/>
            <ac:cxnSpMk id="141" creationId="{F3038956-944D-47C4-8BD1-543D9879B7B1}"/>
          </ac:cxnSpMkLst>
        </pc:cxnChg>
        <pc:cxnChg chg="add mod">
          <ac:chgData name="Ewa Kazimierska" userId="8edb7084-dccb-4d8f-9cfb-38098ea1d667" providerId="ADAL" clId="{817AE81A-AFDA-4A66-9742-5F2F83385569}" dt="2024-05-03T07:30:46.197" v="2479" actId="1038"/>
          <ac:cxnSpMkLst>
            <pc:docMk/>
            <pc:sldMk cId="927912470" sldId="326"/>
            <ac:cxnSpMk id="142" creationId="{B2C9F0A8-B93F-4AC6-98C0-444F84CB7138}"/>
          </ac:cxnSpMkLst>
        </pc:cxnChg>
        <pc:cxnChg chg="add del mod">
          <ac:chgData name="Ewa Kazimierska" userId="8edb7084-dccb-4d8f-9cfb-38098ea1d667" providerId="ADAL" clId="{817AE81A-AFDA-4A66-9742-5F2F83385569}" dt="2024-05-09T09:46:00.054" v="3482" actId="478"/>
          <ac:cxnSpMkLst>
            <pc:docMk/>
            <pc:sldMk cId="927912470" sldId="326"/>
            <ac:cxnSpMk id="200" creationId="{5B6E0A68-1FB5-422B-8D2B-C7F69FC161AE}"/>
          </ac:cxnSpMkLst>
        </pc:cxnChg>
      </pc:sldChg>
      <pc:sldChg chg="addSp delSp modSp new mod">
        <pc:chgData name="Ewa Kazimierska" userId="8edb7084-dccb-4d8f-9cfb-38098ea1d667" providerId="ADAL" clId="{817AE81A-AFDA-4A66-9742-5F2F83385569}" dt="2024-05-09T09:03:52.455" v="3170" actId="1035"/>
        <pc:sldMkLst>
          <pc:docMk/>
          <pc:sldMk cId="3582713801" sldId="327"/>
        </pc:sldMkLst>
        <pc:spChg chg="del">
          <ac:chgData name="Ewa Kazimierska" userId="8edb7084-dccb-4d8f-9cfb-38098ea1d667" providerId="ADAL" clId="{817AE81A-AFDA-4A66-9742-5F2F83385569}" dt="2024-05-09T09:00:50.988" v="3125" actId="478"/>
          <ac:spMkLst>
            <pc:docMk/>
            <pc:sldMk cId="3582713801" sldId="327"/>
            <ac:spMk id="2" creationId="{0C53C6E1-C135-4B2D-AFFB-FB5723FAB002}"/>
          </ac:spMkLst>
        </pc:spChg>
        <pc:spChg chg="del">
          <ac:chgData name="Ewa Kazimierska" userId="8edb7084-dccb-4d8f-9cfb-38098ea1d667" providerId="ADAL" clId="{817AE81A-AFDA-4A66-9742-5F2F83385569}" dt="2024-05-03T07:47:14.421" v="2577" actId="478"/>
          <ac:spMkLst>
            <pc:docMk/>
            <pc:sldMk cId="3582713801" sldId="327"/>
            <ac:spMk id="3" creationId="{3BE5452B-5939-47D4-9622-455DB6574F34}"/>
          </ac:spMkLst>
        </pc:spChg>
        <pc:spChg chg="add mod">
          <ac:chgData name="Ewa Kazimierska" userId="8edb7084-dccb-4d8f-9cfb-38098ea1d667" providerId="ADAL" clId="{817AE81A-AFDA-4A66-9742-5F2F83385569}" dt="2024-05-09T09:03:11.273" v="3157" actId="1036"/>
          <ac:spMkLst>
            <pc:docMk/>
            <pc:sldMk cId="3582713801" sldId="327"/>
            <ac:spMk id="3" creationId="{E45EA931-2014-4D4F-A378-A9508C42B770}"/>
          </ac:spMkLst>
        </pc:spChg>
        <pc:spChg chg="add mod">
          <ac:chgData name="Ewa Kazimierska" userId="8edb7084-dccb-4d8f-9cfb-38098ea1d667" providerId="ADAL" clId="{817AE81A-AFDA-4A66-9742-5F2F83385569}" dt="2024-05-09T09:01:10.860" v="3132" actId="20577"/>
          <ac:spMkLst>
            <pc:docMk/>
            <pc:sldMk cId="3582713801" sldId="327"/>
            <ac:spMk id="4" creationId="{72053F40-A3B2-470E-A5A9-2CDA0A83CECE}"/>
          </ac:spMkLst>
        </pc:spChg>
        <pc:spChg chg="add mod">
          <ac:chgData name="Ewa Kazimierska" userId="8edb7084-dccb-4d8f-9cfb-38098ea1d667" providerId="ADAL" clId="{817AE81A-AFDA-4A66-9742-5F2F83385569}" dt="2024-05-09T09:03:30.644" v="3163" actId="1038"/>
          <ac:spMkLst>
            <pc:docMk/>
            <pc:sldMk cId="3582713801" sldId="327"/>
            <ac:spMk id="6" creationId="{CD66D56E-4B91-4461-BF4A-705F1EDB855E}"/>
          </ac:spMkLst>
        </pc:spChg>
        <pc:spChg chg="add mod">
          <ac:chgData name="Ewa Kazimierska" userId="8edb7084-dccb-4d8f-9cfb-38098ea1d667" providerId="ADAL" clId="{817AE81A-AFDA-4A66-9742-5F2F83385569}" dt="2024-05-09T09:03:41.597" v="3167" actId="1036"/>
          <ac:spMkLst>
            <pc:docMk/>
            <pc:sldMk cId="3582713801" sldId="327"/>
            <ac:spMk id="7" creationId="{8ED9B549-F2AF-4E89-A3F5-11948CF8C61A}"/>
          </ac:spMkLst>
        </pc:spChg>
        <pc:spChg chg="add mod">
          <ac:chgData name="Ewa Kazimierska" userId="8edb7084-dccb-4d8f-9cfb-38098ea1d667" providerId="ADAL" clId="{817AE81A-AFDA-4A66-9742-5F2F83385569}" dt="2024-05-09T09:03:52.455" v="3170" actId="1035"/>
          <ac:spMkLst>
            <pc:docMk/>
            <pc:sldMk cId="3582713801" sldId="327"/>
            <ac:spMk id="8" creationId="{B10411DB-A28B-42E8-8A13-FA52907E7411}"/>
          </ac:spMkLst>
        </pc:spChg>
        <pc:picChg chg="add del">
          <ac:chgData name="Ewa Kazimierska" userId="8edb7084-dccb-4d8f-9cfb-38098ea1d667" providerId="ADAL" clId="{817AE81A-AFDA-4A66-9742-5F2F83385569}" dt="2024-05-03T07:46:44.685" v="2573"/>
          <ac:picMkLst>
            <pc:docMk/>
            <pc:sldMk cId="3582713801" sldId="327"/>
            <ac:picMk id="4" creationId="{3B5B49F7-17D9-4637-B4E1-56E0A70B847E}"/>
          </ac:picMkLst>
        </pc:picChg>
        <pc:picChg chg="add mod">
          <ac:chgData name="Ewa Kazimierska" userId="8edb7084-dccb-4d8f-9cfb-38098ea1d667" providerId="ADAL" clId="{817AE81A-AFDA-4A66-9742-5F2F83385569}" dt="2024-05-09T09:03:06.892" v="3156" actId="1037"/>
          <ac:picMkLst>
            <pc:docMk/>
            <pc:sldMk cId="3582713801" sldId="327"/>
            <ac:picMk id="5" creationId="{10D711C2-AEE6-4178-8BA3-91F58B65DEA5}"/>
          </ac:picMkLst>
        </pc:picChg>
      </pc:sldChg>
      <pc:sldChg chg="addSp delSp modSp add mod">
        <pc:chgData name="Ewa Kazimierska" userId="8edb7084-dccb-4d8f-9cfb-38098ea1d667" providerId="ADAL" clId="{817AE81A-AFDA-4A66-9742-5F2F83385569}" dt="2024-05-09T09:42:20.514" v="3435" actId="208"/>
        <pc:sldMkLst>
          <pc:docMk/>
          <pc:sldMk cId="1503102428" sldId="328"/>
        </pc:sldMkLst>
        <pc:spChg chg="del">
          <ac:chgData name="Ewa Kazimierska" userId="8edb7084-dccb-4d8f-9cfb-38098ea1d667" providerId="ADAL" clId="{817AE81A-AFDA-4A66-9742-5F2F83385569}" dt="2024-05-09T07:45:27.356" v="2662" actId="478"/>
          <ac:spMkLst>
            <pc:docMk/>
            <pc:sldMk cId="1503102428" sldId="328"/>
            <ac:spMk id="5" creationId="{1E901243-CD6F-45AD-ABCA-4E2DA92488C0}"/>
          </ac:spMkLst>
        </pc:spChg>
        <pc:spChg chg="del">
          <ac:chgData name="Ewa Kazimierska" userId="8edb7084-dccb-4d8f-9cfb-38098ea1d667" providerId="ADAL" clId="{817AE81A-AFDA-4A66-9742-5F2F83385569}" dt="2024-05-09T07:45:27.356" v="2662" actId="478"/>
          <ac:spMkLst>
            <pc:docMk/>
            <pc:sldMk cId="1503102428" sldId="328"/>
            <ac:spMk id="14" creationId="{857E9D03-B2A5-472B-8FEF-03DA69DACC21}"/>
          </ac:spMkLst>
        </pc:spChg>
        <pc:spChg chg="add mod">
          <ac:chgData name="Ewa Kazimierska" userId="8edb7084-dccb-4d8f-9cfb-38098ea1d667" providerId="ADAL" clId="{817AE81A-AFDA-4A66-9742-5F2F83385569}" dt="2024-05-09T09:42:20.514" v="3435" actId="208"/>
          <ac:spMkLst>
            <pc:docMk/>
            <pc:sldMk cId="1503102428" sldId="328"/>
            <ac:spMk id="15" creationId="{18AA67CA-2D13-4B2F-884D-6162932694F4}"/>
          </ac:spMkLst>
        </pc:spChg>
        <pc:spChg chg="del">
          <ac:chgData name="Ewa Kazimierska" userId="8edb7084-dccb-4d8f-9cfb-38098ea1d667" providerId="ADAL" clId="{817AE81A-AFDA-4A66-9742-5F2F83385569}" dt="2024-05-09T09:41:08.579" v="3423" actId="478"/>
          <ac:spMkLst>
            <pc:docMk/>
            <pc:sldMk cId="1503102428" sldId="328"/>
            <ac:spMk id="31" creationId="{E0FE0520-1EE3-4F3E-984F-B3F93D91723D}"/>
          </ac:spMkLst>
        </pc:spChg>
        <pc:spChg chg="del">
          <ac:chgData name="Ewa Kazimierska" userId="8edb7084-dccb-4d8f-9cfb-38098ea1d667" providerId="ADAL" clId="{817AE81A-AFDA-4A66-9742-5F2F83385569}" dt="2024-05-09T09:41:08.579" v="3423" actId="478"/>
          <ac:spMkLst>
            <pc:docMk/>
            <pc:sldMk cId="1503102428" sldId="328"/>
            <ac:spMk id="33" creationId="{EF4D3F26-81E5-4DD0-8960-4F1B4C8E328A}"/>
          </ac:spMkLst>
        </pc:spChg>
        <pc:spChg chg="del">
          <ac:chgData name="Ewa Kazimierska" userId="8edb7084-dccb-4d8f-9cfb-38098ea1d667" providerId="ADAL" clId="{817AE81A-AFDA-4A66-9742-5F2F83385569}" dt="2024-05-09T07:45:27.356" v="2662" actId="478"/>
          <ac:spMkLst>
            <pc:docMk/>
            <pc:sldMk cId="1503102428" sldId="328"/>
            <ac:spMk id="39" creationId="{3576B9E9-8ABE-4967-BF45-03EA5A4874A5}"/>
          </ac:spMkLst>
        </pc:spChg>
        <pc:spChg chg="del">
          <ac:chgData name="Ewa Kazimierska" userId="8edb7084-dccb-4d8f-9cfb-38098ea1d667" providerId="ADAL" clId="{817AE81A-AFDA-4A66-9742-5F2F83385569}" dt="2024-05-09T07:45:27.356" v="2662" actId="478"/>
          <ac:spMkLst>
            <pc:docMk/>
            <pc:sldMk cId="1503102428" sldId="328"/>
            <ac:spMk id="40" creationId="{CD014F71-595F-42D4-91DE-5A9AD7DA1A05}"/>
          </ac:spMkLst>
        </pc:spChg>
        <pc:spChg chg="del">
          <ac:chgData name="Ewa Kazimierska" userId="8edb7084-dccb-4d8f-9cfb-38098ea1d667" providerId="ADAL" clId="{817AE81A-AFDA-4A66-9742-5F2F83385569}" dt="2024-05-09T07:45:27.356" v="2662" actId="478"/>
          <ac:spMkLst>
            <pc:docMk/>
            <pc:sldMk cId="1503102428" sldId="328"/>
            <ac:spMk id="46" creationId="{28CA892C-D852-469E-B8AA-F736AD5E5C0D}"/>
          </ac:spMkLst>
        </pc:spChg>
        <pc:spChg chg="del">
          <ac:chgData name="Ewa Kazimierska" userId="8edb7084-dccb-4d8f-9cfb-38098ea1d667" providerId="ADAL" clId="{817AE81A-AFDA-4A66-9742-5F2F83385569}" dt="2024-05-09T07:45:27.356" v="2662" actId="478"/>
          <ac:spMkLst>
            <pc:docMk/>
            <pc:sldMk cId="1503102428" sldId="328"/>
            <ac:spMk id="47" creationId="{BE95DD14-1E3F-4B2A-B735-C777E5C18F20}"/>
          </ac:spMkLst>
        </pc:spChg>
        <pc:grpChg chg="del">
          <ac:chgData name="Ewa Kazimierska" userId="8edb7084-dccb-4d8f-9cfb-38098ea1d667" providerId="ADAL" clId="{817AE81A-AFDA-4A66-9742-5F2F83385569}" dt="2024-05-09T07:45:27.356" v="2662" actId="478"/>
          <ac:grpSpMkLst>
            <pc:docMk/>
            <pc:sldMk cId="1503102428" sldId="328"/>
            <ac:grpSpMk id="3" creationId="{B59783E3-1C4D-4C10-B58E-26097FED5F9E}"/>
          </ac:grpSpMkLst>
        </pc:grpChg>
        <pc:picChg chg="add mod modCrop">
          <ac:chgData name="Ewa Kazimierska" userId="8edb7084-dccb-4d8f-9cfb-38098ea1d667" providerId="ADAL" clId="{817AE81A-AFDA-4A66-9742-5F2F83385569}" dt="2024-05-09T07:52:09.119" v="2704" actId="732"/>
          <ac:picMkLst>
            <pc:docMk/>
            <pc:sldMk cId="1503102428" sldId="328"/>
            <ac:picMk id="2" creationId="{85996CB8-25A4-44BB-8B02-9E06CB8F762B}"/>
          </ac:picMkLst>
        </pc:picChg>
        <pc:picChg chg="mod">
          <ac:chgData name="Ewa Kazimierska" userId="8edb7084-dccb-4d8f-9cfb-38098ea1d667" providerId="ADAL" clId="{817AE81A-AFDA-4A66-9742-5F2F83385569}" dt="2024-05-09T07:45:42.442" v="2665" actId="1076"/>
          <ac:picMkLst>
            <pc:docMk/>
            <pc:sldMk cId="1503102428" sldId="328"/>
            <ac:picMk id="4" creationId="{40A2825E-FCAB-48E5-B3C7-7A667B346CE8}"/>
          </ac:picMkLst>
        </pc:picChg>
        <pc:picChg chg="mod">
          <ac:chgData name="Ewa Kazimierska" userId="8edb7084-dccb-4d8f-9cfb-38098ea1d667" providerId="ADAL" clId="{817AE81A-AFDA-4A66-9742-5F2F83385569}" dt="2024-05-09T07:45:57.695" v="2669" actId="1076"/>
          <ac:picMkLst>
            <pc:docMk/>
            <pc:sldMk cId="1503102428" sldId="328"/>
            <ac:picMk id="6" creationId="{2F8E313C-31A6-4FCE-9AF6-487CCF41F8BA}"/>
          </ac:picMkLst>
        </pc:picChg>
        <pc:picChg chg="del">
          <ac:chgData name="Ewa Kazimierska" userId="8edb7084-dccb-4d8f-9cfb-38098ea1d667" providerId="ADAL" clId="{817AE81A-AFDA-4A66-9742-5F2F83385569}" dt="2024-05-09T07:45:27.356" v="2662" actId="478"/>
          <ac:picMkLst>
            <pc:docMk/>
            <pc:sldMk cId="1503102428" sldId="328"/>
            <ac:picMk id="7" creationId="{F053D67F-C826-4AC8-80A3-CEDB021165EE}"/>
          </ac:picMkLst>
        </pc:picChg>
        <pc:picChg chg="mod">
          <ac:chgData name="Ewa Kazimierska" userId="8edb7084-dccb-4d8f-9cfb-38098ea1d667" providerId="ADAL" clId="{817AE81A-AFDA-4A66-9742-5F2F83385569}" dt="2024-05-09T07:45:59.796" v="2670" actId="1076"/>
          <ac:picMkLst>
            <pc:docMk/>
            <pc:sldMk cId="1503102428" sldId="328"/>
            <ac:picMk id="10" creationId="{D66ED007-1C55-4763-BF63-8E7982565458}"/>
          </ac:picMkLst>
        </pc:picChg>
        <pc:picChg chg="del">
          <ac:chgData name="Ewa Kazimierska" userId="8edb7084-dccb-4d8f-9cfb-38098ea1d667" providerId="ADAL" clId="{817AE81A-AFDA-4A66-9742-5F2F83385569}" dt="2024-05-09T07:48:08.212" v="2685" actId="478"/>
          <ac:picMkLst>
            <pc:docMk/>
            <pc:sldMk cId="1503102428" sldId="328"/>
            <ac:picMk id="13" creationId="{24DF42CA-C7D6-47AD-A32B-1ADC3A5F0F8D}"/>
          </ac:picMkLst>
        </pc:picChg>
        <pc:picChg chg="mod">
          <ac:chgData name="Ewa Kazimierska" userId="8edb7084-dccb-4d8f-9cfb-38098ea1d667" providerId="ADAL" clId="{817AE81A-AFDA-4A66-9742-5F2F83385569}" dt="2024-05-09T07:46:01.629" v="2671" actId="1076"/>
          <ac:picMkLst>
            <pc:docMk/>
            <pc:sldMk cId="1503102428" sldId="328"/>
            <ac:picMk id="29" creationId="{AB89BFBB-6F9B-4037-99EA-9231716A5407}"/>
          </ac:picMkLst>
        </pc:picChg>
        <pc:picChg chg="mod">
          <ac:chgData name="Ewa Kazimierska" userId="8edb7084-dccb-4d8f-9cfb-38098ea1d667" providerId="ADAL" clId="{817AE81A-AFDA-4A66-9742-5F2F83385569}" dt="2024-05-09T07:45:33.990" v="2663" actId="1076"/>
          <ac:picMkLst>
            <pc:docMk/>
            <pc:sldMk cId="1503102428" sldId="328"/>
            <ac:picMk id="32" creationId="{C2F53E7B-5D93-46EE-86C2-1D5EA520ED32}"/>
          </ac:picMkLst>
        </pc:picChg>
        <pc:picChg chg="mod">
          <ac:chgData name="Ewa Kazimierska" userId="8edb7084-dccb-4d8f-9cfb-38098ea1d667" providerId="ADAL" clId="{817AE81A-AFDA-4A66-9742-5F2F83385569}" dt="2024-05-09T07:46:07.914" v="2672" actId="1076"/>
          <ac:picMkLst>
            <pc:docMk/>
            <pc:sldMk cId="1503102428" sldId="328"/>
            <ac:picMk id="34" creationId="{DEBEFB4B-3906-4519-B5ED-CB9E8CA2AC25}"/>
          </ac:picMkLst>
        </pc:picChg>
        <pc:picChg chg="add mod">
          <ac:chgData name="Ewa Kazimierska" userId="8edb7084-dccb-4d8f-9cfb-38098ea1d667" providerId="ADAL" clId="{817AE81A-AFDA-4A66-9742-5F2F83385569}" dt="2024-05-09T07:46:18.017" v="2674" actId="1076"/>
          <ac:picMkLst>
            <pc:docMk/>
            <pc:sldMk cId="1503102428" sldId="328"/>
            <ac:picMk id="35" creationId="{9D018F65-386A-47D7-B3B5-A3544C182F50}"/>
          </ac:picMkLst>
        </pc:picChg>
        <pc:picChg chg="add mod">
          <ac:chgData name="Ewa Kazimierska" userId="8edb7084-dccb-4d8f-9cfb-38098ea1d667" providerId="ADAL" clId="{817AE81A-AFDA-4A66-9742-5F2F83385569}" dt="2024-05-09T07:46:27.802" v="2676" actId="1076"/>
          <ac:picMkLst>
            <pc:docMk/>
            <pc:sldMk cId="1503102428" sldId="328"/>
            <ac:picMk id="37" creationId="{05C8BD92-A2FE-4FEA-B300-1C9D9EF756A8}"/>
          </ac:picMkLst>
        </pc:picChg>
        <pc:picChg chg="add mod">
          <ac:chgData name="Ewa Kazimierska" userId="8edb7084-dccb-4d8f-9cfb-38098ea1d667" providerId="ADAL" clId="{817AE81A-AFDA-4A66-9742-5F2F83385569}" dt="2024-05-09T07:47:14.532" v="2678" actId="1076"/>
          <ac:picMkLst>
            <pc:docMk/>
            <pc:sldMk cId="1503102428" sldId="328"/>
            <ac:picMk id="38" creationId="{0D998F01-B35A-4F66-8623-7B66D99938BF}"/>
          </ac:picMkLst>
        </pc:picChg>
        <pc:picChg chg="add mod">
          <ac:chgData name="Ewa Kazimierska" userId="8edb7084-dccb-4d8f-9cfb-38098ea1d667" providerId="ADAL" clId="{817AE81A-AFDA-4A66-9742-5F2F83385569}" dt="2024-05-09T07:47:24.021" v="2682" actId="1035"/>
          <ac:picMkLst>
            <pc:docMk/>
            <pc:sldMk cId="1503102428" sldId="328"/>
            <ac:picMk id="41" creationId="{716D18FB-4F77-4F3E-869E-EBD501138569}"/>
          </ac:picMkLst>
        </pc:picChg>
        <pc:picChg chg="add mod">
          <ac:chgData name="Ewa Kazimierska" userId="8edb7084-dccb-4d8f-9cfb-38098ea1d667" providerId="ADAL" clId="{817AE81A-AFDA-4A66-9742-5F2F83385569}" dt="2024-05-09T07:47:59.391" v="2684" actId="1076"/>
          <ac:picMkLst>
            <pc:docMk/>
            <pc:sldMk cId="1503102428" sldId="328"/>
            <ac:picMk id="42" creationId="{5BFCB307-4A92-49A5-A0E6-058486314D7E}"/>
          </ac:picMkLst>
        </pc:picChg>
      </pc:sldChg>
    </pc:docChg>
  </pc:docChgLst>
  <pc:docChgLst>
    <pc:chgData name="Ewa Kazimierska" userId="S::e.kazimierska@uwtsd.ac.uk::8edb7084-dccb-4d8f-9cfb-38098ea1d667" providerId="AD" clId="Web-{ED131150-5FAB-23C2-2FB2-798334EFFD23}"/>
    <pc:docChg chg="addSld">
      <pc:chgData name="Ewa Kazimierska" userId="S::e.kazimierska@uwtsd.ac.uk::8edb7084-dccb-4d8f-9cfb-38098ea1d667" providerId="AD" clId="Web-{ED131150-5FAB-23C2-2FB2-798334EFFD23}" dt="2024-05-02T14:04:01.675" v="0"/>
      <pc:docMkLst>
        <pc:docMk/>
      </pc:docMkLst>
      <pc:sldChg chg="new">
        <pc:chgData name="Ewa Kazimierska" userId="S::e.kazimierska@uwtsd.ac.uk::8edb7084-dccb-4d8f-9cfb-38098ea1d667" providerId="AD" clId="Web-{ED131150-5FAB-23C2-2FB2-798334EFFD23}" dt="2024-05-02T14:04:01.675" v="0"/>
        <pc:sldMkLst>
          <pc:docMk/>
          <pc:sldMk cId="927912470" sldId="326"/>
        </pc:sldMkLst>
      </pc:sldChg>
    </pc:docChg>
  </pc:docChgLst>
  <pc:docChgLst>
    <pc:chgData name="Ewa Kazimierska" userId="8edb7084-dccb-4d8f-9cfb-38098ea1d667" providerId="ADAL" clId="{8A21B500-1462-493A-9A75-5A1E11DE8361}"/>
    <pc:docChg chg="modSld">
      <pc:chgData name="Ewa Kazimierska" userId="8edb7084-dccb-4d8f-9cfb-38098ea1d667" providerId="ADAL" clId="{8A21B500-1462-493A-9A75-5A1E11DE8361}" dt="2024-06-03T12:36:29.707" v="9" actId="729"/>
      <pc:docMkLst>
        <pc:docMk/>
      </pc:docMkLst>
      <pc:sldChg chg="modSp mod">
        <pc:chgData name="Ewa Kazimierska" userId="8edb7084-dccb-4d8f-9cfb-38098ea1d667" providerId="ADAL" clId="{8A21B500-1462-493A-9A75-5A1E11DE8361}" dt="2024-06-02T21:29:20.333" v="2" actId="1076"/>
        <pc:sldMkLst>
          <pc:docMk/>
          <pc:sldMk cId="2474981663" sldId="324"/>
        </pc:sldMkLst>
        <pc:spChg chg="mod">
          <ac:chgData name="Ewa Kazimierska" userId="8edb7084-dccb-4d8f-9cfb-38098ea1d667" providerId="ADAL" clId="{8A21B500-1462-493A-9A75-5A1E11DE8361}" dt="2024-06-02T21:29:20.333" v="2" actId="1076"/>
          <ac:spMkLst>
            <pc:docMk/>
            <pc:sldMk cId="2474981663" sldId="324"/>
            <ac:spMk id="47" creationId="{BE95DD14-1E3F-4B2A-B735-C777E5C18F20}"/>
          </ac:spMkLst>
        </pc:spChg>
      </pc:sldChg>
      <pc:sldChg chg="addSp modSp mod modShow">
        <pc:chgData name="Ewa Kazimierska" userId="8edb7084-dccb-4d8f-9cfb-38098ea1d667" providerId="ADAL" clId="{8A21B500-1462-493A-9A75-5A1E11DE8361}" dt="2024-06-03T12:36:29.707" v="9" actId="729"/>
        <pc:sldMkLst>
          <pc:docMk/>
          <pc:sldMk cId="3582713801" sldId="327"/>
        </pc:sldMkLst>
        <pc:spChg chg="mod">
          <ac:chgData name="Ewa Kazimierska" userId="8edb7084-dccb-4d8f-9cfb-38098ea1d667" providerId="ADAL" clId="{8A21B500-1462-493A-9A75-5A1E11DE8361}" dt="2024-06-02T21:32:25.338" v="8" actId="1076"/>
          <ac:spMkLst>
            <pc:docMk/>
            <pc:sldMk cId="3582713801" sldId="327"/>
            <ac:spMk id="3" creationId="{E45EA931-2014-4D4F-A378-A9508C42B770}"/>
          </ac:spMkLst>
        </pc:spChg>
        <pc:spChg chg="mod">
          <ac:chgData name="Ewa Kazimierska" userId="8edb7084-dccb-4d8f-9cfb-38098ea1d667" providerId="ADAL" clId="{8A21B500-1462-493A-9A75-5A1E11DE8361}" dt="2024-06-02T21:32:22.957" v="7" actId="1076"/>
          <ac:spMkLst>
            <pc:docMk/>
            <pc:sldMk cId="3582713801" sldId="327"/>
            <ac:spMk id="6" creationId="{CD66D56E-4B91-4461-BF4A-705F1EDB855E}"/>
          </ac:spMkLst>
        </pc:spChg>
        <pc:spChg chg="add mod">
          <ac:chgData name="Ewa Kazimierska" userId="8edb7084-dccb-4d8f-9cfb-38098ea1d667" providerId="ADAL" clId="{8A21B500-1462-493A-9A75-5A1E11DE8361}" dt="2024-06-02T21:31:19.104" v="4" actId="1076"/>
          <ac:spMkLst>
            <pc:docMk/>
            <pc:sldMk cId="3582713801" sldId="327"/>
            <ac:spMk id="9" creationId="{84FA2343-5EC6-4C78-AFD5-27518E479033}"/>
          </ac:spMkLst>
        </pc:spChg>
        <pc:spChg chg="add mod">
          <ac:chgData name="Ewa Kazimierska" userId="8edb7084-dccb-4d8f-9cfb-38098ea1d667" providerId="ADAL" clId="{8A21B500-1462-493A-9A75-5A1E11DE8361}" dt="2024-06-02T21:31:27.766" v="5" actId="1076"/>
          <ac:spMkLst>
            <pc:docMk/>
            <pc:sldMk cId="3582713801" sldId="327"/>
            <ac:spMk id="20" creationId="{4637743A-7D6E-4716-A11A-FB9EA9233F78}"/>
          </ac:spMkLst>
        </pc:spChg>
        <pc:cxnChg chg="add mod">
          <ac:chgData name="Ewa Kazimierska" userId="8edb7084-dccb-4d8f-9cfb-38098ea1d667" providerId="ADAL" clId="{8A21B500-1462-493A-9A75-5A1E11DE8361}" dt="2024-06-02T21:31:19.104" v="4" actId="1076"/>
          <ac:cxnSpMkLst>
            <pc:docMk/>
            <pc:sldMk cId="3582713801" sldId="327"/>
            <ac:cxnSpMk id="10" creationId="{71E14467-44C5-4A0E-844F-68942F10A315}"/>
          </ac:cxnSpMkLst>
        </pc:cxnChg>
        <pc:cxnChg chg="add mod">
          <ac:chgData name="Ewa Kazimierska" userId="8edb7084-dccb-4d8f-9cfb-38098ea1d667" providerId="ADAL" clId="{8A21B500-1462-493A-9A75-5A1E11DE8361}" dt="2024-06-02T21:31:19.104" v="4" actId="1076"/>
          <ac:cxnSpMkLst>
            <pc:docMk/>
            <pc:sldMk cId="3582713801" sldId="327"/>
            <ac:cxnSpMk id="11" creationId="{8A640481-AA91-4C43-BC27-49A5BCD5315A}"/>
          </ac:cxnSpMkLst>
        </pc:cxnChg>
        <pc:cxnChg chg="add mod">
          <ac:chgData name="Ewa Kazimierska" userId="8edb7084-dccb-4d8f-9cfb-38098ea1d667" providerId="ADAL" clId="{8A21B500-1462-493A-9A75-5A1E11DE8361}" dt="2024-06-02T21:31:19.104" v="4" actId="1076"/>
          <ac:cxnSpMkLst>
            <pc:docMk/>
            <pc:sldMk cId="3582713801" sldId="327"/>
            <ac:cxnSpMk id="12" creationId="{B28611BA-0B9E-45EF-B4C0-898919082918}"/>
          </ac:cxnSpMkLst>
        </pc:cxnChg>
        <pc:cxnChg chg="add mod">
          <ac:chgData name="Ewa Kazimierska" userId="8edb7084-dccb-4d8f-9cfb-38098ea1d667" providerId="ADAL" clId="{8A21B500-1462-493A-9A75-5A1E11DE8361}" dt="2024-06-02T21:31:19.104" v="4" actId="1076"/>
          <ac:cxnSpMkLst>
            <pc:docMk/>
            <pc:sldMk cId="3582713801" sldId="327"/>
            <ac:cxnSpMk id="13" creationId="{D949A7B6-756A-462A-B31E-91FFFD62F86B}"/>
          </ac:cxnSpMkLst>
        </pc:cxnChg>
        <pc:cxnChg chg="add mod">
          <ac:chgData name="Ewa Kazimierska" userId="8edb7084-dccb-4d8f-9cfb-38098ea1d667" providerId="ADAL" clId="{8A21B500-1462-493A-9A75-5A1E11DE8361}" dt="2024-06-02T21:31:19.104" v="4" actId="1076"/>
          <ac:cxnSpMkLst>
            <pc:docMk/>
            <pc:sldMk cId="3582713801" sldId="327"/>
            <ac:cxnSpMk id="14" creationId="{1725525D-4A19-4940-B349-6F47D94F41D3}"/>
          </ac:cxnSpMkLst>
        </pc:cxnChg>
        <pc:cxnChg chg="add mod">
          <ac:chgData name="Ewa Kazimierska" userId="8edb7084-dccb-4d8f-9cfb-38098ea1d667" providerId="ADAL" clId="{8A21B500-1462-493A-9A75-5A1E11DE8361}" dt="2024-06-02T21:31:19.104" v="4" actId="1076"/>
          <ac:cxnSpMkLst>
            <pc:docMk/>
            <pc:sldMk cId="3582713801" sldId="327"/>
            <ac:cxnSpMk id="15" creationId="{6C602251-B1EC-4D2C-86C9-A97C77896E44}"/>
          </ac:cxnSpMkLst>
        </pc:cxnChg>
        <pc:cxnChg chg="add mod">
          <ac:chgData name="Ewa Kazimierska" userId="8edb7084-dccb-4d8f-9cfb-38098ea1d667" providerId="ADAL" clId="{8A21B500-1462-493A-9A75-5A1E11DE8361}" dt="2024-06-02T21:31:19.104" v="4" actId="1076"/>
          <ac:cxnSpMkLst>
            <pc:docMk/>
            <pc:sldMk cId="3582713801" sldId="327"/>
            <ac:cxnSpMk id="16" creationId="{8E81D978-A174-4E94-8B68-2AB5B22C369A}"/>
          </ac:cxnSpMkLst>
        </pc:cxnChg>
        <pc:cxnChg chg="add mod">
          <ac:chgData name="Ewa Kazimierska" userId="8edb7084-dccb-4d8f-9cfb-38098ea1d667" providerId="ADAL" clId="{8A21B500-1462-493A-9A75-5A1E11DE8361}" dt="2024-06-02T21:31:19.104" v="4" actId="1076"/>
          <ac:cxnSpMkLst>
            <pc:docMk/>
            <pc:sldMk cId="3582713801" sldId="327"/>
            <ac:cxnSpMk id="17" creationId="{17877EA0-8F15-4225-A9CB-A12EF6A33BA3}"/>
          </ac:cxnSpMkLst>
        </pc:cxnChg>
        <pc:cxnChg chg="add mod">
          <ac:chgData name="Ewa Kazimierska" userId="8edb7084-dccb-4d8f-9cfb-38098ea1d667" providerId="ADAL" clId="{8A21B500-1462-493A-9A75-5A1E11DE8361}" dt="2024-06-02T21:31:19.104" v="4" actId="1076"/>
          <ac:cxnSpMkLst>
            <pc:docMk/>
            <pc:sldMk cId="3582713801" sldId="327"/>
            <ac:cxnSpMk id="18" creationId="{90C4F507-E7B9-44FE-B321-64AF7D651E7F}"/>
          </ac:cxnSpMkLst>
        </pc:cxnChg>
        <pc:cxnChg chg="add mod">
          <ac:chgData name="Ewa Kazimierska" userId="8edb7084-dccb-4d8f-9cfb-38098ea1d667" providerId="ADAL" clId="{8A21B500-1462-493A-9A75-5A1E11DE8361}" dt="2024-06-02T21:31:19.104" v="4" actId="1076"/>
          <ac:cxnSpMkLst>
            <pc:docMk/>
            <pc:sldMk cId="3582713801" sldId="327"/>
            <ac:cxnSpMk id="19" creationId="{0CD8625B-9B3F-4824-8136-6C4C83675424}"/>
          </ac:cxnSpMkLst>
        </pc:cxn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0A277AE1-5B52-444F-B95E-1553815D6AA8}" type="datetimeFigureOut">
              <a:rPr lang="en-GB" smtClean="0"/>
              <a:t>03/06/2024</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49EDC3DC-3FC5-49AB-B881-DC4B17D130E3}" type="slidenum">
              <a:rPr lang="en-GB" smtClean="0"/>
              <a:t>‹#›</a:t>
            </a:fld>
            <a:endParaRPr lang="en-GB"/>
          </a:p>
        </p:txBody>
      </p:sp>
    </p:spTree>
    <p:extLst>
      <p:ext uri="{BB962C8B-B14F-4D97-AF65-F5344CB8AC3E}">
        <p14:creationId xmlns:p14="http://schemas.microsoft.com/office/powerpoint/2010/main" val="4200272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9EDC3DC-3FC5-49AB-B881-DC4B17D130E3}" type="slidenum">
              <a:rPr lang="en-GB" smtClean="0"/>
              <a:t>1</a:t>
            </a:fld>
            <a:endParaRPr lang="en-GB"/>
          </a:p>
        </p:txBody>
      </p:sp>
    </p:spTree>
    <p:extLst>
      <p:ext uri="{BB962C8B-B14F-4D97-AF65-F5344CB8AC3E}">
        <p14:creationId xmlns:p14="http://schemas.microsoft.com/office/powerpoint/2010/main" val="35320505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lecture is all about light and how experiments with light allowed to explain atomic structure</a:t>
            </a:r>
          </a:p>
        </p:txBody>
      </p:sp>
      <p:sp>
        <p:nvSpPr>
          <p:cNvPr id="4" name="Slide Number Placeholder 3"/>
          <p:cNvSpPr>
            <a:spLocks noGrp="1"/>
          </p:cNvSpPr>
          <p:nvPr>
            <p:ph type="sldNum" sz="quarter" idx="5"/>
          </p:nvPr>
        </p:nvSpPr>
        <p:spPr/>
        <p:txBody>
          <a:bodyPr/>
          <a:lstStyle/>
          <a:p>
            <a:fld id="{49EDC3DC-3FC5-49AB-B881-DC4B17D130E3}" type="slidenum">
              <a:rPr lang="en-GB" smtClean="0"/>
              <a:t>2</a:t>
            </a:fld>
            <a:endParaRPr lang="en-GB"/>
          </a:p>
        </p:txBody>
      </p:sp>
    </p:spTree>
    <p:extLst>
      <p:ext uri="{BB962C8B-B14F-4D97-AF65-F5344CB8AC3E}">
        <p14:creationId xmlns:p14="http://schemas.microsoft.com/office/powerpoint/2010/main" val="8571486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Electromagnetic radiation is a type of energy that travels in waves which are formed when electric field couples with a magnetic field. </a:t>
            </a:r>
            <a:r>
              <a:rPr lang="en-GB" b="0" i="0" dirty="0">
                <a:solidFill>
                  <a:srgbClr val="333333"/>
                </a:solidFill>
                <a:effectLst/>
                <a:latin typeface="Open Sans" panose="020B0606030504020204" pitchFamily="34" charset="0"/>
              </a:rPr>
              <a:t>Magnetic and electric fields of an electromagnetic wave are perpendicular to each other and to the direction of the wave. </a:t>
            </a:r>
            <a:endParaRPr lang="en-GB" dirty="0"/>
          </a:p>
        </p:txBody>
      </p:sp>
      <p:sp>
        <p:nvSpPr>
          <p:cNvPr id="4" name="Slide Number Placeholder 3"/>
          <p:cNvSpPr>
            <a:spLocks noGrp="1"/>
          </p:cNvSpPr>
          <p:nvPr>
            <p:ph type="sldNum" sz="quarter" idx="5"/>
          </p:nvPr>
        </p:nvSpPr>
        <p:spPr/>
        <p:txBody>
          <a:bodyPr/>
          <a:lstStyle/>
          <a:p>
            <a:fld id="{49EDC3DC-3FC5-49AB-B881-DC4B17D130E3}" type="slidenum">
              <a:rPr lang="en-GB" smtClean="0"/>
              <a:t>3</a:t>
            </a:fld>
            <a:endParaRPr lang="en-GB"/>
          </a:p>
        </p:txBody>
      </p:sp>
    </p:spTree>
    <p:extLst>
      <p:ext uri="{BB962C8B-B14F-4D97-AF65-F5344CB8AC3E}">
        <p14:creationId xmlns:p14="http://schemas.microsoft.com/office/powerpoint/2010/main" val="8518040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Electromagnetic radiation is a type of energy that travels in waves which are formed when electric field couples with a magnetic field. </a:t>
            </a:r>
            <a:r>
              <a:rPr lang="en-GB" b="0" i="0" dirty="0">
                <a:solidFill>
                  <a:srgbClr val="333333"/>
                </a:solidFill>
                <a:effectLst/>
                <a:latin typeface="Open Sans" panose="020B0606030504020204" pitchFamily="34" charset="0"/>
              </a:rPr>
              <a:t>Magnetic and electric fields of an electromagnetic wave are perpendicular to each other and to the direction of the wave. </a:t>
            </a:r>
            <a:endParaRPr lang="en-GB" dirty="0"/>
          </a:p>
        </p:txBody>
      </p:sp>
      <p:sp>
        <p:nvSpPr>
          <p:cNvPr id="4" name="Slide Number Placeholder 3"/>
          <p:cNvSpPr>
            <a:spLocks noGrp="1"/>
          </p:cNvSpPr>
          <p:nvPr>
            <p:ph type="sldNum" sz="quarter" idx="5"/>
          </p:nvPr>
        </p:nvSpPr>
        <p:spPr/>
        <p:txBody>
          <a:bodyPr/>
          <a:lstStyle/>
          <a:p>
            <a:fld id="{49EDC3DC-3FC5-49AB-B881-DC4B17D130E3}" type="slidenum">
              <a:rPr lang="en-GB" smtClean="0"/>
              <a:t>4</a:t>
            </a:fld>
            <a:endParaRPr lang="en-GB"/>
          </a:p>
        </p:txBody>
      </p:sp>
    </p:spTree>
    <p:extLst>
      <p:ext uri="{BB962C8B-B14F-4D97-AF65-F5344CB8AC3E}">
        <p14:creationId xmlns:p14="http://schemas.microsoft.com/office/powerpoint/2010/main" val="3529444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electromagnetic spectrum is the range of all types of electromagnetic radiation, arranged according to their wavelengths or frequencies. It includes a vast array of different types of radiation, each with its own unique properties and interactions with matter. </a:t>
            </a:r>
          </a:p>
          <a:p>
            <a:r>
              <a:rPr lang="en-GB" dirty="0"/>
              <a:t>Here are the main regions of the electromagnetic spectrum, listed in order of increasing frequency and decreasing wavelength:</a:t>
            </a:r>
          </a:p>
          <a:p>
            <a:r>
              <a:rPr lang="en-GB" b="1" dirty="0"/>
              <a:t>Radio Waves: </a:t>
            </a:r>
            <a:r>
              <a:rPr lang="en-GB" dirty="0"/>
              <a:t>These have the longest wavelengths and lowest frequencies in the electromagnetic spectrum. They are commonly used for communication, broadcasting, and radar.</a:t>
            </a:r>
          </a:p>
          <a:p>
            <a:r>
              <a:rPr lang="en-GB" b="1" dirty="0"/>
              <a:t>Microwaves:</a:t>
            </a:r>
            <a:r>
              <a:rPr lang="en-GB" dirty="0"/>
              <a:t> These have shorter wavelengths and higher frequencies than radio waves. They are used in microwave ovens, communication satellites, and certain types of wireless communication.</a:t>
            </a:r>
          </a:p>
          <a:p>
            <a:r>
              <a:rPr lang="en-GB" b="1" dirty="0"/>
              <a:t>Infrared Radiation: </a:t>
            </a:r>
            <a:r>
              <a:rPr lang="en-GB" dirty="0"/>
              <a:t>This lies between the microwave and visible light regions of the spectrum. Infrared radiation is commonly associated with heat and is used in applications such as thermal imaging and infrared remote controls.</a:t>
            </a:r>
          </a:p>
          <a:p>
            <a:r>
              <a:rPr lang="en-GB" b="1" dirty="0"/>
              <a:t>Visible Light: </a:t>
            </a:r>
            <a:r>
              <a:rPr lang="en-GB" dirty="0"/>
              <a:t>This is the portion of the electromagnetic spectrum that is visible to the human eye. It includes the </a:t>
            </a:r>
            <a:r>
              <a:rPr lang="en-GB" dirty="0" err="1"/>
              <a:t>colors</a:t>
            </a:r>
            <a:r>
              <a:rPr lang="en-GB" dirty="0"/>
              <a:t> of the rainbow, ranging from red (longer wavelengths) to violet (shorter wavelengths).</a:t>
            </a:r>
          </a:p>
          <a:p>
            <a:r>
              <a:rPr lang="en-GB" b="1" dirty="0"/>
              <a:t>Ultraviolet Radiation: </a:t>
            </a:r>
            <a:r>
              <a:rPr lang="en-GB" dirty="0"/>
              <a:t>This lies beyond the violet end of the visible spectrum. It has shorter wavelengths and higher frequencies than visible light and is responsible for sunburn and tanning. Ultraviolet radiation is also used in sterilization and fluorescence.</a:t>
            </a:r>
          </a:p>
          <a:p>
            <a:r>
              <a:rPr lang="en-GB" b="1" dirty="0"/>
              <a:t>X-Rays: </a:t>
            </a:r>
            <a:r>
              <a:rPr lang="en-GB" dirty="0"/>
              <a:t>These have very short wavelengths and very high frequencies. X-rays are used in medical imaging, airport security scanning, and materials testing.</a:t>
            </a:r>
          </a:p>
          <a:p>
            <a:r>
              <a:rPr lang="en-GB" b="1" dirty="0"/>
              <a:t>Gamma Rays: </a:t>
            </a:r>
            <a:r>
              <a:rPr lang="en-GB" dirty="0"/>
              <a:t>These have the shortest wavelengths and highest frequencies in the electromagnetic spectrum. They are produced by radioactive decay and nuclear reactions and are used in cancer treatment, sterilization, and studies of nuclear physics.</a:t>
            </a:r>
          </a:p>
        </p:txBody>
      </p:sp>
      <p:sp>
        <p:nvSpPr>
          <p:cNvPr id="4" name="Slide Number Placeholder 3"/>
          <p:cNvSpPr>
            <a:spLocks noGrp="1"/>
          </p:cNvSpPr>
          <p:nvPr>
            <p:ph type="sldNum" sz="quarter" idx="5"/>
          </p:nvPr>
        </p:nvSpPr>
        <p:spPr/>
        <p:txBody>
          <a:bodyPr/>
          <a:lstStyle/>
          <a:p>
            <a:fld id="{49EDC3DC-3FC5-49AB-B881-DC4B17D130E3}" type="slidenum">
              <a:rPr lang="en-GB" smtClean="0"/>
              <a:t>5</a:t>
            </a:fld>
            <a:endParaRPr lang="en-GB"/>
          </a:p>
        </p:txBody>
      </p:sp>
    </p:spTree>
    <p:extLst>
      <p:ext uri="{BB962C8B-B14F-4D97-AF65-F5344CB8AC3E}">
        <p14:creationId xmlns:p14="http://schemas.microsoft.com/office/powerpoint/2010/main" val="85111032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D0D0D"/>
                </a:solidFill>
                <a:effectLst/>
                <a:latin typeface="Söhne"/>
              </a:rPr>
              <a:t>Max Planck made a ground-breaking discovery in the field of physics in 1900, which laid the foundation for quantum theory and revolutionized our understanding of energy and the behaviour of electromagnetic radiation. Planck's discovery was the result of his attempts to explain the spectrum of radiation emitted by a black body (an idealized object that absorbs and emits all frequencies of electromagnetic radiation).</a:t>
            </a:r>
          </a:p>
          <a:p>
            <a:pPr algn="l"/>
            <a:r>
              <a:rPr lang="en-GB" b="0" i="0" dirty="0">
                <a:solidFill>
                  <a:srgbClr val="0D0D0D"/>
                </a:solidFill>
                <a:effectLst/>
                <a:latin typeface="Söhne"/>
              </a:rPr>
              <a:t>Planck found that he could only explain the observed spectrum of black body radiation by assuming that electromagnetic energy was emitted in discrete packets, rather than in a continuous stream as classical physics had assumed. These discrete packets of energy came to be known as "quanta" (singular: quantum).</a:t>
            </a:r>
          </a:p>
          <a:p>
            <a:pPr algn="l"/>
            <a:r>
              <a:rPr lang="en-GB" b="0" i="0" dirty="0">
                <a:solidFill>
                  <a:srgbClr val="0D0D0D"/>
                </a:solidFill>
                <a:effectLst/>
                <a:latin typeface="Söhne"/>
              </a:rPr>
              <a:t>Key aspects of Planck's discovery include:</a:t>
            </a:r>
          </a:p>
          <a:p>
            <a:pPr algn="l">
              <a:buFont typeface="+mj-lt"/>
              <a:buAutoNum type="arabicPeriod"/>
            </a:pPr>
            <a:r>
              <a:rPr lang="en-GB" b="1" i="0" dirty="0">
                <a:solidFill>
                  <a:srgbClr val="0D0D0D"/>
                </a:solidFill>
                <a:effectLst/>
                <a:latin typeface="Söhne"/>
              </a:rPr>
              <a:t>Quantization of Energy</a:t>
            </a:r>
            <a:r>
              <a:rPr lang="en-GB" b="0" i="0" dirty="0">
                <a:solidFill>
                  <a:srgbClr val="0D0D0D"/>
                </a:solidFill>
                <a:effectLst/>
                <a:latin typeface="Söhne"/>
              </a:rPr>
              <a:t>: Planck proposed that the energy of electromagnetic radiation was quantized, meaning it could only take on certain discrete values. This was a departure from classical physics, which assumed that energy could vary continuously.</a:t>
            </a:r>
          </a:p>
          <a:p>
            <a:pPr algn="l">
              <a:buFont typeface="+mj-lt"/>
              <a:buAutoNum type="arabicPeriod"/>
            </a:pPr>
            <a:r>
              <a:rPr lang="en-GB" b="1" i="0" dirty="0">
                <a:solidFill>
                  <a:srgbClr val="0D0D0D"/>
                </a:solidFill>
                <a:effectLst/>
                <a:latin typeface="Söhne"/>
              </a:rPr>
              <a:t>Energy and Frequency Relationship</a:t>
            </a:r>
            <a:r>
              <a:rPr lang="en-GB" b="0" i="0" dirty="0">
                <a:solidFill>
                  <a:srgbClr val="0D0D0D"/>
                </a:solidFill>
                <a:effectLst/>
                <a:latin typeface="Söhne"/>
              </a:rPr>
              <a:t>: Planck's formula for the energy of a quantum of radiation, </a:t>
            </a:r>
            <a:r>
              <a:rPr lang="en-GB" b="0" i="0" dirty="0">
                <a:solidFill>
                  <a:srgbClr val="0D0D0D"/>
                </a:solidFill>
                <a:effectLst/>
                <a:latin typeface="KaTeX_Main"/>
              </a:rPr>
              <a:t>𝐸=ℎ𝑓</a:t>
            </a:r>
            <a:r>
              <a:rPr lang="en-GB" b="0" i="1" dirty="0">
                <a:solidFill>
                  <a:srgbClr val="0D0D0D"/>
                </a:solidFill>
                <a:effectLst/>
                <a:latin typeface="KaTeX_Math"/>
              </a:rPr>
              <a:t>E</a:t>
            </a:r>
            <a:r>
              <a:rPr lang="en-GB" b="0" i="0" dirty="0">
                <a:solidFill>
                  <a:srgbClr val="0D0D0D"/>
                </a:solidFill>
                <a:effectLst/>
                <a:latin typeface="KaTeX_Main"/>
              </a:rPr>
              <a:t>=</a:t>
            </a:r>
            <a:r>
              <a:rPr lang="en-GB" b="0" i="1" dirty="0">
                <a:solidFill>
                  <a:srgbClr val="0D0D0D"/>
                </a:solidFill>
                <a:effectLst/>
                <a:latin typeface="KaTeX_Math"/>
              </a:rPr>
              <a:t>hf</a:t>
            </a:r>
            <a:r>
              <a:rPr lang="en-GB" b="0" i="0" dirty="0">
                <a:solidFill>
                  <a:srgbClr val="0D0D0D"/>
                </a:solidFill>
                <a:effectLst/>
                <a:latin typeface="Söhne"/>
              </a:rPr>
              <a:t>, where </a:t>
            </a:r>
            <a:r>
              <a:rPr lang="en-GB" b="0" i="0" dirty="0">
                <a:solidFill>
                  <a:srgbClr val="0D0D0D"/>
                </a:solidFill>
                <a:effectLst/>
                <a:latin typeface="KaTeX_Main"/>
              </a:rPr>
              <a:t>𝐸</a:t>
            </a:r>
            <a:r>
              <a:rPr lang="en-GB" b="0" i="1" dirty="0">
                <a:solidFill>
                  <a:srgbClr val="0D0D0D"/>
                </a:solidFill>
                <a:effectLst/>
                <a:latin typeface="KaTeX_Math"/>
              </a:rPr>
              <a:t>E</a:t>
            </a:r>
            <a:r>
              <a:rPr lang="en-GB" b="0" i="0" dirty="0">
                <a:solidFill>
                  <a:srgbClr val="0D0D0D"/>
                </a:solidFill>
                <a:effectLst/>
                <a:latin typeface="Söhne"/>
              </a:rPr>
              <a:t> is the energy of the quantum, </a:t>
            </a:r>
            <a:r>
              <a:rPr lang="en-GB" b="0" i="0" dirty="0" err="1">
                <a:solidFill>
                  <a:srgbClr val="0D0D0D"/>
                </a:solidFill>
                <a:effectLst/>
                <a:latin typeface="KaTeX_Main"/>
              </a:rPr>
              <a:t>ℎ</a:t>
            </a:r>
            <a:r>
              <a:rPr lang="en-GB" b="0" i="1" dirty="0" err="1">
                <a:solidFill>
                  <a:srgbClr val="0D0D0D"/>
                </a:solidFill>
                <a:effectLst/>
                <a:latin typeface="KaTeX_Math"/>
              </a:rPr>
              <a:t>h</a:t>
            </a:r>
            <a:r>
              <a:rPr lang="en-GB" b="0" i="0" dirty="0">
                <a:solidFill>
                  <a:srgbClr val="0D0D0D"/>
                </a:solidFill>
                <a:effectLst/>
                <a:latin typeface="Söhne"/>
              </a:rPr>
              <a:t> is Planck's constant, and </a:t>
            </a:r>
            <a:r>
              <a:rPr lang="en-GB" b="0" i="0" dirty="0">
                <a:solidFill>
                  <a:srgbClr val="0D0D0D"/>
                </a:solidFill>
                <a:effectLst/>
                <a:latin typeface="KaTeX_Main"/>
              </a:rPr>
              <a:t>𝑓</a:t>
            </a:r>
            <a:r>
              <a:rPr lang="en-GB" b="0" i="1" dirty="0">
                <a:solidFill>
                  <a:srgbClr val="0D0D0D"/>
                </a:solidFill>
                <a:effectLst/>
                <a:latin typeface="KaTeX_Math"/>
              </a:rPr>
              <a:t>f</a:t>
            </a:r>
            <a:r>
              <a:rPr lang="en-GB" b="0" i="0" dirty="0">
                <a:solidFill>
                  <a:srgbClr val="0D0D0D"/>
                </a:solidFill>
                <a:effectLst/>
                <a:latin typeface="Söhne"/>
              </a:rPr>
              <a:t> is the frequency of the radiation, revealed a direct relationship between the energy of a quantum and the frequency of the radiation. This relationship implied that higher frequency radiation carried more energy per quantum.</a:t>
            </a:r>
          </a:p>
          <a:p>
            <a:pPr algn="l">
              <a:buFont typeface="+mj-lt"/>
              <a:buAutoNum type="arabicPeriod"/>
            </a:pPr>
            <a:r>
              <a:rPr lang="en-GB" b="1" i="0" dirty="0">
                <a:solidFill>
                  <a:srgbClr val="0D0D0D"/>
                </a:solidFill>
                <a:effectLst/>
                <a:latin typeface="Söhne"/>
              </a:rPr>
              <a:t>Photon Concept</a:t>
            </a:r>
            <a:r>
              <a:rPr lang="en-GB" b="0" i="0" dirty="0">
                <a:solidFill>
                  <a:srgbClr val="0D0D0D"/>
                </a:solidFill>
                <a:effectLst/>
                <a:latin typeface="Söhne"/>
              </a:rPr>
              <a:t>: Although Planck himself did not introduce the term "photon," his work laid the groundwork for the concept. A few years later, Albert Einstein used Planck's ideas to propose that electromagnetic radiation could be thought of as consisting of discrete particles called photons, each carrying energy proportional to its frequency. This idea became a cornerstone of quantum theory and paved the way for the development of modern quantum mechanics.</a:t>
            </a:r>
          </a:p>
          <a:p>
            <a:endParaRPr lang="en-GB" dirty="0"/>
          </a:p>
        </p:txBody>
      </p:sp>
      <p:sp>
        <p:nvSpPr>
          <p:cNvPr id="4" name="Slide Number Placeholder 3"/>
          <p:cNvSpPr>
            <a:spLocks noGrp="1"/>
          </p:cNvSpPr>
          <p:nvPr>
            <p:ph type="sldNum" sz="quarter" idx="5"/>
          </p:nvPr>
        </p:nvSpPr>
        <p:spPr/>
        <p:txBody>
          <a:bodyPr/>
          <a:lstStyle/>
          <a:p>
            <a:fld id="{49EDC3DC-3FC5-49AB-B881-DC4B17D130E3}" type="slidenum">
              <a:rPr lang="en-GB" smtClean="0"/>
              <a:t>6</a:t>
            </a:fld>
            <a:endParaRPr lang="en-GB"/>
          </a:p>
        </p:txBody>
      </p:sp>
    </p:spTree>
    <p:extLst>
      <p:ext uri="{BB962C8B-B14F-4D97-AF65-F5344CB8AC3E}">
        <p14:creationId xmlns:p14="http://schemas.microsoft.com/office/powerpoint/2010/main" val="39296884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1000" b="0" i="0" dirty="0">
                <a:solidFill>
                  <a:srgbClr val="0D0D0D"/>
                </a:solidFill>
                <a:effectLst/>
                <a:latin typeface="+mn-lt"/>
              </a:rPr>
              <a:t>A black body is an idealized physical object that absorbs all electromagnetic radiation incident upon it and emits radiation across the entire electromagnetic spectrum. It is called a "black body" because it absorbs all frequencies of light and reflects none, appearing black when it is at a uniform temperature.</a:t>
            </a:r>
          </a:p>
          <a:p>
            <a:pPr algn="l"/>
            <a:r>
              <a:rPr lang="en-GB" sz="1000" b="0" i="0" dirty="0">
                <a:solidFill>
                  <a:srgbClr val="0D0D0D"/>
                </a:solidFill>
                <a:effectLst/>
                <a:latin typeface="+mn-lt"/>
              </a:rPr>
              <a:t>Key characteristics of a black body include:</a:t>
            </a:r>
          </a:p>
          <a:p>
            <a:pPr algn="l">
              <a:buFont typeface="+mj-lt"/>
              <a:buAutoNum type="arabicPeriod"/>
            </a:pPr>
            <a:r>
              <a:rPr lang="en-GB" sz="1000" b="1" i="0" dirty="0">
                <a:solidFill>
                  <a:srgbClr val="0D0D0D"/>
                </a:solidFill>
                <a:effectLst/>
                <a:latin typeface="+mn-lt"/>
              </a:rPr>
              <a:t>Perfect Absorption</a:t>
            </a:r>
            <a:r>
              <a:rPr lang="en-GB" sz="1000" b="0" i="0" dirty="0">
                <a:solidFill>
                  <a:srgbClr val="0D0D0D"/>
                </a:solidFill>
                <a:effectLst/>
                <a:latin typeface="+mn-lt"/>
              </a:rPr>
              <a:t>: A black body absorbs all electromagnetic radiation that falls upon it, regardless of frequency or angle of incidence. This means that it does not reflect any light and appears perfectly black.</a:t>
            </a:r>
          </a:p>
          <a:p>
            <a:pPr algn="l">
              <a:buFont typeface="+mj-lt"/>
              <a:buAutoNum type="arabicPeriod"/>
            </a:pPr>
            <a:r>
              <a:rPr lang="en-GB" sz="1000" b="1" i="0" dirty="0">
                <a:solidFill>
                  <a:srgbClr val="0D0D0D"/>
                </a:solidFill>
                <a:effectLst/>
                <a:latin typeface="+mn-lt"/>
              </a:rPr>
              <a:t>Thermal Equilibrium</a:t>
            </a:r>
            <a:r>
              <a:rPr lang="en-GB" sz="1000" b="0" i="0" dirty="0">
                <a:solidFill>
                  <a:srgbClr val="0D0D0D"/>
                </a:solidFill>
                <a:effectLst/>
                <a:latin typeface="+mn-lt"/>
              </a:rPr>
              <a:t>: When a black body absorbs radiation, it heats up and eventually reaches a state of thermal equilibrium, where the rate of absorption equals the rate of emission. At this point, the black body emits radiation across the entire electromagnetic spectrum, according to its temperature.</a:t>
            </a:r>
          </a:p>
          <a:p>
            <a:pPr algn="l">
              <a:buFont typeface="+mj-lt"/>
              <a:buAutoNum type="arabicPeriod"/>
            </a:pPr>
            <a:r>
              <a:rPr lang="en-GB" sz="1000" b="1" i="0" dirty="0">
                <a:solidFill>
                  <a:srgbClr val="0D0D0D"/>
                </a:solidFill>
                <a:effectLst/>
                <a:latin typeface="+mn-lt"/>
              </a:rPr>
              <a:t>Continuous Spectrum</a:t>
            </a:r>
            <a:r>
              <a:rPr lang="en-GB" sz="1000" b="0" i="0" dirty="0">
                <a:solidFill>
                  <a:srgbClr val="0D0D0D"/>
                </a:solidFill>
                <a:effectLst/>
                <a:latin typeface="+mn-lt"/>
              </a:rPr>
              <a:t>: The radiation emitted by a black body forms a continuous spectrum, meaning it contains radiation at all wavelengths. The distribution of this radiation depends only on the temperature of the black body and is described by Planck's law of black body radiation.</a:t>
            </a:r>
          </a:p>
          <a:p>
            <a:pPr algn="l">
              <a:buFont typeface="+mj-lt"/>
              <a:buAutoNum type="arabicPeriod"/>
            </a:pPr>
            <a:r>
              <a:rPr lang="en-GB" sz="1000" b="1" i="0" dirty="0">
                <a:solidFill>
                  <a:srgbClr val="0D0D0D"/>
                </a:solidFill>
                <a:effectLst/>
                <a:latin typeface="+mn-lt"/>
              </a:rPr>
              <a:t>Idealized Concept</a:t>
            </a:r>
            <a:r>
              <a:rPr lang="en-GB" sz="1000" b="0" i="0" dirty="0">
                <a:solidFill>
                  <a:srgbClr val="0D0D0D"/>
                </a:solidFill>
                <a:effectLst/>
                <a:latin typeface="+mn-lt"/>
              </a:rPr>
              <a:t>: While a true black body does not exist in nature, many objects approximate the </a:t>
            </a:r>
            <a:r>
              <a:rPr lang="en-GB" sz="1000" b="0" i="0" dirty="0" err="1">
                <a:solidFill>
                  <a:srgbClr val="0D0D0D"/>
                </a:solidFill>
                <a:effectLst/>
                <a:latin typeface="+mn-lt"/>
              </a:rPr>
              <a:t>behavior</a:t>
            </a:r>
            <a:r>
              <a:rPr lang="en-GB" sz="1000" b="0" i="0" dirty="0">
                <a:solidFill>
                  <a:srgbClr val="0D0D0D"/>
                </a:solidFill>
                <a:effectLst/>
                <a:latin typeface="+mn-lt"/>
              </a:rPr>
              <a:t> of a black body under certain conditions. For example, stars, including the Sun, are often </a:t>
            </a:r>
            <a:r>
              <a:rPr lang="en-GB" sz="1000" b="0" i="0" dirty="0" err="1">
                <a:solidFill>
                  <a:srgbClr val="0D0D0D"/>
                </a:solidFill>
                <a:effectLst/>
                <a:latin typeface="+mn-lt"/>
              </a:rPr>
              <a:t>modeled</a:t>
            </a:r>
            <a:r>
              <a:rPr lang="en-GB" sz="1000" b="0" i="0" dirty="0">
                <a:solidFill>
                  <a:srgbClr val="0D0D0D"/>
                </a:solidFill>
                <a:effectLst/>
                <a:latin typeface="+mn-lt"/>
              </a:rPr>
              <a:t> as black bodies because they emit radiation across a broad spectrum and approximate the characteristics of ideal black bodies.</a:t>
            </a:r>
          </a:p>
          <a:p>
            <a:pPr algn="l"/>
            <a:r>
              <a:rPr lang="en-GB" sz="1000" b="0" i="0" dirty="0">
                <a:solidFill>
                  <a:srgbClr val="0D0D0D"/>
                </a:solidFill>
                <a:effectLst/>
                <a:latin typeface="+mn-lt"/>
              </a:rPr>
              <a:t>Black bodies are important theoretical constructs in physics, particularly in the study of thermal radiation and quantum mechanics. They serve as a standard reference for understanding the properties of radiation and have played a crucial role in the development of concepts such as Planck's law of black body radiation and the laws of thermodynamics.</a:t>
            </a:r>
          </a:p>
          <a:p>
            <a:pPr algn="l"/>
            <a:endParaRPr lang="en-GB" sz="1000" b="0" i="0" dirty="0">
              <a:solidFill>
                <a:srgbClr val="0D0D0D"/>
              </a:solidFill>
              <a:effectLst/>
              <a:latin typeface="+mn-lt"/>
            </a:endParaRPr>
          </a:p>
          <a:p>
            <a:r>
              <a:rPr lang="en-GB" sz="1000" dirty="0">
                <a:effectLst/>
                <a:latin typeface="+mn-lt"/>
              </a:rPr>
              <a:t>Blackbody radiation refers to the electromagnetic radiation emitted by a black body when it is in thermal equilibrium. This radiation spans a continuous spectrum of wavelengths and intensities, and its characteristics are determined solely by the temperature of the black body.</a:t>
            </a:r>
          </a:p>
          <a:p>
            <a:r>
              <a:rPr lang="en-GB" sz="1000" dirty="0">
                <a:effectLst/>
                <a:latin typeface="+mn-lt"/>
              </a:rPr>
              <a:t>Key points about blackbody radiation include:</a:t>
            </a:r>
          </a:p>
          <a:p>
            <a:pPr>
              <a:buFont typeface="+mj-lt"/>
              <a:buAutoNum type="arabicPeriod"/>
            </a:pPr>
            <a:r>
              <a:rPr lang="en-GB" sz="1000" b="1" dirty="0">
                <a:effectLst/>
                <a:latin typeface="+mn-lt"/>
              </a:rPr>
              <a:t>Continuous Spectrum</a:t>
            </a:r>
            <a:r>
              <a:rPr lang="en-GB" sz="1000" dirty="0">
                <a:effectLst/>
                <a:latin typeface="+mn-lt"/>
              </a:rPr>
              <a:t>: The radiation emitted by a black body covers a wide range of wavelengths, from the infrared to the ultraviolet, and beyond. The distribution of this radiation across different wavelengths follows a specific pattern known as the blackbody spectrum.</a:t>
            </a:r>
          </a:p>
          <a:p>
            <a:pPr>
              <a:buFont typeface="+mj-lt"/>
              <a:buAutoNum type="arabicPeriod"/>
            </a:pPr>
            <a:r>
              <a:rPr lang="en-GB" sz="1000" b="1" dirty="0">
                <a:effectLst/>
                <a:latin typeface="+mn-lt"/>
              </a:rPr>
              <a:t>Temperature Dependence</a:t>
            </a:r>
            <a:r>
              <a:rPr lang="en-GB" sz="1000" dirty="0">
                <a:effectLst/>
                <a:latin typeface="+mn-lt"/>
              </a:rPr>
              <a:t>: The intensity and distribution of blackbody radiation depend solely on the temperature of the black body. As the temperature increases, the intensity of radiation increases, and the peak of the spectrum shifts to shorter wavelengths, corresponding to higher frequencies.</a:t>
            </a:r>
          </a:p>
          <a:p>
            <a:pPr>
              <a:buFont typeface="+mj-lt"/>
              <a:buAutoNum type="arabicPeriod"/>
            </a:pPr>
            <a:r>
              <a:rPr lang="en-GB" sz="1000" b="1" dirty="0">
                <a:effectLst/>
                <a:latin typeface="+mn-lt"/>
              </a:rPr>
              <a:t>Planck's Law</a:t>
            </a:r>
            <a:r>
              <a:rPr lang="en-GB" sz="1000" dirty="0">
                <a:effectLst/>
                <a:latin typeface="+mn-lt"/>
              </a:rPr>
              <a:t>: Max Planck developed a mathematical expression, known as Planck's law of blackbody radiation, to describe the spectral distribution of blackbody radiation. This law accurately predicts the intensity of radiation at different wavelengths for a given temperature.</a:t>
            </a:r>
          </a:p>
          <a:p>
            <a:pPr>
              <a:buFont typeface="+mj-lt"/>
              <a:buAutoNum type="arabicPeriod"/>
            </a:pPr>
            <a:r>
              <a:rPr lang="en-GB" sz="1000" b="1" dirty="0">
                <a:effectLst/>
                <a:latin typeface="+mn-lt"/>
              </a:rPr>
              <a:t>Stefan-Boltzmann Law</a:t>
            </a:r>
            <a:r>
              <a:rPr lang="en-GB" sz="1000" dirty="0">
                <a:effectLst/>
                <a:latin typeface="+mn-lt"/>
              </a:rPr>
              <a:t>: The total power emitted by a black body (its total radiant emittance) is proportional to the fourth power of its absolute temperature, as described by the Stefan-Boltzmann law. This means that black bodies emit more radiation as their temperature increases.</a:t>
            </a:r>
          </a:p>
          <a:p>
            <a:pPr>
              <a:buFont typeface="+mj-lt"/>
              <a:buAutoNum type="arabicPeriod"/>
            </a:pPr>
            <a:r>
              <a:rPr lang="en-GB" sz="1000" b="1" dirty="0">
                <a:effectLst/>
                <a:latin typeface="+mn-lt"/>
              </a:rPr>
              <a:t>Wiens Displacement Law</a:t>
            </a:r>
            <a:r>
              <a:rPr lang="en-GB" sz="1000" dirty="0">
                <a:effectLst/>
                <a:latin typeface="+mn-lt"/>
              </a:rPr>
              <a:t>: The wavelength at which the peak intensity of blackbody radiation occurs is inversely proportional to the temperature of the black body. This relationship is described by Wiens displacement law.</a:t>
            </a:r>
          </a:p>
          <a:p>
            <a:r>
              <a:rPr lang="en-GB" sz="1000" dirty="0">
                <a:effectLst/>
                <a:latin typeface="+mn-lt"/>
              </a:rPr>
              <a:t>Blackbody radiation has profound implications in various fields of physics, including thermodynamics, quantum mechanics, and astrophysics. It serves as a fundamental concept for understanding the </a:t>
            </a:r>
            <a:r>
              <a:rPr lang="en-GB" sz="1000" dirty="0" err="1">
                <a:effectLst/>
                <a:latin typeface="+mn-lt"/>
              </a:rPr>
              <a:t>behavior</a:t>
            </a:r>
            <a:r>
              <a:rPr lang="en-GB" sz="1000" dirty="0">
                <a:effectLst/>
                <a:latin typeface="+mn-lt"/>
              </a:rPr>
              <a:t> of thermal radiation and has applications in areas such as temperature measurement, spectroscopy, and the study of celestial objects like stars and galaxies.</a:t>
            </a:r>
          </a:p>
          <a:p>
            <a:br>
              <a:rPr lang="en-GB" b="0" i="0" dirty="0">
                <a:solidFill>
                  <a:srgbClr val="000000"/>
                </a:solidFill>
                <a:effectLst/>
                <a:latin typeface="Inter"/>
              </a:rPr>
            </a:br>
            <a:endParaRPr lang="en-GB" b="0" i="0" dirty="0">
              <a:solidFill>
                <a:srgbClr val="0D0D0D"/>
              </a:solidFill>
              <a:effectLst/>
              <a:latin typeface="Söhne"/>
            </a:endParaRPr>
          </a:p>
          <a:p>
            <a:endParaRPr lang="en-GB" dirty="0"/>
          </a:p>
        </p:txBody>
      </p:sp>
      <p:sp>
        <p:nvSpPr>
          <p:cNvPr id="4" name="Slide Number Placeholder 3"/>
          <p:cNvSpPr>
            <a:spLocks noGrp="1"/>
          </p:cNvSpPr>
          <p:nvPr>
            <p:ph type="sldNum" sz="quarter" idx="5"/>
          </p:nvPr>
        </p:nvSpPr>
        <p:spPr/>
        <p:txBody>
          <a:bodyPr/>
          <a:lstStyle/>
          <a:p>
            <a:fld id="{49EDC3DC-3FC5-49AB-B881-DC4B17D130E3}" type="slidenum">
              <a:rPr lang="en-GB" smtClean="0"/>
              <a:t>7</a:t>
            </a:fld>
            <a:endParaRPr lang="en-GB"/>
          </a:p>
        </p:txBody>
      </p:sp>
    </p:spTree>
    <p:extLst>
      <p:ext uri="{BB962C8B-B14F-4D97-AF65-F5344CB8AC3E}">
        <p14:creationId xmlns:p14="http://schemas.microsoft.com/office/powerpoint/2010/main" val="395917820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D0D0D"/>
                </a:solidFill>
                <a:effectLst/>
                <a:latin typeface="Söhne"/>
              </a:rPr>
              <a:t>The photoelectric effect is a phenomenon where electrons are emitted from a material when it is exposed to light. It was first observed by scientists in the late 19th century and played a crucial role in the development of quantum mechanics.</a:t>
            </a:r>
          </a:p>
          <a:p>
            <a:pPr algn="l"/>
            <a:r>
              <a:rPr lang="en-GB" b="0" i="0" dirty="0">
                <a:solidFill>
                  <a:srgbClr val="0D0D0D"/>
                </a:solidFill>
                <a:effectLst/>
                <a:latin typeface="Söhne"/>
              </a:rPr>
              <a:t>Here's how it works:</a:t>
            </a:r>
          </a:p>
          <a:p>
            <a:pPr algn="l">
              <a:buFont typeface="+mj-lt"/>
              <a:buAutoNum type="arabicPeriod"/>
            </a:pPr>
            <a:r>
              <a:rPr lang="en-GB" b="0" i="0" dirty="0">
                <a:solidFill>
                  <a:srgbClr val="0D0D0D"/>
                </a:solidFill>
                <a:effectLst/>
                <a:latin typeface="Söhne"/>
              </a:rPr>
              <a:t>When light, which consists of tiny packets of energy called photons, strikes the surface of a material, it can transfer its energy to the electrons in that material.</a:t>
            </a:r>
          </a:p>
          <a:p>
            <a:pPr algn="l">
              <a:buFont typeface="+mj-lt"/>
              <a:buAutoNum type="arabicPeriod"/>
            </a:pPr>
            <a:r>
              <a:rPr lang="en-GB" b="0" i="0" dirty="0">
                <a:solidFill>
                  <a:srgbClr val="0D0D0D"/>
                </a:solidFill>
                <a:effectLst/>
                <a:latin typeface="Söhne"/>
              </a:rPr>
              <a:t>However, for the photoelectric effect to occur, the light must have a minimum frequency, called the threshold frequency. If the frequency of the incoming light is below this threshold, no electrons will be emitted, regardless of how intense the light is.</a:t>
            </a:r>
          </a:p>
          <a:p>
            <a:pPr algn="l">
              <a:buFont typeface="+mj-lt"/>
              <a:buAutoNum type="arabicPeriod"/>
            </a:pPr>
            <a:r>
              <a:rPr lang="en-GB" b="0" i="0" dirty="0">
                <a:solidFill>
                  <a:srgbClr val="0D0D0D"/>
                </a:solidFill>
                <a:effectLst/>
                <a:latin typeface="Söhne"/>
              </a:rPr>
              <a:t>When the frequency of the incoming light is above the threshold frequency, the photons transfer their energy to the electrons in the material. If the energy of a photon is greater than the energy required to overcome the binding forces holding the electrons in the material, the electron will be ejected from the material.</a:t>
            </a:r>
          </a:p>
          <a:p>
            <a:pPr algn="l">
              <a:buFont typeface="+mj-lt"/>
              <a:buAutoNum type="arabicPeriod"/>
            </a:pPr>
            <a:r>
              <a:rPr lang="en-GB" b="0" i="0" dirty="0">
                <a:solidFill>
                  <a:srgbClr val="0D0D0D"/>
                </a:solidFill>
                <a:effectLst/>
                <a:latin typeface="Söhne"/>
              </a:rPr>
              <a:t>The ejected electrons are called photoelectrons, and they carry kinetic energy equal to the difference between the energy of the incident photon and the energy needed to remove the electron from the material.</a:t>
            </a:r>
          </a:p>
          <a:p>
            <a:pPr algn="l">
              <a:buFont typeface="+mj-lt"/>
              <a:buAutoNum type="arabicPeriod"/>
            </a:pPr>
            <a:r>
              <a:rPr lang="en-GB" b="0" i="0" dirty="0">
                <a:solidFill>
                  <a:srgbClr val="0D0D0D"/>
                </a:solidFill>
                <a:effectLst/>
                <a:latin typeface="Söhne"/>
              </a:rPr>
              <a:t>The photoelectric effect has several important implications. Firstly, it provided early evidence for the particle-like nature of light, as proposed by Albert Einstein in 1905. Secondly, it helped to explain the </a:t>
            </a:r>
            <a:r>
              <a:rPr lang="en-GB" b="0" i="0" dirty="0" err="1">
                <a:solidFill>
                  <a:srgbClr val="0D0D0D"/>
                </a:solidFill>
                <a:effectLst/>
                <a:latin typeface="Söhne"/>
              </a:rPr>
              <a:t>behavior</a:t>
            </a:r>
            <a:r>
              <a:rPr lang="en-GB" b="0" i="0" dirty="0">
                <a:solidFill>
                  <a:srgbClr val="0D0D0D"/>
                </a:solidFill>
                <a:effectLst/>
                <a:latin typeface="Söhne"/>
              </a:rPr>
              <a:t> of certain metals in response to light, and it laid the groundwork for the development of technologies like solar panels and photodetectors.</a:t>
            </a:r>
          </a:p>
          <a:p>
            <a:endParaRPr lang="en-GB" dirty="0"/>
          </a:p>
        </p:txBody>
      </p:sp>
      <p:sp>
        <p:nvSpPr>
          <p:cNvPr id="4" name="Slide Number Placeholder 3"/>
          <p:cNvSpPr>
            <a:spLocks noGrp="1"/>
          </p:cNvSpPr>
          <p:nvPr>
            <p:ph type="sldNum" sz="quarter" idx="5"/>
          </p:nvPr>
        </p:nvSpPr>
        <p:spPr/>
        <p:txBody>
          <a:bodyPr/>
          <a:lstStyle/>
          <a:p>
            <a:fld id="{49EDC3DC-3FC5-49AB-B881-DC4B17D130E3}" type="slidenum">
              <a:rPr lang="en-GB" smtClean="0"/>
              <a:t>8</a:t>
            </a:fld>
            <a:endParaRPr lang="en-GB"/>
          </a:p>
        </p:txBody>
      </p:sp>
    </p:spTree>
    <p:extLst>
      <p:ext uri="{BB962C8B-B14F-4D97-AF65-F5344CB8AC3E}">
        <p14:creationId xmlns:p14="http://schemas.microsoft.com/office/powerpoint/2010/main" val="22981591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emission spectrum of hydrogen forms due to the transitions of electrons between energy levels within hydrogen atoms. When an electron transitions from a higher energy level to a lower energy level, it releases energy in the form of light. Each transition corresponds to the emission of a specific wavelength of light, producing distinct spectral lines in the emission spectrum.</a:t>
            </a:r>
          </a:p>
          <a:p>
            <a:endParaRPr lang="en-GB" dirty="0"/>
          </a:p>
          <a:p>
            <a:r>
              <a:rPr lang="en-GB" dirty="0"/>
              <a:t>Here's a more detailed explanation of how the emission spectrum of hydrogen forms:</a:t>
            </a:r>
          </a:p>
          <a:p>
            <a:endParaRPr lang="en-GB" dirty="0"/>
          </a:p>
          <a:p>
            <a:r>
              <a:rPr lang="en-GB" dirty="0"/>
              <a:t>Energy Levels of Hydrogen: Hydrogen atoms consist of a nucleus containing one proton and one electron orbiting around the nucleus. According to the Bohr model of the hydrogen atom, electrons can occupy certain discrete energy levels, which are quantized. These energy levels are </a:t>
            </a:r>
            <a:r>
              <a:rPr lang="en-GB" dirty="0" err="1"/>
              <a:t>labeled</a:t>
            </a:r>
            <a:r>
              <a:rPr lang="en-GB" dirty="0"/>
              <a:t> with quantum numbers, with the lowest energy level (n=1) corresponding to the ground state and higher energy levels (n=2, 3, 4, ...) corresponding to excited states.</a:t>
            </a:r>
          </a:p>
          <a:p>
            <a:r>
              <a:rPr lang="en-GB" dirty="0"/>
              <a:t>Excitation: When a hydrogen atom absorbs energy, such as through collisions with other particles or by absorbing photons of light, its electron can be promoted to a higher energy level. This process is called excitation.</a:t>
            </a:r>
          </a:p>
          <a:p>
            <a:r>
              <a:rPr lang="en-GB" dirty="0"/>
              <a:t>Emission: Eventually, the excited electron will transition back to a lower energy level. When this occurs, the atom emits energy in the form of a photon of light. The energy of the emitted photon corresponds to the energy difference between the initial and final energy levels of the electron, as given by the equation </a:t>
            </a:r>
          </a:p>
          <a:p>
            <a:r>
              <a:rPr lang="en-GB" dirty="0"/>
              <a:t>E=hf, where E is the energy of the photon, h is Planck's constant, and f is the frequency of the emitted light.</a:t>
            </a:r>
          </a:p>
          <a:p>
            <a:r>
              <a:rPr lang="en-GB" dirty="0"/>
              <a:t>Spectral Lines: Each transition between energy levels produces a specific wavelength of light, resulting in discrete spectral lines in the emission spectrum of hydrogen. The wavelengths of these spectral lines are determined by the differences in energy between the energy levels involved in the transitions. The Balmer series, for example, consists of spectral lines corresponding to transitions to the n=2 energy level, while the Lyman series corresponds to transitions to the n=1 energy level.</a:t>
            </a:r>
          </a:p>
        </p:txBody>
      </p:sp>
      <p:sp>
        <p:nvSpPr>
          <p:cNvPr id="4" name="Slide Number Placeholder 3"/>
          <p:cNvSpPr>
            <a:spLocks noGrp="1"/>
          </p:cNvSpPr>
          <p:nvPr>
            <p:ph type="sldNum" sz="quarter" idx="5"/>
          </p:nvPr>
        </p:nvSpPr>
        <p:spPr/>
        <p:txBody>
          <a:bodyPr/>
          <a:lstStyle/>
          <a:p>
            <a:fld id="{49EDC3DC-3FC5-49AB-B881-DC4B17D130E3}" type="slidenum">
              <a:rPr lang="en-GB" smtClean="0"/>
              <a:t>9</a:t>
            </a:fld>
            <a:endParaRPr lang="en-GB"/>
          </a:p>
        </p:txBody>
      </p:sp>
    </p:spTree>
    <p:extLst>
      <p:ext uri="{BB962C8B-B14F-4D97-AF65-F5344CB8AC3E}">
        <p14:creationId xmlns:p14="http://schemas.microsoft.com/office/powerpoint/2010/main" val="184101111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9EDC3DC-3FC5-49AB-B881-DC4B17D130E3}" type="slidenum">
              <a:rPr lang="en-GB" smtClean="0"/>
              <a:t>10</a:t>
            </a:fld>
            <a:endParaRPr lang="en-GB"/>
          </a:p>
        </p:txBody>
      </p:sp>
    </p:spTree>
    <p:extLst>
      <p:ext uri="{BB962C8B-B14F-4D97-AF65-F5344CB8AC3E}">
        <p14:creationId xmlns:p14="http://schemas.microsoft.com/office/powerpoint/2010/main" val="176299154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9EDC3DC-3FC5-49AB-B881-DC4B17D130E3}" type="slidenum">
              <a:rPr lang="en-GB" smtClean="0"/>
              <a:t>11</a:t>
            </a:fld>
            <a:endParaRPr lang="en-GB"/>
          </a:p>
        </p:txBody>
      </p:sp>
    </p:spTree>
    <p:extLst>
      <p:ext uri="{BB962C8B-B14F-4D97-AF65-F5344CB8AC3E}">
        <p14:creationId xmlns:p14="http://schemas.microsoft.com/office/powerpoint/2010/main" val="246343146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9EDC3DC-3FC5-49AB-B881-DC4B17D130E3}" type="slidenum">
              <a:rPr lang="en-GB" smtClean="0"/>
              <a:t>12</a:t>
            </a:fld>
            <a:endParaRPr lang="en-GB"/>
          </a:p>
        </p:txBody>
      </p:sp>
    </p:spTree>
    <p:extLst>
      <p:ext uri="{BB962C8B-B14F-4D97-AF65-F5344CB8AC3E}">
        <p14:creationId xmlns:p14="http://schemas.microsoft.com/office/powerpoint/2010/main" val="259759678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9EDC3DC-3FC5-49AB-B881-DC4B17D130E3}" type="slidenum">
              <a:rPr lang="en-GB" smtClean="0"/>
              <a:t>13</a:t>
            </a:fld>
            <a:endParaRPr lang="en-GB"/>
          </a:p>
        </p:txBody>
      </p:sp>
    </p:spTree>
    <p:extLst>
      <p:ext uri="{BB962C8B-B14F-4D97-AF65-F5344CB8AC3E}">
        <p14:creationId xmlns:p14="http://schemas.microsoft.com/office/powerpoint/2010/main" val="175099403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9EDC3DC-3FC5-49AB-B881-DC4B17D130E3}" type="slidenum">
              <a:rPr lang="en-GB" smtClean="0"/>
              <a:t>14</a:t>
            </a:fld>
            <a:endParaRPr lang="en-GB"/>
          </a:p>
        </p:txBody>
      </p:sp>
    </p:spTree>
    <p:extLst>
      <p:ext uri="{BB962C8B-B14F-4D97-AF65-F5344CB8AC3E}">
        <p14:creationId xmlns:p14="http://schemas.microsoft.com/office/powerpoint/2010/main" val="250284204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9EDC3DC-3FC5-49AB-B881-DC4B17D130E3}" type="slidenum">
              <a:rPr lang="en-GB" smtClean="0"/>
              <a:t>15</a:t>
            </a:fld>
            <a:endParaRPr lang="en-GB"/>
          </a:p>
        </p:txBody>
      </p:sp>
    </p:spTree>
    <p:extLst>
      <p:ext uri="{BB962C8B-B14F-4D97-AF65-F5344CB8AC3E}">
        <p14:creationId xmlns:p14="http://schemas.microsoft.com/office/powerpoint/2010/main" val="271158880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9EDC3DC-3FC5-49AB-B881-DC4B17D130E3}" type="slidenum">
              <a:rPr lang="en-GB" smtClean="0"/>
              <a:t>16</a:t>
            </a:fld>
            <a:endParaRPr lang="en-GB"/>
          </a:p>
        </p:txBody>
      </p:sp>
    </p:spTree>
    <p:extLst>
      <p:ext uri="{BB962C8B-B14F-4D97-AF65-F5344CB8AC3E}">
        <p14:creationId xmlns:p14="http://schemas.microsoft.com/office/powerpoint/2010/main" val="406968141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9EDC3DC-3FC5-49AB-B881-DC4B17D130E3}" type="slidenum">
              <a:rPr lang="en-GB" smtClean="0"/>
              <a:t>17</a:t>
            </a:fld>
            <a:endParaRPr lang="en-GB"/>
          </a:p>
        </p:txBody>
      </p:sp>
    </p:spTree>
    <p:extLst>
      <p:ext uri="{BB962C8B-B14F-4D97-AF65-F5344CB8AC3E}">
        <p14:creationId xmlns:p14="http://schemas.microsoft.com/office/powerpoint/2010/main" val="236723675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9EDC3DC-3FC5-49AB-B881-DC4B17D130E3}" type="slidenum">
              <a:rPr lang="en-GB" smtClean="0"/>
              <a:t>18</a:t>
            </a:fld>
            <a:endParaRPr lang="en-GB"/>
          </a:p>
        </p:txBody>
      </p:sp>
    </p:spTree>
    <p:extLst>
      <p:ext uri="{BB962C8B-B14F-4D97-AF65-F5344CB8AC3E}">
        <p14:creationId xmlns:p14="http://schemas.microsoft.com/office/powerpoint/2010/main" val="300157120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9EDC3DC-3FC5-49AB-B881-DC4B17D130E3}" type="slidenum">
              <a:rPr lang="en-GB" smtClean="0"/>
              <a:t>19</a:t>
            </a:fld>
            <a:endParaRPr lang="en-GB"/>
          </a:p>
        </p:txBody>
      </p:sp>
    </p:spTree>
    <p:extLst>
      <p:ext uri="{BB962C8B-B14F-4D97-AF65-F5344CB8AC3E}">
        <p14:creationId xmlns:p14="http://schemas.microsoft.com/office/powerpoint/2010/main" val="71855834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r>
              <a:rPr lang="en-GB" b="0" i="0" dirty="0">
                <a:solidFill>
                  <a:srgbClr val="000000"/>
                </a:solidFill>
                <a:effectLst/>
                <a:latin typeface="Tahoma" panose="020B0604030504040204" pitchFamily="34" charset="0"/>
              </a:rPr>
              <a:t>In the Bohr Model of the atom, electrons occupy fixed orbits around the nucleus called energy levels. However in the Quantum Mechanical Model of the atom, electrons occupy orbitals. Orbitals are grouped by size and shape into shells and subshells (or, levels, and sublevels). </a:t>
            </a:r>
            <a:r>
              <a:rPr lang="en-GB" b="0" i="0">
                <a:solidFill>
                  <a:srgbClr val="000000"/>
                </a:solidFill>
                <a:effectLst/>
                <a:latin typeface="Tahoma" panose="020B0604030504040204" pitchFamily="34" charset="0"/>
              </a:rPr>
              <a:t>Electron configurations and orbital diagrams are used to show the arrangement of electrons in shells (levels), subshells (sublevels) and orbitals for specific atoms.</a:t>
            </a:r>
            <a:endParaRPr lang="en-GB"/>
          </a:p>
        </p:txBody>
      </p:sp>
      <p:sp>
        <p:nvSpPr>
          <p:cNvPr id="4" name="Slide Number Placeholder 3"/>
          <p:cNvSpPr>
            <a:spLocks noGrp="1"/>
          </p:cNvSpPr>
          <p:nvPr>
            <p:ph type="sldNum" sz="quarter" idx="5"/>
          </p:nvPr>
        </p:nvSpPr>
        <p:spPr/>
        <p:txBody>
          <a:bodyPr/>
          <a:lstStyle/>
          <a:p>
            <a:fld id="{49EDC3DC-3FC5-49AB-B881-DC4B17D130E3}" type="slidenum">
              <a:rPr lang="en-GB" smtClean="0"/>
              <a:t>20</a:t>
            </a:fld>
            <a:endParaRPr lang="en-GB"/>
          </a:p>
        </p:txBody>
      </p:sp>
    </p:spTree>
    <p:extLst>
      <p:ext uri="{BB962C8B-B14F-4D97-AF65-F5344CB8AC3E}">
        <p14:creationId xmlns:p14="http://schemas.microsoft.com/office/powerpoint/2010/main" val="175978766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9EDC3DC-3FC5-49AB-B881-DC4B17D130E3}" type="slidenum">
              <a:rPr lang="en-GB" smtClean="0"/>
              <a:t>21</a:t>
            </a:fld>
            <a:endParaRPr lang="en-GB"/>
          </a:p>
        </p:txBody>
      </p:sp>
    </p:spTree>
    <p:extLst>
      <p:ext uri="{BB962C8B-B14F-4D97-AF65-F5344CB8AC3E}">
        <p14:creationId xmlns:p14="http://schemas.microsoft.com/office/powerpoint/2010/main" val="9215191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9EDC3DC-3FC5-49AB-B881-DC4B17D130E3}" type="slidenum">
              <a:rPr lang="en-GB" smtClean="0"/>
              <a:t>22</a:t>
            </a:fld>
            <a:endParaRPr lang="en-GB"/>
          </a:p>
        </p:txBody>
      </p:sp>
    </p:spTree>
    <p:extLst>
      <p:ext uri="{BB962C8B-B14F-4D97-AF65-F5344CB8AC3E}">
        <p14:creationId xmlns:p14="http://schemas.microsoft.com/office/powerpoint/2010/main" val="114064364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9EDC3DC-3FC5-49AB-B881-DC4B17D130E3}" type="slidenum">
              <a:rPr lang="en-GB" smtClean="0"/>
              <a:t>24</a:t>
            </a:fld>
            <a:endParaRPr lang="en-GB"/>
          </a:p>
        </p:txBody>
      </p:sp>
    </p:spTree>
    <p:extLst>
      <p:ext uri="{BB962C8B-B14F-4D97-AF65-F5344CB8AC3E}">
        <p14:creationId xmlns:p14="http://schemas.microsoft.com/office/powerpoint/2010/main" val="13825181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9EDC3DC-3FC5-49AB-B881-DC4B17D130E3}" type="slidenum">
              <a:rPr lang="en-GB" smtClean="0"/>
              <a:t>25</a:t>
            </a:fld>
            <a:endParaRPr lang="en-GB"/>
          </a:p>
        </p:txBody>
      </p:sp>
    </p:spTree>
    <p:extLst>
      <p:ext uri="{BB962C8B-B14F-4D97-AF65-F5344CB8AC3E}">
        <p14:creationId xmlns:p14="http://schemas.microsoft.com/office/powerpoint/2010/main" val="298264777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9EDC3DC-3FC5-49AB-B881-DC4B17D130E3}" type="slidenum">
              <a:rPr lang="en-GB" smtClean="0"/>
              <a:t>26</a:t>
            </a:fld>
            <a:endParaRPr lang="en-GB"/>
          </a:p>
        </p:txBody>
      </p:sp>
    </p:spTree>
    <p:extLst>
      <p:ext uri="{BB962C8B-B14F-4D97-AF65-F5344CB8AC3E}">
        <p14:creationId xmlns:p14="http://schemas.microsoft.com/office/powerpoint/2010/main" val="246192490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9EDC3DC-3FC5-49AB-B881-DC4B17D130E3}" type="slidenum">
              <a:rPr lang="en-GB" smtClean="0"/>
              <a:t>27</a:t>
            </a:fld>
            <a:endParaRPr lang="en-GB"/>
          </a:p>
        </p:txBody>
      </p:sp>
    </p:spTree>
    <p:extLst>
      <p:ext uri="{BB962C8B-B14F-4D97-AF65-F5344CB8AC3E}">
        <p14:creationId xmlns:p14="http://schemas.microsoft.com/office/powerpoint/2010/main" val="391070127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9EDC3DC-3FC5-49AB-B881-DC4B17D130E3}" type="slidenum">
              <a:rPr lang="en-GB" smtClean="0"/>
              <a:t>28</a:t>
            </a:fld>
            <a:endParaRPr lang="en-GB"/>
          </a:p>
        </p:txBody>
      </p:sp>
    </p:spTree>
    <p:extLst>
      <p:ext uri="{BB962C8B-B14F-4D97-AF65-F5344CB8AC3E}">
        <p14:creationId xmlns:p14="http://schemas.microsoft.com/office/powerpoint/2010/main" val="249301753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9EDC3DC-3FC5-49AB-B881-DC4B17D130E3}" type="slidenum">
              <a:rPr lang="en-GB" smtClean="0"/>
              <a:t>29</a:t>
            </a:fld>
            <a:endParaRPr lang="en-GB"/>
          </a:p>
        </p:txBody>
      </p:sp>
    </p:spTree>
    <p:extLst>
      <p:ext uri="{BB962C8B-B14F-4D97-AF65-F5344CB8AC3E}">
        <p14:creationId xmlns:p14="http://schemas.microsoft.com/office/powerpoint/2010/main" val="177486516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9EDC3DC-3FC5-49AB-B881-DC4B17D130E3}" type="slidenum">
              <a:rPr lang="en-GB" smtClean="0"/>
              <a:t>31</a:t>
            </a:fld>
            <a:endParaRPr lang="en-GB"/>
          </a:p>
        </p:txBody>
      </p:sp>
    </p:spTree>
    <p:extLst>
      <p:ext uri="{BB962C8B-B14F-4D97-AF65-F5344CB8AC3E}">
        <p14:creationId xmlns:p14="http://schemas.microsoft.com/office/powerpoint/2010/main" val="413291254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pPr marL="342900" indent="-342900" algn="just">
              <a:buFont typeface="Arial" panose="020B0604020202020204" pitchFamily="34" charset="0"/>
              <a:buChar char="•"/>
              <a:defRPr/>
            </a:pPr>
            <a:r>
              <a:rPr lang="en-GB" sz="2000" dirty="0"/>
              <a:t>Fireworks can use this principle to produce colour in the composition, the source of energy to promote the electron is the thermal heat from the gunpowder reaction</a:t>
            </a:r>
          </a:p>
          <a:p>
            <a:pPr marL="342900" indent="-342900" algn="just">
              <a:buFont typeface="Arial" panose="020B0604020202020204" pitchFamily="34" charset="0"/>
              <a:buChar char="•"/>
              <a:defRPr/>
            </a:pPr>
            <a:endParaRPr lang="en-GB" sz="2000" dirty="0"/>
          </a:p>
          <a:p>
            <a:pPr marL="342900" indent="-342900" algn="just">
              <a:buFont typeface="Arial" panose="020B0604020202020204" pitchFamily="34" charset="0"/>
              <a:buChar char="•"/>
              <a:defRPr/>
            </a:pPr>
            <a:r>
              <a:rPr lang="en-GB" sz="2000" dirty="0"/>
              <a:t>Oxidiser us usually used to introduce the metal cation for the required colour</a:t>
            </a:r>
          </a:p>
          <a:p>
            <a:pPr marL="342900" indent="-342900" algn="just">
              <a:buFont typeface="Arial" panose="020B0604020202020204" pitchFamily="34" charset="0"/>
              <a:buChar char="•"/>
              <a:defRPr/>
            </a:pPr>
            <a:endParaRPr lang="en-GB" sz="2000" dirty="0"/>
          </a:p>
          <a:p>
            <a:pPr marL="477900" lvl="1" indent="-342900" algn="just">
              <a:buFont typeface="Arial" panose="020B0604020202020204" pitchFamily="34" charset="0"/>
              <a:buChar char="•"/>
              <a:defRPr/>
            </a:pPr>
            <a:r>
              <a:rPr lang="en-GB" sz="2000" dirty="0"/>
              <a:t>The species that undergoes the electron transition is usually a molecular free radical not the simple metal ion as in the flame test</a:t>
            </a:r>
          </a:p>
          <a:p>
            <a:pPr marL="477900" lvl="1" indent="-342900" algn="just">
              <a:buFont typeface="Arial" panose="020B0604020202020204" pitchFamily="34" charset="0"/>
              <a:buChar char="•"/>
              <a:defRPr/>
            </a:pPr>
            <a:endParaRPr lang="en-GB" sz="2000" dirty="0"/>
          </a:p>
          <a:p>
            <a:pPr marL="477900" lvl="1" indent="-342900" algn="just">
              <a:buFont typeface="Arial" panose="020B0604020202020204" pitchFamily="34" charset="0"/>
              <a:buChar char="•"/>
              <a:defRPr/>
            </a:pPr>
            <a:r>
              <a:rPr lang="en-GB" sz="2000" dirty="0"/>
              <a:t>So a chlorine donor is also needed to produce the colour</a:t>
            </a:r>
          </a:p>
          <a:p>
            <a:pPr marL="612900" lvl="2" indent="-342900" algn="just">
              <a:buFont typeface="Arial" panose="020B0604020202020204" pitchFamily="34" charset="0"/>
              <a:buChar char="•"/>
              <a:defRPr/>
            </a:pPr>
            <a:endParaRPr lang="en-GB" sz="2000" dirty="0"/>
          </a:p>
          <a:p>
            <a:pPr marL="612900" lvl="2" indent="-342900" algn="just">
              <a:buFont typeface="Arial" panose="020B0604020202020204" pitchFamily="34" charset="0"/>
              <a:buChar char="•"/>
              <a:defRPr/>
            </a:pPr>
            <a:r>
              <a:rPr lang="en-GB" sz="2000" dirty="0"/>
              <a:t>Typically this comes from a binder but can also be part of the oxidiser, </a:t>
            </a:r>
            <a:r>
              <a:rPr lang="en-GB" sz="2000" dirty="0" err="1"/>
              <a:t>eg</a:t>
            </a:r>
            <a:r>
              <a:rPr lang="en-GB" sz="2000" dirty="0"/>
              <a:t> PVC (polyvinyl chloride) or Barium chlorate</a:t>
            </a:r>
          </a:p>
          <a:p>
            <a:pPr marL="612900" lvl="2" indent="-342900" algn="just">
              <a:buFont typeface="Arial" panose="020B0604020202020204" pitchFamily="34" charset="0"/>
              <a:buChar char="•"/>
              <a:defRPr/>
            </a:pPr>
            <a:endParaRPr lang="en-GB" sz="2000" dirty="0"/>
          </a:p>
          <a:p>
            <a:pPr marL="477900" lvl="1" indent="-342900" algn="just">
              <a:buFont typeface="Arial" panose="020B0604020202020204" pitchFamily="34" charset="0"/>
              <a:buChar char="•"/>
              <a:defRPr/>
            </a:pPr>
            <a:r>
              <a:rPr lang="en-GB" sz="2000" dirty="0"/>
              <a:t>Note copper in the flame test was green but by using the chloride we can use copper to produce a blue flame</a:t>
            </a:r>
          </a:p>
          <a:p>
            <a:endParaRPr lang="en-GB" dirty="0"/>
          </a:p>
        </p:txBody>
      </p:sp>
      <p:sp>
        <p:nvSpPr>
          <p:cNvPr id="4" name="Slide Number Placeholder 3"/>
          <p:cNvSpPr>
            <a:spLocks noGrp="1"/>
          </p:cNvSpPr>
          <p:nvPr>
            <p:ph type="sldNum" sz="quarter" idx="5"/>
          </p:nvPr>
        </p:nvSpPr>
        <p:spPr/>
        <p:txBody>
          <a:bodyPr/>
          <a:lstStyle/>
          <a:p>
            <a:fld id="{49EDC3DC-3FC5-49AB-B881-DC4B17D130E3}" type="slidenum">
              <a:rPr lang="en-GB" smtClean="0"/>
              <a:t>32</a:t>
            </a:fld>
            <a:endParaRPr lang="en-GB"/>
          </a:p>
        </p:txBody>
      </p:sp>
    </p:spTree>
    <p:extLst>
      <p:ext uri="{BB962C8B-B14F-4D97-AF65-F5344CB8AC3E}">
        <p14:creationId xmlns:p14="http://schemas.microsoft.com/office/powerpoint/2010/main" val="383149927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r>
              <a:rPr lang="en-US" altLang="en-US"/>
              <a:t>01/24/2023</a:t>
            </a:r>
            <a:endParaRPr lang="es-ES" altLang="en-US"/>
          </a:p>
        </p:txBody>
      </p:sp>
      <p:sp>
        <p:nvSpPr>
          <p:cNvPr id="5" name="Footer Placeholder 4"/>
          <p:cNvSpPr>
            <a:spLocks noGrp="1"/>
          </p:cNvSpPr>
          <p:nvPr>
            <p:ph type="ftr" sz="quarter" idx="11"/>
          </p:nvPr>
        </p:nvSpPr>
        <p:spPr/>
        <p:txBody>
          <a:bodyPr/>
          <a:lstStyle/>
          <a:p>
            <a:endParaRPr lang="es-ES" altLang="en-US"/>
          </a:p>
        </p:txBody>
      </p:sp>
      <p:sp>
        <p:nvSpPr>
          <p:cNvPr id="6" name="Slide Number Placeholder 5"/>
          <p:cNvSpPr>
            <a:spLocks noGrp="1"/>
          </p:cNvSpPr>
          <p:nvPr>
            <p:ph type="sldNum" sz="quarter" idx="12"/>
          </p:nvPr>
        </p:nvSpPr>
        <p:spPr/>
        <p:txBody>
          <a:bodyPr/>
          <a:lstStyle/>
          <a:p>
            <a:fld id="{A8C58A26-F339-4FEF-8527-F36EB7E24E1D}" type="slidenum">
              <a:rPr lang="es-ES" altLang="en-US" smtClean="0"/>
              <a:pPr/>
              <a:t>‹#›</a:t>
            </a:fld>
            <a:endParaRPr lang="es-ES" altLang="en-US"/>
          </a:p>
        </p:txBody>
      </p:sp>
    </p:spTree>
    <p:extLst>
      <p:ext uri="{BB962C8B-B14F-4D97-AF65-F5344CB8AC3E}">
        <p14:creationId xmlns:p14="http://schemas.microsoft.com/office/powerpoint/2010/main" val="38737636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r>
              <a:rPr lang="en-US" altLang="en-US"/>
              <a:t>01/24/2023</a:t>
            </a:r>
            <a:endParaRPr lang="es-ES" altLang="en-US"/>
          </a:p>
        </p:txBody>
      </p:sp>
      <p:sp>
        <p:nvSpPr>
          <p:cNvPr id="5" name="Footer Placeholder 4"/>
          <p:cNvSpPr>
            <a:spLocks noGrp="1"/>
          </p:cNvSpPr>
          <p:nvPr>
            <p:ph type="ftr" sz="quarter" idx="11"/>
          </p:nvPr>
        </p:nvSpPr>
        <p:spPr/>
        <p:txBody>
          <a:bodyPr/>
          <a:lstStyle/>
          <a:p>
            <a:endParaRPr lang="es-ES" altLang="en-US"/>
          </a:p>
        </p:txBody>
      </p:sp>
      <p:sp>
        <p:nvSpPr>
          <p:cNvPr id="6" name="Slide Number Placeholder 5"/>
          <p:cNvSpPr>
            <a:spLocks noGrp="1"/>
          </p:cNvSpPr>
          <p:nvPr>
            <p:ph type="sldNum" sz="quarter" idx="12"/>
          </p:nvPr>
        </p:nvSpPr>
        <p:spPr/>
        <p:txBody>
          <a:bodyPr/>
          <a:lstStyle/>
          <a:p>
            <a:fld id="{34BE96B0-EA3A-47B4-805B-448A8B1FFD3A}" type="slidenum">
              <a:rPr lang="es-ES" altLang="en-US" smtClean="0"/>
              <a:pPr/>
              <a:t>‹#›</a:t>
            </a:fld>
            <a:endParaRPr lang="es-ES" altLang="en-US"/>
          </a:p>
        </p:txBody>
      </p:sp>
    </p:spTree>
    <p:extLst>
      <p:ext uri="{BB962C8B-B14F-4D97-AF65-F5344CB8AC3E}">
        <p14:creationId xmlns:p14="http://schemas.microsoft.com/office/powerpoint/2010/main" val="40523552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r>
              <a:rPr lang="en-US" altLang="en-US"/>
              <a:t>01/24/2023</a:t>
            </a:r>
            <a:endParaRPr lang="es-ES" altLang="en-US"/>
          </a:p>
        </p:txBody>
      </p:sp>
      <p:sp>
        <p:nvSpPr>
          <p:cNvPr id="5" name="Footer Placeholder 4"/>
          <p:cNvSpPr>
            <a:spLocks noGrp="1"/>
          </p:cNvSpPr>
          <p:nvPr>
            <p:ph type="ftr" sz="quarter" idx="11"/>
          </p:nvPr>
        </p:nvSpPr>
        <p:spPr/>
        <p:txBody>
          <a:bodyPr/>
          <a:lstStyle/>
          <a:p>
            <a:endParaRPr lang="es-ES" altLang="en-US"/>
          </a:p>
        </p:txBody>
      </p:sp>
      <p:sp>
        <p:nvSpPr>
          <p:cNvPr id="6" name="Slide Number Placeholder 5"/>
          <p:cNvSpPr>
            <a:spLocks noGrp="1"/>
          </p:cNvSpPr>
          <p:nvPr>
            <p:ph type="sldNum" sz="quarter" idx="12"/>
          </p:nvPr>
        </p:nvSpPr>
        <p:spPr/>
        <p:txBody>
          <a:bodyPr/>
          <a:lstStyle/>
          <a:p>
            <a:fld id="{6439437A-A4D5-4AAF-92BF-A67CACE9B420}" type="slidenum">
              <a:rPr lang="es-ES" altLang="en-US" smtClean="0"/>
              <a:pPr/>
              <a:t>‹#›</a:t>
            </a:fld>
            <a:endParaRPr lang="es-ES" altLang="en-US"/>
          </a:p>
        </p:txBody>
      </p:sp>
    </p:spTree>
    <p:extLst>
      <p:ext uri="{BB962C8B-B14F-4D97-AF65-F5344CB8AC3E}">
        <p14:creationId xmlns:p14="http://schemas.microsoft.com/office/powerpoint/2010/main" val="39370813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r>
              <a:rPr lang="en-US" altLang="en-US"/>
              <a:t>01/24/2023</a:t>
            </a:r>
            <a:endParaRPr lang="es-ES" altLang="en-US"/>
          </a:p>
        </p:txBody>
      </p:sp>
      <p:sp>
        <p:nvSpPr>
          <p:cNvPr id="6" name="Footer Placeholder 5"/>
          <p:cNvSpPr>
            <a:spLocks noGrp="1"/>
          </p:cNvSpPr>
          <p:nvPr>
            <p:ph type="ftr" sz="quarter" idx="11"/>
          </p:nvPr>
        </p:nvSpPr>
        <p:spPr/>
        <p:txBody>
          <a:bodyPr/>
          <a:lstStyle/>
          <a:p>
            <a:endParaRPr lang="es-ES" altLang="en-US"/>
          </a:p>
        </p:txBody>
      </p:sp>
      <p:sp>
        <p:nvSpPr>
          <p:cNvPr id="7" name="Slide Number Placeholder 6"/>
          <p:cNvSpPr>
            <a:spLocks noGrp="1"/>
          </p:cNvSpPr>
          <p:nvPr>
            <p:ph type="sldNum" sz="quarter" idx="12"/>
          </p:nvPr>
        </p:nvSpPr>
        <p:spPr/>
        <p:txBody>
          <a:bodyPr/>
          <a:lstStyle/>
          <a:p>
            <a:fld id="{34BE96B0-EA3A-47B4-805B-448A8B1FFD3A}" type="slidenum">
              <a:rPr lang="es-ES" altLang="en-US" smtClean="0"/>
              <a:pPr/>
              <a:t>‹#›</a:t>
            </a:fld>
            <a:endParaRPr lang="es-ES" altLang="en-US"/>
          </a:p>
        </p:txBody>
      </p:sp>
    </p:spTree>
    <p:extLst>
      <p:ext uri="{BB962C8B-B14F-4D97-AF65-F5344CB8AC3E}">
        <p14:creationId xmlns:p14="http://schemas.microsoft.com/office/powerpoint/2010/main" val="28222308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r>
              <a:rPr lang="en-US" altLang="en-US"/>
              <a:t>01/24/2023</a:t>
            </a:r>
            <a:endParaRPr lang="es-ES" altLang="en-US"/>
          </a:p>
        </p:txBody>
      </p:sp>
      <p:sp>
        <p:nvSpPr>
          <p:cNvPr id="8" name="Footer Placeholder 7"/>
          <p:cNvSpPr>
            <a:spLocks noGrp="1"/>
          </p:cNvSpPr>
          <p:nvPr>
            <p:ph type="ftr" sz="quarter" idx="11"/>
          </p:nvPr>
        </p:nvSpPr>
        <p:spPr/>
        <p:txBody>
          <a:bodyPr/>
          <a:lstStyle/>
          <a:p>
            <a:endParaRPr lang="es-ES" altLang="en-US"/>
          </a:p>
        </p:txBody>
      </p:sp>
      <p:sp>
        <p:nvSpPr>
          <p:cNvPr id="9" name="Slide Number Placeholder 8"/>
          <p:cNvSpPr>
            <a:spLocks noGrp="1"/>
          </p:cNvSpPr>
          <p:nvPr>
            <p:ph type="sldNum" sz="quarter" idx="12"/>
          </p:nvPr>
        </p:nvSpPr>
        <p:spPr/>
        <p:txBody>
          <a:bodyPr/>
          <a:lstStyle/>
          <a:p>
            <a:fld id="{34BE96B0-EA3A-47B4-805B-448A8B1FFD3A}" type="slidenum">
              <a:rPr lang="es-ES" altLang="en-US" smtClean="0"/>
              <a:pPr/>
              <a:t>‹#›</a:t>
            </a:fld>
            <a:endParaRPr lang="es-ES" altLang="en-US"/>
          </a:p>
        </p:txBody>
      </p:sp>
    </p:spTree>
    <p:extLst>
      <p:ext uri="{BB962C8B-B14F-4D97-AF65-F5344CB8AC3E}">
        <p14:creationId xmlns:p14="http://schemas.microsoft.com/office/powerpoint/2010/main" val="19942722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r>
              <a:rPr lang="en-US" altLang="en-US"/>
              <a:t>01/24/2023</a:t>
            </a:r>
            <a:endParaRPr lang="es-ES" altLang="en-US"/>
          </a:p>
        </p:txBody>
      </p:sp>
      <p:sp>
        <p:nvSpPr>
          <p:cNvPr id="4" name="Footer Placeholder 3"/>
          <p:cNvSpPr>
            <a:spLocks noGrp="1"/>
          </p:cNvSpPr>
          <p:nvPr>
            <p:ph type="ftr" sz="quarter" idx="11"/>
          </p:nvPr>
        </p:nvSpPr>
        <p:spPr/>
        <p:txBody>
          <a:bodyPr/>
          <a:lstStyle/>
          <a:p>
            <a:endParaRPr lang="es-ES" altLang="en-US"/>
          </a:p>
        </p:txBody>
      </p:sp>
      <p:sp>
        <p:nvSpPr>
          <p:cNvPr id="5" name="Slide Number Placeholder 4"/>
          <p:cNvSpPr>
            <a:spLocks noGrp="1"/>
          </p:cNvSpPr>
          <p:nvPr>
            <p:ph type="sldNum" sz="quarter" idx="12"/>
          </p:nvPr>
        </p:nvSpPr>
        <p:spPr/>
        <p:txBody>
          <a:bodyPr/>
          <a:lstStyle/>
          <a:p>
            <a:fld id="{644D3167-B1A4-4EC2-9B89-91D804388866}" type="slidenum">
              <a:rPr lang="es-ES" altLang="en-US" smtClean="0"/>
              <a:pPr/>
              <a:t>‹#›</a:t>
            </a:fld>
            <a:endParaRPr lang="es-ES" altLang="en-US"/>
          </a:p>
        </p:txBody>
      </p:sp>
    </p:spTree>
    <p:extLst>
      <p:ext uri="{BB962C8B-B14F-4D97-AF65-F5344CB8AC3E}">
        <p14:creationId xmlns:p14="http://schemas.microsoft.com/office/powerpoint/2010/main" val="15939837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r>
              <a:rPr lang="en-US" altLang="en-US"/>
              <a:t>01/24/2023</a:t>
            </a:r>
            <a:endParaRPr lang="es-ES" altLang="en-US"/>
          </a:p>
        </p:txBody>
      </p:sp>
      <p:sp>
        <p:nvSpPr>
          <p:cNvPr id="3" name="Footer Placeholder 2"/>
          <p:cNvSpPr>
            <a:spLocks noGrp="1"/>
          </p:cNvSpPr>
          <p:nvPr>
            <p:ph type="ftr" sz="quarter" idx="11"/>
          </p:nvPr>
        </p:nvSpPr>
        <p:spPr/>
        <p:txBody>
          <a:bodyPr/>
          <a:lstStyle/>
          <a:p>
            <a:endParaRPr lang="es-ES" altLang="en-US"/>
          </a:p>
        </p:txBody>
      </p:sp>
      <p:sp>
        <p:nvSpPr>
          <p:cNvPr id="4" name="Slide Number Placeholder 3"/>
          <p:cNvSpPr>
            <a:spLocks noGrp="1"/>
          </p:cNvSpPr>
          <p:nvPr>
            <p:ph type="sldNum" sz="quarter" idx="12"/>
          </p:nvPr>
        </p:nvSpPr>
        <p:spPr/>
        <p:txBody>
          <a:bodyPr/>
          <a:lstStyle/>
          <a:p>
            <a:fld id="{A281314C-D316-4612-BD22-88467D058CA0}" type="slidenum">
              <a:rPr lang="es-ES" altLang="en-US" smtClean="0"/>
              <a:pPr/>
              <a:t>‹#›</a:t>
            </a:fld>
            <a:endParaRPr lang="es-ES" altLang="en-US"/>
          </a:p>
        </p:txBody>
      </p:sp>
    </p:spTree>
    <p:extLst>
      <p:ext uri="{BB962C8B-B14F-4D97-AF65-F5344CB8AC3E}">
        <p14:creationId xmlns:p14="http://schemas.microsoft.com/office/powerpoint/2010/main" val="31243711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altLang="en-US"/>
              <a:t>01/24/2023</a:t>
            </a:r>
            <a:endParaRPr lang="es-ES" altLang="en-US"/>
          </a:p>
        </p:txBody>
      </p:sp>
      <p:sp>
        <p:nvSpPr>
          <p:cNvPr id="6" name="Footer Placeholder 5"/>
          <p:cNvSpPr>
            <a:spLocks noGrp="1"/>
          </p:cNvSpPr>
          <p:nvPr>
            <p:ph type="ftr" sz="quarter" idx="11"/>
          </p:nvPr>
        </p:nvSpPr>
        <p:spPr/>
        <p:txBody>
          <a:bodyPr/>
          <a:lstStyle/>
          <a:p>
            <a:endParaRPr lang="es-ES" altLang="en-US"/>
          </a:p>
        </p:txBody>
      </p:sp>
      <p:sp>
        <p:nvSpPr>
          <p:cNvPr id="7" name="Slide Number Placeholder 6"/>
          <p:cNvSpPr>
            <a:spLocks noGrp="1"/>
          </p:cNvSpPr>
          <p:nvPr>
            <p:ph type="sldNum" sz="quarter" idx="12"/>
          </p:nvPr>
        </p:nvSpPr>
        <p:spPr/>
        <p:txBody>
          <a:bodyPr/>
          <a:lstStyle/>
          <a:p>
            <a:fld id="{34BE96B0-EA3A-47B4-805B-448A8B1FFD3A}" type="slidenum">
              <a:rPr lang="es-ES" altLang="en-US" smtClean="0"/>
              <a:pPr/>
              <a:t>‹#›</a:t>
            </a:fld>
            <a:endParaRPr lang="es-ES" altLang="en-US"/>
          </a:p>
        </p:txBody>
      </p:sp>
    </p:spTree>
    <p:extLst>
      <p:ext uri="{BB962C8B-B14F-4D97-AF65-F5344CB8AC3E}">
        <p14:creationId xmlns:p14="http://schemas.microsoft.com/office/powerpoint/2010/main" val="29265597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altLang="en-US"/>
              <a:t>01/24/2023</a:t>
            </a:r>
            <a:endParaRPr lang="es-ES" altLang="en-US"/>
          </a:p>
        </p:txBody>
      </p:sp>
      <p:sp>
        <p:nvSpPr>
          <p:cNvPr id="6" name="Footer Placeholder 5"/>
          <p:cNvSpPr>
            <a:spLocks noGrp="1"/>
          </p:cNvSpPr>
          <p:nvPr>
            <p:ph type="ftr" sz="quarter" idx="11"/>
          </p:nvPr>
        </p:nvSpPr>
        <p:spPr/>
        <p:txBody>
          <a:bodyPr/>
          <a:lstStyle/>
          <a:p>
            <a:endParaRPr lang="es-ES" altLang="en-US"/>
          </a:p>
        </p:txBody>
      </p:sp>
      <p:sp>
        <p:nvSpPr>
          <p:cNvPr id="7" name="Slide Number Placeholder 6"/>
          <p:cNvSpPr>
            <a:spLocks noGrp="1"/>
          </p:cNvSpPr>
          <p:nvPr>
            <p:ph type="sldNum" sz="quarter" idx="12"/>
          </p:nvPr>
        </p:nvSpPr>
        <p:spPr/>
        <p:txBody>
          <a:bodyPr/>
          <a:lstStyle/>
          <a:p>
            <a:fld id="{0296229A-CB9D-491E-AC41-BF0268C75A88}" type="slidenum">
              <a:rPr lang="es-ES" altLang="en-US" smtClean="0"/>
              <a:pPr/>
              <a:t>‹#›</a:t>
            </a:fld>
            <a:endParaRPr lang="es-ES" altLang="en-US"/>
          </a:p>
        </p:txBody>
      </p:sp>
    </p:spTree>
    <p:extLst>
      <p:ext uri="{BB962C8B-B14F-4D97-AF65-F5344CB8AC3E}">
        <p14:creationId xmlns:p14="http://schemas.microsoft.com/office/powerpoint/2010/main" val="7776188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altLang="en-US"/>
              <a:t>01/24/2023</a:t>
            </a:r>
            <a:endParaRPr lang="es-ES" altLang="en-US"/>
          </a:p>
        </p:txBody>
      </p:sp>
      <p:sp>
        <p:nvSpPr>
          <p:cNvPr id="6" name="Footer Placeholder 5"/>
          <p:cNvSpPr>
            <a:spLocks noGrp="1"/>
          </p:cNvSpPr>
          <p:nvPr>
            <p:ph type="ftr" sz="quarter" idx="11"/>
          </p:nvPr>
        </p:nvSpPr>
        <p:spPr/>
        <p:txBody>
          <a:bodyPr/>
          <a:lstStyle/>
          <a:p>
            <a:endParaRPr lang="es-ES" altLang="en-US"/>
          </a:p>
        </p:txBody>
      </p:sp>
      <p:sp>
        <p:nvSpPr>
          <p:cNvPr id="7" name="Slide Number Placeholder 6"/>
          <p:cNvSpPr>
            <a:spLocks noGrp="1"/>
          </p:cNvSpPr>
          <p:nvPr>
            <p:ph type="sldNum" sz="quarter" idx="12"/>
          </p:nvPr>
        </p:nvSpPr>
        <p:spPr/>
        <p:txBody>
          <a:bodyPr/>
          <a:lstStyle/>
          <a:p>
            <a:fld id="{34BE96B0-EA3A-47B4-805B-448A8B1FFD3A}" type="slidenum">
              <a:rPr lang="es-ES" altLang="en-US" smtClean="0"/>
              <a:pPr/>
              <a:t>‹#›</a:t>
            </a:fld>
            <a:endParaRPr lang="es-ES" altLang="en-US"/>
          </a:p>
        </p:txBody>
      </p:sp>
    </p:spTree>
    <p:extLst>
      <p:ext uri="{BB962C8B-B14F-4D97-AF65-F5344CB8AC3E}">
        <p14:creationId xmlns:p14="http://schemas.microsoft.com/office/powerpoint/2010/main" val="5628256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altLang="en-US"/>
              <a:t>01/24/2023</a:t>
            </a:r>
            <a:endParaRPr lang="es-ES" altLang="en-US"/>
          </a:p>
        </p:txBody>
      </p:sp>
      <p:sp>
        <p:nvSpPr>
          <p:cNvPr id="6" name="Footer Placeholder 5"/>
          <p:cNvSpPr>
            <a:spLocks noGrp="1"/>
          </p:cNvSpPr>
          <p:nvPr>
            <p:ph type="ftr" sz="quarter" idx="11"/>
          </p:nvPr>
        </p:nvSpPr>
        <p:spPr/>
        <p:txBody>
          <a:bodyPr/>
          <a:lstStyle/>
          <a:p>
            <a:endParaRPr lang="es-ES" altLang="en-US"/>
          </a:p>
        </p:txBody>
      </p:sp>
      <p:sp>
        <p:nvSpPr>
          <p:cNvPr id="7" name="Slide Number Placeholder 6"/>
          <p:cNvSpPr>
            <a:spLocks noGrp="1"/>
          </p:cNvSpPr>
          <p:nvPr>
            <p:ph type="sldNum" sz="quarter" idx="12"/>
          </p:nvPr>
        </p:nvSpPr>
        <p:spPr/>
        <p:txBody>
          <a:bodyPr/>
          <a:lstStyle/>
          <a:p>
            <a:fld id="{34BE96B0-EA3A-47B4-805B-448A8B1FFD3A}" type="slidenum">
              <a:rPr lang="es-ES" altLang="en-US" smtClean="0"/>
              <a:pPr/>
              <a:t>‹#›</a:t>
            </a:fld>
            <a:endParaRPr lang="es-ES" altLang="en-US"/>
          </a:p>
        </p:txBody>
      </p:sp>
    </p:spTree>
    <p:extLst>
      <p:ext uri="{BB962C8B-B14F-4D97-AF65-F5344CB8AC3E}">
        <p14:creationId xmlns:p14="http://schemas.microsoft.com/office/powerpoint/2010/main" val="33226010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altLang="en-US"/>
              <a:t>01/24/2023</a:t>
            </a:r>
            <a:endParaRPr lang="es-ES" altLang="en-US"/>
          </a:p>
        </p:txBody>
      </p:sp>
      <p:sp>
        <p:nvSpPr>
          <p:cNvPr id="6" name="Footer Placeholder 5"/>
          <p:cNvSpPr>
            <a:spLocks noGrp="1"/>
          </p:cNvSpPr>
          <p:nvPr>
            <p:ph type="ftr" sz="quarter" idx="11"/>
          </p:nvPr>
        </p:nvSpPr>
        <p:spPr/>
        <p:txBody>
          <a:bodyPr/>
          <a:lstStyle/>
          <a:p>
            <a:endParaRPr lang="es-ES" altLang="en-US"/>
          </a:p>
        </p:txBody>
      </p:sp>
      <p:sp>
        <p:nvSpPr>
          <p:cNvPr id="7" name="Slide Number Placeholder 6"/>
          <p:cNvSpPr>
            <a:spLocks noGrp="1"/>
          </p:cNvSpPr>
          <p:nvPr>
            <p:ph type="sldNum" sz="quarter" idx="12"/>
          </p:nvPr>
        </p:nvSpPr>
        <p:spPr/>
        <p:txBody>
          <a:bodyPr/>
          <a:lstStyle/>
          <a:p>
            <a:fld id="{34BE96B0-EA3A-47B4-805B-448A8B1FFD3A}" type="slidenum">
              <a:rPr lang="es-ES" altLang="en-US" smtClean="0"/>
              <a:pPr/>
              <a:t>‹#›</a:t>
            </a:fld>
            <a:endParaRPr lang="es-ES" altLang="en-US"/>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Tree>
    <p:extLst>
      <p:ext uri="{BB962C8B-B14F-4D97-AF65-F5344CB8AC3E}">
        <p14:creationId xmlns:p14="http://schemas.microsoft.com/office/powerpoint/2010/main" val="376992144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altLang="en-US"/>
              <a:t>01/24/2023</a:t>
            </a:r>
            <a:endParaRPr lang="es-ES" altLang="en-US"/>
          </a:p>
        </p:txBody>
      </p:sp>
      <p:sp>
        <p:nvSpPr>
          <p:cNvPr id="6" name="Footer Placeholder 5"/>
          <p:cNvSpPr>
            <a:spLocks noGrp="1"/>
          </p:cNvSpPr>
          <p:nvPr>
            <p:ph type="ftr" sz="quarter" idx="11"/>
          </p:nvPr>
        </p:nvSpPr>
        <p:spPr/>
        <p:txBody>
          <a:bodyPr/>
          <a:lstStyle/>
          <a:p>
            <a:endParaRPr lang="es-ES" altLang="en-US"/>
          </a:p>
        </p:txBody>
      </p:sp>
      <p:sp>
        <p:nvSpPr>
          <p:cNvPr id="7" name="Slide Number Placeholder 6"/>
          <p:cNvSpPr>
            <a:spLocks noGrp="1"/>
          </p:cNvSpPr>
          <p:nvPr>
            <p:ph type="sldNum" sz="quarter" idx="12"/>
          </p:nvPr>
        </p:nvSpPr>
        <p:spPr/>
        <p:txBody>
          <a:bodyPr/>
          <a:lstStyle/>
          <a:p>
            <a:fld id="{34BE96B0-EA3A-47B4-805B-448A8B1FFD3A}" type="slidenum">
              <a:rPr lang="es-ES" altLang="en-US" smtClean="0"/>
              <a:pPr/>
              <a:t>‹#›</a:t>
            </a:fld>
            <a:endParaRPr lang="es-ES" altLang="en-US"/>
          </a:p>
        </p:txBody>
      </p:sp>
    </p:spTree>
    <p:extLst>
      <p:ext uri="{BB962C8B-B14F-4D97-AF65-F5344CB8AC3E}">
        <p14:creationId xmlns:p14="http://schemas.microsoft.com/office/powerpoint/2010/main" val="151190265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r>
              <a:rPr lang="en-US" altLang="en-US"/>
              <a:t>01/24/2023</a:t>
            </a:r>
            <a:endParaRPr lang="es-ES" altLang="en-US"/>
          </a:p>
        </p:txBody>
      </p:sp>
      <p:sp>
        <p:nvSpPr>
          <p:cNvPr id="4" name="Footer Placeholder 3"/>
          <p:cNvSpPr>
            <a:spLocks noGrp="1"/>
          </p:cNvSpPr>
          <p:nvPr>
            <p:ph type="ftr" sz="quarter" idx="11"/>
          </p:nvPr>
        </p:nvSpPr>
        <p:spPr/>
        <p:txBody>
          <a:bodyPr/>
          <a:lstStyle/>
          <a:p>
            <a:endParaRPr lang="es-ES" altLang="en-US"/>
          </a:p>
        </p:txBody>
      </p:sp>
      <p:sp>
        <p:nvSpPr>
          <p:cNvPr id="5" name="Slide Number Placeholder 4"/>
          <p:cNvSpPr>
            <a:spLocks noGrp="1"/>
          </p:cNvSpPr>
          <p:nvPr>
            <p:ph type="sldNum" sz="quarter" idx="12"/>
          </p:nvPr>
        </p:nvSpPr>
        <p:spPr/>
        <p:txBody>
          <a:bodyPr/>
          <a:lstStyle/>
          <a:p>
            <a:fld id="{34BE96B0-EA3A-47B4-805B-448A8B1FFD3A}" type="slidenum">
              <a:rPr lang="es-ES" altLang="en-US" smtClean="0"/>
              <a:pPr/>
              <a:t>‹#›</a:t>
            </a:fld>
            <a:endParaRPr lang="es-ES" altLang="en-US"/>
          </a:p>
        </p:txBody>
      </p:sp>
    </p:spTree>
    <p:extLst>
      <p:ext uri="{BB962C8B-B14F-4D97-AF65-F5344CB8AC3E}">
        <p14:creationId xmlns:p14="http://schemas.microsoft.com/office/powerpoint/2010/main" val="76748421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r>
              <a:rPr lang="en-US" altLang="en-US"/>
              <a:t>01/24/2023</a:t>
            </a:r>
            <a:endParaRPr lang="es-ES" altLang="en-US"/>
          </a:p>
        </p:txBody>
      </p:sp>
      <p:sp>
        <p:nvSpPr>
          <p:cNvPr id="4" name="Footer Placeholder 3"/>
          <p:cNvSpPr>
            <a:spLocks noGrp="1"/>
          </p:cNvSpPr>
          <p:nvPr>
            <p:ph type="ftr" sz="quarter" idx="11"/>
          </p:nvPr>
        </p:nvSpPr>
        <p:spPr/>
        <p:txBody>
          <a:bodyPr/>
          <a:lstStyle/>
          <a:p>
            <a:endParaRPr lang="es-ES" altLang="en-US"/>
          </a:p>
        </p:txBody>
      </p:sp>
      <p:sp>
        <p:nvSpPr>
          <p:cNvPr id="5" name="Slide Number Placeholder 4"/>
          <p:cNvSpPr>
            <a:spLocks noGrp="1"/>
          </p:cNvSpPr>
          <p:nvPr>
            <p:ph type="sldNum" sz="quarter" idx="12"/>
          </p:nvPr>
        </p:nvSpPr>
        <p:spPr/>
        <p:txBody>
          <a:bodyPr/>
          <a:lstStyle/>
          <a:p>
            <a:fld id="{34BE96B0-EA3A-47B4-805B-448A8B1FFD3A}" type="slidenum">
              <a:rPr lang="es-ES" altLang="en-US" smtClean="0"/>
              <a:pPr/>
              <a:t>‹#›</a:t>
            </a:fld>
            <a:endParaRPr lang="es-ES" altLang="en-US"/>
          </a:p>
        </p:txBody>
      </p:sp>
    </p:spTree>
    <p:extLst>
      <p:ext uri="{BB962C8B-B14F-4D97-AF65-F5344CB8AC3E}">
        <p14:creationId xmlns:p14="http://schemas.microsoft.com/office/powerpoint/2010/main" val="338598236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r>
              <a:rPr lang="en-US" altLang="en-US"/>
              <a:t>01/24/2023</a:t>
            </a:r>
            <a:endParaRPr lang="es-ES" altLang="en-US"/>
          </a:p>
        </p:txBody>
      </p:sp>
      <p:sp>
        <p:nvSpPr>
          <p:cNvPr id="5" name="Footer Placeholder 4"/>
          <p:cNvSpPr>
            <a:spLocks noGrp="1"/>
          </p:cNvSpPr>
          <p:nvPr>
            <p:ph type="ftr" sz="quarter" idx="11"/>
          </p:nvPr>
        </p:nvSpPr>
        <p:spPr/>
        <p:txBody>
          <a:bodyPr/>
          <a:lstStyle/>
          <a:p>
            <a:endParaRPr lang="es-ES" altLang="en-US"/>
          </a:p>
        </p:txBody>
      </p:sp>
      <p:sp>
        <p:nvSpPr>
          <p:cNvPr id="6" name="Slide Number Placeholder 5"/>
          <p:cNvSpPr>
            <a:spLocks noGrp="1"/>
          </p:cNvSpPr>
          <p:nvPr>
            <p:ph type="sldNum" sz="quarter" idx="12"/>
          </p:nvPr>
        </p:nvSpPr>
        <p:spPr/>
        <p:txBody>
          <a:bodyPr/>
          <a:lstStyle/>
          <a:p>
            <a:fld id="{34BE96B0-EA3A-47B4-805B-448A8B1FFD3A}" type="slidenum">
              <a:rPr lang="es-ES" altLang="en-US" smtClean="0"/>
              <a:pPr/>
              <a:t>‹#›</a:t>
            </a:fld>
            <a:endParaRPr lang="es-ES" altLang="en-US"/>
          </a:p>
        </p:txBody>
      </p:sp>
    </p:spTree>
    <p:extLst>
      <p:ext uri="{BB962C8B-B14F-4D97-AF65-F5344CB8AC3E}">
        <p14:creationId xmlns:p14="http://schemas.microsoft.com/office/powerpoint/2010/main" val="111385367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r>
              <a:rPr lang="en-US" altLang="en-US"/>
              <a:t>01/24/2023</a:t>
            </a:r>
            <a:endParaRPr lang="es-ES" altLang="en-US"/>
          </a:p>
        </p:txBody>
      </p:sp>
      <p:sp>
        <p:nvSpPr>
          <p:cNvPr id="5" name="Footer Placeholder 4"/>
          <p:cNvSpPr>
            <a:spLocks noGrp="1"/>
          </p:cNvSpPr>
          <p:nvPr>
            <p:ph type="ftr" sz="quarter" idx="11"/>
          </p:nvPr>
        </p:nvSpPr>
        <p:spPr/>
        <p:txBody>
          <a:bodyPr/>
          <a:lstStyle/>
          <a:p>
            <a:endParaRPr lang="es-ES" altLang="en-US"/>
          </a:p>
        </p:txBody>
      </p:sp>
      <p:sp>
        <p:nvSpPr>
          <p:cNvPr id="6" name="Slide Number Placeholder 5"/>
          <p:cNvSpPr>
            <a:spLocks noGrp="1"/>
          </p:cNvSpPr>
          <p:nvPr>
            <p:ph type="sldNum" sz="quarter" idx="12"/>
          </p:nvPr>
        </p:nvSpPr>
        <p:spPr/>
        <p:txBody>
          <a:bodyPr/>
          <a:lstStyle/>
          <a:p>
            <a:fld id="{34BE96B0-EA3A-47B4-805B-448A8B1FFD3A}" type="slidenum">
              <a:rPr lang="es-ES" altLang="en-US" smtClean="0"/>
              <a:pPr/>
              <a:t>‹#›</a:t>
            </a:fld>
            <a:endParaRPr lang="es-ES" altLang="en-US"/>
          </a:p>
        </p:txBody>
      </p:sp>
    </p:spTree>
    <p:extLst>
      <p:ext uri="{BB962C8B-B14F-4D97-AF65-F5344CB8AC3E}">
        <p14:creationId xmlns:p14="http://schemas.microsoft.com/office/powerpoint/2010/main" val="4464451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r>
              <a:rPr lang="en-US" altLang="en-US"/>
              <a:t>01/24/2023</a:t>
            </a:r>
            <a:endParaRPr lang="es-ES" altLang="en-US"/>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s-ES" altLang="en-US"/>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34BE96B0-EA3A-47B4-805B-448A8B1FFD3A}" type="slidenum">
              <a:rPr lang="es-ES" altLang="en-US" smtClean="0"/>
              <a:pPr/>
              <a:t>‹#›</a:t>
            </a:fld>
            <a:endParaRPr lang="es-ES" altLang="en-US"/>
          </a:p>
        </p:txBody>
      </p:sp>
    </p:spTree>
    <p:extLst>
      <p:ext uri="{BB962C8B-B14F-4D97-AF65-F5344CB8AC3E}">
        <p14:creationId xmlns:p14="http://schemas.microsoft.com/office/powerpoint/2010/main" val="3306566906"/>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hf sldNum="0" hdr="0" ftr="0"/>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6.xml"/><Relationship Id="rId5" Type="http://schemas.openxmlformats.org/officeDocument/2006/relationships/image" Target="../media/image6.png"/><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7"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6.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6.xml"/><Relationship Id="rId4" Type="http://schemas.openxmlformats.org/officeDocument/2006/relationships/image" Target="../media/image11.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7.xml"/><Relationship Id="rId5" Type="http://schemas.openxmlformats.org/officeDocument/2006/relationships/image" Target="../media/image16.png"/><Relationship Id="rId4" Type="http://schemas.openxmlformats.org/officeDocument/2006/relationships/image" Target="../media/image15.png"/></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4.xml"/><Relationship Id="rId1" Type="http://schemas.openxmlformats.org/officeDocument/2006/relationships/slideLayout" Target="../slideLayouts/slideLayout6.xml"/><Relationship Id="rId4" Type="http://schemas.openxmlformats.org/officeDocument/2006/relationships/image" Target="../media/image19.png"/></Relationships>
</file>

<file path=ppt/slides/_rels/slide1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6.xml"/><Relationship Id="rId1" Type="http://schemas.openxmlformats.org/officeDocument/2006/relationships/slideLayout" Target="../slideLayouts/slideLayout6.xml"/><Relationship Id="rId4" Type="http://schemas.openxmlformats.org/officeDocument/2006/relationships/image" Target="../media/image22.pn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9.xml"/><Relationship Id="rId1" Type="http://schemas.openxmlformats.org/officeDocument/2006/relationships/slideLayout" Target="../slideLayouts/slideLayout6.xml"/><Relationship Id="rId4" Type="http://schemas.openxmlformats.org/officeDocument/2006/relationships/image" Target="../media/image25.png"/></Relationships>
</file>

<file path=ppt/slides/_rels/slide2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0.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1.xml"/><Relationship Id="rId1" Type="http://schemas.openxmlformats.org/officeDocument/2006/relationships/slideLayout" Target="../slideLayouts/slideLayout6.xml"/><Relationship Id="rId5" Type="http://schemas.openxmlformats.org/officeDocument/2006/relationships/image" Target="../media/image28.png"/><Relationship Id="rId4" Type="http://schemas.openxmlformats.org/officeDocument/2006/relationships/image" Target="../media/image27.png"/></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5.xml"/><Relationship Id="rId1" Type="http://schemas.openxmlformats.org/officeDocument/2006/relationships/slideLayout" Target="../slideLayouts/slideLayout7.xml"/><Relationship Id="rId4" Type="http://schemas.openxmlformats.org/officeDocument/2006/relationships/image" Target="../media/image26.png"/></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29.xml"/><Relationship Id="rId1" Type="http://schemas.openxmlformats.org/officeDocument/2006/relationships/slideLayout" Target="../slideLayouts/slideLayout7.xml"/><Relationship Id="rId4" Type="http://schemas.openxmlformats.org/officeDocument/2006/relationships/image" Target="../media/image34.jpeg"/></Relationships>
</file>

<file path=ppt/slides/_rels/slide32.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30.xml"/><Relationship Id="rId1" Type="http://schemas.openxmlformats.org/officeDocument/2006/relationships/slideLayout" Target="../slideLayouts/slideLayout7.xml"/><Relationship Id="rId4" Type="http://schemas.openxmlformats.org/officeDocument/2006/relationships/image" Target="../media/image36.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70" name="Rectangle 22">
            <a:extLst>
              <a:ext uri="{FF2B5EF4-FFF2-40B4-BE49-F238E27FC236}">
                <a16:creationId xmlns:a16="http://schemas.microsoft.com/office/drawing/2014/main" id="{AECBDE9F-3DFA-43F7-B61A-5D028F3158D7}"/>
              </a:ext>
            </a:extLst>
          </p:cNvPr>
          <p:cNvSpPr>
            <a:spLocks noGrp="1" noChangeArrowheads="1"/>
          </p:cNvSpPr>
          <p:nvPr>
            <p:ph type="ctrTitle"/>
          </p:nvPr>
        </p:nvSpPr>
        <p:spPr>
          <a:xfrm>
            <a:off x="2208213" y="620714"/>
            <a:ext cx="7772400" cy="1470025"/>
          </a:xfrm>
        </p:spPr>
        <p:txBody>
          <a:bodyPr anchor="ctr"/>
          <a:lstStyle/>
          <a:p>
            <a:r>
              <a:rPr lang="es-UY" altLang="en-US" sz="4400"/>
              <a:t>ATOMIC STRUCTURE</a:t>
            </a:r>
            <a:endParaRPr lang="es-ES" altLang="en-US" sz="4400"/>
          </a:p>
        </p:txBody>
      </p:sp>
      <p:sp>
        <p:nvSpPr>
          <p:cNvPr id="5" name="Title 1">
            <a:extLst>
              <a:ext uri="{FF2B5EF4-FFF2-40B4-BE49-F238E27FC236}">
                <a16:creationId xmlns:a16="http://schemas.microsoft.com/office/drawing/2014/main" id="{A1238949-7568-4533-9088-229D9DD9A583}"/>
              </a:ext>
            </a:extLst>
          </p:cNvPr>
          <p:cNvSpPr txBox="1">
            <a:spLocks/>
          </p:cNvSpPr>
          <p:nvPr/>
        </p:nvSpPr>
        <p:spPr bwMode="auto">
          <a:xfrm>
            <a:off x="2667000" y="1041400"/>
            <a:ext cx="6858000" cy="2387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ctr" rtl="0" fontAlgn="base">
              <a:spcBef>
                <a:spcPct val="0"/>
              </a:spcBef>
              <a:spcAft>
                <a:spcPct val="0"/>
              </a:spcAft>
              <a:defRPr sz="6000" kern="12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2pPr>
            <a:lvl3pPr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3pPr>
            <a:lvl4pPr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4pPr>
            <a:lvl5pPr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5pPr>
            <a:lvl6pPr marL="4572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6pPr>
            <a:lvl7pPr marL="9144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7pPr>
            <a:lvl8pPr marL="13716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8pPr>
            <a:lvl9pPr marL="1828800" algn="ctr" rtl="0" fontAlgn="base">
              <a:spcBef>
                <a:spcPct val="0"/>
              </a:spcBef>
              <a:spcAft>
                <a:spcPct val="0"/>
              </a:spcAft>
              <a:defRPr sz="4400">
                <a:solidFill>
                  <a:schemeClr val="tx2"/>
                </a:solidFill>
                <a:latin typeface="Arial" panose="020B0604020202020204" pitchFamily="34" charset="0"/>
                <a:cs typeface="Arial" panose="020B0604020202020204" pitchFamily="34" charset="0"/>
              </a:defRPr>
            </a:lvl9pPr>
          </a:lstStyle>
          <a:p>
            <a:br>
              <a:rPr lang="en-GB"/>
            </a:br>
            <a:br>
              <a:rPr lang="en-GB"/>
            </a:br>
            <a:r>
              <a:rPr lang="en-GB" sz="4000"/>
              <a:t>Lecture 3</a:t>
            </a:r>
            <a:endParaRPr lang="en-GB"/>
          </a:p>
        </p:txBody>
      </p:sp>
      <p:sp>
        <p:nvSpPr>
          <p:cNvPr id="6" name="TextBox 5">
            <a:extLst>
              <a:ext uri="{FF2B5EF4-FFF2-40B4-BE49-F238E27FC236}">
                <a16:creationId xmlns:a16="http://schemas.microsoft.com/office/drawing/2014/main" id="{E194A698-87BF-47CC-9192-2559C07A1862}"/>
              </a:ext>
            </a:extLst>
          </p:cNvPr>
          <p:cNvSpPr txBox="1"/>
          <p:nvPr/>
        </p:nvSpPr>
        <p:spPr>
          <a:xfrm>
            <a:off x="4891985" y="4653136"/>
            <a:ext cx="2149819" cy="861774"/>
          </a:xfrm>
          <a:prstGeom prst="rect">
            <a:avLst/>
          </a:prstGeom>
          <a:noFill/>
        </p:spPr>
        <p:txBody>
          <a:bodyPr wrap="none" rtlCol="0">
            <a:spAutoFit/>
          </a:bodyPr>
          <a:lstStyle/>
          <a:p>
            <a:r>
              <a:rPr lang="en-GB"/>
              <a:t>Dr Ewa Kazimierska</a:t>
            </a:r>
          </a:p>
          <a:p>
            <a:endParaRPr lang="en-GB"/>
          </a:p>
          <a:p>
            <a:r>
              <a:rPr lang="en-GB" sz="1400"/>
              <a:t>e.kazimierska@uwtsd.ac.uk</a:t>
            </a:r>
          </a:p>
        </p:txBody>
      </p:sp>
      <p:sp>
        <p:nvSpPr>
          <p:cNvPr id="2" name="TextBox 1">
            <a:extLst>
              <a:ext uri="{FF2B5EF4-FFF2-40B4-BE49-F238E27FC236}">
                <a16:creationId xmlns:a16="http://schemas.microsoft.com/office/drawing/2014/main" id="{FE77FF6E-6B6D-461D-AFAF-F20C84B07163}"/>
              </a:ext>
            </a:extLst>
          </p:cNvPr>
          <p:cNvSpPr txBox="1"/>
          <p:nvPr/>
        </p:nvSpPr>
        <p:spPr>
          <a:xfrm>
            <a:off x="11257129" y="0"/>
            <a:ext cx="934871" cy="369332"/>
          </a:xfrm>
          <a:prstGeom prst="rect">
            <a:avLst/>
          </a:prstGeom>
          <a:noFill/>
        </p:spPr>
        <p:txBody>
          <a:bodyPr wrap="none" rtlCol="0">
            <a:spAutoFit/>
          </a:bodyPr>
          <a:lstStyle/>
          <a:p>
            <a:r>
              <a:rPr lang="en-GB" dirty="0"/>
              <a:t>HNC Y1</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CDA775-C585-456F-9060-A002FDB2631B}"/>
              </a:ext>
            </a:extLst>
          </p:cNvPr>
          <p:cNvSpPr>
            <a:spLocks noGrp="1"/>
          </p:cNvSpPr>
          <p:nvPr>
            <p:ph type="title"/>
          </p:nvPr>
        </p:nvSpPr>
        <p:spPr>
          <a:xfrm>
            <a:off x="913774" y="189628"/>
            <a:ext cx="10364451" cy="839944"/>
          </a:xfrm>
        </p:spPr>
        <p:txBody>
          <a:bodyPr/>
          <a:lstStyle/>
          <a:p>
            <a:r>
              <a:rPr lang="en-GB">
                <a:effectLst>
                  <a:outerShdw blurRad="38100" dist="38100" dir="2700000" algn="tl">
                    <a:srgbClr val="000000">
                      <a:alpha val="43137"/>
                    </a:srgbClr>
                  </a:outerShdw>
                </a:effectLst>
              </a:rPr>
              <a:t>Objectives</a:t>
            </a:r>
          </a:p>
        </p:txBody>
      </p:sp>
      <p:sp>
        <p:nvSpPr>
          <p:cNvPr id="4" name="Content Placeholder 3">
            <a:extLst>
              <a:ext uri="{FF2B5EF4-FFF2-40B4-BE49-F238E27FC236}">
                <a16:creationId xmlns:a16="http://schemas.microsoft.com/office/drawing/2014/main" id="{A3770140-B1F2-4AE7-81AC-F731F6F3E91F}"/>
              </a:ext>
            </a:extLst>
          </p:cNvPr>
          <p:cNvSpPr>
            <a:spLocks noGrp="1"/>
          </p:cNvSpPr>
          <p:nvPr>
            <p:ph sz="quarter" idx="13"/>
          </p:nvPr>
        </p:nvSpPr>
        <p:spPr>
          <a:xfrm>
            <a:off x="2909644" y="1556792"/>
            <a:ext cx="6372709" cy="3424107"/>
          </a:xfrm>
        </p:spPr>
        <p:txBody>
          <a:bodyPr>
            <a:noAutofit/>
          </a:bodyPr>
          <a:lstStyle/>
          <a:p>
            <a:r>
              <a:rPr lang="en-GB" sz="3200" cap="none" dirty="0"/>
              <a:t>light and electromagnetic spectrum</a:t>
            </a:r>
          </a:p>
          <a:p>
            <a:r>
              <a:rPr lang="en-GB" sz="3200" cap="none" dirty="0"/>
              <a:t>energy levels in an atom</a:t>
            </a:r>
          </a:p>
          <a:p>
            <a:r>
              <a:rPr lang="en-GB" sz="3200" cap="none" dirty="0"/>
              <a:t>shells, subshells, and orbitals</a:t>
            </a:r>
          </a:p>
          <a:p>
            <a:r>
              <a:rPr lang="en-GB" sz="3200" cap="none" dirty="0"/>
              <a:t>electron configuration*</a:t>
            </a:r>
          </a:p>
        </p:txBody>
      </p:sp>
      <p:sp>
        <p:nvSpPr>
          <p:cNvPr id="3" name="TextBox 2">
            <a:extLst>
              <a:ext uri="{FF2B5EF4-FFF2-40B4-BE49-F238E27FC236}">
                <a16:creationId xmlns:a16="http://schemas.microsoft.com/office/drawing/2014/main" id="{0F4FCFEA-FB79-4F1D-A6CB-9DE8D81D1770}"/>
              </a:ext>
            </a:extLst>
          </p:cNvPr>
          <p:cNvSpPr txBox="1"/>
          <p:nvPr/>
        </p:nvSpPr>
        <p:spPr>
          <a:xfrm>
            <a:off x="681925" y="5508119"/>
            <a:ext cx="11220773" cy="646331"/>
          </a:xfrm>
          <a:prstGeom prst="rect">
            <a:avLst/>
          </a:prstGeom>
          <a:noFill/>
        </p:spPr>
        <p:txBody>
          <a:bodyPr wrap="square" rtlCol="0">
            <a:spAutoFit/>
          </a:bodyPr>
          <a:lstStyle/>
          <a:p>
            <a:r>
              <a:rPr lang="en-GB" dirty="0"/>
              <a:t>* because electrons are so important in chemistry, the way in which they are arranged around the nucleus plays a crucial role in determining the chemical reactivity of all elements</a:t>
            </a:r>
          </a:p>
        </p:txBody>
      </p:sp>
    </p:spTree>
    <p:extLst>
      <p:ext uri="{BB962C8B-B14F-4D97-AF65-F5344CB8AC3E}">
        <p14:creationId xmlns:p14="http://schemas.microsoft.com/office/powerpoint/2010/main" val="12862648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 name="Rectangle 55">
            <a:extLst>
              <a:ext uri="{FF2B5EF4-FFF2-40B4-BE49-F238E27FC236}">
                <a16:creationId xmlns:a16="http://schemas.microsoft.com/office/drawing/2014/main" id="{2431C465-758B-40C5-9439-B2B5E78B9719}"/>
              </a:ext>
            </a:extLst>
          </p:cNvPr>
          <p:cNvSpPr/>
          <p:nvPr/>
        </p:nvSpPr>
        <p:spPr>
          <a:xfrm>
            <a:off x="572294" y="6491501"/>
            <a:ext cx="5246599" cy="38018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a:extLst>
              <a:ext uri="{FF2B5EF4-FFF2-40B4-BE49-F238E27FC236}">
                <a16:creationId xmlns:a16="http://schemas.microsoft.com/office/drawing/2014/main" id="{F053D67F-C826-4AC8-80A3-CEDB021165EE}"/>
              </a:ext>
            </a:extLst>
          </p:cNvPr>
          <p:cNvPicPr>
            <a:picLocks noChangeAspect="1"/>
          </p:cNvPicPr>
          <p:nvPr/>
        </p:nvPicPr>
        <p:blipFill rotWithShape="1">
          <a:blip r:embed="rId3"/>
          <a:srcRect l="2400" t="23280" r="4140" b="17753"/>
          <a:stretch/>
        </p:blipFill>
        <p:spPr>
          <a:xfrm>
            <a:off x="660916" y="1797915"/>
            <a:ext cx="4843771" cy="1946939"/>
          </a:xfrm>
          <a:prstGeom prst="rect">
            <a:avLst/>
          </a:prstGeom>
        </p:spPr>
      </p:pic>
      <p:sp>
        <p:nvSpPr>
          <p:cNvPr id="14" name="TextBox 13">
            <a:extLst>
              <a:ext uri="{FF2B5EF4-FFF2-40B4-BE49-F238E27FC236}">
                <a16:creationId xmlns:a16="http://schemas.microsoft.com/office/drawing/2014/main" id="{857E9D03-B2A5-472B-8FEF-03DA69DACC21}"/>
              </a:ext>
            </a:extLst>
          </p:cNvPr>
          <p:cNvSpPr txBox="1"/>
          <p:nvPr/>
        </p:nvSpPr>
        <p:spPr>
          <a:xfrm>
            <a:off x="180567" y="3732580"/>
            <a:ext cx="6155175" cy="954107"/>
          </a:xfrm>
          <a:prstGeom prst="rect">
            <a:avLst/>
          </a:prstGeom>
          <a:noFill/>
        </p:spPr>
        <p:txBody>
          <a:bodyPr wrap="square" rtlCol="0">
            <a:spAutoFit/>
          </a:bodyPr>
          <a:lstStyle/>
          <a:p>
            <a:r>
              <a:rPr lang="en-GB" sz="2800" b="1" dirty="0">
                <a:solidFill>
                  <a:srgbClr val="0000FF"/>
                </a:solidFill>
                <a:cs typeface="Calibri" panose="020F0502020204030204" pitchFamily="34" charset="0"/>
              </a:rPr>
              <a:t>Electromagnetic radiation travels in waves with the speed of light </a:t>
            </a:r>
          </a:p>
        </p:txBody>
      </p:sp>
      <p:sp>
        <p:nvSpPr>
          <p:cNvPr id="31" name="TextBox 30">
            <a:extLst>
              <a:ext uri="{FF2B5EF4-FFF2-40B4-BE49-F238E27FC236}">
                <a16:creationId xmlns:a16="http://schemas.microsoft.com/office/drawing/2014/main" id="{E0FE0520-1EE3-4F3E-984F-B3F93D91723D}"/>
              </a:ext>
            </a:extLst>
          </p:cNvPr>
          <p:cNvSpPr txBox="1"/>
          <p:nvPr/>
        </p:nvSpPr>
        <p:spPr>
          <a:xfrm>
            <a:off x="7045922" y="4911247"/>
            <a:ext cx="3872430" cy="738664"/>
          </a:xfrm>
          <a:prstGeom prst="rect">
            <a:avLst/>
          </a:prstGeom>
          <a:noFill/>
        </p:spPr>
        <p:txBody>
          <a:bodyPr wrap="square">
            <a:spAutoFit/>
          </a:bodyPr>
          <a:lstStyle/>
          <a:p>
            <a:r>
              <a:rPr lang="en-GB" dirty="0">
                <a:cs typeface="Calibri" panose="020F0502020204030204" pitchFamily="34" charset="0"/>
                <a:sym typeface="Symbol" panose="05050102010706020507" pitchFamily="18" charset="2"/>
              </a:rPr>
              <a:t>Speed of light = </a:t>
            </a:r>
            <a:r>
              <a:rPr lang="en-GB" sz="2400" b="1" dirty="0">
                <a:solidFill>
                  <a:srgbClr val="FFC000"/>
                </a:solidFill>
                <a:cs typeface="Calibri" panose="020F0502020204030204" pitchFamily="34" charset="0"/>
                <a:sym typeface="Symbol" panose="05050102010706020507" pitchFamily="18" charset="2"/>
              </a:rPr>
              <a:t>c</a:t>
            </a:r>
            <a:r>
              <a:rPr lang="en-GB" dirty="0">
                <a:cs typeface="Calibri" panose="020F0502020204030204" pitchFamily="34" charset="0"/>
                <a:sym typeface="Symbol" panose="05050102010706020507" pitchFamily="18" charset="2"/>
              </a:rPr>
              <a:t> = 3  10</a:t>
            </a:r>
            <a:r>
              <a:rPr lang="en-GB" baseline="30000" dirty="0">
                <a:cs typeface="Calibri" panose="020F0502020204030204" pitchFamily="34" charset="0"/>
                <a:sym typeface="Symbol" panose="05050102010706020507" pitchFamily="18" charset="2"/>
              </a:rPr>
              <a:t>8 </a:t>
            </a:r>
            <a:r>
              <a:rPr lang="en-GB" dirty="0">
                <a:cs typeface="Calibri" panose="020F0502020204030204" pitchFamily="34" charset="0"/>
                <a:sym typeface="Symbol" panose="05050102010706020507" pitchFamily="18" charset="2"/>
              </a:rPr>
              <a:t>m/s</a:t>
            </a:r>
          </a:p>
          <a:p>
            <a:endParaRPr lang="en-GB" dirty="0">
              <a:cs typeface="Calibri" panose="020F0502020204030204" pitchFamily="34" charset="0"/>
              <a:sym typeface="Symbol" panose="05050102010706020507" pitchFamily="18" charset="2"/>
            </a:endParaRPr>
          </a:p>
        </p:txBody>
      </p:sp>
      <p:sp>
        <p:nvSpPr>
          <p:cNvPr id="33" name="TextBox 32">
            <a:extLst>
              <a:ext uri="{FF2B5EF4-FFF2-40B4-BE49-F238E27FC236}">
                <a16:creationId xmlns:a16="http://schemas.microsoft.com/office/drawing/2014/main" id="{EF4D3F26-81E5-4DD0-8960-4F1B4C8E328A}"/>
              </a:ext>
            </a:extLst>
          </p:cNvPr>
          <p:cNvSpPr txBox="1"/>
          <p:nvPr/>
        </p:nvSpPr>
        <p:spPr>
          <a:xfrm>
            <a:off x="7530025" y="5556603"/>
            <a:ext cx="2904223" cy="707886"/>
          </a:xfrm>
          <a:prstGeom prst="rect">
            <a:avLst/>
          </a:prstGeom>
          <a:noFill/>
          <a:ln>
            <a:solidFill>
              <a:schemeClr val="tx1"/>
            </a:solidFill>
          </a:ln>
        </p:spPr>
        <p:txBody>
          <a:bodyPr wrap="square">
            <a:spAutoFit/>
          </a:bodyPr>
          <a:lstStyle/>
          <a:p>
            <a:pPr algn="ctr"/>
            <a:r>
              <a:rPr lang="en-GB" sz="4000" b="1">
                <a:solidFill>
                  <a:srgbClr val="FFC000"/>
                </a:solidFill>
                <a:cs typeface="Calibri" panose="020F0502020204030204" pitchFamily="34" charset="0"/>
                <a:sym typeface="Symbol" panose="05050102010706020507" pitchFamily="18" charset="2"/>
              </a:rPr>
              <a:t>c</a:t>
            </a:r>
            <a:r>
              <a:rPr lang="en-GB" sz="4000" b="1">
                <a:cs typeface="Calibri" panose="020F0502020204030204" pitchFamily="34" charset="0"/>
                <a:sym typeface="Symbol" panose="05050102010706020507" pitchFamily="18" charset="2"/>
              </a:rPr>
              <a:t> =   </a:t>
            </a:r>
            <a:r>
              <a:rPr lang="en-GB" sz="4000" b="1">
                <a:solidFill>
                  <a:srgbClr val="00B050"/>
                </a:solidFill>
                <a:cs typeface="Calibri" panose="020F0502020204030204" pitchFamily="34" charset="0"/>
                <a:sym typeface="Symbol" panose="05050102010706020507" pitchFamily="18" charset="2"/>
              </a:rPr>
              <a:t></a:t>
            </a:r>
          </a:p>
        </p:txBody>
      </p:sp>
      <p:sp>
        <p:nvSpPr>
          <p:cNvPr id="39" name="TextBox 38">
            <a:extLst>
              <a:ext uri="{FF2B5EF4-FFF2-40B4-BE49-F238E27FC236}">
                <a16:creationId xmlns:a16="http://schemas.microsoft.com/office/drawing/2014/main" id="{3576B9E9-8ABE-4967-BF45-03EA5A4874A5}"/>
              </a:ext>
            </a:extLst>
          </p:cNvPr>
          <p:cNvSpPr txBox="1"/>
          <p:nvPr/>
        </p:nvSpPr>
        <p:spPr>
          <a:xfrm>
            <a:off x="6530441" y="769790"/>
            <a:ext cx="2451696" cy="1446550"/>
          </a:xfrm>
          <a:prstGeom prst="rect">
            <a:avLst/>
          </a:prstGeom>
          <a:noFill/>
        </p:spPr>
        <p:txBody>
          <a:bodyPr wrap="square">
            <a:spAutoFit/>
          </a:bodyPr>
          <a:lstStyle/>
          <a:p>
            <a:r>
              <a:rPr lang="en-GB" sz="2800" b="1" dirty="0">
                <a:latin typeface="Calibri" panose="020F0502020204030204" pitchFamily="34" charset="0"/>
                <a:cs typeface="Calibri" panose="020F0502020204030204" pitchFamily="34" charset="0"/>
                <a:sym typeface="Symbol" panose="05050102010706020507" pitchFamily="18" charset="2"/>
              </a:rPr>
              <a:t></a:t>
            </a:r>
            <a:r>
              <a:rPr lang="en-GB" sz="2800" dirty="0">
                <a:latin typeface="Calibri" panose="020F0502020204030204" pitchFamily="34" charset="0"/>
                <a:cs typeface="Calibri" panose="020F0502020204030204" pitchFamily="34" charset="0"/>
                <a:sym typeface="Symbol" panose="05050102010706020507" pitchFamily="18" charset="2"/>
              </a:rPr>
              <a:t> - wavelength </a:t>
            </a:r>
          </a:p>
          <a:p>
            <a:r>
              <a:rPr lang="en-GB" sz="2000" i="1" dirty="0">
                <a:latin typeface="Calibri" panose="020F0502020204030204" pitchFamily="34" charset="0"/>
                <a:cs typeface="Calibri" panose="020F0502020204030204" pitchFamily="34" charset="0"/>
                <a:sym typeface="Symbol" panose="05050102010706020507" pitchFamily="18" charset="2"/>
              </a:rPr>
              <a:t>distance between equivalent points </a:t>
            </a:r>
          </a:p>
          <a:p>
            <a:r>
              <a:rPr lang="en-GB" sz="2000" i="1" dirty="0">
                <a:latin typeface="Calibri" panose="020F0502020204030204" pitchFamily="34" charset="0"/>
                <a:cs typeface="Calibri" panose="020F0502020204030204" pitchFamily="34" charset="0"/>
                <a:sym typeface="Symbol" panose="05050102010706020507" pitchFamily="18" charset="2"/>
              </a:rPr>
              <a:t>[m, nm]</a:t>
            </a:r>
            <a:endParaRPr lang="en-GB" sz="2000" i="1" dirty="0"/>
          </a:p>
        </p:txBody>
      </p:sp>
      <p:sp>
        <p:nvSpPr>
          <p:cNvPr id="40" name="TextBox 39">
            <a:extLst>
              <a:ext uri="{FF2B5EF4-FFF2-40B4-BE49-F238E27FC236}">
                <a16:creationId xmlns:a16="http://schemas.microsoft.com/office/drawing/2014/main" id="{CD014F71-595F-42D4-91DE-5A9AD7DA1A05}"/>
              </a:ext>
            </a:extLst>
          </p:cNvPr>
          <p:cNvSpPr txBox="1"/>
          <p:nvPr/>
        </p:nvSpPr>
        <p:spPr>
          <a:xfrm>
            <a:off x="9590504" y="754064"/>
            <a:ext cx="2368964" cy="1138773"/>
          </a:xfrm>
          <a:prstGeom prst="rect">
            <a:avLst/>
          </a:prstGeom>
          <a:noFill/>
        </p:spPr>
        <p:txBody>
          <a:bodyPr wrap="square">
            <a:spAutoFit/>
          </a:bodyPr>
          <a:lstStyle/>
          <a:p>
            <a:r>
              <a:rPr lang="en-GB" sz="2800" dirty="0">
                <a:solidFill>
                  <a:schemeClr val="bg1">
                    <a:lumMod val="50000"/>
                  </a:schemeClr>
                </a:solidFill>
                <a:cs typeface="Calibri" panose="020F0502020204030204" pitchFamily="34" charset="0"/>
                <a:sym typeface="Symbol" panose="05050102010706020507" pitchFamily="18" charset="2"/>
              </a:rPr>
              <a:t>A – amplitude  </a:t>
            </a:r>
          </a:p>
          <a:p>
            <a:r>
              <a:rPr lang="en-GB" sz="2000" i="1" dirty="0">
                <a:solidFill>
                  <a:schemeClr val="bg1">
                    <a:lumMod val="50000"/>
                  </a:schemeClr>
                </a:solidFill>
                <a:cs typeface="Calibri" panose="020F0502020204030204" pitchFamily="34" charset="0"/>
                <a:sym typeface="Symbol" panose="05050102010706020507" pitchFamily="18" charset="2"/>
              </a:rPr>
              <a:t>[for light related to intensity]</a:t>
            </a:r>
            <a:endParaRPr lang="en-GB" sz="2000" i="1" dirty="0">
              <a:solidFill>
                <a:schemeClr val="bg1">
                  <a:lumMod val="50000"/>
                </a:schemeClr>
              </a:solidFill>
            </a:endParaRPr>
          </a:p>
        </p:txBody>
      </p:sp>
      <p:pic>
        <p:nvPicPr>
          <p:cNvPr id="74756" name="Picture 4" descr="frequency and wavelength - Students | Britannica Kids | Homework Help">
            <a:extLst>
              <a:ext uri="{FF2B5EF4-FFF2-40B4-BE49-F238E27FC236}">
                <a16:creationId xmlns:a16="http://schemas.microsoft.com/office/drawing/2014/main" id="{5B25D181-3727-449B-BCAE-666D1E029B19}"/>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8467" t="57446" b="8576"/>
          <a:stretch/>
        </p:blipFill>
        <p:spPr bwMode="auto">
          <a:xfrm>
            <a:off x="564158" y="4873815"/>
            <a:ext cx="5254736" cy="1719261"/>
          </a:xfrm>
          <a:prstGeom prst="rect">
            <a:avLst/>
          </a:prstGeom>
          <a:noFill/>
          <a:extLst>
            <a:ext uri="{909E8E84-426E-40DD-AFC4-6F175D3DCCD1}">
              <a14:hiddenFill xmlns:a14="http://schemas.microsoft.com/office/drawing/2010/main">
                <a:solidFill>
                  <a:srgbClr val="FFFFFF"/>
                </a:solidFill>
              </a14:hiddenFill>
            </a:ext>
          </a:extLst>
        </p:spPr>
      </p:pic>
      <p:sp>
        <p:nvSpPr>
          <p:cNvPr id="12" name="Rectangle 11">
            <a:extLst>
              <a:ext uri="{FF2B5EF4-FFF2-40B4-BE49-F238E27FC236}">
                <a16:creationId xmlns:a16="http://schemas.microsoft.com/office/drawing/2014/main" id="{69793309-BB1D-4675-B20D-9064223E9648}"/>
              </a:ext>
            </a:extLst>
          </p:cNvPr>
          <p:cNvSpPr/>
          <p:nvPr/>
        </p:nvSpPr>
        <p:spPr>
          <a:xfrm>
            <a:off x="2445104" y="4895730"/>
            <a:ext cx="1392076" cy="40792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One </a:t>
            </a:r>
          </a:p>
        </p:txBody>
      </p:sp>
      <p:sp>
        <p:nvSpPr>
          <p:cNvPr id="26" name="TextBox 25">
            <a:extLst>
              <a:ext uri="{FF2B5EF4-FFF2-40B4-BE49-F238E27FC236}">
                <a16:creationId xmlns:a16="http://schemas.microsoft.com/office/drawing/2014/main" id="{32A09C8D-E93B-4CFA-B790-87F16BB78B70}"/>
              </a:ext>
            </a:extLst>
          </p:cNvPr>
          <p:cNvSpPr txBox="1"/>
          <p:nvPr/>
        </p:nvSpPr>
        <p:spPr>
          <a:xfrm>
            <a:off x="1684838" y="4836160"/>
            <a:ext cx="301410" cy="461665"/>
          </a:xfrm>
          <a:prstGeom prst="rect">
            <a:avLst/>
          </a:prstGeom>
          <a:noFill/>
        </p:spPr>
        <p:txBody>
          <a:bodyPr wrap="square">
            <a:spAutoFit/>
          </a:bodyPr>
          <a:lstStyle/>
          <a:p>
            <a:r>
              <a:rPr lang="en-GB" sz="2400" b="1" dirty="0">
                <a:solidFill>
                  <a:srgbClr val="0070C0"/>
                </a:solidFill>
                <a:cs typeface="Calibri" panose="020F0502020204030204" pitchFamily="34" charset="0"/>
                <a:sym typeface="Symbol" panose="05050102010706020507" pitchFamily="18" charset="2"/>
              </a:rPr>
              <a:t></a:t>
            </a:r>
            <a:endParaRPr lang="en-GB" sz="2400" b="1" dirty="0">
              <a:solidFill>
                <a:srgbClr val="0070C0"/>
              </a:solidFill>
            </a:endParaRPr>
          </a:p>
        </p:txBody>
      </p:sp>
      <p:cxnSp>
        <p:nvCxnSpPr>
          <p:cNvPr id="30" name="Straight Connector 29">
            <a:extLst>
              <a:ext uri="{FF2B5EF4-FFF2-40B4-BE49-F238E27FC236}">
                <a16:creationId xmlns:a16="http://schemas.microsoft.com/office/drawing/2014/main" id="{13052CEB-7268-4143-B366-D61F33904D99}"/>
              </a:ext>
            </a:extLst>
          </p:cNvPr>
          <p:cNvCxnSpPr>
            <a:cxnSpLocks/>
          </p:cNvCxnSpPr>
          <p:nvPr/>
        </p:nvCxnSpPr>
        <p:spPr>
          <a:xfrm>
            <a:off x="4890970" y="5364442"/>
            <a:ext cx="0" cy="546104"/>
          </a:xfrm>
          <a:prstGeom prst="line">
            <a:avLst/>
          </a:prstGeom>
          <a:ln w="19050">
            <a:solidFill>
              <a:srgbClr val="0070C0"/>
            </a:solidFill>
          </a:ln>
        </p:spPr>
        <p:style>
          <a:lnRef idx="1">
            <a:schemeClr val="accent1"/>
          </a:lnRef>
          <a:fillRef idx="0">
            <a:schemeClr val="accent1"/>
          </a:fillRef>
          <a:effectRef idx="0">
            <a:schemeClr val="accent1"/>
          </a:effectRef>
          <a:fontRef idx="minor">
            <a:schemeClr val="tx1"/>
          </a:fontRef>
        </p:style>
      </p:cxnSp>
      <p:sp>
        <p:nvSpPr>
          <p:cNvPr id="36" name="TextBox 35">
            <a:extLst>
              <a:ext uri="{FF2B5EF4-FFF2-40B4-BE49-F238E27FC236}">
                <a16:creationId xmlns:a16="http://schemas.microsoft.com/office/drawing/2014/main" id="{E39FF28C-E73B-4BC3-8D0F-1460E282102E}"/>
              </a:ext>
            </a:extLst>
          </p:cNvPr>
          <p:cNvSpPr txBox="1"/>
          <p:nvPr/>
        </p:nvSpPr>
        <p:spPr>
          <a:xfrm>
            <a:off x="4696364" y="4932088"/>
            <a:ext cx="301410" cy="461665"/>
          </a:xfrm>
          <a:prstGeom prst="rect">
            <a:avLst/>
          </a:prstGeom>
          <a:noFill/>
        </p:spPr>
        <p:txBody>
          <a:bodyPr wrap="square">
            <a:spAutoFit/>
          </a:bodyPr>
          <a:lstStyle/>
          <a:p>
            <a:r>
              <a:rPr lang="en-GB" sz="2400" b="1" dirty="0">
                <a:solidFill>
                  <a:srgbClr val="0070C0"/>
                </a:solidFill>
                <a:cs typeface="Calibri" panose="020F0502020204030204" pitchFamily="34" charset="0"/>
                <a:sym typeface="Symbol" panose="05050102010706020507" pitchFamily="18" charset="2"/>
              </a:rPr>
              <a:t>A</a:t>
            </a:r>
            <a:endParaRPr lang="en-GB" sz="2400" b="1" dirty="0">
              <a:solidFill>
                <a:srgbClr val="0070C0"/>
              </a:solidFill>
            </a:endParaRPr>
          </a:p>
        </p:txBody>
      </p:sp>
      <p:grpSp>
        <p:nvGrpSpPr>
          <p:cNvPr id="3" name="Group 2">
            <a:extLst>
              <a:ext uri="{FF2B5EF4-FFF2-40B4-BE49-F238E27FC236}">
                <a16:creationId xmlns:a16="http://schemas.microsoft.com/office/drawing/2014/main" id="{B59783E3-1C4D-4C10-B58E-26097FED5F9E}"/>
              </a:ext>
            </a:extLst>
          </p:cNvPr>
          <p:cNvGrpSpPr/>
          <p:nvPr/>
        </p:nvGrpSpPr>
        <p:grpSpPr>
          <a:xfrm>
            <a:off x="6683169" y="4270813"/>
            <a:ext cx="5328264" cy="519746"/>
            <a:chOff x="6373730" y="4244411"/>
            <a:chExt cx="3120610" cy="830997"/>
          </a:xfrm>
        </p:grpSpPr>
        <p:sp>
          <p:nvSpPr>
            <p:cNvPr id="11" name="TextBox 10">
              <a:extLst>
                <a:ext uri="{FF2B5EF4-FFF2-40B4-BE49-F238E27FC236}">
                  <a16:creationId xmlns:a16="http://schemas.microsoft.com/office/drawing/2014/main" id="{5A298E4A-FA45-4D85-84FA-884A47730E56}"/>
                </a:ext>
              </a:extLst>
            </p:cNvPr>
            <p:cNvSpPr txBox="1"/>
            <p:nvPr/>
          </p:nvSpPr>
          <p:spPr>
            <a:xfrm>
              <a:off x="6373730" y="4244411"/>
              <a:ext cx="2770270" cy="830997"/>
            </a:xfrm>
            <a:prstGeom prst="rect">
              <a:avLst/>
            </a:prstGeom>
            <a:noFill/>
            <a:ln w="19050">
              <a:solidFill>
                <a:srgbClr val="00B050"/>
              </a:solidFill>
            </a:ln>
          </p:spPr>
          <p:txBody>
            <a:bodyPr wrap="square" rtlCol="0">
              <a:spAutoFit/>
            </a:bodyPr>
            <a:lstStyle/>
            <a:p>
              <a:r>
                <a:rPr lang="en-GB" sz="2400" b="1">
                  <a:cs typeface="Calibri" panose="020F0502020204030204" pitchFamily="34" charset="0"/>
                  <a:sym typeface="Symbol" panose="05050102010706020507" pitchFamily="18" charset="2"/>
                </a:rPr>
                <a:t>  </a:t>
              </a:r>
              <a:r>
                <a:rPr lang="en-GB" sz="2400">
                  <a:cs typeface="Calibri" panose="020F0502020204030204" pitchFamily="34" charset="0"/>
                  <a:sym typeface="Symbol" panose="05050102010706020507" pitchFamily="18" charset="2"/>
                </a:rPr>
                <a:t>is related to s</a:t>
              </a:r>
              <a:r>
                <a:rPr lang="en-GB" sz="2400">
                  <a:cs typeface="Calibri" panose="020F0502020204030204" pitchFamily="34" charset="0"/>
                </a:rPr>
                <a:t>peed of wave (m/s)             </a:t>
              </a:r>
            </a:p>
          </p:txBody>
        </p:sp>
        <p:sp>
          <p:nvSpPr>
            <p:cNvPr id="45" name="TextBox 44">
              <a:extLst>
                <a:ext uri="{FF2B5EF4-FFF2-40B4-BE49-F238E27FC236}">
                  <a16:creationId xmlns:a16="http://schemas.microsoft.com/office/drawing/2014/main" id="{A494985A-CE38-4381-80B8-C021A8534ED3}"/>
                </a:ext>
              </a:extLst>
            </p:cNvPr>
            <p:cNvSpPr txBox="1"/>
            <p:nvPr/>
          </p:nvSpPr>
          <p:spPr>
            <a:xfrm>
              <a:off x="8874052" y="4591993"/>
              <a:ext cx="620288" cy="369332"/>
            </a:xfrm>
            <a:prstGeom prst="rect">
              <a:avLst/>
            </a:prstGeom>
            <a:noFill/>
          </p:spPr>
          <p:txBody>
            <a:bodyPr wrap="square">
              <a:spAutoFit/>
            </a:bodyPr>
            <a:lstStyle/>
            <a:p>
              <a:r>
                <a:rPr lang="en-GB" b="1">
                  <a:solidFill>
                    <a:srgbClr val="00B050"/>
                  </a:solidFill>
                  <a:cs typeface="Calibri" panose="020F0502020204030204" pitchFamily="34" charset="0"/>
                  <a:sym typeface="Symbol" panose="05050102010706020507" pitchFamily="18" charset="2"/>
                </a:rPr>
                <a:t>x-y</a:t>
              </a:r>
              <a:endParaRPr lang="en-GB" b="1">
                <a:solidFill>
                  <a:srgbClr val="00B050"/>
                </a:solidFill>
              </a:endParaRPr>
            </a:p>
          </p:txBody>
        </p:sp>
      </p:grpSp>
      <p:sp>
        <p:nvSpPr>
          <p:cNvPr id="46" name="TextBox 45">
            <a:extLst>
              <a:ext uri="{FF2B5EF4-FFF2-40B4-BE49-F238E27FC236}">
                <a16:creationId xmlns:a16="http://schemas.microsoft.com/office/drawing/2014/main" id="{28CA892C-D852-469E-B8AA-F736AD5E5C0D}"/>
              </a:ext>
            </a:extLst>
          </p:cNvPr>
          <p:cNvSpPr txBox="1"/>
          <p:nvPr/>
        </p:nvSpPr>
        <p:spPr>
          <a:xfrm>
            <a:off x="9823035" y="2586929"/>
            <a:ext cx="2368965" cy="1200329"/>
          </a:xfrm>
          <a:prstGeom prst="rect">
            <a:avLst/>
          </a:prstGeom>
          <a:noFill/>
        </p:spPr>
        <p:txBody>
          <a:bodyPr wrap="square">
            <a:spAutoFit/>
          </a:bodyPr>
          <a:lstStyle/>
          <a:p>
            <a:r>
              <a:rPr lang="en-US" i="1" dirty="0">
                <a:solidFill>
                  <a:srgbClr val="00B0F0"/>
                </a:solidFill>
                <a:cs typeface="Calibri" panose="020F0502020204030204" pitchFamily="34" charset="0"/>
              </a:rPr>
              <a:t>the number of wavelengths passing through a fixed point per unit of time.</a:t>
            </a:r>
            <a:endParaRPr lang="en-GB" i="1" dirty="0">
              <a:solidFill>
                <a:srgbClr val="00B0F0"/>
              </a:solidFill>
              <a:cs typeface="Calibri" panose="020F0502020204030204" pitchFamily="34" charset="0"/>
            </a:endParaRPr>
          </a:p>
        </p:txBody>
      </p:sp>
      <p:sp>
        <p:nvSpPr>
          <p:cNvPr id="47" name="TextBox 46">
            <a:extLst>
              <a:ext uri="{FF2B5EF4-FFF2-40B4-BE49-F238E27FC236}">
                <a16:creationId xmlns:a16="http://schemas.microsoft.com/office/drawing/2014/main" id="{BE95DD14-1E3F-4B2A-B735-C777E5C18F20}"/>
              </a:ext>
            </a:extLst>
          </p:cNvPr>
          <p:cNvSpPr txBox="1"/>
          <p:nvPr/>
        </p:nvSpPr>
        <p:spPr>
          <a:xfrm>
            <a:off x="180567" y="777294"/>
            <a:ext cx="6265500" cy="1292662"/>
          </a:xfrm>
          <a:prstGeom prst="rect">
            <a:avLst/>
          </a:prstGeom>
          <a:noFill/>
        </p:spPr>
        <p:txBody>
          <a:bodyPr wrap="square" rtlCol="0">
            <a:spAutoFit/>
          </a:bodyPr>
          <a:lstStyle/>
          <a:p>
            <a:r>
              <a:rPr lang="en-GB" sz="2600" b="1" dirty="0">
                <a:solidFill>
                  <a:srgbClr val="0000FF"/>
                </a:solidFill>
                <a:cs typeface="Calibri" panose="020F0502020204030204" pitchFamily="34" charset="0"/>
              </a:rPr>
              <a:t>Electromagnetic radiation is a type of energy that has electric and magnetic component</a:t>
            </a:r>
          </a:p>
        </p:txBody>
      </p:sp>
      <p:sp>
        <p:nvSpPr>
          <p:cNvPr id="9" name="Title 8">
            <a:extLst>
              <a:ext uri="{FF2B5EF4-FFF2-40B4-BE49-F238E27FC236}">
                <a16:creationId xmlns:a16="http://schemas.microsoft.com/office/drawing/2014/main" id="{51DA5CA6-C312-4495-AD2C-514D08285EF0}"/>
              </a:ext>
            </a:extLst>
          </p:cNvPr>
          <p:cNvSpPr>
            <a:spLocks noGrp="1"/>
          </p:cNvSpPr>
          <p:nvPr>
            <p:ph type="title"/>
          </p:nvPr>
        </p:nvSpPr>
        <p:spPr>
          <a:xfrm>
            <a:off x="1685690" y="134841"/>
            <a:ext cx="8748557" cy="642453"/>
          </a:xfrm>
        </p:spPr>
        <p:txBody>
          <a:bodyPr>
            <a:normAutofit/>
          </a:bodyPr>
          <a:lstStyle/>
          <a:p>
            <a:r>
              <a:rPr lang="en-GB" dirty="0">
                <a:effectLst>
                  <a:outerShdw blurRad="38100" dist="38100" dir="2700000" algn="tl">
                    <a:srgbClr val="000000">
                      <a:alpha val="43137"/>
                    </a:srgbClr>
                  </a:outerShdw>
                </a:effectLst>
              </a:rPr>
              <a:t>Light – electromagnetic radiation</a:t>
            </a:r>
          </a:p>
        </p:txBody>
      </p:sp>
      <p:sp>
        <p:nvSpPr>
          <p:cNvPr id="5" name="TextBox 4">
            <a:extLst>
              <a:ext uri="{FF2B5EF4-FFF2-40B4-BE49-F238E27FC236}">
                <a16:creationId xmlns:a16="http://schemas.microsoft.com/office/drawing/2014/main" id="{1E901243-CD6F-45AD-ABCA-4E2DA92488C0}"/>
              </a:ext>
            </a:extLst>
          </p:cNvPr>
          <p:cNvSpPr txBox="1"/>
          <p:nvPr/>
        </p:nvSpPr>
        <p:spPr>
          <a:xfrm>
            <a:off x="6335742" y="2548615"/>
            <a:ext cx="3154839" cy="1138773"/>
          </a:xfrm>
          <a:prstGeom prst="rect">
            <a:avLst/>
          </a:prstGeom>
          <a:noFill/>
          <a:ln w="19050">
            <a:solidFill>
              <a:srgbClr val="00B050"/>
            </a:solidFill>
          </a:ln>
        </p:spPr>
        <p:txBody>
          <a:bodyPr wrap="square" rtlCol="0">
            <a:spAutoFit/>
          </a:bodyPr>
          <a:lstStyle/>
          <a:p>
            <a:pPr algn="ctr"/>
            <a:r>
              <a:rPr lang="en-GB" sz="2800" b="1" dirty="0">
                <a:solidFill>
                  <a:srgbClr val="00B050"/>
                </a:solidFill>
                <a:cs typeface="Calibri" panose="020F0502020204030204" pitchFamily="34" charset="0"/>
                <a:sym typeface="Symbol" panose="05050102010706020507" pitchFamily="18" charset="2"/>
              </a:rPr>
              <a:t> </a:t>
            </a:r>
            <a:r>
              <a:rPr lang="en-GB" sz="2800" dirty="0">
                <a:solidFill>
                  <a:srgbClr val="00B050"/>
                </a:solidFill>
                <a:cs typeface="Calibri" panose="020F0502020204030204" pitchFamily="34" charset="0"/>
                <a:sym typeface="Symbol" panose="05050102010706020507" pitchFamily="18" charset="2"/>
              </a:rPr>
              <a:t>(or f)</a:t>
            </a:r>
            <a:r>
              <a:rPr lang="en-GB" sz="2800" dirty="0">
                <a:cs typeface="Calibri" panose="020F0502020204030204" pitchFamily="34" charset="0"/>
                <a:sym typeface="Symbol" panose="05050102010706020507" pitchFamily="18" charset="2"/>
              </a:rPr>
              <a:t> = frequency     </a:t>
            </a:r>
            <a:r>
              <a:rPr lang="en-GB" sz="2000" i="1" dirty="0">
                <a:cs typeface="Calibri" panose="020F0502020204030204" pitchFamily="34" charset="0"/>
                <a:sym typeface="Symbol" panose="05050102010706020507" pitchFamily="18" charset="2"/>
              </a:rPr>
              <a:t>[cycles/sec, 1/sec or sec</a:t>
            </a:r>
            <a:r>
              <a:rPr lang="en-GB" sz="2000" i="1" baseline="30000" dirty="0">
                <a:cs typeface="Calibri" panose="020F0502020204030204" pitchFamily="34" charset="0"/>
                <a:sym typeface="Symbol" panose="05050102010706020507" pitchFamily="18" charset="2"/>
              </a:rPr>
              <a:t>-1</a:t>
            </a:r>
            <a:r>
              <a:rPr lang="en-GB" sz="2000" i="1" dirty="0">
                <a:cs typeface="Calibri" panose="020F0502020204030204" pitchFamily="34" charset="0"/>
                <a:sym typeface="Symbol" panose="05050102010706020507" pitchFamily="18" charset="2"/>
              </a:rPr>
              <a:t>, Hertz (Hz)]</a:t>
            </a:r>
            <a:endParaRPr lang="en-GB" sz="2000" i="1" dirty="0">
              <a:cs typeface="Calibri" panose="020F0502020204030204" pitchFamily="34" charset="0"/>
            </a:endParaRPr>
          </a:p>
        </p:txBody>
      </p:sp>
      <p:cxnSp>
        <p:nvCxnSpPr>
          <p:cNvPr id="48" name="Straight Connector 47">
            <a:extLst>
              <a:ext uri="{FF2B5EF4-FFF2-40B4-BE49-F238E27FC236}">
                <a16:creationId xmlns:a16="http://schemas.microsoft.com/office/drawing/2014/main" id="{0EDBA849-8EE2-4007-9B1F-0329C5F0C5A6}"/>
              </a:ext>
            </a:extLst>
          </p:cNvPr>
          <p:cNvCxnSpPr>
            <a:cxnSpLocks/>
          </p:cNvCxnSpPr>
          <p:nvPr/>
        </p:nvCxnSpPr>
        <p:spPr>
          <a:xfrm>
            <a:off x="2745278" y="5014042"/>
            <a:ext cx="47994" cy="1871044"/>
          </a:xfrm>
          <a:prstGeom prst="line">
            <a:avLst/>
          </a:prstGeom>
          <a:ln w="28575" cap="flat" cmpd="sng" algn="ctr">
            <a:solidFill>
              <a:srgbClr val="00B050"/>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cxnSp>
        <p:nvCxnSpPr>
          <p:cNvPr id="49" name="Straight Connector 48">
            <a:extLst>
              <a:ext uri="{FF2B5EF4-FFF2-40B4-BE49-F238E27FC236}">
                <a16:creationId xmlns:a16="http://schemas.microsoft.com/office/drawing/2014/main" id="{495E48EA-8FC1-4D2D-ABE4-BAB8167357F8}"/>
              </a:ext>
            </a:extLst>
          </p:cNvPr>
          <p:cNvCxnSpPr>
            <a:cxnSpLocks/>
          </p:cNvCxnSpPr>
          <p:nvPr/>
        </p:nvCxnSpPr>
        <p:spPr>
          <a:xfrm>
            <a:off x="3979551" y="4997903"/>
            <a:ext cx="24110" cy="1873778"/>
          </a:xfrm>
          <a:prstGeom prst="line">
            <a:avLst/>
          </a:prstGeom>
          <a:ln w="28575" cap="flat" cmpd="sng" algn="ctr">
            <a:solidFill>
              <a:srgbClr val="00B050"/>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sp>
        <p:nvSpPr>
          <p:cNvPr id="50" name="TextBox 49">
            <a:extLst>
              <a:ext uri="{FF2B5EF4-FFF2-40B4-BE49-F238E27FC236}">
                <a16:creationId xmlns:a16="http://schemas.microsoft.com/office/drawing/2014/main" id="{F7C70610-32B0-4824-8672-253E5A57BBC6}"/>
              </a:ext>
            </a:extLst>
          </p:cNvPr>
          <p:cNvSpPr txBox="1"/>
          <p:nvPr/>
        </p:nvSpPr>
        <p:spPr>
          <a:xfrm>
            <a:off x="2517991" y="5877091"/>
            <a:ext cx="301410" cy="440696"/>
          </a:xfrm>
          <a:prstGeom prst="rect">
            <a:avLst/>
          </a:prstGeom>
          <a:noFill/>
        </p:spPr>
        <p:txBody>
          <a:bodyPr wrap="square">
            <a:spAutoFit/>
          </a:bodyPr>
          <a:lstStyle/>
          <a:p>
            <a:r>
              <a:rPr lang="en-GB" b="1" dirty="0">
                <a:solidFill>
                  <a:srgbClr val="00B050"/>
                </a:solidFill>
                <a:cs typeface="Calibri" panose="020F0502020204030204" pitchFamily="34" charset="0"/>
                <a:sym typeface="Symbol" panose="05050102010706020507" pitchFamily="18" charset="2"/>
              </a:rPr>
              <a:t>x</a:t>
            </a:r>
            <a:endParaRPr lang="en-GB" b="1" dirty="0">
              <a:solidFill>
                <a:srgbClr val="00B050"/>
              </a:solidFill>
            </a:endParaRPr>
          </a:p>
        </p:txBody>
      </p:sp>
      <p:sp>
        <p:nvSpPr>
          <p:cNvPr id="51" name="TextBox 50">
            <a:extLst>
              <a:ext uri="{FF2B5EF4-FFF2-40B4-BE49-F238E27FC236}">
                <a16:creationId xmlns:a16="http://schemas.microsoft.com/office/drawing/2014/main" id="{D50DE1FB-06DF-44DA-862B-352DD5E721C5}"/>
              </a:ext>
            </a:extLst>
          </p:cNvPr>
          <p:cNvSpPr txBox="1"/>
          <p:nvPr/>
        </p:nvSpPr>
        <p:spPr>
          <a:xfrm>
            <a:off x="3724109" y="5870724"/>
            <a:ext cx="301410" cy="440696"/>
          </a:xfrm>
          <a:prstGeom prst="rect">
            <a:avLst/>
          </a:prstGeom>
          <a:noFill/>
        </p:spPr>
        <p:txBody>
          <a:bodyPr wrap="square">
            <a:spAutoFit/>
          </a:bodyPr>
          <a:lstStyle/>
          <a:p>
            <a:r>
              <a:rPr lang="en-GB" b="1" dirty="0">
                <a:solidFill>
                  <a:srgbClr val="00B050"/>
                </a:solidFill>
                <a:cs typeface="Calibri" panose="020F0502020204030204" pitchFamily="34" charset="0"/>
                <a:sym typeface="Symbol" panose="05050102010706020507" pitchFamily="18" charset="2"/>
              </a:rPr>
              <a:t>y</a:t>
            </a:r>
            <a:endParaRPr lang="en-GB" b="1" dirty="0">
              <a:solidFill>
                <a:srgbClr val="00B050"/>
              </a:solidFill>
            </a:endParaRPr>
          </a:p>
        </p:txBody>
      </p:sp>
      <p:cxnSp>
        <p:nvCxnSpPr>
          <p:cNvPr id="16" name="Straight Connector 15">
            <a:extLst>
              <a:ext uri="{FF2B5EF4-FFF2-40B4-BE49-F238E27FC236}">
                <a16:creationId xmlns:a16="http://schemas.microsoft.com/office/drawing/2014/main" id="{0AD0ECEF-A7B6-4FB7-B4B7-7C952FD7561D}"/>
              </a:ext>
            </a:extLst>
          </p:cNvPr>
          <p:cNvCxnSpPr>
            <a:cxnSpLocks/>
          </p:cNvCxnSpPr>
          <p:nvPr/>
        </p:nvCxnSpPr>
        <p:spPr>
          <a:xfrm>
            <a:off x="1245655" y="4939240"/>
            <a:ext cx="0" cy="369332"/>
          </a:xfrm>
          <a:prstGeom prst="line">
            <a:avLst/>
          </a:prstGeom>
          <a:ln w="28575">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5A786739-35B0-4AD0-95DC-5F3B6BF32CA0}"/>
              </a:ext>
            </a:extLst>
          </p:cNvPr>
          <p:cNvCxnSpPr>
            <a:cxnSpLocks/>
          </p:cNvCxnSpPr>
          <p:nvPr/>
        </p:nvCxnSpPr>
        <p:spPr>
          <a:xfrm>
            <a:off x="2471371" y="4939768"/>
            <a:ext cx="0" cy="369332"/>
          </a:xfrm>
          <a:prstGeom prst="line">
            <a:avLst/>
          </a:prstGeom>
          <a:ln w="28575">
            <a:solidFill>
              <a:srgbClr val="0070C0"/>
            </a:solidFill>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A7468E7A-2B2D-481C-955D-5BD86E2BC1DA}"/>
              </a:ext>
            </a:extLst>
          </p:cNvPr>
          <p:cNvCxnSpPr>
            <a:cxnSpLocks/>
          </p:cNvCxnSpPr>
          <p:nvPr/>
        </p:nvCxnSpPr>
        <p:spPr>
          <a:xfrm>
            <a:off x="1245655" y="5218373"/>
            <a:ext cx="1244966" cy="0"/>
          </a:xfrm>
          <a:prstGeom prst="straightConnector1">
            <a:avLst/>
          </a:prstGeom>
          <a:ln w="28575">
            <a:headEnd type="arrow"/>
            <a:tailEnd type="arrow"/>
          </a:ln>
        </p:spPr>
        <p:style>
          <a:lnRef idx="1">
            <a:schemeClr val="accent1"/>
          </a:lnRef>
          <a:fillRef idx="0">
            <a:schemeClr val="accent1"/>
          </a:fillRef>
          <a:effectRef idx="0">
            <a:schemeClr val="accent1"/>
          </a:effectRef>
          <a:fontRef idx="minor">
            <a:schemeClr val="tx1"/>
          </a:fontRef>
        </p:style>
      </p:cxnSp>
      <p:grpSp>
        <p:nvGrpSpPr>
          <p:cNvPr id="1032" name="Group 1031">
            <a:extLst>
              <a:ext uri="{FF2B5EF4-FFF2-40B4-BE49-F238E27FC236}">
                <a16:creationId xmlns:a16="http://schemas.microsoft.com/office/drawing/2014/main" id="{2279DCC1-27C4-47A7-9A08-641875614BB3}"/>
              </a:ext>
            </a:extLst>
          </p:cNvPr>
          <p:cNvGrpSpPr/>
          <p:nvPr/>
        </p:nvGrpSpPr>
        <p:grpSpPr>
          <a:xfrm>
            <a:off x="952826" y="5333160"/>
            <a:ext cx="4443882" cy="1637454"/>
            <a:chOff x="952827" y="5333160"/>
            <a:chExt cx="4408442" cy="1637454"/>
          </a:xfrm>
        </p:grpSpPr>
        <p:pic>
          <p:nvPicPr>
            <p:cNvPr id="54" name="Picture 53">
              <a:extLst>
                <a:ext uri="{FF2B5EF4-FFF2-40B4-BE49-F238E27FC236}">
                  <a16:creationId xmlns:a16="http://schemas.microsoft.com/office/drawing/2014/main" id="{3DF954A1-7235-401C-860C-73358F2D6416}"/>
                </a:ext>
              </a:extLst>
            </p:cNvPr>
            <p:cNvPicPr>
              <a:picLocks noChangeAspect="1"/>
            </p:cNvPicPr>
            <p:nvPr/>
          </p:nvPicPr>
          <p:blipFill rotWithShape="1">
            <a:blip r:embed="rId5"/>
            <a:srcRect r="26601"/>
            <a:stretch/>
          </p:blipFill>
          <p:spPr>
            <a:xfrm>
              <a:off x="952827" y="5333160"/>
              <a:ext cx="4408442" cy="1158340"/>
            </a:xfrm>
            <a:prstGeom prst="rect">
              <a:avLst/>
            </a:prstGeom>
          </p:spPr>
        </p:pic>
        <p:sp>
          <p:nvSpPr>
            <p:cNvPr id="57" name="TextBox 56">
              <a:extLst>
                <a:ext uri="{FF2B5EF4-FFF2-40B4-BE49-F238E27FC236}">
                  <a16:creationId xmlns:a16="http://schemas.microsoft.com/office/drawing/2014/main" id="{DFDB0279-C272-4534-A59E-5FEB1A6010D0}"/>
                </a:ext>
              </a:extLst>
            </p:cNvPr>
            <p:cNvSpPr txBox="1"/>
            <p:nvPr/>
          </p:nvSpPr>
          <p:spPr>
            <a:xfrm>
              <a:off x="1031612" y="6508949"/>
              <a:ext cx="301410" cy="461665"/>
            </a:xfrm>
            <a:prstGeom prst="rect">
              <a:avLst/>
            </a:prstGeom>
            <a:noFill/>
          </p:spPr>
          <p:txBody>
            <a:bodyPr wrap="square">
              <a:spAutoFit/>
            </a:bodyPr>
            <a:lstStyle/>
            <a:p>
              <a:r>
                <a:rPr lang="en-GB" sz="2400" b="1" dirty="0">
                  <a:solidFill>
                    <a:schemeClr val="bg1">
                      <a:lumMod val="65000"/>
                    </a:schemeClr>
                  </a:solidFill>
                  <a:cs typeface="Calibri" panose="020F0502020204030204" pitchFamily="34" charset="0"/>
                  <a:sym typeface="Symbol" panose="05050102010706020507" pitchFamily="18" charset="2"/>
                </a:rPr>
                <a:t></a:t>
              </a:r>
              <a:endParaRPr lang="en-GB" sz="2400" b="1" dirty="0">
                <a:solidFill>
                  <a:schemeClr val="bg1">
                    <a:lumMod val="65000"/>
                  </a:schemeClr>
                </a:solidFill>
              </a:endParaRPr>
            </a:p>
          </p:txBody>
        </p:sp>
        <p:cxnSp>
          <p:nvCxnSpPr>
            <p:cNvPr id="58" name="Straight Connector 57">
              <a:extLst>
                <a:ext uri="{FF2B5EF4-FFF2-40B4-BE49-F238E27FC236}">
                  <a16:creationId xmlns:a16="http://schemas.microsoft.com/office/drawing/2014/main" id="{F0F653C9-CF19-4F86-ACD9-38D1F04B7E73}"/>
                </a:ext>
              </a:extLst>
            </p:cNvPr>
            <p:cNvCxnSpPr>
              <a:cxnSpLocks/>
            </p:cNvCxnSpPr>
            <p:nvPr/>
          </p:nvCxnSpPr>
          <p:spPr>
            <a:xfrm>
              <a:off x="1094098" y="6494177"/>
              <a:ext cx="0" cy="286028"/>
            </a:xfrm>
            <a:prstGeom prst="line">
              <a:avLst/>
            </a:prstGeom>
            <a:ln w="635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84720C3B-0075-40AF-B6D4-D297675C8C4A}"/>
                </a:ext>
              </a:extLst>
            </p:cNvPr>
            <p:cNvCxnSpPr>
              <a:cxnSpLocks/>
            </p:cNvCxnSpPr>
            <p:nvPr/>
          </p:nvCxnSpPr>
          <p:spPr>
            <a:xfrm>
              <a:off x="1309036" y="6512880"/>
              <a:ext cx="0" cy="285500"/>
            </a:xfrm>
            <a:prstGeom prst="line">
              <a:avLst/>
            </a:prstGeom>
            <a:ln w="635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60" name="Straight Arrow Connector 59">
              <a:extLst>
                <a:ext uri="{FF2B5EF4-FFF2-40B4-BE49-F238E27FC236}">
                  <a16:creationId xmlns:a16="http://schemas.microsoft.com/office/drawing/2014/main" id="{B19B8DEE-8111-46A4-865A-34903E1E4B01}"/>
                </a:ext>
              </a:extLst>
            </p:cNvPr>
            <p:cNvCxnSpPr>
              <a:cxnSpLocks/>
            </p:cNvCxnSpPr>
            <p:nvPr/>
          </p:nvCxnSpPr>
          <p:spPr>
            <a:xfrm>
              <a:off x="1094098" y="6563356"/>
              <a:ext cx="214938" cy="0"/>
            </a:xfrm>
            <a:prstGeom prst="straightConnector1">
              <a:avLst/>
            </a:prstGeom>
            <a:ln w="6350">
              <a:solidFill>
                <a:schemeClr val="bg1">
                  <a:lumMod val="65000"/>
                </a:schemeClr>
              </a:solidFill>
              <a:headEnd type="arrow"/>
              <a:tailEnd type="arrow"/>
            </a:ln>
          </p:spPr>
          <p:style>
            <a:lnRef idx="1">
              <a:schemeClr val="accent1"/>
            </a:lnRef>
            <a:fillRef idx="0">
              <a:schemeClr val="accent1"/>
            </a:fillRef>
            <a:effectRef idx="0">
              <a:schemeClr val="accent1"/>
            </a:effectRef>
            <a:fontRef idx="minor">
              <a:schemeClr val="tx1"/>
            </a:fontRef>
          </p:style>
        </p:cxnSp>
      </p:grpSp>
      <p:cxnSp>
        <p:nvCxnSpPr>
          <p:cNvPr id="67" name="Straight Connector 66">
            <a:extLst>
              <a:ext uri="{FF2B5EF4-FFF2-40B4-BE49-F238E27FC236}">
                <a16:creationId xmlns:a16="http://schemas.microsoft.com/office/drawing/2014/main" id="{23C14035-C49C-4F2D-B94C-CADF6780510C}"/>
              </a:ext>
            </a:extLst>
          </p:cNvPr>
          <p:cNvCxnSpPr>
            <a:cxnSpLocks/>
          </p:cNvCxnSpPr>
          <p:nvPr/>
        </p:nvCxnSpPr>
        <p:spPr>
          <a:xfrm flipV="1">
            <a:off x="2769275" y="5209796"/>
            <a:ext cx="1210276" cy="8577"/>
          </a:xfrm>
          <a:prstGeom prst="line">
            <a:avLst/>
          </a:prstGeom>
          <a:ln w="9525" cap="flat" cmpd="sng" algn="ctr">
            <a:solidFill>
              <a:srgbClr val="00B050"/>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sp>
        <p:nvSpPr>
          <p:cNvPr id="1028" name="TextBox 1027">
            <a:extLst>
              <a:ext uri="{FF2B5EF4-FFF2-40B4-BE49-F238E27FC236}">
                <a16:creationId xmlns:a16="http://schemas.microsoft.com/office/drawing/2014/main" id="{D90F2C13-E360-48E1-B948-E23E2D73BA4F}"/>
              </a:ext>
            </a:extLst>
          </p:cNvPr>
          <p:cNvSpPr txBox="1"/>
          <p:nvPr/>
        </p:nvSpPr>
        <p:spPr>
          <a:xfrm>
            <a:off x="2795851" y="4981725"/>
            <a:ext cx="1142044" cy="276999"/>
          </a:xfrm>
          <a:prstGeom prst="rect">
            <a:avLst/>
          </a:prstGeom>
          <a:noFill/>
        </p:spPr>
        <p:txBody>
          <a:bodyPr wrap="none" rtlCol="0">
            <a:spAutoFit/>
          </a:bodyPr>
          <a:lstStyle/>
          <a:p>
            <a:r>
              <a:rPr lang="en-GB" sz="1200" dirty="0">
                <a:solidFill>
                  <a:srgbClr val="0070C0"/>
                </a:solidFill>
              </a:rPr>
              <a:t>one wavelength</a:t>
            </a:r>
          </a:p>
        </p:txBody>
      </p:sp>
      <p:cxnSp>
        <p:nvCxnSpPr>
          <p:cNvPr id="74" name="Straight Connector 73">
            <a:extLst>
              <a:ext uri="{FF2B5EF4-FFF2-40B4-BE49-F238E27FC236}">
                <a16:creationId xmlns:a16="http://schemas.microsoft.com/office/drawing/2014/main" id="{BFE40B9D-88E1-4D14-8002-A5A8A61A224E}"/>
              </a:ext>
            </a:extLst>
          </p:cNvPr>
          <p:cNvCxnSpPr>
            <a:cxnSpLocks/>
          </p:cNvCxnSpPr>
          <p:nvPr/>
        </p:nvCxnSpPr>
        <p:spPr>
          <a:xfrm flipV="1">
            <a:off x="2801408" y="6622577"/>
            <a:ext cx="1190198" cy="6368"/>
          </a:xfrm>
          <a:prstGeom prst="line">
            <a:avLst/>
          </a:prstGeom>
          <a:ln w="9525" cap="flat" cmpd="sng" algn="ctr">
            <a:solidFill>
              <a:srgbClr val="00B050"/>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sp>
        <p:nvSpPr>
          <p:cNvPr id="75" name="TextBox 74">
            <a:extLst>
              <a:ext uri="{FF2B5EF4-FFF2-40B4-BE49-F238E27FC236}">
                <a16:creationId xmlns:a16="http://schemas.microsoft.com/office/drawing/2014/main" id="{2515451C-A7A2-4F86-824E-721DD2B00885}"/>
              </a:ext>
            </a:extLst>
          </p:cNvPr>
          <p:cNvSpPr txBox="1"/>
          <p:nvPr/>
        </p:nvSpPr>
        <p:spPr>
          <a:xfrm>
            <a:off x="2760920" y="6572597"/>
            <a:ext cx="1286314" cy="276999"/>
          </a:xfrm>
          <a:prstGeom prst="rect">
            <a:avLst/>
          </a:prstGeom>
          <a:noFill/>
        </p:spPr>
        <p:txBody>
          <a:bodyPr wrap="none" rtlCol="0">
            <a:spAutoFit/>
          </a:bodyPr>
          <a:lstStyle/>
          <a:p>
            <a:r>
              <a:rPr lang="en-GB" sz="1200" dirty="0">
                <a:solidFill>
                  <a:schemeClr val="bg1">
                    <a:lumMod val="65000"/>
                  </a:schemeClr>
                </a:solidFill>
              </a:rPr>
              <a:t>three wavelengths</a:t>
            </a:r>
          </a:p>
        </p:txBody>
      </p:sp>
    </p:spTree>
    <p:extLst>
      <p:ext uri="{BB962C8B-B14F-4D97-AF65-F5344CB8AC3E}">
        <p14:creationId xmlns:p14="http://schemas.microsoft.com/office/powerpoint/2010/main" val="24749816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28"/>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7"/>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1032"/>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75"/>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7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8" grpId="0"/>
      <p:bldP spid="75"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DF605F30-7F65-4DBD-984B-DA7614A580CB}"/>
              </a:ext>
            </a:extLst>
          </p:cNvPr>
          <p:cNvGrpSpPr/>
          <p:nvPr/>
        </p:nvGrpSpPr>
        <p:grpSpPr>
          <a:xfrm>
            <a:off x="564158" y="4831775"/>
            <a:ext cx="5254735" cy="1761301"/>
            <a:chOff x="1317090" y="5089712"/>
            <a:chExt cx="5254735" cy="1761301"/>
          </a:xfrm>
        </p:grpSpPr>
        <p:pic>
          <p:nvPicPr>
            <p:cNvPr id="74756" name="Picture 4" descr="frequency and wavelength - Students | Britannica Kids | Homework Help">
              <a:extLst>
                <a:ext uri="{FF2B5EF4-FFF2-40B4-BE49-F238E27FC236}">
                  <a16:creationId xmlns:a16="http://schemas.microsoft.com/office/drawing/2014/main" id="{5B25D181-3727-449B-BCAE-666D1E029B1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8467" t="56615" b="8576"/>
            <a:stretch/>
          </p:blipFill>
          <p:spPr bwMode="auto">
            <a:xfrm>
              <a:off x="1317090" y="5089712"/>
              <a:ext cx="5254735" cy="1761301"/>
            </a:xfrm>
            <a:prstGeom prst="rect">
              <a:avLst/>
            </a:prstGeom>
            <a:noFill/>
            <a:extLst>
              <a:ext uri="{909E8E84-426E-40DD-AFC4-6F175D3DCCD1}">
                <a14:hiddenFill xmlns:a14="http://schemas.microsoft.com/office/drawing/2010/main">
                  <a:solidFill>
                    <a:srgbClr val="FFFFFF"/>
                  </a:solidFill>
                </a14:hiddenFill>
              </a:ext>
            </a:extLst>
          </p:spPr>
        </p:pic>
        <p:pic>
          <p:nvPicPr>
            <p:cNvPr id="18" name="Picture 4" descr="frequency and wavelength - Students | Britannica Kids | Homework Help">
              <a:extLst>
                <a:ext uri="{FF2B5EF4-FFF2-40B4-BE49-F238E27FC236}">
                  <a16:creationId xmlns:a16="http://schemas.microsoft.com/office/drawing/2014/main" id="{E36C8BA6-6AAF-4ADA-A77D-C1564368582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7250" t="57413" r="31150" b="33036"/>
            <a:stretch/>
          </p:blipFill>
          <p:spPr bwMode="auto">
            <a:xfrm>
              <a:off x="1953564" y="5131752"/>
              <a:ext cx="1392076" cy="483238"/>
            </a:xfrm>
            <a:prstGeom prst="rect">
              <a:avLst/>
            </a:prstGeom>
            <a:noFill/>
            <a:extLst>
              <a:ext uri="{909E8E84-426E-40DD-AFC4-6F175D3DCCD1}">
                <a14:hiddenFill xmlns:a14="http://schemas.microsoft.com/office/drawing/2010/main">
                  <a:solidFill>
                    <a:srgbClr val="FFFFFF"/>
                  </a:solidFill>
                </a14:hiddenFill>
              </a:ext>
            </a:extLst>
          </p:spPr>
        </p:pic>
        <p:sp>
          <p:nvSpPr>
            <p:cNvPr id="12" name="Rectangle 11">
              <a:extLst>
                <a:ext uri="{FF2B5EF4-FFF2-40B4-BE49-F238E27FC236}">
                  <a16:creationId xmlns:a16="http://schemas.microsoft.com/office/drawing/2014/main" id="{69793309-BB1D-4675-B20D-9064223E9648}"/>
                </a:ext>
              </a:extLst>
            </p:cNvPr>
            <p:cNvSpPr/>
            <p:nvPr/>
          </p:nvSpPr>
          <p:spPr>
            <a:xfrm>
              <a:off x="3345641" y="5131752"/>
              <a:ext cx="1392076" cy="40792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TextBox 25">
              <a:extLst>
                <a:ext uri="{FF2B5EF4-FFF2-40B4-BE49-F238E27FC236}">
                  <a16:creationId xmlns:a16="http://schemas.microsoft.com/office/drawing/2014/main" id="{32A09C8D-E93B-4CFA-B790-87F16BB78B70}"/>
                </a:ext>
              </a:extLst>
            </p:cNvPr>
            <p:cNvSpPr txBox="1"/>
            <p:nvPr/>
          </p:nvSpPr>
          <p:spPr>
            <a:xfrm>
              <a:off x="2438622" y="5228089"/>
              <a:ext cx="301410" cy="461665"/>
            </a:xfrm>
            <a:prstGeom prst="rect">
              <a:avLst/>
            </a:prstGeom>
            <a:noFill/>
          </p:spPr>
          <p:txBody>
            <a:bodyPr wrap="square">
              <a:spAutoFit/>
            </a:bodyPr>
            <a:lstStyle/>
            <a:p>
              <a:r>
                <a:rPr lang="en-GB" sz="2400" b="1" dirty="0">
                  <a:cs typeface="Calibri" panose="020F0502020204030204" pitchFamily="34" charset="0"/>
                  <a:sym typeface="Symbol" panose="05050102010706020507" pitchFamily="18" charset="2"/>
                </a:rPr>
                <a:t></a:t>
              </a:r>
              <a:endParaRPr lang="en-GB" sz="2400" b="1" dirty="0"/>
            </a:p>
          </p:txBody>
        </p:sp>
        <p:cxnSp>
          <p:nvCxnSpPr>
            <p:cNvPr id="30" name="Straight Connector 29">
              <a:extLst>
                <a:ext uri="{FF2B5EF4-FFF2-40B4-BE49-F238E27FC236}">
                  <a16:creationId xmlns:a16="http://schemas.microsoft.com/office/drawing/2014/main" id="{13052CEB-7268-4143-B366-D61F33904D99}"/>
                </a:ext>
              </a:extLst>
            </p:cNvPr>
            <p:cNvCxnSpPr/>
            <p:nvPr/>
          </p:nvCxnSpPr>
          <p:spPr>
            <a:xfrm>
              <a:off x="5634277" y="5593971"/>
              <a:ext cx="0" cy="574512"/>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6" name="TextBox 35">
              <a:extLst>
                <a:ext uri="{FF2B5EF4-FFF2-40B4-BE49-F238E27FC236}">
                  <a16:creationId xmlns:a16="http://schemas.microsoft.com/office/drawing/2014/main" id="{E39FF28C-E73B-4BC3-8D0F-1460E282102E}"/>
                </a:ext>
              </a:extLst>
            </p:cNvPr>
            <p:cNvSpPr txBox="1"/>
            <p:nvPr/>
          </p:nvSpPr>
          <p:spPr>
            <a:xfrm>
              <a:off x="5449296" y="5190025"/>
              <a:ext cx="301410" cy="461665"/>
            </a:xfrm>
            <a:prstGeom prst="rect">
              <a:avLst/>
            </a:prstGeom>
            <a:noFill/>
          </p:spPr>
          <p:txBody>
            <a:bodyPr wrap="square">
              <a:spAutoFit/>
            </a:bodyPr>
            <a:lstStyle/>
            <a:p>
              <a:r>
                <a:rPr lang="en-GB" sz="2400" b="1" dirty="0">
                  <a:cs typeface="Calibri" panose="020F0502020204030204" pitchFamily="34" charset="0"/>
                  <a:sym typeface="Symbol" panose="05050102010706020507" pitchFamily="18" charset="2"/>
                </a:rPr>
                <a:t>A</a:t>
              </a:r>
              <a:endParaRPr lang="en-GB" sz="2400" b="1" dirty="0"/>
            </a:p>
          </p:txBody>
        </p:sp>
      </p:grpSp>
      <p:sp>
        <p:nvSpPr>
          <p:cNvPr id="9" name="Title 8">
            <a:extLst>
              <a:ext uri="{FF2B5EF4-FFF2-40B4-BE49-F238E27FC236}">
                <a16:creationId xmlns:a16="http://schemas.microsoft.com/office/drawing/2014/main" id="{51DA5CA6-C312-4495-AD2C-514D08285EF0}"/>
              </a:ext>
            </a:extLst>
          </p:cNvPr>
          <p:cNvSpPr>
            <a:spLocks noGrp="1"/>
          </p:cNvSpPr>
          <p:nvPr>
            <p:ph type="title"/>
          </p:nvPr>
        </p:nvSpPr>
        <p:spPr>
          <a:xfrm>
            <a:off x="1685690" y="134841"/>
            <a:ext cx="8748557" cy="642453"/>
          </a:xfrm>
        </p:spPr>
        <p:txBody>
          <a:bodyPr>
            <a:normAutofit/>
          </a:bodyPr>
          <a:lstStyle/>
          <a:p>
            <a:r>
              <a:rPr lang="en-GB" dirty="0">
                <a:effectLst>
                  <a:outerShdw blurRad="38100" dist="38100" dir="2700000" algn="tl">
                    <a:srgbClr val="000000">
                      <a:alpha val="43137"/>
                    </a:srgbClr>
                  </a:outerShdw>
                </a:effectLst>
              </a:rPr>
              <a:t>Light – electromagnetic radiation</a:t>
            </a:r>
          </a:p>
        </p:txBody>
      </p:sp>
      <p:cxnSp>
        <p:nvCxnSpPr>
          <p:cNvPr id="48" name="Straight Connector 47">
            <a:extLst>
              <a:ext uri="{FF2B5EF4-FFF2-40B4-BE49-F238E27FC236}">
                <a16:creationId xmlns:a16="http://schemas.microsoft.com/office/drawing/2014/main" id="{0EDBA849-8EE2-4007-9B1F-0329C5F0C5A6}"/>
              </a:ext>
            </a:extLst>
          </p:cNvPr>
          <p:cNvCxnSpPr>
            <a:cxnSpLocks/>
          </p:cNvCxnSpPr>
          <p:nvPr/>
        </p:nvCxnSpPr>
        <p:spPr>
          <a:xfrm>
            <a:off x="2745278" y="5050301"/>
            <a:ext cx="72635" cy="1580430"/>
          </a:xfrm>
          <a:prstGeom prst="line">
            <a:avLst/>
          </a:prstGeom>
          <a:ln w="28575" cap="flat" cmpd="sng" algn="ctr">
            <a:solidFill>
              <a:srgbClr val="00B050"/>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cxnSp>
        <p:nvCxnSpPr>
          <p:cNvPr id="49" name="Straight Connector 48">
            <a:extLst>
              <a:ext uri="{FF2B5EF4-FFF2-40B4-BE49-F238E27FC236}">
                <a16:creationId xmlns:a16="http://schemas.microsoft.com/office/drawing/2014/main" id="{495E48EA-8FC1-4D2D-ABE4-BAB8167357F8}"/>
              </a:ext>
            </a:extLst>
          </p:cNvPr>
          <p:cNvCxnSpPr>
            <a:cxnSpLocks/>
          </p:cNvCxnSpPr>
          <p:nvPr/>
        </p:nvCxnSpPr>
        <p:spPr>
          <a:xfrm>
            <a:off x="4001409" y="4997903"/>
            <a:ext cx="0" cy="1595173"/>
          </a:xfrm>
          <a:prstGeom prst="line">
            <a:avLst/>
          </a:prstGeom>
          <a:ln w="28575" cap="flat" cmpd="sng" algn="ctr">
            <a:solidFill>
              <a:srgbClr val="00B050"/>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sp>
        <p:nvSpPr>
          <p:cNvPr id="50" name="TextBox 49">
            <a:extLst>
              <a:ext uri="{FF2B5EF4-FFF2-40B4-BE49-F238E27FC236}">
                <a16:creationId xmlns:a16="http://schemas.microsoft.com/office/drawing/2014/main" id="{F7C70610-32B0-4824-8672-253E5A57BBC6}"/>
              </a:ext>
            </a:extLst>
          </p:cNvPr>
          <p:cNvSpPr txBox="1"/>
          <p:nvPr/>
        </p:nvSpPr>
        <p:spPr>
          <a:xfrm>
            <a:off x="2517991" y="5877091"/>
            <a:ext cx="301410" cy="440696"/>
          </a:xfrm>
          <a:prstGeom prst="rect">
            <a:avLst/>
          </a:prstGeom>
          <a:noFill/>
        </p:spPr>
        <p:txBody>
          <a:bodyPr wrap="square">
            <a:spAutoFit/>
          </a:bodyPr>
          <a:lstStyle/>
          <a:p>
            <a:r>
              <a:rPr lang="en-GB" b="1" dirty="0">
                <a:solidFill>
                  <a:srgbClr val="00B050"/>
                </a:solidFill>
                <a:cs typeface="Calibri" panose="020F0502020204030204" pitchFamily="34" charset="0"/>
                <a:sym typeface="Symbol" panose="05050102010706020507" pitchFamily="18" charset="2"/>
              </a:rPr>
              <a:t>x</a:t>
            </a:r>
            <a:endParaRPr lang="en-GB" b="1" dirty="0">
              <a:solidFill>
                <a:srgbClr val="00B050"/>
              </a:solidFill>
            </a:endParaRPr>
          </a:p>
        </p:txBody>
      </p:sp>
      <p:sp>
        <p:nvSpPr>
          <p:cNvPr id="51" name="TextBox 50">
            <a:extLst>
              <a:ext uri="{FF2B5EF4-FFF2-40B4-BE49-F238E27FC236}">
                <a16:creationId xmlns:a16="http://schemas.microsoft.com/office/drawing/2014/main" id="{D50DE1FB-06DF-44DA-862B-352DD5E721C5}"/>
              </a:ext>
            </a:extLst>
          </p:cNvPr>
          <p:cNvSpPr txBox="1"/>
          <p:nvPr/>
        </p:nvSpPr>
        <p:spPr>
          <a:xfrm>
            <a:off x="3724109" y="5870724"/>
            <a:ext cx="301410" cy="440696"/>
          </a:xfrm>
          <a:prstGeom prst="rect">
            <a:avLst/>
          </a:prstGeom>
          <a:noFill/>
        </p:spPr>
        <p:txBody>
          <a:bodyPr wrap="square">
            <a:spAutoFit/>
          </a:bodyPr>
          <a:lstStyle/>
          <a:p>
            <a:r>
              <a:rPr lang="en-GB" b="1" dirty="0">
                <a:solidFill>
                  <a:srgbClr val="00B050"/>
                </a:solidFill>
                <a:cs typeface="Calibri" panose="020F0502020204030204" pitchFamily="34" charset="0"/>
                <a:sym typeface="Symbol" panose="05050102010706020507" pitchFamily="18" charset="2"/>
              </a:rPr>
              <a:t>y</a:t>
            </a:r>
            <a:endParaRPr lang="en-GB" b="1" dirty="0">
              <a:solidFill>
                <a:srgbClr val="00B050"/>
              </a:solidFill>
            </a:endParaRPr>
          </a:p>
        </p:txBody>
      </p:sp>
      <p:pic>
        <p:nvPicPr>
          <p:cNvPr id="4" name="Picture 3" descr="A black and white graph&#10;&#10;Description automatically generated">
            <a:extLst>
              <a:ext uri="{FF2B5EF4-FFF2-40B4-BE49-F238E27FC236}">
                <a16:creationId xmlns:a16="http://schemas.microsoft.com/office/drawing/2014/main" id="{40A2825E-FCAB-48E5-B3C7-7A667B346CE8}"/>
              </a:ext>
            </a:extLst>
          </p:cNvPr>
          <p:cNvPicPr>
            <a:picLocks noChangeAspect="1"/>
          </p:cNvPicPr>
          <p:nvPr/>
        </p:nvPicPr>
        <p:blipFill rotWithShape="1">
          <a:blip r:embed="rId4">
            <a:extLst>
              <a:ext uri="{28A0092B-C50C-407E-A947-70E740481C1C}">
                <a14:useLocalDpi xmlns:a14="http://schemas.microsoft.com/office/drawing/2010/main" val="0"/>
              </a:ext>
            </a:extLst>
          </a:blip>
          <a:srcRect l="6142" t="26884"/>
          <a:stretch/>
        </p:blipFill>
        <p:spPr>
          <a:xfrm>
            <a:off x="3101594" y="1111320"/>
            <a:ext cx="2934367" cy="1155300"/>
          </a:xfrm>
          <a:prstGeom prst="rect">
            <a:avLst/>
          </a:prstGeom>
        </p:spPr>
      </p:pic>
      <p:pic>
        <p:nvPicPr>
          <p:cNvPr id="29" name="Picture 28" descr="A black and white graph&#10;&#10;Description automatically generated">
            <a:extLst>
              <a:ext uri="{FF2B5EF4-FFF2-40B4-BE49-F238E27FC236}">
                <a16:creationId xmlns:a16="http://schemas.microsoft.com/office/drawing/2014/main" id="{AB89BFBB-6F9B-4037-99EA-9231716A5407}"/>
              </a:ext>
            </a:extLst>
          </p:cNvPr>
          <p:cNvPicPr>
            <a:picLocks noChangeAspect="1"/>
          </p:cNvPicPr>
          <p:nvPr/>
        </p:nvPicPr>
        <p:blipFill rotWithShape="1">
          <a:blip r:embed="rId4">
            <a:extLst>
              <a:ext uri="{28A0092B-C50C-407E-A947-70E740481C1C}">
                <a14:useLocalDpi xmlns:a14="http://schemas.microsoft.com/office/drawing/2010/main" val="0"/>
              </a:ext>
            </a:extLst>
          </a:blip>
          <a:srcRect l="6142" t="26884" r="16990"/>
          <a:stretch/>
        </p:blipFill>
        <p:spPr>
          <a:xfrm>
            <a:off x="8982136" y="832596"/>
            <a:ext cx="2403222" cy="1155300"/>
          </a:xfrm>
          <a:prstGeom prst="rect">
            <a:avLst/>
          </a:prstGeom>
        </p:spPr>
      </p:pic>
      <p:pic>
        <p:nvPicPr>
          <p:cNvPr id="32" name="Picture 31" descr="A black and white graph&#10;&#10;Description automatically generated">
            <a:extLst>
              <a:ext uri="{FF2B5EF4-FFF2-40B4-BE49-F238E27FC236}">
                <a16:creationId xmlns:a16="http://schemas.microsoft.com/office/drawing/2014/main" id="{C2F53E7B-5D93-46EE-86C2-1D5EA520ED32}"/>
              </a:ext>
            </a:extLst>
          </p:cNvPr>
          <p:cNvPicPr>
            <a:picLocks noChangeAspect="1"/>
          </p:cNvPicPr>
          <p:nvPr/>
        </p:nvPicPr>
        <p:blipFill rotWithShape="1">
          <a:blip r:embed="rId4">
            <a:extLst>
              <a:ext uri="{28A0092B-C50C-407E-A947-70E740481C1C}">
                <a14:useLocalDpi xmlns:a14="http://schemas.microsoft.com/office/drawing/2010/main" val="0"/>
              </a:ext>
            </a:extLst>
          </a:blip>
          <a:srcRect l="6142" t="26884" r="16990"/>
          <a:stretch/>
        </p:blipFill>
        <p:spPr>
          <a:xfrm>
            <a:off x="698372" y="1111556"/>
            <a:ext cx="2403222" cy="1155300"/>
          </a:xfrm>
          <a:prstGeom prst="rect">
            <a:avLst/>
          </a:prstGeom>
        </p:spPr>
      </p:pic>
      <p:pic>
        <p:nvPicPr>
          <p:cNvPr id="34" name="Picture 33" descr="A black and white graph&#10;&#10;Description automatically generated">
            <a:extLst>
              <a:ext uri="{FF2B5EF4-FFF2-40B4-BE49-F238E27FC236}">
                <a16:creationId xmlns:a16="http://schemas.microsoft.com/office/drawing/2014/main" id="{DEBEFB4B-3906-4519-B5ED-CB9E8CA2AC25}"/>
              </a:ext>
            </a:extLst>
          </p:cNvPr>
          <p:cNvPicPr>
            <a:picLocks noChangeAspect="1"/>
          </p:cNvPicPr>
          <p:nvPr/>
        </p:nvPicPr>
        <p:blipFill rotWithShape="1">
          <a:blip r:embed="rId4">
            <a:extLst>
              <a:ext uri="{28A0092B-C50C-407E-A947-70E740481C1C}">
                <a14:useLocalDpi xmlns:a14="http://schemas.microsoft.com/office/drawing/2010/main" val="0"/>
              </a:ext>
            </a:extLst>
          </a:blip>
          <a:srcRect l="6142" t="26884" r="16990"/>
          <a:stretch/>
        </p:blipFill>
        <p:spPr>
          <a:xfrm>
            <a:off x="8984759" y="1009975"/>
            <a:ext cx="2403222" cy="1155300"/>
          </a:xfrm>
          <a:prstGeom prst="rect">
            <a:avLst/>
          </a:prstGeom>
        </p:spPr>
      </p:pic>
      <p:pic>
        <p:nvPicPr>
          <p:cNvPr id="6" name="Picture 5">
            <a:extLst>
              <a:ext uri="{FF2B5EF4-FFF2-40B4-BE49-F238E27FC236}">
                <a16:creationId xmlns:a16="http://schemas.microsoft.com/office/drawing/2014/main" id="{2F8E313C-31A6-4FCE-9AF6-487CCF41F8BA}"/>
              </a:ext>
            </a:extLst>
          </p:cNvPr>
          <p:cNvPicPr>
            <a:picLocks noChangeAspect="1"/>
          </p:cNvPicPr>
          <p:nvPr/>
        </p:nvPicPr>
        <p:blipFill>
          <a:blip r:embed="rId5"/>
          <a:stretch>
            <a:fillRect/>
          </a:stretch>
        </p:blipFill>
        <p:spPr>
          <a:xfrm>
            <a:off x="100243" y="2761855"/>
            <a:ext cx="2417748" cy="1158340"/>
          </a:xfrm>
          <a:prstGeom prst="rect">
            <a:avLst/>
          </a:prstGeom>
        </p:spPr>
      </p:pic>
      <p:pic>
        <p:nvPicPr>
          <p:cNvPr id="10" name="Picture 9">
            <a:extLst>
              <a:ext uri="{FF2B5EF4-FFF2-40B4-BE49-F238E27FC236}">
                <a16:creationId xmlns:a16="http://schemas.microsoft.com/office/drawing/2014/main" id="{D66ED007-1C55-4763-BF63-8E7982565458}"/>
              </a:ext>
            </a:extLst>
          </p:cNvPr>
          <p:cNvPicPr>
            <a:picLocks noChangeAspect="1"/>
          </p:cNvPicPr>
          <p:nvPr/>
        </p:nvPicPr>
        <p:blipFill rotWithShape="1">
          <a:blip r:embed="rId6"/>
          <a:srcRect r="16917"/>
          <a:stretch/>
        </p:blipFill>
        <p:spPr>
          <a:xfrm>
            <a:off x="5905930" y="990886"/>
            <a:ext cx="2989698" cy="1170533"/>
          </a:xfrm>
          <a:prstGeom prst="rect">
            <a:avLst/>
          </a:prstGeom>
          <a:effectLst>
            <a:innerShdw blurRad="114300">
              <a:prstClr val="black"/>
            </a:innerShdw>
          </a:effectLst>
        </p:spPr>
      </p:pic>
      <p:pic>
        <p:nvPicPr>
          <p:cNvPr id="35" name="Picture 34">
            <a:extLst>
              <a:ext uri="{FF2B5EF4-FFF2-40B4-BE49-F238E27FC236}">
                <a16:creationId xmlns:a16="http://schemas.microsoft.com/office/drawing/2014/main" id="{9D018F65-386A-47D7-B3B5-A3544C182F50}"/>
              </a:ext>
            </a:extLst>
          </p:cNvPr>
          <p:cNvPicPr>
            <a:picLocks noChangeAspect="1"/>
          </p:cNvPicPr>
          <p:nvPr/>
        </p:nvPicPr>
        <p:blipFill>
          <a:blip r:embed="rId5"/>
          <a:stretch>
            <a:fillRect/>
          </a:stretch>
        </p:blipFill>
        <p:spPr>
          <a:xfrm>
            <a:off x="2515235" y="2761855"/>
            <a:ext cx="2417748" cy="1158340"/>
          </a:xfrm>
          <a:prstGeom prst="rect">
            <a:avLst/>
          </a:prstGeom>
        </p:spPr>
      </p:pic>
      <p:pic>
        <p:nvPicPr>
          <p:cNvPr id="37" name="Picture 36">
            <a:extLst>
              <a:ext uri="{FF2B5EF4-FFF2-40B4-BE49-F238E27FC236}">
                <a16:creationId xmlns:a16="http://schemas.microsoft.com/office/drawing/2014/main" id="{05C8BD92-A2FE-4FEA-B300-1C9D9EF756A8}"/>
              </a:ext>
            </a:extLst>
          </p:cNvPr>
          <p:cNvPicPr>
            <a:picLocks noChangeAspect="1"/>
          </p:cNvPicPr>
          <p:nvPr/>
        </p:nvPicPr>
        <p:blipFill>
          <a:blip r:embed="rId5"/>
          <a:stretch>
            <a:fillRect/>
          </a:stretch>
        </p:blipFill>
        <p:spPr>
          <a:xfrm>
            <a:off x="4930227" y="2761855"/>
            <a:ext cx="2417748" cy="1158340"/>
          </a:xfrm>
          <a:prstGeom prst="rect">
            <a:avLst/>
          </a:prstGeom>
        </p:spPr>
      </p:pic>
      <p:pic>
        <p:nvPicPr>
          <p:cNvPr id="38" name="Picture 37">
            <a:extLst>
              <a:ext uri="{FF2B5EF4-FFF2-40B4-BE49-F238E27FC236}">
                <a16:creationId xmlns:a16="http://schemas.microsoft.com/office/drawing/2014/main" id="{0D998F01-B35A-4F66-8623-7B66D99938BF}"/>
              </a:ext>
            </a:extLst>
          </p:cNvPr>
          <p:cNvPicPr>
            <a:picLocks noChangeAspect="1"/>
          </p:cNvPicPr>
          <p:nvPr/>
        </p:nvPicPr>
        <p:blipFill>
          <a:blip r:embed="rId5"/>
          <a:stretch>
            <a:fillRect/>
          </a:stretch>
        </p:blipFill>
        <p:spPr>
          <a:xfrm>
            <a:off x="7345219" y="2761855"/>
            <a:ext cx="2417748" cy="1158340"/>
          </a:xfrm>
          <a:prstGeom prst="rect">
            <a:avLst/>
          </a:prstGeom>
        </p:spPr>
      </p:pic>
      <p:pic>
        <p:nvPicPr>
          <p:cNvPr id="41" name="Picture 40">
            <a:extLst>
              <a:ext uri="{FF2B5EF4-FFF2-40B4-BE49-F238E27FC236}">
                <a16:creationId xmlns:a16="http://schemas.microsoft.com/office/drawing/2014/main" id="{716D18FB-4F77-4F3E-869E-EBD501138569}"/>
              </a:ext>
            </a:extLst>
          </p:cNvPr>
          <p:cNvPicPr>
            <a:picLocks noChangeAspect="1"/>
          </p:cNvPicPr>
          <p:nvPr/>
        </p:nvPicPr>
        <p:blipFill>
          <a:blip r:embed="rId5"/>
          <a:stretch>
            <a:fillRect/>
          </a:stretch>
        </p:blipFill>
        <p:spPr>
          <a:xfrm>
            <a:off x="9757455" y="2763050"/>
            <a:ext cx="2417748" cy="1158340"/>
          </a:xfrm>
          <a:prstGeom prst="rect">
            <a:avLst/>
          </a:prstGeom>
        </p:spPr>
      </p:pic>
      <p:pic>
        <p:nvPicPr>
          <p:cNvPr id="42" name="Picture 41">
            <a:extLst>
              <a:ext uri="{FF2B5EF4-FFF2-40B4-BE49-F238E27FC236}">
                <a16:creationId xmlns:a16="http://schemas.microsoft.com/office/drawing/2014/main" id="{5BFCB307-4A92-49A5-A0E6-058486314D7E}"/>
              </a:ext>
            </a:extLst>
          </p:cNvPr>
          <p:cNvPicPr>
            <a:picLocks noChangeAspect="1"/>
          </p:cNvPicPr>
          <p:nvPr/>
        </p:nvPicPr>
        <p:blipFill>
          <a:blip r:embed="rId5"/>
          <a:stretch>
            <a:fillRect/>
          </a:stretch>
        </p:blipFill>
        <p:spPr>
          <a:xfrm>
            <a:off x="2512479" y="1564070"/>
            <a:ext cx="2417748" cy="1158340"/>
          </a:xfrm>
          <a:prstGeom prst="rect">
            <a:avLst/>
          </a:prstGeom>
        </p:spPr>
      </p:pic>
      <p:pic>
        <p:nvPicPr>
          <p:cNvPr id="2" name="Picture 1">
            <a:extLst>
              <a:ext uri="{FF2B5EF4-FFF2-40B4-BE49-F238E27FC236}">
                <a16:creationId xmlns:a16="http://schemas.microsoft.com/office/drawing/2014/main" id="{85996CB8-25A4-44BB-8B02-9E06CB8F762B}"/>
              </a:ext>
            </a:extLst>
          </p:cNvPr>
          <p:cNvPicPr>
            <a:picLocks noChangeAspect="1"/>
          </p:cNvPicPr>
          <p:nvPr/>
        </p:nvPicPr>
        <p:blipFill rotWithShape="1">
          <a:blip r:embed="rId7"/>
          <a:srcRect r="26601"/>
          <a:stretch/>
        </p:blipFill>
        <p:spPr>
          <a:xfrm>
            <a:off x="962460" y="5333160"/>
            <a:ext cx="4402631" cy="1158340"/>
          </a:xfrm>
          <a:prstGeom prst="rect">
            <a:avLst/>
          </a:prstGeom>
        </p:spPr>
      </p:pic>
      <p:sp>
        <p:nvSpPr>
          <p:cNvPr id="15" name="Arc 14">
            <a:extLst>
              <a:ext uri="{FF2B5EF4-FFF2-40B4-BE49-F238E27FC236}">
                <a16:creationId xmlns:a16="http://schemas.microsoft.com/office/drawing/2014/main" id="{18AA67CA-2D13-4B2F-884D-6162932694F4}"/>
              </a:ext>
            </a:extLst>
          </p:cNvPr>
          <p:cNvSpPr/>
          <p:nvPr/>
        </p:nvSpPr>
        <p:spPr>
          <a:xfrm>
            <a:off x="7470183" y="4997903"/>
            <a:ext cx="1658319" cy="1493597"/>
          </a:xfrm>
          <a:prstGeom prst="arc">
            <a:avLst>
              <a:gd name="adj1" fmla="val 15814004"/>
              <a:gd name="adj2" fmla="val 6462783"/>
            </a:avLst>
          </a:prstGeom>
          <a:ln>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15031024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75C6FE1D-DF25-48A5-82D7-43E05CA8E1E9}"/>
              </a:ext>
            </a:extLst>
          </p:cNvPr>
          <p:cNvGrpSpPr/>
          <p:nvPr/>
        </p:nvGrpSpPr>
        <p:grpSpPr>
          <a:xfrm>
            <a:off x="1127448" y="729365"/>
            <a:ext cx="9793088" cy="6109932"/>
            <a:chOff x="539551" y="1595125"/>
            <a:chExt cx="8064896" cy="4814125"/>
          </a:xfrm>
        </p:grpSpPr>
        <p:grpSp>
          <p:nvGrpSpPr>
            <p:cNvPr id="2" name="Group 1">
              <a:extLst>
                <a:ext uri="{FF2B5EF4-FFF2-40B4-BE49-F238E27FC236}">
                  <a16:creationId xmlns:a16="http://schemas.microsoft.com/office/drawing/2014/main" id="{C37F78BB-38A5-4F19-B29B-8A3EB6AFD971}"/>
                </a:ext>
              </a:extLst>
            </p:cNvPr>
            <p:cNvGrpSpPr/>
            <p:nvPr/>
          </p:nvGrpSpPr>
          <p:grpSpPr>
            <a:xfrm>
              <a:off x="539551" y="1595125"/>
              <a:ext cx="8064896" cy="4814125"/>
              <a:chOff x="387228" y="394357"/>
              <a:chExt cx="8064896" cy="4814125"/>
            </a:xfrm>
          </p:grpSpPr>
          <p:pic>
            <p:nvPicPr>
              <p:cNvPr id="5" name="Picture 4">
                <a:extLst>
                  <a:ext uri="{FF2B5EF4-FFF2-40B4-BE49-F238E27FC236}">
                    <a16:creationId xmlns:a16="http://schemas.microsoft.com/office/drawing/2014/main" id="{E317E230-3917-4112-9054-CF2BB67C44A2}"/>
                  </a:ext>
                </a:extLst>
              </p:cNvPr>
              <p:cNvPicPr>
                <a:picLocks noChangeAspect="1"/>
              </p:cNvPicPr>
              <p:nvPr/>
            </p:nvPicPr>
            <p:blipFill rotWithShape="1">
              <a:blip r:embed="rId3"/>
              <a:srcRect b="5532"/>
              <a:stretch/>
            </p:blipFill>
            <p:spPr>
              <a:xfrm>
                <a:off x="387228" y="1556792"/>
                <a:ext cx="8064896" cy="3651690"/>
              </a:xfrm>
              <a:prstGeom prst="rect">
                <a:avLst/>
              </a:prstGeom>
            </p:spPr>
          </p:pic>
          <p:pic>
            <p:nvPicPr>
              <p:cNvPr id="3" name="Picture 2">
                <a:extLst>
                  <a:ext uri="{FF2B5EF4-FFF2-40B4-BE49-F238E27FC236}">
                    <a16:creationId xmlns:a16="http://schemas.microsoft.com/office/drawing/2014/main" id="{685987F2-E442-44CA-82C3-8734D4B1F8AD}"/>
                  </a:ext>
                </a:extLst>
              </p:cNvPr>
              <p:cNvPicPr>
                <a:picLocks noChangeAspect="1"/>
              </p:cNvPicPr>
              <p:nvPr/>
            </p:nvPicPr>
            <p:blipFill rotWithShape="1">
              <a:blip r:embed="rId4"/>
              <a:srcRect b="60334"/>
              <a:stretch/>
            </p:blipFill>
            <p:spPr>
              <a:xfrm>
                <a:off x="387228" y="394357"/>
                <a:ext cx="8064896" cy="1201953"/>
              </a:xfrm>
              <a:prstGeom prst="rect">
                <a:avLst/>
              </a:prstGeom>
            </p:spPr>
          </p:pic>
        </p:grpSp>
        <p:sp>
          <p:nvSpPr>
            <p:cNvPr id="4" name="Rectangle 3">
              <a:extLst>
                <a:ext uri="{FF2B5EF4-FFF2-40B4-BE49-F238E27FC236}">
                  <a16:creationId xmlns:a16="http://schemas.microsoft.com/office/drawing/2014/main" id="{5035E323-7B47-481E-BEDF-8489658B14EA}"/>
                </a:ext>
              </a:extLst>
            </p:cNvPr>
            <p:cNvSpPr/>
            <p:nvPr/>
          </p:nvSpPr>
          <p:spPr>
            <a:xfrm>
              <a:off x="4098117" y="1619140"/>
              <a:ext cx="1008112" cy="177691"/>
            </a:xfrm>
            <a:prstGeom prst="rect">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4" name="Picture 13">
              <a:extLst>
                <a:ext uri="{FF2B5EF4-FFF2-40B4-BE49-F238E27FC236}">
                  <a16:creationId xmlns:a16="http://schemas.microsoft.com/office/drawing/2014/main" id="{46A10844-96E5-4AD3-8E38-10ACE0213EE9}"/>
                </a:ext>
              </a:extLst>
            </p:cNvPr>
            <p:cNvPicPr>
              <a:picLocks noChangeAspect="1"/>
            </p:cNvPicPr>
            <p:nvPr/>
          </p:nvPicPr>
          <p:blipFill rotWithShape="1">
            <a:blip r:embed="rId3"/>
            <a:srcRect t="65587" b="28825"/>
            <a:stretch/>
          </p:blipFill>
          <p:spPr>
            <a:xfrm flipV="1">
              <a:off x="539551" y="5844332"/>
              <a:ext cx="8064896" cy="216024"/>
            </a:xfrm>
            <a:prstGeom prst="rect">
              <a:avLst/>
            </a:prstGeom>
          </p:spPr>
        </p:pic>
      </p:grpSp>
      <p:sp>
        <p:nvSpPr>
          <p:cNvPr id="15" name="Title 14">
            <a:extLst>
              <a:ext uri="{FF2B5EF4-FFF2-40B4-BE49-F238E27FC236}">
                <a16:creationId xmlns:a16="http://schemas.microsoft.com/office/drawing/2014/main" id="{A2C46677-1F5F-4992-9A57-A67799CF11B1}"/>
              </a:ext>
            </a:extLst>
          </p:cNvPr>
          <p:cNvSpPr>
            <a:spLocks noGrp="1"/>
          </p:cNvSpPr>
          <p:nvPr>
            <p:ph type="title"/>
          </p:nvPr>
        </p:nvSpPr>
        <p:spPr>
          <a:xfrm>
            <a:off x="913773" y="143471"/>
            <a:ext cx="10364451" cy="585894"/>
          </a:xfrm>
        </p:spPr>
        <p:txBody>
          <a:bodyPr/>
          <a:lstStyle/>
          <a:p>
            <a:r>
              <a:rPr lang="en-GB">
                <a:effectLst>
                  <a:outerShdw blurRad="38100" dist="38100" dir="2700000" algn="tl">
                    <a:srgbClr val="000000">
                      <a:alpha val="43137"/>
                    </a:srgbClr>
                  </a:outerShdw>
                </a:effectLst>
              </a:rPr>
              <a:t>Electromagnetic spectrum</a:t>
            </a:r>
          </a:p>
        </p:txBody>
      </p:sp>
      <p:sp>
        <p:nvSpPr>
          <p:cNvPr id="11" name="TextBox 10">
            <a:extLst>
              <a:ext uri="{FF2B5EF4-FFF2-40B4-BE49-F238E27FC236}">
                <a16:creationId xmlns:a16="http://schemas.microsoft.com/office/drawing/2014/main" id="{FAA85043-A614-4CA9-AF2C-4E3B67A41506}"/>
              </a:ext>
            </a:extLst>
          </p:cNvPr>
          <p:cNvSpPr txBox="1"/>
          <p:nvPr/>
        </p:nvSpPr>
        <p:spPr>
          <a:xfrm>
            <a:off x="8328248" y="3150707"/>
            <a:ext cx="2400167" cy="707886"/>
          </a:xfrm>
          <a:prstGeom prst="rect">
            <a:avLst/>
          </a:prstGeom>
          <a:noFill/>
          <a:ln>
            <a:solidFill>
              <a:schemeClr val="tx1"/>
            </a:solidFill>
          </a:ln>
        </p:spPr>
        <p:txBody>
          <a:bodyPr wrap="square">
            <a:spAutoFit/>
          </a:bodyPr>
          <a:lstStyle/>
          <a:p>
            <a:pPr algn="ctr"/>
            <a:r>
              <a:rPr lang="en-GB" sz="4000" b="1">
                <a:solidFill>
                  <a:srgbClr val="FFC000"/>
                </a:solidFill>
                <a:latin typeface="Calibri" panose="020F0502020204030204" pitchFamily="34" charset="0"/>
                <a:cs typeface="Calibri" panose="020F0502020204030204" pitchFamily="34" charset="0"/>
                <a:sym typeface="Symbol" panose="05050102010706020507" pitchFamily="18" charset="2"/>
              </a:rPr>
              <a:t>c</a:t>
            </a:r>
            <a:r>
              <a:rPr lang="en-GB" sz="4000" b="1">
                <a:latin typeface="Calibri" panose="020F0502020204030204" pitchFamily="34" charset="0"/>
                <a:cs typeface="Calibri" panose="020F0502020204030204" pitchFamily="34" charset="0"/>
                <a:sym typeface="Symbol" panose="05050102010706020507" pitchFamily="18" charset="2"/>
              </a:rPr>
              <a:t> =   </a:t>
            </a:r>
            <a:r>
              <a:rPr lang="en-GB" sz="4000" b="1">
                <a:solidFill>
                  <a:srgbClr val="00B050"/>
                </a:solidFill>
                <a:latin typeface="Calibri" panose="020F0502020204030204" pitchFamily="34" charset="0"/>
                <a:cs typeface="Calibri" panose="020F0502020204030204" pitchFamily="34" charset="0"/>
                <a:sym typeface="Symbol" panose="05050102010706020507" pitchFamily="18" charset="2"/>
              </a:rPr>
              <a:t></a:t>
            </a:r>
          </a:p>
        </p:txBody>
      </p:sp>
    </p:spTree>
    <p:extLst>
      <p:ext uri="{BB962C8B-B14F-4D97-AF65-F5344CB8AC3E}">
        <p14:creationId xmlns:p14="http://schemas.microsoft.com/office/powerpoint/2010/main" val="40869487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FC2D363-73D2-4A36-ACD5-C8811EAF3B57}"/>
              </a:ext>
            </a:extLst>
          </p:cNvPr>
          <p:cNvSpPr txBox="1"/>
          <p:nvPr/>
        </p:nvSpPr>
        <p:spPr>
          <a:xfrm>
            <a:off x="2613634" y="1367431"/>
            <a:ext cx="6676700" cy="1815882"/>
          </a:xfrm>
          <a:prstGeom prst="rect">
            <a:avLst/>
          </a:prstGeom>
          <a:noFill/>
        </p:spPr>
        <p:txBody>
          <a:bodyPr wrap="none" rtlCol="0">
            <a:spAutoFit/>
          </a:bodyPr>
          <a:lstStyle/>
          <a:p>
            <a:r>
              <a:rPr lang="en-GB" sz="2800" b="1" u="sng">
                <a:solidFill>
                  <a:srgbClr val="0070C0"/>
                </a:solidFill>
                <a:cs typeface="Calibri" panose="020F0502020204030204" pitchFamily="34" charset="0"/>
              </a:rPr>
              <a:t>Energy of waves </a:t>
            </a:r>
            <a:r>
              <a:rPr lang="en-GB" sz="2800">
                <a:cs typeface="Calibri" panose="020F0502020204030204" pitchFamily="34" charset="0"/>
              </a:rPr>
              <a:t>is related to the </a:t>
            </a:r>
            <a:r>
              <a:rPr lang="en-GB" sz="2800" b="1" u="sng">
                <a:solidFill>
                  <a:srgbClr val="0070C0"/>
                </a:solidFill>
                <a:cs typeface="Calibri" panose="020F0502020204030204" pitchFamily="34" charset="0"/>
              </a:rPr>
              <a:t>amplitude</a:t>
            </a:r>
          </a:p>
          <a:p>
            <a:endParaRPr lang="en-GB" sz="2800">
              <a:cs typeface="Calibri" panose="020F0502020204030204" pitchFamily="34" charset="0"/>
            </a:endParaRPr>
          </a:p>
          <a:p>
            <a:r>
              <a:rPr lang="en-GB" sz="2800" b="1" u="sng">
                <a:solidFill>
                  <a:srgbClr val="FF0000"/>
                </a:solidFill>
                <a:cs typeface="Calibri" panose="020F0502020204030204" pitchFamily="34" charset="0"/>
              </a:rPr>
              <a:t>Energy of light</a:t>
            </a:r>
            <a:r>
              <a:rPr lang="en-GB" sz="2800" b="1">
                <a:solidFill>
                  <a:srgbClr val="FF0000"/>
                </a:solidFill>
                <a:cs typeface="Calibri" panose="020F0502020204030204" pitchFamily="34" charset="0"/>
              </a:rPr>
              <a:t> </a:t>
            </a:r>
            <a:r>
              <a:rPr lang="en-GB" sz="2800">
                <a:cs typeface="Calibri" panose="020F0502020204030204" pitchFamily="34" charset="0"/>
              </a:rPr>
              <a:t>is related to the </a:t>
            </a:r>
            <a:r>
              <a:rPr lang="en-GB" sz="2800" b="1" u="sng">
                <a:solidFill>
                  <a:srgbClr val="FF0000"/>
                </a:solidFill>
                <a:cs typeface="Calibri" panose="020F0502020204030204" pitchFamily="34" charset="0"/>
              </a:rPr>
              <a:t>frequency</a:t>
            </a:r>
          </a:p>
          <a:p>
            <a:endParaRPr lang="en-GB" sz="2800">
              <a:cs typeface="Calibri" panose="020F0502020204030204" pitchFamily="34" charset="0"/>
            </a:endParaRPr>
          </a:p>
        </p:txBody>
      </p:sp>
      <p:sp>
        <p:nvSpPr>
          <p:cNvPr id="3" name="TextBox 2">
            <a:extLst>
              <a:ext uri="{FF2B5EF4-FFF2-40B4-BE49-F238E27FC236}">
                <a16:creationId xmlns:a16="http://schemas.microsoft.com/office/drawing/2014/main" id="{91D94E67-C6AB-4DBE-A8C1-E3DDDE94B7C8}"/>
              </a:ext>
            </a:extLst>
          </p:cNvPr>
          <p:cNvSpPr txBox="1"/>
          <p:nvPr/>
        </p:nvSpPr>
        <p:spPr>
          <a:xfrm>
            <a:off x="340577" y="731510"/>
            <a:ext cx="11660756" cy="523220"/>
          </a:xfrm>
          <a:prstGeom prst="rect">
            <a:avLst/>
          </a:prstGeom>
          <a:noFill/>
        </p:spPr>
        <p:txBody>
          <a:bodyPr wrap="none" rtlCol="0">
            <a:spAutoFit/>
          </a:bodyPr>
          <a:lstStyle/>
          <a:p>
            <a:r>
              <a:rPr lang="en-GB" sz="2800"/>
              <a:t>Anomaly associated with light, waves, and energy puzzled scientists for centuries</a:t>
            </a:r>
          </a:p>
        </p:txBody>
      </p:sp>
      <p:sp>
        <p:nvSpPr>
          <p:cNvPr id="4" name="TextBox 3">
            <a:extLst>
              <a:ext uri="{FF2B5EF4-FFF2-40B4-BE49-F238E27FC236}">
                <a16:creationId xmlns:a16="http://schemas.microsoft.com/office/drawing/2014/main" id="{350C448E-B483-401F-AABE-E4EBE2FD77FD}"/>
              </a:ext>
            </a:extLst>
          </p:cNvPr>
          <p:cNvSpPr txBox="1"/>
          <p:nvPr/>
        </p:nvSpPr>
        <p:spPr>
          <a:xfrm>
            <a:off x="1839063" y="1929736"/>
            <a:ext cx="774571" cy="523220"/>
          </a:xfrm>
          <a:prstGeom prst="rect">
            <a:avLst/>
          </a:prstGeom>
          <a:noFill/>
        </p:spPr>
        <p:txBody>
          <a:bodyPr wrap="none" rtlCol="0">
            <a:spAutoFit/>
          </a:bodyPr>
          <a:lstStyle/>
          <a:p>
            <a:r>
              <a:rPr lang="en-GB" sz="2800" b="1"/>
              <a:t>BUT</a:t>
            </a:r>
          </a:p>
        </p:txBody>
      </p:sp>
      <p:sp>
        <p:nvSpPr>
          <p:cNvPr id="13" name="TextBox 12">
            <a:extLst>
              <a:ext uri="{FF2B5EF4-FFF2-40B4-BE49-F238E27FC236}">
                <a16:creationId xmlns:a16="http://schemas.microsoft.com/office/drawing/2014/main" id="{EE72F9A6-8149-4301-A4D1-FFF48E51601F}"/>
              </a:ext>
            </a:extLst>
          </p:cNvPr>
          <p:cNvSpPr txBox="1"/>
          <p:nvPr/>
        </p:nvSpPr>
        <p:spPr>
          <a:xfrm>
            <a:off x="6095998" y="2782669"/>
            <a:ext cx="5003330" cy="1292662"/>
          </a:xfrm>
          <a:prstGeom prst="rect">
            <a:avLst/>
          </a:prstGeom>
          <a:noFill/>
        </p:spPr>
        <p:txBody>
          <a:bodyPr wrap="square" rtlCol="0">
            <a:spAutoFit/>
          </a:bodyPr>
          <a:lstStyle/>
          <a:p>
            <a:r>
              <a:rPr lang="en-GB" sz="2600" b="1">
                <a:solidFill>
                  <a:srgbClr val="0000FF"/>
                </a:solidFill>
                <a:cs typeface="Calibri" panose="020F0502020204030204" pitchFamily="34" charset="0"/>
              </a:rPr>
              <a:t>Albert Einstein</a:t>
            </a:r>
          </a:p>
          <a:p>
            <a:endParaRPr lang="en-GB" sz="2600" b="1">
              <a:solidFill>
                <a:srgbClr val="0000FF"/>
              </a:solidFill>
              <a:cs typeface="Calibri" panose="020F0502020204030204" pitchFamily="34" charset="0"/>
            </a:endParaRPr>
          </a:p>
          <a:p>
            <a:r>
              <a:rPr lang="en-GB" sz="2600">
                <a:cs typeface="Calibri" panose="020F0502020204030204" pitchFamily="34" charset="0"/>
              </a:rPr>
              <a:t>photoelectric effect (Nobel Prize)</a:t>
            </a:r>
          </a:p>
        </p:txBody>
      </p:sp>
      <p:sp>
        <p:nvSpPr>
          <p:cNvPr id="11" name="TextBox 10">
            <a:extLst>
              <a:ext uri="{FF2B5EF4-FFF2-40B4-BE49-F238E27FC236}">
                <a16:creationId xmlns:a16="http://schemas.microsoft.com/office/drawing/2014/main" id="{D5AEBAA7-8D7E-41A2-A0AC-65F60EB3C439}"/>
              </a:ext>
            </a:extLst>
          </p:cNvPr>
          <p:cNvSpPr txBox="1"/>
          <p:nvPr/>
        </p:nvSpPr>
        <p:spPr>
          <a:xfrm>
            <a:off x="2207568" y="4727069"/>
            <a:ext cx="2236077" cy="400110"/>
          </a:xfrm>
          <a:prstGeom prst="rect">
            <a:avLst/>
          </a:prstGeom>
          <a:noFill/>
        </p:spPr>
        <p:txBody>
          <a:bodyPr wrap="square">
            <a:spAutoFit/>
          </a:bodyPr>
          <a:lstStyle/>
          <a:p>
            <a:r>
              <a:rPr lang="en-GB" sz="2000" i="1">
                <a:cs typeface="Calibri" panose="020F0502020204030204" pitchFamily="34" charset="0"/>
                <a:sym typeface="Symbol" panose="05050102010706020507" pitchFamily="18" charset="2"/>
              </a:rPr>
              <a:t>h = 6.63  10</a:t>
            </a:r>
            <a:r>
              <a:rPr lang="en-GB" sz="2000" i="1" baseline="30000">
                <a:cs typeface="Calibri" panose="020F0502020204030204" pitchFamily="34" charset="0"/>
                <a:sym typeface="Symbol" panose="05050102010706020507" pitchFamily="18" charset="2"/>
              </a:rPr>
              <a:t>-34</a:t>
            </a:r>
            <a:r>
              <a:rPr lang="en-GB" sz="2000" i="1">
                <a:cs typeface="Calibri" panose="020F0502020204030204" pitchFamily="34" charset="0"/>
                <a:sym typeface="Symbol" panose="05050102010706020507" pitchFamily="18" charset="2"/>
              </a:rPr>
              <a:t> </a:t>
            </a:r>
            <a:r>
              <a:rPr lang="en-GB" sz="2000" i="1" err="1">
                <a:cs typeface="Calibri" panose="020F0502020204030204" pitchFamily="34" charset="0"/>
                <a:sym typeface="Symbol" panose="05050102010706020507" pitchFamily="18" charset="2"/>
              </a:rPr>
              <a:t>Js</a:t>
            </a:r>
            <a:endParaRPr lang="en-GB" sz="2000">
              <a:cs typeface="Calibri" panose="020F0502020204030204" pitchFamily="34" charset="0"/>
              <a:sym typeface="Symbol" panose="05050102010706020507" pitchFamily="18" charset="2"/>
            </a:endParaRPr>
          </a:p>
        </p:txBody>
      </p:sp>
      <p:sp>
        <p:nvSpPr>
          <p:cNvPr id="12" name="TextBox 11">
            <a:extLst>
              <a:ext uri="{FF2B5EF4-FFF2-40B4-BE49-F238E27FC236}">
                <a16:creationId xmlns:a16="http://schemas.microsoft.com/office/drawing/2014/main" id="{576318BB-9CCF-4559-A043-6E728C001717}"/>
              </a:ext>
            </a:extLst>
          </p:cNvPr>
          <p:cNvSpPr txBox="1"/>
          <p:nvPr/>
        </p:nvSpPr>
        <p:spPr>
          <a:xfrm>
            <a:off x="156566" y="2767000"/>
            <a:ext cx="5632663" cy="3693319"/>
          </a:xfrm>
          <a:prstGeom prst="rect">
            <a:avLst/>
          </a:prstGeom>
          <a:noFill/>
        </p:spPr>
        <p:txBody>
          <a:bodyPr wrap="square" rtlCol="0">
            <a:spAutoFit/>
          </a:bodyPr>
          <a:lstStyle/>
          <a:p>
            <a:r>
              <a:rPr lang="en-GB" sz="2600" b="1">
                <a:solidFill>
                  <a:srgbClr val="0000FF"/>
                </a:solidFill>
                <a:cs typeface="Calibri" panose="020F0502020204030204" pitchFamily="34" charset="0"/>
              </a:rPr>
              <a:t>Max Planck:</a:t>
            </a:r>
          </a:p>
          <a:p>
            <a:endParaRPr lang="en-GB" sz="2600" b="1">
              <a:solidFill>
                <a:srgbClr val="0000FF"/>
              </a:solidFill>
              <a:cs typeface="Calibri" panose="020F0502020204030204" pitchFamily="34" charset="0"/>
            </a:endParaRPr>
          </a:p>
          <a:p>
            <a:pPr marL="285750" indent="-285750">
              <a:buFont typeface="Arial" panose="020B0604020202020204" pitchFamily="34" charset="0"/>
              <a:buChar char="•"/>
            </a:pPr>
            <a:r>
              <a:rPr lang="en-GB" sz="2600">
                <a:cs typeface="Calibri" panose="020F0502020204030204" pitchFamily="34" charset="0"/>
              </a:rPr>
              <a:t>relationship between energy and frequency of light</a:t>
            </a:r>
          </a:p>
          <a:p>
            <a:endParaRPr lang="en-GB" sz="2600">
              <a:cs typeface="Calibri" panose="020F0502020204030204" pitchFamily="34" charset="0"/>
            </a:endParaRPr>
          </a:p>
          <a:p>
            <a:pPr marL="285750" indent="-285750">
              <a:buFont typeface="Arial" panose="020B0604020202020204" pitchFamily="34" charset="0"/>
              <a:buChar char="•"/>
            </a:pPr>
            <a:endParaRPr lang="en-GB" sz="2600">
              <a:cs typeface="Calibri" panose="020F0502020204030204" pitchFamily="34" charset="0"/>
            </a:endParaRPr>
          </a:p>
          <a:p>
            <a:pPr marL="285750" indent="-285750">
              <a:buFont typeface="Arial" panose="020B0604020202020204" pitchFamily="34" charset="0"/>
              <a:buChar char="•"/>
            </a:pPr>
            <a:endParaRPr lang="en-GB" sz="2600">
              <a:cs typeface="Calibri" panose="020F0502020204030204" pitchFamily="34" charset="0"/>
            </a:endParaRPr>
          </a:p>
          <a:p>
            <a:pPr marL="285750" indent="-285750">
              <a:buFont typeface="Arial" panose="020B0604020202020204" pitchFamily="34" charset="0"/>
              <a:buChar char="•"/>
            </a:pPr>
            <a:r>
              <a:rPr lang="en-GB" sz="2600">
                <a:cs typeface="Calibri" panose="020F0502020204030204" pitchFamily="34" charset="0"/>
              </a:rPr>
              <a:t>came out with idea that light travels in packets of energy called </a:t>
            </a:r>
            <a:r>
              <a:rPr lang="en-GB" sz="2600" b="1">
                <a:solidFill>
                  <a:srgbClr val="00B050"/>
                </a:solidFill>
                <a:cs typeface="Calibri" panose="020F0502020204030204" pitchFamily="34" charset="0"/>
              </a:rPr>
              <a:t>PHOTONS</a:t>
            </a:r>
          </a:p>
        </p:txBody>
      </p:sp>
      <p:sp>
        <p:nvSpPr>
          <p:cNvPr id="15" name="TextBox 14">
            <a:extLst>
              <a:ext uri="{FF2B5EF4-FFF2-40B4-BE49-F238E27FC236}">
                <a16:creationId xmlns:a16="http://schemas.microsoft.com/office/drawing/2014/main" id="{FC7079D8-ACEC-4D2E-970B-21A42C630A02}"/>
              </a:ext>
            </a:extLst>
          </p:cNvPr>
          <p:cNvSpPr txBox="1"/>
          <p:nvPr/>
        </p:nvSpPr>
        <p:spPr>
          <a:xfrm>
            <a:off x="373109" y="4783607"/>
            <a:ext cx="1834459" cy="584775"/>
          </a:xfrm>
          <a:prstGeom prst="rect">
            <a:avLst/>
          </a:prstGeom>
          <a:noFill/>
          <a:ln w="19050">
            <a:solidFill>
              <a:srgbClr val="00B050"/>
            </a:solidFill>
          </a:ln>
        </p:spPr>
        <p:txBody>
          <a:bodyPr wrap="square">
            <a:spAutoFit/>
          </a:bodyPr>
          <a:lstStyle/>
          <a:p>
            <a:r>
              <a:rPr lang="en-GB" sz="3200" b="1">
                <a:cs typeface="Calibri" panose="020F0502020204030204" pitchFamily="34" charset="0"/>
              </a:rPr>
              <a:t>E = h </a:t>
            </a:r>
            <a:r>
              <a:rPr lang="en-GB" sz="3200" b="1">
                <a:cs typeface="Calibri" panose="020F0502020204030204" pitchFamily="34" charset="0"/>
                <a:sym typeface="Symbol" panose="05050102010706020507" pitchFamily="18" charset="2"/>
              </a:rPr>
              <a:t> </a:t>
            </a:r>
            <a:r>
              <a:rPr lang="en-GB" sz="3200" b="1">
                <a:solidFill>
                  <a:srgbClr val="00B050"/>
                </a:solidFill>
                <a:cs typeface="Calibri" panose="020F0502020204030204" pitchFamily="34" charset="0"/>
                <a:sym typeface="Symbol" panose="05050102010706020507" pitchFamily="18" charset="2"/>
              </a:rPr>
              <a:t></a:t>
            </a:r>
            <a:r>
              <a:rPr lang="en-GB" sz="2600">
                <a:cs typeface="Calibri" panose="020F0502020204030204" pitchFamily="34" charset="0"/>
                <a:sym typeface="Symbol" panose="05050102010706020507" pitchFamily="18" charset="2"/>
              </a:rPr>
              <a:t> </a:t>
            </a:r>
            <a:endParaRPr lang="en-GB" sz="2600"/>
          </a:p>
        </p:txBody>
      </p:sp>
      <p:sp>
        <p:nvSpPr>
          <p:cNvPr id="18" name="TextBox 17">
            <a:extLst>
              <a:ext uri="{FF2B5EF4-FFF2-40B4-BE49-F238E27FC236}">
                <a16:creationId xmlns:a16="http://schemas.microsoft.com/office/drawing/2014/main" id="{5193F0C9-79EA-4A60-B52F-3F8406179073}"/>
              </a:ext>
            </a:extLst>
          </p:cNvPr>
          <p:cNvSpPr txBox="1"/>
          <p:nvPr/>
        </p:nvSpPr>
        <p:spPr>
          <a:xfrm>
            <a:off x="6095998" y="5512348"/>
            <a:ext cx="5908963" cy="892552"/>
          </a:xfrm>
          <a:prstGeom prst="rect">
            <a:avLst/>
          </a:prstGeom>
          <a:noFill/>
          <a:ln w="19050">
            <a:solidFill>
              <a:srgbClr val="00B050"/>
            </a:solidFill>
          </a:ln>
        </p:spPr>
        <p:txBody>
          <a:bodyPr wrap="square">
            <a:spAutoFit/>
          </a:bodyPr>
          <a:lstStyle/>
          <a:p>
            <a:r>
              <a:rPr lang="en-GB" sz="2600" b="1">
                <a:solidFill>
                  <a:srgbClr val="00B050"/>
                </a:solidFill>
                <a:cs typeface="Calibri" panose="020F0502020204030204" pitchFamily="34" charset="0"/>
              </a:rPr>
              <a:t>PHOTON</a:t>
            </a:r>
            <a:r>
              <a:rPr lang="en-GB" sz="2600">
                <a:solidFill>
                  <a:srgbClr val="202124"/>
                </a:solidFill>
                <a:cs typeface="Calibri" panose="020F0502020204030204" pitchFamily="34" charset="0"/>
              </a:rPr>
              <a:t> - the smallest possible, quantized packets of electromagnetic energy</a:t>
            </a:r>
            <a:endParaRPr lang="en-GB" sz="2600">
              <a:cs typeface="Calibri" panose="020F0502020204030204" pitchFamily="34" charset="0"/>
            </a:endParaRPr>
          </a:p>
        </p:txBody>
      </p:sp>
      <p:sp>
        <p:nvSpPr>
          <p:cNvPr id="17" name="TextBox 16">
            <a:extLst>
              <a:ext uri="{FF2B5EF4-FFF2-40B4-BE49-F238E27FC236}">
                <a16:creationId xmlns:a16="http://schemas.microsoft.com/office/drawing/2014/main" id="{69730526-2DC0-452C-B548-E9FC48172795}"/>
              </a:ext>
            </a:extLst>
          </p:cNvPr>
          <p:cNvSpPr txBox="1"/>
          <p:nvPr/>
        </p:nvSpPr>
        <p:spPr>
          <a:xfrm>
            <a:off x="2207568" y="4984064"/>
            <a:ext cx="1725472" cy="400110"/>
          </a:xfrm>
          <a:prstGeom prst="rect">
            <a:avLst/>
          </a:prstGeom>
          <a:noFill/>
        </p:spPr>
        <p:txBody>
          <a:bodyPr wrap="none" rtlCol="0">
            <a:spAutoFit/>
          </a:bodyPr>
          <a:lstStyle/>
          <a:p>
            <a:r>
              <a:rPr lang="en-GB" sz="2000"/>
              <a:t>Planck constant</a:t>
            </a:r>
          </a:p>
        </p:txBody>
      </p:sp>
      <p:sp>
        <p:nvSpPr>
          <p:cNvPr id="14" name="Title 13">
            <a:extLst>
              <a:ext uri="{FF2B5EF4-FFF2-40B4-BE49-F238E27FC236}">
                <a16:creationId xmlns:a16="http://schemas.microsoft.com/office/drawing/2014/main" id="{1D00F0EA-60EF-43CD-AEFD-1487B7A291FA}"/>
              </a:ext>
            </a:extLst>
          </p:cNvPr>
          <p:cNvSpPr>
            <a:spLocks noGrp="1"/>
          </p:cNvSpPr>
          <p:nvPr>
            <p:ph type="title"/>
          </p:nvPr>
        </p:nvSpPr>
        <p:spPr>
          <a:xfrm>
            <a:off x="913774" y="99287"/>
            <a:ext cx="10364451" cy="725027"/>
          </a:xfrm>
        </p:spPr>
        <p:txBody>
          <a:bodyPr>
            <a:normAutofit/>
          </a:bodyPr>
          <a:lstStyle/>
          <a:p>
            <a:r>
              <a:rPr lang="en-GB" dirty="0">
                <a:effectLst>
                  <a:outerShdw blurRad="38100" dist="38100" dir="2700000" algn="tl">
                    <a:srgbClr val="000000">
                      <a:alpha val="43137"/>
                    </a:srgbClr>
                  </a:outerShdw>
                </a:effectLst>
              </a:rPr>
              <a:t>Energy of light</a:t>
            </a:r>
          </a:p>
        </p:txBody>
      </p:sp>
      <p:cxnSp>
        <p:nvCxnSpPr>
          <p:cNvPr id="16" name="Straight Connector 15">
            <a:extLst>
              <a:ext uri="{FF2B5EF4-FFF2-40B4-BE49-F238E27FC236}">
                <a16:creationId xmlns:a16="http://schemas.microsoft.com/office/drawing/2014/main" id="{CAE1F462-6E6A-4313-A9DA-CEA5C5D6EBCB}"/>
              </a:ext>
            </a:extLst>
          </p:cNvPr>
          <p:cNvCxnSpPr>
            <a:cxnSpLocks/>
          </p:cNvCxnSpPr>
          <p:nvPr/>
        </p:nvCxnSpPr>
        <p:spPr>
          <a:xfrm flipV="1">
            <a:off x="6749744" y="4783607"/>
            <a:ext cx="1256336" cy="5255"/>
          </a:xfrm>
          <a:prstGeom prst="line">
            <a:avLst/>
          </a:prstGeom>
          <a:ln w="57150">
            <a:solidFill>
              <a:srgbClr val="00B05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280816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repeatCount="indefinite" fill="hold" nodeType="clickEffect">
                                  <p:stCondLst>
                                    <p:cond delay="1000"/>
                                  </p:stCondLst>
                                  <p:childTnLst>
                                    <p:set>
                                      <p:cBhvr>
                                        <p:cTn id="6" dur="1" fill="hold">
                                          <p:stCondLst>
                                            <p:cond delay="0"/>
                                          </p:stCondLst>
                                        </p:cTn>
                                        <p:tgtEl>
                                          <p:spTgt spid="16"/>
                                        </p:tgtEl>
                                        <p:attrNameLst>
                                          <p:attrName>style.visibility</p:attrName>
                                        </p:attrNameLst>
                                      </p:cBhvr>
                                      <p:to>
                                        <p:strVal val="visible"/>
                                      </p:to>
                                    </p:set>
                                    <p:anim calcmode="lin" valueType="num">
                                      <p:cBhvr additive="base">
                                        <p:cTn id="7" dur="750" fill="hold"/>
                                        <p:tgtEl>
                                          <p:spTgt spid="16"/>
                                        </p:tgtEl>
                                        <p:attrNameLst>
                                          <p:attrName>ppt_x</p:attrName>
                                        </p:attrNameLst>
                                      </p:cBhvr>
                                      <p:tavLst>
                                        <p:tav tm="0">
                                          <p:val>
                                            <p:strVal val="1+#ppt_w/2"/>
                                          </p:val>
                                        </p:tav>
                                        <p:tav tm="100000">
                                          <p:val>
                                            <p:strVal val="#ppt_x"/>
                                          </p:val>
                                        </p:tav>
                                      </p:tavLst>
                                    </p:anim>
                                    <p:anim calcmode="lin" valueType="num">
                                      <p:cBhvr additive="base">
                                        <p:cTn id="8" dur="750" fill="hold"/>
                                        <p:tgtEl>
                                          <p:spTgt spid="16"/>
                                        </p:tgtEl>
                                        <p:attrNameLst>
                                          <p:attrName>ppt_y</p:attrName>
                                        </p:attrNameLst>
                                      </p:cBhvr>
                                      <p:tavLst>
                                        <p:tav tm="0">
                                          <p:val>
                                            <p:strVal val="#ppt_y"/>
                                          </p:val>
                                        </p:tav>
                                        <p:tav tm="100000">
                                          <p:val>
                                            <p:strVal val="#ppt_y"/>
                                          </p:val>
                                        </p:tav>
                                      </p:tavLst>
                                    </p:anim>
                                  </p:childTnLst>
                                  <p:subTnLst>
                                    <p:set>
                                      <p:cBhvr override="childStyle">
                                        <p:cTn dur="1" fill="hold" display="0" masterRel="sameClick" afterEffect="1">
                                          <p:stCondLst>
                                            <p:cond evt="end" delay="0">
                                              <p:tn val="5"/>
                                            </p:cond>
                                          </p:stCondLst>
                                        </p:cTn>
                                        <p:tgtEl>
                                          <p:spTgt spid="16"/>
                                        </p:tgtEl>
                                        <p:attrNameLst>
                                          <p:attrName>style.visibility</p:attrName>
                                        </p:attrNameLst>
                                      </p:cBhvr>
                                      <p:to>
                                        <p:strVal val="hidden"/>
                                      </p:to>
                                    </p:set>
                                  </p:sub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B1D2A-8E7F-4A58-9744-BA8BAFB15735}"/>
              </a:ext>
            </a:extLst>
          </p:cNvPr>
          <p:cNvSpPr>
            <a:spLocks noGrp="1"/>
          </p:cNvSpPr>
          <p:nvPr>
            <p:ph type="title"/>
          </p:nvPr>
        </p:nvSpPr>
        <p:spPr>
          <a:xfrm>
            <a:off x="913774" y="1"/>
            <a:ext cx="10364451" cy="1152144"/>
          </a:xfrm>
        </p:spPr>
        <p:txBody>
          <a:bodyPr/>
          <a:lstStyle/>
          <a:p>
            <a:r>
              <a:rPr lang="en-GB" dirty="0">
                <a:effectLst>
                  <a:outerShdw blurRad="38100" dist="38100" dir="2700000" algn="tl">
                    <a:srgbClr val="000000">
                      <a:alpha val="43137"/>
                    </a:srgbClr>
                  </a:outerShdw>
                </a:effectLst>
              </a:rPr>
              <a:t>Black body radiation</a:t>
            </a:r>
            <a:endParaRPr lang="en-GB" dirty="0"/>
          </a:p>
        </p:txBody>
      </p:sp>
      <p:sp>
        <p:nvSpPr>
          <p:cNvPr id="4" name="TextBox 3">
            <a:extLst>
              <a:ext uri="{FF2B5EF4-FFF2-40B4-BE49-F238E27FC236}">
                <a16:creationId xmlns:a16="http://schemas.microsoft.com/office/drawing/2014/main" id="{F1C40C97-E705-4109-8C42-27A83D9F2231}"/>
              </a:ext>
            </a:extLst>
          </p:cNvPr>
          <p:cNvSpPr txBox="1"/>
          <p:nvPr/>
        </p:nvSpPr>
        <p:spPr>
          <a:xfrm>
            <a:off x="0" y="841249"/>
            <a:ext cx="5010911" cy="4464812"/>
          </a:xfrm>
          <a:prstGeom prst="rect">
            <a:avLst/>
          </a:prstGeom>
          <a:noFill/>
        </p:spPr>
        <p:txBody>
          <a:bodyPr wrap="square" rtlCol="0">
            <a:spAutoFit/>
          </a:bodyPr>
          <a:lstStyle/>
          <a:p>
            <a:pPr>
              <a:lnSpc>
                <a:spcPct val="150000"/>
              </a:lnSpc>
            </a:pPr>
            <a:r>
              <a:rPr lang="en-GB" sz="2400" b="0" i="0" dirty="0">
                <a:solidFill>
                  <a:srgbClr val="0D0D0D"/>
                </a:solidFill>
                <a:effectLst/>
              </a:rPr>
              <a:t>BLACK BODY:</a:t>
            </a:r>
          </a:p>
          <a:p>
            <a:pPr marL="342900" indent="-342900">
              <a:lnSpc>
                <a:spcPct val="150000"/>
              </a:lnSpc>
              <a:buFontTx/>
              <a:buChar char="-"/>
            </a:pPr>
            <a:r>
              <a:rPr lang="en-GB" sz="2400" dirty="0">
                <a:solidFill>
                  <a:srgbClr val="0D0D0D"/>
                </a:solidFill>
              </a:rPr>
              <a:t>an </a:t>
            </a:r>
            <a:r>
              <a:rPr lang="en-GB" sz="2400" b="0" i="0" dirty="0">
                <a:solidFill>
                  <a:srgbClr val="0D0D0D"/>
                </a:solidFill>
                <a:effectLst/>
              </a:rPr>
              <a:t>idealised physical object that absorbs and emits all electromagnetic radiation across the entire electromagnetic spectrum. </a:t>
            </a:r>
          </a:p>
          <a:p>
            <a:pPr marL="342900" indent="-342900">
              <a:lnSpc>
                <a:spcPct val="150000"/>
              </a:lnSpc>
              <a:buFontTx/>
              <a:buChar char="-"/>
            </a:pPr>
            <a:r>
              <a:rPr lang="en-GB" sz="2400" b="0" i="0" dirty="0">
                <a:solidFill>
                  <a:srgbClr val="0D0D0D"/>
                </a:solidFill>
                <a:effectLst/>
              </a:rPr>
              <a:t>it absorbs all frequencies of light and reflects none, appearing black when at a uniform temperature.</a:t>
            </a:r>
            <a:endParaRPr lang="en-GB" sz="2400" dirty="0"/>
          </a:p>
        </p:txBody>
      </p:sp>
      <p:pic>
        <p:nvPicPr>
          <p:cNvPr id="5" name="Picture 4">
            <a:extLst>
              <a:ext uri="{FF2B5EF4-FFF2-40B4-BE49-F238E27FC236}">
                <a16:creationId xmlns:a16="http://schemas.microsoft.com/office/drawing/2014/main" id="{90B2B722-69E6-4A8B-B411-325BC7923EC3}"/>
              </a:ext>
            </a:extLst>
          </p:cNvPr>
          <p:cNvPicPr>
            <a:picLocks noChangeAspect="1"/>
          </p:cNvPicPr>
          <p:nvPr/>
        </p:nvPicPr>
        <p:blipFill>
          <a:blip r:embed="rId3"/>
          <a:stretch>
            <a:fillRect/>
          </a:stretch>
        </p:blipFill>
        <p:spPr>
          <a:xfrm>
            <a:off x="5010911" y="1152145"/>
            <a:ext cx="6890029" cy="3729228"/>
          </a:xfrm>
          <a:prstGeom prst="rect">
            <a:avLst/>
          </a:prstGeom>
        </p:spPr>
      </p:pic>
      <p:sp>
        <p:nvSpPr>
          <p:cNvPr id="7" name="TextBox 6">
            <a:extLst>
              <a:ext uri="{FF2B5EF4-FFF2-40B4-BE49-F238E27FC236}">
                <a16:creationId xmlns:a16="http://schemas.microsoft.com/office/drawing/2014/main" id="{5F9F8DCD-CA94-46B0-A1EE-5D4EEA26DC44}"/>
              </a:ext>
            </a:extLst>
          </p:cNvPr>
          <p:cNvSpPr txBox="1"/>
          <p:nvPr/>
        </p:nvSpPr>
        <p:spPr>
          <a:xfrm>
            <a:off x="0" y="5194810"/>
            <a:ext cx="11900940" cy="1140825"/>
          </a:xfrm>
          <a:prstGeom prst="rect">
            <a:avLst/>
          </a:prstGeom>
          <a:noFill/>
        </p:spPr>
        <p:txBody>
          <a:bodyPr wrap="square">
            <a:spAutoFit/>
          </a:bodyPr>
          <a:lstStyle/>
          <a:p>
            <a:pPr marL="365125" indent="-365125">
              <a:lnSpc>
                <a:spcPct val="150000"/>
              </a:lnSpc>
            </a:pPr>
            <a:r>
              <a:rPr lang="en-GB" sz="2400" b="0" i="0" dirty="0">
                <a:effectLst/>
              </a:rPr>
              <a:t>- 	the radiation spectrum of all blackbodies depends only on the temperature that the blackbody is at, regardless of its composition or energy absorbed</a:t>
            </a:r>
            <a:endParaRPr lang="en-GB" sz="2400" dirty="0"/>
          </a:p>
        </p:txBody>
      </p:sp>
      <p:sp>
        <p:nvSpPr>
          <p:cNvPr id="9" name="TextBox 8">
            <a:extLst>
              <a:ext uri="{FF2B5EF4-FFF2-40B4-BE49-F238E27FC236}">
                <a16:creationId xmlns:a16="http://schemas.microsoft.com/office/drawing/2014/main" id="{D03C69E6-8610-4D7C-A5FE-888117241D35}"/>
              </a:ext>
            </a:extLst>
          </p:cNvPr>
          <p:cNvSpPr txBox="1"/>
          <p:nvPr/>
        </p:nvSpPr>
        <p:spPr>
          <a:xfrm>
            <a:off x="8913899" y="1370638"/>
            <a:ext cx="2987041" cy="1200329"/>
          </a:xfrm>
          <a:prstGeom prst="rect">
            <a:avLst/>
          </a:prstGeom>
          <a:noFill/>
        </p:spPr>
        <p:txBody>
          <a:bodyPr wrap="square">
            <a:spAutoFit/>
          </a:bodyPr>
          <a:lstStyle/>
          <a:p>
            <a:r>
              <a:rPr lang="en-GB" b="0" i="0" dirty="0">
                <a:solidFill>
                  <a:schemeClr val="bg1">
                    <a:lumMod val="95000"/>
                  </a:schemeClr>
                </a:solidFill>
                <a:effectLst/>
                <a:latin typeface="Source Sans Pro" panose="020B0503030403020204" pitchFamily="34" charset="0"/>
              </a:rPr>
              <a:t>The spectrum has a peak that shifts to higher frequencies with increasing temperature</a:t>
            </a:r>
            <a:endParaRPr lang="en-GB" dirty="0">
              <a:solidFill>
                <a:schemeClr val="bg1">
                  <a:lumMod val="95000"/>
                </a:schemeClr>
              </a:solidFill>
            </a:endParaRPr>
          </a:p>
        </p:txBody>
      </p:sp>
    </p:spTree>
    <p:extLst>
      <p:ext uri="{BB962C8B-B14F-4D97-AF65-F5344CB8AC3E}">
        <p14:creationId xmlns:p14="http://schemas.microsoft.com/office/powerpoint/2010/main" val="143495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7348FAA9-7D16-4CA0-B3DD-9D5E82C7A4EB}"/>
              </a:ext>
            </a:extLst>
          </p:cNvPr>
          <p:cNvGrpSpPr/>
          <p:nvPr/>
        </p:nvGrpSpPr>
        <p:grpSpPr>
          <a:xfrm>
            <a:off x="-47786" y="1675473"/>
            <a:ext cx="5999770" cy="5169182"/>
            <a:chOff x="286192" y="744156"/>
            <a:chExt cx="4799836" cy="4192498"/>
          </a:xfrm>
        </p:grpSpPr>
        <p:pic>
          <p:nvPicPr>
            <p:cNvPr id="71682" name="Picture 2" descr="Photoelectric Effect ( Real World ) | Physics | CK-12 Foundation">
              <a:extLst>
                <a:ext uri="{FF2B5EF4-FFF2-40B4-BE49-F238E27FC236}">
                  <a16:creationId xmlns:a16="http://schemas.microsoft.com/office/drawing/2014/main" id="{6B71E085-6C90-452A-AB58-AE7D5C54AFB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3528" y="764704"/>
              <a:ext cx="4762500" cy="417195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1B1AA416-AEF7-45CA-ACCA-91162845220E}"/>
                </a:ext>
              </a:extLst>
            </p:cNvPr>
            <p:cNvSpPr txBox="1"/>
            <p:nvPr/>
          </p:nvSpPr>
          <p:spPr>
            <a:xfrm>
              <a:off x="2072925" y="4410743"/>
              <a:ext cx="1182585" cy="299549"/>
            </a:xfrm>
            <a:prstGeom prst="rect">
              <a:avLst/>
            </a:prstGeom>
            <a:noFill/>
          </p:spPr>
          <p:txBody>
            <a:bodyPr wrap="none" rtlCol="0">
              <a:spAutoFit/>
            </a:bodyPr>
            <a:lstStyle/>
            <a:p>
              <a:r>
                <a:rPr lang="en-GB" b="1">
                  <a:solidFill>
                    <a:srgbClr val="0000FF"/>
                  </a:solidFill>
                </a:rPr>
                <a:t>METAL SHEET</a:t>
              </a:r>
            </a:p>
          </p:txBody>
        </p:sp>
        <p:sp>
          <p:nvSpPr>
            <p:cNvPr id="11" name="TextBox 10">
              <a:extLst>
                <a:ext uri="{FF2B5EF4-FFF2-40B4-BE49-F238E27FC236}">
                  <a16:creationId xmlns:a16="http://schemas.microsoft.com/office/drawing/2014/main" id="{F22804CD-37EF-4D3B-BAC9-D0F71A00A064}"/>
                </a:ext>
              </a:extLst>
            </p:cNvPr>
            <p:cNvSpPr txBox="1"/>
            <p:nvPr/>
          </p:nvSpPr>
          <p:spPr>
            <a:xfrm>
              <a:off x="286192" y="744156"/>
              <a:ext cx="2738967" cy="374436"/>
            </a:xfrm>
            <a:prstGeom prst="rect">
              <a:avLst/>
            </a:prstGeom>
            <a:noFill/>
          </p:spPr>
          <p:txBody>
            <a:bodyPr wrap="none" rtlCol="0">
              <a:spAutoFit/>
            </a:bodyPr>
            <a:lstStyle/>
            <a:p>
              <a:r>
                <a:rPr lang="en-GB" sz="2400"/>
                <a:t>photons of right frequency</a:t>
              </a:r>
            </a:p>
          </p:txBody>
        </p:sp>
        <p:sp>
          <p:nvSpPr>
            <p:cNvPr id="3" name="TextBox 2">
              <a:extLst>
                <a:ext uri="{FF2B5EF4-FFF2-40B4-BE49-F238E27FC236}">
                  <a16:creationId xmlns:a16="http://schemas.microsoft.com/office/drawing/2014/main" id="{A32B2898-6707-4EA9-85B3-43E3066B5E31}"/>
                </a:ext>
              </a:extLst>
            </p:cNvPr>
            <p:cNvSpPr txBox="1"/>
            <p:nvPr/>
          </p:nvSpPr>
          <p:spPr>
            <a:xfrm>
              <a:off x="2144934" y="3881113"/>
              <a:ext cx="389850" cy="369332"/>
            </a:xfrm>
            <a:prstGeom prst="rect">
              <a:avLst/>
            </a:prstGeom>
            <a:noFill/>
          </p:spPr>
          <p:txBody>
            <a:bodyPr wrap="none" rtlCol="0">
              <a:spAutoFit/>
            </a:bodyPr>
            <a:lstStyle/>
            <a:p>
              <a:r>
                <a:rPr lang="en-GB">
                  <a:solidFill>
                    <a:srgbClr val="0000FF"/>
                  </a:solidFill>
                </a:rPr>
                <a:t>e-</a:t>
              </a:r>
            </a:p>
          </p:txBody>
        </p:sp>
        <p:sp>
          <p:nvSpPr>
            <p:cNvPr id="12" name="TextBox 11">
              <a:extLst>
                <a:ext uri="{FF2B5EF4-FFF2-40B4-BE49-F238E27FC236}">
                  <a16:creationId xmlns:a16="http://schemas.microsoft.com/office/drawing/2014/main" id="{3FF09765-ED7D-4820-94DC-043EB9D79A5D}"/>
                </a:ext>
              </a:extLst>
            </p:cNvPr>
            <p:cNvSpPr txBox="1"/>
            <p:nvPr/>
          </p:nvSpPr>
          <p:spPr>
            <a:xfrm>
              <a:off x="2635309" y="3581294"/>
              <a:ext cx="389850" cy="369332"/>
            </a:xfrm>
            <a:prstGeom prst="rect">
              <a:avLst/>
            </a:prstGeom>
            <a:noFill/>
          </p:spPr>
          <p:txBody>
            <a:bodyPr wrap="none" rtlCol="0">
              <a:spAutoFit/>
            </a:bodyPr>
            <a:lstStyle/>
            <a:p>
              <a:r>
                <a:rPr lang="en-GB">
                  <a:solidFill>
                    <a:srgbClr val="0000FF"/>
                  </a:solidFill>
                </a:rPr>
                <a:t>e-</a:t>
              </a:r>
            </a:p>
          </p:txBody>
        </p:sp>
        <p:sp>
          <p:nvSpPr>
            <p:cNvPr id="13" name="TextBox 12">
              <a:extLst>
                <a:ext uri="{FF2B5EF4-FFF2-40B4-BE49-F238E27FC236}">
                  <a16:creationId xmlns:a16="http://schemas.microsoft.com/office/drawing/2014/main" id="{BD3A7BBB-D8C0-47D9-AE46-68472E4FF5D4}"/>
                </a:ext>
              </a:extLst>
            </p:cNvPr>
            <p:cNvSpPr txBox="1"/>
            <p:nvPr/>
          </p:nvSpPr>
          <p:spPr>
            <a:xfrm>
              <a:off x="3054471" y="3904878"/>
              <a:ext cx="389850" cy="369332"/>
            </a:xfrm>
            <a:prstGeom prst="rect">
              <a:avLst/>
            </a:prstGeom>
            <a:noFill/>
          </p:spPr>
          <p:txBody>
            <a:bodyPr wrap="none" rtlCol="0">
              <a:spAutoFit/>
            </a:bodyPr>
            <a:lstStyle/>
            <a:p>
              <a:r>
                <a:rPr lang="en-GB">
                  <a:solidFill>
                    <a:srgbClr val="0000FF"/>
                  </a:solidFill>
                </a:rPr>
                <a:t>e-</a:t>
              </a:r>
            </a:p>
          </p:txBody>
        </p:sp>
        <p:sp>
          <p:nvSpPr>
            <p:cNvPr id="14" name="TextBox 13">
              <a:extLst>
                <a:ext uri="{FF2B5EF4-FFF2-40B4-BE49-F238E27FC236}">
                  <a16:creationId xmlns:a16="http://schemas.microsoft.com/office/drawing/2014/main" id="{16448E9F-7A08-45B1-B04A-D3B7045E8E69}"/>
                </a:ext>
              </a:extLst>
            </p:cNvPr>
            <p:cNvSpPr txBox="1"/>
            <p:nvPr/>
          </p:nvSpPr>
          <p:spPr>
            <a:xfrm>
              <a:off x="3134151" y="3289294"/>
              <a:ext cx="389850" cy="369332"/>
            </a:xfrm>
            <a:prstGeom prst="rect">
              <a:avLst/>
            </a:prstGeom>
            <a:noFill/>
          </p:spPr>
          <p:txBody>
            <a:bodyPr wrap="none" rtlCol="0">
              <a:spAutoFit/>
            </a:bodyPr>
            <a:lstStyle/>
            <a:p>
              <a:r>
                <a:rPr lang="en-GB">
                  <a:solidFill>
                    <a:srgbClr val="0000FF"/>
                  </a:solidFill>
                </a:rPr>
                <a:t>e-</a:t>
              </a:r>
            </a:p>
          </p:txBody>
        </p:sp>
        <p:sp>
          <p:nvSpPr>
            <p:cNvPr id="15" name="TextBox 14">
              <a:extLst>
                <a:ext uri="{FF2B5EF4-FFF2-40B4-BE49-F238E27FC236}">
                  <a16:creationId xmlns:a16="http://schemas.microsoft.com/office/drawing/2014/main" id="{0C1FB5BE-FAE7-4473-BD09-A7A6AFF459C1}"/>
                </a:ext>
              </a:extLst>
            </p:cNvPr>
            <p:cNvSpPr txBox="1"/>
            <p:nvPr/>
          </p:nvSpPr>
          <p:spPr>
            <a:xfrm>
              <a:off x="3498600" y="3624758"/>
              <a:ext cx="389850" cy="369332"/>
            </a:xfrm>
            <a:prstGeom prst="rect">
              <a:avLst/>
            </a:prstGeom>
            <a:noFill/>
          </p:spPr>
          <p:txBody>
            <a:bodyPr wrap="none" rtlCol="0">
              <a:spAutoFit/>
            </a:bodyPr>
            <a:lstStyle/>
            <a:p>
              <a:r>
                <a:rPr lang="en-GB">
                  <a:solidFill>
                    <a:srgbClr val="0000FF"/>
                  </a:solidFill>
                </a:rPr>
                <a:t>e-</a:t>
              </a:r>
            </a:p>
          </p:txBody>
        </p:sp>
        <p:sp>
          <p:nvSpPr>
            <p:cNvPr id="16" name="TextBox 15">
              <a:extLst>
                <a:ext uri="{FF2B5EF4-FFF2-40B4-BE49-F238E27FC236}">
                  <a16:creationId xmlns:a16="http://schemas.microsoft.com/office/drawing/2014/main" id="{275A2BF8-8BB6-4842-BBED-5C9F81B76C2B}"/>
                </a:ext>
              </a:extLst>
            </p:cNvPr>
            <p:cNvSpPr txBox="1"/>
            <p:nvPr/>
          </p:nvSpPr>
          <p:spPr>
            <a:xfrm>
              <a:off x="3977857" y="3809424"/>
              <a:ext cx="389850" cy="369332"/>
            </a:xfrm>
            <a:prstGeom prst="rect">
              <a:avLst/>
            </a:prstGeom>
            <a:noFill/>
          </p:spPr>
          <p:txBody>
            <a:bodyPr wrap="none" rtlCol="0">
              <a:spAutoFit/>
            </a:bodyPr>
            <a:lstStyle/>
            <a:p>
              <a:r>
                <a:rPr lang="en-GB">
                  <a:solidFill>
                    <a:srgbClr val="0000FF"/>
                  </a:solidFill>
                </a:rPr>
                <a:t>e-</a:t>
              </a:r>
            </a:p>
          </p:txBody>
        </p:sp>
        <p:sp>
          <p:nvSpPr>
            <p:cNvPr id="17" name="TextBox 16">
              <a:extLst>
                <a:ext uri="{FF2B5EF4-FFF2-40B4-BE49-F238E27FC236}">
                  <a16:creationId xmlns:a16="http://schemas.microsoft.com/office/drawing/2014/main" id="{1A028621-C639-4CA3-86A2-65E143FDD58C}"/>
                </a:ext>
              </a:extLst>
            </p:cNvPr>
            <p:cNvSpPr txBox="1"/>
            <p:nvPr/>
          </p:nvSpPr>
          <p:spPr>
            <a:xfrm>
              <a:off x="3203848" y="2548454"/>
              <a:ext cx="389850" cy="369332"/>
            </a:xfrm>
            <a:prstGeom prst="rect">
              <a:avLst/>
            </a:prstGeom>
            <a:noFill/>
          </p:spPr>
          <p:txBody>
            <a:bodyPr wrap="none" rtlCol="0">
              <a:spAutoFit/>
            </a:bodyPr>
            <a:lstStyle/>
            <a:p>
              <a:r>
                <a:rPr lang="en-GB">
                  <a:solidFill>
                    <a:srgbClr val="0000FF"/>
                  </a:solidFill>
                </a:rPr>
                <a:t>e-</a:t>
              </a:r>
            </a:p>
          </p:txBody>
        </p:sp>
        <p:sp>
          <p:nvSpPr>
            <p:cNvPr id="18" name="TextBox 17">
              <a:extLst>
                <a:ext uri="{FF2B5EF4-FFF2-40B4-BE49-F238E27FC236}">
                  <a16:creationId xmlns:a16="http://schemas.microsoft.com/office/drawing/2014/main" id="{970AB302-9867-48F6-A701-455C9BFAAFEF}"/>
                </a:ext>
              </a:extLst>
            </p:cNvPr>
            <p:cNvSpPr txBox="1"/>
            <p:nvPr/>
          </p:nvSpPr>
          <p:spPr>
            <a:xfrm>
              <a:off x="4110089" y="2919962"/>
              <a:ext cx="389850" cy="369332"/>
            </a:xfrm>
            <a:prstGeom prst="rect">
              <a:avLst/>
            </a:prstGeom>
            <a:noFill/>
          </p:spPr>
          <p:txBody>
            <a:bodyPr wrap="none" rtlCol="0">
              <a:spAutoFit/>
            </a:bodyPr>
            <a:lstStyle/>
            <a:p>
              <a:r>
                <a:rPr lang="en-GB">
                  <a:solidFill>
                    <a:srgbClr val="0000FF"/>
                  </a:solidFill>
                </a:rPr>
                <a:t>e-</a:t>
              </a:r>
            </a:p>
          </p:txBody>
        </p:sp>
        <p:sp>
          <p:nvSpPr>
            <p:cNvPr id="19" name="TextBox 18">
              <a:extLst>
                <a:ext uri="{FF2B5EF4-FFF2-40B4-BE49-F238E27FC236}">
                  <a16:creationId xmlns:a16="http://schemas.microsoft.com/office/drawing/2014/main" id="{A6528BC2-C0D2-4963-8278-D78D4AE8B080}"/>
                </a:ext>
              </a:extLst>
            </p:cNvPr>
            <p:cNvSpPr txBox="1"/>
            <p:nvPr/>
          </p:nvSpPr>
          <p:spPr>
            <a:xfrm>
              <a:off x="3562606" y="1595927"/>
              <a:ext cx="389850" cy="369332"/>
            </a:xfrm>
            <a:prstGeom prst="rect">
              <a:avLst/>
            </a:prstGeom>
            <a:noFill/>
          </p:spPr>
          <p:txBody>
            <a:bodyPr wrap="none" rtlCol="0">
              <a:spAutoFit/>
            </a:bodyPr>
            <a:lstStyle/>
            <a:p>
              <a:r>
                <a:rPr lang="en-GB">
                  <a:solidFill>
                    <a:srgbClr val="0000FF"/>
                  </a:solidFill>
                </a:rPr>
                <a:t>e-</a:t>
              </a:r>
            </a:p>
          </p:txBody>
        </p:sp>
        <p:sp>
          <p:nvSpPr>
            <p:cNvPr id="20" name="TextBox 19">
              <a:extLst>
                <a:ext uri="{FF2B5EF4-FFF2-40B4-BE49-F238E27FC236}">
                  <a16:creationId xmlns:a16="http://schemas.microsoft.com/office/drawing/2014/main" id="{5FEC8BF7-01D2-4B35-91F0-4C6AA08DC8F5}"/>
                </a:ext>
              </a:extLst>
            </p:cNvPr>
            <p:cNvSpPr txBox="1"/>
            <p:nvPr/>
          </p:nvSpPr>
          <p:spPr>
            <a:xfrm>
              <a:off x="3936980" y="2043779"/>
              <a:ext cx="389850" cy="369332"/>
            </a:xfrm>
            <a:prstGeom prst="rect">
              <a:avLst/>
            </a:prstGeom>
            <a:noFill/>
          </p:spPr>
          <p:txBody>
            <a:bodyPr wrap="none" rtlCol="0">
              <a:spAutoFit/>
            </a:bodyPr>
            <a:lstStyle/>
            <a:p>
              <a:r>
                <a:rPr lang="en-GB">
                  <a:solidFill>
                    <a:srgbClr val="0000FF"/>
                  </a:solidFill>
                </a:rPr>
                <a:t>e-</a:t>
              </a:r>
            </a:p>
          </p:txBody>
        </p:sp>
      </p:grpSp>
      <p:sp>
        <p:nvSpPr>
          <p:cNvPr id="21" name="TextBox 20">
            <a:extLst>
              <a:ext uri="{FF2B5EF4-FFF2-40B4-BE49-F238E27FC236}">
                <a16:creationId xmlns:a16="http://schemas.microsoft.com/office/drawing/2014/main" id="{F103E8C5-9C7D-43FD-A966-B804047EDE9F}"/>
              </a:ext>
            </a:extLst>
          </p:cNvPr>
          <p:cNvSpPr txBox="1"/>
          <p:nvPr/>
        </p:nvSpPr>
        <p:spPr>
          <a:xfrm>
            <a:off x="2275632" y="661772"/>
            <a:ext cx="7344816" cy="892552"/>
          </a:xfrm>
          <a:prstGeom prst="rect">
            <a:avLst/>
          </a:prstGeom>
          <a:noFill/>
        </p:spPr>
        <p:txBody>
          <a:bodyPr wrap="square" rtlCol="0">
            <a:spAutoFit/>
          </a:bodyPr>
          <a:lstStyle/>
          <a:p>
            <a:r>
              <a:rPr lang="en-GB" sz="2600" b="1">
                <a:solidFill>
                  <a:srgbClr val="0000FF"/>
                </a:solidFill>
                <a:cs typeface="Calibri" panose="020F0502020204030204" pitchFamily="34" charset="0"/>
              </a:rPr>
              <a:t>Experimental evidence for the existence of photons and the dependence of their energy on frequency  </a:t>
            </a:r>
          </a:p>
        </p:txBody>
      </p:sp>
      <p:sp>
        <p:nvSpPr>
          <p:cNvPr id="22" name="TextBox 21">
            <a:extLst>
              <a:ext uri="{FF2B5EF4-FFF2-40B4-BE49-F238E27FC236}">
                <a16:creationId xmlns:a16="http://schemas.microsoft.com/office/drawing/2014/main" id="{F92EA68F-389D-4B77-A77B-7D7D2B8449EF}"/>
              </a:ext>
            </a:extLst>
          </p:cNvPr>
          <p:cNvSpPr txBox="1"/>
          <p:nvPr/>
        </p:nvSpPr>
        <p:spPr>
          <a:xfrm>
            <a:off x="6345032" y="2085660"/>
            <a:ext cx="5430834" cy="4229043"/>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GB" sz="2600" dirty="0"/>
              <a:t>photons of </a:t>
            </a:r>
            <a:r>
              <a:rPr lang="en-GB" sz="2600" b="1" u="sng" dirty="0"/>
              <a:t>right</a:t>
            </a:r>
            <a:r>
              <a:rPr lang="en-GB" sz="2600" dirty="0"/>
              <a:t> frequency (energy) eject beam of electrons from the metal surface </a:t>
            </a:r>
          </a:p>
          <a:p>
            <a:pPr marL="285750" indent="-285750">
              <a:lnSpc>
                <a:spcPct val="150000"/>
              </a:lnSpc>
              <a:buFont typeface="Arial" panose="020B0604020202020204" pitchFamily="34" charset="0"/>
              <a:buChar char="•"/>
            </a:pPr>
            <a:r>
              <a:rPr lang="en-GB" sz="2600" dirty="0"/>
              <a:t>light energy </a:t>
            </a:r>
            <a:r>
              <a:rPr lang="en-GB" sz="2600" b="1" dirty="0"/>
              <a:t>(E = h </a:t>
            </a:r>
            <a:r>
              <a:rPr lang="en-GB" sz="2600" b="1" dirty="0">
                <a:cs typeface="Calibri" panose="020F0502020204030204" pitchFamily="34" charset="0"/>
                <a:sym typeface="Symbol" panose="05050102010706020507" pitchFamily="18" charset="2"/>
              </a:rPr>
              <a:t> </a:t>
            </a:r>
            <a:r>
              <a:rPr lang="en-GB" sz="2600" b="1" dirty="0">
                <a:solidFill>
                  <a:srgbClr val="00B050"/>
                </a:solidFill>
                <a:cs typeface="Calibri" panose="020F0502020204030204" pitchFamily="34" charset="0"/>
                <a:sym typeface="Symbol" panose="05050102010706020507" pitchFamily="18" charset="2"/>
              </a:rPr>
              <a:t></a:t>
            </a:r>
            <a:r>
              <a:rPr lang="en-GB" sz="2600" b="1" dirty="0"/>
              <a:t>)</a:t>
            </a:r>
            <a:r>
              <a:rPr lang="en-GB" sz="2600" dirty="0"/>
              <a:t> equals the </a:t>
            </a:r>
            <a:r>
              <a:rPr lang="en-GB" sz="2600" b="1" dirty="0"/>
              <a:t>binding energy </a:t>
            </a:r>
            <a:r>
              <a:rPr lang="en-GB" sz="2600" dirty="0"/>
              <a:t>required to make electron leave the metal and its </a:t>
            </a:r>
            <a:r>
              <a:rPr lang="en-GB" sz="2600" b="1" dirty="0"/>
              <a:t>kinetic energy</a:t>
            </a:r>
          </a:p>
        </p:txBody>
      </p:sp>
      <p:sp>
        <p:nvSpPr>
          <p:cNvPr id="24" name="Title 13">
            <a:extLst>
              <a:ext uri="{FF2B5EF4-FFF2-40B4-BE49-F238E27FC236}">
                <a16:creationId xmlns:a16="http://schemas.microsoft.com/office/drawing/2014/main" id="{0C7717A6-6407-4ADF-875D-150F9715849F}"/>
              </a:ext>
            </a:extLst>
          </p:cNvPr>
          <p:cNvSpPr txBox="1">
            <a:spLocks/>
          </p:cNvSpPr>
          <p:nvPr/>
        </p:nvSpPr>
        <p:spPr>
          <a:xfrm>
            <a:off x="913774" y="126925"/>
            <a:ext cx="10364451" cy="638806"/>
          </a:xfrm>
          <a:prstGeom prst="rect">
            <a:avLst/>
          </a:prstGeom>
        </p:spPr>
        <p:txBody>
          <a:bodyPr>
            <a:normAutofit/>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a:effectLst>
                  <a:outerShdw blurRad="38100" dist="38100" dir="2700000" algn="tl">
                    <a:srgbClr val="000000">
                      <a:alpha val="43137"/>
                    </a:srgbClr>
                  </a:outerShdw>
                </a:effectLst>
                <a:latin typeface="+mn-lt"/>
              </a:rPr>
              <a:t>Photoelectric effect</a:t>
            </a:r>
          </a:p>
        </p:txBody>
      </p:sp>
    </p:spTree>
    <p:extLst>
      <p:ext uri="{BB962C8B-B14F-4D97-AF65-F5344CB8AC3E}">
        <p14:creationId xmlns:p14="http://schemas.microsoft.com/office/powerpoint/2010/main" val="25166214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FACC58C-1333-4D98-81F0-CFEB24408849}"/>
              </a:ext>
            </a:extLst>
          </p:cNvPr>
          <p:cNvSpPr txBox="1"/>
          <p:nvPr/>
        </p:nvSpPr>
        <p:spPr>
          <a:xfrm>
            <a:off x="7904505" y="1973438"/>
            <a:ext cx="2880320" cy="461665"/>
          </a:xfrm>
          <a:prstGeom prst="rect">
            <a:avLst/>
          </a:prstGeom>
          <a:noFill/>
        </p:spPr>
        <p:txBody>
          <a:bodyPr wrap="square" rtlCol="0">
            <a:spAutoFit/>
          </a:bodyPr>
          <a:lstStyle/>
          <a:p>
            <a:r>
              <a:rPr lang="en-GB" sz="2400"/>
              <a:t>visible spectrum</a:t>
            </a:r>
          </a:p>
        </p:txBody>
      </p:sp>
      <p:sp>
        <p:nvSpPr>
          <p:cNvPr id="4" name="TextBox 3">
            <a:extLst>
              <a:ext uri="{FF2B5EF4-FFF2-40B4-BE49-F238E27FC236}">
                <a16:creationId xmlns:a16="http://schemas.microsoft.com/office/drawing/2014/main" id="{0BD41D5A-3203-4391-B330-DB3DC8081C89}"/>
              </a:ext>
            </a:extLst>
          </p:cNvPr>
          <p:cNvSpPr txBox="1"/>
          <p:nvPr/>
        </p:nvSpPr>
        <p:spPr>
          <a:xfrm>
            <a:off x="5851815" y="836330"/>
            <a:ext cx="2033527" cy="461665"/>
          </a:xfrm>
          <a:prstGeom prst="rect">
            <a:avLst/>
          </a:prstGeom>
          <a:noFill/>
        </p:spPr>
        <p:txBody>
          <a:bodyPr wrap="square" rtlCol="0">
            <a:spAutoFit/>
          </a:bodyPr>
          <a:lstStyle/>
          <a:p>
            <a:r>
              <a:rPr lang="en-GB" sz="2400">
                <a:solidFill>
                  <a:srgbClr val="FF0000"/>
                </a:solidFill>
              </a:rPr>
              <a:t>high E</a:t>
            </a:r>
            <a:r>
              <a:rPr lang="en-GB" sz="2400"/>
              <a:t>, high </a:t>
            </a:r>
            <a:r>
              <a:rPr lang="en-GB" sz="2400">
                <a:solidFill>
                  <a:srgbClr val="00B050"/>
                </a:solidFill>
                <a:cs typeface="Calibri" panose="020F0502020204030204" pitchFamily="34" charset="0"/>
                <a:sym typeface="Symbol" panose="05050102010706020507" pitchFamily="18" charset="2"/>
              </a:rPr>
              <a:t></a:t>
            </a:r>
            <a:endParaRPr lang="en-GB" sz="2400"/>
          </a:p>
        </p:txBody>
      </p:sp>
      <p:sp>
        <p:nvSpPr>
          <p:cNvPr id="14" name="TextBox 13">
            <a:extLst>
              <a:ext uri="{FF2B5EF4-FFF2-40B4-BE49-F238E27FC236}">
                <a16:creationId xmlns:a16="http://schemas.microsoft.com/office/drawing/2014/main" id="{E6BFC1AF-721B-4B77-A93D-6B251B868306}"/>
              </a:ext>
            </a:extLst>
          </p:cNvPr>
          <p:cNvSpPr txBox="1"/>
          <p:nvPr/>
        </p:nvSpPr>
        <p:spPr>
          <a:xfrm>
            <a:off x="10301060" y="812604"/>
            <a:ext cx="1751447" cy="461665"/>
          </a:xfrm>
          <a:prstGeom prst="rect">
            <a:avLst/>
          </a:prstGeom>
          <a:noFill/>
        </p:spPr>
        <p:txBody>
          <a:bodyPr wrap="square" rtlCol="0">
            <a:spAutoFit/>
          </a:bodyPr>
          <a:lstStyle/>
          <a:p>
            <a:r>
              <a:rPr lang="en-GB" sz="2400">
                <a:solidFill>
                  <a:srgbClr val="0070C0"/>
                </a:solidFill>
              </a:rPr>
              <a:t>low E</a:t>
            </a:r>
            <a:r>
              <a:rPr lang="en-GB" sz="2400"/>
              <a:t>, low </a:t>
            </a:r>
            <a:r>
              <a:rPr lang="en-GB" sz="2400">
                <a:solidFill>
                  <a:srgbClr val="00B050"/>
                </a:solidFill>
                <a:cs typeface="Calibri" panose="020F0502020204030204" pitchFamily="34" charset="0"/>
                <a:sym typeface="Symbol" panose="05050102010706020507" pitchFamily="18" charset="2"/>
              </a:rPr>
              <a:t></a:t>
            </a:r>
            <a:endParaRPr lang="en-GB" sz="2400"/>
          </a:p>
        </p:txBody>
      </p:sp>
      <p:sp>
        <p:nvSpPr>
          <p:cNvPr id="15" name="TextBox 14">
            <a:extLst>
              <a:ext uri="{FF2B5EF4-FFF2-40B4-BE49-F238E27FC236}">
                <a16:creationId xmlns:a16="http://schemas.microsoft.com/office/drawing/2014/main" id="{49F337B9-3D4E-4C62-9B22-7DA311AA9FB9}"/>
              </a:ext>
            </a:extLst>
          </p:cNvPr>
          <p:cNvSpPr txBox="1"/>
          <p:nvPr/>
        </p:nvSpPr>
        <p:spPr>
          <a:xfrm>
            <a:off x="494373" y="1410850"/>
            <a:ext cx="2576964" cy="830997"/>
          </a:xfrm>
          <a:prstGeom prst="rect">
            <a:avLst/>
          </a:prstGeom>
          <a:noFill/>
        </p:spPr>
        <p:txBody>
          <a:bodyPr wrap="square" rtlCol="0">
            <a:spAutoFit/>
          </a:bodyPr>
          <a:lstStyle/>
          <a:p>
            <a:r>
              <a:rPr lang="en-GB" sz="2400" b="1" dirty="0">
                <a:solidFill>
                  <a:srgbClr val="FFC000"/>
                </a:solidFill>
              </a:rPr>
              <a:t>light</a:t>
            </a:r>
            <a:r>
              <a:rPr lang="en-GB" sz="2400" dirty="0"/>
              <a:t> passing through the prism</a:t>
            </a:r>
          </a:p>
        </p:txBody>
      </p:sp>
      <p:sp>
        <p:nvSpPr>
          <p:cNvPr id="16" name="TextBox 15">
            <a:extLst>
              <a:ext uri="{FF2B5EF4-FFF2-40B4-BE49-F238E27FC236}">
                <a16:creationId xmlns:a16="http://schemas.microsoft.com/office/drawing/2014/main" id="{A3CCD712-D400-441F-97B2-56DAA6A157B0}"/>
              </a:ext>
            </a:extLst>
          </p:cNvPr>
          <p:cNvSpPr txBox="1"/>
          <p:nvPr/>
        </p:nvSpPr>
        <p:spPr>
          <a:xfrm>
            <a:off x="119336" y="2492896"/>
            <a:ext cx="3039452" cy="1200329"/>
          </a:xfrm>
          <a:prstGeom prst="rect">
            <a:avLst/>
          </a:prstGeom>
          <a:noFill/>
        </p:spPr>
        <p:txBody>
          <a:bodyPr wrap="square" rtlCol="0">
            <a:spAutoFit/>
          </a:bodyPr>
          <a:lstStyle/>
          <a:p>
            <a:r>
              <a:rPr lang="en-GB" sz="2400" b="1">
                <a:solidFill>
                  <a:srgbClr val="FFC000"/>
                </a:solidFill>
              </a:rPr>
              <a:t>light </a:t>
            </a:r>
            <a:r>
              <a:rPr lang="en-GB" sz="2400"/>
              <a:t>passing through the flask filled with hydrogen and prism</a:t>
            </a:r>
          </a:p>
        </p:txBody>
      </p:sp>
      <p:sp>
        <p:nvSpPr>
          <p:cNvPr id="17" name="TextBox 16">
            <a:extLst>
              <a:ext uri="{FF2B5EF4-FFF2-40B4-BE49-F238E27FC236}">
                <a16:creationId xmlns:a16="http://schemas.microsoft.com/office/drawing/2014/main" id="{459412C3-BA54-4864-8343-886974A2E8BB}"/>
              </a:ext>
            </a:extLst>
          </p:cNvPr>
          <p:cNvSpPr txBox="1"/>
          <p:nvPr/>
        </p:nvSpPr>
        <p:spPr>
          <a:xfrm>
            <a:off x="6930218" y="3782118"/>
            <a:ext cx="5223557" cy="461665"/>
          </a:xfrm>
          <a:prstGeom prst="rect">
            <a:avLst/>
          </a:prstGeom>
          <a:noFill/>
        </p:spPr>
        <p:txBody>
          <a:bodyPr wrap="square" rtlCol="0">
            <a:spAutoFit/>
          </a:bodyPr>
          <a:lstStyle/>
          <a:p>
            <a:r>
              <a:rPr lang="en-GB" sz="2400"/>
              <a:t>some wavelengths (energies) missing</a:t>
            </a:r>
          </a:p>
        </p:txBody>
      </p:sp>
      <p:sp>
        <p:nvSpPr>
          <p:cNvPr id="12" name="TextBox 11">
            <a:extLst>
              <a:ext uri="{FF2B5EF4-FFF2-40B4-BE49-F238E27FC236}">
                <a16:creationId xmlns:a16="http://schemas.microsoft.com/office/drawing/2014/main" id="{094CE725-BAAC-45CC-9DBE-F385D563637C}"/>
              </a:ext>
            </a:extLst>
          </p:cNvPr>
          <p:cNvSpPr txBox="1"/>
          <p:nvPr/>
        </p:nvSpPr>
        <p:spPr>
          <a:xfrm>
            <a:off x="6955516" y="3527481"/>
            <a:ext cx="4791621" cy="461665"/>
          </a:xfrm>
          <a:prstGeom prst="rect">
            <a:avLst/>
          </a:prstGeom>
          <a:noFill/>
        </p:spPr>
        <p:txBody>
          <a:bodyPr wrap="square" rtlCol="0">
            <a:spAutoFit/>
          </a:bodyPr>
          <a:lstStyle/>
          <a:p>
            <a:r>
              <a:rPr lang="en-GB" sz="2400" b="1">
                <a:solidFill>
                  <a:srgbClr val="00B050"/>
                </a:solidFill>
              </a:rPr>
              <a:t>ABSORPTION SPECTRUM (for H)</a:t>
            </a:r>
          </a:p>
        </p:txBody>
      </p:sp>
      <p:sp>
        <p:nvSpPr>
          <p:cNvPr id="20" name="TextBox 19">
            <a:extLst>
              <a:ext uri="{FF2B5EF4-FFF2-40B4-BE49-F238E27FC236}">
                <a16:creationId xmlns:a16="http://schemas.microsoft.com/office/drawing/2014/main" id="{9A18F938-5B07-4D2F-957E-09F3189A6312}"/>
              </a:ext>
            </a:extLst>
          </p:cNvPr>
          <p:cNvSpPr txBox="1"/>
          <p:nvPr/>
        </p:nvSpPr>
        <p:spPr>
          <a:xfrm>
            <a:off x="122156" y="4143539"/>
            <a:ext cx="3321398" cy="1200329"/>
          </a:xfrm>
          <a:prstGeom prst="rect">
            <a:avLst/>
          </a:prstGeom>
          <a:noFill/>
        </p:spPr>
        <p:txBody>
          <a:bodyPr wrap="square" rtlCol="0">
            <a:spAutoFit/>
          </a:bodyPr>
          <a:lstStyle/>
          <a:p>
            <a:r>
              <a:rPr lang="en-GB" sz="2400" b="1">
                <a:solidFill>
                  <a:srgbClr val="FF0000"/>
                </a:solidFill>
              </a:rPr>
              <a:t>heat</a:t>
            </a:r>
            <a:r>
              <a:rPr lang="en-GB" sz="2400" b="1">
                <a:solidFill>
                  <a:srgbClr val="00B0F0"/>
                </a:solidFill>
              </a:rPr>
              <a:t> </a:t>
            </a:r>
            <a:r>
              <a:rPr lang="en-GB" sz="2400"/>
              <a:t>or</a:t>
            </a:r>
            <a:r>
              <a:rPr lang="en-GB" sz="2400" b="1">
                <a:solidFill>
                  <a:srgbClr val="00B0F0"/>
                </a:solidFill>
              </a:rPr>
              <a:t> electricity</a:t>
            </a:r>
            <a:r>
              <a:rPr lang="en-GB" sz="2400" b="1">
                <a:solidFill>
                  <a:srgbClr val="FFC000"/>
                </a:solidFill>
              </a:rPr>
              <a:t> </a:t>
            </a:r>
            <a:r>
              <a:rPr lang="en-GB" sz="2400"/>
              <a:t>passing through the flask filled with hydrogen*</a:t>
            </a:r>
          </a:p>
        </p:txBody>
      </p:sp>
      <p:sp>
        <p:nvSpPr>
          <p:cNvPr id="21" name="TextBox 20">
            <a:extLst>
              <a:ext uri="{FF2B5EF4-FFF2-40B4-BE49-F238E27FC236}">
                <a16:creationId xmlns:a16="http://schemas.microsoft.com/office/drawing/2014/main" id="{2E55A00B-E46F-494A-98F5-31F621551D20}"/>
              </a:ext>
            </a:extLst>
          </p:cNvPr>
          <p:cNvSpPr txBox="1"/>
          <p:nvPr/>
        </p:nvSpPr>
        <p:spPr>
          <a:xfrm>
            <a:off x="7458413" y="5267299"/>
            <a:ext cx="4167165" cy="461665"/>
          </a:xfrm>
          <a:prstGeom prst="rect">
            <a:avLst/>
          </a:prstGeom>
          <a:noFill/>
        </p:spPr>
        <p:txBody>
          <a:bodyPr wrap="square" rtlCol="0">
            <a:spAutoFit/>
          </a:bodyPr>
          <a:lstStyle/>
          <a:p>
            <a:r>
              <a:rPr lang="en-GB" sz="2400" b="1">
                <a:solidFill>
                  <a:schemeClr val="accent5">
                    <a:lumMod val="50000"/>
                  </a:schemeClr>
                </a:solidFill>
              </a:rPr>
              <a:t>EMISSION SPECTRUM (for H)</a:t>
            </a:r>
          </a:p>
        </p:txBody>
      </p:sp>
      <p:sp>
        <p:nvSpPr>
          <p:cNvPr id="22" name="TextBox 21">
            <a:extLst>
              <a:ext uri="{FF2B5EF4-FFF2-40B4-BE49-F238E27FC236}">
                <a16:creationId xmlns:a16="http://schemas.microsoft.com/office/drawing/2014/main" id="{5B8EA25B-E306-44E8-80E6-0AF4147F1025}"/>
              </a:ext>
            </a:extLst>
          </p:cNvPr>
          <p:cNvSpPr txBox="1"/>
          <p:nvPr/>
        </p:nvSpPr>
        <p:spPr>
          <a:xfrm>
            <a:off x="7738898" y="5537504"/>
            <a:ext cx="4008239" cy="461665"/>
          </a:xfrm>
          <a:prstGeom prst="rect">
            <a:avLst/>
          </a:prstGeom>
          <a:noFill/>
        </p:spPr>
        <p:txBody>
          <a:bodyPr wrap="square" rtlCol="0">
            <a:spAutoFit/>
          </a:bodyPr>
          <a:lstStyle/>
          <a:p>
            <a:r>
              <a:rPr lang="en-GB" sz="2400"/>
              <a:t>only a few bands of light</a:t>
            </a:r>
          </a:p>
        </p:txBody>
      </p:sp>
      <p:sp>
        <p:nvSpPr>
          <p:cNvPr id="13" name="TextBox 12">
            <a:extLst>
              <a:ext uri="{FF2B5EF4-FFF2-40B4-BE49-F238E27FC236}">
                <a16:creationId xmlns:a16="http://schemas.microsoft.com/office/drawing/2014/main" id="{82A7E169-5A2F-46C9-914F-6A5D1A90FA59}"/>
              </a:ext>
            </a:extLst>
          </p:cNvPr>
          <p:cNvSpPr txBox="1"/>
          <p:nvPr/>
        </p:nvSpPr>
        <p:spPr>
          <a:xfrm>
            <a:off x="4105497" y="6232183"/>
            <a:ext cx="5505546" cy="492443"/>
          </a:xfrm>
          <a:prstGeom prst="rect">
            <a:avLst/>
          </a:prstGeom>
          <a:noFill/>
        </p:spPr>
        <p:txBody>
          <a:bodyPr wrap="none" rtlCol="0">
            <a:spAutoFit/>
          </a:bodyPr>
          <a:lstStyle/>
          <a:p>
            <a:r>
              <a:rPr lang="en-GB" sz="2600" b="1">
                <a:solidFill>
                  <a:srgbClr val="0000FF"/>
                </a:solidFill>
              </a:rPr>
              <a:t>energies absorbed = energies emitted </a:t>
            </a:r>
          </a:p>
        </p:txBody>
      </p:sp>
      <p:sp>
        <p:nvSpPr>
          <p:cNvPr id="24" name="Title 13">
            <a:extLst>
              <a:ext uri="{FF2B5EF4-FFF2-40B4-BE49-F238E27FC236}">
                <a16:creationId xmlns:a16="http://schemas.microsoft.com/office/drawing/2014/main" id="{D6C9DC32-AC98-40C2-A7C8-67F54695361C}"/>
              </a:ext>
            </a:extLst>
          </p:cNvPr>
          <p:cNvSpPr txBox="1">
            <a:spLocks/>
          </p:cNvSpPr>
          <p:nvPr/>
        </p:nvSpPr>
        <p:spPr>
          <a:xfrm>
            <a:off x="913774" y="99287"/>
            <a:ext cx="10364451" cy="725027"/>
          </a:xfrm>
          <a:prstGeom prst="rect">
            <a:avLst/>
          </a:prstGeom>
        </p:spPr>
        <p:txBody>
          <a:bodyPr>
            <a:normAutofit/>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a:effectLst>
                  <a:outerShdw blurRad="38100" dist="38100" dir="2700000" algn="tl">
                    <a:srgbClr val="000000">
                      <a:alpha val="43137"/>
                    </a:srgbClr>
                  </a:outerShdw>
                </a:effectLst>
              </a:rPr>
              <a:t>Absorption and emission</a:t>
            </a:r>
          </a:p>
        </p:txBody>
      </p:sp>
      <p:pic>
        <p:nvPicPr>
          <p:cNvPr id="25" name="Picture 2">
            <a:extLst>
              <a:ext uri="{FF2B5EF4-FFF2-40B4-BE49-F238E27FC236}">
                <a16:creationId xmlns:a16="http://schemas.microsoft.com/office/drawing/2014/main" id="{96261B90-2FFF-483F-8C03-F6BB1EA4DD7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4772" r="1262" b="69515"/>
          <a:stretch/>
        </p:blipFill>
        <p:spPr bwMode="auto">
          <a:xfrm flipV="1">
            <a:off x="5902231" y="1220529"/>
            <a:ext cx="6000393" cy="794016"/>
          </a:xfrm>
          <a:prstGeom prst="rect">
            <a:avLst/>
          </a:prstGeom>
          <a:noFill/>
          <a:extLst>
            <a:ext uri="{909E8E84-426E-40DD-AFC4-6F175D3DCCD1}">
              <a14:hiddenFill xmlns:a14="http://schemas.microsoft.com/office/drawing/2010/main">
                <a:solidFill>
                  <a:srgbClr val="FFFFFF"/>
                </a:solidFill>
              </a14:hiddenFill>
            </a:ext>
          </a:extLst>
        </p:spPr>
      </p:pic>
      <p:pic>
        <p:nvPicPr>
          <p:cNvPr id="26" name="Picture 25">
            <a:extLst>
              <a:ext uri="{FF2B5EF4-FFF2-40B4-BE49-F238E27FC236}">
                <a16:creationId xmlns:a16="http://schemas.microsoft.com/office/drawing/2014/main" id="{A426A3C4-8FA7-4398-A5E8-B4DA1637143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82588" r="1098" b="1106"/>
          <a:stretch/>
        </p:blipFill>
        <p:spPr bwMode="auto">
          <a:xfrm>
            <a:off x="5838894" y="2755576"/>
            <a:ext cx="6018155" cy="825062"/>
          </a:xfrm>
          <a:prstGeom prst="rect">
            <a:avLst/>
          </a:prstGeom>
          <a:noFill/>
          <a:extLst>
            <a:ext uri="{909E8E84-426E-40DD-AFC4-6F175D3DCCD1}">
              <a14:hiddenFill xmlns:a14="http://schemas.microsoft.com/office/drawing/2010/main">
                <a:solidFill>
                  <a:srgbClr val="FFFFFF"/>
                </a:solidFill>
              </a14:hiddenFill>
            </a:ext>
          </a:extLst>
        </p:spPr>
      </p:pic>
      <p:pic>
        <p:nvPicPr>
          <p:cNvPr id="27" name="Picture 6">
            <a:extLst>
              <a:ext uri="{FF2B5EF4-FFF2-40B4-BE49-F238E27FC236}">
                <a16:creationId xmlns:a16="http://schemas.microsoft.com/office/drawing/2014/main" id="{D61129A3-BDBD-49BE-855B-05B19F20117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49170" r="1681" b="35464"/>
          <a:stretch/>
        </p:blipFill>
        <p:spPr bwMode="auto">
          <a:xfrm>
            <a:off x="5884469" y="4452414"/>
            <a:ext cx="6018155" cy="846500"/>
          </a:xfrm>
          <a:prstGeom prst="rect">
            <a:avLst/>
          </a:prstGeom>
          <a:noFill/>
          <a:extLst>
            <a:ext uri="{909E8E84-426E-40DD-AFC4-6F175D3DCCD1}">
              <a14:hiddenFill xmlns:a14="http://schemas.microsoft.com/office/drawing/2010/main">
                <a:solidFill>
                  <a:srgbClr val="FFFFFF"/>
                </a:solidFill>
              </a14:hiddenFill>
            </a:ext>
          </a:extLst>
        </p:spPr>
      </p:pic>
      <p:sp>
        <p:nvSpPr>
          <p:cNvPr id="18" name="TextBox 17">
            <a:extLst>
              <a:ext uri="{FF2B5EF4-FFF2-40B4-BE49-F238E27FC236}">
                <a16:creationId xmlns:a16="http://schemas.microsoft.com/office/drawing/2014/main" id="{64214A17-00E9-4A3F-A8DC-490CE7BF593D}"/>
              </a:ext>
            </a:extLst>
          </p:cNvPr>
          <p:cNvSpPr txBox="1"/>
          <p:nvPr/>
        </p:nvSpPr>
        <p:spPr>
          <a:xfrm>
            <a:off x="-2510" y="5930404"/>
            <a:ext cx="3918252" cy="369332"/>
          </a:xfrm>
          <a:prstGeom prst="rect">
            <a:avLst/>
          </a:prstGeom>
          <a:noFill/>
        </p:spPr>
        <p:txBody>
          <a:bodyPr wrap="none" rtlCol="0">
            <a:spAutoFit/>
          </a:bodyPr>
          <a:lstStyle/>
          <a:p>
            <a:r>
              <a:rPr lang="en-GB"/>
              <a:t>*change the heat energy in light energy)</a:t>
            </a:r>
          </a:p>
        </p:txBody>
      </p:sp>
      <p:pic>
        <p:nvPicPr>
          <p:cNvPr id="2" name="Picture 1">
            <a:extLst>
              <a:ext uri="{FF2B5EF4-FFF2-40B4-BE49-F238E27FC236}">
                <a16:creationId xmlns:a16="http://schemas.microsoft.com/office/drawing/2014/main" id="{AF060622-702E-4871-9F42-6AFCEFFA5BD0}"/>
              </a:ext>
            </a:extLst>
          </p:cNvPr>
          <p:cNvPicPr>
            <a:picLocks noChangeAspect="1"/>
          </p:cNvPicPr>
          <p:nvPr/>
        </p:nvPicPr>
        <p:blipFill rotWithShape="1">
          <a:blip r:embed="rId4"/>
          <a:srcRect l="5448" t="19018" r="32966" b="31648"/>
          <a:stretch/>
        </p:blipFill>
        <p:spPr>
          <a:xfrm>
            <a:off x="4125559" y="966897"/>
            <a:ext cx="1785526" cy="1062523"/>
          </a:xfrm>
          <a:prstGeom prst="rect">
            <a:avLst/>
          </a:prstGeom>
        </p:spPr>
      </p:pic>
      <p:pic>
        <p:nvPicPr>
          <p:cNvPr id="23" name="Picture 22">
            <a:extLst>
              <a:ext uri="{FF2B5EF4-FFF2-40B4-BE49-F238E27FC236}">
                <a16:creationId xmlns:a16="http://schemas.microsoft.com/office/drawing/2014/main" id="{E7FB261F-14F4-4435-ABD4-6066A3AA170D}"/>
              </a:ext>
            </a:extLst>
          </p:cNvPr>
          <p:cNvPicPr>
            <a:picLocks noChangeAspect="1"/>
          </p:cNvPicPr>
          <p:nvPr/>
        </p:nvPicPr>
        <p:blipFill rotWithShape="1">
          <a:blip r:embed="rId4"/>
          <a:srcRect l="17198" t="19018" r="32965" b="31648"/>
          <a:stretch/>
        </p:blipFill>
        <p:spPr>
          <a:xfrm>
            <a:off x="4445443" y="2516413"/>
            <a:ext cx="1444919" cy="1062523"/>
          </a:xfrm>
          <a:prstGeom prst="rect">
            <a:avLst/>
          </a:prstGeom>
        </p:spPr>
      </p:pic>
      <p:pic>
        <p:nvPicPr>
          <p:cNvPr id="5" name="Picture 4">
            <a:extLst>
              <a:ext uri="{FF2B5EF4-FFF2-40B4-BE49-F238E27FC236}">
                <a16:creationId xmlns:a16="http://schemas.microsoft.com/office/drawing/2014/main" id="{A77AA8EE-CA72-4B5F-8A13-F794A33B9261}"/>
              </a:ext>
            </a:extLst>
          </p:cNvPr>
          <p:cNvPicPr>
            <a:picLocks noChangeAspect="1"/>
          </p:cNvPicPr>
          <p:nvPr/>
        </p:nvPicPr>
        <p:blipFill rotWithShape="1">
          <a:blip r:embed="rId5"/>
          <a:srcRect l="23404" r="21761"/>
          <a:stretch/>
        </p:blipFill>
        <p:spPr>
          <a:xfrm>
            <a:off x="3867092" y="2516413"/>
            <a:ext cx="639769" cy="1062523"/>
          </a:xfrm>
          <a:prstGeom prst="rect">
            <a:avLst/>
          </a:prstGeom>
        </p:spPr>
      </p:pic>
      <p:cxnSp>
        <p:nvCxnSpPr>
          <p:cNvPr id="28" name="Straight Connector 27">
            <a:extLst>
              <a:ext uri="{FF2B5EF4-FFF2-40B4-BE49-F238E27FC236}">
                <a16:creationId xmlns:a16="http://schemas.microsoft.com/office/drawing/2014/main" id="{0FC0A75C-8D06-4C28-844D-7707352F840F}"/>
              </a:ext>
            </a:extLst>
          </p:cNvPr>
          <p:cNvCxnSpPr>
            <a:cxnSpLocks/>
          </p:cNvCxnSpPr>
          <p:nvPr/>
        </p:nvCxnSpPr>
        <p:spPr>
          <a:xfrm flipH="1">
            <a:off x="4506861" y="3056466"/>
            <a:ext cx="284974" cy="128454"/>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95659983-DEDE-4418-A128-E9C53E909D46}"/>
              </a:ext>
            </a:extLst>
          </p:cNvPr>
          <p:cNvCxnSpPr>
            <a:cxnSpLocks/>
          </p:cNvCxnSpPr>
          <p:nvPr/>
        </p:nvCxnSpPr>
        <p:spPr>
          <a:xfrm flipH="1">
            <a:off x="3721097" y="3059639"/>
            <a:ext cx="1068062" cy="23216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40" name="Isosceles Triangle 39">
            <a:extLst>
              <a:ext uri="{FF2B5EF4-FFF2-40B4-BE49-F238E27FC236}">
                <a16:creationId xmlns:a16="http://schemas.microsoft.com/office/drawing/2014/main" id="{220E5C65-879B-4CA4-8837-54F2FD4A490D}"/>
              </a:ext>
            </a:extLst>
          </p:cNvPr>
          <p:cNvSpPr/>
          <p:nvPr/>
        </p:nvSpPr>
        <p:spPr>
          <a:xfrm rot="3904475">
            <a:off x="4242152" y="1668680"/>
            <a:ext cx="144016" cy="130567"/>
          </a:xfrm>
          <a:prstGeom prst="triangl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2" name="Isosceles Triangle 41">
            <a:extLst>
              <a:ext uri="{FF2B5EF4-FFF2-40B4-BE49-F238E27FC236}">
                <a16:creationId xmlns:a16="http://schemas.microsoft.com/office/drawing/2014/main" id="{D602FCEB-4B27-4817-81C5-235023FE2885}"/>
              </a:ext>
            </a:extLst>
          </p:cNvPr>
          <p:cNvSpPr/>
          <p:nvPr/>
        </p:nvSpPr>
        <p:spPr>
          <a:xfrm rot="4722801">
            <a:off x="4076061" y="3146771"/>
            <a:ext cx="144016" cy="130567"/>
          </a:xfrm>
          <a:prstGeom prst="triangl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3" name="Picture 42">
            <a:extLst>
              <a:ext uri="{FF2B5EF4-FFF2-40B4-BE49-F238E27FC236}">
                <a16:creationId xmlns:a16="http://schemas.microsoft.com/office/drawing/2014/main" id="{9C9367B2-6DB9-41CB-B932-6E3A0BFC2D30}"/>
              </a:ext>
            </a:extLst>
          </p:cNvPr>
          <p:cNvPicPr>
            <a:picLocks noChangeAspect="1"/>
          </p:cNvPicPr>
          <p:nvPr/>
        </p:nvPicPr>
        <p:blipFill rotWithShape="1">
          <a:blip r:embed="rId4"/>
          <a:srcRect l="17198" t="19018" r="32965" b="31648"/>
          <a:stretch/>
        </p:blipFill>
        <p:spPr>
          <a:xfrm>
            <a:off x="4439550" y="4223408"/>
            <a:ext cx="1444919" cy="1062523"/>
          </a:xfrm>
          <a:prstGeom prst="rect">
            <a:avLst/>
          </a:prstGeom>
        </p:spPr>
      </p:pic>
      <p:pic>
        <p:nvPicPr>
          <p:cNvPr id="44" name="Picture 43">
            <a:extLst>
              <a:ext uri="{FF2B5EF4-FFF2-40B4-BE49-F238E27FC236}">
                <a16:creationId xmlns:a16="http://schemas.microsoft.com/office/drawing/2014/main" id="{4323778D-E71E-485B-8AD7-27AFC73769F9}"/>
              </a:ext>
            </a:extLst>
          </p:cNvPr>
          <p:cNvPicPr>
            <a:picLocks noChangeAspect="1"/>
          </p:cNvPicPr>
          <p:nvPr/>
        </p:nvPicPr>
        <p:blipFill rotWithShape="1">
          <a:blip r:embed="rId5"/>
          <a:srcRect l="23404" r="21761"/>
          <a:stretch/>
        </p:blipFill>
        <p:spPr>
          <a:xfrm>
            <a:off x="3861199" y="4223408"/>
            <a:ext cx="639769" cy="1062523"/>
          </a:xfrm>
          <a:prstGeom prst="rect">
            <a:avLst/>
          </a:prstGeom>
        </p:spPr>
      </p:pic>
      <p:sp>
        <p:nvSpPr>
          <p:cNvPr id="46" name="TextBox 45">
            <a:extLst>
              <a:ext uri="{FF2B5EF4-FFF2-40B4-BE49-F238E27FC236}">
                <a16:creationId xmlns:a16="http://schemas.microsoft.com/office/drawing/2014/main" id="{8A14A870-FBF4-48B2-A1A6-B158A4769EA3}"/>
              </a:ext>
            </a:extLst>
          </p:cNvPr>
          <p:cNvSpPr txBox="1"/>
          <p:nvPr/>
        </p:nvSpPr>
        <p:spPr>
          <a:xfrm>
            <a:off x="3920384" y="5279104"/>
            <a:ext cx="1842526" cy="369332"/>
          </a:xfrm>
          <a:prstGeom prst="rect">
            <a:avLst/>
          </a:prstGeom>
          <a:noFill/>
        </p:spPr>
        <p:txBody>
          <a:bodyPr wrap="square">
            <a:spAutoFit/>
          </a:bodyPr>
          <a:lstStyle/>
          <a:p>
            <a:r>
              <a:rPr lang="en-GB" sz="1800" b="1">
                <a:solidFill>
                  <a:srgbClr val="FF0000"/>
                </a:solidFill>
              </a:rPr>
              <a:t>heat</a:t>
            </a:r>
            <a:r>
              <a:rPr lang="en-GB" sz="1800" b="1">
                <a:solidFill>
                  <a:srgbClr val="00B0F0"/>
                </a:solidFill>
              </a:rPr>
              <a:t> </a:t>
            </a:r>
            <a:r>
              <a:rPr lang="en-GB" sz="1800"/>
              <a:t>or</a:t>
            </a:r>
            <a:r>
              <a:rPr lang="en-GB" sz="1800" b="1">
                <a:solidFill>
                  <a:srgbClr val="00B0F0"/>
                </a:solidFill>
              </a:rPr>
              <a:t> electricity</a:t>
            </a:r>
            <a:r>
              <a:rPr lang="en-GB" sz="1800" b="1">
                <a:solidFill>
                  <a:srgbClr val="FFC000"/>
                </a:solidFill>
              </a:rPr>
              <a:t> </a:t>
            </a:r>
            <a:endParaRPr lang="en-GB"/>
          </a:p>
        </p:txBody>
      </p:sp>
      <p:cxnSp>
        <p:nvCxnSpPr>
          <p:cNvPr id="47" name="Straight Connector 46">
            <a:extLst>
              <a:ext uri="{FF2B5EF4-FFF2-40B4-BE49-F238E27FC236}">
                <a16:creationId xmlns:a16="http://schemas.microsoft.com/office/drawing/2014/main" id="{28EF01C0-FF0F-4B41-ADF5-9AB06959F632}"/>
              </a:ext>
            </a:extLst>
          </p:cNvPr>
          <p:cNvCxnSpPr>
            <a:cxnSpLocks/>
          </p:cNvCxnSpPr>
          <p:nvPr/>
        </p:nvCxnSpPr>
        <p:spPr>
          <a:xfrm flipH="1">
            <a:off x="4021905" y="4793336"/>
            <a:ext cx="726407" cy="29184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0" name="Isosceles Triangle 49">
            <a:extLst>
              <a:ext uri="{FF2B5EF4-FFF2-40B4-BE49-F238E27FC236}">
                <a16:creationId xmlns:a16="http://schemas.microsoft.com/office/drawing/2014/main" id="{04ECDC64-B0A0-4133-AA09-E9DCAC6DC534}"/>
              </a:ext>
            </a:extLst>
          </p:cNvPr>
          <p:cNvSpPr/>
          <p:nvPr/>
        </p:nvSpPr>
        <p:spPr>
          <a:xfrm rot="3819317">
            <a:off x="4323525" y="4894019"/>
            <a:ext cx="144016" cy="130567"/>
          </a:xfrm>
          <a:prstGeom prst="triangl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1" name="TextBox 50">
            <a:extLst>
              <a:ext uri="{FF2B5EF4-FFF2-40B4-BE49-F238E27FC236}">
                <a16:creationId xmlns:a16="http://schemas.microsoft.com/office/drawing/2014/main" id="{8B22E0B8-8A6E-467A-BAAB-0F0EE63610D4}"/>
              </a:ext>
            </a:extLst>
          </p:cNvPr>
          <p:cNvSpPr txBox="1"/>
          <p:nvPr/>
        </p:nvSpPr>
        <p:spPr>
          <a:xfrm>
            <a:off x="4128375" y="3195172"/>
            <a:ext cx="324128" cy="369332"/>
          </a:xfrm>
          <a:prstGeom prst="rect">
            <a:avLst/>
          </a:prstGeom>
          <a:noFill/>
        </p:spPr>
        <p:txBody>
          <a:bodyPr wrap="none" rtlCol="0">
            <a:spAutoFit/>
          </a:bodyPr>
          <a:lstStyle/>
          <a:p>
            <a:r>
              <a:rPr lang="en-GB"/>
              <a:t>H</a:t>
            </a:r>
          </a:p>
        </p:txBody>
      </p:sp>
      <p:sp>
        <p:nvSpPr>
          <p:cNvPr id="52" name="TextBox 51">
            <a:extLst>
              <a:ext uri="{FF2B5EF4-FFF2-40B4-BE49-F238E27FC236}">
                <a16:creationId xmlns:a16="http://schemas.microsoft.com/office/drawing/2014/main" id="{19A056E2-1AB5-47A3-B68C-C59263D78217}"/>
              </a:ext>
            </a:extLst>
          </p:cNvPr>
          <p:cNvSpPr txBox="1"/>
          <p:nvPr/>
        </p:nvSpPr>
        <p:spPr>
          <a:xfrm>
            <a:off x="4078626" y="4956148"/>
            <a:ext cx="324128" cy="369332"/>
          </a:xfrm>
          <a:prstGeom prst="rect">
            <a:avLst/>
          </a:prstGeom>
          <a:noFill/>
        </p:spPr>
        <p:txBody>
          <a:bodyPr wrap="none" rtlCol="0">
            <a:spAutoFit/>
          </a:bodyPr>
          <a:lstStyle/>
          <a:p>
            <a:r>
              <a:rPr lang="en-GB"/>
              <a:t>H</a:t>
            </a:r>
          </a:p>
        </p:txBody>
      </p:sp>
      <p:grpSp>
        <p:nvGrpSpPr>
          <p:cNvPr id="6" name="Group 5">
            <a:extLst>
              <a:ext uri="{FF2B5EF4-FFF2-40B4-BE49-F238E27FC236}">
                <a16:creationId xmlns:a16="http://schemas.microsoft.com/office/drawing/2014/main" id="{DA414C14-2428-4EA4-8447-3DDEF3DA347B}"/>
              </a:ext>
            </a:extLst>
          </p:cNvPr>
          <p:cNvGrpSpPr/>
          <p:nvPr/>
        </p:nvGrpSpPr>
        <p:grpSpPr>
          <a:xfrm>
            <a:off x="3704526" y="4217833"/>
            <a:ext cx="2169265" cy="1062523"/>
            <a:chOff x="3741820" y="4238051"/>
            <a:chExt cx="2169265" cy="1062523"/>
          </a:xfrm>
        </p:grpSpPr>
        <p:pic>
          <p:nvPicPr>
            <p:cNvPr id="33" name="Picture 32">
              <a:extLst>
                <a:ext uri="{FF2B5EF4-FFF2-40B4-BE49-F238E27FC236}">
                  <a16:creationId xmlns:a16="http://schemas.microsoft.com/office/drawing/2014/main" id="{E31707C6-33E7-4880-A52B-B42D48EDBF4F}"/>
                </a:ext>
              </a:extLst>
            </p:cNvPr>
            <p:cNvPicPr>
              <a:picLocks noChangeAspect="1"/>
            </p:cNvPicPr>
            <p:nvPr/>
          </p:nvPicPr>
          <p:blipFill rotWithShape="1">
            <a:blip r:embed="rId4"/>
            <a:srcRect l="17198" t="19018" r="32965" b="31648"/>
            <a:stretch/>
          </p:blipFill>
          <p:spPr>
            <a:xfrm>
              <a:off x="4466166" y="4238051"/>
              <a:ext cx="1444919" cy="1062523"/>
            </a:xfrm>
            <a:prstGeom prst="rect">
              <a:avLst/>
            </a:prstGeom>
          </p:spPr>
        </p:pic>
        <p:pic>
          <p:nvPicPr>
            <p:cNvPr id="34" name="Picture 33">
              <a:extLst>
                <a:ext uri="{FF2B5EF4-FFF2-40B4-BE49-F238E27FC236}">
                  <a16:creationId xmlns:a16="http://schemas.microsoft.com/office/drawing/2014/main" id="{3A55345D-5401-42E4-8FFF-D88C2596583B}"/>
                </a:ext>
              </a:extLst>
            </p:cNvPr>
            <p:cNvPicPr>
              <a:picLocks noChangeAspect="1"/>
            </p:cNvPicPr>
            <p:nvPr/>
          </p:nvPicPr>
          <p:blipFill rotWithShape="1">
            <a:blip r:embed="rId5"/>
            <a:srcRect l="23404" r="21761"/>
            <a:stretch/>
          </p:blipFill>
          <p:spPr>
            <a:xfrm>
              <a:off x="3887815" y="4238051"/>
              <a:ext cx="639769" cy="1062523"/>
            </a:xfrm>
            <a:prstGeom prst="rect">
              <a:avLst/>
            </a:prstGeom>
          </p:spPr>
        </p:pic>
        <p:cxnSp>
          <p:nvCxnSpPr>
            <p:cNvPr id="35" name="Straight Connector 34">
              <a:extLst>
                <a:ext uri="{FF2B5EF4-FFF2-40B4-BE49-F238E27FC236}">
                  <a16:creationId xmlns:a16="http://schemas.microsoft.com/office/drawing/2014/main" id="{29F15930-3052-4B08-9157-E7852B322D29}"/>
                </a:ext>
              </a:extLst>
            </p:cNvPr>
            <p:cNvCxnSpPr>
              <a:cxnSpLocks/>
            </p:cNvCxnSpPr>
            <p:nvPr/>
          </p:nvCxnSpPr>
          <p:spPr>
            <a:xfrm flipH="1">
              <a:off x="4527584" y="4778104"/>
              <a:ext cx="284974" cy="128454"/>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4BF56F98-879B-4F0E-99E8-70A1B83EEF6D}"/>
                </a:ext>
              </a:extLst>
            </p:cNvPr>
            <p:cNvCxnSpPr>
              <a:cxnSpLocks/>
            </p:cNvCxnSpPr>
            <p:nvPr/>
          </p:nvCxnSpPr>
          <p:spPr>
            <a:xfrm flipH="1">
              <a:off x="3741820" y="4781277"/>
              <a:ext cx="1068062" cy="23216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37" name="Isosceles Triangle 36">
              <a:extLst>
                <a:ext uri="{FF2B5EF4-FFF2-40B4-BE49-F238E27FC236}">
                  <a16:creationId xmlns:a16="http://schemas.microsoft.com/office/drawing/2014/main" id="{71B97888-5659-4CFD-A11E-80238C6C9190}"/>
                </a:ext>
              </a:extLst>
            </p:cNvPr>
            <p:cNvSpPr/>
            <p:nvPr/>
          </p:nvSpPr>
          <p:spPr>
            <a:xfrm rot="4722801">
              <a:off x="4096784" y="4868409"/>
              <a:ext cx="144016" cy="130567"/>
            </a:xfrm>
            <a:prstGeom prst="triangl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8" name="TextBox 37">
              <a:extLst>
                <a:ext uri="{FF2B5EF4-FFF2-40B4-BE49-F238E27FC236}">
                  <a16:creationId xmlns:a16="http://schemas.microsoft.com/office/drawing/2014/main" id="{FC8FE5B4-BA5A-4DF7-ACE4-4BD125845C13}"/>
                </a:ext>
              </a:extLst>
            </p:cNvPr>
            <p:cNvSpPr txBox="1"/>
            <p:nvPr/>
          </p:nvSpPr>
          <p:spPr>
            <a:xfrm>
              <a:off x="4149098" y="4916810"/>
              <a:ext cx="324128" cy="369332"/>
            </a:xfrm>
            <a:prstGeom prst="rect">
              <a:avLst/>
            </a:prstGeom>
            <a:noFill/>
          </p:spPr>
          <p:txBody>
            <a:bodyPr wrap="none" rtlCol="0">
              <a:spAutoFit/>
            </a:bodyPr>
            <a:lstStyle/>
            <a:p>
              <a:r>
                <a:rPr lang="en-GB"/>
                <a:t>H</a:t>
              </a:r>
            </a:p>
          </p:txBody>
        </p:sp>
      </p:grpSp>
    </p:spTree>
    <p:extLst>
      <p:ext uri="{BB962C8B-B14F-4D97-AF65-F5344CB8AC3E}">
        <p14:creationId xmlns:p14="http://schemas.microsoft.com/office/powerpoint/2010/main" val="36196807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048B975E-DE78-4A9B-A901-378C8574359D}"/>
              </a:ext>
            </a:extLst>
          </p:cNvPr>
          <p:cNvGrpSpPr/>
          <p:nvPr/>
        </p:nvGrpSpPr>
        <p:grpSpPr>
          <a:xfrm>
            <a:off x="4652467" y="730511"/>
            <a:ext cx="5450158" cy="463194"/>
            <a:chOff x="2876258" y="177838"/>
            <a:chExt cx="4314468" cy="463194"/>
          </a:xfrm>
        </p:grpSpPr>
        <p:sp>
          <p:nvSpPr>
            <p:cNvPr id="2" name="TextBox 1">
              <a:extLst>
                <a:ext uri="{FF2B5EF4-FFF2-40B4-BE49-F238E27FC236}">
                  <a16:creationId xmlns:a16="http://schemas.microsoft.com/office/drawing/2014/main" id="{138CAAE4-3F4D-4129-8277-4F01F83B17AF}"/>
                </a:ext>
              </a:extLst>
            </p:cNvPr>
            <p:cNvSpPr txBox="1"/>
            <p:nvPr/>
          </p:nvSpPr>
          <p:spPr>
            <a:xfrm>
              <a:off x="6836142" y="177964"/>
              <a:ext cx="354584" cy="461665"/>
            </a:xfrm>
            <a:prstGeom prst="rect">
              <a:avLst/>
            </a:prstGeom>
            <a:noFill/>
          </p:spPr>
          <p:txBody>
            <a:bodyPr wrap="none" rtlCol="0">
              <a:spAutoFit/>
            </a:bodyPr>
            <a:lstStyle/>
            <a:p>
              <a:r>
                <a:rPr lang="en-GB" sz="2400" b="1">
                  <a:solidFill>
                    <a:srgbClr val="FF0000"/>
                  </a:solidFill>
                </a:rPr>
                <a:t>4</a:t>
              </a:r>
            </a:p>
          </p:txBody>
        </p:sp>
        <p:sp>
          <p:nvSpPr>
            <p:cNvPr id="12" name="TextBox 11">
              <a:extLst>
                <a:ext uri="{FF2B5EF4-FFF2-40B4-BE49-F238E27FC236}">
                  <a16:creationId xmlns:a16="http://schemas.microsoft.com/office/drawing/2014/main" id="{ADF23ED0-BE4F-41B2-A8E6-30580C1B75BA}"/>
                </a:ext>
              </a:extLst>
            </p:cNvPr>
            <p:cNvSpPr txBox="1"/>
            <p:nvPr/>
          </p:nvSpPr>
          <p:spPr>
            <a:xfrm>
              <a:off x="4250505" y="177838"/>
              <a:ext cx="524503" cy="461665"/>
            </a:xfrm>
            <a:prstGeom prst="rect">
              <a:avLst/>
            </a:prstGeom>
            <a:noFill/>
          </p:spPr>
          <p:txBody>
            <a:bodyPr wrap="none" rtlCol="0">
              <a:spAutoFit/>
            </a:bodyPr>
            <a:lstStyle/>
            <a:p>
              <a:r>
                <a:rPr lang="en-GB" sz="2400" b="1">
                  <a:solidFill>
                    <a:srgbClr val="00B050"/>
                  </a:solidFill>
                </a:rPr>
                <a:t>10</a:t>
              </a:r>
            </a:p>
          </p:txBody>
        </p:sp>
        <p:sp>
          <p:nvSpPr>
            <p:cNvPr id="13" name="TextBox 12">
              <a:extLst>
                <a:ext uri="{FF2B5EF4-FFF2-40B4-BE49-F238E27FC236}">
                  <a16:creationId xmlns:a16="http://schemas.microsoft.com/office/drawing/2014/main" id="{4578DB9C-E786-4EFA-B1A6-5BEF0B5ECD54}"/>
                </a:ext>
              </a:extLst>
            </p:cNvPr>
            <p:cNvSpPr txBox="1"/>
            <p:nvPr/>
          </p:nvSpPr>
          <p:spPr>
            <a:xfrm>
              <a:off x="3275856" y="177964"/>
              <a:ext cx="524503" cy="461665"/>
            </a:xfrm>
            <a:prstGeom prst="rect">
              <a:avLst/>
            </a:prstGeom>
            <a:noFill/>
          </p:spPr>
          <p:txBody>
            <a:bodyPr wrap="none" rtlCol="0">
              <a:spAutoFit/>
            </a:bodyPr>
            <a:lstStyle/>
            <a:p>
              <a:r>
                <a:rPr lang="en-GB" sz="2400" b="1">
                  <a:solidFill>
                    <a:srgbClr val="0000FF"/>
                  </a:solidFill>
                </a:rPr>
                <a:t>12</a:t>
              </a:r>
            </a:p>
          </p:txBody>
        </p:sp>
        <p:sp>
          <p:nvSpPr>
            <p:cNvPr id="14" name="TextBox 13">
              <a:extLst>
                <a:ext uri="{FF2B5EF4-FFF2-40B4-BE49-F238E27FC236}">
                  <a16:creationId xmlns:a16="http://schemas.microsoft.com/office/drawing/2014/main" id="{F5BF3BCD-53CD-4959-87DB-583E66DEF9B3}"/>
                </a:ext>
              </a:extLst>
            </p:cNvPr>
            <p:cNvSpPr txBox="1"/>
            <p:nvPr/>
          </p:nvSpPr>
          <p:spPr>
            <a:xfrm>
              <a:off x="2876258" y="179367"/>
              <a:ext cx="524503" cy="461665"/>
            </a:xfrm>
            <a:prstGeom prst="rect">
              <a:avLst/>
            </a:prstGeom>
            <a:noFill/>
          </p:spPr>
          <p:txBody>
            <a:bodyPr wrap="none" rtlCol="0">
              <a:spAutoFit/>
            </a:bodyPr>
            <a:lstStyle/>
            <a:p>
              <a:r>
                <a:rPr lang="en-GB" sz="2400" b="1">
                  <a:solidFill>
                    <a:srgbClr val="7030A0"/>
                  </a:solidFill>
                </a:rPr>
                <a:t>13</a:t>
              </a:r>
            </a:p>
          </p:txBody>
        </p:sp>
      </p:grpSp>
      <p:grpSp>
        <p:nvGrpSpPr>
          <p:cNvPr id="15" name="Group 14">
            <a:extLst>
              <a:ext uri="{FF2B5EF4-FFF2-40B4-BE49-F238E27FC236}">
                <a16:creationId xmlns:a16="http://schemas.microsoft.com/office/drawing/2014/main" id="{3F84F477-7FFB-4DB0-A341-521118578CE1}"/>
              </a:ext>
            </a:extLst>
          </p:cNvPr>
          <p:cNvGrpSpPr/>
          <p:nvPr/>
        </p:nvGrpSpPr>
        <p:grpSpPr>
          <a:xfrm>
            <a:off x="4714433" y="3492963"/>
            <a:ext cx="5450158" cy="463194"/>
            <a:chOff x="2876258" y="177838"/>
            <a:chExt cx="4314468" cy="463194"/>
          </a:xfrm>
        </p:grpSpPr>
        <p:sp>
          <p:nvSpPr>
            <p:cNvPr id="16" name="TextBox 15">
              <a:extLst>
                <a:ext uri="{FF2B5EF4-FFF2-40B4-BE49-F238E27FC236}">
                  <a16:creationId xmlns:a16="http://schemas.microsoft.com/office/drawing/2014/main" id="{67D90738-C5C1-4720-A363-2690A7D5F973}"/>
                </a:ext>
              </a:extLst>
            </p:cNvPr>
            <p:cNvSpPr txBox="1"/>
            <p:nvPr/>
          </p:nvSpPr>
          <p:spPr>
            <a:xfrm>
              <a:off x="6836142" y="177964"/>
              <a:ext cx="354584" cy="461665"/>
            </a:xfrm>
            <a:prstGeom prst="rect">
              <a:avLst/>
            </a:prstGeom>
            <a:noFill/>
          </p:spPr>
          <p:txBody>
            <a:bodyPr wrap="none" rtlCol="0">
              <a:spAutoFit/>
            </a:bodyPr>
            <a:lstStyle/>
            <a:p>
              <a:r>
                <a:rPr lang="en-GB" sz="2400" b="1">
                  <a:solidFill>
                    <a:srgbClr val="FF0000"/>
                  </a:solidFill>
                </a:rPr>
                <a:t>4</a:t>
              </a:r>
            </a:p>
          </p:txBody>
        </p:sp>
        <p:sp>
          <p:nvSpPr>
            <p:cNvPr id="17" name="TextBox 16">
              <a:extLst>
                <a:ext uri="{FF2B5EF4-FFF2-40B4-BE49-F238E27FC236}">
                  <a16:creationId xmlns:a16="http://schemas.microsoft.com/office/drawing/2014/main" id="{9F0F2A10-8FD4-4F6D-B29F-D7B614DF9FF0}"/>
                </a:ext>
              </a:extLst>
            </p:cNvPr>
            <p:cNvSpPr txBox="1"/>
            <p:nvPr/>
          </p:nvSpPr>
          <p:spPr>
            <a:xfrm>
              <a:off x="4250505" y="177838"/>
              <a:ext cx="524503" cy="461665"/>
            </a:xfrm>
            <a:prstGeom prst="rect">
              <a:avLst/>
            </a:prstGeom>
            <a:noFill/>
          </p:spPr>
          <p:txBody>
            <a:bodyPr wrap="none" rtlCol="0">
              <a:spAutoFit/>
            </a:bodyPr>
            <a:lstStyle/>
            <a:p>
              <a:r>
                <a:rPr lang="en-GB" sz="2400" b="1">
                  <a:solidFill>
                    <a:srgbClr val="00B050"/>
                  </a:solidFill>
                </a:rPr>
                <a:t>10</a:t>
              </a:r>
            </a:p>
          </p:txBody>
        </p:sp>
        <p:sp>
          <p:nvSpPr>
            <p:cNvPr id="18" name="TextBox 17">
              <a:extLst>
                <a:ext uri="{FF2B5EF4-FFF2-40B4-BE49-F238E27FC236}">
                  <a16:creationId xmlns:a16="http://schemas.microsoft.com/office/drawing/2014/main" id="{ECE6A7F8-A123-48CE-988D-56A3CFAF6BFD}"/>
                </a:ext>
              </a:extLst>
            </p:cNvPr>
            <p:cNvSpPr txBox="1"/>
            <p:nvPr/>
          </p:nvSpPr>
          <p:spPr>
            <a:xfrm>
              <a:off x="3275856" y="177964"/>
              <a:ext cx="524503" cy="461665"/>
            </a:xfrm>
            <a:prstGeom prst="rect">
              <a:avLst/>
            </a:prstGeom>
            <a:noFill/>
          </p:spPr>
          <p:txBody>
            <a:bodyPr wrap="none" rtlCol="0">
              <a:spAutoFit/>
            </a:bodyPr>
            <a:lstStyle/>
            <a:p>
              <a:r>
                <a:rPr lang="en-GB" sz="2400" b="1">
                  <a:solidFill>
                    <a:srgbClr val="0000FF"/>
                  </a:solidFill>
                </a:rPr>
                <a:t>12</a:t>
              </a:r>
            </a:p>
          </p:txBody>
        </p:sp>
        <p:sp>
          <p:nvSpPr>
            <p:cNvPr id="19" name="TextBox 18">
              <a:extLst>
                <a:ext uri="{FF2B5EF4-FFF2-40B4-BE49-F238E27FC236}">
                  <a16:creationId xmlns:a16="http://schemas.microsoft.com/office/drawing/2014/main" id="{7A78EBB1-48EE-4708-AE3D-521EEECE3C95}"/>
                </a:ext>
              </a:extLst>
            </p:cNvPr>
            <p:cNvSpPr txBox="1"/>
            <p:nvPr/>
          </p:nvSpPr>
          <p:spPr>
            <a:xfrm>
              <a:off x="2876258" y="179367"/>
              <a:ext cx="524503" cy="461665"/>
            </a:xfrm>
            <a:prstGeom prst="rect">
              <a:avLst/>
            </a:prstGeom>
            <a:noFill/>
          </p:spPr>
          <p:txBody>
            <a:bodyPr wrap="none" rtlCol="0">
              <a:spAutoFit/>
            </a:bodyPr>
            <a:lstStyle/>
            <a:p>
              <a:r>
                <a:rPr lang="en-GB" sz="2400" b="1">
                  <a:solidFill>
                    <a:srgbClr val="7030A0"/>
                  </a:solidFill>
                </a:rPr>
                <a:t>13</a:t>
              </a:r>
            </a:p>
          </p:txBody>
        </p:sp>
      </p:grpSp>
      <p:sp>
        <p:nvSpPr>
          <p:cNvPr id="31" name="TextBox 30">
            <a:extLst>
              <a:ext uri="{FF2B5EF4-FFF2-40B4-BE49-F238E27FC236}">
                <a16:creationId xmlns:a16="http://schemas.microsoft.com/office/drawing/2014/main" id="{A1AA4D74-BA1E-4C03-A216-6DB1D7706106}"/>
              </a:ext>
            </a:extLst>
          </p:cNvPr>
          <p:cNvSpPr txBox="1"/>
          <p:nvPr/>
        </p:nvSpPr>
        <p:spPr>
          <a:xfrm>
            <a:off x="934868" y="4467459"/>
            <a:ext cx="10364450" cy="2128468"/>
          </a:xfrm>
          <a:prstGeom prst="rect">
            <a:avLst/>
          </a:prstGeom>
          <a:noFill/>
        </p:spPr>
        <p:txBody>
          <a:bodyPr wrap="square" rtlCol="0">
            <a:spAutoFit/>
          </a:bodyPr>
          <a:lstStyle/>
          <a:p>
            <a:pPr marL="342900" indent="-342900">
              <a:lnSpc>
                <a:spcPct val="130000"/>
              </a:lnSpc>
              <a:buAutoNum type="arabicPeriod"/>
            </a:pPr>
            <a:r>
              <a:rPr lang="en-GB" sz="2600" dirty="0">
                <a:solidFill>
                  <a:srgbClr val="00B050"/>
                </a:solidFill>
                <a:cs typeface="Calibri" panose="020F0502020204030204" pitchFamily="34" charset="0"/>
              </a:rPr>
              <a:t>Has to do with hydrogen atom</a:t>
            </a:r>
          </a:p>
          <a:p>
            <a:pPr marL="342900" indent="-342900">
              <a:lnSpc>
                <a:spcPct val="130000"/>
              </a:lnSpc>
              <a:buAutoNum type="arabicPeriod"/>
            </a:pPr>
            <a:r>
              <a:rPr lang="en-GB" sz="2600" dirty="0">
                <a:solidFill>
                  <a:srgbClr val="00B050"/>
                </a:solidFill>
                <a:cs typeface="Calibri" panose="020F0502020204030204" pitchFamily="34" charset="0"/>
              </a:rPr>
              <a:t>Has to do with hydrogen electrons (nucleus is too deep)</a:t>
            </a:r>
          </a:p>
          <a:p>
            <a:pPr marL="342900" indent="-342900">
              <a:lnSpc>
                <a:spcPct val="130000"/>
              </a:lnSpc>
              <a:buAutoNum type="arabicPeriod"/>
            </a:pPr>
            <a:r>
              <a:rPr lang="en-GB" sz="2600" dirty="0">
                <a:solidFill>
                  <a:srgbClr val="00B050"/>
                </a:solidFill>
                <a:cs typeface="Calibri" panose="020F0502020204030204" pitchFamily="34" charset="0"/>
              </a:rPr>
              <a:t>Limited in energy absorbed =&gt; Limited in energy allowed – energy levels</a:t>
            </a:r>
          </a:p>
          <a:p>
            <a:pPr>
              <a:lnSpc>
                <a:spcPct val="130000"/>
              </a:lnSpc>
            </a:pPr>
            <a:r>
              <a:rPr lang="en-GB" sz="2600" dirty="0">
                <a:cs typeface="Calibri" panose="020F0502020204030204" pitchFamily="34" charset="0"/>
              </a:rPr>
              <a:t>4. </a:t>
            </a:r>
            <a:r>
              <a:rPr lang="en-GB" sz="2600" dirty="0">
                <a:solidFill>
                  <a:schemeClr val="accent5">
                    <a:lumMod val="50000"/>
                  </a:schemeClr>
                </a:solidFill>
                <a:cs typeface="Calibri" panose="020F0502020204030204" pitchFamily="34" charset="0"/>
              </a:rPr>
              <a:t>Mechanism opposite but otherwise identical for emission</a:t>
            </a:r>
          </a:p>
        </p:txBody>
      </p:sp>
      <p:sp>
        <p:nvSpPr>
          <p:cNvPr id="4" name="TextBox 3">
            <a:extLst>
              <a:ext uri="{FF2B5EF4-FFF2-40B4-BE49-F238E27FC236}">
                <a16:creationId xmlns:a16="http://schemas.microsoft.com/office/drawing/2014/main" id="{3F65AFDD-A3DC-4C09-AC78-A3DE92190222}"/>
              </a:ext>
            </a:extLst>
          </p:cNvPr>
          <p:cNvSpPr txBox="1"/>
          <p:nvPr/>
        </p:nvSpPr>
        <p:spPr>
          <a:xfrm>
            <a:off x="4652467" y="3938062"/>
            <a:ext cx="7331494" cy="400110"/>
          </a:xfrm>
          <a:prstGeom prst="rect">
            <a:avLst/>
          </a:prstGeom>
          <a:noFill/>
        </p:spPr>
        <p:txBody>
          <a:bodyPr wrap="none" rtlCol="0">
            <a:spAutoFit/>
          </a:bodyPr>
          <a:lstStyle/>
          <a:p>
            <a:r>
              <a:rPr lang="en-GB" sz="2000" i="1" dirty="0"/>
              <a:t>4, 10, 12, 13 are ‘fake’ photon energy values used here for simplicity</a:t>
            </a:r>
          </a:p>
        </p:txBody>
      </p:sp>
      <p:sp>
        <p:nvSpPr>
          <p:cNvPr id="24" name="Title 13">
            <a:extLst>
              <a:ext uri="{FF2B5EF4-FFF2-40B4-BE49-F238E27FC236}">
                <a16:creationId xmlns:a16="http://schemas.microsoft.com/office/drawing/2014/main" id="{1F35D2DE-1C1F-45CA-8462-93E365C0EE31}"/>
              </a:ext>
            </a:extLst>
          </p:cNvPr>
          <p:cNvSpPr txBox="1">
            <a:spLocks/>
          </p:cNvSpPr>
          <p:nvPr/>
        </p:nvSpPr>
        <p:spPr>
          <a:xfrm>
            <a:off x="913774" y="99287"/>
            <a:ext cx="10364451" cy="725027"/>
          </a:xfrm>
          <a:prstGeom prst="rect">
            <a:avLst/>
          </a:prstGeom>
        </p:spPr>
        <p:txBody>
          <a:bodyPr>
            <a:normAutofit/>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dirty="0">
                <a:effectLst>
                  <a:outerShdw blurRad="38100" dist="38100" dir="2700000" algn="tl">
                    <a:srgbClr val="000000">
                      <a:alpha val="43137"/>
                    </a:srgbClr>
                  </a:outerShdw>
                </a:effectLst>
              </a:rPr>
              <a:t>Absorption and emission</a:t>
            </a:r>
          </a:p>
        </p:txBody>
      </p:sp>
      <p:pic>
        <p:nvPicPr>
          <p:cNvPr id="25" name="Picture 24">
            <a:extLst>
              <a:ext uri="{FF2B5EF4-FFF2-40B4-BE49-F238E27FC236}">
                <a16:creationId xmlns:a16="http://schemas.microsoft.com/office/drawing/2014/main" id="{266DF705-F82C-42C0-BE56-6A3690711F2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82588" r="1098" b="1106"/>
          <a:stretch/>
        </p:blipFill>
        <p:spPr bwMode="auto">
          <a:xfrm>
            <a:off x="4412673" y="1143458"/>
            <a:ext cx="6018155" cy="825062"/>
          </a:xfrm>
          <a:prstGeom prst="rect">
            <a:avLst/>
          </a:prstGeom>
          <a:noFill/>
          <a:extLst>
            <a:ext uri="{909E8E84-426E-40DD-AFC4-6F175D3DCCD1}">
              <a14:hiddenFill xmlns:a14="http://schemas.microsoft.com/office/drawing/2010/main">
                <a:solidFill>
                  <a:srgbClr val="FFFFFF"/>
                </a:solidFill>
              </a14:hiddenFill>
            </a:ext>
          </a:extLst>
        </p:spPr>
      </p:pic>
      <p:pic>
        <p:nvPicPr>
          <p:cNvPr id="26" name="Picture 6">
            <a:extLst>
              <a:ext uri="{FF2B5EF4-FFF2-40B4-BE49-F238E27FC236}">
                <a16:creationId xmlns:a16="http://schemas.microsoft.com/office/drawing/2014/main" id="{E9969202-24A5-48DF-81F4-1BBF62D0623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49170" r="1681" b="35464"/>
          <a:stretch/>
        </p:blipFill>
        <p:spPr bwMode="auto">
          <a:xfrm>
            <a:off x="4412673" y="2635679"/>
            <a:ext cx="6018155" cy="846500"/>
          </a:xfrm>
          <a:prstGeom prst="rect">
            <a:avLst/>
          </a:prstGeom>
          <a:noFill/>
          <a:extLst>
            <a:ext uri="{909E8E84-426E-40DD-AFC4-6F175D3DCCD1}">
              <a14:hiddenFill xmlns:a14="http://schemas.microsoft.com/office/drawing/2010/main">
                <a:solidFill>
                  <a:srgbClr val="FFFFFF"/>
                </a:solidFill>
              </a14:hiddenFill>
            </a:ext>
          </a:extLst>
        </p:spPr>
      </p:pic>
      <p:sp>
        <p:nvSpPr>
          <p:cNvPr id="27" name="TextBox 26">
            <a:extLst>
              <a:ext uri="{FF2B5EF4-FFF2-40B4-BE49-F238E27FC236}">
                <a16:creationId xmlns:a16="http://schemas.microsoft.com/office/drawing/2014/main" id="{ABF7B3E9-44E0-4D60-977F-9B49CC1D66D3}"/>
              </a:ext>
            </a:extLst>
          </p:cNvPr>
          <p:cNvSpPr txBox="1"/>
          <p:nvPr/>
        </p:nvSpPr>
        <p:spPr>
          <a:xfrm>
            <a:off x="434424" y="1399417"/>
            <a:ext cx="4278530" cy="492443"/>
          </a:xfrm>
          <a:prstGeom prst="rect">
            <a:avLst/>
          </a:prstGeom>
          <a:noFill/>
        </p:spPr>
        <p:txBody>
          <a:bodyPr wrap="square" rtlCol="0">
            <a:spAutoFit/>
          </a:bodyPr>
          <a:lstStyle/>
          <a:p>
            <a:r>
              <a:rPr lang="en-GB" sz="2600" b="1">
                <a:solidFill>
                  <a:srgbClr val="00B050"/>
                </a:solidFill>
              </a:rPr>
              <a:t>ABSORPTION SPECTRUM</a:t>
            </a:r>
          </a:p>
        </p:txBody>
      </p:sp>
      <p:sp>
        <p:nvSpPr>
          <p:cNvPr id="28" name="TextBox 27">
            <a:extLst>
              <a:ext uri="{FF2B5EF4-FFF2-40B4-BE49-F238E27FC236}">
                <a16:creationId xmlns:a16="http://schemas.microsoft.com/office/drawing/2014/main" id="{FF79B02A-F00F-4514-871D-18721E40C20B}"/>
              </a:ext>
            </a:extLst>
          </p:cNvPr>
          <p:cNvSpPr txBox="1"/>
          <p:nvPr/>
        </p:nvSpPr>
        <p:spPr>
          <a:xfrm>
            <a:off x="897056" y="2806004"/>
            <a:ext cx="3659118" cy="492443"/>
          </a:xfrm>
          <a:prstGeom prst="rect">
            <a:avLst/>
          </a:prstGeom>
          <a:noFill/>
        </p:spPr>
        <p:txBody>
          <a:bodyPr wrap="square" rtlCol="0">
            <a:spAutoFit/>
          </a:bodyPr>
          <a:lstStyle/>
          <a:p>
            <a:r>
              <a:rPr lang="en-GB" sz="2600" b="1">
                <a:solidFill>
                  <a:schemeClr val="accent5">
                    <a:lumMod val="50000"/>
                  </a:schemeClr>
                </a:solidFill>
              </a:rPr>
              <a:t>EMISSION SPECTRUM</a:t>
            </a:r>
          </a:p>
        </p:txBody>
      </p:sp>
    </p:spTree>
    <p:extLst>
      <p:ext uri="{BB962C8B-B14F-4D97-AF65-F5344CB8AC3E}">
        <p14:creationId xmlns:p14="http://schemas.microsoft.com/office/powerpoint/2010/main" val="26156995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0EAEE84-0D3C-4346-8CF7-6F45B1954ABC}"/>
              </a:ext>
            </a:extLst>
          </p:cNvPr>
          <p:cNvSpPr txBox="1"/>
          <p:nvPr/>
        </p:nvSpPr>
        <p:spPr>
          <a:xfrm>
            <a:off x="1128237" y="5795070"/>
            <a:ext cx="4175675" cy="892552"/>
          </a:xfrm>
          <a:prstGeom prst="rect">
            <a:avLst/>
          </a:prstGeom>
          <a:noFill/>
          <a:ln w="19050">
            <a:solidFill>
              <a:srgbClr val="FF0000"/>
            </a:solidFill>
          </a:ln>
        </p:spPr>
        <p:txBody>
          <a:bodyPr wrap="square" rtlCol="0">
            <a:spAutoFit/>
          </a:bodyPr>
          <a:lstStyle/>
          <a:p>
            <a:r>
              <a:rPr lang="en-GB" sz="2600">
                <a:solidFill>
                  <a:srgbClr val="FF0000"/>
                </a:solidFill>
                <a:latin typeface="Calibri" panose="020F0502020204030204" pitchFamily="34" charset="0"/>
                <a:cs typeface="Calibri" panose="020F0502020204030204" pitchFamily="34" charset="0"/>
              </a:rPr>
              <a:t>in H atom electrons have only certain allowed energies</a:t>
            </a:r>
          </a:p>
        </p:txBody>
      </p:sp>
      <p:pic>
        <p:nvPicPr>
          <p:cNvPr id="32" name="Picture 31">
            <a:extLst>
              <a:ext uri="{FF2B5EF4-FFF2-40B4-BE49-F238E27FC236}">
                <a16:creationId xmlns:a16="http://schemas.microsoft.com/office/drawing/2014/main" id="{88D82F75-C338-4CAC-8864-E28236A216EE}"/>
              </a:ext>
            </a:extLst>
          </p:cNvPr>
          <p:cNvPicPr>
            <a:picLocks noChangeAspect="1"/>
          </p:cNvPicPr>
          <p:nvPr/>
        </p:nvPicPr>
        <p:blipFill rotWithShape="1">
          <a:blip r:embed="rId3"/>
          <a:srcRect l="15148" t="13326"/>
          <a:stretch/>
        </p:blipFill>
        <p:spPr>
          <a:xfrm>
            <a:off x="93268" y="283674"/>
            <a:ext cx="5654577" cy="5553165"/>
          </a:xfrm>
          <a:prstGeom prst="rect">
            <a:avLst/>
          </a:prstGeom>
        </p:spPr>
      </p:pic>
      <p:sp>
        <p:nvSpPr>
          <p:cNvPr id="80" name="Title 13">
            <a:extLst>
              <a:ext uri="{FF2B5EF4-FFF2-40B4-BE49-F238E27FC236}">
                <a16:creationId xmlns:a16="http://schemas.microsoft.com/office/drawing/2014/main" id="{FDC1C429-4128-43F4-96B8-B564DA788019}"/>
              </a:ext>
            </a:extLst>
          </p:cNvPr>
          <p:cNvSpPr txBox="1">
            <a:spLocks/>
          </p:cNvSpPr>
          <p:nvPr/>
        </p:nvSpPr>
        <p:spPr>
          <a:xfrm>
            <a:off x="2726071" y="40260"/>
            <a:ext cx="4843254" cy="725027"/>
          </a:xfrm>
          <a:prstGeom prst="rect">
            <a:avLst/>
          </a:prstGeom>
        </p:spPr>
        <p:txBody>
          <a:bodyPr>
            <a:normAutofit/>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a:effectLst>
                  <a:outerShdw blurRad="38100" dist="38100" dir="2700000" algn="tl">
                    <a:srgbClr val="000000">
                      <a:alpha val="43137"/>
                    </a:srgbClr>
                  </a:outerShdw>
                </a:effectLst>
              </a:rPr>
              <a:t>Energy levels</a:t>
            </a:r>
          </a:p>
        </p:txBody>
      </p:sp>
      <p:grpSp>
        <p:nvGrpSpPr>
          <p:cNvPr id="82" name="Group 81">
            <a:extLst>
              <a:ext uri="{FF2B5EF4-FFF2-40B4-BE49-F238E27FC236}">
                <a16:creationId xmlns:a16="http://schemas.microsoft.com/office/drawing/2014/main" id="{205B1F42-82CF-4BA7-B4FA-DA73D106C290}"/>
              </a:ext>
            </a:extLst>
          </p:cNvPr>
          <p:cNvGrpSpPr/>
          <p:nvPr/>
        </p:nvGrpSpPr>
        <p:grpSpPr>
          <a:xfrm>
            <a:off x="6394444" y="116632"/>
            <a:ext cx="5654577" cy="6366888"/>
            <a:chOff x="4649287" y="-598315"/>
            <a:chExt cx="4539471" cy="5337207"/>
          </a:xfrm>
        </p:grpSpPr>
        <p:grpSp>
          <p:nvGrpSpPr>
            <p:cNvPr id="83" name="Group 82">
              <a:extLst>
                <a:ext uri="{FF2B5EF4-FFF2-40B4-BE49-F238E27FC236}">
                  <a16:creationId xmlns:a16="http://schemas.microsoft.com/office/drawing/2014/main" id="{1FEFED7F-9D96-46EF-9701-644E77A3E889}"/>
                </a:ext>
              </a:extLst>
            </p:cNvPr>
            <p:cNvGrpSpPr/>
            <p:nvPr/>
          </p:nvGrpSpPr>
          <p:grpSpPr>
            <a:xfrm>
              <a:off x="4649287" y="496704"/>
              <a:ext cx="4063030" cy="4242188"/>
              <a:chOff x="4649287" y="496704"/>
              <a:chExt cx="4063030" cy="4242188"/>
            </a:xfrm>
          </p:grpSpPr>
          <p:grpSp>
            <p:nvGrpSpPr>
              <p:cNvPr id="99" name="Group 98">
                <a:extLst>
                  <a:ext uri="{FF2B5EF4-FFF2-40B4-BE49-F238E27FC236}">
                    <a16:creationId xmlns:a16="http://schemas.microsoft.com/office/drawing/2014/main" id="{B7D5AC8B-2926-4C58-91B3-38797A1A828A}"/>
                  </a:ext>
                </a:extLst>
              </p:cNvPr>
              <p:cNvGrpSpPr>
                <a:grpSpLocks noChangeAspect="1"/>
              </p:cNvGrpSpPr>
              <p:nvPr/>
            </p:nvGrpSpPr>
            <p:grpSpPr>
              <a:xfrm>
                <a:off x="4988280" y="564820"/>
                <a:ext cx="3498498" cy="3424104"/>
                <a:chOff x="5473432" y="2200929"/>
                <a:chExt cx="2515741" cy="2462245"/>
              </a:xfrm>
            </p:grpSpPr>
            <p:sp>
              <p:nvSpPr>
                <p:cNvPr id="114" name="Oval 113">
                  <a:extLst>
                    <a:ext uri="{FF2B5EF4-FFF2-40B4-BE49-F238E27FC236}">
                      <a16:creationId xmlns:a16="http://schemas.microsoft.com/office/drawing/2014/main" id="{827BDCAC-9654-4778-8F08-E6CAE88C858A}"/>
                    </a:ext>
                  </a:extLst>
                </p:cNvPr>
                <p:cNvSpPr/>
                <p:nvPr/>
              </p:nvSpPr>
              <p:spPr>
                <a:xfrm>
                  <a:off x="6002849" y="2730433"/>
                  <a:ext cx="1449469" cy="1418647"/>
                </a:xfrm>
                <a:prstGeom prst="ellipse">
                  <a:avLst/>
                </a:prstGeom>
                <a:noFill/>
                <a:ln w="19050">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cs typeface="Calibri" panose="020F0502020204030204" pitchFamily="34" charset="0"/>
                  </a:endParaRPr>
                </a:p>
              </p:txBody>
            </p:sp>
            <p:sp>
              <p:nvSpPr>
                <p:cNvPr id="115" name="Oval 114">
                  <a:extLst>
                    <a:ext uri="{FF2B5EF4-FFF2-40B4-BE49-F238E27FC236}">
                      <a16:creationId xmlns:a16="http://schemas.microsoft.com/office/drawing/2014/main" id="{A3C64C1D-44E9-49B3-B1C3-4379341179FD}"/>
                    </a:ext>
                  </a:extLst>
                </p:cNvPr>
                <p:cNvSpPr>
                  <a:spLocks noChangeAspect="1"/>
                </p:cNvSpPr>
                <p:nvPr/>
              </p:nvSpPr>
              <p:spPr>
                <a:xfrm>
                  <a:off x="6238924" y="2939892"/>
                  <a:ext cx="977318" cy="978215"/>
                </a:xfrm>
                <a:prstGeom prst="ellipse">
                  <a:avLst/>
                </a:prstGeom>
                <a:noFill/>
                <a:ln w="190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cs typeface="Calibri" panose="020F0502020204030204" pitchFamily="34" charset="0"/>
                  </a:endParaRPr>
                </a:p>
              </p:txBody>
            </p:sp>
            <p:sp>
              <p:nvSpPr>
                <p:cNvPr id="116" name="Oval 115">
                  <a:extLst>
                    <a:ext uri="{FF2B5EF4-FFF2-40B4-BE49-F238E27FC236}">
                      <a16:creationId xmlns:a16="http://schemas.microsoft.com/office/drawing/2014/main" id="{48552577-7638-44AD-A260-256087780CB1}"/>
                    </a:ext>
                  </a:extLst>
                </p:cNvPr>
                <p:cNvSpPr>
                  <a:spLocks noChangeAspect="1"/>
                </p:cNvSpPr>
                <p:nvPr/>
              </p:nvSpPr>
              <p:spPr>
                <a:xfrm>
                  <a:off x="6451520" y="3159581"/>
                  <a:ext cx="556940" cy="557451"/>
                </a:xfrm>
                <a:prstGeom prst="ellipse">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cs typeface="Calibri" panose="020F0502020204030204" pitchFamily="34" charset="0"/>
                  </a:endParaRPr>
                </a:p>
              </p:txBody>
            </p:sp>
            <p:sp>
              <p:nvSpPr>
                <p:cNvPr id="117" name="Oval 116">
                  <a:extLst>
                    <a:ext uri="{FF2B5EF4-FFF2-40B4-BE49-F238E27FC236}">
                      <a16:creationId xmlns:a16="http://schemas.microsoft.com/office/drawing/2014/main" id="{D8E68BDB-B4D4-4F3B-B8C0-D884F88FB667}"/>
                    </a:ext>
                  </a:extLst>
                </p:cNvPr>
                <p:cNvSpPr>
                  <a:spLocks noChangeAspect="1"/>
                </p:cNvSpPr>
                <p:nvPr/>
              </p:nvSpPr>
              <p:spPr>
                <a:xfrm>
                  <a:off x="5771140" y="2486484"/>
                  <a:ext cx="1932679" cy="1891582"/>
                </a:xfrm>
                <a:prstGeom prst="ellipse">
                  <a:avLst/>
                </a:prstGeom>
                <a:noFill/>
                <a:ln w="1905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cs typeface="Calibri" panose="020F0502020204030204" pitchFamily="34" charset="0"/>
                  </a:endParaRPr>
                </a:p>
              </p:txBody>
            </p:sp>
            <p:sp>
              <p:nvSpPr>
                <p:cNvPr id="118" name="Oval 117">
                  <a:extLst>
                    <a:ext uri="{FF2B5EF4-FFF2-40B4-BE49-F238E27FC236}">
                      <a16:creationId xmlns:a16="http://schemas.microsoft.com/office/drawing/2014/main" id="{E1C9E909-BC44-4C0F-949A-58AFC70C9389}"/>
                    </a:ext>
                  </a:extLst>
                </p:cNvPr>
                <p:cNvSpPr>
                  <a:spLocks noChangeAspect="1"/>
                </p:cNvSpPr>
                <p:nvPr/>
              </p:nvSpPr>
              <p:spPr>
                <a:xfrm>
                  <a:off x="5473432" y="2200929"/>
                  <a:ext cx="2515741" cy="2462245"/>
                </a:xfrm>
                <a:prstGeom prst="ellipse">
                  <a:avLst/>
                </a:prstGeom>
                <a:noFill/>
                <a:ln w="19050">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cs typeface="Calibri" panose="020F0502020204030204" pitchFamily="34" charset="0"/>
                  </a:endParaRPr>
                </a:p>
              </p:txBody>
            </p:sp>
          </p:grpSp>
          <p:sp>
            <p:nvSpPr>
              <p:cNvPr id="100" name="TextBox 99">
                <a:extLst>
                  <a:ext uri="{FF2B5EF4-FFF2-40B4-BE49-F238E27FC236}">
                    <a16:creationId xmlns:a16="http://schemas.microsoft.com/office/drawing/2014/main" id="{ED988487-281F-4073-B759-5705254BACC2}"/>
                  </a:ext>
                </a:extLst>
              </p:cNvPr>
              <p:cNvSpPr txBox="1"/>
              <p:nvPr/>
            </p:nvSpPr>
            <p:spPr>
              <a:xfrm>
                <a:off x="6560452" y="2024486"/>
                <a:ext cx="295590" cy="599499"/>
              </a:xfrm>
              <a:prstGeom prst="rect">
                <a:avLst/>
              </a:prstGeom>
              <a:noFill/>
            </p:spPr>
            <p:txBody>
              <a:bodyPr wrap="square">
                <a:spAutoFit/>
              </a:bodyPr>
              <a:lstStyle/>
              <a:p>
                <a:r>
                  <a:rPr lang="en-GB" sz="3600" dirty="0">
                    <a:cs typeface="Calibri" panose="020F0502020204030204" pitchFamily="34" charset="0"/>
                  </a:rPr>
                  <a:t>•</a:t>
                </a:r>
              </a:p>
            </p:txBody>
          </p:sp>
          <p:sp>
            <p:nvSpPr>
              <p:cNvPr id="101" name="TextBox 100">
                <a:extLst>
                  <a:ext uri="{FF2B5EF4-FFF2-40B4-BE49-F238E27FC236}">
                    <a16:creationId xmlns:a16="http://schemas.microsoft.com/office/drawing/2014/main" id="{DCCECB51-C77A-4B7B-BCE1-1337F3CA33EE}"/>
                  </a:ext>
                </a:extLst>
              </p:cNvPr>
              <p:cNvSpPr txBox="1"/>
              <p:nvPr/>
            </p:nvSpPr>
            <p:spPr>
              <a:xfrm>
                <a:off x="4649287" y="496704"/>
                <a:ext cx="826042" cy="371119"/>
              </a:xfrm>
              <a:prstGeom prst="rect">
                <a:avLst/>
              </a:prstGeom>
              <a:noFill/>
            </p:spPr>
            <p:txBody>
              <a:bodyPr wrap="none" rtlCol="0">
                <a:spAutoFit/>
              </a:bodyPr>
              <a:lstStyle/>
              <a:p>
                <a:r>
                  <a:rPr lang="en-GB" sz="2000">
                    <a:cs typeface="Calibri" panose="020F0502020204030204" pitchFamily="34" charset="0"/>
                  </a:rPr>
                  <a:t>nucleus</a:t>
                </a:r>
              </a:p>
            </p:txBody>
          </p:sp>
          <p:sp>
            <p:nvSpPr>
              <p:cNvPr id="102" name="TextBox 101">
                <a:extLst>
                  <a:ext uri="{FF2B5EF4-FFF2-40B4-BE49-F238E27FC236}">
                    <a16:creationId xmlns:a16="http://schemas.microsoft.com/office/drawing/2014/main" id="{3BC81B65-55D8-4BA8-A8E6-D1C258381154}"/>
                  </a:ext>
                </a:extLst>
              </p:cNvPr>
              <p:cNvSpPr txBox="1"/>
              <p:nvPr/>
            </p:nvSpPr>
            <p:spPr>
              <a:xfrm>
                <a:off x="4934160" y="3800304"/>
                <a:ext cx="916681" cy="513856"/>
              </a:xfrm>
              <a:prstGeom prst="rect">
                <a:avLst/>
              </a:prstGeom>
              <a:noFill/>
            </p:spPr>
            <p:txBody>
              <a:bodyPr wrap="none" rtlCol="0">
                <a:spAutoFit/>
              </a:bodyPr>
              <a:lstStyle/>
              <a:p>
                <a:r>
                  <a:rPr lang="en-GB">
                    <a:cs typeface="Calibri" panose="020F0502020204030204" pitchFamily="34" charset="0"/>
                  </a:rPr>
                  <a:t>n = 1</a:t>
                </a:r>
              </a:p>
              <a:p>
                <a:r>
                  <a:rPr lang="en-GB" sz="1200" b="1">
                    <a:cs typeface="Calibri" panose="020F0502020204030204" pitchFamily="34" charset="0"/>
                  </a:rPr>
                  <a:t>ground state</a:t>
                </a:r>
              </a:p>
            </p:txBody>
          </p:sp>
          <p:sp>
            <p:nvSpPr>
              <p:cNvPr id="103" name="TextBox 102">
                <a:extLst>
                  <a:ext uri="{FF2B5EF4-FFF2-40B4-BE49-F238E27FC236}">
                    <a16:creationId xmlns:a16="http://schemas.microsoft.com/office/drawing/2014/main" id="{BD63C7C2-A8AD-4A82-A4CB-E732D06EEE55}"/>
                  </a:ext>
                </a:extLst>
              </p:cNvPr>
              <p:cNvSpPr txBox="1"/>
              <p:nvPr/>
            </p:nvSpPr>
            <p:spPr>
              <a:xfrm>
                <a:off x="5667259" y="4225036"/>
                <a:ext cx="1088019" cy="513856"/>
              </a:xfrm>
              <a:prstGeom prst="rect">
                <a:avLst/>
              </a:prstGeom>
              <a:noFill/>
            </p:spPr>
            <p:txBody>
              <a:bodyPr wrap="none" rtlCol="0">
                <a:spAutoFit/>
              </a:bodyPr>
              <a:lstStyle/>
              <a:p>
                <a:r>
                  <a:rPr lang="en-GB">
                    <a:solidFill>
                      <a:srgbClr val="FF0000"/>
                    </a:solidFill>
                    <a:cs typeface="Calibri" panose="020F0502020204030204" pitchFamily="34" charset="0"/>
                  </a:rPr>
                  <a:t>n = 2</a:t>
                </a:r>
              </a:p>
              <a:p>
                <a:r>
                  <a:rPr lang="en-GB" sz="1200" b="1">
                    <a:solidFill>
                      <a:srgbClr val="FF0000"/>
                    </a:solidFill>
                    <a:cs typeface="Calibri" panose="020F0502020204030204" pitchFamily="34" charset="0"/>
                  </a:rPr>
                  <a:t>1</a:t>
                </a:r>
                <a:r>
                  <a:rPr lang="en-GB" sz="1200" b="1" baseline="30000">
                    <a:solidFill>
                      <a:srgbClr val="FF0000"/>
                    </a:solidFill>
                    <a:cs typeface="Calibri" panose="020F0502020204030204" pitchFamily="34" charset="0"/>
                  </a:rPr>
                  <a:t>st</a:t>
                </a:r>
                <a:r>
                  <a:rPr lang="en-GB" sz="1200" b="1">
                    <a:solidFill>
                      <a:srgbClr val="FF0000"/>
                    </a:solidFill>
                    <a:cs typeface="Calibri" panose="020F0502020204030204" pitchFamily="34" charset="0"/>
                  </a:rPr>
                  <a:t> excited state</a:t>
                </a:r>
              </a:p>
            </p:txBody>
          </p:sp>
          <p:sp>
            <p:nvSpPr>
              <p:cNvPr id="104" name="TextBox 103">
                <a:extLst>
                  <a:ext uri="{FF2B5EF4-FFF2-40B4-BE49-F238E27FC236}">
                    <a16:creationId xmlns:a16="http://schemas.microsoft.com/office/drawing/2014/main" id="{E3C02920-C747-442B-AEE9-F09C38CE62B4}"/>
                  </a:ext>
                </a:extLst>
              </p:cNvPr>
              <p:cNvSpPr txBox="1"/>
              <p:nvPr/>
            </p:nvSpPr>
            <p:spPr>
              <a:xfrm>
                <a:off x="6555936" y="4306796"/>
                <a:ext cx="644527" cy="342571"/>
              </a:xfrm>
              <a:prstGeom prst="rect">
                <a:avLst/>
              </a:prstGeom>
              <a:noFill/>
            </p:spPr>
            <p:txBody>
              <a:bodyPr wrap="none" rtlCol="0">
                <a:spAutoFit/>
              </a:bodyPr>
              <a:lstStyle/>
              <a:p>
                <a:r>
                  <a:rPr lang="en-GB">
                    <a:solidFill>
                      <a:srgbClr val="00B0F0"/>
                    </a:solidFill>
                    <a:cs typeface="Calibri" panose="020F0502020204030204" pitchFamily="34" charset="0"/>
                  </a:rPr>
                  <a:t>n = 3</a:t>
                </a:r>
              </a:p>
            </p:txBody>
          </p:sp>
          <p:sp>
            <p:nvSpPr>
              <p:cNvPr id="105" name="TextBox 104">
                <a:extLst>
                  <a:ext uri="{FF2B5EF4-FFF2-40B4-BE49-F238E27FC236}">
                    <a16:creationId xmlns:a16="http://schemas.microsoft.com/office/drawing/2014/main" id="{38A0140A-FC29-4F02-A861-85FCDD5A4060}"/>
                  </a:ext>
                </a:extLst>
              </p:cNvPr>
              <p:cNvSpPr txBox="1"/>
              <p:nvPr/>
            </p:nvSpPr>
            <p:spPr>
              <a:xfrm>
                <a:off x="7411907" y="4092137"/>
                <a:ext cx="644527" cy="342571"/>
              </a:xfrm>
              <a:prstGeom prst="rect">
                <a:avLst/>
              </a:prstGeom>
              <a:noFill/>
            </p:spPr>
            <p:txBody>
              <a:bodyPr wrap="none" rtlCol="0">
                <a:spAutoFit/>
              </a:bodyPr>
              <a:lstStyle/>
              <a:p>
                <a:r>
                  <a:rPr lang="en-GB">
                    <a:solidFill>
                      <a:srgbClr val="0070C0"/>
                    </a:solidFill>
                    <a:cs typeface="Calibri" panose="020F0502020204030204" pitchFamily="34" charset="0"/>
                  </a:rPr>
                  <a:t>n = 4</a:t>
                </a:r>
              </a:p>
            </p:txBody>
          </p:sp>
          <p:sp>
            <p:nvSpPr>
              <p:cNvPr id="106" name="TextBox 105">
                <a:extLst>
                  <a:ext uri="{FF2B5EF4-FFF2-40B4-BE49-F238E27FC236}">
                    <a16:creationId xmlns:a16="http://schemas.microsoft.com/office/drawing/2014/main" id="{23197AC4-67B0-4E0E-9DB3-57D49053E594}"/>
                  </a:ext>
                </a:extLst>
              </p:cNvPr>
              <p:cNvSpPr txBox="1"/>
              <p:nvPr/>
            </p:nvSpPr>
            <p:spPr>
              <a:xfrm>
                <a:off x="8067790" y="3613968"/>
                <a:ext cx="644527" cy="342571"/>
              </a:xfrm>
              <a:prstGeom prst="rect">
                <a:avLst/>
              </a:prstGeom>
              <a:noFill/>
            </p:spPr>
            <p:txBody>
              <a:bodyPr wrap="none" rtlCol="0">
                <a:spAutoFit/>
              </a:bodyPr>
              <a:lstStyle/>
              <a:p>
                <a:r>
                  <a:rPr lang="en-GB">
                    <a:solidFill>
                      <a:srgbClr val="7030A0"/>
                    </a:solidFill>
                    <a:cs typeface="Calibri" panose="020F0502020204030204" pitchFamily="34" charset="0"/>
                  </a:rPr>
                  <a:t>n = 5</a:t>
                </a:r>
              </a:p>
            </p:txBody>
          </p:sp>
          <p:cxnSp>
            <p:nvCxnSpPr>
              <p:cNvPr id="107" name="Straight Arrow Connector 106">
                <a:extLst>
                  <a:ext uri="{FF2B5EF4-FFF2-40B4-BE49-F238E27FC236}">
                    <a16:creationId xmlns:a16="http://schemas.microsoft.com/office/drawing/2014/main" id="{9F095856-7871-4EE4-AEC4-E6A7FC7BE89D}"/>
                  </a:ext>
                </a:extLst>
              </p:cNvPr>
              <p:cNvCxnSpPr>
                <a:cxnSpLocks/>
                <a:stCxn id="102" idx="0"/>
                <a:endCxn id="116" idx="3"/>
              </p:cNvCxnSpPr>
              <p:nvPr/>
            </p:nvCxnSpPr>
            <p:spPr>
              <a:xfrm flipV="1">
                <a:off x="5392501" y="2559651"/>
                <a:ext cx="1069374" cy="1240652"/>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08" name="Straight Arrow Connector 107">
                <a:extLst>
                  <a:ext uri="{FF2B5EF4-FFF2-40B4-BE49-F238E27FC236}">
                    <a16:creationId xmlns:a16="http://schemas.microsoft.com/office/drawing/2014/main" id="{0FDDB4AD-DAA3-4CDD-98E6-DD0253C1C087}"/>
                  </a:ext>
                </a:extLst>
              </p:cNvPr>
              <p:cNvCxnSpPr>
                <a:cxnSpLocks/>
                <a:stCxn id="103" idx="0"/>
              </p:cNvCxnSpPr>
              <p:nvPr/>
            </p:nvCxnSpPr>
            <p:spPr>
              <a:xfrm flipV="1">
                <a:off x="6211269" y="2903284"/>
                <a:ext cx="286781" cy="1321752"/>
              </a:xfrm>
              <a:prstGeom prst="straightConnector1">
                <a:avLst/>
              </a:prstGeom>
              <a:ln w="127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09" name="Straight Arrow Connector 108">
                <a:extLst>
                  <a:ext uri="{FF2B5EF4-FFF2-40B4-BE49-F238E27FC236}">
                    <a16:creationId xmlns:a16="http://schemas.microsoft.com/office/drawing/2014/main" id="{00999A13-879F-482C-B4A0-EA2D5AC819D1}"/>
                  </a:ext>
                </a:extLst>
              </p:cNvPr>
              <p:cNvCxnSpPr>
                <a:cxnSpLocks/>
                <a:stCxn id="104" idx="0"/>
              </p:cNvCxnSpPr>
              <p:nvPr/>
            </p:nvCxnSpPr>
            <p:spPr>
              <a:xfrm flipH="1" flipV="1">
                <a:off x="6858210" y="3319790"/>
                <a:ext cx="19991" cy="987006"/>
              </a:xfrm>
              <a:prstGeom prst="straightConnector1">
                <a:avLst/>
              </a:prstGeom>
              <a:ln w="12700">
                <a:solidFill>
                  <a:srgbClr val="00B0F0"/>
                </a:solidFill>
                <a:tailEnd type="triangle"/>
              </a:ln>
            </p:spPr>
            <p:style>
              <a:lnRef idx="1">
                <a:schemeClr val="accent1"/>
              </a:lnRef>
              <a:fillRef idx="0">
                <a:schemeClr val="accent1"/>
              </a:fillRef>
              <a:effectRef idx="0">
                <a:schemeClr val="accent1"/>
              </a:effectRef>
              <a:fontRef idx="minor">
                <a:schemeClr val="tx1"/>
              </a:fontRef>
            </p:style>
          </p:cxnSp>
          <p:cxnSp>
            <p:nvCxnSpPr>
              <p:cNvPr id="110" name="Straight Arrow Connector 109">
                <a:extLst>
                  <a:ext uri="{FF2B5EF4-FFF2-40B4-BE49-F238E27FC236}">
                    <a16:creationId xmlns:a16="http://schemas.microsoft.com/office/drawing/2014/main" id="{9F889E48-3FFA-46E3-A0B3-BD4D3A14B28C}"/>
                  </a:ext>
                </a:extLst>
              </p:cNvPr>
              <p:cNvCxnSpPr>
                <a:cxnSpLocks/>
                <a:stCxn id="105" idx="0"/>
              </p:cNvCxnSpPr>
              <p:nvPr/>
            </p:nvCxnSpPr>
            <p:spPr>
              <a:xfrm flipH="1" flipV="1">
                <a:off x="7420999" y="3404293"/>
                <a:ext cx="313172" cy="687844"/>
              </a:xfrm>
              <a:prstGeom prst="straightConnector1">
                <a:avLst/>
              </a:prstGeom>
              <a:ln w="12700">
                <a:solidFill>
                  <a:srgbClr val="0070C0"/>
                </a:solidFill>
                <a:tailEnd type="triangle"/>
              </a:ln>
            </p:spPr>
            <p:style>
              <a:lnRef idx="1">
                <a:schemeClr val="accent1"/>
              </a:lnRef>
              <a:fillRef idx="0">
                <a:schemeClr val="accent1"/>
              </a:fillRef>
              <a:effectRef idx="0">
                <a:schemeClr val="accent1"/>
              </a:effectRef>
              <a:fontRef idx="minor">
                <a:schemeClr val="tx1"/>
              </a:fontRef>
            </p:style>
          </p:cxnSp>
          <p:cxnSp>
            <p:nvCxnSpPr>
              <p:cNvPr id="111" name="Straight Arrow Connector 110">
                <a:extLst>
                  <a:ext uri="{FF2B5EF4-FFF2-40B4-BE49-F238E27FC236}">
                    <a16:creationId xmlns:a16="http://schemas.microsoft.com/office/drawing/2014/main" id="{2A3FA828-A2E6-469F-A8C0-BB8E515E62D7}"/>
                  </a:ext>
                </a:extLst>
              </p:cNvPr>
              <p:cNvCxnSpPr>
                <a:cxnSpLocks/>
              </p:cNvCxnSpPr>
              <p:nvPr/>
            </p:nvCxnSpPr>
            <p:spPr>
              <a:xfrm flipH="1" flipV="1">
                <a:off x="8144294" y="3319790"/>
                <a:ext cx="271669" cy="238047"/>
              </a:xfrm>
              <a:prstGeom prst="straightConnector1">
                <a:avLst/>
              </a:prstGeom>
              <a:ln w="12700">
                <a:solidFill>
                  <a:srgbClr val="7030A0"/>
                </a:solidFill>
                <a:tailEnd type="triangle"/>
              </a:ln>
            </p:spPr>
            <p:style>
              <a:lnRef idx="1">
                <a:schemeClr val="accent1"/>
              </a:lnRef>
              <a:fillRef idx="0">
                <a:schemeClr val="accent1"/>
              </a:fillRef>
              <a:effectRef idx="0">
                <a:schemeClr val="accent1"/>
              </a:effectRef>
              <a:fontRef idx="minor">
                <a:schemeClr val="tx1"/>
              </a:fontRef>
            </p:style>
          </p:cxnSp>
          <p:sp>
            <p:nvSpPr>
              <p:cNvPr id="112" name="TextBox 111">
                <a:extLst>
                  <a:ext uri="{FF2B5EF4-FFF2-40B4-BE49-F238E27FC236}">
                    <a16:creationId xmlns:a16="http://schemas.microsoft.com/office/drawing/2014/main" id="{0C77F9E4-B881-42E3-8A00-83B3AC8C902D}"/>
                  </a:ext>
                </a:extLst>
              </p:cNvPr>
              <p:cNvSpPr txBox="1"/>
              <p:nvPr/>
            </p:nvSpPr>
            <p:spPr>
              <a:xfrm>
                <a:off x="6735703" y="1664826"/>
                <a:ext cx="326132" cy="342571"/>
              </a:xfrm>
              <a:prstGeom prst="rect">
                <a:avLst/>
              </a:prstGeom>
              <a:noFill/>
            </p:spPr>
            <p:txBody>
              <a:bodyPr wrap="none" rtlCol="0">
                <a:spAutoFit/>
              </a:bodyPr>
              <a:lstStyle/>
              <a:p>
                <a:r>
                  <a:rPr lang="en-GB">
                    <a:cs typeface="Calibri" panose="020F0502020204030204" pitchFamily="34" charset="0"/>
                  </a:rPr>
                  <a:t>e</a:t>
                </a:r>
                <a:r>
                  <a:rPr lang="en-GB" baseline="30000">
                    <a:cs typeface="Calibri" panose="020F0502020204030204" pitchFamily="34" charset="0"/>
                  </a:rPr>
                  <a:t>-</a:t>
                </a:r>
              </a:p>
            </p:txBody>
          </p:sp>
          <p:cxnSp>
            <p:nvCxnSpPr>
              <p:cNvPr id="113" name="Straight Arrow Connector 112">
                <a:extLst>
                  <a:ext uri="{FF2B5EF4-FFF2-40B4-BE49-F238E27FC236}">
                    <a16:creationId xmlns:a16="http://schemas.microsoft.com/office/drawing/2014/main" id="{A797DE42-9691-4104-9703-91B3143241D5}"/>
                  </a:ext>
                </a:extLst>
              </p:cNvPr>
              <p:cNvCxnSpPr>
                <a:cxnSpLocks/>
                <a:stCxn id="101" idx="2"/>
              </p:cNvCxnSpPr>
              <p:nvPr/>
            </p:nvCxnSpPr>
            <p:spPr>
              <a:xfrm>
                <a:off x="5062308" y="867823"/>
                <a:ext cx="1601703" cy="1404805"/>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sp>
          <p:nvSpPr>
            <p:cNvPr id="85" name="TextBox 84">
              <a:extLst>
                <a:ext uri="{FF2B5EF4-FFF2-40B4-BE49-F238E27FC236}">
                  <a16:creationId xmlns:a16="http://schemas.microsoft.com/office/drawing/2014/main" id="{7E0288B1-2054-4D05-9B44-8A3A1412C6FB}"/>
                </a:ext>
              </a:extLst>
            </p:cNvPr>
            <p:cNvSpPr txBox="1"/>
            <p:nvPr/>
          </p:nvSpPr>
          <p:spPr>
            <a:xfrm>
              <a:off x="5402286" y="-598315"/>
              <a:ext cx="2907513" cy="770785"/>
            </a:xfrm>
            <a:prstGeom prst="rect">
              <a:avLst/>
            </a:prstGeom>
            <a:noFill/>
          </p:spPr>
          <p:txBody>
            <a:bodyPr wrap="none" rtlCol="0">
              <a:spAutoFit/>
            </a:bodyPr>
            <a:lstStyle/>
            <a:p>
              <a:r>
                <a:rPr lang="en-GB" sz="2400" b="1">
                  <a:solidFill>
                    <a:srgbClr val="0000FF"/>
                  </a:solidFill>
                </a:rPr>
                <a:t>BOHR (ORBIT) MODEL </a:t>
              </a:r>
            </a:p>
            <a:p>
              <a:r>
                <a:rPr lang="en-GB" sz="2400" b="1">
                  <a:solidFill>
                    <a:srgbClr val="0000FF"/>
                  </a:solidFill>
                </a:rPr>
                <a:t>       (solar system)</a:t>
              </a:r>
            </a:p>
          </p:txBody>
        </p:sp>
        <p:cxnSp>
          <p:nvCxnSpPr>
            <p:cNvPr id="86" name="Straight Arrow Connector 85">
              <a:extLst>
                <a:ext uri="{FF2B5EF4-FFF2-40B4-BE49-F238E27FC236}">
                  <a16:creationId xmlns:a16="http://schemas.microsoft.com/office/drawing/2014/main" id="{0FAB6570-6199-47D8-87C0-B2E9A4CF9092}"/>
                </a:ext>
              </a:extLst>
            </p:cNvPr>
            <p:cNvCxnSpPr>
              <a:cxnSpLocks/>
            </p:cNvCxnSpPr>
            <p:nvPr/>
          </p:nvCxnSpPr>
          <p:spPr>
            <a:xfrm flipH="1">
              <a:off x="6986235" y="578707"/>
              <a:ext cx="957604" cy="1199916"/>
            </a:xfrm>
            <a:prstGeom prst="straightConnector1">
              <a:avLst/>
            </a:prstGeom>
            <a:ln w="28575">
              <a:solidFill>
                <a:srgbClr val="FFC000"/>
              </a:solidFill>
              <a:tailEnd type="triangle"/>
            </a:ln>
          </p:spPr>
          <p:style>
            <a:lnRef idx="1">
              <a:schemeClr val="accent1"/>
            </a:lnRef>
            <a:fillRef idx="0">
              <a:schemeClr val="accent1"/>
            </a:fillRef>
            <a:effectRef idx="0">
              <a:schemeClr val="accent1"/>
            </a:effectRef>
            <a:fontRef idx="minor">
              <a:schemeClr val="tx1"/>
            </a:fontRef>
          </p:style>
        </p:cxnSp>
        <p:sp>
          <p:nvSpPr>
            <p:cNvPr id="87" name="TextBox 86">
              <a:extLst>
                <a:ext uri="{FF2B5EF4-FFF2-40B4-BE49-F238E27FC236}">
                  <a16:creationId xmlns:a16="http://schemas.microsoft.com/office/drawing/2014/main" id="{B02F305D-26B9-4C0C-8C20-D4A363DC2BDA}"/>
                </a:ext>
              </a:extLst>
            </p:cNvPr>
            <p:cNvSpPr txBox="1"/>
            <p:nvPr/>
          </p:nvSpPr>
          <p:spPr>
            <a:xfrm>
              <a:off x="7962401" y="359076"/>
              <a:ext cx="1226357" cy="371119"/>
            </a:xfrm>
            <a:prstGeom prst="rect">
              <a:avLst/>
            </a:prstGeom>
            <a:noFill/>
            <a:ln w="19050">
              <a:solidFill>
                <a:srgbClr val="FFC000"/>
              </a:solidFill>
            </a:ln>
          </p:spPr>
          <p:txBody>
            <a:bodyPr wrap="square">
              <a:spAutoFit/>
            </a:bodyPr>
            <a:lstStyle/>
            <a:p>
              <a:r>
                <a:rPr lang="en-GB" sz="2000" b="1">
                  <a:cs typeface="Calibri" panose="020F0502020204030204" pitchFamily="34" charset="0"/>
                </a:rPr>
                <a:t>E = h </a:t>
              </a:r>
              <a:r>
                <a:rPr lang="en-GB" sz="2000" b="1">
                  <a:cs typeface="Calibri" panose="020F0502020204030204" pitchFamily="34" charset="0"/>
                  <a:sym typeface="Symbol" panose="05050102010706020507" pitchFamily="18" charset="2"/>
                </a:rPr>
                <a:t> </a:t>
              </a:r>
              <a:r>
                <a:rPr lang="en-GB" sz="2000" b="1">
                  <a:solidFill>
                    <a:srgbClr val="00B050"/>
                  </a:solidFill>
                  <a:cs typeface="Calibri" panose="020F0502020204030204" pitchFamily="34" charset="0"/>
                  <a:sym typeface="Symbol" panose="05050102010706020507" pitchFamily="18" charset="2"/>
                </a:rPr>
                <a:t></a:t>
              </a:r>
              <a:r>
                <a:rPr lang="en-GB" sz="2000" b="1">
                  <a:cs typeface="Calibri" panose="020F0502020204030204" pitchFamily="34" charset="0"/>
                  <a:sym typeface="Symbol" panose="05050102010706020507" pitchFamily="18" charset="2"/>
                </a:rPr>
                <a:t> </a:t>
              </a:r>
              <a:endParaRPr lang="en-GB" sz="2000" b="1"/>
            </a:p>
          </p:txBody>
        </p:sp>
        <p:sp>
          <p:nvSpPr>
            <p:cNvPr id="88" name="TextBox 87">
              <a:extLst>
                <a:ext uri="{FF2B5EF4-FFF2-40B4-BE49-F238E27FC236}">
                  <a16:creationId xmlns:a16="http://schemas.microsoft.com/office/drawing/2014/main" id="{BF23691F-5606-46EF-98D9-868C1ADE5B79}"/>
                </a:ext>
              </a:extLst>
            </p:cNvPr>
            <p:cNvSpPr txBox="1"/>
            <p:nvPr/>
          </p:nvSpPr>
          <p:spPr>
            <a:xfrm>
              <a:off x="7218271" y="1680109"/>
              <a:ext cx="326132" cy="342571"/>
            </a:xfrm>
            <a:prstGeom prst="rect">
              <a:avLst/>
            </a:prstGeom>
            <a:noFill/>
          </p:spPr>
          <p:txBody>
            <a:bodyPr wrap="none" rtlCol="0">
              <a:spAutoFit/>
            </a:bodyPr>
            <a:lstStyle/>
            <a:p>
              <a:r>
                <a:rPr lang="en-GB">
                  <a:solidFill>
                    <a:srgbClr val="FFC000"/>
                  </a:solidFill>
                  <a:cs typeface="Calibri" panose="020F0502020204030204" pitchFamily="34" charset="0"/>
                </a:rPr>
                <a:t>e</a:t>
              </a:r>
              <a:r>
                <a:rPr lang="en-GB" baseline="30000">
                  <a:solidFill>
                    <a:srgbClr val="FFC000"/>
                  </a:solidFill>
                  <a:cs typeface="Calibri" panose="020F0502020204030204" pitchFamily="34" charset="0"/>
                </a:rPr>
                <a:t>-</a:t>
              </a:r>
            </a:p>
          </p:txBody>
        </p:sp>
        <p:grpSp>
          <p:nvGrpSpPr>
            <p:cNvPr id="89" name="Group 88">
              <a:extLst>
                <a:ext uri="{FF2B5EF4-FFF2-40B4-BE49-F238E27FC236}">
                  <a16:creationId xmlns:a16="http://schemas.microsoft.com/office/drawing/2014/main" id="{8B8A1DDE-C15F-4BA5-B84B-9403E4E6A0F3}"/>
                </a:ext>
              </a:extLst>
            </p:cNvPr>
            <p:cNvGrpSpPr/>
            <p:nvPr/>
          </p:nvGrpSpPr>
          <p:grpSpPr>
            <a:xfrm>
              <a:off x="6936488" y="1876428"/>
              <a:ext cx="372585" cy="69727"/>
              <a:chOff x="1607127" y="5258274"/>
              <a:chExt cx="2790986" cy="635331"/>
            </a:xfrm>
          </p:grpSpPr>
          <p:sp>
            <p:nvSpPr>
              <p:cNvPr id="92" name="Freeform: Shape 91">
                <a:extLst>
                  <a:ext uri="{FF2B5EF4-FFF2-40B4-BE49-F238E27FC236}">
                    <a16:creationId xmlns:a16="http://schemas.microsoft.com/office/drawing/2014/main" id="{EB2585A4-AA4E-46E6-8FEF-C01E2043C957}"/>
                  </a:ext>
                </a:extLst>
              </p:cNvPr>
              <p:cNvSpPr/>
              <p:nvPr/>
            </p:nvSpPr>
            <p:spPr>
              <a:xfrm>
                <a:off x="1607127" y="5332396"/>
                <a:ext cx="822037" cy="561209"/>
              </a:xfrm>
              <a:custGeom>
                <a:avLst/>
                <a:gdLst>
                  <a:gd name="connsiteX0" fmla="*/ 0 w 822037"/>
                  <a:gd name="connsiteY0" fmla="*/ 412622 h 561209"/>
                  <a:gd name="connsiteX1" fmla="*/ 184728 w 822037"/>
                  <a:gd name="connsiteY1" fmla="*/ 24695 h 561209"/>
                  <a:gd name="connsiteX2" fmla="*/ 369455 w 822037"/>
                  <a:gd name="connsiteY2" fmla="*/ 89349 h 561209"/>
                  <a:gd name="connsiteX3" fmla="*/ 480291 w 822037"/>
                  <a:gd name="connsiteY3" fmla="*/ 495749 h 561209"/>
                  <a:gd name="connsiteX4" fmla="*/ 655782 w 822037"/>
                  <a:gd name="connsiteY4" fmla="*/ 523459 h 561209"/>
                  <a:gd name="connsiteX5" fmla="*/ 775855 w 822037"/>
                  <a:gd name="connsiteY5" fmla="*/ 126295 h 561209"/>
                  <a:gd name="connsiteX6" fmla="*/ 822037 w 822037"/>
                  <a:gd name="connsiteY6" fmla="*/ 89349 h 561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22037" h="561209">
                    <a:moveTo>
                      <a:pt x="0" y="412622"/>
                    </a:moveTo>
                    <a:cubicBezTo>
                      <a:pt x="61576" y="245598"/>
                      <a:pt x="123152" y="78574"/>
                      <a:pt x="184728" y="24695"/>
                    </a:cubicBezTo>
                    <a:cubicBezTo>
                      <a:pt x="246304" y="-29184"/>
                      <a:pt x="320194" y="10840"/>
                      <a:pt x="369455" y="89349"/>
                    </a:cubicBezTo>
                    <a:cubicBezTo>
                      <a:pt x="418716" y="167858"/>
                      <a:pt x="432570" y="423397"/>
                      <a:pt x="480291" y="495749"/>
                    </a:cubicBezTo>
                    <a:cubicBezTo>
                      <a:pt x="528012" y="568101"/>
                      <a:pt x="606521" y="585035"/>
                      <a:pt x="655782" y="523459"/>
                    </a:cubicBezTo>
                    <a:cubicBezTo>
                      <a:pt x="705043" y="461883"/>
                      <a:pt x="748146" y="198647"/>
                      <a:pt x="775855" y="126295"/>
                    </a:cubicBezTo>
                    <a:cubicBezTo>
                      <a:pt x="803564" y="53943"/>
                      <a:pt x="812800" y="71646"/>
                      <a:pt x="822037" y="89349"/>
                    </a:cubicBezTo>
                  </a:path>
                </a:pathLst>
              </a:custGeom>
              <a:noFill/>
              <a:ln w="190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3" name="Freeform: Shape 92">
                <a:extLst>
                  <a:ext uri="{FF2B5EF4-FFF2-40B4-BE49-F238E27FC236}">
                    <a16:creationId xmlns:a16="http://schemas.microsoft.com/office/drawing/2014/main" id="{613001C8-E766-491D-897B-8604B4AF3F1F}"/>
                  </a:ext>
                </a:extLst>
              </p:cNvPr>
              <p:cNvSpPr/>
              <p:nvPr/>
            </p:nvSpPr>
            <p:spPr>
              <a:xfrm rot="21179289">
                <a:off x="2295214" y="5294234"/>
                <a:ext cx="822037" cy="561209"/>
              </a:xfrm>
              <a:custGeom>
                <a:avLst/>
                <a:gdLst>
                  <a:gd name="connsiteX0" fmla="*/ 0 w 822037"/>
                  <a:gd name="connsiteY0" fmla="*/ 412622 h 561209"/>
                  <a:gd name="connsiteX1" fmla="*/ 184728 w 822037"/>
                  <a:gd name="connsiteY1" fmla="*/ 24695 h 561209"/>
                  <a:gd name="connsiteX2" fmla="*/ 369455 w 822037"/>
                  <a:gd name="connsiteY2" fmla="*/ 89349 h 561209"/>
                  <a:gd name="connsiteX3" fmla="*/ 480291 w 822037"/>
                  <a:gd name="connsiteY3" fmla="*/ 495749 h 561209"/>
                  <a:gd name="connsiteX4" fmla="*/ 655782 w 822037"/>
                  <a:gd name="connsiteY4" fmla="*/ 523459 h 561209"/>
                  <a:gd name="connsiteX5" fmla="*/ 775855 w 822037"/>
                  <a:gd name="connsiteY5" fmla="*/ 126295 h 561209"/>
                  <a:gd name="connsiteX6" fmla="*/ 822037 w 822037"/>
                  <a:gd name="connsiteY6" fmla="*/ 89349 h 561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22037" h="561209">
                    <a:moveTo>
                      <a:pt x="0" y="412622"/>
                    </a:moveTo>
                    <a:cubicBezTo>
                      <a:pt x="61576" y="245598"/>
                      <a:pt x="123152" y="78574"/>
                      <a:pt x="184728" y="24695"/>
                    </a:cubicBezTo>
                    <a:cubicBezTo>
                      <a:pt x="246304" y="-29184"/>
                      <a:pt x="320194" y="10840"/>
                      <a:pt x="369455" y="89349"/>
                    </a:cubicBezTo>
                    <a:cubicBezTo>
                      <a:pt x="418716" y="167858"/>
                      <a:pt x="432570" y="423397"/>
                      <a:pt x="480291" y="495749"/>
                    </a:cubicBezTo>
                    <a:cubicBezTo>
                      <a:pt x="528012" y="568101"/>
                      <a:pt x="606521" y="585035"/>
                      <a:pt x="655782" y="523459"/>
                    </a:cubicBezTo>
                    <a:cubicBezTo>
                      <a:pt x="705043" y="461883"/>
                      <a:pt x="748146" y="198647"/>
                      <a:pt x="775855" y="126295"/>
                    </a:cubicBezTo>
                    <a:cubicBezTo>
                      <a:pt x="803564" y="53943"/>
                      <a:pt x="812800" y="71646"/>
                      <a:pt x="822037" y="89349"/>
                    </a:cubicBezTo>
                  </a:path>
                </a:pathLst>
              </a:custGeom>
              <a:noFill/>
              <a:ln w="190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5" name="Freeform: Shape 94">
                <a:extLst>
                  <a:ext uri="{FF2B5EF4-FFF2-40B4-BE49-F238E27FC236}">
                    <a16:creationId xmlns:a16="http://schemas.microsoft.com/office/drawing/2014/main" id="{8910D68D-4ABE-469A-A3AB-36D3D44DBD20}"/>
                  </a:ext>
                </a:extLst>
              </p:cNvPr>
              <p:cNvSpPr/>
              <p:nvPr/>
            </p:nvSpPr>
            <p:spPr>
              <a:xfrm rot="10352716">
                <a:off x="2927089" y="5258274"/>
                <a:ext cx="822037" cy="561209"/>
              </a:xfrm>
              <a:custGeom>
                <a:avLst/>
                <a:gdLst>
                  <a:gd name="connsiteX0" fmla="*/ 0 w 822037"/>
                  <a:gd name="connsiteY0" fmla="*/ 412622 h 561209"/>
                  <a:gd name="connsiteX1" fmla="*/ 184728 w 822037"/>
                  <a:gd name="connsiteY1" fmla="*/ 24695 h 561209"/>
                  <a:gd name="connsiteX2" fmla="*/ 369455 w 822037"/>
                  <a:gd name="connsiteY2" fmla="*/ 89349 h 561209"/>
                  <a:gd name="connsiteX3" fmla="*/ 480291 w 822037"/>
                  <a:gd name="connsiteY3" fmla="*/ 495749 h 561209"/>
                  <a:gd name="connsiteX4" fmla="*/ 655782 w 822037"/>
                  <a:gd name="connsiteY4" fmla="*/ 523459 h 561209"/>
                  <a:gd name="connsiteX5" fmla="*/ 775855 w 822037"/>
                  <a:gd name="connsiteY5" fmla="*/ 126295 h 561209"/>
                  <a:gd name="connsiteX6" fmla="*/ 822037 w 822037"/>
                  <a:gd name="connsiteY6" fmla="*/ 89349 h 561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22037" h="561209">
                    <a:moveTo>
                      <a:pt x="0" y="412622"/>
                    </a:moveTo>
                    <a:cubicBezTo>
                      <a:pt x="61576" y="245598"/>
                      <a:pt x="123152" y="78574"/>
                      <a:pt x="184728" y="24695"/>
                    </a:cubicBezTo>
                    <a:cubicBezTo>
                      <a:pt x="246304" y="-29184"/>
                      <a:pt x="320194" y="10840"/>
                      <a:pt x="369455" y="89349"/>
                    </a:cubicBezTo>
                    <a:cubicBezTo>
                      <a:pt x="418716" y="167858"/>
                      <a:pt x="432570" y="423397"/>
                      <a:pt x="480291" y="495749"/>
                    </a:cubicBezTo>
                    <a:cubicBezTo>
                      <a:pt x="528012" y="568101"/>
                      <a:pt x="606521" y="585035"/>
                      <a:pt x="655782" y="523459"/>
                    </a:cubicBezTo>
                    <a:cubicBezTo>
                      <a:pt x="705043" y="461883"/>
                      <a:pt x="748146" y="198647"/>
                      <a:pt x="775855" y="126295"/>
                    </a:cubicBezTo>
                    <a:cubicBezTo>
                      <a:pt x="803564" y="53943"/>
                      <a:pt x="812800" y="71646"/>
                      <a:pt x="822037" y="89349"/>
                    </a:cubicBezTo>
                  </a:path>
                </a:pathLst>
              </a:custGeom>
              <a:noFill/>
              <a:ln w="190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6" name="Freeform: Shape 95">
                <a:extLst>
                  <a:ext uri="{FF2B5EF4-FFF2-40B4-BE49-F238E27FC236}">
                    <a16:creationId xmlns:a16="http://schemas.microsoft.com/office/drawing/2014/main" id="{92EB0133-23BA-4A45-AF32-B1E12F2F92B3}"/>
                  </a:ext>
                </a:extLst>
              </p:cNvPr>
              <p:cNvSpPr/>
              <p:nvPr/>
            </p:nvSpPr>
            <p:spPr>
              <a:xfrm rot="10979282">
                <a:off x="3576076" y="5315893"/>
                <a:ext cx="822037" cy="561209"/>
              </a:xfrm>
              <a:custGeom>
                <a:avLst/>
                <a:gdLst>
                  <a:gd name="connsiteX0" fmla="*/ 0 w 822037"/>
                  <a:gd name="connsiteY0" fmla="*/ 412622 h 561209"/>
                  <a:gd name="connsiteX1" fmla="*/ 184728 w 822037"/>
                  <a:gd name="connsiteY1" fmla="*/ 24695 h 561209"/>
                  <a:gd name="connsiteX2" fmla="*/ 369455 w 822037"/>
                  <a:gd name="connsiteY2" fmla="*/ 89349 h 561209"/>
                  <a:gd name="connsiteX3" fmla="*/ 480291 w 822037"/>
                  <a:gd name="connsiteY3" fmla="*/ 495749 h 561209"/>
                  <a:gd name="connsiteX4" fmla="*/ 655782 w 822037"/>
                  <a:gd name="connsiteY4" fmla="*/ 523459 h 561209"/>
                  <a:gd name="connsiteX5" fmla="*/ 775855 w 822037"/>
                  <a:gd name="connsiteY5" fmla="*/ 126295 h 561209"/>
                  <a:gd name="connsiteX6" fmla="*/ 822037 w 822037"/>
                  <a:gd name="connsiteY6" fmla="*/ 89349 h 561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22037" h="561209">
                    <a:moveTo>
                      <a:pt x="0" y="412622"/>
                    </a:moveTo>
                    <a:cubicBezTo>
                      <a:pt x="61576" y="245598"/>
                      <a:pt x="123152" y="78574"/>
                      <a:pt x="184728" y="24695"/>
                    </a:cubicBezTo>
                    <a:cubicBezTo>
                      <a:pt x="246304" y="-29184"/>
                      <a:pt x="320194" y="10840"/>
                      <a:pt x="369455" y="89349"/>
                    </a:cubicBezTo>
                    <a:cubicBezTo>
                      <a:pt x="418716" y="167858"/>
                      <a:pt x="432570" y="423397"/>
                      <a:pt x="480291" y="495749"/>
                    </a:cubicBezTo>
                    <a:cubicBezTo>
                      <a:pt x="528012" y="568101"/>
                      <a:pt x="606521" y="585035"/>
                      <a:pt x="655782" y="523459"/>
                    </a:cubicBezTo>
                    <a:cubicBezTo>
                      <a:pt x="705043" y="461883"/>
                      <a:pt x="748146" y="198647"/>
                      <a:pt x="775855" y="126295"/>
                    </a:cubicBezTo>
                    <a:cubicBezTo>
                      <a:pt x="803564" y="53943"/>
                      <a:pt x="812800" y="71646"/>
                      <a:pt x="822037" y="89349"/>
                    </a:cubicBezTo>
                  </a:path>
                </a:pathLst>
              </a:custGeom>
              <a:noFill/>
              <a:ln w="190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cxnSp>
        <p:nvCxnSpPr>
          <p:cNvPr id="36" name="Straight Arrow Connector 35">
            <a:extLst>
              <a:ext uri="{FF2B5EF4-FFF2-40B4-BE49-F238E27FC236}">
                <a16:creationId xmlns:a16="http://schemas.microsoft.com/office/drawing/2014/main" id="{8996DAA9-880F-4986-A444-81B4BF03C449}"/>
              </a:ext>
            </a:extLst>
          </p:cNvPr>
          <p:cNvCxnSpPr>
            <a:cxnSpLocks/>
          </p:cNvCxnSpPr>
          <p:nvPr/>
        </p:nvCxnSpPr>
        <p:spPr>
          <a:xfrm>
            <a:off x="1381878" y="3903234"/>
            <a:ext cx="0" cy="1238336"/>
          </a:xfrm>
          <a:prstGeom prst="straightConnector1">
            <a:avLst/>
          </a:prstGeom>
          <a:ln w="28575">
            <a:solidFill>
              <a:srgbClr val="0000FF"/>
            </a:solidFill>
            <a:prstDash val="sysDash"/>
            <a:tailEnd type="triangle"/>
          </a:ln>
        </p:spPr>
        <p:style>
          <a:lnRef idx="1">
            <a:schemeClr val="accent1"/>
          </a:lnRef>
          <a:fillRef idx="0">
            <a:schemeClr val="accent1"/>
          </a:fillRef>
          <a:effectRef idx="0">
            <a:schemeClr val="accent1"/>
          </a:effectRef>
          <a:fontRef idx="minor">
            <a:schemeClr val="tx1"/>
          </a:fontRef>
        </p:style>
      </p:cxnSp>
      <p:cxnSp>
        <p:nvCxnSpPr>
          <p:cNvPr id="37" name="Straight Arrow Connector 36">
            <a:extLst>
              <a:ext uri="{FF2B5EF4-FFF2-40B4-BE49-F238E27FC236}">
                <a16:creationId xmlns:a16="http://schemas.microsoft.com/office/drawing/2014/main" id="{E7D02DD0-45B7-41A6-B3D3-3042E4F1444F}"/>
              </a:ext>
            </a:extLst>
          </p:cNvPr>
          <p:cNvCxnSpPr>
            <a:cxnSpLocks/>
          </p:cNvCxnSpPr>
          <p:nvPr/>
        </p:nvCxnSpPr>
        <p:spPr>
          <a:xfrm>
            <a:off x="1964917" y="2260291"/>
            <a:ext cx="0" cy="2855598"/>
          </a:xfrm>
          <a:prstGeom prst="straightConnector1">
            <a:avLst/>
          </a:prstGeom>
          <a:ln w="28575">
            <a:solidFill>
              <a:srgbClr val="0000FF"/>
            </a:solidFill>
            <a:prstDash val="sysDash"/>
            <a:tailEnd type="triangle"/>
          </a:ln>
        </p:spPr>
        <p:style>
          <a:lnRef idx="1">
            <a:schemeClr val="accent1"/>
          </a:lnRef>
          <a:fillRef idx="0">
            <a:schemeClr val="accent1"/>
          </a:fillRef>
          <a:effectRef idx="0">
            <a:schemeClr val="accent1"/>
          </a:effectRef>
          <a:fontRef idx="minor">
            <a:schemeClr val="tx1"/>
          </a:fontRef>
        </p:style>
      </p:cxnSp>
      <p:cxnSp>
        <p:nvCxnSpPr>
          <p:cNvPr id="38" name="Straight Arrow Connector 37">
            <a:extLst>
              <a:ext uri="{FF2B5EF4-FFF2-40B4-BE49-F238E27FC236}">
                <a16:creationId xmlns:a16="http://schemas.microsoft.com/office/drawing/2014/main" id="{7DE4D430-133C-4CD7-AB9E-E74DC3808850}"/>
              </a:ext>
            </a:extLst>
          </p:cNvPr>
          <p:cNvCxnSpPr>
            <a:cxnSpLocks/>
          </p:cNvCxnSpPr>
          <p:nvPr/>
        </p:nvCxnSpPr>
        <p:spPr>
          <a:xfrm>
            <a:off x="2531346" y="1504165"/>
            <a:ext cx="0" cy="3637405"/>
          </a:xfrm>
          <a:prstGeom prst="straightConnector1">
            <a:avLst/>
          </a:prstGeom>
          <a:ln w="28575">
            <a:solidFill>
              <a:srgbClr val="0000FF"/>
            </a:solidFill>
            <a:prstDash val="sysDash"/>
            <a:tailEnd type="triangle"/>
          </a:ln>
        </p:spPr>
        <p:style>
          <a:lnRef idx="1">
            <a:schemeClr val="accent1"/>
          </a:lnRef>
          <a:fillRef idx="0">
            <a:schemeClr val="accent1"/>
          </a:fillRef>
          <a:effectRef idx="0">
            <a:schemeClr val="accent1"/>
          </a:effectRef>
          <a:fontRef idx="minor">
            <a:schemeClr val="tx1"/>
          </a:fontRef>
        </p:style>
      </p:cxnSp>
      <p:cxnSp>
        <p:nvCxnSpPr>
          <p:cNvPr id="39" name="Straight Arrow Connector 38">
            <a:extLst>
              <a:ext uri="{FF2B5EF4-FFF2-40B4-BE49-F238E27FC236}">
                <a16:creationId xmlns:a16="http://schemas.microsoft.com/office/drawing/2014/main" id="{2F30632F-726B-45BF-A24D-9D6B577701F5}"/>
              </a:ext>
            </a:extLst>
          </p:cNvPr>
          <p:cNvCxnSpPr>
            <a:cxnSpLocks/>
          </p:cNvCxnSpPr>
          <p:nvPr/>
        </p:nvCxnSpPr>
        <p:spPr>
          <a:xfrm>
            <a:off x="3104229" y="1087046"/>
            <a:ext cx="0" cy="4054524"/>
          </a:xfrm>
          <a:prstGeom prst="straightConnector1">
            <a:avLst/>
          </a:prstGeom>
          <a:ln w="28575">
            <a:solidFill>
              <a:srgbClr val="0000FF"/>
            </a:solidFill>
            <a:prstDash val="sysDash"/>
            <a:tailEnd type="triangle"/>
          </a:ln>
        </p:spPr>
        <p:style>
          <a:lnRef idx="1">
            <a:schemeClr val="accent1"/>
          </a:lnRef>
          <a:fillRef idx="0">
            <a:schemeClr val="accent1"/>
          </a:fillRef>
          <a:effectRef idx="0">
            <a:schemeClr val="accent1"/>
          </a:effectRef>
          <a:fontRef idx="minor">
            <a:schemeClr val="tx1"/>
          </a:fontRef>
        </p:style>
      </p:cxnSp>
      <p:cxnSp>
        <p:nvCxnSpPr>
          <p:cNvPr id="40" name="Straight Arrow Connector 39">
            <a:extLst>
              <a:ext uri="{FF2B5EF4-FFF2-40B4-BE49-F238E27FC236}">
                <a16:creationId xmlns:a16="http://schemas.microsoft.com/office/drawing/2014/main" id="{FA309C01-545D-42AB-ADCF-884DC6495496}"/>
              </a:ext>
            </a:extLst>
          </p:cNvPr>
          <p:cNvCxnSpPr>
            <a:cxnSpLocks/>
          </p:cNvCxnSpPr>
          <p:nvPr/>
        </p:nvCxnSpPr>
        <p:spPr>
          <a:xfrm>
            <a:off x="1502525" y="5485118"/>
            <a:ext cx="287312" cy="0"/>
          </a:xfrm>
          <a:prstGeom prst="straightConnector1">
            <a:avLst/>
          </a:prstGeom>
          <a:ln w="28575">
            <a:solidFill>
              <a:srgbClr val="0000FF"/>
            </a:solidFill>
            <a:prstDash val="solid"/>
            <a:tailEnd type="triangle"/>
          </a:ln>
        </p:spPr>
        <p:style>
          <a:lnRef idx="1">
            <a:schemeClr val="accent1"/>
          </a:lnRef>
          <a:fillRef idx="0">
            <a:schemeClr val="accent1"/>
          </a:fillRef>
          <a:effectRef idx="0">
            <a:schemeClr val="accent1"/>
          </a:effectRef>
          <a:fontRef idx="minor">
            <a:schemeClr val="tx1"/>
          </a:fontRef>
        </p:style>
      </p:cxnSp>
      <p:cxnSp>
        <p:nvCxnSpPr>
          <p:cNvPr id="41" name="Straight Arrow Connector 40">
            <a:extLst>
              <a:ext uri="{FF2B5EF4-FFF2-40B4-BE49-F238E27FC236}">
                <a16:creationId xmlns:a16="http://schemas.microsoft.com/office/drawing/2014/main" id="{AB3440BD-EC9F-43ED-ACB4-ABD1C6FC6989}"/>
              </a:ext>
            </a:extLst>
          </p:cNvPr>
          <p:cNvCxnSpPr>
            <a:cxnSpLocks/>
          </p:cNvCxnSpPr>
          <p:nvPr/>
        </p:nvCxnSpPr>
        <p:spPr>
          <a:xfrm flipH="1">
            <a:off x="1502525" y="5653600"/>
            <a:ext cx="286051" cy="0"/>
          </a:xfrm>
          <a:prstGeom prst="straightConnector1">
            <a:avLst/>
          </a:prstGeom>
          <a:ln w="28575">
            <a:solidFill>
              <a:srgbClr val="0000FF"/>
            </a:solidFill>
            <a:prstDash val="sysDash"/>
            <a:tailEnd type="triangle"/>
          </a:ln>
        </p:spPr>
        <p:style>
          <a:lnRef idx="1">
            <a:schemeClr val="accent1"/>
          </a:lnRef>
          <a:fillRef idx="0">
            <a:schemeClr val="accent1"/>
          </a:fillRef>
          <a:effectRef idx="0">
            <a:schemeClr val="accent1"/>
          </a:effectRef>
          <a:fontRef idx="minor">
            <a:schemeClr val="tx1"/>
          </a:fontRef>
        </p:style>
      </p:cxnSp>
      <p:sp>
        <p:nvSpPr>
          <p:cNvPr id="42" name="TextBox 41">
            <a:extLst>
              <a:ext uri="{FF2B5EF4-FFF2-40B4-BE49-F238E27FC236}">
                <a16:creationId xmlns:a16="http://schemas.microsoft.com/office/drawing/2014/main" id="{F833048F-EF81-4102-B410-8F944D238D3B}"/>
              </a:ext>
            </a:extLst>
          </p:cNvPr>
          <p:cNvSpPr txBox="1"/>
          <p:nvPr/>
        </p:nvSpPr>
        <p:spPr>
          <a:xfrm>
            <a:off x="1758171" y="5269094"/>
            <a:ext cx="1164101" cy="369332"/>
          </a:xfrm>
          <a:prstGeom prst="rect">
            <a:avLst/>
          </a:prstGeom>
          <a:noFill/>
        </p:spPr>
        <p:txBody>
          <a:bodyPr wrap="none" rtlCol="0">
            <a:spAutoFit/>
          </a:bodyPr>
          <a:lstStyle/>
          <a:p>
            <a:r>
              <a:rPr lang="en-GB" dirty="0"/>
              <a:t>absorption</a:t>
            </a:r>
          </a:p>
        </p:txBody>
      </p:sp>
      <p:sp>
        <p:nvSpPr>
          <p:cNvPr id="43" name="TextBox 42">
            <a:extLst>
              <a:ext uri="{FF2B5EF4-FFF2-40B4-BE49-F238E27FC236}">
                <a16:creationId xmlns:a16="http://schemas.microsoft.com/office/drawing/2014/main" id="{19F248A5-DEB4-4CDC-B325-6027CE35A715}"/>
              </a:ext>
            </a:extLst>
          </p:cNvPr>
          <p:cNvSpPr txBox="1"/>
          <p:nvPr/>
        </p:nvSpPr>
        <p:spPr>
          <a:xfrm>
            <a:off x="1758170" y="5448593"/>
            <a:ext cx="926857" cy="369332"/>
          </a:xfrm>
          <a:prstGeom prst="rect">
            <a:avLst/>
          </a:prstGeom>
          <a:noFill/>
        </p:spPr>
        <p:txBody>
          <a:bodyPr wrap="none" rtlCol="0">
            <a:spAutoFit/>
          </a:bodyPr>
          <a:lstStyle/>
          <a:p>
            <a:r>
              <a:rPr lang="en-GB" dirty="0"/>
              <a:t>emission</a:t>
            </a:r>
          </a:p>
        </p:txBody>
      </p:sp>
    </p:spTree>
    <p:extLst>
      <p:ext uri="{BB962C8B-B14F-4D97-AF65-F5344CB8AC3E}">
        <p14:creationId xmlns:p14="http://schemas.microsoft.com/office/powerpoint/2010/main" val="6490175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0"/>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43"/>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1"/>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6"/>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7"/>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8"/>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2" grpId="0"/>
      <p:bldP spid="43" grpId="0"/>
    </p:bldLst>
  </p:timing>
</p:sld>
</file>

<file path=ppt/slides/slide1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05" name="TextBox 204">
            <a:extLst>
              <a:ext uri="{FF2B5EF4-FFF2-40B4-BE49-F238E27FC236}">
                <a16:creationId xmlns:a16="http://schemas.microsoft.com/office/drawing/2014/main" id="{FCA311B0-9FA6-44B7-B507-EF963FDB2A58}"/>
              </a:ext>
            </a:extLst>
          </p:cNvPr>
          <p:cNvSpPr txBox="1"/>
          <p:nvPr/>
        </p:nvSpPr>
        <p:spPr>
          <a:xfrm>
            <a:off x="167679" y="1124744"/>
            <a:ext cx="11856640" cy="3785652"/>
          </a:xfrm>
          <a:prstGeom prst="rect">
            <a:avLst/>
          </a:prstGeom>
          <a:noFill/>
        </p:spPr>
        <p:txBody>
          <a:bodyPr wrap="square">
            <a:spAutoFit/>
          </a:bodyPr>
          <a:lstStyle/>
          <a:p>
            <a:pPr defTabSz="914400" eaLnBrk="0" fontAlgn="base" hangingPunct="0">
              <a:spcBef>
                <a:spcPct val="0"/>
              </a:spcBef>
              <a:spcAft>
                <a:spcPct val="0"/>
              </a:spcAft>
            </a:pPr>
            <a:r>
              <a:rPr lang="en-US" altLang="en-US" sz="2400" b="1">
                <a:cs typeface="Calibri" panose="020F0502020204030204" pitchFamily="34" charset="0"/>
              </a:rPr>
              <a:t>Question 1</a:t>
            </a:r>
            <a:endParaRPr lang="en-US" altLang="en-US" sz="2400">
              <a:cs typeface="Calibri" panose="020F0502020204030204" pitchFamily="34" charset="0"/>
            </a:endParaRPr>
          </a:p>
          <a:p>
            <a:pPr defTabSz="914400" eaLnBrk="0" fontAlgn="base" hangingPunct="0">
              <a:spcBef>
                <a:spcPct val="0"/>
              </a:spcBef>
              <a:spcAft>
                <a:spcPct val="0"/>
              </a:spcAft>
            </a:pPr>
            <a:endParaRPr lang="en-US" altLang="en-US" sz="2400">
              <a:cs typeface="Calibri" panose="020F0502020204030204" pitchFamily="34" charset="0"/>
            </a:endParaRPr>
          </a:p>
          <a:p>
            <a:pPr defTabSz="914400" eaLnBrk="0" fontAlgn="base" hangingPunct="0">
              <a:spcBef>
                <a:spcPct val="0"/>
              </a:spcBef>
              <a:spcAft>
                <a:spcPct val="0"/>
              </a:spcAft>
            </a:pPr>
            <a:r>
              <a:rPr lang="en-US" altLang="en-US" sz="2400">
                <a:cs typeface="Calibri" panose="020F0502020204030204" pitchFamily="34" charset="0"/>
              </a:rPr>
              <a:t>An x-ray has a wavelength of 1.2 Å. Calculate the energy, in </a:t>
            </a:r>
            <a:r>
              <a:rPr lang="en-US" altLang="en-US" sz="2400" b="1">
                <a:cs typeface="Calibri" panose="020F0502020204030204" pitchFamily="34" charset="0"/>
              </a:rPr>
              <a:t>J</a:t>
            </a:r>
            <a:r>
              <a:rPr lang="en-US" altLang="en-US" sz="2400">
                <a:cs typeface="Calibri" panose="020F0502020204030204" pitchFamily="34" charset="0"/>
              </a:rPr>
              <a:t>, of one photon of this radiation.</a:t>
            </a:r>
          </a:p>
          <a:p>
            <a:pPr defTabSz="914400" eaLnBrk="0" fontAlgn="base" hangingPunct="0">
              <a:spcBef>
                <a:spcPct val="0"/>
              </a:spcBef>
              <a:spcAft>
                <a:spcPct val="0"/>
              </a:spcAft>
            </a:pPr>
            <a:endParaRPr lang="en-US" altLang="en-US" sz="2400">
              <a:cs typeface="Calibri" panose="020F0502020204030204" pitchFamily="34" charset="0"/>
            </a:endParaRPr>
          </a:p>
          <a:p>
            <a:pPr defTabSz="914400" eaLnBrk="0" fontAlgn="base" hangingPunct="0">
              <a:spcBef>
                <a:spcPct val="0"/>
              </a:spcBef>
              <a:spcAft>
                <a:spcPct val="0"/>
              </a:spcAft>
            </a:pPr>
            <a:endParaRPr lang="en-US" altLang="en-US" sz="2400">
              <a:cs typeface="Calibri" panose="020F0502020204030204" pitchFamily="34" charset="0"/>
            </a:endParaRPr>
          </a:p>
          <a:p>
            <a:pPr eaLnBrk="0" hangingPunct="0"/>
            <a:r>
              <a:rPr lang="en-US" altLang="en-US" sz="2400" b="1">
                <a:cs typeface="Calibri" panose="020F0502020204030204" pitchFamily="34" charset="0"/>
              </a:rPr>
              <a:t>Question 2</a:t>
            </a:r>
          </a:p>
          <a:p>
            <a:pPr eaLnBrk="0" hangingPunct="0"/>
            <a:endParaRPr lang="en-US" altLang="en-US" sz="2400" b="1">
              <a:cs typeface="Calibri" panose="020F0502020204030204" pitchFamily="34" charset="0"/>
            </a:endParaRPr>
          </a:p>
          <a:p>
            <a:pPr eaLnBrk="0" hangingPunct="0"/>
            <a:r>
              <a:rPr lang="en-US" altLang="en-US" sz="2400">
                <a:cs typeface="Calibri" panose="020F0502020204030204" pitchFamily="34" charset="0"/>
              </a:rPr>
              <a:t>A certain lamp produces 25 J of energy per second in a certain region of the spectrum. In 1.0 s it emits 5.5 x 10</a:t>
            </a:r>
            <a:r>
              <a:rPr lang="en-US" altLang="en-US" sz="2400" baseline="30000">
                <a:cs typeface="Calibri" panose="020F0502020204030204" pitchFamily="34" charset="0"/>
              </a:rPr>
              <a:t>19</a:t>
            </a:r>
            <a:r>
              <a:rPr lang="en-US" altLang="en-US" sz="2400">
                <a:cs typeface="Calibri" panose="020F0502020204030204" pitchFamily="34" charset="0"/>
              </a:rPr>
              <a:t> photons of light in that region.  What is the energy of one photon? What is the frequency of this photon? What is the color of the emitted light?</a:t>
            </a:r>
          </a:p>
        </p:txBody>
      </p:sp>
      <p:sp>
        <p:nvSpPr>
          <p:cNvPr id="5" name="Title 13">
            <a:extLst>
              <a:ext uri="{FF2B5EF4-FFF2-40B4-BE49-F238E27FC236}">
                <a16:creationId xmlns:a16="http://schemas.microsoft.com/office/drawing/2014/main" id="{874C3AB8-354B-484C-881C-A14661BA32F3}"/>
              </a:ext>
            </a:extLst>
          </p:cNvPr>
          <p:cNvSpPr txBox="1">
            <a:spLocks/>
          </p:cNvSpPr>
          <p:nvPr/>
        </p:nvSpPr>
        <p:spPr>
          <a:xfrm>
            <a:off x="913774" y="99287"/>
            <a:ext cx="10364451" cy="725027"/>
          </a:xfrm>
          <a:prstGeom prst="rect">
            <a:avLst/>
          </a:prstGeom>
        </p:spPr>
        <p:txBody>
          <a:bodyPr>
            <a:normAutofit/>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a:effectLst>
                  <a:outerShdw blurRad="38100" dist="38100" dir="2700000" algn="tl">
                    <a:srgbClr val="000000">
                      <a:alpha val="43137"/>
                    </a:srgbClr>
                  </a:outerShdw>
                </a:effectLst>
              </a:rPr>
              <a:t>Practice questions</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05" name="TextBox 204">
            <a:extLst>
              <a:ext uri="{FF2B5EF4-FFF2-40B4-BE49-F238E27FC236}">
                <a16:creationId xmlns:a16="http://schemas.microsoft.com/office/drawing/2014/main" id="{FCA311B0-9FA6-44B7-B507-EF963FDB2A58}"/>
              </a:ext>
            </a:extLst>
          </p:cNvPr>
          <p:cNvSpPr txBox="1"/>
          <p:nvPr/>
        </p:nvSpPr>
        <p:spPr>
          <a:xfrm>
            <a:off x="167679" y="1124744"/>
            <a:ext cx="11856640" cy="3785652"/>
          </a:xfrm>
          <a:prstGeom prst="rect">
            <a:avLst/>
          </a:prstGeom>
          <a:noFill/>
        </p:spPr>
        <p:txBody>
          <a:bodyPr wrap="square">
            <a:spAutoFit/>
          </a:bodyPr>
          <a:lstStyle/>
          <a:p>
            <a:pPr defTabSz="914400" eaLnBrk="0" fontAlgn="base" hangingPunct="0">
              <a:spcBef>
                <a:spcPct val="0"/>
              </a:spcBef>
              <a:spcAft>
                <a:spcPct val="0"/>
              </a:spcAft>
            </a:pPr>
            <a:r>
              <a:rPr lang="en-US" altLang="en-US" sz="2400" b="1">
                <a:cs typeface="Calibri" panose="020F0502020204030204" pitchFamily="34" charset="0"/>
              </a:rPr>
              <a:t>Question 1</a:t>
            </a:r>
            <a:endParaRPr lang="en-US" altLang="en-US" sz="2400">
              <a:cs typeface="Calibri" panose="020F0502020204030204" pitchFamily="34" charset="0"/>
            </a:endParaRPr>
          </a:p>
          <a:p>
            <a:pPr defTabSz="914400" eaLnBrk="0" fontAlgn="base" hangingPunct="0">
              <a:spcBef>
                <a:spcPct val="0"/>
              </a:spcBef>
              <a:spcAft>
                <a:spcPct val="0"/>
              </a:spcAft>
            </a:pPr>
            <a:endParaRPr lang="en-US" altLang="en-US" sz="2400">
              <a:cs typeface="Calibri" panose="020F0502020204030204" pitchFamily="34" charset="0"/>
            </a:endParaRPr>
          </a:p>
          <a:p>
            <a:pPr defTabSz="914400" eaLnBrk="0" fontAlgn="base" hangingPunct="0">
              <a:spcBef>
                <a:spcPct val="0"/>
              </a:spcBef>
              <a:spcAft>
                <a:spcPct val="0"/>
              </a:spcAft>
            </a:pPr>
            <a:r>
              <a:rPr lang="en-US" altLang="en-US" sz="2400">
                <a:cs typeface="Calibri" panose="020F0502020204030204" pitchFamily="34" charset="0"/>
              </a:rPr>
              <a:t>An x-ray has a wavelength of 1.2 Å. Calculate the energy, in </a:t>
            </a:r>
            <a:r>
              <a:rPr lang="en-US" altLang="en-US" sz="2400" b="1">
                <a:cs typeface="Calibri" panose="020F0502020204030204" pitchFamily="34" charset="0"/>
              </a:rPr>
              <a:t>J</a:t>
            </a:r>
            <a:r>
              <a:rPr lang="en-US" altLang="en-US" sz="2400">
                <a:cs typeface="Calibri" panose="020F0502020204030204" pitchFamily="34" charset="0"/>
              </a:rPr>
              <a:t>, of one photon of this radiation.</a:t>
            </a:r>
          </a:p>
          <a:p>
            <a:pPr defTabSz="914400" eaLnBrk="0" fontAlgn="base" hangingPunct="0">
              <a:spcBef>
                <a:spcPct val="0"/>
              </a:spcBef>
              <a:spcAft>
                <a:spcPct val="0"/>
              </a:spcAft>
            </a:pPr>
            <a:endParaRPr lang="en-US" altLang="en-US" sz="2400">
              <a:cs typeface="Calibri" panose="020F0502020204030204" pitchFamily="34" charset="0"/>
            </a:endParaRPr>
          </a:p>
          <a:p>
            <a:pPr defTabSz="914400" eaLnBrk="0" fontAlgn="base" hangingPunct="0">
              <a:spcBef>
                <a:spcPct val="0"/>
              </a:spcBef>
              <a:spcAft>
                <a:spcPct val="0"/>
              </a:spcAft>
            </a:pPr>
            <a:endParaRPr lang="en-US" altLang="en-US" sz="2400">
              <a:cs typeface="Calibri" panose="020F0502020204030204" pitchFamily="34" charset="0"/>
            </a:endParaRPr>
          </a:p>
          <a:p>
            <a:pPr eaLnBrk="0" hangingPunct="0"/>
            <a:r>
              <a:rPr lang="en-US" altLang="en-US" sz="2400" b="1">
                <a:cs typeface="Calibri" panose="020F0502020204030204" pitchFamily="34" charset="0"/>
              </a:rPr>
              <a:t>Question 2</a:t>
            </a:r>
          </a:p>
          <a:p>
            <a:pPr eaLnBrk="0" hangingPunct="0"/>
            <a:endParaRPr lang="en-US" altLang="en-US" sz="2400" b="1">
              <a:cs typeface="Calibri" panose="020F0502020204030204" pitchFamily="34" charset="0"/>
            </a:endParaRPr>
          </a:p>
          <a:p>
            <a:pPr eaLnBrk="0" hangingPunct="0"/>
            <a:r>
              <a:rPr lang="en-US" altLang="en-US" sz="2400">
                <a:cs typeface="Calibri" panose="020F0502020204030204" pitchFamily="34" charset="0"/>
              </a:rPr>
              <a:t>A certain lamp produces 25 J of energy per second in a certain region of the spectrum. In 1.0 s it emits 5.5 x 10</a:t>
            </a:r>
            <a:r>
              <a:rPr lang="en-US" altLang="en-US" sz="2400" baseline="30000">
                <a:cs typeface="Calibri" panose="020F0502020204030204" pitchFamily="34" charset="0"/>
              </a:rPr>
              <a:t>19</a:t>
            </a:r>
            <a:r>
              <a:rPr lang="en-US" altLang="en-US" sz="2400">
                <a:cs typeface="Calibri" panose="020F0502020204030204" pitchFamily="34" charset="0"/>
              </a:rPr>
              <a:t> photons of light in that region.  What is the energy of one photon? What is the frequency of this photon? What is the color of the emitted light?</a:t>
            </a:r>
          </a:p>
        </p:txBody>
      </p:sp>
      <p:sp>
        <p:nvSpPr>
          <p:cNvPr id="5" name="Title 13">
            <a:extLst>
              <a:ext uri="{FF2B5EF4-FFF2-40B4-BE49-F238E27FC236}">
                <a16:creationId xmlns:a16="http://schemas.microsoft.com/office/drawing/2014/main" id="{874C3AB8-354B-484C-881C-A14661BA32F3}"/>
              </a:ext>
            </a:extLst>
          </p:cNvPr>
          <p:cNvSpPr txBox="1">
            <a:spLocks/>
          </p:cNvSpPr>
          <p:nvPr/>
        </p:nvSpPr>
        <p:spPr>
          <a:xfrm>
            <a:off x="913774" y="99287"/>
            <a:ext cx="10364451" cy="725027"/>
          </a:xfrm>
          <a:prstGeom prst="rect">
            <a:avLst/>
          </a:prstGeom>
        </p:spPr>
        <p:txBody>
          <a:bodyPr>
            <a:normAutofit/>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a:effectLst>
                  <a:outerShdw blurRad="38100" dist="38100" dir="2700000" algn="tl">
                    <a:srgbClr val="000000">
                      <a:alpha val="43137"/>
                    </a:srgbClr>
                  </a:outerShdw>
                </a:effectLst>
              </a:rPr>
              <a:t>Practice questions</a:t>
            </a:r>
          </a:p>
        </p:txBody>
      </p:sp>
    </p:spTree>
    <p:extLst>
      <p:ext uri="{BB962C8B-B14F-4D97-AF65-F5344CB8AC3E}">
        <p14:creationId xmlns:p14="http://schemas.microsoft.com/office/powerpoint/2010/main" val="13664038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2738F71-6983-4B9C-977E-2DC6D556B84C}"/>
              </a:ext>
            </a:extLst>
          </p:cNvPr>
          <p:cNvSpPr txBox="1"/>
          <p:nvPr/>
        </p:nvSpPr>
        <p:spPr>
          <a:xfrm>
            <a:off x="3597807" y="1484788"/>
            <a:ext cx="4411272" cy="492443"/>
          </a:xfrm>
          <a:prstGeom prst="rect">
            <a:avLst/>
          </a:prstGeom>
          <a:noFill/>
        </p:spPr>
        <p:txBody>
          <a:bodyPr wrap="none" rtlCol="0">
            <a:spAutoFit/>
          </a:bodyPr>
          <a:lstStyle/>
          <a:p>
            <a:r>
              <a:rPr lang="en-GB" sz="2600" b="1" dirty="0">
                <a:solidFill>
                  <a:srgbClr val="0000FF"/>
                </a:solidFill>
                <a:cs typeface="Calibri" panose="020F0502020204030204" pitchFamily="34" charset="0"/>
              </a:rPr>
              <a:t>Aufbau Principle – building up</a:t>
            </a:r>
          </a:p>
        </p:txBody>
      </p:sp>
      <p:sp>
        <p:nvSpPr>
          <p:cNvPr id="5" name="TextBox 4">
            <a:extLst>
              <a:ext uri="{FF2B5EF4-FFF2-40B4-BE49-F238E27FC236}">
                <a16:creationId xmlns:a16="http://schemas.microsoft.com/office/drawing/2014/main" id="{57DA936C-677B-45B9-92E0-29687231612B}"/>
              </a:ext>
            </a:extLst>
          </p:cNvPr>
          <p:cNvSpPr txBox="1"/>
          <p:nvPr/>
        </p:nvSpPr>
        <p:spPr>
          <a:xfrm>
            <a:off x="4424708" y="2184334"/>
            <a:ext cx="3342582" cy="4172937"/>
          </a:xfrm>
          <a:prstGeom prst="rect">
            <a:avLst/>
          </a:prstGeom>
          <a:noFill/>
        </p:spPr>
        <p:txBody>
          <a:bodyPr wrap="none" rtlCol="0">
            <a:spAutoFit/>
          </a:bodyPr>
          <a:lstStyle/>
          <a:p>
            <a:pPr>
              <a:lnSpc>
                <a:spcPts val="4120"/>
              </a:lnSpc>
            </a:pPr>
            <a:r>
              <a:rPr lang="en-GB" sz="2600" dirty="0">
                <a:cs typeface="Calibri" panose="020F0502020204030204" pitchFamily="34" charset="0"/>
              </a:rPr>
              <a:t>H:	1e</a:t>
            </a:r>
            <a:r>
              <a:rPr lang="en-GB" sz="2600" baseline="30000" dirty="0">
                <a:cs typeface="Calibri" panose="020F0502020204030204" pitchFamily="34" charset="0"/>
              </a:rPr>
              <a:t>-</a:t>
            </a:r>
            <a:r>
              <a:rPr lang="en-GB" sz="2600" dirty="0">
                <a:cs typeface="Calibri" panose="020F0502020204030204" pitchFamily="34" charset="0"/>
              </a:rPr>
              <a:t> 	(n=1)</a:t>
            </a:r>
            <a:r>
              <a:rPr lang="en-GB" sz="2600" baseline="30000" dirty="0">
                <a:cs typeface="Calibri" panose="020F0502020204030204" pitchFamily="34" charset="0"/>
              </a:rPr>
              <a:t>1</a:t>
            </a:r>
          </a:p>
          <a:p>
            <a:pPr>
              <a:lnSpc>
                <a:spcPts val="4120"/>
              </a:lnSpc>
            </a:pPr>
            <a:r>
              <a:rPr lang="en-GB" sz="2600" dirty="0">
                <a:cs typeface="Calibri" panose="020F0502020204030204" pitchFamily="34" charset="0"/>
              </a:rPr>
              <a:t>He:	2e</a:t>
            </a:r>
            <a:r>
              <a:rPr lang="en-GB" sz="2600" baseline="30000" dirty="0">
                <a:cs typeface="Calibri" panose="020F0502020204030204" pitchFamily="34" charset="0"/>
              </a:rPr>
              <a:t>-</a:t>
            </a:r>
            <a:r>
              <a:rPr lang="en-GB" sz="2600" dirty="0">
                <a:cs typeface="Calibri" panose="020F0502020204030204" pitchFamily="34" charset="0"/>
              </a:rPr>
              <a:t> 	(n=1)</a:t>
            </a:r>
            <a:r>
              <a:rPr lang="en-GB" sz="2600" baseline="30000" dirty="0">
                <a:cs typeface="Calibri" panose="020F0502020204030204" pitchFamily="34" charset="0"/>
              </a:rPr>
              <a:t>2</a:t>
            </a:r>
          </a:p>
          <a:p>
            <a:pPr>
              <a:lnSpc>
                <a:spcPts val="4120"/>
              </a:lnSpc>
            </a:pPr>
            <a:r>
              <a:rPr lang="en-GB" sz="2600" dirty="0">
                <a:cs typeface="Calibri" panose="020F0502020204030204" pitchFamily="34" charset="0"/>
              </a:rPr>
              <a:t>Li:	3e</a:t>
            </a:r>
            <a:r>
              <a:rPr lang="en-GB" sz="2600" baseline="30000" dirty="0">
                <a:cs typeface="Calibri" panose="020F0502020204030204" pitchFamily="34" charset="0"/>
              </a:rPr>
              <a:t>-</a:t>
            </a:r>
            <a:r>
              <a:rPr lang="en-GB" sz="2600" dirty="0">
                <a:cs typeface="Calibri" panose="020F0502020204030204" pitchFamily="34" charset="0"/>
              </a:rPr>
              <a:t> 	(n=1)</a:t>
            </a:r>
            <a:r>
              <a:rPr lang="en-GB" sz="2600" baseline="30000" dirty="0">
                <a:cs typeface="Calibri" panose="020F0502020204030204" pitchFamily="34" charset="0"/>
              </a:rPr>
              <a:t>2 </a:t>
            </a:r>
            <a:r>
              <a:rPr lang="en-GB" sz="2600" dirty="0">
                <a:cs typeface="Calibri" panose="020F0502020204030204" pitchFamily="34" charset="0"/>
              </a:rPr>
              <a:t>(n=2)</a:t>
            </a:r>
            <a:r>
              <a:rPr lang="en-GB" sz="2600" baseline="30000" dirty="0">
                <a:cs typeface="Calibri" panose="020F0502020204030204" pitchFamily="34" charset="0"/>
              </a:rPr>
              <a:t>1</a:t>
            </a:r>
          </a:p>
          <a:p>
            <a:pPr>
              <a:lnSpc>
                <a:spcPts val="4120"/>
              </a:lnSpc>
            </a:pPr>
            <a:r>
              <a:rPr lang="en-GB" sz="2600" dirty="0">
                <a:cs typeface="Calibri" panose="020F0502020204030204" pitchFamily="34" charset="0"/>
              </a:rPr>
              <a:t>Be:	4e</a:t>
            </a:r>
            <a:r>
              <a:rPr lang="en-GB" sz="2600" baseline="30000" dirty="0">
                <a:cs typeface="Calibri" panose="020F0502020204030204" pitchFamily="34" charset="0"/>
              </a:rPr>
              <a:t>-</a:t>
            </a:r>
            <a:r>
              <a:rPr lang="en-GB" sz="2600" dirty="0">
                <a:cs typeface="Calibri" panose="020F0502020204030204" pitchFamily="34" charset="0"/>
              </a:rPr>
              <a:t> 	(n=1)</a:t>
            </a:r>
            <a:r>
              <a:rPr lang="en-GB" sz="2600" baseline="30000" dirty="0">
                <a:cs typeface="Calibri" panose="020F0502020204030204" pitchFamily="34" charset="0"/>
              </a:rPr>
              <a:t>2 </a:t>
            </a:r>
            <a:r>
              <a:rPr lang="en-GB" sz="2600" dirty="0">
                <a:cs typeface="Calibri" panose="020F0502020204030204" pitchFamily="34" charset="0"/>
              </a:rPr>
              <a:t>(n=2)</a:t>
            </a:r>
            <a:r>
              <a:rPr lang="en-GB" sz="2600" baseline="30000" dirty="0">
                <a:cs typeface="Calibri" panose="020F0502020204030204" pitchFamily="34" charset="0"/>
              </a:rPr>
              <a:t>2</a:t>
            </a:r>
          </a:p>
          <a:p>
            <a:pPr>
              <a:lnSpc>
                <a:spcPts val="4120"/>
              </a:lnSpc>
            </a:pPr>
            <a:r>
              <a:rPr lang="en-GB" sz="2600" dirty="0">
                <a:cs typeface="Calibri" panose="020F0502020204030204" pitchFamily="34" charset="0"/>
              </a:rPr>
              <a:t>B:	5e</a:t>
            </a:r>
            <a:r>
              <a:rPr lang="en-GB" sz="2600" baseline="30000" dirty="0">
                <a:cs typeface="Calibri" panose="020F0502020204030204" pitchFamily="34" charset="0"/>
              </a:rPr>
              <a:t>-</a:t>
            </a:r>
            <a:r>
              <a:rPr lang="en-GB" sz="2600" dirty="0">
                <a:cs typeface="Calibri" panose="020F0502020204030204" pitchFamily="34" charset="0"/>
              </a:rPr>
              <a:t> 	(n=1)</a:t>
            </a:r>
            <a:r>
              <a:rPr lang="en-GB" sz="2600" baseline="30000" dirty="0">
                <a:cs typeface="Calibri" panose="020F0502020204030204" pitchFamily="34" charset="0"/>
              </a:rPr>
              <a:t>2 </a:t>
            </a:r>
            <a:r>
              <a:rPr lang="en-GB" sz="2600" dirty="0">
                <a:cs typeface="Calibri" panose="020F0502020204030204" pitchFamily="34" charset="0"/>
              </a:rPr>
              <a:t>(n=2)</a:t>
            </a:r>
            <a:r>
              <a:rPr lang="en-GB" sz="2600" baseline="30000" dirty="0">
                <a:cs typeface="Calibri" panose="020F0502020204030204" pitchFamily="34" charset="0"/>
              </a:rPr>
              <a:t>3</a:t>
            </a:r>
          </a:p>
          <a:p>
            <a:pPr>
              <a:lnSpc>
                <a:spcPts val="4120"/>
              </a:lnSpc>
            </a:pPr>
            <a:r>
              <a:rPr lang="en-GB" sz="2600" dirty="0">
                <a:cs typeface="Calibri" panose="020F0502020204030204" pitchFamily="34" charset="0"/>
              </a:rPr>
              <a:t>Ne:10e</a:t>
            </a:r>
            <a:r>
              <a:rPr lang="en-GB" sz="2600" baseline="30000" dirty="0">
                <a:cs typeface="Calibri" panose="020F0502020204030204" pitchFamily="34" charset="0"/>
              </a:rPr>
              <a:t>-</a:t>
            </a:r>
            <a:r>
              <a:rPr lang="en-GB" sz="2600" dirty="0">
                <a:cs typeface="Calibri" panose="020F0502020204030204" pitchFamily="34" charset="0"/>
              </a:rPr>
              <a:t> 	(n=1)</a:t>
            </a:r>
            <a:r>
              <a:rPr lang="en-GB" sz="2600" baseline="30000" dirty="0">
                <a:cs typeface="Calibri" panose="020F0502020204030204" pitchFamily="34" charset="0"/>
              </a:rPr>
              <a:t>2 </a:t>
            </a:r>
            <a:r>
              <a:rPr lang="en-GB" sz="2600" dirty="0">
                <a:cs typeface="Calibri" panose="020F0502020204030204" pitchFamily="34" charset="0"/>
              </a:rPr>
              <a:t>(n=2)</a:t>
            </a:r>
            <a:r>
              <a:rPr lang="en-GB" sz="2600" baseline="30000" dirty="0">
                <a:cs typeface="Calibri" panose="020F0502020204030204" pitchFamily="34" charset="0"/>
              </a:rPr>
              <a:t>8</a:t>
            </a:r>
          </a:p>
          <a:p>
            <a:pPr>
              <a:lnSpc>
                <a:spcPts val="4120"/>
              </a:lnSpc>
            </a:pPr>
            <a:endParaRPr lang="en-GB" sz="2600" baseline="30000" dirty="0">
              <a:cs typeface="Calibri" panose="020F0502020204030204" pitchFamily="34" charset="0"/>
            </a:endParaRPr>
          </a:p>
          <a:p>
            <a:endParaRPr lang="en-GB" sz="2600" dirty="0">
              <a:cs typeface="Calibri" panose="020F0502020204030204" pitchFamily="34" charset="0"/>
            </a:endParaRPr>
          </a:p>
        </p:txBody>
      </p:sp>
      <p:sp>
        <p:nvSpPr>
          <p:cNvPr id="37" name="TextBox 36">
            <a:extLst>
              <a:ext uri="{FF2B5EF4-FFF2-40B4-BE49-F238E27FC236}">
                <a16:creationId xmlns:a16="http://schemas.microsoft.com/office/drawing/2014/main" id="{BD2059DC-CE64-422F-B9D5-C8029C348324}"/>
              </a:ext>
            </a:extLst>
          </p:cNvPr>
          <p:cNvSpPr txBox="1"/>
          <p:nvPr/>
        </p:nvSpPr>
        <p:spPr>
          <a:xfrm>
            <a:off x="8210818" y="2465830"/>
            <a:ext cx="3672408" cy="2893100"/>
          </a:xfrm>
          <a:prstGeom prst="rect">
            <a:avLst/>
          </a:prstGeom>
          <a:noFill/>
          <a:ln w="28575">
            <a:solidFill>
              <a:srgbClr val="FF0000"/>
            </a:solidFill>
          </a:ln>
        </p:spPr>
        <p:txBody>
          <a:bodyPr wrap="square" rtlCol="0">
            <a:spAutoFit/>
          </a:bodyPr>
          <a:lstStyle/>
          <a:p>
            <a:r>
              <a:rPr lang="en-GB" sz="2600">
                <a:cs typeface="Calibri" panose="020F0502020204030204" pitchFamily="34" charset="0"/>
              </a:rPr>
              <a:t> Shell (n)	Max number e</a:t>
            </a:r>
            <a:r>
              <a:rPr lang="en-GB" sz="2600" baseline="30000">
                <a:cs typeface="Calibri" panose="020F0502020204030204" pitchFamily="34" charset="0"/>
              </a:rPr>
              <a:t>-</a:t>
            </a:r>
          </a:p>
          <a:p>
            <a:pPr marL="1257300" lvl="2" indent="-342900">
              <a:buAutoNum type="arabicPlain"/>
            </a:pPr>
            <a:r>
              <a:rPr lang="en-GB" sz="2600">
                <a:cs typeface="Calibri" panose="020F0502020204030204" pitchFamily="34" charset="0"/>
              </a:rPr>
              <a:t> 	          2</a:t>
            </a:r>
          </a:p>
          <a:p>
            <a:pPr marL="1257300" lvl="2" indent="-342900">
              <a:buAutoNum type="arabicPlain"/>
            </a:pPr>
            <a:r>
              <a:rPr lang="en-GB" sz="2600">
                <a:cs typeface="Calibri" panose="020F0502020204030204" pitchFamily="34" charset="0"/>
              </a:rPr>
              <a:t>  	     8</a:t>
            </a:r>
          </a:p>
          <a:p>
            <a:r>
              <a:rPr lang="en-GB" sz="2600">
                <a:cs typeface="Calibri" panose="020F0502020204030204" pitchFamily="34" charset="0"/>
              </a:rPr>
              <a:t>         	3	         18</a:t>
            </a:r>
          </a:p>
          <a:p>
            <a:r>
              <a:rPr lang="en-GB" sz="2600">
                <a:cs typeface="Calibri" panose="020F0502020204030204" pitchFamily="34" charset="0"/>
              </a:rPr>
              <a:t>         	4	         32</a:t>
            </a:r>
          </a:p>
          <a:p>
            <a:r>
              <a:rPr lang="en-GB" sz="2600">
                <a:cs typeface="Calibri" panose="020F0502020204030204" pitchFamily="34" charset="0"/>
              </a:rPr>
              <a:t>         	5	         50</a:t>
            </a:r>
          </a:p>
          <a:p>
            <a:r>
              <a:rPr lang="en-GB" sz="2600">
                <a:cs typeface="Calibri" panose="020F0502020204030204" pitchFamily="34" charset="0"/>
                <a:sym typeface="Symbol" panose="05050102010706020507" pitchFamily="18" charset="2"/>
              </a:rPr>
              <a:t>         		         </a:t>
            </a:r>
            <a:r>
              <a:rPr lang="en-GB" sz="2600" b="1">
                <a:solidFill>
                  <a:srgbClr val="0000FF"/>
                </a:solidFill>
                <a:cs typeface="Calibri" panose="020F0502020204030204" pitchFamily="34" charset="0"/>
                <a:sym typeface="Symbol" panose="05050102010706020507" pitchFamily="18" charset="2"/>
              </a:rPr>
              <a:t>2n</a:t>
            </a:r>
            <a:r>
              <a:rPr lang="en-GB" sz="2600" b="1" baseline="30000">
                <a:solidFill>
                  <a:srgbClr val="0000FF"/>
                </a:solidFill>
                <a:cs typeface="Calibri" panose="020F0502020204030204" pitchFamily="34" charset="0"/>
                <a:sym typeface="Symbol" panose="05050102010706020507" pitchFamily="18" charset="2"/>
              </a:rPr>
              <a:t>2</a:t>
            </a:r>
            <a:endParaRPr lang="en-GB" sz="2600" b="1">
              <a:solidFill>
                <a:srgbClr val="0000FF"/>
              </a:solidFill>
              <a:cs typeface="Calibri" panose="020F0502020204030204" pitchFamily="34" charset="0"/>
            </a:endParaRPr>
          </a:p>
        </p:txBody>
      </p:sp>
      <p:sp>
        <p:nvSpPr>
          <p:cNvPr id="39" name="TextBox 38">
            <a:extLst>
              <a:ext uri="{FF2B5EF4-FFF2-40B4-BE49-F238E27FC236}">
                <a16:creationId xmlns:a16="http://schemas.microsoft.com/office/drawing/2014/main" id="{33351D41-CD53-4F61-B4D0-794F7300D8D8}"/>
              </a:ext>
            </a:extLst>
          </p:cNvPr>
          <p:cNvSpPr txBox="1"/>
          <p:nvPr/>
        </p:nvSpPr>
        <p:spPr>
          <a:xfrm>
            <a:off x="3719513" y="618960"/>
            <a:ext cx="4289566" cy="892552"/>
          </a:xfrm>
          <a:prstGeom prst="rect">
            <a:avLst/>
          </a:prstGeom>
          <a:noFill/>
        </p:spPr>
        <p:txBody>
          <a:bodyPr wrap="square" rtlCol="0">
            <a:spAutoFit/>
          </a:bodyPr>
          <a:lstStyle/>
          <a:p>
            <a:r>
              <a:rPr lang="en-GB" sz="2600" b="1" dirty="0">
                <a:solidFill>
                  <a:srgbClr val="00B050"/>
                </a:solidFill>
                <a:cs typeface="Calibri" panose="020F0502020204030204" pitchFamily="34" charset="0"/>
              </a:rPr>
              <a:t>‘Shell electron configuration’ </a:t>
            </a:r>
            <a:endParaRPr lang="en-GB" sz="2600" b="1" baseline="30000" dirty="0">
              <a:solidFill>
                <a:srgbClr val="00B050"/>
              </a:solidFill>
              <a:cs typeface="Calibri" panose="020F0502020204030204" pitchFamily="34" charset="0"/>
            </a:endParaRPr>
          </a:p>
          <a:p>
            <a:endParaRPr lang="en-GB" sz="2600" b="1" dirty="0">
              <a:solidFill>
                <a:srgbClr val="00B050"/>
              </a:solidFill>
              <a:cs typeface="Calibri" panose="020F0502020204030204" pitchFamily="34" charset="0"/>
            </a:endParaRPr>
          </a:p>
        </p:txBody>
      </p:sp>
      <p:sp>
        <p:nvSpPr>
          <p:cNvPr id="35" name="TextBox 34">
            <a:extLst>
              <a:ext uri="{FF2B5EF4-FFF2-40B4-BE49-F238E27FC236}">
                <a16:creationId xmlns:a16="http://schemas.microsoft.com/office/drawing/2014/main" id="{87821CC5-3F3F-465D-8B2B-380065887D5B}"/>
              </a:ext>
            </a:extLst>
          </p:cNvPr>
          <p:cNvSpPr txBox="1"/>
          <p:nvPr/>
        </p:nvSpPr>
        <p:spPr>
          <a:xfrm>
            <a:off x="0" y="6624218"/>
            <a:ext cx="4572000" cy="276999"/>
          </a:xfrm>
          <a:prstGeom prst="rect">
            <a:avLst/>
          </a:prstGeom>
          <a:noFill/>
        </p:spPr>
        <p:txBody>
          <a:bodyPr wrap="square">
            <a:spAutoFit/>
          </a:bodyPr>
          <a:lstStyle/>
          <a:p>
            <a:r>
              <a:rPr lang="en-GB" sz="1200">
                <a:solidFill>
                  <a:schemeClr val="accent2"/>
                </a:solidFill>
              </a:rPr>
              <a:t>https://www.rsc.org/periodic-table</a:t>
            </a:r>
          </a:p>
        </p:txBody>
      </p:sp>
      <p:sp>
        <p:nvSpPr>
          <p:cNvPr id="10" name="Title 9">
            <a:extLst>
              <a:ext uri="{FF2B5EF4-FFF2-40B4-BE49-F238E27FC236}">
                <a16:creationId xmlns:a16="http://schemas.microsoft.com/office/drawing/2014/main" id="{DE53BF30-8013-4ECD-9842-6C7A2ADB64E7}"/>
              </a:ext>
            </a:extLst>
          </p:cNvPr>
          <p:cNvSpPr>
            <a:spLocks noGrp="1"/>
          </p:cNvSpPr>
          <p:nvPr>
            <p:ph type="title"/>
          </p:nvPr>
        </p:nvSpPr>
        <p:spPr>
          <a:xfrm>
            <a:off x="913774" y="84237"/>
            <a:ext cx="10364451" cy="625342"/>
          </a:xfrm>
        </p:spPr>
        <p:txBody>
          <a:bodyPr/>
          <a:lstStyle/>
          <a:p>
            <a:r>
              <a:rPr lang="en-GB">
                <a:effectLst>
                  <a:outerShdw blurRad="38100" dist="38100" dir="2700000" algn="tl">
                    <a:srgbClr val="000000">
                      <a:alpha val="43137"/>
                    </a:srgbClr>
                  </a:outerShdw>
                </a:effectLst>
                <a:latin typeface="+mn-lt"/>
              </a:rPr>
              <a:t>All other atoms</a:t>
            </a:r>
          </a:p>
        </p:txBody>
      </p:sp>
      <p:pic>
        <p:nvPicPr>
          <p:cNvPr id="36" name="Picture 35">
            <a:extLst>
              <a:ext uri="{FF2B5EF4-FFF2-40B4-BE49-F238E27FC236}">
                <a16:creationId xmlns:a16="http://schemas.microsoft.com/office/drawing/2014/main" id="{23AD1438-463D-47D8-BC50-902D7A26ACEB}"/>
              </a:ext>
            </a:extLst>
          </p:cNvPr>
          <p:cNvPicPr>
            <a:picLocks noChangeAspect="1"/>
          </p:cNvPicPr>
          <p:nvPr/>
        </p:nvPicPr>
        <p:blipFill>
          <a:blip r:embed="rId3"/>
          <a:stretch>
            <a:fillRect/>
          </a:stretch>
        </p:blipFill>
        <p:spPr>
          <a:xfrm>
            <a:off x="8133479" y="-92660"/>
            <a:ext cx="3749747" cy="2153507"/>
          </a:xfrm>
          <a:prstGeom prst="rect">
            <a:avLst/>
          </a:prstGeom>
        </p:spPr>
      </p:pic>
      <p:pic>
        <p:nvPicPr>
          <p:cNvPr id="11" name="Picture 10">
            <a:extLst>
              <a:ext uri="{FF2B5EF4-FFF2-40B4-BE49-F238E27FC236}">
                <a16:creationId xmlns:a16="http://schemas.microsoft.com/office/drawing/2014/main" id="{047BE898-8336-46DB-89C0-3A8127557CD2}"/>
              </a:ext>
            </a:extLst>
          </p:cNvPr>
          <p:cNvPicPr>
            <a:picLocks noChangeAspect="1"/>
          </p:cNvPicPr>
          <p:nvPr/>
        </p:nvPicPr>
        <p:blipFill>
          <a:blip r:embed="rId4"/>
          <a:stretch>
            <a:fillRect/>
          </a:stretch>
        </p:blipFill>
        <p:spPr>
          <a:xfrm>
            <a:off x="-86621" y="1616229"/>
            <a:ext cx="4289565" cy="3904517"/>
          </a:xfrm>
          <a:prstGeom prst="rect">
            <a:avLst/>
          </a:prstGeom>
        </p:spPr>
      </p:pic>
      <p:sp>
        <p:nvSpPr>
          <p:cNvPr id="12" name="TextBox 11">
            <a:extLst>
              <a:ext uri="{FF2B5EF4-FFF2-40B4-BE49-F238E27FC236}">
                <a16:creationId xmlns:a16="http://schemas.microsoft.com/office/drawing/2014/main" id="{CBBBDCF7-43F7-4E69-BC42-0A1BC5BDA1A2}"/>
              </a:ext>
            </a:extLst>
          </p:cNvPr>
          <p:cNvSpPr txBox="1"/>
          <p:nvPr/>
        </p:nvSpPr>
        <p:spPr>
          <a:xfrm>
            <a:off x="454127" y="506026"/>
            <a:ext cx="2933816" cy="646331"/>
          </a:xfrm>
          <a:prstGeom prst="rect">
            <a:avLst/>
          </a:prstGeom>
          <a:noFill/>
        </p:spPr>
        <p:txBody>
          <a:bodyPr wrap="none" rtlCol="0">
            <a:spAutoFit/>
          </a:bodyPr>
          <a:lstStyle/>
          <a:p>
            <a:r>
              <a:rPr lang="en-GB" sz="3600">
                <a:solidFill>
                  <a:srgbClr val="00B050"/>
                </a:solidFill>
              </a:rPr>
              <a:t>ORBIT = SHELL</a:t>
            </a:r>
          </a:p>
        </p:txBody>
      </p:sp>
      <p:sp>
        <p:nvSpPr>
          <p:cNvPr id="2" name="TextBox 1">
            <a:extLst>
              <a:ext uri="{FF2B5EF4-FFF2-40B4-BE49-F238E27FC236}">
                <a16:creationId xmlns:a16="http://schemas.microsoft.com/office/drawing/2014/main" id="{C9849815-C9DA-44BD-BDE7-4A6B90F95BBC}"/>
              </a:ext>
            </a:extLst>
          </p:cNvPr>
          <p:cNvSpPr txBox="1"/>
          <p:nvPr/>
        </p:nvSpPr>
        <p:spPr>
          <a:xfrm>
            <a:off x="1321561" y="5767199"/>
            <a:ext cx="8300093" cy="584775"/>
          </a:xfrm>
          <a:prstGeom prst="rect">
            <a:avLst/>
          </a:prstGeom>
          <a:noFill/>
        </p:spPr>
        <p:txBody>
          <a:bodyPr wrap="none" rtlCol="0">
            <a:spAutoFit/>
          </a:bodyPr>
          <a:lstStyle/>
          <a:p>
            <a:r>
              <a:rPr lang="en-GB" sz="3200" dirty="0"/>
              <a:t>Electrons will occupy the lowest energy levels first </a:t>
            </a:r>
          </a:p>
        </p:txBody>
      </p:sp>
    </p:spTree>
    <p:extLst>
      <p:ext uri="{BB962C8B-B14F-4D97-AF65-F5344CB8AC3E}">
        <p14:creationId xmlns:p14="http://schemas.microsoft.com/office/powerpoint/2010/main" val="13206034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F864489-9EAD-4ACB-8DDF-E086E620A2D6}"/>
              </a:ext>
            </a:extLst>
          </p:cNvPr>
          <p:cNvPicPr>
            <a:picLocks noChangeAspect="1"/>
          </p:cNvPicPr>
          <p:nvPr/>
        </p:nvPicPr>
        <p:blipFill>
          <a:blip r:embed="rId3"/>
          <a:stretch>
            <a:fillRect/>
          </a:stretch>
        </p:blipFill>
        <p:spPr>
          <a:xfrm>
            <a:off x="0" y="1013730"/>
            <a:ext cx="8712968" cy="4830539"/>
          </a:xfrm>
          <a:prstGeom prst="rect">
            <a:avLst/>
          </a:prstGeom>
        </p:spPr>
      </p:pic>
      <p:sp>
        <p:nvSpPr>
          <p:cNvPr id="4" name="TextBox 3">
            <a:extLst>
              <a:ext uri="{FF2B5EF4-FFF2-40B4-BE49-F238E27FC236}">
                <a16:creationId xmlns:a16="http://schemas.microsoft.com/office/drawing/2014/main" id="{8522DC62-9C33-40E9-9885-3095C8D56906}"/>
              </a:ext>
            </a:extLst>
          </p:cNvPr>
          <p:cNvSpPr txBox="1"/>
          <p:nvPr/>
        </p:nvSpPr>
        <p:spPr>
          <a:xfrm>
            <a:off x="8712968" y="3356992"/>
            <a:ext cx="3719736" cy="1846659"/>
          </a:xfrm>
          <a:prstGeom prst="rect">
            <a:avLst/>
          </a:prstGeom>
          <a:noFill/>
        </p:spPr>
        <p:txBody>
          <a:bodyPr wrap="square" rtlCol="0">
            <a:spAutoFit/>
          </a:bodyPr>
          <a:lstStyle/>
          <a:p>
            <a:pPr>
              <a:spcBef>
                <a:spcPts val="1200"/>
              </a:spcBef>
            </a:pPr>
            <a:r>
              <a:rPr lang="en-GB" sz="2600">
                <a:solidFill>
                  <a:srgbClr val="0000FF"/>
                </a:solidFill>
                <a:cs typeface="Calibri" panose="020F0502020204030204" pitchFamily="34" charset="0"/>
              </a:rPr>
              <a:t>More lines mean more transitions </a:t>
            </a:r>
          </a:p>
          <a:p>
            <a:pPr>
              <a:spcBef>
                <a:spcPts val="1200"/>
              </a:spcBef>
            </a:pPr>
            <a:r>
              <a:rPr lang="en-GB" sz="2600">
                <a:solidFill>
                  <a:srgbClr val="0000FF"/>
                </a:solidFill>
                <a:cs typeface="Calibri" panose="020F0502020204030204" pitchFamily="34" charset="0"/>
              </a:rPr>
              <a:t>Energy levels (shells) split into subshells</a:t>
            </a:r>
          </a:p>
        </p:txBody>
      </p:sp>
      <p:sp>
        <p:nvSpPr>
          <p:cNvPr id="11" name="Title 13">
            <a:extLst>
              <a:ext uri="{FF2B5EF4-FFF2-40B4-BE49-F238E27FC236}">
                <a16:creationId xmlns:a16="http://schemas.microsoft.com/office/drawing/2014/main" id="{2314C630-C35B-4750-9963-5DB9B7486375}"/>
              </a:ext>
            </a:extLst>
          </p:cNvPr>
          <p:cNvSpPr txBox="1">
            <a:spLocks/>
          </p:cNvSpPr>
          <p:nvPr/>
        </p:nvSpPr>
        <p:spPr>
          <a:xfrm>
            <a:off x="913774" y="99287"/>
            <a:ext cx="10364451" cy="725027"/>
          </a:xfrm>
          <a:prstGeom prst="rect">
            <a:avLst/>
          </a:prstGeom>
        </p:spPr>
        <p:txBody>
          <a:bodyPr>
            <a:normAutofit/>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a:effectLst>
                  <a:outerShdw blurRad="38100" dist="38100" dir="2700000" algn="tl">
                    <a:srgbClr val="000000">
                      <a:alpha val="43137"/>
                    </a:srgbClr>
                  </a:outerShdw>
                </a:effectLst>
              </a:rPr>
              <a:t>More complex spectra</a:t>
            </a:r>
          </a:p>
        </p:txBody>
      </p:sp>
    </p:spTree>
    <p:extLst>
      <p:ext uri="{BB962C8B-B14F-4D97-AF65-F5344CB8AC3E}">
        <p14:creationId xmlns:p14="http://schemas.microsoft.com/office/powerpoint/2010/main" val="19687492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 name="TextBox 40">
            <a:extLst>
              <a:ext uri="{FF2B5EF4-FFF2-40B4-BE49-F238E27FC236}">
                <a16:creationId xmlns:a16="http://schemas.microsoft.com/office/drawing/2014/main" id="{4137BA74-97D0-420F-9CB8-81605612EDF5}"/>
              </a:ext>
            </a:extLst>
          </p:cNvPr>
          <p:cNvSpPr txBox="1"/>
          <p:nvPr/>
        </p:nvSpPr>
        <p:spPr>
          <a:xfrm>
            <a:off x="1343472" y="654881"/>
            <a:ext cx="10441160" cy="892552"/>
          </a:xfrm>
          <a:prstGeom prst="rect">
            <a:avLst/>
          </a:prstGeom>
          <a:noFill/>
        </p:spPr>
        <p:txBody>
          <a:bodyPr wrap="square" rtlCol="0">
            <a:spAutoFit/>
          </a:bodyPr>
          <a:lstStyle/>
          <a:p>
            <a:r>
              <a:rPr lang="en-GB" sz="2600">
                <a:cs typeface="Calibri" panose="020F0502020204030204" pitchFamily="34" charset="0"/>
              </a:rPr>
              <a:t>Orbit model does not work for heavier atoms (more complicated spectra – more transitions!!!)  We have to split </a:t>
            </a:r>
            <a:r>
              <a:rPr lang="en-GB" sz="2600">
                <a:solidFill>
                  <a:srgbClr val="0000FF"/>
                </a:solidFill>
                <a:cs typeface="Calibri" panose="020F0502020204030204" pitchFamily="34" charset="0"/>
              </a:rPr>
              <a:t>shells</a:t>
            </a:r>
            <a:r>
              <a:rPr lang="en-GB" sz="2600">
                <a:cs typeface="Calibri" panose="020F0502020204030204" pitchFamily="34" charset="0"/>
              </a:rPr>
              <a:t> (1, 2,3,4…) into </a:t>
            </a:r>
            <a:r>
              <a:rPr lang="en-GB" sz="2600">
                <a:solidFill>
                  <a:srgbClr val="00B050"/>
                </a:solidFill>
                <a:cs typeface="Calibri" panose="020F0502020204030204" pitchFamily="34" charset="0"/>
              </a:rPr>
              <a:t>subshells </a:t>
            </a:r>
            <a:r>
              <a:rPr lang="en-GB" sz="2600">
                <a:cs typeface="Calibri" panose="020F0502020204030204" pitchFamily="34" charset="0"/>
              </a:rPr>
              <a:t>(s, p, d, f)</a:t>
            </a:r>
          </a:p>
        </p:txBody>
      </p:sp>
      <p:sp>
        <p:nvSpPr>
          <p:cNvPr id="7" name="Title 6">
            <a:extLst>
              <a:ext uri="{FF2B5EF4-FFF2-40B4-BE49-F238E27FC236}">
                <a16:creationId xmlns:a16="http://schemas.microsoft.com/office/drawing/2014/main" id="{32F98B8E-F394-4E0D-B659-0554C2BE42A7}"/>
              </a:ext>
            </a:extLst>
          </p:cNvPr>
          <p:cNvSpPr>
            <a:spLocks noGrp="1"/>
          </p:cNvSpPr>
          <p:nvPr>
            <p:ph type="title"/>
          </p:nvPr>
        </p:nvSpPr>
        <p:spPr>
          <a:xfrm>
            <a:off x="790748" y="6550"/>
            <a:ext cx="10364451" cy="648331"/>
          </a:xfrm>
        </p:spPr>
        <p:txBody>
          <a:bodyPr/>
          <a:lstStyle/>
          <a:p>
            <a:r>
              <a:rPr lang="en-GB">
                <a:effectLst>
                  <a:outerShdw blurRad="38100" dist="38100" dir="2700000" algn="tl">
                    <a:srgbClr val="000000">
                      <a:alpha val="43137"/>
                    </a:srgbClr>
                  </a:outerShdw>
                </a:effectLst>
              </a:rPr>
              <a:t>Periodic table: blocks</a:t>
            </a:r>
          </a:p>
        </p:txBody>
      </p:sp>
      <p:pic>
        <p:nvPicPr>
          <p:cNvPr id="6" name="Picture 5">
            <a:extLst>
              <a:ext uri="{FF2B5EF4-FFF2-40B4-BE49-F238E27FC236}">
                <a16:creationId xmlns:a16="http://schemas.microsoft.com/office/drawing/2014/main" id="{947F38A4-141B-471B-9F10-FF99527A113B}"/>
              </a:ext>
            </a:extLst>
          </p:cNvPr>
          <p:cNvPicPr>
            <a:picLocks noChangeAspect="1"/>
          </p:cNvPicPr>
          <p:nvPr/>
        </p:nvPicPr>
        <p:blipFill rotWithShape="1">
          <a:blip r:embed="rId3"/>
          <a:srcRect l="7958" r="82709"/>
          <a:stretch/>
        </p:blipFill>
        <p:spPr>
          <a:xfrm>
            <a:off x="970280" y="1900704"/>
            <a:ext cx="1137920" cy="4606654"/>
          </a:xfrm>
          <a:prstGeom prst="rect">
            <a:avLst/>
          </a:prstGeom>
        </p:spPr>
      </p:pic>
      <p:pic>
        <p:nvPicPr>
          <p:cNvPr id="5" name="Picture 4">
            <a:extLst>
              <a:ext uri="{FF2B5EF4-FFF2-40B4-BE49-F238E27FC236}">
                <a16:creationId xmlns:a16="http://schemas.microsoft.com/office/drawing/2014/main" id="{01DB3AA3-34E9-464A-A909-100838FEC591}"/>
              </a:ext>
            </a:extLst>
          </p:cNvPr>
          <p:cNvPicPr>
            <a:picLocks noChangeAspect="1"/>
          </p:cNvPicPr>
          <p:nvPr/>
        </p:nvPicPr>
        <p:blipFill rotWithShape="1">
          <a:blip r:embed="rId3"/>
          <a:srcRect l="17375" t="-21835" r="42417" b="21835"/>
          <a:stretch/>
        </p:blipFill>
        <p:spPr>
          <a:xfrm>
            <a:off x="2463800" y="856858"/>
            <a:ext cx="4902200" cy="4606654"/>
          </a:xfrm>
          <a:prstGeom prst="rect">
            <a:avLst/>
          </a:prstGeom>
        </p:spPr>
      </p:pic>
      <p:pic>
        <p:nvPicPr>
          <p:cNvPr id="2" name="Picture 1">
            <a:extLst>
              <a:ext uri="{FF2B5EF4-FFF2-40B4-BE49-F238E27FC236}">
                <a16:creationId xmlns:a16="http://schemas.microsoft.com/office/drawing/2014/main" id="{81BB82F2-E588-4307-B11F-36E794FF496D}"/>
              </a:ext>
            </a:extLst>
          </p:cNvPr>
          <p:cNvPicPr>
            <a:picLocks noChangeAspect="1"/>
          </p:cNvPicPr>
          <p:nvPr/>
        </p:nvPicPr>
        <p:blipFill rotWithShape="1">
          <a:blip r:embed="rId4"/>
          <a:srcRect l="58584" t="10944" r="16499" b="22737"/>
          <a:stretch/>
        </p:blipFill>
        <p:spPr>
          <a:xfrm>
            <a:off x="8001000" y="2453640"/>
            <a:ext cx="3037840" cy="3052272"/>
          </a:xfrm>
          <a:prstGeom prst="rect">
            <a:avLst/>
          </a:prstGeom>
        </p:spPr>
      </p:pic>
      <p:pic>
        <p:nvPicPr>
          <p:cNvPr id="3" name="Picture 2">
            <a:extLst>
              <a:ext uri="{FF2B5EF4-FFF2-40B4-BE49-F238E27FC236}">
                <a16:creationId xmlns:a16="http://schemas.microsoft.com/office/drawing/2014/main" id="{19E6E34A-4E90-41D8-8DCD-D147CE084232}"/>
              </a:ext>
            </a:extLst>
          </p:cNvPr>
          <p:cNvPicPr>
            <a:picLocks noChangeAspect="1"/>
          </p:cNvPicPr>
          <p:nvPr/>
        </p:nvPicPr>
        <p:blipFill rotWithShape="1">
          <a:blip r:embed="rId4"/>
          <a:srcRect l="17708" t="77815"/>
          <a:stretch/>
        </p:blipFill>
        <p:spPr>
          <a:xfrm>
            <a:off x="2463800" y="5707889"/>
            <a:ext cx="10033000" cy="1021080"/>
          </a:xfrm>
          <a:prstGeom prst="rect">
            <a:avLst/>
          </a:prstGeom>
        </p:spPr>
      </p:pic>
    </p:spTree>
    <p:extLst>
      <p:ext uri="{BB962C8B-B14F-4D97-AF65-F5344CB8AC3E}">
        <p14:creationId xmlns:p14="http://schemas.microsoft.com/office/powerpoint/2010/main" val="425927527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2F98B8E-F394-4E0D-B659-0554C2BE42A7}"/>
              </a:ext>
            </a:extLst>
          </p:cNvPr>
          <p:cNvSpPr>
            <a:spLocks noGrp="1"/>
          </p:cNvSpPr>
          <p:nvPr>
            <p:ph type="title"/>
          </p:nvPr>
        </p:nvSpPr>
        <p:spPr>
          <a:xfrm>
            <a:off x="790748" y="6550"/>
            <a:ext cx="10364451" cy="648331"/>
          </a:xfrm>
        </p:spPr>
        <p:txBody>
          <a:bodyPr/>
          <a:lstStyle/>
          <a:p>
            <a:r>
              <a:rPr lang="en-GB">
                <a:effectLst>
                  <a:outerShdw blurRad="38100" dist="38100" dir="2700000" algn="tl">
                    <a:srgbClr val="000000">
                      <a:alpha val="43137"/>
                    </a:srgbClr>
                  </a:outerShdw>
                </a:effectLst>
              </a:rPr>
              <a:t>Periodic table: blocks</a:t>
            </a:r>
          </a:p>
        </p:txBody>
      </p:sp>
      <p:sp>
        <p:nvSpPr>
          <p:cNvPr id="24" name="TextBox 23">
            <a:extLst>
              <a:ext uri="{FF2B5EF4-FFF2-40B4-BE49-F238E27FC236}">
                <a16:creationId xmlns:a16="http://schemas.microsoft.com/office/drawing/2014/main" id="{A162D70C-1B1F-4C25-83CC-9E5E9DECC48F}"/>
              </a:ext>
            </a:extLst>
          </p:cNvPr>
          <p:cNvSpPr txBox="1"/>
          <p:nvPr/>
        </p:nvSpPr>
        <p:spPr>
          <a:xfrm>
            <a:off x="257240" y="2761511"/>
            <a:ext cx="1398035" cy="2554545"/>
          </a:xfrm>
          <a:prstGeom prst="rect">
            <a:avLst/>
          </a:prstGeom>
          <a:noFill/>
        </p:spPr>
        <p:txBody>
          <a:bodyPr wrap="square" rtlCol="0">
            <a:spAutoFit/>
          </a:bodyPr>
          <a:lstStyle/>
          <a:p>
            <a:r>
              <a:rPr lang="en-GB" sz="3200" b="1" dirty="0">
                <a:solidFill>
                  <a:srgbClr val="0000FF"/>
                </a:solidFill>
                <a:cs typeface="Calibri" panose="020F0502020204030204" pitchFamily="34" charset="0"/>
              </a:rPr>
              <a:t> Shell</a:t>
            </a:r>
          </a:p>
          <a:p>
            <a:r>
              <a:rPr lang="en-GB" sz="3200" b="1" dirty="0">
                <a:cs typeface="Calibri" panose="020F0502020204030204" pitchFamily="34" charset="0"/>
              </a:rPr>
              <a:t>  n=1</a:t>
            </a:r>
          </a:p>
          <a:p>
            <a:r>
              <a:rPr lang="en-GB" sz="3200" b="1" dirty="0">
                <a:solidFill>
                  <a:srgbClr val="FF0000"/>
                </a:solidFill>
                <a:cs typeface="Calibri" panose="020F0502020204030204" pitchFamily="34" charset="0"/>
              </a:rPr>
              <a:t>  n=2</a:t>
            </a:r>
          </a:p>
          <a:p>
            <a:r>
              <a:rPr lang="en-GB" sz="3200" b="1" dirty="0">
                <a:solidFill>
                  <a:srgbClr val="00B0F0"/>
                </a:solidFill>
                <a:cs typeface="Calibri" panose="020F0502020204030204" pitchFamily="34" charset="0"/>
              </a:rPr>
              <a:t>  n=3</a:t>
            </a:r>
          </a:p>
          <a:p>
            <a:r>
              <a:rPr lang="en-GB" sz="3200" b="1" dirty="0">
                <a:solidFill>
                  <a:srgbClr val="7030A0"/>
                </a:solidFill>
                <a:cs typeface="Calibri" panose="020F0502020204030204" pitchFamily="34" charset="0"/>
              </a:rPr>
              <a:t>  n=4</a:t>
            </a:r>
          </a:p>
        </p:txBody>
      </p:sp>
      <p:sp>
        <p:nvSpPr>
          <p:cNvPr id="25" name="TextBox 24">
            <a:extLst>
              <a:ext uri="{FF2B5EF4-FFF2-40B4-BE49-F238E27FC236}">
                <a16:creationId xmlns:a16="http://schemas.microsoft.com/office/drawing/2014/main" id="{6E18B211-F09B-4DDE-BBDA-A039514C882E}"/>
              </a:ext>
            </a:extLst>
          </p:cNvPr>
          <p:cNvSpPr txBox="1"/>
          <p:nvPr/>
        </p:nvSpPr>
        <p:spPr>
          <a:xfrm>
            <a:off x="1982135" y="2761511"/>
            <a:ext cx="2721058" cy="2554545"/>
          </a:xfrm>
          <a:prstGeom prst="rect">
            <a:avLst/>
          </a:prstGeom>
          <a:noFill/>
        </p:spPr>
        <p:txBody>
          <a:bodyPr wrap="square" rtlCol="0">
            <a:spAutoFit/>
          </a:bodyPr>
          <a:lstStyle/>
          <a:p>
            <a:r>
              <a:rPr lang="en-GB" sz="3200" b="1" dirty="0">
                <a:solidFill>
                  <a:srgbClr val="00B050"/>
                </a:solidFill>
                <a:cs typeface="Calibri" panose="020F0502020204030204" pitchFamily="34" charset="0"/>
              </a:rPr>
              <a:t>    Subshell</a:t>
            </a:r>
          </a:p>
          <a:p>
            <a:r>
              <a:rPr lang="en-GB" sz="3200" b="1" dirty="0">
                <a:solidFill>
                  <a:srgbClr val="FF66FF"/>
                </a:solidFill>
                <a:cs typeface="Calibri" panose="020F0502020204030204" pitchFamily="34" charset="0"/>
              </a:rPr>
              <a:t>          s</a:t>
            </a:r>
          </a:p>
          <a:p>
            <a:r>
              <a:rPr lang="en-GB" sz="3200" b="1" dirty="0">
                <a:solidFill>
                  <a:srgbClr val="FF66FF"/>
                </a:solidFill>
                <a:cs typeface="Calibri" panose="020F0502020204030204" pitchFamily="34" charset="0"/>
              </a:rPr>
              <a:t>       s</a:t>
            </a:r>
            <a:r>
              <a:rPr lang="en-GB" sz="3200" b="1" dirty="0">
                <a:cs typeface="Calibri" panose="020F0502020204030204" pitchFamily="34" charset="0"/>
              </a:rPr>
              <a:t> + </a:t>
            </a:r>
            <a:r>
              <a:rPr lang="en-GB" sz="3200" b="1" dirty="0">
                <a:solidFill>
                  <a:srgbClr val="FFCC99"/>
                </a:solidFill>
                <a:cs typeface="Calibri" panose="020F0502020204030204" pitchFamily="34" charset="0"/>
              </a:rPr>
              <a:t>p</a:t>
            </a:r>
          </a:p>
          <a:p>
            <a:r>
              <a:rPr lang="en-GB" sz="3200" b="1" dirty="0">
                <a:solidFill>
                  <a:srgbClr val="FF66FF"/>
                </a:solidFill>
                <a:cs typeface="Calibri" panose="020F0502020204030204" pitchFamily="34" charset="0"/>
              </a:rPr>
              <a:t>    s</a:t>
            </a:r>
            <a:r>
              <a:rPr lang="en-GB" sz="3200" b="1" dirty="0">
                <a:cs typeface="Calibri" panose="020F0502020204030204" pitchFamily="34" charset="0"/>
              </a:rPr>
              <a:t> + </a:t>
            </a:r>
            <a:r>
              <a:rPr lang="en-GB" sz="3200" b="1" dirty="0">
                <a:solidFill>
                  <a:srgbClr val="FFCC99"/>
                </a:solidFill>
                <a:cs typeface="Calibri" panose="020F0502020204030204" pitchFamily="34" charset="0"/>
              </a:rPr>
              <a:t>p</a:t>
            </a:r>
            <a:r>
              <a:rPr lang="en-GB" sz="3200" b="1" dirty="0">
                <a:cs typeface="Calibri" panose="020F0502020204030204" pitchFamily="34" charset="0"/>
              </a:rPr>
              <a:t> + </a:t>
            </a:r>
            <a:r>
              <a:rPr lang="en-GB" sz="3200" b="1" dirty="0">
                <a:solidFill>
                  <a:srgbClr val="00B0F0"/>
                </a:solidFill>
                <a:cs typeface="Calibri" panose="020F0502020204030204" pitchFamily="34" charset="0"/>
              </a:rPr>
              <a:t>d</a:t>
            </a:r>
          </a:p>
          <a:p>
            <a:r>
              <a:rPr lang="en-GB" sz="3200" b="1" dirty="0">
                <a:solidFill>
                  <a:srgbClr val="FF66FF"/>
                </a:solidFill>
                <a:cs typeface="Calibri" panose="020F0502020204030204" pitchFamily="34" charset="0"/>
              </a:rPr>
              <a:t> s </a:t>
            </a:r>
            <a:r>
              <a:rPr lang="en-GB" sz="3200" b="1" dirty="0">
                <a:cs typeface="Calibri" panose="020F0502020204030204" pitchFamily="34" charset="0"/>
              </a:rPr>
              <a:t>+ </a:t>
            </a:r>
            <a:r>
              <a:rPr lang="en-GB" sz="3200" b="1" dirty="0">
                <a:solidFill>
                  <a:srgbClr val="FFCC99"/>
                </a:solidFill>
                <a:cs typeface="Calibri" panose="020F0502020204030204" pitchFamily="34" charset="0"/>
              </a:rPr>
              <a:t>p</a:t>
            </a:r>
            <a:r>
              <a:rPr lang="en-GB" sz="3200" b="1" dirty="0">
                <a:cs typeface="Calibri" panose="020F0502020204030204" pitchFamily="34" charset="0"/>
              </a:rPr>
              <a:t> + </a:t>
            </a:r>
            <a:r>
              <a:rPr lang="en-GB" sz="3200" b="1" dirty="0">
                <a:solidFill>
                  <a:srgbClr val="00B0F0"/>
                </a:solidFill>
                <a:cs typeface="Calibri" panose="020F0502020204030204" pitchFamily="34" charset="0"/>
              </a:rPr>
              <a:t>d</a:t>
            </a:r>
            <a:r>
              <a:rPr lang="en-GB" sz="3200" b="1" dirty="0">
                <a:cs typeface="Calibri" panose="020F0502020204030204" pitchFamily="34" charset="0"/>
              </a:rPr>
              <a:t> + </a:t>
            </a:r>
            <a:r>
              <a:rPr lang="en-GB" sz="3200" b="1" dirty="0">
                <a:solidFill>
                  <a:schemeClr val="accent3">
                    <a:lumMod val="75000"/>
                  </a:schemeClr>
                </a:solidFill>
                <a:cs typeface="Calibri" panose="020F0502020204030204" pitchFamily="34" charset="0"/>
              </a:rPr>
              <a:t>f</a:t>
            </a:r>
          </a:p>
        </p:txBody>
      </p:sp>
      <p:sp>
        <p:nvSpPr>
          <p:cNvPr id="26" name="TextBox 25">
            <a:extLst>
              <a:ext uri="{FF2B5EF4-FFF2-40B4-BE49-F238E27FC236}">
                <a16:creationId xmlns:a16="http://schemas.microsoft.com/office/drawing/2014/main" id="{6F9C3469-E920-4AB3-81DD-AB4783DA7531}"/>
              </a:ext>
            </a:extLst>
          </p:cNvPr>
          <p:cNvSpPr txBox="1"/>
          <p:nvPr/>
        </p:nvSpPr>
        <p:spPr>
          <a:xfrm>
            <a:off x="5144170" y="3296210"/>
            <a:ext cx="3369127" cy="979242"/>
          </a:xfrm>
          <a:prstGeom prst="rect">
            <a:avLst/>
          </a:prstGeom>
          <a:noFill/>
        </p:spPr>
        <p:txBody>
          <a:bodyPr wrap="none" rtlCol="0">
            <a:spAutoFit/>
          </a:bodyPr>
          <a:lstStyle/>
          <a:p>
            <a:pPr>
              <a:lnSpc>
                <a:spcPts val="3600"/>
              </a:lnSpc>
            </a:pPr>
            <a:r>
              <a:rPr lang="en-GB" sz="2400" b="1" dirty="0">
                <a:solidFill>
                  <a:srgbClr val="FF66FF"/>
                </a:solidFill>
              </a:rPr>
              <a:t>s-block starts in period 1</a:t>
            </a:r>
          </a:p>
          <a:p>
            <a:pPr>
              <a:lnSpc>
                <a:spcPts val="3600"/>
              </a:lnSpc>
            </a:pPr>
            <a:r>
              <a:rPr lang="en-GB" sz="2400" b="1" dirty="0">
                <a:solidFill>
                  <a:srgbClr val="FFCC99"/>
                </a:solidFill>
              </a:rPr>
              <a:t>p-block starts in period 2</a:t>
            </a:r>
          </a:p>
        </p:txBody>
      </p:sp>
      <p:sp>
        <p:nvSpPr>
          <p:cNvPr id="27" name="TextBox 26">
            <a:extLst>
              <a:ext uri="{FF2B5EF4-FFF2-40B4-BE49-F238E27FC236}">
                <a16:creationId xmlns:a16="http://schemas.microsoft.com/office/drawing/2014/main" id="{73A72304-72F4-41D9-9B4B-6F80ACE2E2F5}"/>
              </a:ext>
            </a:extLst>
          </p:cNvPr>
          <p:cNvSpPr txBox="1"/>
          <p:nvPr/>
        </p:nvSpPr>
        <p:spPr>
          <a:xfrm>
            <a:off x="5093369" y="4277217"/>
            <a:ext cx="3369127" cy="979242"/>
          </a:xfrm>
          <a:prstGeom prst="rect">
            <a:avLst/>
          </a:prstGeom>
          <a:noFill/>
          <a:ln w="19050">
            <a:solidFill>
              <a:srgbClr val="FF0000"/>
            </a:solidFill>
          </a:ln>
        </p:spPr>
        <p:txBody>
          <a:bodyPr wrap="none" rtlCol="0">
            <a:spAutoFit/>
          </a:bodyPr>
          <a:lstStyle/>
          <a:p>
            <a:pPr>
              <a:lnSpc>
                <a:spcPts val="3600"/>
              </a:lnSpc>
            </a:pPr>
            <a:r>
              <a:rPr lang="en-GB" sz="2400" b="1" dirty="0">
                <a:solidFill>
                  <a:srgbClr val="00B0F0"/>
                </a:solidFill>
              </a:rPr>
              <a:t>d-block starts in period 3</a:t>
            </a:r>
          </a:p>
          <a:p>
            <a:pPr>
              <a:lnSpc>
                <a:spcPts val="3600"/>
              </a:lnSpc>
            </a:pPr>
            <a:r>
              <a:rPr lang="en-GB" sz="2400" b="1" dirty="0">
                <a:solidFill>
                  <a:schemeClr val="accent3">
                    <a:lumMod val="75000"/>
                  </a:schemeClr>
                </a:solidFill>
              </a:rPr>
              <a:t>f-block starts in period 4</a:t>
            </a:r>
          </a:p>
        </p:txBody>
      </p:sp>
      <p:sp>
        <p:nvSpPr>
          <p:cNvPr id="28" name="TextBox 27">
            <a:extLst>
              <a:ext uri="{FF2B5EF4-FFF2-40B4-BE49-F238E27FC236}">
                <a16:creationId xmlns:a16="http://schemas.microsoft.com/office/drawing/2014/main" id="{C33DBFD1-5E62-427C-907D-D02F069F9E54}"/>
              </a:ext>
            </a:extLst>
          </p:cNvPr>
          <p:cNvSpPr txBox="1"/>
          <p:nvPr/>
        </p:nvSpPr>
        <p:spPr>
          <a:xfrm>
            <a:off x="407367" y="695549"/>
            <a:ext cx="11620782" cy="492443"/>
          </a:xfrm>
          <a:prstGeom prst="rect">
            <a:avLst/>
          </a:prstGeom>
          <a:noFill/>
        </p:spPr>
        <p:txBody>
          <a:bodyPr wrap="square" rtlCol="0">
            <a:spAutoFit/>
          </a:bodyPr>
          <a:lstStyle/>
          <a:p>
            <a:r>
              <a:rPr lang="en-GB" sz="2600" dirty="0">
                <a:cs typeface="Calibri" panose="020F0502020204030204" pitchFamily="34" charset="0"/>
              </a:rPr>
              <a:t>The </a:t>
            </a:r>
            <a:r>
              <a:rPr lang="en-GB" sz="2600" b="1" dirty="0">
                <a:solidFill>
                  <a:srgbClr val="0000FF"/>
                </a:solidFill>
                <a:cs typeface="Calibri" panose="020F0502020204030204" pitchFamily="34" charset="0"/>
              </a:rPr>
              <a:t>rows (periods)</a:t>
            </a:r>
            <a:r>
              <a:rPr lang="en-GB" sz="2600" dirty="0">
                <a:solidFill>
                  <a:srgbClr val="FF0000"/>
                </a:solidFill>
                <a:cs typeface="Calibri" panose="020F0502020204030204" pitchFamily="34" charset="0"/>
              </a:rPr>
              <a:t> </a:t>
            </a:r>
            <a:r>
              <a:rPr lang="en-GB" sz="2600" dirty="0">
                <a:cs typeface="Calibri" panose="020F0502020204030204" pitchFamily="34" charset="0"/>
              </a:rPr>
              <a:t>correspond to the number of </a:t>
            </a:r>
            <a:r>
              <a:rPr lang="en-GB" sz="2600" b="1" dirty="0">
                <a:solidFill>
                  <a:srgbClr val="0000FF"/>
                </a:solidFill>
                <a:cs typeface="Calibri" panose="020F0502020204030204" pitchFamily="34" charset="0"/>
              </a:rPr>
              <a:t>shells</a:t>
            </a:r>
            <a:r>
              <a:rPr lang="en-GB" sz="2600" dirty="0">
                <a:cs typeface="Calibri" panose="020F0502020204030204" pitchFamily="34" charset="0"/>
              </a:rPr>
              <a:t> or energy levels in the atom </a:t>
            </a:r>
            <a:r>
              <a:rPr lang="en-GB" sz="2600" b="1" dirty="0">
                <a:solidFill>
                  <a:srgbClr val="0000FF"/>
                </a:solidFill>
                <a:cs typeface="Calibri" panose="020F0502020204030204" pitchFamily="34" charset="0"/>
              </a:rPr>
              <a:t> </a:t>
            </a:r>
          </a:p>
        </p:txBody>
      </p:sp>
      <p:sp>
        <p:nvSpPr>
          <p:cNvPr id="29" name="TextBox 28">
            <a:extLst>
              <a:ext uri="{FF2B5EF4-FFF2-40B4-BE49-F238E27FC236}">
                <a16:creationId xmlns:a16="http://schemas.microsoft.com/office/drawing/2014/main" id="{275B39BB-B8BB-475B-8101-8D03088B13C7}"/>
              </a:ext>
            </a:extLst>
          </p:cNvPr>
          <p:cNvSpPr txBox="1"/>
          <p:nvPr/>
        </p:nvSpPr>
        <p:spPr>
          <a:xfrm>
            <a:off x="414214" y="1431955"/>
            <a:ext cx="10740985" cy="892552"/>
          </a:xfrm>
          <a:prstGeom prst="rect">
            <a:avLst/>
          </a:prstGeom>
          <a:noFill/>
        </p:spPr>
        <p:txBody>
          <a:bodyPr wrap="square" rtlCol="0">
            <a:spAutoFit/>
          </a:bodyPr>
          <a:lstStyle/>
          <a:p>
            <a:r>
              <a:rPr lang="en-GB" sz="2600" dirty="0">
                <a:cs typeface="Calibri" panose="020F0502020204030204" pitchFamily="34" charset="0"/>
              </a:rPr>
              <a:t>The </a:t>
            </a:r>
            <a:r>
              <a:rPr lang="en-GB" sz="2600" b="1" dirty="0">
                <a:solidFill>
                  <a:srgbClr val="00B050"/>
                </a:solidFill>
                <a:cs typeface="Calibri" panose="020F0502020204030204" pitchFamily="34" charset="0"/>
              </a:rPr>
              <a:t>blocks</a:t>
            </a:r>
            <a:r>
              <a:rPr lang="en-GB" sz="2600" dirty="0">
                <a:cs typeface="Calibri" panose="020F0502020204030204" pitchFamily="34" charset="0"/>
              </a:rPr>
              <a:t> correspond to the type of </a:t>
            </a:r>
            <a:r>
              <a:rPr lang="en-GB" sz="2600" b="1" dirty="0">
                <a:solidFill>
                  <a:srgbClr val="00B050"/>
                </a:solidFill>
                <a:cs typeface="Calibri" panose="020F0502020204030204" pitchFamily="34" charset="0"/>
              </a:rPr>
              <a:t>subshells</a:t>
            </a:r>
            <a:r>
              <a:rPr lang="en-GB" sz="2600" dirty="0">
                <a:cs typeface="Calibri" panose="020F0502020204030204" pitchFamily="34" charset="0"/>
              </a:rPr>
              <a:t> that electrons can be put on within a given shell</a:t>
            </a:r>
          </a:p>
        </p:txBody>
      </p:sp>
      <p:sp>
        <p:nvSpPr>
          <p:cNvPr id="3" name="TextBox 2">
            <a:extLst>
              <a:ext uri="{FF2B5EF4-FFF2-40B4-BE49-F238E27FC236}">
                <a16:creationId xmlns:a16="http://schemas.microsoft.com/office/drawing/2014/main" id="{6E54D666-1F49-4DDB-8497-7956177619E3}"/>
              </a:ext>
            </a:extLst>
          </p:cNvPr>
          <p:cNvSpPr txBox="1"/>
          <p:nvPr/>
        </p:nvSpPr>
        <p:spPr>
          <a:xfrm>
            <a:off x="839426" y="5658657"/>
            <a:ext cx="10756663" cy="1477328"/>
          </a:xfrm>
          <a:prstGeom prst="rect">
            <a:avLst/>
          </a:prstGeom>
          <a:noFill/>
        </p:spPr>
        <p:txBody>
          <a:bodyPr wrap="none" rtlCol="0">
            <a:spAutoFit/>
          </a:bodyPr>
          <a:lstStyle/>
          <a:p>
            <a:r>
              <a:rPr lang="en-GB" i="1" dirty="0"/>
              <a:t>In shell </a:t>
            </a:r>
            <a:r>
              <a:rPr lang="en-GB" b="1" i="1" dirty="0"/>
              <a:t>n=1</a:t>
            </a:r>
            <a:r>
              <a:rPr lang="en-GB" i="1" dirty="0"/>
              <a:t> there is one subshell </a:t>
            </a:r>
            <a:r>
              <a:rPr lang="en-GB" b="1" i="1" dirty="0">
                <a:solidFill>
                  <a:srgbClr val="FF66FF"/>
                </a:solidFill>
              </a:rPr>
              <a:t>s </a:t>
            </a:r>
            <a:r>
              <a:rPr lang="en-GB" i="1" dirty="0"/>
              <a:t>with a maximum of 2 electrons</a:t>
            </a:r>
            <a:endParaRPr lang="en-GB" b="1" i="1" dirty="0"/>
          </a:p>
          <a:p>
            <a:r>
              <a:rPr lang="en-GB" i="1" dirty="0"/>
              <a:t>In shell </a:t>
            </a:r>
            <a:r>
              <a:rPr lang="en-GB" b="1" i="1" dirty="0">
                <a:solidFill>
                  <a:srgbClr val="FF0000"/>
                </a:solidFill>
              </a:rPr>
              <a:t>n=2</a:t>
            </a:r>
            <a:r>
              <a:rPr lang="en-GB" i="1" dirty="0"/>
              <a:t> there is one subshell </a:t>
            </a:r>
            <a:r>
              <a:rPr lang="en-GB" b="1" i="1" dirty="0">
                <a:solidFill>
                  <a:srgbClr val="FF66FF"/>
                </a:solidFill>
              </a:rPr>
              <a:t>s</a:t>
            </a:r>
            <a:r>
              <a:rPr lang="en-GB" i="1" dirty="0"/>
              <a:t> and one subshell </a:t>
            </a:r>
            <a:r>
              <a:rPr lang="en-GB" b="1" i="1" dirty="0">
                <a:solidFill>
                  <a:srgbClr val="FFCC99"/>
                </a:solidFill>
              </a:rPr>
              <a:t>p </a:t>
            </a:r>
            <a:r>
              <a:rPr lang="en-GB" i="1" dirty="0"/>
              <a:t>with a maximum of 8 electrons.</a:t>
            </a:r>
          </a:p>
          <a:p>
            <a:r>
              <a:rPr lang="en-GB" i="1" dirty="0"/>
              <a:t>In shell </a:t>
            </a:r>
            <a:r>
              <a:rPr lang="en-GB" b="1" i="1" dirty="0">
                <a:solidFill>
                  <a:srgbClr val="00B0F0"/>
                </a:solidFill>
              </a:rPr>
              <a:t>n=3</a:t>
            </a:r>
            <a:r>
              <a:rPr lang="en-GB" i="1" dirty="0"/>
              <a:t> there is one subshell </a:t>
            </a:r>
            <a:r>
              <a:rPr lang="en-GB" b="1" i="1" dirty="0">
                <a:solidFill>
                  <a:srgbClr val="FF66FF"/>
                </a:solidFill>
              </a:rPr>
              <a:t>s</a:t>
            </a:r>
            <a:r>
              <a:rPr lang="en-GB" i="1" dirty="0"/>
              <a:t>, one subshell </a:t>
            </a:r>
            <a:r>
              <a:rPr lang="en-GB" b="1" i="1" dirty="0">
                <a:solidFill>
                  <a:srgbClr val="FFCC99"/>
                </a:solidFill>
              </a:rPr>
              <a:t>p</a:t>
            </a:r>
            <a:r>
              <a:rPr lang="en-GB" i="1" dirty="0"/>
              <a:t> and one subshell </a:t>
            </a:r>
            <a:r>
              <a:rPr lang="en-GB" b="1" i="1" dirty="0">
                <a:solidFill>
                  <a:srgbClr val="00B0F0"/>
                </a:solidFill>
              </a:rPr>
              <a:t>d</a:t>
            </a:r>
            <a:r>
              <a:rPr lang="en-GB" i="1" dirty="0"/>
              <a:t> </a:t>
            </a:r>
            <a:r>
              <a:rPr lang="en-GB" b="1" i="1" dirty="0">
                <a:solidFill>
                  <a:srgbClr val="FF0000"/>
                </a:solidFill>
              </a:rPr>
              <a:t>!!! </a:t>
            </a:r>
            <a:r>
              <a:rPr lang="en-GB" i="1" dirty="0"/>
              <a:t>with a maximum of 18 electrons</a:t>
            </a:r>
            <a:endParaRPr lang="en-GB" b="1" i="1" dirty="0">
              <a:solidFill>
                <a:srgbClr val="FF0000"/>
              </a:solidFill>
            </a:endParaRPr>
          </a:p>
          <a:p>
            <a:r>
              <a:rPr lang="en-GB" i="1" dirty="0"/>
              <a:t>In shell </a:t>
            </a:r>
            <a:r>
              <a:rPr lang="en-GB" b="1" i="1" dirty="0">
                <a:solidFill>
                  <a:srgbClr val="7030A0"/>
                </a:solidFill>
              </a:rPr>
              <a:t>n=4</a:t>
            </a:r>
            <a:r>
              <a:rPr lang="en-GB" i="1" dirty="0"/>
              <a:t> there is one subshell </a:t>
            </a:r>
            <a:r>
              <a:rPr lang="en-GB" b="1" i="1" dirty="0">
                <a:solidFill>
                  <a:srgbClr val="FF66FF"/>
                </a:solidFill>
              </a:rPr>
              <a:t>s</a:t>
            </a:r>
            <a:r>
              <a:rPr lang="en-GB" i="1" dirty="0"/>
              <a:t>, one subshell </a:t>
            </a:r>
            <a:r>
              <a:rPr lang="en-GB" b="1" i="1" dirty="0">
                <a:solidFill>
                  <a:srgbClr val="FFCC99"/>
                </a:solidFill>
              </a:rPr>
              <a:t>p,</a:t>
            </a:r>
            <a:r>
              <a:rPr lang="en-GB" i="1" dirty="0"/>
              <a:t> one subshell </a:t>
            </a:r>
            <a:r>
              <a:rPr lang="en-GB" b="1" i="1" dirty="0">
                <a:solidFill>
                  <a:srgbClr val="00B0F0"/>
                </a:solidFill>
              </a:rPr>
              <a:t>d</a:t>
            </a:r>
            <a:r>
              <a:rPr lang="en-GB" i="1" dirty="0"/>
              <a:t> and one subshell </a:t>
            </a:r>
            <a:r>
              <a:rPr lang="en-GB" b="1" i="1" dirty="0">
                <a:solidFill>
                  <a:schemeClr val="accent3">
                    <a:lumMod val="50000"/>
                  </a:schemeClr>
                </a:solidFill>
              </a:rPr>
              <a:t>f</a:t>
            </a:r>
            <a:r>
              <a:rPr lang="en-GB" i="1" dirty="0"/>
              <a:t> </a:t>
            </a:r>
            <a:r>
              <a:rPr lang="en-GB" b="1" i="1" dirty="0">
                <a:solidFill>
                  <a:srgbClr val="FF0000"/>
                </a:solidFill>
              </a:rPr>
              <a:t>!!! </a:t>
            </a:r>
            <a:r>
              <a:rPr lang="en-GB" i="1" dirty="0"/>
              <a:t>with a maximum of 32 electrons</a:t>
            </a:r>
            <a:endParaRPr lang="en-GB" b="1" i="1" dirty="0">
              <a:solidFill>
                <a:srgbClr val="FF0000"/>
              </a:solidFill>
            </a:endParaRPr>
          </a:p>
          <a:p>
            <a:endParaRPr lang="en-GB" b="1" dirty="0">
              <a:solidFill>
                <a:srgbClr val="FF0000"/>
              </a:solidFill>
            </a:endParaRPr>
          </a:p>
        </p:txBody>
      </p:sp>
      <p:sp>
        <p:nvSpPr>
          <p:cNvPr id="12" name="TextBox 11">
            <a:extLst>
              <a:ext uri="{FF2B5EF4-FFF2-40B4-BE49-F238E27FC236}">
                <a16:creationId xmlns:a16="http://schemas.microsoft.com/office/drawing/2014/main" id="{9D4D40B2-6109-4271-8BF5-0F59F13EE488}"/>
              </a:ext>
            </a:extLst>
          </p:cNvPr>
          <p:cNvSpPr txBox="1"/>
          <p:nvPr/>
        </p:nvSpPr>
        <p:spPr>
          <a:xfrm>
            <a:off x="9086280" y="2761510"/>
            <a:ext cx="3552760" cy="2554545"/>
          </a:xfrm>
          <a:prstGeom prst="rect">
            <a:avLst/>
          </a:prstGeom>
          <a:noFill/>
        </p:spPr>
        <p:txBody>
          <a:bodyPr wrap="square" rtlCol="0">
            <a:spAutoFit/>
          </a:bodyPr>
          <a:lstStyle/>
          <a:p>
            <a:r>
              <a:rPr lang="en-GB" sz="3200" b="1" dirty="0">
                <a:solidFill>
                  <a:srgbClr val="0000FF"/>
                </a:solidFill>
                <a:cs typeface="Calibri" panose="020F0502020204030204" pitchFamily="34" charset="0"/>
              </a:rPr>
              <a:t> Aufbau principle</a:t>
            </a:r>
          </a:p>
          <a:p>
            <a:r>
              <a:rPr lang="en-GB" sz="3200" b="1" dirty="0">
                <a:cs typeface="Calibri" panose="020F0502020204030204" pitchFamily="34" charset="0"/>
              </a:rPr>
              <a:t>  2 electrons</a:t>
            </a:r>
          </a:p>
          <a:p>
            <a:r>
              <a:rPr lang="en-GB" sz="3200" b="1" dirty="0">
                <a:solidFill>
                  <a:srgbClr val="FF0000"/>
                </a:solidFill>
                <a:cs typeface="Calibri" panose="020F0502020204030204" pitchFamily="34" charset="0"/>
              </a:rPr>
              <a:t>  8 electrons</a:t>
            </a:r>
          </a:p>
          <a:p>
            <a:r>
              <a:rPr lang="en-GB" sz="3200" b="1" dirty="0">
                <a:solidFill>
                  <a:srgbClr val="00B0F0"/>
                </a:solidFill>
                <a:cs typeface="Calibri" panose="020F0502020204030204" pitchFamily="34" charset="0"/>
              </a:rPr>
              <a:t>  18 electrons</a:t>
            </a:r>
          </a:p>
          <a:p>
            <a:r>
              <a:rPr lang="en-GB" sz="3200" b="1" dirty="0">
                <a:solidFill>
                  <a:srgbClr val="7030A0"/>
                </a:solidFill>
                <a:cs typeface="Calibri" panose="020F0502020204030204" pitchFamily="34" charset="0"/>
              </a:rPr>
              <a:t>  32 electrons</a:t>
            </a:r>
          </a:p>
        </p:txBody>
      </p:sp>
      <p:sp>
        <p:nvSpPr>
          <p:cNvPr id="2" name="TextBox 1">
            <a:extLst>
              <a:ext uri="{FF2B5EF4-FFF2-40B4-BE49-F238E27FC236}">
                <a16:creationId xmlns:a16="http://schemas.microsoft.com/office/drawing/2014/main" id="{71EC3999-46B6-7455-4F3F-1C413AC3CEEE}"/>
              </a:ext>
            </a:extLst>
          </p:cNvPr>
          <p:cNvSpPr txBox="1"/>
          <p:nvPr/>
        </p:nvSpPr>
        <p:spPr>
          <a:xfrm>
            <a:off x="9390603" y="2325694"/>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800" dirty="0"/>
              <a:t>2n</a:t>
            </a:r>
            <a:r>
              <a:rPr lang="en-US" sz="2800" baseline="30000" dirty="0"/>
              <a:t>2</a:t>
            </a:r>
          </a:p>
        </p:txBody>
      </p:sp>
    </p:spTree>
    <p:extLst>
      <p:ext uri="{BB962C8B-B14F-4D97-AF65-F5344CB8AC3E}">
        <p14:creationId xmlns:p14="http://schemas.microsoft.com/office/powerpoint/2010/main" val="314568234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1" name="Group 50">
            <a:extLst>
              <a:ext uri="{FF2B5EF4-FFF2-40B4-BE49-F238E27FC236}">
                <a16:creationId xmlns:a16="http://schemas.microsoft.com/office/drawing/2014/main" id="{665548BF-DA32-4E13-A9D7-A6146ABBC36F}"/>
              </a:ext>
            </a:extLst>
          </p:cNvPr>
          <p:cNvGrpSpPr/>
          <p:nvPr/>
        </p:nvGrpSpPr>
        <p:grpSpPr>
          <a:xfrm>
            <a:off x="20026" y="1268437"/>
            <a:ext cx="11327960" cy="5587782"/>
            <a:chOff x="16653" y="1210780"/>
            <a:chExt cx="11327960" cy="5587782"/>
          </a:xfrm>
        </p:grpSpPr>
        <p:grpSp>
          <p:nvGrpSpPr>
            <p:cNvPr id="11" name="Group 10">
              <a:extLst>
                <a:ext uri="{FF2B5EF4-FFF2-40B4-BE49-F238E27FC236}">
                  <a16:creationId xmlns:a16="http://schemas.microsoft.com/office/drawing/2014/main" id="{98EEDA0B-14CA-41D5-B3E6-3B1A934A8654}"/>
                </a:ext>
              </a:extLst>
            </p:cNvPr>
            <p:cNvGrpSpPr/>
            <p:nvPr/>
          </p:nvGrpSpPr>
          <p:grpSpPr>
            <a:xfrm>
              <a:off x="16653" y="1210780"/>
              <a:ext cx="1804571" cy="4088478"/>
              <a:chOff x="83399" y="1211121"/>
              <a:chExt cx="1804571" cy="4088478"/>
            </a:xfrm>
          </p:grpSpPr>
          <p:grpSp>
            <p:nvGrpSpPr>
              <p:cNvPr id="2" name="Group 1">
                <a:extLst>
                  <a:ext uri="{FF2B5EF4-FFF2-40B4-BE49-F238E27FC236}">
                    <a16:creationId xmlns:a16="http://schemas.microsoft.com/office/drawing/2014/main" id="{B53F6968-98E5-4560-BF6B-7DA80C7DEAC6}"/>
                  </a:ext>
                </a:extLst>
              </p:cNvPr>
              <p:cNvGrpSpPr/>
              <p:nvPr/>
            </p:nvGrpSpPr>
            <p:grpSpPr>
              <a:xfrm>
                <a:off x="613553" y="1641237"/>
                <a:ext cx="1274417" cy="3579785"/>
                <a:chOff x="2135533" y="4001106"/>
                <a:chExt cx="745555" cy="2487232"/>
              </a:xfrm>
            </p:grpSpPr>
            <p:pic>
              <p:nvPicPr>
                <p:cNvPr id="15" name="Picture 14">
                  <a:extLst>
                    <a:ext uri="{FF2B5EF4-FFF2-40B4-BE49-F238E27FC236}">
                      <a16:creationId xmlns:a16="http://schemas.microsoft.com/office/drawing/2014/main" id="{898DB801-06FB-4580-9464-38FBFE2B2F59}"/>
                    </a:ext>
                  </a:extLst>
                </p:cNvPr>
                <p:cNvPicPr>
                  <a:picLocks noChangeAspect="1"/>
                </p:cNvPicPr>
                <p:nvPr/>
              </p:nvPicPr>
              <p:blipFill rotWithShape="1">
                <a:blip r:embed="rId3"/>
                <a:srcRect l="176" t="1024" r="88697" b="26115"/>
                <a:stretch/>
              </p:blipFill>
              <p:spPr>
                <a:xfrm>
                  <a:off x="2135533" y="4001106"/>
                  <a:ext cx="727791" cy="2487232"/>
                </a:xfrm>
                <a:prstGeom prst="rect">
                  <a:avLst/>
                </a:prstGeom>
              </p:spPr>
            </p:pic>
            <p:pic>
              <p:nvPicPr>
                <p:cNvPr id="13" name="Picture 12">
                  <a:extLst>
                    <a:ext uri="{FF2B5EF4-FFF2-40B4-BE49-F238E27FC236}">
                      <a16:creationId xmlns:a16="http://schemas.microsoft.com/office/drawing/2014/main" id="{206E2246-5948-4029-8637-E2467AD8FBF8}"/>
                    </a:ext>
                  </a:extLst>
                </p:cNvPr>
                <p:cNvPicPr>
                  <a:picLocks noChangeAspect="1"/>
                </p:cNvPicPr>
                <p:nvPr/>
              </p:nvPicPr>
              <p:blipFill rotWithShape="1">
                <a:blip r:embed="rId3"/>
                <a:srcRect l="91871" t="1516" r="2484" b="88455"/>
                <a:stretch/>
              </p:blipFill>
              <p:spPr>
                <a:xfrm>
                  <a:off x="2512185" y="4021657"/>
                  <a:ext cx="368903" cy="342149"/>
                </a:xfrm>
                <a:prstGeom prst="rect">
                  <a:avLst/>
                </a:prstGeom>
              </p:spPr>
            </p:pic>
          </p:grpSp>
          <p:sp>
            <p:nvSpPr>
              <p:cNvPr id="18" name="TextBox 17">
                <a:extLst>
                  <a:ext uri="{FF2B5EF4-FFF2-40B4-BE49-F238E27FC236}">
                    <a16:creationId xmlns:a16="http://schemas.microsoft.com/office/drawing/2014/main" id="{7323D9BF-FF6C-46EB-8F53-F1E29E3D8E39}"/>
                  </a:ext>
                </a:extLst>
              </p:cNvPr>
              <p:cNvSpPr txBox="1"/>
              <p:nvPr/>
            </p:nvSpPr>
            <p:spPr>
              <a:xfrm>
                <a:off x="691901" y="1211121"/>
                <a:ext cx="1165704" cy="492443"/>
              </a:xfrm>
              <a:prstGeom prst="rect">
                <a:avLst/>
              </a:prstGeom>
              <a:solidFill>
                <a:schemeClr val="bg1"/>
              </a:solidFill>
            </p:spPr>
            <p:txBody>
              <a:bodyPr wrap="none" rtlCol="0">
                <a:spAutoFit/>
              </a:bodyPr>
              <a:lstStyle/>
              <a:p>
                <a:r>
                  <a:rPr lang="en-GB" sz="2600" b="1">
                    <a:solidFill>
                      <a:srgbClr val="FF66FF"/>
                    </a:solidFill>
                    <a:cs typeface="Calibri" panose="020F0502020204030204" pitchFamily="34" charset="0"/>
                  </a:rPr>
                  <a:t>s-block</a:t>
                </a:r>
              </a:p>
            </p:txBody>
          </p:sp>
          <p:sp>
            <p:nvSpPr>
              <p:cNvPr id="22" name="TextBox 21">
                <a:extLst>
                  <a:ext uri="{FF2B5EF4-FFF2-40B4-BE49-F238E27FC236}">
                    <a16:creationId xmlns:a16="http://schemas.microsoft.com/office/drawing/2014/main" id="{5FF91EA1-0900-43E0-A7D6-FDAB662D7B39}"/>
                  </a:ext>
                </a:extLst>
              </p:cNvPr>
              <p:cNvSpPr txBox="1"/>
              <p:nvPr/>
            </p:nvSpPr>
            <p:spPr>
              <a:xfrm>
                <a:off x="89348" y="1697262"/>
                <a:ext cx="479618" cy="492443"/>
              </a:xfrm>
              <a:prstGeom prst="rect">
                <a:avLst/>
              </a:prstGeom>
              <a:noFill/>
            </p:spPr>
            <p:txBody>
              <a:bodyPr wrap="none" rtlCol="0">
                <a:spAutoFit/>
              </a:bodyPr>
              <a:lstStyle/>
              <a:p>
                <a:r>
                  <a:rPr lang="en-GB" sz="2600" dirty="0">
                    <a:cs typeface="Calibri" panose="020F0502020204030204" pitchFamily="34" charset="0"/>
                  </a:rPr>
                  <a:t>1s</a:t>
                </a:r>
              </a:p>
            </p:txBody>
          </p:sp>
          <p:sp>
            <p:nvSpPr>
              <p:cNvPr id="23" name="TextBox 22">
                <a:extLst>
                  <a:ext uri="{FF2B5EF4-FFF2-40B4-BE49-F238E27FC236}">
                    <a16:creationId xmlns:a16="http://schemas.microsoft.com/office/drawing/2014/main" id="{11227FC9-4837-42DF-BBD7-492EA743A551}"/>
                  </a:ext>
                </a:extLst>
              </p:cNvPr>
              <p:cNvSpPr txBox="1"/>
              <p:nvPr/>
            </p:nvSpPr>
            <p:spPr>
              <a:xfrm>
                <a:off x="93006" y="2264858"/>
                <a:ext cx="479618" cy="492443"/>
              </a:xfrm>
              <a:prstGeom prst="rect">
                <a:avLst/>
              </a:prstGeom>
              <a:noFill/>
            </p:spPr>
            <p:txBody>
              <a:bodyPr wrap="none" rtlCol="0">
                <a:spAutoFit/>
              </a:bodyPr>
              <a:lstStyle/>
              <a:p>
                <a:r>
                  <a:rPr lang="en-GB" sz="2600" dirty="0">
                    <a:cs typeface="Calibri" panose="020F0502020204030204" pitchFamily="34" charset="0"/>
                  </a:rPr>
                  <a:t>2s</a:t>
                </a:r>
              </a:p>
            </p:txBody>
          </p:sp>
          <p:sp>
            <p:nvSpPr>
              <p:cNvPr id="24" name="TextBox 23">
                <a:extLst>
                  <a:ext uri="{FF2B5EF4-FFF2-40B4-BE49-F238E27FC236}">
                    <a16:creationId xmlns:a16="http://schemas.microsoft.com/office/drawing/2014/main" id="{E9DA6C5E-89B0-44AF-88FE-2B26F451C2DA}"/>
                  </a:ext>
                </a:extLst>
              </p:cNvPr>
              <p:cNvSpPr txBox="1"/>
              <p:nvPr/>
            </p:nvSpPr>
            <p:spPr>
              <a:xfrm>
                <a:off x="101857" y="2803249"/>
                <a:ext cx="479618" cy="492443"/>
              </a:xfrm>
              <a:prstGeom prst="rect">
                <a:avLst/>
              </a:prstGeom>
              <a:noFill/>
            </p:spPr>
            <p:txBody>
              <a:bodyPr wrap="none" rtlCol="0">
                <a:spAutoFit/>
              </a:bodyPr>
              <a:lstStyle/>
              <a:p>
                <a:r>
                  <a:rPr lang="en-GB" sz="2600" dirty="0">
                    <a:cs typeface="Calibri" panose="020F0502020204030204" pitchFamily="34" charset="0"/>
                  </a:rPr>
                  <a:t>3s</a:t>
                </a:r>
              </a:p>
            </p:txBody>
          </p:sp>
          <p:sp>
            <p:nvSpPr>
              <p:cNvPr id="25" name="TextBox 24">
                <a:extLst>
                  <a:ext uri="{FF2B5EF4-FFF2-40B4-BE49-F238E27FC236}">
                    <a16:creationId xmlns:a16="http://schemas.microsoft.com/office/drawing/2014/main" id="{05B7AA5E-C00A-43EA-ADAE-56C98CFCF8E7}"/>
                  </a:ext>
                </a:extLst>
              </p:cNvPr>
              <p:cNvSpPr txBox="1"/>
              <p:nvPr/>
            </p:nvSpPr>
            <p:spPr>
              <a:xfrm>
                <a:off x="83399" y="3252565"/>
                <a:ext cx="479618" cy="492443"/>
              </a:xfrm>
              <a:prstGeom prst="rect">
                <a:avLst/>
              </a:prstGeom>
              <a:noFill/>
            </p:spPr>
            <p:txBody>
              <a:bodyPr wrap="none" rtlCol="0">
                <a:spAutoFit/>
              </a:bodyPr>
              <a:lstStyle/>
              <a:p>
                <a:r>
                  <a:rPr lang="en-GB" sz="2600" dirty="0">
                    <a:cs typeface="Calibri" panose="020F0502020204030204" pitchFamily="34" charset="0"/>
                  </a:rPr>
                  <a:t>4s</a:t>
                </a:r>
              </a:p>
            </p:txBody>
          </p:sp>
          <p:sp>
            <p:nvSpPr>
              <p:cNvPr id="26" name="TextBox 25">
                <a:extLst>
                  <a:ext uri="{FF2B5EF4-FFF2-40B4-BE49-F238E27FC236}">
                    <a16:creationId xmlns:a16="http://schemas.microsoft.com/office/drawing/2014/main" id="{149CEC42-5C4F-4DF8-A28C-2410FB78AC20}"/>
                  </a:ext>
                </a:extLst>
              </p:cNvPr>
              <p:cNvSpPr txBox="1"/>
              <p:nvPr/>
            </p:nvSpPr>
            <p:spPr>
              <a:xfrm>
                <a:off x="101857" y="3808529"/>
                <a:ext cx="479618" cy="492443"/>
              </a:xfrm>
              <a:prstGeom prst="rect">
                <a:avLst/>
              </a:prstGeom>
              <a:noFill/>
            </p:spPr>
            <p:txBody>
              <a:bodyPr wrap="none" rtlCol="0">
                <a:spAutoFit/>
              </a:bodyPr>
              <a:lstStyle/>
              <a:p>
                <a:r>
                  <a:rPr lang="en-GB" sz="2600">
                    <a:cs typeface="Calibri" panose="020F0502020204030204" pitchFamily="34" charset="0"/>
                  </a:rPr>
                  <a:t>5s</a:t>
                </a:r>
              </a:p>
            </p:txBody>
          </p:sp>
          <p:sp>
            <p:nvSpPr>
              <p:cNvPr id="27" name="TextBox 26">
                <a:extLst>
                  <a:ext uri="{FF2B5EF4-FFF2-40B4-BE49-F238E27FC236}">
                    <a16:creationId xmlns:a16="http://schemas.microsoft.com/office/drawing/2014/main" id="{FD30631B-086B-46B7-AD2B-4EE108FB1550}"/>
                  </a:ext>
                </a:extLst>
              </p:cNvPr>
              <p:cNvSpPr txBox="1"/>
              <p:nvPr/>
            </p:nvSpPr>
            <p:spPr>
              <a:xfrm>
                <a:off x="121635" y="4292161"/>
                <a:ext cx="479618" cy="492443"/>
              </a:xfrm>
              <a:prstGeom prst="rect">
                <a:avLst/>
              </a:prstGeom>
              <a:noFill/>
            </p:spPr>
            <p:txBody>
              <a:bodyPr wrap="none" rtlCol="0">
                <a:spAutoFit/>
              </a:bodyPr>
              <a:lstStyle/>
              <a:p>
                <a:r>
                  <a:rPr lang="en-GB" sz="2600">
                    <a:cs typeface="Calibri" panose="020F0502020204030204" pitchFamily="34" charset="0"/>
                  </a:rPr>
                  <a:t>6s</a:t>
                </a:r>
              </a:p>
            </p:txBody>
          </p:sp>
          <p:sp>
            <p:nvSpPr>
              <p:cNvPr id="28" name="TextBox 27">
                <a:extLst>
                  <a:ext uri="{FF2B5EF4-FFF2-40B4-BE49-F238E27FC236}">
                    <a16:creationId xmlns:a16="http://schemas.microsoft.com/office/drawing/2014/main" id="{145C3BE6-2113-4D04-8F07-A9D06738235F}"/>
                  </a:ext>
                </a:extLst>
              </p:cNvPr>
              <p:cNvSpPr txBox="1"/>
              <p:nvPr/>
            </p:nvSpPr>
            <p:spPr>
              <a:xfrm>
                <a:off x="132542" y="4807156"/>
                <a:ext cx="479618" cy="492443"/>
              </a:xfrm>
              <a:prstGeom prst="rect">
                <a:avLst/>
              </a:prstGeom>
              <a:noFill/>
            </p:spPr>
            <p:txBody>
              <a:bodyPr wrap="none" rtlCol="0">
                <a:spAutoFit/>
              </a:bodyPr>
              <a:lstStyle/>
              <a:p>
                <a:r>
                  <a:rPr lang="en-GB" sz="2600">
                    <a:cs typeface="Calibri" panose="020F0502020204030204" pitchFamily="34" charset="0"/>
                  </a:rPr>
                  <a:t>7s</a:t>
                </a:r>
              </a:p>
            </p:txBody>
          </p:sp>
        </p:grpSp>
        <p:grpSp>
          <p:nvGrpSpPr>
            <p:cNvPr id="14" name="Group 13">
              <a:extLst>
                <a:ext uri="{FF2B5EF4-FFF2-40B4-BE49-F238E27FC236}">
                  <a16:creationId xmlns:a16="http://schemas.microsoft.com/office/drawing/2014/main" id="{FA88BF1A-91E0-4297-B6A3-B834FC0587C0}"/>
                </a:ext>
              </a:extLst>
            </p:cNvPr>
            <p:cNvGrpSpPr/>
            <p:nvPr/>
          </p:nvGrpSpPr>
          <p:grpSpPr>
            <a:xfrm>
              <a:off x="1961062" y="2757933"/>
              <a:ext cx="5657596" cy="2573488"/>
              <a:chOff x="2417517" y="1878106"/>
              <a:chExt cx="5657596" cy="2573488"/>
            </a:xfrm>
          </p:grpSpPr>
          <p:pic>
            <p:nvPicPr>
              <p:cNvPr id="12" name="Picture 11">
                <a:extLst>
                  <a:ext uri="{FF2B5EF4-FFF2-40B4-BE49-F238E27FC236}">
                    <a16:creationId xmlns:a16="http://schemas.microsoft.com/office/drawing/2014/main" id="{5D1D75C6-B84D-4A7C-AE11-5AFBD16AF2E5}"/>
                  </a:ext>
                </a:extLst>
              </p:cNvPr>
              <p:cNvPicPr>
                <a:picLocks noChangeAspect="1"/>
              </p:cNvPicPr>
              <p:nvPr/>
            </p:nvPicPr>
            <p:blipFill rotWithShape="1">
              <a:blip r:embed="rId3"/>
              <a:srcRect l="11136" t="31805" r="34795" b="26058"/>
              <a:stretch/>
            </p:blipFill>
            <p:spPr>
              <a:xfrm>
                <a:off x="2928729" y="2266832"/>
                <a:ext cx="5146384" cy="2093352"/>
              </a:xfrm>
              <a:prstGeom prst="rect">
                <a:avLst/>
              </a:prstGeom>
            </p:spPr>
          </p:pic>
          <p:sp>
            <p:nvSpPr>
              <p:cNvPr id="20" name="TextBox 19">
                <a:extLst>
                  <a:ext uri="{FF2B5EF4-FFF2-40B4-BE49-F238E27FC236}">
                    <a16:creationId xmlns:a16="http://schemas.microsoft.com/office/drawing/2014/main" id="{9E91B5A6-9286-43D3-A18D-980CD378CD16}"/>
                  </a:ext>
                </a:extLst>
              </p:cNvPr>
              <p:cNvSpPr txBox="1"/>
              <p:nvPr/>
            </p:nvSpPr>
            <p:spPr>
              <a:xfrm>
                <a:off x="5144641" y="1878106"/>
                <a:ext cx="1199367" cy="492443"/>
              </a:xfrm>
              <a:prstGeom prst="rect">
                <a:avLst/>
              </a:prstGeom>
              <a:noFill/>
            </p:spPr>
            <p:txBody>
              <a:bodyPr wrap="none" rtlCol="0">
                <a:spAutoFit/>
              </a:bodyPr>
              <a:lstStyle/>
              <a:p>
                <a:r>
                  <a:rPr lang="en-GB" sz="2600" b="1">
                    <a:solidFill>
                      <a:srgbClr val="0070C0"/>
                    </a:solidFill>
                    <a:cs typeface="Calibri" panose="020F0502020204030204" pitchFamily="34" charset="0"/>
                  </a:rPr>
                  <a:t>d-block</a:t>
                </a:r>
              </a:p>
            </p:txBody>
          </p:sp>
          <p:sp>
            <p:nvSpPr>
              <p:cNvPr id="29" name="TextBox 28">
                <a:extLst>
                  <a:ext uri="{FF2B5EF4-FFF2-40B4-BE49-F238E27FC236}">
                    <a16:creationId xmlns:a16="http://schemas.microsoft.com/office/drawing/2014/main" id="{0BD77F19-811B-47C7-B596-57E22E2B9092}"/>
                  </a:ext>
                </a:extLst>
              </p:cNvPr>
              <p:cNvSpPr txBox="1"/>
              <p:nvPr/>
            </p:nvSpPr>
            <p:spPr>
              <a:xfrm>
                <a:off x="2434128" y="2405533"/>
                <a:ext cx="553357" cy="492443"/>
              </a:xfrm>
              <a:prstGeom prst="rect">
                <a:avLst/>
              </a:prstGeom>
              <a:noFill/>
            </p:spPr>
            <p:txBody>
              <a:bodyPr wrap="none" rtlCol="0">
                <a:spAutoFit/>
              </a:bodyPr>
              <a:lstStyle/>
              <a:p>
                <a:r>
                  <a:rPr lang="en-GB" sz="2600" dirty="0">
                    <a:cs typeface="Calibri" panose="020F0502020204030204" pitchFamily="34" charset="0"/>
                  </a:rPr>
                  <a:t>3d</a:t>
                </a:r>
              </a:p>
            </p:txBody>
          </p:sp>
          <p:sp>
            <p:nvSpPr>
              <p:cNvPr id="30" name="TextBox 29">
                <a:extLst>
                  <a:ext uri="{FF2B5EF4-FFF2-40B4-BE49-F238E27FC236}">
                    <a16:creationId xmlns:a16="http://schemas.microsoft.com/office/drawing/2014/main" id="{87DEF76E-7B52-4C5F-BFCF-2D24F63E6A9A}"/>
                  </a:ext>
                </a:extLst>
              </p:cNvPr>
              <p:cNvSpPr txBox="1"/>
              <p:nvPr/>
            </p:nvSpPr>
            <p:spPr>
              <a:xfrm>
                <a:off x="2434128" y="2895210"/>
                <a:ext cx="553357" cy="492443"/>
              </a:xfrm>
              <a:prstGeom prst="rect">
                <a:avLst/>
              </a:prstGeom>
              <a:noFill/>
            </p:spPr>
            <p:txBody>
              <a:bodyPr wrap="none" rtlCol="0">
                <a:spAutoFit/>
              </a:bodyPr>
              <a:lstStyle/>
              <a:p>
                <a:r>
                  <a:rPr lang="en-GB" sz="2600" dirty="0">
                    <a:cs typeface="Calibri" panose="020F0502020204030204" pitchFamily="34" charset="0"/>
                  </a:rPr>
                  <a:t>4d</a:t>
                </a:r>
              </a:p>
            </p:txBody>
          </p:sp>
          <p:sp>
            <p:nvSpPr>
              <p:cNvPr id="31" name="TextBox 30">
                <a:extLst>
                  <a:ext uri="{FF2B5EF4-FFF2-40B4-BE49-F238E27FC236}">
                    <a16:creationId xmlns:a16="http://schemas.microsoft.com/office/drawing/2014/main" id="{B9B8C949-A1F0-4FCE-A682-B216B1B52054}"/>
                  </a:ext>
                </a:extLst>
              </p:cNvPr>
              <p:cNvSpPr txBox="1"/>
              <p:nvPr/>
            </p:nvSpPr>
            <p:spPr>
              <a:xfrm>
                <a:off x="2463499" y="3429000"/>
                <a:ext cx="553357" cy="492443"/>
              </a:xfrm>
              <a:prstGeom prst="rect">
                <a:avLst/>
              </a:prstGeom>
              <a:noFill/>
            </p:spPr>
            <p:txBody>
              <a:bodyPr wrap="none" rtlCol="0">
                <a:spAutoFit/>
              </a:bodyPr>
              <a:lstStyle/>
              <a:p>
                <a:r>
                  <a:rPr lang="en-GB" sz="2600">
                    <a:cs typeface="Calibri" panose="020F0502020204030204" pitchFamily="34" charset="0"/>
                  </a:rPr>
                  <a:t>5d</a:t>
                </a:r>
              </a:p>
            </p:txBody>
          </p:sp>
          <p:sp>
            <p:nvSpPr>
              <p:cNvPr id="32" name="TextBox 31">
                <a:extLst>
                  <a:ext uri="{FF2B5EF4-FFF2-40B4-BE49-F238E27FC236}">
                    <a16:creationId xmlns:a16="http://schemas.microsoft.com/office/drawing/2014/main" id="{1928C1AD-0E65-45EF-9A6A-6F71705B6908}"/>
                  </a:ext>
                </a:extLst>
              </p:cNvPr>
              <p:cNvSpPr txBox="1"/>
              <p:nvPr/>
            </p:nvSpPr>
            <p:spPr>
              <a:xfrm>
                <a:off x="2417517" y="3959151"/>
                <a:ext cx="553357" cy="492443"/>
              </a:xfrm>
              <a:prstGeom prst="rect">
                <a:avLst/>
              </a:prstGeom>
              <a:noFill/>
            </p:spPr>
            <p:txBody>
              <a:bodyPr wrap="none" rtlCol="0">
                <a:spAutoFit/>
              </a:bodyPr>
              <a:lstStyle/>
              <a:p>
                <a:r>
                  <a:rPr lang="en-GB" sz="2600">
                    <a:cs typeface="Calibri" panose="020F0502020204030204" pitchFamily="34" charset="0"/>
                  </a:rPr>
                  <a:t>6d</a:t>
                </a:r>
              </a:p>
            </p:txBody>
          </p:sp>
        </p:grpSp>
        <p:grpSp>
          <p:nvGrpSpPr>
            <p:cNvPr id="16" name="Group 15">
              <a:extLst>
                <a:ext uri="{FF2B5EF4-FFF2-40B4-BE49-F238E27FC236}">
                  <a16:creationId xmlns:a16="http://schemas.microsoft.com/office/drawing/2014/main" id="{88EA4B51-731A-4617-A185-ACD5D1371327}"/>
                </a:ext>
              </a:extLst>
            </p:cNvPr>
            <p:cNvGrpSpPr/>
            <p:nvPr/>
          </p:nvGrpSpPr>
          <p:grpSpPr>
            <a:xfrm>
              <a:off x="7762392" y="1753524"/>
              <a:ext cx="3582221" cy="3486619"/>
              <a:chOff x="9009296" y="1076034"/>
              <a:chExt cx="3582221" cy="3486619"/>
            </a:xfrm>
          </p:grpSpPr>
          <p:pic>
            <p:nvPicPr>
              <p:cNvPr id="17" name="Picture 16">
                <a:extLst>
                  <a:ext uri="{FF2B5EF4-FFF2-40B4-BE49-F238E27FC236}">
                    <a16:creationId xmlns:a16="http://schemas.microsoft.com/office/drawing/2014/main" id="{C595575F-30B8-41C7-A9B2-B6A90F6D36A5}"/>
                  </a:ext>
                </a:extLst>
              </p:cNvPr>
              <p:cNvPicPr>
                <a:picLocks noChangeAspect="1"/>
              </p:cNvPicPr>
              <p:nvPr/>
            </p:nvPicPr>
            <p:blipFill rotWithShape="1">
              <a:blip r:embed="rId3"/>
              <a:srcRect l="64882" t="12128" r="2331" b="25812"/>
              <a:stretch/>
            </p:blipFill>
            <p:spPr>
              <a:xfrm>
                <a:off x="9514878" y="1509339"/>
                <a:ext cx="3076639" cy="3039677"/>
              </a:xfrm>
              <a:prstGeom prst="rect">
                <a:avLst/>
              </a:prstGeom>
            </p:spPr>
          </p:pic>
          <p:sp>
            <p:nvSpPr>
              <p:cNvPr id="19" name="TextBox 18">
                <a:extLst>
                  <a:ext uri="{FF2B5EF4-FFF2-40B4-BE49-F238E27FC236}">
                    <a16:creationId xmlns:a16="http://schemas.microsoft.com/office/drawing/2014/main" id="{9429DF15-6322-4A7C-8523-D51449458E7F}"/>
                  </a:ext>
                </a:extLst>
              </p:cNvPr>
              <p:cNvSpPr txBox="1"/>
              <p:nvPr/>
            </p:nvSpPr>
            <p:spPr>
              <a:xfrm>
                <a:off x="10419661" y="1076034"/>
                <a:ext cx="1199367" cy="492443"/>
              </a:xfrm>
              <a:prstGeom prst="rect">
                <a:avLst/>
              </a:prstGeom>
              <a:noFill/>
            </p:spPr>
            <p:txBody>
              <a:bodyPr wrap="none" rtlCol="0">
                <a:spAutoFit/>
              </a:bodyPr>
              <a:lstStyle/>
              <a:p>
                <a:r>
                  <a:rPr lang="en-GB" sz="2600" b="1">
                    <a:solidFill>
                      <a:srgbClr val="FFC000"/>
                    </a:solidFill>
                    <a:cs typeface="Calibri" panose="020F0502020204030204" pitchFamily="34" charset="0"/>
                  </a:rPr>
                  <a:t>p-block</a:t>
                </a:r>
              </a:p>
            </p:txBody>
          </p:sp>
          <p:sp>
            <p:nvSpPr>
              <p:cNvPr id="33" name="TextBox 32">
                <a:extLst>
                  <a:ext uri="{FF2B5EF4-FFF2-40B4-BE49-F238E27FC236}">
                    <a16:creationId xmlns:a16="http://schemas.microsoft.com/office/drawing/2014/main" id="{00313646-4EF9-4FCA-8592-C020996807AE}"/>
                  </a:ext>
                </a:extLst>
              </p:cNvPr>
              <p:cNvSpPr txBox="1"/>
              <p:nvPr/>
            </p:nvSpPr>
            <p:spPr>
              <a:xfrm>
                <a:off x="9022953" y="1537586"/>
                <a:ext cx="553357" cy="492443"/>
              </a:xfrm>
              <a:prstGeom prst="rect">
                <a:avLst/>
              </a:prstGeom>
              <a:noFill/>
            </p:spPr>
            <p:txBody>
              <a:bodyPr wrap="none" rtlCol="0">
                <a:spAutoFit/>
              </a:bodyPr>
              <a:lstStyle/>
              <a:p>
                <a:r>
                  <a:rPr lang="en-GB" sz="2600" dirty="0">
                    <a:cs typeface="Calibri" panose="020F0502020204030204" pitchFamily="34" charset="0"/>
                  </a:rPr>
                  <a:t>2p</a:t>
                </a:r>
              </a:p>
            </p:txBody>
          </p:sp>
          <p:sp>
            <p:nvSpPr>
              <p:cNvPr id="34" name="TextBox 33">
                <a:extLst>
                  <a:ext uri="{FF2B5EF4-FFF2-40B4-BE49-F238E27FC236}">
                    <a16:creationId xmlns:a16="http://schemas.microsoft.com/office/drawing/2014/main" id="{F5E5CF83-1B19-4F77-B0CC-6FF966A2AB60}"/>
                  </a:ext>
                </a:extLst>
              </p:cNvPr>
              <p:cNvSpPr txBox="1"/>
              <p:nvPr/>
            </p:nvSpPr>
            <p:spPr>
              <a:xfrm>
                <a:off x="9049612" y="2058275"/>
                <a:ext cx="553357" cy="492443"/>
              </a:xfrm>
              <a:prstGeom prst="rect">
                <a:avLst/>
              </a:prstGeom>
              <a:noFill/>
            </p:spPr>
            <p:txBody>
              <a:bodyPr wrap="none" rtlCol="0">
                <a:spAutoFit/>
              </a:bodyPr>
              <a:lstStyle/>
              <a:p>
                <a:r>
                  <a:rPr lang="en-GB" sz="2600" dirty="0">
                    <a:cs typeface="Calibri" panose="020F0502020204030204" pitchFamily="34" charset="0"/>
                  </a:rPr>
                  <a:t>3p</a:t>
                </a:r>
              </a:p>
            </p:txBody>
          </p:sp>
          <p:sp>
            <p:nvSpPr>
              <p:cNvPr id="35" name="TextBox 34">
                <a:extLst>
                  <a:ext uri="{FF2B5EF4-FFF2-40B4-BE49-F238E27FC236}">
                    <a16:creationId xmlns:a16="http://schemas.microsoft.com/office/drawing/2014/main" id="{D2819ACD-F9F4-4BF3-81DB-F451FF697C53}"/>
                  </a:ext>
                </a:extLst>
              </p:cNvPr>
              <p:cNvSpPr txBox="1"/>
              <p:nvPr/>
            </p:nvSpPr>
            <p:spPr>
              <a:xfrm>
                <a:off x="9009296" y="2586235"/>
                <a:ext cx="553357" cy="492443"/>
              </a:xfrm>
              <a:prstGeom prst="rect">
                <a:avLst/>
              </a:prstGeom>
              <a:noFill/>
            </p:spPr>
            <p:txBody>
              <a:bodyPr wrap="none" rtlCol="0">
                <a:spAutoFit/>
              </a:bodyPr>
              <a:lstStyle/>
              <a:p>
                <a:r>
                  <a:rPr lang="en-GB" sz="2600" dirty="0">
                    <a:cs typeface="Calibri" panose="020F0502020204030204" pitchFamily="34" charset="0"/>
                  </a:rPr>
                  <a:t>4p</a:t>
                </a:r>
              </a:p>
            </p:txBody>
          </p:sp>
          <p:sp>
            <p:nvSpPr>
              <p:cNvPr id="36" name="TextBox 35">
                <a:extLst>
                  <a:ext uri="{FF2B5EF4-FFF2-40B4-BE49-F238E27FC236}">
                    <a16:creationId xmlns:a16="http://schemas.microsoft.com/office/drawing/2014/main" id="{B25CF6E1-F8C7-4494-AD9E-335965A386E3}"/>
                  </a:ext>
                </a:extLst>
              </p:cNvPr>
              <p:cNvSpPr txBox="1"/>
              <p:nvPr/>
            </p:nvSpPr>
            <p:spPr>
              <a:xfrm>
                <a:off x="9057071" y="3107803"/>
                <a:ext cx="553357" cy="492443"/>
              </a:xfrm>
              <a:prstGeom prst="rect">
                <a:avLst/>
              </a:prstGeom>
              <a:noFill/>
            </p:spPr>
            <p:txBody>
              <a:bodyPr wrap="none" rtlCol="0">
                <a:spAutoFit/>
              </a:bodyPr>
              <a:lstStyle/>
              <a:p>
                <a:r>
                  <a:rPr lang="en-GB" sz="2600" dirty="0">
                    <a:cs typeface="Calibri" panose="020F0502020204030204" pitchFamily="34" charset="0"/>
                  </a:rPr>
                  <a:t>5p</a:t>
                </a:r>
              </a:p>
            </p:txBody>
          </p:sp>
          <p:sp>
            <p:nvSpPr>
              <p:cNvPr id="37" name="TextBox 36">
                <a:extLst>
                  <a:ext uri="{FF2B5EF4-FFF2-40B4-BE49-F238E27FC236}">
                    <a16:creationId xmlns:a16="http://schemas.microsoft.com/office/drawing/2014/main" id="{CD6B71DB-16BC-486B-B950-AE4573ED2F65}"/>
                  </a:ext>
                </a:extLst>
              </p:cNvPr>
              <p:cNvSpPr txBox="1"/>
              <p:nvPr/>
            </p:nvSpPr>
            <p:spPr>
              <a:xfrm>
                <a:off x="9057071" y="3609540"/>
                <a:ext cx="553357" cy="492443"/>
              </a:xfrm>
              <a:prstGeom prst="rect">
                <a:avLst/>
              </a:prstGeom>
              <a:noFill/>
            </p:spPr>
            <p:txBody>
              <a:bodyPr wrap="none" rtlCol="0">
                <a:spAutoFit/>
              </a:bodyPr>
              <a:lstStyle/>
              <a:p>
                <a:r>
                  <a:rPr lang="en-GB" sz="2600" dirty="0">
                    <a:cs typeface="Calibri" panose="020F0502020204030204" pitchFamily="34" charset="0"/>
                  </a:rPr>
                  <a:t>6p</a:t>
                </a:r>
              </a:p>
            </p:txBody>
          </p:sp>
          <p:sp>
            <p:nvSpPr>
              <p:cNvPr id="38" name="TextBox 37">
                <a:extLst>
                  <a:ext uri="{FF2B5EF4-FFF2-40B4-BE49-F238E27FC236}">
                    <a16:creationId xmlns:a16="http://schemas.microsoft.com/office/drawing/2014/main" id="{068D8194-3593-4442-A766-F3A856C08ECF}"/>
                  </a:ext>
                </a:extLst>
              </p:cNvPr>
              <p:cNvSpPr txBox="1"/>
              <p:nvPr/>
            </p:nvSpPr>
            <p:spPr>
              <a:xfrm>
                <a:off x="9057072" y="4070210"/>
                <a:ext cx="553357" cy="492443"/>
              </a:xfrm>
              <a:prstGeom prst="rect">
                <a:avLst/>
              </a:prstGeom>
              <a:noFill/>
            </p:spPr>
            <p:txBody>
              <a:bodyPr wrap="none" rtlCol="0">
                <a:spAutoFit/>
              </a:bodyPr>
              <a:lstStyle/>
              <a:p>
                <a:r>
                  <a:rPr lang="en-GB" sz="2600" dirty="0">
                    <a:cs typeface="Calibri" panose="020F0502020204030204" pitchFamily="34" charset="0"/>
                  </a:rPr>
                  <a:t>7p</a:t>
                </a:r>
              </a:p>
            </p:txBody>
          </p:sp>
        </p:grpSp>
        <p:grpSp>
          <p:nvGrpSpPr>
            <p:cNvPr id="43" name="Group 42">
              <a:extLst>
                <a:ext uri="{FF2B5EF4-FFF2-40B4-BE49-F238E27FC236}">
                  <a16:creationId xmlns:a16="http://schemas.microsoft.com/office/drawing/2014/main" id="{C864A75B-8B1D-4661-A358-BAE6E4127B5B}"/>
                </a:ext>
              </a:extLst>
            </p:cNvPr>
            <p:cNvGrpSpPr/>
            <p:nvPr/>
          </p:nvGrpSpPr>
          <p:grpSpPr>
            <a:xfrm>
              <a:off x="1168843" y="5231584"/>
              <a:ext cx="7697080" cy="1566978"/>
              <a:chOff x="2446198" y="4514182"/>
              <a:chExt cx="7697080" cy="1566978"/>
            </a:xfrm>
          </p:grpSpPr>
          <p:pic>
            <p:nvPicPr>
              <p:cNvPr id="10" name="Picture 9">
                <a:extLst>
                  <a:ext uri="{FF2B5EF4-FFF2-40B4-BE49-F238E27FC236}">
                    <a16:creationId xmlns:a16="http://schemas.microsoft.com/office/drawing/2014/main" id="{FB8F943F-BC2E-4520-AC83-32B1714457B3}"/>
                  </a:ext>
                </a:extLst>
              </p:cNvPr>
              <p:cNvPicPr>
                <a:picLocks noChangeAspect="1"/>
              </p:cNvPicPr>
              <p:nvPr/>
            </p:nvPicPr>
            <p:blipFill rotWithShape="1">
              <a:blip r:embed="rId3"/>
              <a:srcRect l="11019" t="76544" r="12953"/>
              <a:stretch/>
            </p:blipFill>
            <p:spPr>
              <a:xfrm>
                <a:off x="2897051" y="4880859"/>
                <a:ext cx="7246227" cy="1166879"/>
              </a:xfrm>
              <a:prstGeom prst="rect">
                <a:avLst/>
              </a:prstGeom>
            </p:spPr>
          </p:pic>
          <p:sp>
            <p:nvSpPr>
              <p:cNvPr id="21" name="TextBox 20">
                <a:extLst>
                  <a:ext uri="{FF2B5EF4-FFF2-40B4-BE49-F238E27FC236}">
                    <a16:creationId xmlns:a16="http://schemas.microsoft.com/office/drawing/2014/main" id="{E9221B28-EFD2-4A3E-8909-187F3733312E}"/>
                  </a:ext>
                </a:extLst>
              </p:cNvPr>
              <p:cNvSpPr txBox="1"/>
              <p:nvPr/>
            </p:nvSpPr>
            <p:spPr>
              <a:xfrm>
                <a:off x="5956548" y="4514182"/>
                <a:ext cx="1127232" cy="492443"/>
              </a:xfrm>
              <a:prstGeom prst="rect">
                <a:avLst/>
              </a:prstGeom>
              <a:noFill/>
            </p:spPr>
            <p:txBody>
              <a:bodyPr wrap="none" rtlCol="0">
                <a:spAutoFit/>
              </a:bodyPr>
              <a:lstStyle/>
              <a:p>
                <a:r>
                  <a:rPr lang="en-GB" sz="2600" b="1">
                    <a:solidFill>
                      <a:srgbClr val="00B050"/>
                    </a:solidFill>
                    <a:cs typeface="Calibri" panose="020F0502020204030204" pitchFamily="34" charset="0"/>
                  </a:rPr>
                  <a:t>f-block</a:t>
                </a:r>
              </a:p>
            </p:txBody>
          </p:sp>
          <p:sp>
            <p:nvSpPr>
              <p:cNvPr id="39" name="TextBox 38">
                <a:extLst>
                  <a:ext uri="{FF2B5EF4-FFF2-40B4-BE49-F238E27FC236}">
                    <a16:creationId xmlns:a16="http://schemas.microsoft.com/office/drawing/2014/main" id="{E5737A42-EA14-48C8-9840-BA90BFDD1DF9}"/>
                  </a:ext>
                </a:extLst>
              </p:cNvPr>
              <p:cNvSpPr txBox="1"/>
              <p:nvPr/>
            </p:nvSpPr>
            <p:spPr>
              <a:xfrm>
                <a:off x="2454386" y="5105797"/>
                <a:ext cx="479618" cy="492443"/>
              </a:xfrm>
              <a:prstGeom prst="rect">
                <a:avLst/>
              </a:prstGeom>
              <a:noFill/>
            </p:spPr>
            <p:txBody>
              <a:bodyPr wrap="none" rtlCol="0">
                <a:spAutoFit/>
              </a:bodyPr>
              <a:lstStyle/>
              <a:p>
                <a:r>
                  <a:rPr lang="en-GB" sz="2600" dirty="0">
                    <a:cs typeface="Calibri" panose="020F0502020204030204" pitchFamily="34" charset="0"/>
                  </a:rPr>
                  <a:t>4f</a:t>
                </a:r>
              </a:p>
            </p:txBody>
          </p:sp>
          <p:sp>
            <p:nvSpPr>
              <p:cNvPr id="40" name="TextBox 39">
                <a:extLst>
                  <a:ext uri="{FF2B5EF4-FFF2-40B4-BE49-F238E27FC236}">
                    <a16:creationId xmlns:a16="http://schemas.microsoft.com/office/drawing/2014/main" id="{C2DA057C-6EA0-494B-8FE7-F4D864621FAA}"/>
                  </a:ext>
                </a:extLst>
              </p:cNvPr>
              <p:cNvSpPr txBox="1"/>
              <p:nvPr/>
            </p:nvSpPr>
            <p:spPr>
              <a:xfrm>
                <a:off x="2446198" y="5588717"/>
                <a:ext cx="479618" cy="492443"/>
              </a:xfrm>
              <a:prstGeom prst="rect">
                <a:avLst/>
              </a:prstGeom>
              <a:noFill/>
            </p:spPr>
            <p:txBody>
              <a:bodyPr wrap="none" rtlCol="0">
                <a:spAutoFit/>
              </a:bodyPr>
              <a:lstStyle/>
              <a:p>
                <a:r>
                  <a:rPr lang="en-GB" sz="2600">
                    <a:cs typeface="Calibri" panose="020F0502020204030204" pitchFamily="34" charset="0"/>
                  </a:rPr>
                  <a:t>5f</a:t>
                </a:r>
              </a:p>
            </p:txBody>
          </p:sp>
        </p:grpSp>
      </p:grpSp>
      <p:sp>
        <p:nvSpPr>
          <p:cNvPr id="3" name="TextBox 2">
            <a:extLst>
              <a:ext uri="{FF2B5EF4-FFF2-40B4-BE49-F238E27FC236}">
                <a16:creationId xmlns:a16="http://schemas.microsoft.com/office/drawing/2014/main" id="{2E49D78E-6E94-4993-900C-F3C883E21667}"/>
              </a:ext>
            </a:extLst>
          </p:cNvPr>
          <p:cNvSpPr txBox="1"/>
          <p:nvPr/>
        </p:nvSpPr>
        <p:spPr>
          <a:xfrm>
            <a:off x="2372907" y="858971"/>
            <a:ext cx="1513556" cy="923330"/>
          </a:xfrm>
          <a:prstGeom prst="rect">
            <a:avLst/>
          </a:prstGeom>
          <a:noFill/>
        </p:spPr>
        <p:txBody>
          <a:bodyPr wrap="none" rtlCol="0">
            <a:spAutoFit/>
          </a:bodyPr>
          <a:lstStyle/>
          <a:p>
            <a:r>
              <a:rPr lang="en-GB" sz="2600" dirty="0">
                <a:cs typeface="Calibri" panose="020F0502020204030204" pitchFamily="34" charset="0"/>
              </a:rPr>
              <a:t>H	</a:t>
            </a:r>
            <a:r>
              <a:rPr lang="en-GB" sz="5400" dirty="0">
                <a:cs typeface="Calibri" panose="020F0502020204030204" pitchFamily="34" charset="0"/>
              </a:rPr>
              <a:t>1s</a:t>
            </a:r>
            <a:r>
              <a:rPr lang="en-GB" sz="5400" baseline="30000" dirty="0">
                <a:cs typeface="Calibri" panose="020F0502020204030204" pitchFamily="34" charset="0"/>
              </a:rPr>
              <a:t>1</a:t>
            </a:r>
          </a:p>
        </p:txBody>
      </p:sp>
      <p:sp>
        <p:nvSpPr>
          <p:cNvPr id="49" name="TextBox 48">
            <a:extLst>
              <a:ext uri="{FF2B5EF4-FFF2-40B4-BE49-F238E27FC236}">
                <a16:creationId xmlns:a16="http://schemas.microsoft.com/office/drawing/2014/main" id="{3C98D43B-F950-4563-882A-158183CB8751}"/>
              </a:ext>
            </a:extLst>
          </p:cNvPr>
          <p:cNvSpPr txBox="1"/>
          <p:nvPr/>
        </p:nvSpPr>
        <p:spPr>
          <a:xfrm>
            <a:off x="2403272" y="1651135"/>
            <a:ext cx="1064715" cy="492443"/>
          </a:xfrm>
          <a:prstGeom prst="rect">
            <a:avLst/>
          </a:prstGeom>
          <a:noFill/>
        </p:spPr>
        <p:txBody>
          <a:bodyPr wrap="none" rtlCol="0">
            <a:spAutoFit/>
          </a:bodyPr>
          <a:lstStyle/>
          <a:p>
            <a:r>
              <a:rPr lang="en-GB" sz="2600" dirty="0">
                <a:cs typeface="Calibri" panose="020F0502020204030204" pitchFamily="34" charset="0"/>
              </a:rPr>
              <a:t>He	1s</a:t>
            </a:r>
            <a:r>
              <a:rPr lang="en-GB" sz="2600" baseline="30000" dirty="0">
                <a:cs typeface="Calibri" panose="020F0502020204030204" pitchFamily="34" charset="0"/>
              </a:rPr>
              <a:t>2</a:t>
            </a:r>
          </a:p>
        </p:txBody>
      </p:sp>
      <p:sp>
        <p:nvSpPr>
          <p:cNvPr id="50" name="TextBox 49">
            <a:extLst>
              <a:ext uri="{FF2B5EF4-FFF2-40B4-BE49-F238E27FC236}">
                <a16:creationId xmlns:a16="http://schemas.microsoft.com/office/drawing/2014/main" id="{1EFE4184-0CCD-49EC-BC04-6E037E3DCEC4}"/>
              </a:ext>
            </a:extLst>
          </p:cNvPr>
          <p:cNvSpPr txBox="1"/>
          <p:nvPr/>
        </p:nvSpPr>
        <p:spPr>
          <a:xfrm>
            <a:off x="2425646" y="2171027"/>
            <a:ext cx="1483098" cy="492443"/>
          </a:xfrm>
          <a:prstGeom prst="rect">
            <a:avLst/>
          </a:prstGeom>
          <a:noFill/>
        </p:spPr>
        <p:txBody>
          <a:bodyPr wrap="none" rtlCol="0">
            <a:spAutoFit/>
          </a:bodyPr>
          <a:lstStyle/>
          <a:p>
            <a:r>
              <a:rPr lang="en-GB" sz="2600" dirty="0">
                <a:cs typeface="Calibri" panose="020F0502020204030204" pitchFamily="34" charset="0"/>
              </a:rPr>
              <a:t>Li	1s</a:t>
            </a:r>
            <a:r>
              <a:rPr lang="en-GB" sz="2600" baseline="30000" dirty="0">
                <a:cs typeface="Calibri" panose="020F0502020204030204" pitchFamily="34" charset="0"/>
              </a:rPr>
              <a:t>2</a:t>
            </a:r>
            <a:r>
              <a:rPr lang="en-GB" sz="2600" dirty="0">
                <a:cs typeface="Calibri" panose="020F0502020204030204" pitchFamily="34" charset="0"/>
              </a:rPr>
              <a:t>2s</a:t>
            </a:r>
            <a:r>
              <a:rPr lang="en-GB" sz="2600" baseline="30000" dirty="0">
                <a:cs typeface="Calibri" panose="020F0502020204030204" pitchFamily="34" charset="0"/>
              </a:rPr>
              <a:t>1</a:t>
            </a:r>
          </a:p>
        </p:txBody>
      </p:sp>
      <p:sp>
        <p:nvSpPr>
          <p:cNvPr id="52" name="TextBox 51">
            <a:extLst>
              <a:ext uri="{FF2B5EF4-FFF2-40B4-BE49-F238E27FC236}">
                <a16:creationId xmlns:a16="http://schemas.microsoft.com/office/drawing/2014/main" id="{5A2CB891-AE21-4A35-9EBE-E32A5880A912}"/>
              </a:ext>
            </a:extLst>
          </p:cNvPr>
          <p:cNvSpPr txBox="1"/>
          <p:nvPr/>
        </p:nvSpPr>
        <p:spPr>
          <a:xfrm>
            <a:off x="5544036" y="644973"/>
            <a:ext cx="1975221" cy="492443"/>
          </a:xfrm>
          <a:prstGeom prst="rect">
            <a:avLst/>
          </a:prstGeom>
          <a:noFill/>
        </p:spPr>
        <p:txBody>
          <a:bodyPr wrap="none" rtlCol="0">
            <a:spAutoFit/>
          </a:bodyPr>
          <a:lstStyle/>
          <a:p>
            <a:r>
              <a:rPr lang="en-GB" sz="2600" dirty="0">
                <a:cs typeface="Calibri" panose="020F0502020204030204" pitchFamily="34" charset="0"/>
              </a:rPr>
              <a:t>B	1s</a:t>
            </a:r>
            <a:r>
              <a:rPr lang="en-GB" sz="2600" baseline="30000" dirty="0">
                <a:cs typeface="Calibri" panose="020F0502020204030204" pitchFamily="34" charset="0"/>
              </a:rPr>
              <a:t>2</a:t>
            </a:r>
            <a:r>
              <a:rPr lang="en-GB" sz="2600" dirty="0">
                <a:cs typeface="Calibri" panose="020F0502020204030204" pitchFamily="34" charset="0"/>
              </a:rPr>
              <a:t>2s</a:t>
            </a:r>
            <a:r>
              <a:rPr lang="en-GB" sz="2600" baseline="30000" dirty="0">
                <a:cs typeface="Calibri" panose="020F0502020204030204" pitchFamily="34" charset="0"/>
              </a:rPr>
              <a:t>2</a:t>
            </a:r>
            <a:r>
              <a:rPr lang="en-GB" sz="2600" dirty="0">
                <a:cs typeface="Calibri" panose="020F0502020204030204" pitchFamily="34" charset="0"/>
              </a:rPr>
              <a:t>2p</a:t>
            </a:r>
            <a:r>
              <a:rPr lang="en-GB" sz="2600" baseline="30000" dirty="0">
                <a:cs typeface="Calibri" panose="020F0502020204030204" pitchFamily="34" charset="0"/>
              </a:rPr>
              <a:t>1</a:t>
            </a:r>
          </a:p>
        </p:txBody>
      </p:sp>
      <p:sp>
        <p:nvSpPr>
          <p:cNvPr id="41" name="TextBox 40">
            <a:extLst>
              <a:ext uri="{FF2B5EF4-FFF2-40B4-BE49-F238E27FC236}">
                <a16:creationId xmlns:a16="http://schemas.microsoft.com/office/drawing/2014/main" id="{32CF52A3-9C04-4013-B443-F0B6E1AC2A37}"/>
              </a:ext>
            </a:extLst>
          </p:cNvPr>
          <p:cNvSpPr txBox="1"/>
          <p:nvPr/>
        </p:nvSpPr>
        <p:spPr>
          <a:xfrm>
            <a:off x="5531843" y="1016854"/>
            <a:ext cx="1975221" cy="492443"/>
          </a:xfrm>
          <a:prstGeom prst="rect">
            <a:avLst/>
          </a:prstGeom>
          <a:noFill/>
        </p:spPr>
        <p:txBody>
          <a:bodyPr wrap="none" rtlCol="0">
            <a:spAutoFit/>
          </a:bodyPr>
          <a:lstStyle/>
          <a:p>
            <a:r>
              <a:rPr lang="en-GB" sz="2600" dirty="0">
                <a:cs typeface="Calibri" panose="020F0502020204030204" pitchFamily="34" charset="0"/>
              </a:rPr>
              <a:t>C	1s</a:t>
            </a:r>
            <a:r>
              <a:rPr lang="en-GB" sz="2600" baseline="30000" dirty="0">
                <a:cs typeface="Calibri" panose="020F0502020204030204" pitchFamily="34" charset="0"/>
              </a:rPr>
              <a:t>2</a:t>
            </a:r>
            <a:r>
              <a:rPr lang="en-GB" sz="2600" dirty="0">
                <a:cs typeface="Calibri" panose="020F0502020204030204" pitchFamily="34" charset="0"/>
              </a:rPr>
              <a:t>2s</a:t>
            </a:r>
            <a:r>
              <a:rPr lang="en-GB" sz="2600" baseline="30000" dirty="0">
                <a:cs typeface="Calibri" panose="020F0502020204030204" pitchFamily="34" charset="0"/>
              </a:rPr>
              <a:t>2</a:t>
            </a:r>
            <a:r>
              <a:rPr lang="en-GB" sz="2600" dirty="0">
                <a:cs typeface="Calibri" panose="020F0502020204030204" pitchFamily="34" charset="0"/>
              </a:rPr>
              <a:t>2p</a:t>
            </a:r>
            <a:r>
              <a:rPr lang="en-GB" sz="2600" baseline="30000" dirty="0">
                <a:cs typeface="Calibri" panose="020F0502020204030204" pitchFamily="34" charset="0"/>
              </a:rPr>
              <a:t>2</a:t>
            </a:r>
            <a:endParaRPr lang="en-GB" sz="2600" dirty="0">
              <a:cs typeface="Calibri" panose="020F0502020204030204" pitchFamily="34" charset="0"/>
            </a:endParaRPr>
          </a:p>
        </p:txBody>
      </p:sp>
      <p:sp>
        <p:nvSpPr>
          <p:cNvPr id="42" name="TextBox 41">
            <a:extLst>
              <a:ext uri="{FF2B5EF4-FFF2-40B4-BE49-F238E27FC236}">
                <a16:creationId xmlns:a16="http://schemas.microsoft.com/office/drawing/2014/main" id="{17A887AA-97A5-4F7A-96BE-CD74616E5A7B}"/>
              </a:ext>
            </a:extLst>
          </p:cNvPr>
          <p:cNvSpPr txBox="1"/>
          <p:nvPr/>
        </p:nvSpPr>
        <p:spPr>
          <a:xfrm>
            <a:off x="2421199" y="2564749"/>
            <a:ext cx="1483098" cy="492443"/>
          </a:xfrm>
          <a:prstGeom prst="rect">
            <a:avLst/>
          </a:prstGeom>
          <a:noFill/>
        </p:spPr>
        <p:txBody>
          <a:bodyPr wrap="none" rtlCol="0">
            <a:spAutoFit/>
          </a:bodyPr>
          <a:lstStyle/>
          <a:p>
            <a:r>
              <a:rPr lang="en-GB" sz="2600" dirty="0">
                <a:cs typeface="Calibri" panose="020F0502020204030204" pitchFamily="34" charset="0"/>
              </a:rPr>
              <a:t>Be	1s</a:t>
            </a:r>
            <a:r>
              <a:rPr lang="en-GB" sz="2600" baseline="30000" dirty="0">
                <a:cs typeface="Calibri" panose="020F0502020204030204" pitchFamily="34" charset="0"/>
              </a:rPr>
              <a:t>2</a:t>
            </a:r>
            <a:r>
              <a:rPr lang="en-GB" sz="2600" dirty="0">
                <a:cs typeface="Calibri" panose="020F0502020204030204" pitchFamily="34" charset="0"/>
              </a:rPr>
              <a:t>2s</a:t>
            </a:r>
            <a:r>
              <a:rPr lang="en-GB" sz="2600" baseline="30000" dirty="0">
                <a:cs typeface="Calibri" panose="020F0502020204030204" pitchFamily="34" charset="0"/>
              </a:rPr>
              <a:t>2</a:t>
            </a:r>
          </a:p>
        </p:txBody>
      </p:sp>
      <p:sp>
        <p:nvSpPr>
          <p:cNvPr id="44" name="TextBox 43">
            <a:extLst>
              <a:ext uri="{FF2B5EF4-FFF2-40B4-BE49-F238E27FC236}">
                <a16:creationId xmlns:a16="http://schemas.microsoft.com/office/drawing/2014/main" id="{954A6644-8C44-4645-BCB9-AA8E6EADF6EC}"/>
              </a:ext>
            </a:extLst>
          </p:cNvPr>
          <p:cNvSpPr txBox="1"/>
          <p:nvPr/>
        </p:nvSpPr>
        <p:spPr>
          <a:xfrm>
            <a:off x="5574797" y="1369756"/>
            <a:ext cx="1975221" cy="492443"/>
          </a:xfrm>
          <a:prstGeom prst="rect">
            <a:avLst/>
          </a:prstGeom>
          <a:noFill/>
        </p:spPr>
        <p:txBody>
          <a:bodyPr wrap="none" rtlCol="0">
            <a:spAutoFit/>
          </a:bodyPr>
          <a:lstStyle/>
          <a:p>
            <a:r>
              <a:rPr lang="en-GB" sz="2600" dirty="0">
                <a:cs typeface="Calibri" panose="020F0502020204030204" pitchFamily="34" charset="0"/>
              </a:rPr>
              <a:t>N	1s</a:t>
            </a:r>
            <a:r>
              <a:rPr lang="en-GB" sz="2600" baseline="30000" dirty="0">
                <a:cs typeface="Calibri" panose="020F0502020204030204" pitchFamily="34" charset="0"/>
              </a:rPr>
              <a:t>2</a:t>
            </a:r>
            <a:r>
              <a:rPr lang="en-GB" sz="2600" dirty="0">
                <a:cs typeface="Calibri" panose="020F0502020204030204" pitchFamily="34" charset="0"/>
              </a:rPr>
              <a:t>2s</a:t>
            </a:r>
            <a:r>
              <a:rPr lang="en-GB" sz="2600" baseline="30000" dirty="0">
                <a:cs typeface="Calibri" panose="020F0502020204030204" pitchFamily="34" charset="0"/>
              </a:rPr>
              <a:t>2</a:t>
            </a:r>
            <a:r>
              <a:rPr lang="en-GB" sz="2600" dirty="0">
                <a:cs typeface="Calibri" panose="020F0502020204030204" pitchFamily="34" charset="0"/>
              </a:rPr>
              <a:t>2p</a:t>
            </a:r>
            <a:r>
              <a:rPr lang="en-GB" sz="2600" baseline="30000" dirty="0">
                <a:cs typeface="Calibri" panose="020F0502020204030204" pitchFamily="34" charset="0"/>
              </a:rPr>
              <a:t>3</a:t>
            </a:r>
            <a:endParaRPr lang="en-GB" sz="2600" dirty="0">
              <a:cs typeface="Calibri" panose="020F0502020204030204" pitchFamily="34" charset="0"/>
            </a:endParaRPr>
          </a:p>
        </p:txBody>
      </p:sp>
      <p:sp>
        <p:nvSpPr>
          <p:cNvPr id="45" name="TextBox 44">
            <a:extLst>
              <a:ext uri="{FF2B5EF4-FFF2-40B4-BE49-F238E27FC236}">
                <a16:creationId xmlns:a16="http://schemas.microsoft.com/office/drawing/2014/main" id="{266E122F-6CA5-4801-BB0E-B416D620C213}"/>
              </a:ext>
            </a:extLst>
          </p:cNvPr>
          <p:cNvSpPr txBox="1"/>
          <p:nvPr/>
        </p:nvSpPr>
        <p:spPr>
          <a:xfrm>
            <a:off x="5556548" y="1724757"/>
            <a:ext cx="1975221" cy="492443"/>
          </a:xfrm>
          <a:prstGeom prst="rect">
            <a:avLst/>
          </a:prstGeom>
          <a:noFill/>
        </p:spPr>
        <p:txBody>
          <a:bodyPr wrap="none" rtlCol="0">
            <a:spAutoFit/>
          </a:bodyPr>
          <a:lstStyle/>
          <a:p>
            <a:r>
              <a:rPr lang="en-GB" sz="2600" dirty="0">
                <a:cs typeface="Calibri" panose="020F0502020204030204" pitchFamily="34" charset="0"/>
              </a:rPr>
              <a:t>O	1s</a:t>
            </a:r>
            <a:r>
              <a:rPr lang="en-GB" sz="2600" baseline="30000" dirty="0">
                <a:cs typeface="Calibri" panose="020F0502020204030204" pitchFamily="34" charset="0"/>
              </a:rPr>
              <a:t>2</a:t>
            </a:r>
            <a:r>
              <a:rPr lang="en-GB" sz="2600" dirty="0">
                <a:cs typeface="Calibri" panose="020F0502020204030204" pitchFamily="34" charset="0"/>
              </a:rPr>
              <a:t>2s</a:t>
            </a:r>
            <a:r>
              <a:rPr lang="en-GB" sz="2600" baseline="30000" dirty="0">
                <a:cs typeface="Calibri" panose="020F0502020204030204" pitchFamily="34" charset="0"/>
              </a:rPr>
              <a:t>2</a:t>
            </a:r>
            <a:r>
              <a:rPr lang="en-GB" sz="2600" dirty="0">
                <a:cs typeface="Calibri" panose="020F0502020204030204" pitchFamily="34" charset="0"/>
              </a:rPr>
              <a:t>2p</a:t>
            </a:r>
            <a:r>
              <a:rPr lang="en-GB" sz="2600" baseline="30000" dirty="0">
                <a:cs typeface="Calibri" panose="020F0502020204030204" pitchFamily="34" charset="0"/>
              </a:rPr>
              <a:t>4</a:t>
            </a:r>
            <a:endParaRPr lang="en-GB" sz="2600" dirty="0">
              <a:cs typeface="Calibri" panose="020F0502020204030204" pitchFamily="34" charset="0"/>
            </a:endParaRPr>
          </a:p>
        </p:txBody>
      </p:sp>
      <p:sp>
        <p:nvSpPr>
          <p:cNvPr id="46" name="TextBox 45">
            <a:extLst>
              <a:ext uri="{FF2B5EF4-FFF2-40B4-BE49-F238E27FC236}">
                <a16:creationId xmlns:a16="http://schemas.microsoft.com/office/drawing/2014/main" id="{DBCF879C-0E61-4BC1-B638-8BE37A432A98}"/>
              </a:ext>
            </a:extLst>
          </p:cNvPr>
          <p:cNvSpPr txBox="1"/>
          <p:nvPr/>
        </p:nvSpPr>
        <p:spPr>
          <a:xfrm>
            <a:off x="5599908" y="2071843"/>
            <a:ext cx="1975221" cy="492443"/>
          </a:xfrm>
          <a:prstGeom prst="rect">
            <a:avLst/>
          </a:prstGeom>
          <a:noFill/>
        </p:spPr>
        <p:txBody>
          <a:bodyPr wrap="none" rtlCol="0">
            <a:spAutoFit/>
          </a:bodyPr>
          <a:lstStyle/>
          <a:p>
            <a:r>
              <a:rPr lang="en-GB" sz="2600" dirty="0">
                <a:cs typeface="Calibri" panose="020F0502020204030204" pitchFamily="34" charset="0"/>
              </a:rPr>
              <a:t>F	1s</a:t>
            </a:r>
            <a:r>
              <a:rPr lang="en-GB" sz="2600" baseline="30000" dirty="0">
                <a:cs typeface="Calibri" panose="020F0502020204030204" pitchFamily="34" charset="0"/>
              </a:rPr>
              <a:t>2</a:t>
            </a:r>
            <a:r>
              <a:rPr lang="en-GB" sz="2600" dirty="0">
                <a:cs typeface="Calibri" panose="020F0502020204030204" pitchFamily="34" charset="0"/>
              </a:rPr>
              <a:t>2s</a:t>
            </a:r>
            <a:r>
              <a:rPr lang="en-GB" sz="2600" baseline="30000" dirty="0">
                <a:cs typeface="Calibri" panose="020F0502020204030204" pitchFamily="34" charset="0"/>
              </a:rPr>
              <a:t>2</a:t>
            </a:r>
            <a:r>
              <a:rPr lang="en-GB" sz="2600" dirty="0">
                <a:cs typeface="Calibri" panose="020F0502020204030204" pitchFamily="34" charset="0"/>
              </a:rPr>
              <a:t>2p</a:t>
            </a:r>
            <a:r>
              <a:rPr lang="en-GB" sz="2600" baseline="30000" dirty="0">
                <a:cs typeface="Calibri" panose="020F0502020204030204" pitchFamily="34" charset="0"/>
              </a:rPr>
              <a:t>5</a:t>
            </a:r>
            <a:endParaRPr lang="en-GB" sz="2600" dirty="0">
              <a:cs typeface="Calibri" panose="020F0502020204030204" pitchFamily="34" charset="0"/>
            </a:endParaRPr>
          </a:p>
        </p:txBody>
      </p:sp>
      <p:sp>
        <p:nvSpPr>
          <p:cNvPr id="47" name="TextBox 46">
            <a:extLst>
              <a:ext uri="{FF2B5EF4-FFF2-40B4-BE49-F238E27FC236}">
                <a16:creationId xmlns:a16="http://schemas.microsoft.com/office/drawing/2014/main" id="{8F3D596E-3040-422B-B230-08228D96DBB2}"/>
              </a:ext>
            </a:extLst>
          </p:cNvPr>
          <p:cNvSpPr txBox="1"/>
          <p:nvPr/>
        </p:nvSpPr>
        <p:spPr>
          <a:xfrm>
            <a:off x="5599907" y="2408839"/>
            <a:ext cx="1975221" cy="492443"/>
          </a:xfrm>
          <a:prstGeom prst="rect">
            <a:avLst/>
          </a:prstGeom>
          <a:noFill/>
        </p:spPr>
        <p:txBody>
          <a:bodyPr wrap="none" rtlCol="0">
            <a:spAutoFit/>
          </a:bodyPr>
          <a:lstStyle/>
          <a:p>
            <a:r>
              <a:rPr lang="en-GB" sz="2600" dirty="0">
                <a:cs typeface="Calibri" panose="020F0502020204030204" pitchFamily="34" charset="0"/>
              </a:rPr>
              <a:t>Ne	1s</a:t>
            </a:r>
            <a:r>
              <a:rPr lang="en-GB" sz="2600" baseline="30000" dirty="0">
                <a:cs typeface="Calibri" panose="020F0502020204030204" pitchFamily="34" charset="0"/>
              </a:rPr>
              <a:t>2</a:t>
            </a:r>
            <a:r>
              <a:rPr lang="en-GB" sz="2600" dirty="0">
                <a:cs typeface="Calibri" panose="020F0502020204030204" pitchFamily="34" charset="0"/>
              </a:rPr>
              <a:t>2s</a:t>
            </a:r>
            <a:r>
              <a:rPr lang="en-GB" sz="2600" baseline="30000" dirty="0">
                <a:cs typeface="Calibri" panose="020F0502020204030204" pitchFamily="34" charset="0"/>
              </a:rPr>
              <a:t>2</a:t>
            </a:r>
            <a:r>
              <a:rPr lang="en-GB" sz="2600" dirty="0">
                <a:cs typeface="Calibri" panose="020F0502020204030204" pitchFamily="34" charset="0"/>
              </a:rPr>
              <a:t>2p</a:t>
            </a:r>
            <a:r>
              <a:rPr lang="en-GB" sz="2600" baseline="30000" dirty="0">
                <a:cs typeface="Calibri" panose="020F0502020204030204" pitchFamily="34" charset="0"/>
              </a:rPr>
              <a:t>6</a:t>
            </a:r>
            <a:endParaRPr lang="en-GB" sz="2600" dirty="0">
              <a:cs typeface="Calibri" panose="020F0502020204030204" pitchFamily="34" charset="0"/>
            </a:endParaRPr>
          </a:p>
        </p:txBody>
      </p:sp>
      <p:sp>
        <p:nvSpPr>
          <p:cNvPr id="54" name="TextBox 53">
            <a:extLst>
              <a:ext uri="{FF2B5EF4-FFF2-40B4-BE49-F238E27FC236}">
                <a16:creationId xmlns:a16="http://schemas.microsoft.com/office/drawing/2014/main" id="{C1759A6A-68B8-4130-8F76-DCCD872C168A}"/>
              </a:ext>
            </a:extLst>
          </p:cNvPr>
          <p:cNvSpPr txBox="1"/>
          <p:nvPr/>
        </p:nvSpPr>
        <p:spPr>
          <a:xfrm>
            <a:off x="9688405" y="6581001"/>
            <a:ext cx="2662757" cy="276999"/>
          </a:xfrm>
          <a:prstGeom prst="rect">
            <a:avLst/>
          </a:prstGeom>
          <a:noFill/>
        </p:spPr>
        <p:txBody>
          <a:bodyPr wrap="square">
            <a:spAutoFit/>
          </a:bodyPr>
          <a:lstStyle/>
          <a:p>
            <a:r>
              <a:rPr lang="en-GB" sz="1200" dirty="0">
                <a:solidFill>
                  <a:schemeClr val="accent2"/>
                </a:solidFill>
              </a:rPr>
              <a:t>https://www.rsc.org/periodic-table</a:t>
            </a:r>
          </a:p>
        </p:txBody>
      </p:sp>
      <p:sp>
        <p:nvSpPr>
          <p:cNvPr id="5" name="Title 4">
            <a:extLst>
              <a:ext uri="{FF2B5EF4-FFF2-40B4-BE49-F238E27FC236}">
                <a16:creationId xmlns:a16="http://schemas.microsoft.com/office/drawing/2014/main" id="{590A75AD-BC32-4053-9143-57C02A67B069}"/>
              </a:ext>
            </a:extLst>
          </p:cNvPr>
          <p:cNvSpPr>
            <a:spLocks noGrp="1"/>
          </p:cNvSpPr>
          <p:nvPr>
            <p:ph type="title"/>
          </p:nvPr>
        </p:nvSpPr>
        <p:spPr>
          <a:xfrm>
            <a:off x="983432" y="66568"/>
            <a:ext cx="10364451" cy="690268"/>
          </a:xfrm>
        </p:spPr>
        <p:txBody>
          <a:bodyPr/>
          <a:lstStyle/>
          <a:p>
            <a:r>
              <a:rPr lang="en-GB" dirty="0">
                <a:effectLst>
                  <a:outerShdw blurRad="38100" dist="38100" dir="2700000" algn="tl">
                    <a:srgbClr val="000000">
                      <a:alpha val="43137"/>
                    </a:srgbClr>
                  </a:outerShdw>
                </a:effectLst>
              </a:rPr>
              <a:t>Electron configuration</a:t>
            </a:r>
          </a:p>
        </p:txBody>
      </p:sp>
      <p:sp>
        <p:nvSpPr>
          <p:cNvPr id="4" name="TextBox 3">
            <a:extLst>
              <a:ext uri="{FF2B5EF4-FFF2-40B4-BE49-F238E27FC236}">
                <a16:creationId xmlns:a16="http://schemas.microsoft.com/office/drawing/2014/main" id="{A4CC4C01-58ED-4C1A-9249-6E420E974093}"/>
              </a:ext>
            </a:extLst>
          </p:cNvPr>
          <p:cNvSpPr txBox="1"/>
          <p:nvPr/>
        </p:nvSpPr>
        <p:spPr>
          <a:xfrm>
            <a:off x="1618414" y="695138"/>
            <a:ext cx="644728" cy="369332"/>
          </a:xfrm>
          <a:prstGeom prst="rect">
            <a:avLst/>
          </a:prstGeom>
          <a:noFill/>
          <a:ln>
            <a:solidFill>
              <a:schemeClr val="tx1"/>
            </a:solidFill>
          </a:ln>
        </p:spPr>
        <p:txBody>
          <a:bodyPr wrap="none" rtlCol="0">
            <a:spAutoFit/>
          </a:bodyPr>
          <a:lstStyle/>
          <a:p>
            <a:r>
              <a:rPr lang="en-GB" dirty="0"/>
              <a:t>shell </a:t>
            </a:r>
          </a:p>
        </p:txBody>
      </p:sp>
      <p:sp>
        <p:nvSpPr>
          <p:cNvPr id="55" name="TextBox 54">
            <a:extLst>
              <a:ext uri="{FF2B5EF4-FFF2-40B4-BE49-F238E27FC236}">
                <a16:creationId xmlns:a16="http://schemas.microsoft.com/office/drawing/2014/main" id="{FC884F77-445B-43CF-9CA3-098CF1BB194C}"/>
              </a:ext>
            </a:extLst>
          </p:cNvPr>
          <p:cNvSpPr txBox="1"/>
          <p:nvPr/>
        </p:nvSpPr>
        <p:spPr>
          <a:xfrm>
            <a:off x="2551773" y="678094"/>
            <a:ext cx="949299" cy="369332"/>
          </a:xfrm>
          <a:prstGeom prst="rect">
            <a:avLst/>
          </a:prstGeom>
          <a:noFill/>
          <a:ln>
            <a:solidFill>
              <a:schemeClr val="tx1"/>
            </a:solidFill>
          </a:ln>
        </p:spPr>
        <p:txBody>
          <a:bodyPr wrap="none" rtlCol="0">
            <a:spAutoFit/>
          </a:bodyPr>
          <a:lstStyle/>
          <a:p>
            <a:r>
              <a:rPr lang="en-GB" dirty="0"/>
              <a:t>subshell </a:t>
            </a:r>
          </a:p>
        </p:txBody>
      </p:sp>
      <p:sp>
        <p:nvSpPr>
          <p:cNvPr id="56" name="TextBox 55">
            <a:extLst>
              <a:ext uri="{FF2B5EF4-FFF2-40B4-BE49-F238E27FC236}">
                <a16:creationId xmlns:a16="http://schemas.microsoft.com/office/drawing/2014/main" id="{56C3EF65-1A46-42D4-B45B-17266F6F68EB}"/>
              </a:ext>
            </a:extLst>
          </p:cNvPr>
          <p:cNvSpPr txBox="1"/>
          <p:nvPr/>
        </p:nvSpPr>
        <p:spPr>
          <a:xfrm>
            <a:off x="3886463" y="678094"/>
            <a:ext cx="983154" cy="369332"/>
          </a:xfrm>
          <a:prstGeom prst="rect">
            <a:avLst/>
          </a:prstGeom>
          <a:noFill/>
          <a:ln>
            <a:solidFill>
              <a:schemeClr val="tx1"/>
            </a:solidFill>
          </a:ln>
        </p:spPr>
        <p:txBody>
          <a:bodyPr wrap="none" rtlCol="0">
            <a:spAutoFit/>
          </a:bodyPr>
          <a:lstStyle/>
          <a:p>
            <a:r>
              <a:rPr lang="en-GB" dirty="0"/>
              <a:t>electrons</a:t>
            </a:r>
          </a:p>
        </p:txBody>
      </p:sp>
      <p:cxnSp>
        <p:nvCxnSpPr>
          <p:cNvPr id="7" name="Straight Arrow Connector 6">
            <a:extLst>
              <a:ext uri="{FF2B5EF4-FFF2-40B4-BE49-F238E27FC236}">
                <a16:creationId xmlns:a16="http://schemas.microsoft.com/office/drawing/2014/main" id="{C7580A24-A0E3-47AD-807A-F1FEEC360A3D}"/>
              </a:ext>
            </a:extLst>
          </p:cNvPr>
          <p:cNvCxnSpPr>
            <a:cxnSpLocks/>
            <a:stCxn id="4" idx="2"/>
          </p:cNvCxnSpPr>
          <p:nvPr/>
        </p:nvCxnSpPr>
        <p:spPr>
          <a:xfrm>
            <a:off x="1940778" y="1064470"/>
            <a:ext cx="1012358" cy="234017"/>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57" name="Straight Arrow Connector 56">
            <a:extLst>
              <a:ext uri="{FF2B5EF4-FFF2-40B4-BE49-F238E27FC236}">
                <a16:creationId xmlns:a16="http://schemas.microsoft.com/office/drawing/2014/main" id="{D1FE137E-74FE-4BEB-AF40-9DBB0618C8F5}"/>
              </a:ext>
            </a:extLst>
          </p:cNvPr>
          <p:cNvCxnSpPr>
            <a:cxnSpLocks/>
          </p:cNvCxnSpPr>
          <p:nvPr/>
        </p:nvCxnSpPr>
        <p:spPr>
          <a:xfrm>
            <a:off x="3374117" y="1032214"/>
            <a:ext cx="0" cy="201177"/>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58" name="Straight Arrow Connector 57">
            <a:extLst>
              <a:ext uri="{FF2B5EF4-FFF2-40B4-BE49-F238E27FC236}">
                <a16:creationId xmlns:a16="http://schemas.microsoft.com/office/drawing/2014/main" id="{D5D672D2-8529-4E44-A533-7C939B912D2C}"/>
              </a:ext>
            </a:extLst>
          </p:cNvPr>
          <p:cNvCxnSpPr>
            <a:cxnSpLocks/>
          </p:cNvCxnSpPr>
          <p:nvPr/>
        </p:nvCxnSpPr>
        <p:spPr>
          <a:xfrm flipH="1">
            <a:off x="3759509" y="1044262"/>
            <a:ext cx="415585" cy="189129"/>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802591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4"/>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55"/>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56"/>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58"/>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57"/>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49"/>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50"/>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42"/>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52"/>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41"/>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grpId="0" nodeType="clickEffect">
                                  <p:stCondLst>
                                    <p:cond delay="0"/>
                                  </p:stCondLst>
                                  <p:childTnLst>
                                    <p:set>
                                      <p:cBhvr>
                                        <p:cTn id="44" dur="1" fill="hold">
                                          <p:stCondLst>
                                            <p:cond delay="0"/>
                                          </p:stCondLst>
                                        </p:cTn>
                                        <p:tgtEl>
                                          <p:spTgt spid="44"/>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grpId="0" nodeType="clickEffect">
                                  <p:stCondLst>
                                    <p:cond delay="0"/>
                                  </p:stCondLst>
                                  <p:childTnLst>
                                    <p:set>
                                      <p:cBhvr>
                                        <p:cTn id="48" dur="1" fill="hold">
                                          <p:stCondLst>
                                            <p:cond delay="0"/>
                                          </p:stCondLst>
                                        </p:cTn>
                                        <p:tgtEl>
                                          <p:spTgt spid="45"/>
                                        </p:tgtEl>
                                        <p:attrNameLst>
                                          <p:attrName>style.visibility</p:attrName>
                                        </p:attrNameLst>
                                      </p:cBhvr>
                                      <p:to>
                                        <p:strVal val="visible"/>
                                      </p:to>
                                    </p:set>
                                  </p:childTnLst>
                                </p:cTn>
                              </p:par>
                            </p:childTnLst>
                          </p:cTn>
                        </p:par>
                      </p:childTnLst>
                    </p:cTn>
                  </p:par>
                  <p:par>
                    <p:cTn id="49" fill="hold">
                      <p:stCondLst>
                        <p:cond delay="indefinite"/>
                      </p:stCondLst>
                      <p:childTnLst>
                        <p:par>
                          <p:cTn id="50" fill="hold">
                            <p:stCondLst>
                              <p:cond delay="0"/>
                            </p:stCondLst>
                            <p:childTnLst>
                              <p:par>
                                <p:cTn id="51" presetID="1" presetClass="entr" presetSubtype="0" fill="hold" grpId="0" nodeType="clickEffect">
                                  <p:stCondLst>
                                    <p:cond delay="0"/>
                                  </p:stCondLst>
                                  <p:childTnLst>
                                    <p:set>
                                      <p:cBhvr>
                                        <p:cTn id="52" dur="1" fill="hold">
                                          <p:stCondLst>
                                            <p:cond delay="0"/>
                                          </p:stCondLst>
                                        </p:cTn>
                                        <p:tgtEl>
                                          <p:spTgt spid="46"/>
                                        </p:tgtEl>
                                        <p:attrNameLst>
                                          <p:attrName>style.visibility</p:attrName>
                                        </p:attrNameLst>
                                      </p:cBhvr>
                                      <p:to>
                                        <p:strVal val="visible"/>
                                      </p:to>
                                    </p:set>
                                  </p:childTnLst>
                                </p:cTn>
                              </p:par>
                            </p:childTnLst>
                          </p:cTn>
                        </p:par>
                      </p:childTnLst>
                    </p:cTn>
                  </p:par>
                  <p:par>
                    <p:cTn id="53" fill="hold">
                      <p:stCondLst>
                        <p:cond delay="indefinite"/>
                      </p:stCondLst>
                      <p:childTnLst>
                        <p:par>
                          <p:cTn id="54" fill="hold">
                            <p:stCondLst>
                              <p:cond delay="0"/>
                            </p:stCondLst>
                            <p:childTnLst>
                              <p:par>
                                <p:cTn id="55" presetID="1" presetClass="entr" presetSubtype="0" fill="hold" grpId="0" nodeType="clickEffect">
                                  <p:stCondLst>
                                    <p:cond delay="0"/>
                                  </p:stCondLst>
                                  <p:childTnLst>
                                    <p:set>
                                      <p:cBhvr>
                                        <p:cTn id="56" dur="1" fill="hold">
                                          <p:stCondLst>
                                            <p:cond delay="0"/>
                                          </p:stCondLst>
                                        </p:cTn>
                                        <p:tgtEl>
                                          <p:spTgt spid="4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9" grpId="0"/>
      <p:bldP spid="50" grpId="0"/>
      <p:bldP spid="52" grpId="0"/>
      <p:bldP spid="41" grpId="0"/>
      <p:bldP spid="42" grpId="0"/>
      <p:bldP spid="44" grpId="0"/>
      <p:bldP spid="45" grpId="0"/>
      <p:bldP spid="46" grpId="0"/>
      <p:bldP spid="47" grpId="0"/>
      <p:bldP spid="4" grpId="0" animBg="1"/>
      <p:bldP spid="55" grpId="0" animBg="1"/>
      <p:bldP spid="56"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3F072CA-37F3-4A55-9DD6-90A7BE7A26E7}"/>
              </a:ext>
            </a:extLst>
          </p:cNvPr>
          <p:cNvPicPr>
            <a:picLocks noChangeAspect="1"/>
          </p:cNvPicPr>
          <p:nvPr/>
        </p:nvPicPr>
        <p:blipFill>
          <a:blip r:embed="rId3"/>
          <a:stretch>
            <a:fillRect/>
          </a:stretch>
        </p:blipFill>
        <p:spPr>
          <a:xfrm>
            <a:off x="4669963" y="1584080"/>
            <a:ext cx="5463602" cy="2781024"/>
          </a:xfrm>
          <a:prstGeom prst="rect">
            <a:avLst/>
          </a:prstGeom>
        </p:spPr>
      </p:pic>
      <p:sp>
        <p:nvSpPr>
          <p:cNvPr id="4" name="TextBox 3">
            <a:extLst>
              <a:ext uri="{FF2B5EF4-FFF2-40B4-BE49-F238E27FC236}">
                <a16:creationId xmlns:a16="http://schemas.microsoft.com/office/drawing/2014/main" id="{014914F4-F2EC-4B8B-AE53-1462D4A8FB92}"/>
              </a:ext>
            </a:extLst>
          </p:cNvPr>
          <p:cNvSpPr txBox="1"/>
          <p:nvPr/>
        </p:nvSpPr>
        <p:spPr>
          <a:xfrm>
            <a:off x="2404806" y="763948"/>
            <a:ext cx="9165201" cy="492443"/>
          </a:xfrm>
          <a:prstGeom prst="rect">
            <a:avLst/>
          </a:prstGeom>
          <a:noFill/>
        </p:spPr>
        <p:txBody>
          <a:bodyPr wrap="none" rtlCol="0">
            <a:spAutoFit/>
          </a:bodyPr>
          <a:lstStyle/>
          <a:p>
            <a:r>
              <a:rPr lang="en-GB" sz="2600" b="1">
                <a:solidFill>
                  <a:srgbClr val="00B0F0"/>
                </a:solidFill>
                <a:cs typeface="Calibri" panose="020F0502020204030204" pitchFamily="34" charset="0"/>
              </a:rPr>
              <a:t>orbital – volume of space in which an electron is probably found</a:t>
            </a:r>
          </a:p>
        </p:txBody>
      </p:sp>
      <p:sp>
        <p:nvSpPr>
          <p:cNvPr id="5" name="TextBox 4">
            <a:extLst>
              <a:ext uri="{FF2B5EF4-FFF2-40B4-BE49-F238E27FC236}">
                <a16:creationId xmlns:a16="http://schemas.microsoft.com/office/drawing/2014/main" id="{80BF8DBE-BFBA-440F-81C6-A56D8FD1A2A6}"/>
              </a:ext>
            </a:extLst>
          </p:cNvPr>
          <p:cNvSpPr txBox="1"/>
          <p:nvPr/>
        </p:nvSpPr>
        <p:spPr>
          <a:xfrm>
            <a:off x="260040" y="1490734"/>
            <a:ext cx="3805850" cy="492443"/>
          </a:xfrm>
          <a:prstGeom prst="rect">
            <a:avLst/>
          </a:prstGeom>
          <a:noFill/>
        </p:spPr>
        <p:txBody>
          <a:bodyPr wrap="none" rtlCol="0">
            <a:spAutoFit/>
          </a:bodyPr>
          <a:lstStyle/>
          <a:p>
            <a:r>
              <a:rPr lang="en-GB" sz="2600" b="1">
                <a:solidFill>
                  <a:srgbClr val="FF66FF"/>
                </a:solidFill>
                <a:cs typeface="Calibri" panose="020F0502020204030204" pitchFamily="34" charset="0"/>
              </a:rPr>
              <a:t>s subshell          </a:t>
            </a:r>
            <a:r>
              <a:rPr lang="en-GB" sz="2600">
                <a:cs typeface="Calibri" panose="020F0502020204030204" pitchFamily="34" charset="0"/>
              </a:rPr>
              <a:t>1 s orbital</a:t>
            </a:r>
          </a:p>
        </p:txBody>
      </p:sp>
      <p:sp>
        <p:nvSpPr>
          <p:cNvPr id="11" name="TextBox 10">
            <a:extLst>
              <a:ext uri="{FF2B5EF4-FFF2-40B4-BE49-F238E27FC236}">
                <a16:creationId xmlns:a16="http://schemas.microsoft.com/office/drawing/2014/main" id="{FCA24456-0871-409E-8F4D-7F7076AE1381}"/>
              </a:ext>
            </a:extLst>
          </p:cNvPr>
          <p:cNvSpPr txBox="1"/>
          <p:nvPr/>
        </p:nvSpPr>
        <p:spPr>
          <a:xfrm>
            <a:off x="219269" y="2460256"/>
            <a:ext cx="4023858" cy="492443"/>
          </a:xfrm>
          <a:prstGeom prst="rect">
            <a:avLst/>
          </a:prstGeom>
          <a:noFill/>
        </p:spPr>
        <p:txBody>
          <a:bodyPr wrap="none" rtlCol="0">
            <a:spAutoFit/>
          </a:bodyPr>
          <a:lstStyle/>
          <a:p>
            <a:r>
              <a:rPr lang="en-GB" sz="2600" b="1">
                <a:solidFill>
                  <a:srgbClr val="FFC000"/>
                </a:solidFill>
                <a:cs typeface="Calibri" panose="020F0502020204030204" pitchFamily="34" charset="0"/>
              </a:rPr>
              <a:t>p subshell          </a:t>
            </a:r>
            <a:r>
              <a:rPr lang="en-GB" sz="2600">
                <a:cs typeface="Calibri" panose="020F0502020204030204" pitchFamily="34" charset="0"/>
              </a:rPr>
              <a:t>3 p orbitals</a:t>
            </a:r>
          </a:p>
        </p:txBody>
      </p:sp>
      <p:sp>
        <p:nvSpPr>
          <p:cNvPr id="12" name="TextBox 11">
            <a:extLst>
              <a:ext uri="{FF2B5EF4-FFF2-40B4-BE49-F238E27FC236}">
                <a16:creationId xmlns:a16="http://schemas.microsoft.com/office/drawing/2014/main" id="{57473963-B052-4F4A-BBF2-8E29B2B1267E}"/>
              </a:ext>
            </a:extLst>
          </p:cNvPr>
          <p:cNvSpPr txBox="1"/>
          <p:nvPr/>
        </p:nvSpPr>
        <p:spPr>
          <a:xfrm>
            <a:off x="278632" y="3549255"/>
            <a:ext cx="3935693" cy="492443"/>
          </a:xfrm>
          <a:prstGeom prst="rect">
            <a:avLst/>
          </a:prstGeom>
          <a:noFill/>
        </p:spPr>
        <p:txBody>
          <a:bodyPr wrap="none" rtlCol="0">
            <a:spAutoFit/>
          </a:bodyPr>
          <a:lstStyle/>
          <a:p>
            <a:r>
              <a:rPr lang="en-GB" sz="2600" b="1">
                <a:solidFill>
                  <a:srgbClr val="00B0F0"/>
                </a:solidFill>
                <a:cs typeface="Calibri" panose="020F0502020204030204" pitchFamily="34" charset="0"/>
              </a:rPr>
              <a:t>d subshell         </a:t>
            </a:r>
            <a:r>
              <a:rPr lang="en-GB" sz="2600">
                <a:cs typeface="Calibri" panose="020F0502020204030204" pitchFamily="34" charset="0"/>
              </a:rPr>
              <a:t>5 d orbitals</a:t>
            </a:r>
          </a:p>
        </p:txBody>
      </p:sp>
      <p:sp>
        <p:nvSpPr>
          <p:cNvPr id="13" name="TextBox 12">
            <a:extLst>
              <a:ext uri="{FF2B5EF4-FFF2-40B4-BE49-F238E27FC236}">
                <a16:creationId xmlns:a16="http://schemas.microsoft.com/office/drawing/2014/main" id="{422E94AA-D2BB-4258-8F13-714DB829DA77}"/>
              </a:ext>
            </a:extLst>
          </p:cNvPr>
          <p:cNvSpPr txBox="1"/>
          <p:nvPr/>
        </p:nvSpPr>
        <p:spPr>
          <a:xfrm>
            <a:off x="263352" y="4350826"/>
            <a:ext cx="10856305" cy="492443"/>
          </a:xfrm>
          <a:prstGeom prst="rect">
            <a:avLst/>
          </a:prstGeom>
          <a:noFill/>
        </p:spPr>
        <p:txBody>
          <a:bodyPr wrap="none" rtlCol="0">
            <a:spAutoFit/>
          </a:bodyPr>
          <a:lstStyle/>
          <a:p>
            <a:r>
              <a:rPr lang="en-GB" sz="2600" b="1">
                <a:solidFill>
                  <a:srgbClr val="00B050"/>
                </a:solidFill>
                <a:cs typeface="Calibri" panose="020F0502020204030204" pitchFamily="34" charset="0"/>
              </a:rPr>
              <a:t>f subshell          </a:t>
            </a:r>
            <a:r>
              <a:rPr lang="en-GB" sz="2600">
                <a:cs typeface="Calibri" panose="020F0502020204030204" pitchFamily="34" charset="0"/>
              </a:rPr>
              <a:t>7 f orbitals          </a:t>
            </a:r>
            <a:r>
              <a:rPr lang="en-GB" sz="1400" b="1">
                <a:cs typeface="Calibri" panose="020F0502020204030204" pitchFamily="34" charset="0"/>
              </a:rPr>
              <a:t>https://pixels.com/featured/4f-electron-orbitals-general-set-dr-mark-j-winter.html</a:t>
            </a:r>
          </a:p>
        </p:txBody>
      </p:sp>
      <p:sp>
        <p:nvSpPr>
          <p:cNvPr id="14" name="Rectangle 13">
            <a:extLst>
              <a:ext uri="{FF2B5EF4-FFF2-40B4-BE49-F238E27FC236}">
                <a16:creationId xmlns:a16="http://schemas.microsoft.com/office/drawing/2014/main" id="{1FD466A7-F1A0-4545-AF4A-3DC3BB562A31}"/>
              </a:ext>
            </a:extLst>
          </p:cNvPr>
          <p:cNvSpPr>
            <a:spLocks noChangeAspect="1"/>
          </p:cNvSpPr>
          <p:nvPr/>
        </p:nvSpPr>
        <p:spPr>
          <a:xfrm>
            <a:off x="10215891" y="1592193"/>
            <a:ext cx="410719" cy="406396"/>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cs typeface="Calibri" panose="020F0502020204030204" pitchFamily="34" charset="0"/>
            </a:endParaRPr>
          </a:p>
        </p:txBody>
      </p:sp>
      <p:grpSp>
        <p:nvGrpSpPr>
          <p:cNvPr id="22" name="Group 21">
            <a:extLst>
              <a:ext uri="{FF2B5EF4-FFF2-40B4-BE49-F238E27FC236}">
                <a16:creationId xmlns:a16="http://schemas.microsoft.com/office/drawing/2014/main" id="{86A3EF23-7FE7-4A78-9F16-F46BEBC0567A}"/>
              </a:ext>
            </a:extLst>
          </p:cNvPr>
          <p:cNvGrpSpPr/>
          <p:nvPr/>
        </p:nvGrpSpPr>
        <p:grpSpPr>
          <a:xfrm>
            <a:off x="10177465" y="2482622"/>
            <a:ext cx="1032308" cy="407323"/>
            <a:chOff x="7989116" y="2383686"/>
            <a:chExt cx="767528" cy="253180"/>
          </a:xfrm>
        </p:grpSpPr>
        <p:sp>
          <p:nvSpPr>
            <p:cNvPr id="17" name="Rectangle 16">
              <a:extLst>
                <a:ext uri="{FF2B5EF4-FFF2-40B4-BE49-F238E27FC236}">
                  <a16:creationId xmlns:a16="http://schemas.microsoft.com/office/drawing/2014/main" id="{42EA44D4-6411-4EC3-A31B-D0BA4540C12B}"/>
                </a:ext>
              </a:extLst>
            </p:cNvPr>
            <p:cNvSpPr>
              <a:spLocks noChangeAspect="1"/>
            </p:cNvSpPr>
            <p:nvPr/>
          </p:nvSpPr>
          <p:spPr>
            <a:xfrm>
              <a:off x="7989116"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cs typeface="Calibri" panose="020F0502020204030204" pitchFamily="34" charset="0"/>
              </a:endParaRPr>
            </a:p>
          </p:txBody>
        </p:sp>
        <p:sp>
          <p:nvSpPr>
            <p:cNvPr id="18" name="Rectangle 17">
              <a:extLst>
                <a:ext uri="{FF2B5EF4-FFF2-40B4-BE49-F238E27FC236}">
                  <a16:creationId xmlns:a16="http://schemas.microsoft.com/office/drawing/2014/main" id="{16B89560-AFEF-4AB9-9E68-366F4550C572}"/>
                </a:ext>
              </a:extLst>
            </p:cNvPr>
            <p:cNvSpPr>
              <a:spLocks noChangeAspect="1"/>
            </p:cNvSpPr>
            <p:nvPr/>
          </p:nvSpPr>
          <p:spPr>
            <a:xfrm>
              <a:off x="8244407" y="2384262"/>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cs typeface="Calibri" panose="020F0502020204030204" pitchFamily="34" charset="0"/>
              </a:endParaRPr>
            </a:p>
          </p:txBody>
        </p:sp>
        <p:sp>
          <p:nvSpPr>
            <p:cNvPr id="20" name="Rectangle 19">
              <a:extLst>
                <a:ext uri="{FF2B5EF4-FFF2-40B4-BE49-F238E27FC236}">
                  <a16:creationId xmlns:a16="http://schemas.microsoft.com/office/drawing/2014/main" id="{19645773-C906-4865-A95A-A2C268DBD504}"/>
                </a:ext>
              </a:extLst>
            </p:cNvPr>
            <p:cNvSpPr>
              <a:spLocks noChangeAspect="1"/>
            </p:cNvSpPr>
            <p:nvPr/>
          </p:nvSpPr>
          <p:spPr>
            <a:xfrm>
              <a:off x="8501353"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cs typeface="Calibri" panose="020F0502020204030204" pitchFamily="34" charset="0"/>
              </a:endParaRPr>
            </a:p>
          </p:txBody>
        </p:sp>
      </p:grpSp>
      <p:sp>
        <p:nvSpPr>
          <p:cNvPr id="36" name="TextBox 35">
            <a:extLst>
              <a:ext uri="{FF2B5EF4-FFF2-40B4-BE49-F238E27FC236}">
                <a16:creationId xmlns:a16="http://schemas.microsoft.com/office/drawing/2014/main" id="{0349EBEE-C46B-4092-943C-50DDB69EA2C9}"/>
              </a:ext>
            </a:extLst>
          </p:cNvPr>
          <p:cNvSpPr txBox="1"/>
          <p:nvPr/>
        </p:nvSpPr>
        <p:spPr>
          <a:xfrm>
            <a:off x="12718" y="5152397"/>
            <a:ext cx="8929254" cy="1228221"/>
          </a:xfrm>
          <a:prstGeom prst="rect">
            <a:avLst/>
          </a:prstGeom>
          <a:noFill/>
          <a:ln w="28575">
            <a:solidFill>
              <a:srgbClr val="0070C0"/>
            </a:solidFill>
          </a:ln>
        </p:spPr>
        <p:txBody>
          <a:bodyPr wrap="square" rtlCol="0">
            <a:spAutoFit/>
          </a:bodyPr>
          <a:lstStyle/>
          <a:p>
            <a:pPr>
              <a:lnSpc>
                <a:spcPct val="150000"/>
              </a:lnSpc>
            </a:pPr>
            <a:r>
              <a:rPr lang="en-GB" sz="2600" dirty="0">
                <a:cs typeface="Calibri" panose="020F0502020204030204" pitchFamily="34" charset="0"/>
              </a:rPr>
              <a:t>No more than two electrons may occupy any given orbital.</a:t>
            </a:r>
          </a:p>
          <a:p>
            <a:pPr>
              <a:lnSpc>
                <a:spcPct val="150000"/>
              </a:lnSpc>
            </a:pPr>
            <a:r>
              <a:rPr lang="en-GB" sz="2600" dirty="0">
                <a:cs typeface="Calibri" panose="020F0502020204030204" pitchFamily="34" charset="0"/>
              </a:rPr>
              <a:t>If two electrons occupy the same orbital their spins must be paired.</a:t>
            </a:r>
          </a:p>
        </p:txBody>
      </p:sp>
      <p:sp>
        <p:nvSpPr>
          <p:cNvPr id="15" name="Title 14">
            <a:extLst>
              <a:ext uri="{FF2B5EF4-FFF2-40B4-BE49-F238E27FC236}">
                <a16:creationId xmlns:a16="http://schemas.microsoft.com/office/drawing/2014/main" id="{CD85D9E3-8378-4064-9D93-6395233B9671}"/>
              </a:ext>
            </a:extLst>
          </p:cNvPr>
          <p:cNvSpPr>
            <a:spLocks noGrp="1"/>
          </p:cNvSpPr>
          <p:nvPr>
            <p:ph type="title"/>
          </p:nvPr>
        </p:nvSpPr>
        <p:spPr>
          <a:xfrm>
            <a:off x="913774" y="21750"/>
            <a:ext cx="10364451" cy="784980"/>
          </a:xfrm>
        </p:spPr>
        <p:txBody>
          <a:bodyPr/>
          <a:lstStyle/>
          <a:p>
            <a:r>
              <a:rPr lang="en-GB">
                <a:effectLst>
                  <a:outerShdw blurRad="38100" dist="38100" dir="2700000" algn="tl">
                    <a:srgbClr val="000000">
                      <a:alpha val="43137"/>
                    </a:srgbClr>
                  </a:outerShdw>
                </a:effectLst>
              </a:rPr>
              <a:t>orbitals</a:t>
            </a:r>
          </a:p>
        </p:txBody>
      </p:sp>
      <p:sp>
        <p:nvSpPr>
          <p:cNvPr id="7" name="TextBox 6">
            <a:extLst>
              <a:ext uri="{FF2B5EF4-FFF2-40B4-BE49-F238E27FC236}">
                <a16:creationId xmlns:a16="http://schemas.microsoft.com/office/drawing/2014/main" id="{AD656110-DCFE-48EA-8A4E-A69B339A72DE}"/>
              </a:ext>
            </a:extLst>
          </p:cNvPr>
          <p:cNvSpPr txBox="1"/>
          <p:nvPr/>
        </p:nvSpPr>
        <p:spPr>
          <a:xfrm>
            <a:off x="10268032" y="5325087"/>
            <a:ext cx="1911250" cy="923330"/>
          </a:xfrm>
          <a:prstGeom prst="rect">
            <a:avLst/>
          </a:prstGeom>
          <a:noFill/>
        </p:spPr>
        <p:txBody>
          <a:bodyPr wrap="square" rtlCol="0">
            <a:spAutoFit/>
          </a:bodyPr>
          <a:lstStyle/>
          <a:p>
            <a:r>
              <a:rPr lang="en-GB" b="1" dirty="0"/>
              <a:t>Spin:</a:t>
            </a:r>
            <a:r>
              <a:rPr lang="en-GB" dirty="0"/>
              <a:t> one electron spins clockwise, other anticlockwise</a:t>
            </a:r>
          </a:p>
        </p:txBody>
      </p:sp>
      <p:grpSp>
        <p:nvGrpSpPr>
          <p:cNvPr id="2" name="Group 1">
            <a:extLst>
              <a:ext uri="{FF2B5EF4-FFF2-40B4-BE49-F238E27FC236}">
                <a16:creationId xmlns:a16="http://schemas.microsoft.com/office/drawing/2014/main" id="{87D2A3D1-447D-4257-B52E-D3942989A31C}"/>
              </a:ext>
            </a:extLst>
          </p:cNvPr>
          <p:cNvGrpSpPr/>
          <p:nvPr/>
        </p:nvGrpSpPr>
        <p:grpSpPr>
          <a:xfrm>
            <a:off x="9111494" y="5271485"/>
            <a:ext cx="1080120" cy="1068751"/>
            <a:chOff x="8954573" y="5141983"/>
            <a:chExt cx="1080120" cy="1068751"/>
          </a:xfrm>
        </p:grpSpPr>
        <p:grpSp>
          <p:nvGrpSpPr>
            <p:cNvPr id="23" name="Group 22">
              <a:extLst>
                <a:ext uri="{FF2B5EF4-FFF2-40B4-BE49-F238E27FC236}">
                  <a16:creationId xmlns:a16="http://schemas.microsoft.com/office/drawing/2014/main" id="{93202EA3-E3CF-4CBE-8CA6-E5147F36161D}"/>
                </a:ext>
              </a:extLst>
            </p:cNvPr>
            <p:cNvGrpSpPr/>
            <p:nvPr/>
          </p:nvGrpSpPr>
          <p:grpSpPr>
            <a:xfrm>
              <a:off x="8954573" y="5141983"/>
              <a:ext cx="1080120" cy="1068751"/>
              <a:chOff x="2771800" y="5075202"/>
              <a:chExt cx="1080120" cy="1068751"/>
            </a:xfrm>
          </p:grpSpPr>
          <p:sp>
            <p:nvSpPr>
              <p:cNvPr id="32" name="Rectangle 31">
                <a:extLst>
                  <a:ext uri="{FF2B5EF4-FFF2-40B4-BE49-F238E27FC236}">
                    <a16:creationId xmlns:a16="http://schemas.microsoft.com/office/drawing/2014/main" id="{8326BCC4-3506-49F1-B706-484857FA7A79}"/>
                  </a:ext>
                </a:extLst>
              </p:cNvPr>
              <p:cNvSpPr>
                <a:spLocks noChangeAspect="1"/>
              </p:cNvSpPr>
              <p:nvPr/>
            </p:nvSpPr>
            <p:spPr>
              <a:xfrm>
                <a:off x="2771800" y="5075202"/>
                <a:ext cx="1080120" cy="1068751"/>
              </a:xfrm>
              <a:prstGeom prst="rect">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cs typeface="Calibri" panose="020F0502020204030204" pitchFamily="34" charset="0"/>
                </a:endParaRPr>
              </a:p>
            </p:txBody>
          </p:sp>
          <p:cxnSp>
            <p:nvCxnSpPr>
              <p:cNvPr id="34" name="Straight Arrow Connector 33">
                <a:extLst>
                  <a:ext uri="{FF2B5EF4-FFF2-40B4-BE49-F238E27FC236}">
                    <a16:creationId xmlns:a16="http://schemas.microsoft.com/office/drawing/2014/main" id="{76D927B6-9769-4A50-9F04-823A2D7142D3}"/>
                  </a:ext>
                </a:extLst>
              </p:cNvPr>
              <p:cNvCxnSpPr>
                <a:cxnSpLocks/>
              </p:cNvCxnSpPr>
              <p:nvPr/>
            </p:nvCxnSpPr>
            <p:spPr>
              <a:xfrm flipV="1">
                <a:off x="3145963" y="5153141"/>
                <a:ext cx="0" cy="914754"/>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5" name="Straight Arrow Connector 34">
                <a:extLst>
                  <a:ext uri="{FF2B5EF4-FFF2-40B4-BE49-F238E27FC236}">
                    <a16:creationId xmlns:a16="http://schemas.microsoft.com/office/drawing/2014/main" id="{0C1C020C-F3DE-4800-912C-47EC053F95D9}"/>
                  </a:ext>
                </a:extLst>
              </p:cNvPr>
              <p:cNvCxnSpPr>
                <a:cxnSpLocks/>
              </p:cNvCxnSpPr>
              <p:nvPr/>
            </p:nvCxnSpPr>
            <p:spPr>
              <a:xfrm>
                <a:off x="3419872" y="5192431"/>
                <a:ext cx="0" cy="875464"/>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sp>
          <p:nvSpPr>
            <p:cNvPr id="9" name="Arrow: Curved Right 8">
              <a:extLst>
                <a:ext uri="{FF2B5EF4-FFF2-40B4-BE49-F238E27FC236}">
                  <a16:creationId xmlns:a16="http://schemas.microsoft.com/office/drawing/2014/main" id="{C65E8A2B-DF98-497E-95C2-5C2940674083}"/>
                </a:ext>
              </a:extLst>
            </p:cNvPr>
            <p:cNvSpPr/>
            <p:nvPr/>
          </p:nvSpPr>
          <p:spPr>
            <a:xfrm>
              <a:off x="9187912" y="5784922"/>
              <a:ext cx="256445" cy="216024"/>
            </a:xfrm>
            <a:prstGeom prst="curv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5" name="Arrow: Curved Right 24">
              <a:extLst>
                <a:ext uri="{FF2B5EF4-FFF2-40B4-BE49-F238E27FC236}">
                  <a16:creationId xmlns:a16="http://schemas.microsoft.com/office/drawing/2014/main" id="{34679EDE-7A22-4B08-9133-DFE48959411B}"/>
                </a:ext>
              </a:extLst>
            </p:cNvPr>
            <p:cNvSpPr/>
            <p:nvPr/>
          </p:nvSpPr>
          <p:spPr>
            <a:xfrm flipH="1">
              <a:off x="9486489" y="5358296"/>
              <a:ext cx="221760" cy="216024"/>
            </a:xfrm>
            <a:prstGeom prst="curv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pic>
        <p:nvPicPr>
          <p:cNvPr id="8" name="Picture 7">
            <a:extLst>
              <a:ext uri="{FF2B5EF4-FFF2-40B4-BE49-F238E27FC236}">
                <a16:creationId xmlns:a16="http://schemas.microsoft.com/office/drawing/2014/main" id="{E62B3FBA-F6DB-4884-AB13-42EB41821078}"/>
              </a:ext>
            </a:extLst>
          </p:cNvPr>
          <p:cNvPicPr>
            <a:picLocks noChangeAspect="1"/>
          </p:cNvPicPr>
          <p:nvPr/>
        </p:nvPicPr>
        <p:blipFill>
          <a:blip r:embed="rId4"/>
          <a:stretch>
            <a:fillRect/>
          </a:stretch>
        </p:blipFill>
        <p:spPr>
          <a:xfrm>
            <a:off x="10177465" y="3688492"/>
            <a:ext cx="1743607" cy="426757"/>
          </a:xfrm>
          <a:prstGeom prst="rect">
            <a:avLst/>
          </a:prstGeom>
        </p:spPr>
      </p:pic>
    </p:spTree>
    <p:extLst>
      <p:ext uri="{BB962C8B-B14F-4D97-AF65-F5344CB8AC3E}">
        <p14:creationId xmlns:p14="http://schemas.microsoft.com/office/powerpoint/2010/main" val="168487070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 name="TextBox 51">
            <a:extLst>
              <a:ext uri="{FF2B5EF4-FFF2-40B4-BE49-F238E27FC236}">
                <a16:creationId xmlns:a16="http://schemas.microsoft.com/office/drawing/2014/main" id="{5A2CB891-AE21-4A35-9EBE-E32A5880A912}"/>
              </a:ext>
            </a:extLst>
          </p:cNvPr>
          <p:cNvSpPr txBox="1"/>
          <p:nvPr/>
        </p:nvSpPr>
        <p:spPr>
          <a:xfrm>
            <a:off x="1756588" y="4090573"/>
            <a:ext cx="1612942" cy="400110"/>
          </a:xfrm>
          <a:prstGeom prst="rect">
            <a:avLst/>
          </a:prstGeom>
          <a:noFill/>
        </p:spPr>
        <p:txBody>
          <a:bodyPr wrap="none" rtlCol="0">
            <a:spAutoFit/>
          </a:bodyPr>
          <a:lstStyle/>
          <a:p>
            <a:r>
              <a:rPr lang="en-GB" sz="2000">
                <a:cs typeface="Calibri" panose="020F0502020204030204" pitchFamily="34" charset="0"/>
              </a:rPr>
              <a:t>B    1s</a:t>
            </a:r>
            <a:r>
              <a:rPr lang="en-GB" sz="2000" baseline="30000">
                <a:cs typeface="Calibri" panose="020F0502020204030204" pitchFamily="34" charset="0"/>
              </a:rPr>
              <a:t>2</a:t>
            </a:r>
            <a:r>
              <a:rPr lang="en-GB" sz="2000">
                <a:cs typeface="Calibri" panose="020F0502020204030204" pitchFamily="34" charset="0"/>
              </a:rPr>
              <a:t>2s</a:t>
            </a:r>
            <a:r>
              <a:rPr lang="en-GB" sz="2000" baseline="30000">
                <a:cs typeface="Calibri" panose="020F0502020204030204" pitchFamily="34" charset="0"/>
              </a:rPr>
              <a:t>2</a:t>
            </a:r>
            <a:r>
              <a:rPr lang="en-GB" sz="2000">
                <a:cs typeface="Calibri" panose="020F0502020204030204" pitchFamily="34" charset="0"/>
              </a:rPr>
              <a:t>2p</a:t>
            </a:r>
            <a:r>
              <a:rPr lang="en-GB" sz="2000" baseline="30000">
                <a:cs typeface="Calibri" panose="020F0502020204030204" pitchFamily="34" charset="0"/>
              </a:rPr>
              <a:t>1</a:t>
            </a:r>
          </a:p>
        </p:txBody>
      </p:sp>
      <p:sp>
        <p:nvSpPr>
          <p:cNvPr id="41" name="TextBox 40">
            <a:extLst>
              <a:ext uri="{FF2B5EF4-FFF2-40B4-BE49-F238E27FC236}">
                <a16:creationId xmlns:a16="http://schemas.microsoft.com/office/drawing/2014/main" id="{32CF52A3-9C04-4013-B443-F0B6E1AC2A37}"/>
              </a:ext>
            </a:extLst>
          </p:cNvPr>
          <p:cNvSpPr txBox="1"/>
          <p:nvPr/>
        </p:nvSpPr>
        <p:spPr>
          <a:xfrm>
            <a:off x="1737606" y="4479025"/>
            <a:ext cx="1640193" cy="400110"/>
          </a:xfrm>
          <a:prstGeom prst="rect">
            <a:avLst/>
          </a:prstGeom>
          <a:noFill/>
        </p:spPr>
        <p:txBody>
          <a:bodyPr wrap="none" rtlCol="0">
            <a:spAutoFit/>
          </a:bodyPr>
          <a:lstStyle/>
          <a:p>
            <a:r>
              <a:rPr lang="en-GB" sz="2000">
                <a:cs typeface="Calibri" panose="020F0502020204030204" pitchFamily="34" charset="0"/>
              </a:rPr>
              <a:t>C    1s</a:t>
            </a:r>
            <a:r>
              <a:rPr lang="en-GB" sz="2000" baseline="30000">
                <a:cs typeface="Calibri" panose="020F0502020204030204" pitchFamily="34" charset="0"/>
              </a:rPr>
              <a:t>2</a:t>
            </a:r>
            <a:r>
              <a:rPr lang="en-GB" sz="2000">
                <a:cs typeface="Calibri" panose="020F0502020204030204" pitchFamily="34" charset="0"/>
              </a:rPr>
              <a:t>2s</a:t>
            </a:r>
            <a:r>
              <a:rPr lang="en-GB" sz="2000" baseline="30000">
                <a:cs typeface="Calibri" panose="020F0502020204030204" pitchFamily="34" charset="0"/>
              </a:rPr>
              <a:t>2</a:t>
            </a:r>
            <a:r>
              <a:rPr lang="en-GB" sz="2000">
                <a:cs typeface="Calibri" panose="020F0502020204030204" pitchFamily="34" charset="0"/>
              </a:rPr>
              <a:t>2p</a:t>
            </a:r>
            <a:r>
              <a:rPr lang="en-GB" sz="2000" baseline="30000">
                <a:cs typeface="Calibri" panose="020F0502020204030204" pitchFamily="34" charset="0"/>
              </a:rPr>
              <a:t>2</a:t>
            </a:r>
            <a:endParaRPr lang="en-GB" sz="2000">
              <a:cs typeface="Calibri" panose="020F0502020204030204" pitchFamily="34" charset="0"/>
            </a:endParaRPr>
          </a:p>
        </p:txBody>
      </p:sp>
      <p:sp>
        <p:nvSpPr>
          <p:cNvPr id="44" name="TextBox 43">
            <a:extLst>
              <a:ext uri="{FF2B5EF4-FFF2-40B4-BE49-F238E27FC236}">
                <a16:creationId xmlns:a16="http://schemas.microsoft.com/office/drawing/2014/main" id="{954A6644-8C44-4645-BCB9-AA8E6EADF6EC}"/>
              </a:ext>
            </a:extLst>
          </p:cNvPr>
          <p:cNvSpPr txBox="1"/>
          <p:nvPr/>
        </p:nvSpPr>
        <p:spPr>
          <a:xfrm>
            <a:off x="1743761" y="4896662"/>
            <a:ext cx="1656223" cy="400110"/>
          </a:xfrm>
          <a:prstGeom prst="rect">
            <a:avLst/>
          </a:prstGeom>
          <a:noFill/>
        </p:spPr>
        <p:txBody>
          <a:bodyPr wrap="none" rtlCol="0">
            <a:spAutoFit/>
          </a:bodyPr>
          <a:lstStyle/>
          <a:p>
            <a:r>
              <a:rPr lang="en-GB" sz="2000">
                <a:cs typeface="Calibri" panose="020F0502020204030204" pitchFamily="34" charset="0"/>
              </a:rPr>
              <a:t>N    1s</a:t>
            </a:r>
            <a:r>
              <a:rPr lang="en-GB" sz="2000" baseline="30000">
                <a:cs typeface="Calibri" panose="020F0502020204030204" pitchFamily="34" charset="0"/>
              </a:rPr>
              <a:t>2</a:t>
            </a:r>
            <a:r>
              <a:rPr lang="en-GB" sz="2000">
                <a:cs typeface="Calibri" panose="020F0502020204030204" pitchFamily="34" charset="0"/>
              </a:rPr>
              <a:t>2s</a:t>
            </a:r>
            <a:r>
              <a:rPr lang="en-GB" sz="2000" baseline="30000">
                <a:cs typeface="Calibri" panose="020F0502020204030204" pitchFamily="34" charset="0"/>
              </a:rPr>
              <a:t>2</a:t>
            </a:r>
            <a:r>
              <a:rPr lang="en-GB" sz="2000">
                <a:cs typeface="Calibri" panose="020F0502020204030204" pitchFamily="34" charset="0"/>
              </a:rPr>
              <a:t>2p</a:t>
            </a:r>
            <a:r>
              <a:rPr lang="en-GB" sz="2000" baseline="30000">
                <a:cs typeface="Calibri" panose="020F0502020204030204" pitchFamily="34" charset="0"/>
              </a:rPr>
              <a:t>3</a:t>
            </a:r>
            <a:endParaRPr lang="en-GB" sz="2000">
              <a:cs typeface="Calibri" panose="020F0502020204030204" pitchFamily="34" charset="0"/>
            </a:endParaRPr>
          </a:p>
        </p:txBody>
      </p:sp>
      <p:sp>
        <p:nvSpPr>
          <p:cNvPr id="45" name="TextBox 44">
            <a:extLst>
              <a:ext uri="{FF2B5EF4-FFF2-40B4-BE49-F238E27FC236}">
                <a16:creationId xmlns:a16="http://schemas.microsoft.com/office/drawing/2014/main" id="{266E122F-6CA5-4801-BB0E-B416D620C213}"/>
              </a:ext>
            </a:extLst>
          </p:cNvPr>
          <p:cNvSpPr txBox="1"/>
          <p:nvPr/>
        </p:nvSpPr>
        <p:spPr>
          <a:xfrm>
            <a:off x="5798473" y="4090573"/>
            <a:ext cx="1681871" cy="400110"/>
          </a:xfrm>
          <a:prstGeom prst="rect">
            <a:avLst/>
          </a:prstGeom>
          <a:noFill/>
        </p:spPr>
        <p:txBody>
          <a:bodyPr wrap="none" rtlCol="0">
            <a:spAutoFit/>
          </a:bodyPr>
          <a:lstStyle/>
          <a:p>
            <a:r>
              <a:rPr lang="en-GB" sz="2000">
                <a:cs typeface="Calibri" panose="020F0502020204030204" pitchFamily="34" charset="0"/>
              </a:rPr>
              <a:t>O    1s</a:t>
            </a:r>
            <a:r>
              <a:rPr lang="en-GB" sz="2000" baseline="30000">
                <a:cs typeface="Calibri" panose="020F0502020204030204" pitchFamily="34" charset="0"/>
              </a:rPr>
              <a:t>2</a:t>
            </a:r>
            <a:r>
              <a:rPr lang="en-GB" sz="2000">
                <a:cs typeface="Calibri" panose="020F0502020204030204" pitchFamily="34" charset="0"/>
              </a:rPr>
              <a:t>2s</a:t>
            </a:r>
            <a:r>
              <a:rPr lang="en-GB" sz="2000" baseline="30000">
                <a:cs typeface="Calibri" panose="020F0502020204030204" pitchFamily="34" charset="0"/>
              </a:rPr>
              <a:t>2</a:t>
            </a:r>
            <a:r>
              <a:rPr lang="en-GB" sz="2000">
                <a:cs typeface="Calibri" panose="020F0502020204030204" pitchFamily="34" charset="0"/>
              </a:rPr>
              <a:t>2p</a:t>
            </a:r>
            <a:r>
              <a:rPr lang="en-GB" sz="2000" baseline="30000">
                <a:cs typeface="Calibri" panose="020F0502020204030204" pitchFamily="34" charset="0"/>
              </a:rPr>
              <a:t>4</a:t>
            </a:r>
            <a:endParaRPr lang="en-GB" sz="2000">
              <a:cs typeface="Calibri" panose="020F0502020204030204" pitchFamily="34" charset="0"/>
            </a:endParaRPr>
          </a:p>
        </p:txBody>
      </p:sp>
      <p:sp>
        <p:nvSpPr>
          <p:cNvPr id="46" name="TextBox 45">
            <a:extLst>
              <a:ext uri="{FF2B5EF4-FFF2-40B4-BE49-F238E27FC236}">
                <a16:creationId xmlns:a16="http://schemas.microsoft.com/office/drawing/2014/main" id="{DBCF879C-0E61-4BC1-B638-8BE37A432A98}"/>
              </a:ext>
            </a:extLst>
          </p:cNvPr>
          <p:cNvSpPr txBox="1"/>
          <p:nvPr/>
        </p:nvSpPr>
        <p:spPr>
          <a:xfrm>
            <a:off x="5817414" y="4536544"/>
            <a:ext cx="1667444" cy="400110"/>
          </a:xfrm>
          <a:prstGeom prst="rect">
            <a:avLst/>
          </a:prstGeom>
          <a:noFill/>
        </p:spPr>
        <p:txBody>
          <a:bodyPr wrap="none" rtlCol="0">
            <a:spAutoFit/>
          </a:bodyPr>
          <a:lstStyle/>
          <a:p>
            <a:r>
              <a:rPr lang="en-GB" sz="2000">
                <a:cs typeface="Calibri" panose="020F0502020204030204" pitchFamily="34" charset="0"/>
              </a:rPr>
              <a:t>F     1s</a:t>
            </a:r>
            <a:r>
              <a:rPr lang="en-GB" sz="2000" baseline="30000">
                <a:cs typeface="Calibri" panose="020F0502020204030204" pitchFamily="34" charset="0"/>
              </a:rPr>
              <a:t>2</a:t>
            </a:r>
            <a:r>
              <a:rPr lang="en-GB" sz="2000">
                <a:cs typeface="Calibri" panose="020F0502020204030204" pitchFamily="34" charset="0"/>
              </a:rPr>
              <a:t>2s</a:t>
            </a:r>
            <a:r>
              <a:rPr lang="en-GB" sz="2000" baseline="30000">
                <a:cs typeface="Calibri" panose="020F0502020204030204" pitchFamily="34" charset="0"/>
              </a:rPr>
              <a:t>2</a:t>
            </a:r>
            <a:r>
              <a:rPr lang="en-GB" sz="2000">
                <a:cs typeface="Calibri" panose="020F0502020204030204" pitchFamily="34" charset="0"/>
              </a:rPr>
              <a:t>2p</a:t>
            </a:r>
            <a:r>
              <a:rPr lang="en-GB" sz="2000" baseline="30000">
                <a:cs typeface="Calibri" panose="020F0502020204030204" pitchFamily="34" charset="0"/>
              </a:rPr>
              <a:t>5</a:t>
            </a:r>
            <a:endParaRPr lang="en-GB" sz="2000">
              <a:cs typeface="Calibri" panose="020F0502020204030204" pitchFamily="34" charset="0"/>
            </a:endParaRPr>
          </a:p>
        </p:txBody>
      </p:sp>
      <p:sp>
        <p:nvSpPr>
          <p:cNvPr id="47" name="TextBox 46">
            <a:extLst>
              <a:ext uri="{FF2B5EF4-FFF2-40B4-BE49-F238E27FC236}">
                <a16:creationId xmlns:a16="http://schemas.microsoft.com/office/drawing/2014/main" id="{8F3D596E-3040-422B-B230-08228D96DBB2}"/>
              </a:ext>
            </a:extLst>
          </p:cNvPr>
          <p:cNvSpPr txBox="1"/>
          <p:nvPr/>
        </p:nvSpPr>
        <p:spPr>
          <a:xfrm>
            <a:off x="5769256" y="4925368"/>
            <a:ext cx="1713931" cy="400110"/>
          </a:xfrm>
          <a:prstGeom prst="rect">
            <a:avLst/>
          </a:prstGeom>
          <a:noFill/>
        </p:spPr>
        <p:txBody>
          <a:bodyPr wrap="none" rtlCol="0">
            <a:spAutoFit/>
          </a:bodyPr>
          <a:lstStyle/>
          <a:p>
            <a:r>
              <a:rPr lang="en-GB" sz="2000">
                <a:cs typeface="Calibri" panose="020F0502020204030204" pitchFamily="34" charset="0"/>
              </a:rPr>
              <a:t>Ne   1s</a:t>
            </a:r>
            <a:r>
              <a:rPr lang="en-GB" sz="2000" baseline="30000">
                <a:cs typeface="Calibri" panose="020F0502020204030204" pitchFamily="34" charset="0"/>
              </a:rPr>
              <a:t>2</a:t>
            </a:r>
            <a:r>
              <a:rPr lang="en-GB" sz="2000">
                <a:cs typeface="Calibri" panose="020F0502020204030204" pitchFamily="34" charset="0"/>
              </a:rPr>
              <a:t>2s</a:t>
            </a:r>
            <a:r>
              <a:rPr lang="en-GB" sz="2000" baseline="30000">
                <a:cs typeface="Calibri" panose="020F0502020204030204" pitchFamily="34" charset="0"/>
              </a:rPr>
              <a:t>2</a:t>
            </a:r>
            <a:r>
              <a:rPr lang="en-GB" sz="2000">
                <a:cs typeface="Calibri" panose="020F0502020204030204" pitchFamily="34" charset="0"/>
              </a:rPr>
              <a:t>2p</a:t>
            </a:r>
            <a:r>
              <a:rPr lang="en-GB" sz="2000" baseline="30000">
                <a:cs typeface="Calibri" panose="020F0502020204030204" pitchFamily="34" charset="0"/>
              </a:rPr>
              <a:t>6</a:t>
            </a:r>
            <a:endParaRPr lang="en-GB" sz="2000">
              <a:cs typeface="Calibri" panose="020F0502020204030204" pitchFamily="34" charset="0"/>
            </a:endParaRPr>
          </a:p>
        </p:txBody>
      </p:sp>
      <p:grpSp>
        <p:nvGrpSpPr>
          <p:cNvPr id="70" name="Group 69">
            <a:extLst>
              <a:ext uri="{FF2B5EF4-FFF2-40B4-BE49-F238E27FC236}">
                <a16:creationId xmlns:a16="http://schemas.microsoft.com/office/drawing/2014/main" id="{C115809F-48D4-4035-8D85-A229DF8E3508}"/>
              </a:ext>
            </a:extLst>
          </p:cNvPr>
          <p:cNvGrpSpPr/>
          <p:nvPr/>
        </p:nvGrpSpPr>
        <p:grpSpPr>
          <a:xfrm>
            <a:off x="3733390" y="4200754"/>
            <a:ext cx="567545" cy="253381"/>
            <a:chOff x="3943177" y="1435517"/>
            <a:chExt cx="567545" cy="253381"/>
          </a:xfrm>
        </p:grpSpPr>
        <p:grpSp>
          <p:nvGrpSpPr>
            <p:cNvPr id="71" name="Group 70">
              <a:extLst>
                <a:ext uri="{FF2B5EF4-FFF2-40B4-BE49-F238E27FC236}">
                  <a16:creationId xmlns:a16="http://schemas.microsoft.com/office/drawing/2014/main" id="{3AE421C5-1EBE-481E-8C9B-00CAE25BF2B3}"/>
                </a:ext>
              </a:extLst>
            </p:cNvPr>
            <p:cNvGrpSpPr/>
            <p:nvPr/>
          </p:nvGrpSpPr>
          <p:grpSpPr>
            <a:xfrm>
              <a:off x="4255431" y="1435517"/>
              <a:ext cx="255291" cy="252604"/>
              <a:chOff x="3832903" y="876329"/>
              <a:chExt cx="255291" cy="252604"/>
            </a:xfrm>
          </p:grpSpPr>
          <p:sp>
            <p:nvSpPr>
              <p:cNvPr id="76" name="Rectangle 75">
                <a:extLst>
                  <a:ext uri="{FF2B5EF4-FFF2-40B4-BE49-F238E27FC236}">
                    <a16:creationId xmlns:a16="http://schemas.microsoft.com/office/drawing/2014/main" id="{782FBC58-DCC1-4C53-B4BB-AE4E480BB4AD}"/>
                  </a:ext>
                </a:extLst>
              </p:cNvPr>
              <p:cNvSpPr>
                <a:spLocks noChangeAspect="1"/>
              </p:cNvSpPr>
              <p:nvPr/>
            </p:nvSpPr>
            <p:spPr>
              <a:xfrm>
                <a:off x="3832903" y="876329"/>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cxnSp>
            <p:nvCxnSpPr>
              <p:cNvPr id="77" name="Straight Arrow Connector 76">
                <a:extLst>
                  <a:ext uri="{FF2B5EF4-FFF2-40B4-BE49-F238E27FC236}">
                    <a16:creationId xmlns:a16="http://schemas.microsoft.com/office/drawing/2014/main" id="{2E2E8B66-5787-423D-B2CB-6F9F2C3747D1}"/>
                  </a:ext>
                </a:extLst>
              </p:cNvPr>
              <p:cNvCxnSpPr>
                <a:cxnSpLocks/>
              </p:cNvCxnSpPr>
              <p:nvPr/>
            </p:nvCxnSpPr>
            <p:spPr>
              <a:xfrm flipV="1">
                <a:off x="3919503" y="881509"/>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78" name="Straight Arrow Connector 77">
                <a:extLst>
                  <a:ext uri="{FF2B5EF4-FFF2-40B4-BE49-F238E27FC236}">
                    <a16:creationId xmlns:a16="http://schemas.microsoft.com/office/drawing/2014/main" id="{1BB96BE9-F61A-48F4-8F5E-760FB7F44633}"/>
                  </a:ext>
                </a:extLst>
              </p:cNvPr>
              <p:cNvCxnSpPr>
                <a:cxnSpLocks/>
              </p:cNvCxnSpPr>
              <p:nvPr/>
            </p:nvCxnSpPr>
            <p:spPr>
              <a:xfrm>
                <a:off x="4006751" y="883945"/>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72" name="Group 71">
              <a:extLst>
                <a:ext uri="{FF2B5EF4-FFF2-40B4-BE49-F238E27FC236}">
                  <a16:creationId xmlns:a16="http://schemas.microsoft.com/office/drawing/2014/main" id="{1ACE7AFA-22A8-468C-B5FD-89271D100E68}"/>
                </a:ext>
              </a:extLst>
            </p:cNvPr>
            <p:cNvGrpSpPr/>
            <p:nvPr/>
          </p:nvGrpSpPr>
          <p:grpSpPr>
            <a:xfrm>
              <a:off x="3943177" y="1436294"/>
              <a:ext cx="255291" cy="252604"/>
              <a:chOff x="3832903" y="876329"/>
              <a:chExt cx="255291" cy="252604"/>
            </a:xfrm>
          </p:grpSpPr>
          <p:sp>
            <p:nvSpPr>
              <p:cNvPr id="73" name="Rectangle 72">
                <a:extLst>
                  <a:ext uri="{FF2B5EF4-FFF2-40B4-BE49-F238E27FC236}">
                    <a16:creationId xmlns:a16="http://schemas.microsoft.com/office/drawing/2014/main" id="{B0634C16-33E6-42EA-B947-6D84A1C2BFB1}"/>
                  </a:ext>
                </a:extLst>
              </p:cNvPr>
              <p:cNvSpPr>
                <a:spLocks noChangeAspect="1"/>
              </p:cNvSpPr>
              <p:nvPr/>
            </p:nvSpPr>
            <p:spPr>
              <a:xfrm>
                <a:off x="3832903" y="876329"/>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cxnSp>
            <p:nvCxnSpPr>
              <p:cNvPr id="74" name="Straight Arrow Connector 73">
                <a:extLst>
                  <a:ext uri="{FF2B5EF4-FFF2-40B4-BE49-F238E27FC236}">
                    <a16:creationId xmlns:a16="http://schemas.microsoft.com/office/drawing/2014/main" id="{4DC37090-190E-4FE1-A186-245A771E017C}"/>
                  </a:ext>
                </a:extLst>
              </p:cNvPr>
              <p:cNvCxnSpPr>
                <a:cxnSpLocks/>
              </p:cNvCxnSpPr>
              <p:nvPr/>
            </p:nvCxnSpPr>
            <p:spPr>
              <a:xfrm flipV="1">
                <a:off x="3919503" y="881509"/>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75" name="Straight Arrow Connector 74">
                <a:extLst>
                  <a:ext uri="{FF2B5EF4-FFF2-40B4-BE49-F238E27FC236}">
                    <a16:creationId xmlns:a16="http://schemas.microsoft.com/office/drawing/2014/main" id="{319FD171-612D-4C89-A404-07DDA2684A4F}"/>
                  </a:ext>
                </a:extLst>
              </p:cNvPr>
              <p:cNvCxnSpPr>
                <a:cxnSpLocks/>
              </p:cNvCxnSpPr>
              <p:nvPr/>
            </p:nvCxnSpPr>
            <p:spPr>
              <a:xfrm>
                <a:off x="4006751" y="883945"/>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grpSp>
        <p:nvGrpSpPr>
          <p:cNvPr id="79" name="Group 78">
            <a:extLst>
              <a:ext uri="{FF2B5EF4-FFF2-40B4-BE49-F238E27FC236}">
                <a16:creationId xmlns:a16="http://schemas.microsoft.com/office/drawing/2014/main" id="{BA3A8614-897E-49AA-982C-9AA7A6844CD0}"/>
              </a:ext>
            </a:extLst>
          </p:cNvPr>
          <p:cNvGrpSpPr/>
          <p:nvPr/>
        </p:nvGrpSpPr>
        <p:grpSpPr>
          <a:xfrm>
            <a:off x="3722866" y="4545709"/>
            <a:ext cx="567545" cy="253381"/>
            <a:chOff x="3943177" y="1435517"/>
            <a:chExt cx="567545" cy="253381"/>
          </a:xfrm>
        </p:grpSpPr>
        <p:grpSp>
          <p:nvGrpSpPr>
            <p:cNvPr id="80" name="Group 79">
              <a:extLst>
                <a:ext uri="{FF2B5EF4-FFF2-40B4-BE49-F238E27FC236}">
                  <a16:creationId xmlns:a16="http://schemas.microsoft.com/office/drawing/2014/main" id="{A41B4D6B-A14C-4BD9-9412-6D2608DE1A09}"/>
                </a:ext>
              </a:extLst>
            </p:cNvPr>
            <p:cNvGrpSpPr/>
            <p:nvPr/>
          </p:nvGrpSpPr>
          <p:grpSpPr>
            <a:xfrm>
              <a:off x="4255431" y="1435517"/>
              <a:ext cx="255291" cy="252604"/>
              <a:chOff x="3832903" y="876329"/>
              <a:chExt cx="255291" cy="252604"/>
            </a:xfrm>
          </p:grpSpPr>
          <p:sp>
            <p:nvSpPr>
              <p:cNvPr id="85" name="Rectangle 84">
                <a:extLst>
                  <a:ext uri="{FF2B5EF4-FFF2-40B4-BE49-F238E27FC236}">
                    <a16:creationId xmlns:a16="http://schemas.microsoft.com/office/drawing/2014/main" id="{A5AA9D12-84A4-4E93-80A5-7186BF76C408}"/>
                  </a:ext>
                </a:extLst>
              </p:cNvPr>
              <p:cNvSpPr>
                <a:spLocks noChangeAspect="1"/>
              </p:cNvSpPr>
              <p:nvPr/>
            </p:nvSpPr>
            <p:spPr>
              <a:xfrm>
                <a:off x="3832903" y="876329"/>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cxnSp>
            <p:nvCxnSpPr>
              <p:cNvPr id="86" name="Straight Arrow Connector 85">
                <a:extLst>
                  <a:ext uri="{FF2B5EF4-FFF2-40B4-BE49-F238E27FC236}">
                    <a16:creationId xmlns:a16="http://schemas.microsoft.com/office/drawing/2014/main" id="{A0EF8CF2-02EA-4EBD-96B0-8639EEC4B658}"/>
                  </a:ext>
                </a:extLst>
              </p:cNvPr>
              <p:cNvCxnSpPr>
                <a:cxnSpLocks/>
              </p:cNvCxnSpPr>
              <p:nvPr/>
            </p:nvCxnSpPr>
            <p:spPr>
              <a:xfrm flipV="1">
                <a:off x="3919503" y="881509"/>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87" name="Straight Arrow Connector 86">
                <a:extLst>
                  <a:ext uri="{FF2B5EF4-FFF2-40B4-BE49-F238E27FC236}">
                    <a16:creationId xmlns:a16="http://schemas.microsoft.com/office/drawing/2014/main" id="{51660953-841E-4663-A4EB-D410AF02FC26}"/>
                  </a:ext>
                </a:extLst>
              </p:cNvPr>
              <p:cNvCxnSpPr>
                <a:cxnSpLocks/>
              </p:cNvCxnSpPr>
              <p:nvPr/>
            </p:nvCxnSpPr>
            <p:spPr>
              <a:xfrm>
                <a:off x="4006751" y="883945"/>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81" name="Group 80">
              <a:extLst>
                <a:ext uri="{FF2B5EF4-FFF2-40B4-BE49-F238E27FC236}">
                  <a16:creationId xmlns:a16="http://schemas.microsoft.com/office/drawing/2014/main" id="{556F239A-DC05-45C3-8307-5B88BAE145A4}"/>
                </a:ext>
              </a:extLst>
            </p:cNvPr>
            <p:cNvGrpSpPr/>
            <p:nvPr/>
          </p:nvGrpSpPr>
          <p:grpSpPr>
            <a:xfrm>
              <a:off x="3943177" y="1436294"/>
              <a:ext cx="255291" cy="252604"/>
              <a:chOff x="3832903" y="876329"/>
              <a:chExt cx="255291" cy="252604"/>
            </a:xfrm>
          </p:grpSpPr>
          <p:sp>
            <p:nvSpPr>
              <p:cNvPr id="82" name="Rectangle 81">
                <a:extLst>
                  <a:ext uri="{FF2B5EF4-FFF2-40B4-BE49-F238E27FC236}">
                    <a16:creationId xmlns:a16="http://schemas.microsoft.com/office/drawing/2014/main" id="{29D822AC-8FE6-414C-AD76-767EF4678C52}"/>
                  </a:ext>
                </a:extLst>
              </p:cNvPr>
              <p:cNvSpPr>
                <a:spLocks noChangeAspect="1"/>
              </p:cNvSpPr>
              <p:nvPr/>
            </p:nvSpPr>
            <p:spPr>
              <a:xfrm>
                <a:off x="3832903" y="876329"/>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cxnSp>
            <p:nvCxnSpPr>
              <p:cNvPr id="83" name="Straight Arrow Connector 82">
                <a:extLst>
                  <a:ext uri="{FF2B5EF4-FFF2-40B4-BE49-F238E27FC236}">
                    <a16:creationId xmlns:a16="http://schemas.microsoft.com/office/drawing/2014/main" id="{B8B12524-91BB-4C45-927B-A11145040F43}"/>
                  </a:ext>
                </a:extLst>
              </p:cNvPr>
              <p:cNvCxnSpPr>
                <a:cxnSpLocks/>
              </p:cNvCxnSpPr>
              <p:nvPr/>
            </p:nvCxnSpPr>
            <p:spPr>
              <a:xfrm flipV="1">
                <a:off x="3919503" y="881509"/>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84" name="Straight Arrow Connector 83">
                <a:extLst>
                  <a:ext uri="{FF2B5EF4-FFF2-40B4-BE49-F238E27FC236}">
                    <a16:creationId xmlns:a16="http://schemas.microsoft.com/office/drawing/2014/main" id="{8ECD20D9-2202-4384-9FF9-2147C7BFD1CE}"/>
                  </a:ext>
                </a:extLst>
              </p:cNvPr>
              <p:cNvCxnSpPr>
                <a:cxnSpLocks/>
              </p:cNvCxnSpPr>
              <p:nvPr/>
            </p:nvCxnSpPr>
            <p:spPr>
              <a:xfrm>
                <a:off x="4006751" y="883945"/>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grpSp>
        <p:nvGrpSpPr>
          <p:cNvPr id="88" name="Group 87">
            <a:extLst>
              <a:ext uri="{FF2B5EF4-FFF2-40B4-BE49-F238E27FC236}">
                <a16:creationId xmlns:a16="http://schemas.microsoft.com/office/drawing/2014/main" id="{812F726A-CB7C-480F-B0B7-D25C5046470B}"/>
              </a:ext>
            </a:extLst>
          </p:cNvPr>
          <p:cNvGrpSpPr/>
          <p:nvPr/>
        </p:nvGrpSpPr>
        <p:grpSpPr>
          <a:xfrm>
            <a:off x="3727763" y="4936654"/>
            <a:ext cx="567545" cy="253381"/>
            <a:chOff x="3943177" y="1435517"/>
            <a:chExt cx="567545" cy="253381"/>
          </a:xfrm>
        </p:grpSpPr>
        <p:grpSp>
          <p:nvGrpSpPr>
            <p:cNvPr id="89" name="Group 88">
              <a:extLst>
                <a:ext uri="{FF2B5EF4-FFF2-40B4-BE49-F238E27FC236}">
                  <a16:creationId xmlns:a16="http://schemas.microsoft.com/office/drawing/2014/main" id="{5ECA9975-4F90-46DE-A143-9F0FB3C9FE21}"/>
                </a:ext>
              </a:extLst>
            </p:cNvPr>
            <p:cNvGrpSpPr/>
            <p:nvPr/>
          </p:nvGrpSpPr>
          <p:grpSpPr>
            <a:xfrm>
              <a:off x="4255431" y="1435517"/>
              <a:ext cx="255291" cy="252604"/>
              <a:chOff x="3832903" y="876329"/>
              <a:chExt cx="255291" cy="252604"/>
            </a:xfrm>
          </p:grpSpPr>
          <p:sp>
            <p:nvSpPr>
              <p:cNvPr id="94" name="Rectangle 93">
                <a:extLst>
                  <a:ext uri="{FF2B5EF4-FFF2-40B4-BE49-F238E27FC236}">
                    <a16:creationId xmlns:a16="http://schemas.microsoft.com/office/drawing/2014/main" id="{1304DDFB-77E7-4153-8084-521B2148623D}"/>
                  </a:ext>
                </a:extLst>
              </p:cNvPr>
              <p:cNvSpPr>
                <a:spLocks noChangeAspect="1"/>
              </p:cNvSpPr>
              <p:nvPr/>
            </p:nvSpPr>
            <p:spPr>
              <a:xfrm>
                <a:off x="3832903" y="876329"/>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cxnSp>
            <p:nvCxnSpPr>
              <p:cNvPr id="95" name="Straight Arrow Connector 94">
                <a:extLst>
                  <a:ext uri="{FF2B5EF4-FFF2-40B4-BE49-F238E27FC236}">
                    <a16:creationId xmlns:a16="http://schemas.microsoft.com/office/drawing/2014/main" id="{A874BA91-2BD0-429E-BC9D-50AFF2C42F38}"/>
                  </a:ext>
                </a:extLst>
              </p:cNvPr>
              <p:cNvCxnSpPr>
                <a:cxnSpLocks/>
              </p:cNvCxnSpPr>
              <p:nvPr/>
            </p:nvCxnSpPr>
            <p:spPr>
              <a:xfrm flipV="1">
                <a:off x="3919503" y="881509"/>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96" name="Straight Arrow Connector 95">
                <a:extLst>
                  <a:ext uri="{FF2B5EF4-FFF2-40B4-BE49-F238E27FC236}">
                    <a16:creationId xmlns:a16="http://schemas.microsoft.com/office/drawing/2014/main" id="{88572494-9809-459F-8980-0643580F1824}"/>
                  </a:ext>
                </a:extLst>
              </p:cNvPr>
              <p:cNvCxnSpPr>
                <a:cxnSpLocks/>
              </p:cNvCxnSpPr>
              <p:nvPr/>
            </p:nvCxnSpPr>
            <p:spPr>
              <a:xfrm>
                <a:off x="4006751" y="883945"/>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90" name="Group 89">
              <a:extLst>
                <a:ext uri="{FF2B5EF4-FFF2-40B4-BE49-F238E27FC236}">
                  <a16:creationId xmlns:a16="http://schemas.microsoft.com/office/drawing/2014/main" id="{36599CF3-2429-4586-9C9F-AB17041E4B7F}"/>
                </a:ext>
              </a:extLst>
            </p:cNvPr>
            <p:cNvGrpSpPr/>
            <p:nvPr/>
          </p:nvGrpSpPr>
          <p:grpSpPr>
            <a:xfrm>
              <a:off x="3943177" y="1436294"/>
              <a:ext cx="255291" cy="252604"/>
              <a:chOff x="3832903" y="876329"/>
              <a:chExt cx="255291" cy="252604"/>
            </a:xfrm>
          </p:grpSpPr>
          <p:sp>
            <p:nvSpPr>
              <p:cNvPr id="91" name="Rectangle 90">
                <a:extLst>
                  <a:ext uri="{FF2B5EF4-FFF2-40B4-BE49-F238E27FC236}">
                    <a16:creationId xmlns:a16="http://schemas.microsoft.com/office/drawing/2014/main" id="{236C225B-72E2-4459-8696-34E374E71F73}"/>
                  </a:ext>
                </a:extLst>
              </p:cNvPr>
              <p:cNvSpPr>
                <a:spLocks noChangeAspect="1"/>
              </p:cNvSpPr>
              <p:nvPr/>
            </p:nvSpPr>
            <p:spPr>
              <a:xfrm>
                <a:off x="3832903" y="876329"/>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cxnSp>
            <p:nvCxnSpPr>
              <p:cNvPr id="92" name="Straight Arrow Connector 91">
                <a:extLst>
                  <a:ext uri="{FF2B5EF4-FFF2-40B4-BE49-F238E27FC236}">
                    <a16:creationId xmlns:a16="http://schemas.microsoft.com/office/drawing/2014/main" id="{5A678A17-D784-48B8-86C7-520CF3853023}"/>
                  </a:ext>
                </a:extLst>
              </p:cNvPr>
              <p:cNvCxnSpPr>
                <a:cxnSpLocks/>
              </p:cNvCxnSpPr>
              <p:nvPr/>
            </p:nvCxnSpPr>
            <p:spPr>
              <a:xfrm flipV="1">
                <a:off x="3919503" y="881509"/>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93" name="Straight Arrow Connector 92">
                <a:extLst>
                  <a:ext uri="{FF2B5EF4-FFF2-40B4-BE49-F238E27FC236}">
                    <a16:creationId xmlns:a16="http://schemas.microsoft.com/office/drawing/2014/main" id="{65B141F3-AD69-481F-99F2-D4E4A8E6E0D8}"/>
                  </a:ext>
                </a:extLst>
              </p:cNvPr>
              <p:cNvCxnSpPr>
                <a:cxnSpLocks/>
              </p:cNvCxnSpPr>
              <p:nvPr/>
            </p:nvCxnSpPr>
            <p:spPr>
              <a:xfrm>
                <a:off x="4006751" y="883945"/>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grpSp>
        <p:nvGrpSpPr>
          <p:cNvPr id="97" name="Group 96">
            <a:extLst>
              <a:ext uri="{FF2B5EF4-FFF2-40B4-BE49-F238E27FC236}">
                <a16:creationId xmlns:a16="http://schemas.microsoft.com/office/drawing/2014/main" id="{65D02562-49E4-41A3-A92B-082FB6B71509}"/>
              </a:ext>
            </a:extLst>
          </p:cNvPr>
          <p:cNvGrpSpPr/>
          <p:nvPr/>
        </p:nvGrpSpPr>
        <p:grpSpPr>
          <a:xfrm>
            <a:off x="7651829" y="4193544"/>
            <a:ext cx="567545" cy="253381"/>
            <a:chOff x="3943177" y="1435517"/>
            <a:chExt cx="567545" cy="253381"/>
          </a:xfrm>
        </p:grpSpPr>
        <p:grpSp>
          <p:nvGrpSpPr>
            <p:cNvPr id="98" name="Group 97">
              <a:extLst>
                <a:ext uri="{FF2B5EF4-FFF2-40B4-BE49-F238E27FC236}">
                  <a16:creationId xmlns:a16="http://schemas.microsoft.com/office/drawing/2014/main" id="{8E7D31EF-7C1B-4B4F-997F-B0CC74C24BD2}"/>
                </a:ext>
              </a:extLst>
            </p:cNvPr>
            <p:cNvGrpSpPr/>
            <p:nvPr/>
          </p:nvGrpSpPr>
          <p:grpSpPr>
            <a:xfrm>
              <a:off x="4255431" y="1435517"/>
              <a:ext cx="255291" cy="252604"/>
              <a:chOff x="3832903" y="876329"/>
              <a:chExt cx="255291" cy="252604"/>
            </a:xfrm>
          </p:grpSpPr>
          <p:sp>
            <p:nvSpPr>
              <p:cNvPr id="103" name="Rectangle 102">
                <a:extLst>
                  <a:ext uri="{FF2B5EF4-FFF2-40B4-BE49-F238E27FC236}">
                    <a16:creationId xmlns:a16="http://schemas.microsoft.com/office/drawing/2014/main" id="{7FE7489E-0D69-471C-A4B8-708EBCB3BDA4}"/>
                  </a:ext>
                </a:extLst>
              </p:cNvPr>
              <p:cNvSpPr>
                <a:spLocks noChangeAspect="1"/>
              </p:cNvSpPr>
              <p:nvPr/>
            </p:nvSpPr>
            <p:spPr>
              <a:xfrm>
                <a:off x="3832903" y="876329"/>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cxnSp>
            <p:nvCxnSpPr>
              <p:cNvPr id="104" name="Straight Arrow Connector 103">
                <a:extLst>
                  <a:ext uri="{FF2B5EF4-FFF2-40B4-BE49-F238E27FC236}">
                    <a16:creationId xmlns:a16="http://schemas.microsoft.com/office/drawing/2014/main" id="{37E613B2-5039-4670-AA34-30E424A4C19B}"/>
                  </a:ext>
                </a:extLst>
              </p:cNvPr>
              <p:cNvCxnSpPr>
                <a:cxnSpLocks/>
              </p:cNvCxnSpPr>
              <p:nvPr/>
            </p:nvCxnSpPr>
            <p:spPr>
              <a:xfrm flipV="1">
                <a:off x="3919503" y="881509"/>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05" name="Straight Arrow Connector 104">
                <a:extLst>
                  <a:ext uri="{FF2B5EF4-FFF2-40B4-BE49-F238E27FC236}">
                    <a16:creationId xmlns:a16="http://schemas.microsoft.com/office/drawing/2014/main" id="{A418EC9E-A551-48E4-88C6-5531B5390A50}"/>
                  </a:ext>
                </a:extLst>
              </p:cNvPr>
              <p:cNvCxnSpPr>
                <a:cxnSpLocks/>
              </p:cNvCxnSpPr>
              <p:nvPr/>
            </p:nvCxnSpPr>
            <p:spPr>
              <a:xfrm>
                <a:off x="4006751" y="883945"/>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99" name="Group 98">
              <a:extLst>
                <a:ext uri="{FF2B5EF4-FFF2-40B4-BE49-F238E27FC236}">
                  <a16:creationId xmlns:a16="http://schemas.microsoft.com/office/drawing/2014/main" id="{1B502527-4DC6-4F0B-B21F-7CDB285207D1}"/>
                </a:ext>
              </a:extLst>
            </p:cNvPr>
            <p:cNvGrpSpPr/>
            <p:nvPr/>
          </p:nvGrpSpPr>
          <p:grpSpPr>
            <a:xfrm>
              <a:off x="3943177" y="1436294"/>
              <a:ext cx="255291" cy="252604"/>
              <a:chOff x="3832903" y="876329"/>
              <a:chExt cx="255291" cy="252604"/>
            </a:xfrm>
          </p:grpSpPr>
          <p:sp>
            <p:nvSpPr>
              <p:cNvPr id="100" name="Rectangle 99">
                <a:extLst>
                  <a:ext uri="{FF2B5EF4-FFF2-40B4-BE49-F238E27FC236}">
                    <a16:creationId xmlns:a16="http://schemas.microsoft.com/office/drawing/2014/main" id="{4D1AE94D-3E98-4DEF-9EB2-861E96DAABE2}"/>
                  </a:ext>
                </a:extLst>
              </p:cNvPr>
              <p:cNvSpPr>
                <a:spLocks noChangeAspect="1"/>
              </p:cNvSpPr>
              <p:nvPr/>
            </p:nvSpPr>
            <p:spPr>
              <a:xfrm>
                <a:off x="3832903" y="876329"/>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cxnSp>
            <p:nvCxnSpPr>
              <p:cNvPr id="101" name="Straight Arrow Connector 100">
                <a:extLst>
                  <a:ext uri="{FF2B5EF4-FFF2-40B4-BE49-F238E27FC236}">
                    <a16:creationId xmlns:a16="http://schemas.microsoft.com/office/drawing/2014/main" id="{6A2A66B7-C1DA-4381-9C0C-F1774089DF36}"/>
                  </a:ext>
                </a:extLst>
              </p:cNvPr>
              <p:cNvCxnSpPr>
                <a:cxnSpLocks/>
              </p:cNvCxnSpPr>
              <p:nvPr/>
            </p:nvCxnSpPr>
            <p:spPr>
              <a:xfrm flipV="1">
                <a:off x="3919503" y="881509"/>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02" name="Straight Arrow Connector 101">
                <a:extLst>
                  <a:ext uri="{FF2B5EF4-FFF2-40B4-BE49-F238E27FC236}">
                    <a16:creationId xmlns:a16="http://schemas.microsoft.com/office/drawing/2014/main" id="{F6161955-D68D-4B88-8A31-B402E8FD59EF}"/>
                  </a:ext>
                </a:extLst>
              </p:cNvPr>
              <p:cNvCxnSpPr>
                <a:cxnSpLocks/>
              </p:cNvCxnSpPr>
              <p:nvPr/>
            </p:nvCxnSpPr>
            <p:spPr>
              <a:xfrm>
                <a:off x="4006751" y="883945"/>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grpSp>
        <p:nvGrpSpPr>
          <p:cNvPr id="106" name="Group 105">
            <a:extLst>
              <a:ext uri="{FF2B5EF4-FFF2-40B4-BE49-F238E27FC236}">
                <a16:creationId xmlns:a16="http://schemas.microsoft.com/office/drawing/2014/main" id="{CA2C5F78-0B7A-49A8-BF8C-560924EF931B}"/>
              </a:ext>
            </a:extLst>
          </p:cNvPr>
          <p:cNvGrpSpPr/>
          <p:nvPr/>
        </p:nvGrpSpPr>
        <p:grpSpPr>
          <a:xfrm>
            <a:off x="7647582" y="4556791"/>
            <a:ext cx="567545" cy="253381"/>
            <a:chOff x="3943177" y="1435517"/>
            <a:chExt cx="567545" cy="253381"/>
          </a:xfrm>
        </p:grpSpPr>
        <p:grpSp>
          <p:nvGrpSpPr>
            <p:cNvPr id="107" name="Group 106">
              <a:extLst>
                <a:ext uri="{FF2B5EF4-FFF2-40B4-BE49-F238E27FC236}">
                  <a16:creationId xmlns:a16="http://schemas.microsoft.com/office/drawing/2014/main" id="{F9C51AA8-E159-470F-848F-41B79F248A7C}"/>
                </a:ext>
              </a:extLst>
            </p:cNvPr>
            <p:cNvGrpSpPr/>
            <p:nvPr/>
          </p:nvGrpSpPr>
          <p:grpSpPr>
            <a:xfrm>
              <a:off x="4255431" y="1435517"/>
              <a:ext cx="255291" cy="252604"/>
              <a:chOff x="3832903" y="876329"/>
              <a:chExt cx="255291" cy="252604"/>
            </a:xfrm>
          </p:grpSpPr>
          <p:sp>
            <p:nvSpPr>
              <p:cNvPr id="112" name="Rectangle 111">
                <a:extLst>
                  <a:ext uri="{FF2B5EF4-FFF2-40B4-BE49-F238E27FC236}">
                    <a16:creationId xmlns:a16="http://schemas.microsoft.com/office/drawing/2014/main" id="{7A103407-A870-4047-8876-E03B477F45A2}"/>
                  </a:ext>
                </a:extLst>
              </p:cNvPr>
              <p:cNvSpPr>
                <a:spLocks noChangeAspect="1"/>
              </p:cNvSpPr>
              <p:nvPr/>
            </p:nvSpPr>
            <p:spPr>
              <a:xfrm>
                <a:off x="3832903" y="876329"/>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cxnSp>
            <p:nvCxnSpPr>
              <p:cNvPr id="113" name="Straight Arrow Connector 112">
                <a:extLst>
                  <a:ext uri="{FF2B5EF4-FFF2-40B4-BE49-F238E27FC236}">
                    <a16:creationId xmlns:a16="http://schemas.microsoft.com/office/drawing/2014/main" id="{9BDE52C7-11C4-49BD-9BBA-0646F0358014}"/>
                  </a:ext>
                </a:extLst>
              </p:cNvPr>
              <p:cNvCxnSpPr>
                <a:cxnSpLocks/>
              </p:cNvCxnSpPr>
              <p:nvPr/>
            </p:nvCxnSpPr>
            <p:spPr>
              <a:xfrm flipV="1">
                <a:off x="3919503" y="881509"/>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14" name="Straight Arrow Connector 113">
                <a:extLst>
                  <a:ext uri="{FF2B5EF4-FFF2-40B4-BE49-F238E27FC236}">
                    <a16:creationId xmlns:a16="http://schemas.microsoft.com/office/drawing/2014/main" id="{C3B351F2-8D17-4A4D-9D1D-118A12CBF345}"/>
                  </a:ext>
                </a:extLst>
              </p:cNvPr>
              <p:cNvCxnSpPr>
                <a:cxnSpLocks/>
              </p:cNvCxnSpPr>
              <p:nvPr/>
            </p:nvCxnSpPr>
            <p:spPr>
              <a:xfrm>
                <a:off x="4006751" y="883945"/>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108" name="Group 107">
              <a:extLst>
                <a:ext uri="{FF2B5EF4-FFF2-40B4-BE49-F238E27FC236}">
                  <a16:creationId xmlns:a16="http://schemas.microsoft.com/office/drawing/2014/main" id="{13C85ED8-A3B7-4A6E-B0AF-6FE4398FF0F7}"/>
                </a:ext>
              </a:extLst>
            </p:cNvPr>
            <p:cNvGrpSpPr/>
            <p:nvPr/>
          </p:nvGrpSpPr>
          <p:grpSpPr>
            <a:xfrm>
              <a:off x="3943177" y="1436294"/>
              <a:ext cx="255291" cy="252604"/>
              <a:chOff x="3832903" y="876329"/>
              <a:chExt cx="255291" cy="252604"/>
            </a:xfrm>
          </p:grpSpPr>
          <p:sp>
            <p:nvSpPr>
              <p:cNvPr id="109" name="Rectangle 108">
                <a:extLst>
                  <a:ext uri="{FF2B5EF4-FFF2-40B4-BE49-F238E27FC236}">
                    <a16:creationId xmlns:a16="http://schemas.microsoft.com/office/drawing/2014/main" id="{BAE3E732-2D68-4250-9F37-736FB03E232D}"/>
                  </a:ext>
                </a:extLst>
              </p:cNvPr>
              <p:cNvSpPr>
                <a:spLocks noChangeAspect="1"/>
              </p:cNvSpPr>
              <p:nvPr/>
            </p:nvSpPr>
            <p:spPr>
              <a:xfrm>
                <a:off x="3832903" y="876329"/>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cxnSp>
            <p:nvCxnSpPr>
              <p:cNvPr id="110" name="Straight Arrow Connector 109">
                <a:extLst>
                  <a:ext uri="{FF2B5EF4-FFF2-40B4-BE49-F238E27FC236}">
                    <a16:creationId xmlns:a16="http://schemas.microsoft.com/office/drawing/2014/main" id="{00C889C1-87F4-4C11-AAE0-99ED3CE84985}"/>
                  </a:ext>
                </a:extLst>
              </p:cNvPr>
              <p:cNvCxnSpPr>
                <a:cxnSpLocks/>
              </p:cNvCxnSpPr>
              <p:nvPr/>
            </p:nvCxnSpPr>
            <p:spPr>
              <a:xfrm flipV="1">
                <a:off x="3919503" y="881509"/>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11" name="Straight Arrow Connector 110">
                <a:extLst>
                  <a:ext uri="{FF2B5EF4-FFF2-40B4-BE49-F238E27FC236}">
                    <a16:creationId xmlns:a16="http://schemas.microsoft.com/office/drawing/2014/main" id="{7CC04544-58A1-4C3A-92F5-2F1139AE21CA}"/>
                  </a:ext>
                </a:extLst>
              </p:cNvPr>
              <p:cNvCxnSpPr>
                <a:cxnSpLocks/>
              </p:cNvCxnSpPr>
              <p:nvPr/>
            </p:nvCxnSpPr>
            <p:spPr>
              <a:xfrm>
                <a:off x="4006751" y="883945"/>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grpSp>
        <p:nvGrpSpPr>
          <p:cNvPr id="115" name="Group 114">
            <a:extLst>
              <a:ext uri="{FF2B5EF4-FFF2-40B4-BE49-F238E27FC236}">
                <a16:creationId xmlns:a16="http://schemas.microsoft.com/office/drawing/2014/main" id="{5A40EE64-34C2-497D-A414-F86A74B3BED7}"/>
              </a:ext>
            </a:extLst>
          </p:cNvPr>
          <p:cNvGrpSpPr/>
          <p:nvPr/>
        </p:nvGrpSpPr>
        <p:grpSpPr>
          <a:xfrm>
            <a:off x="7645380" y="4962285"/>
            <a:ext cx="567545" cy="253381"/>
            <a:chOff x="3943177" y="1435517"/>
            <a:chExt cx="567545" cy="253381"/>
          </a:xfrm>
        </p:grpSpPr>
        <p:grpSp>
          <p:nvGrpSpPr>
            <p:cNvPr id="116" name="Group 115">
              <a:extLst>
                <a:ext uri="{FF2B5EF4-FFF2-40B4-BE49-F238E27FC236}">
                  <a16:creationId xmlns:a16="http://schemas.microsoft.com/office/drawing/2014/main" id="{37055432-4DD0-4250-A263-6FDB95A19D3E}"/>
                </a:ext>
              </a:extLst>
            </p:cNvPr>
            <p:cNvGrpSpPr/>
            <p:nvPr/>
          </p:nvGrpSpPr>
          <p:grpSpPr>
            <a:xfrm>
              <a:off x="4255431" y="1435517"/>
              <a:ext cx="255291" cy="252604"/>
              <a:chOff x="3832903" y="876329"/>
              <a:chExt cx="255291" cy="252604"/>
            </a:xfrm>
          </p:grpSpPr>
          <p:sp>
            <p:nvSpPr>
              <p:cNvPr id="121" name="Rectangle 120">
                <a:extLst>
                  <a:ext uri="{FF2B5EF4-FFF2-40B4-BE49-F238E27FC236}">
                    <a16:creationId xmlns:a16="http://schemas.microsoft.com/office/drawing/2014/main" id="{73AB3549-FBAD-4901-AD17-DF455C030823}"/>
                  </a:ext>
                </a:extLst>
              </p:cNvPr>
              <p:cNvSpPr>
                <a:spLocks noChangeAspect="1"/>
              </p:cNvSpPr>
              <p:nvPr/>
            </p:nvSpPr>
            <p:spPr>
              <a:xfrm>
                <a:off x="3832903" y="876329"/>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cxnSp>
            <p:nvCxnSpPr>
              <p:cNvPr id="122" name="Straight Arrow Connector 121">
                <a:extLst>
                  <a:ext uri="{FF2B5EF4-FFF2-40B4-BE49-F238E27FC236}">
                    <a16:creationId xmlns:a16="http://schemas.microsoft.com/office/drawing/2014/main" id="{18373996-4E62-40F3-82B6-F502EC7237C7}"/>
                  </a:ext>
                </a:extLst>
              </p:cNvPr>
              <p:cNvCxnSpPr>
                <a:cxnSpLocks/>
              </p:cNvCxnSpPr>
              <p:nvPr/>
            </p:nvCxnSpPr>
            <p:spPr>
              <a:xfrm flipV="1">
                <a:off x="3919503" y="881509"/>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23" name="Straight Arrow Connector 122">
                <a:extLst>
                  <a:ext uri="{FF2B5EF4-FFF2-40B4-BE49-F238E27FC236}">
                    <a16:creationId xmlns:a16="http://schemas.microsoft.com/office/drawing/2014/main" id="{DFE3CCE6-5E0E-4F5C-BECE-0D9F417F0B35}"/>
                  </a:ext>
                </a:extLst>
              </p:cNvPr>
              <p:cNvCxnSpPr>
                <a:cxnSpLocks/>
              </p:cNvCxnSpPr>
              <p:nvPr/>
            </p:nvCxnSpPr>
            <p:spPr>
              <a:xfrm>
                <a:off x="4006751" y="883945"/>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117" name="Group 116">
              <a:extLst>
                <a:ext uri="{FF2B5EF4-FFF2-40B4-BE49-F238E27FC236}">
                  <a16:creationId xmlns:a16="http://schemas.microsoft.com/office/drawing/2014/main" id="{B5E999FD-59D2-4B46-B641-97C056456F42}"/>
                </a:ext>
              </a:extLst>
            </p:cNvPr>
            <p:cNvGrpSpPr/>
            <p:nvPr/>
          </p:nvGrpSpPr>
          <p:grpSpPr>
            <a:xfrm>
              <a:off x="3943177" y="1436294"/>
              <a:ext cx="255291" cy="252604"/>
              <a:chOff x="3832903" y="876329"/>
              <a:chExt cx="255291" cy="252604"/>
            </a:xfrm>
          </p:grpSpPr>
          <p:sp>
            <p:nvSpPr>
              <p:cNvPr id="118" name="Rectangle 117">
                <a:extLst>
                  <a:ext uri="{FF2B5EF4-FFF2-40B4-BE49-F238E27FC236}">
                    <a16:creationId xmlns:a16="http://schemas.microsoft.com/office/drawing/2014/main" id="{9C2B3E19-2F64-4F81-8C75-70641E858AC3}"/>
                  </a:ext>
                </a:extLst>
              </p:cNvPr>
              <p:cNvSpPr>
                <a:spLocks noChangeAspect="1"/>
              </p:cNvSpPr>
              <p:nvPr/>
            </p:nvSpPr>
            <p:spPr>
              <a:xfrm>
                <a:off x="3832903" y="876329"/>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cxnSp>
            <p:nvCxnSpPr>
              <p:cNvPr id="119" name="Straight Arrow Connector 118">
                <a:extLst>
                  <a:ext uri="{FF2B5EF4-FFF2-40B4-BE49-F238E27FC236}">
                    <a16:creationId xmlns:a16="http://schemas.microsoft.com/office/drawing/2014/main" id="{21DFF777-F4C6-4CF2-81FD-83E25882C3D6}"/>
                  </a:ext>
                </a:extLst>
              </p:cNvPr>
              <p:cNvCxnSpPr>
                <a:cxnSpLocks/>
              </p:cNvCxnSpPr>
              <p:nvPr/>
            </p:nvCxnSpPr>
            <p:spPr>
              <a:xfrm flipV="1">
                <a:off x="3919503" y="881509"/>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20" name="Straight Arrow Connector 119">
                <a:extLst>
                  <a:ext uri="{FF2B5EF4-FFF2-40B4-BE49-F238E27FC236}">
                    <a16:creationId xmlns:a16="http://schemas.microsoft.com/office/drawing/2014/main" id="{485AD443-1597-49B2-AC5C-A6261F6ACA63}"/>
                  </a:ext>
                </a:extLst>
              </p:cNvPr>
              <p:cNvCxnSpPr>
                <a:cxnSpLocks/>
              </p:cNvCxnSpPr>
              <p:nvPr/>
            </p:nvCxnSpPr>
            <p:spPr>
              <a:xfrm>
                <a:off x="4006751" y="883945"/>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grpSp>
        <p:nvGrpSpPr>
          <p:cNvPr id="124" name="Group 123">
            <a:extLst>
              <a:ext uri="{FF2B5EF4-FFF2-40B4-BE49-F238E27FC236}">
                <a16:creationId xmlns:a16="http://schemas.microsoft.com/office/drawing/2014/main" id="{C35E6D85-30F8-4346-B577-A999BB417E68}"/>
              </a:ext>
            </a:extLst>
          </p:cNvPr>
          <p:cNvGrpSpPr/>
          <p:nvPr/>
        </p:nvGrpSpPr>
        <p:grpSpPr>
          <a:xfrm>
            <a:off x="4347374" y="4545708"/>
            <a:ext cx="759779" cy="253180"/>
            <a:chOff x="4993360" y="4108950"/>
            <a:chExt cx="759779" cy="253180"/>
          </a:xfrm>
        </p:grpSpPr>
        <p:grpSp>
          <p:nvGrpSpPr>
            <p:cNvPr id="125" name="Group 124">
              <a:extLst>
                <a:ext uri="{FF2B5EF4-FFF2-40B4-BE49-F238E27FC236}">
                  <a16:creationId xmlns:a16="http://schemas.microsoft.com/office/drawing/2014/main" id="{B8B21542-1D8F-4D90-91E5-A00700874B3D}"/>
                </a:ext>
              </a:extLst>
            </p:cNvPr>
            <p:cNvGrpSpPr/>
            <p:nvPr/>
          </p:nvGrpSpPr>
          <p:grpSpPr>
            <a:xfrm>
              <a:off x="4993360" y="4108950"/>
              <a:ext cx="759779" cy="253180"/>
              <a:chOff x="7989116" y="2383110"/>
              <a:chExt cx="759779" cy="253180"/>
            </a:xfrm>
          </p:grpSpPr>
          <p:sp>
            <p:nvSpPr>
              <p:cNvPr id="128" name="Rectangle 127">
                <a:extLst>
                  <a:ext uri="{FF2B5EF4-FFF2-40B4-BE49-F238E27FC236}">
                    <a16:creationId xmlns:a16="http://schemas.microsoft.com/office/drawing/2014/main" id="{D73F7A3A-49A7-47FF-A3D6-DE678F8587AF}"/>
                  </a:ext>
                </a:extLst>
              </p:cNvPr>
              <p:cNvSpPr>
                <a:spLocks noChangeAspect="1"/>
              </p:cNvSpPr>
              <p:nvPr/>
            </p:nvSpPr>
            <p:spPr>
              <a:xfrm>
                <a:off x="7989116"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sp>
            <p:nvSpPr>
              <p:cNvPr id="129" name="Rectangle 128">
                <a:extLst>
                  <a:ext uri="{FF2B5EF4-FFF2-40B4-BE49-F238E27FC236}">
                    <a16:creationId xmlns:a16="http://schemas.microsoft.com/office/drawing/2014/main" id="{E5474095-06F7-4B89-8762-D624D2E5CD03}"/>
                  </a:ext>
                </a:extLst>
              </p:cNvPr>
              <p:cNvSpPr>
                <a:spLocks noChangeAspect="1"/>
              </p:cNvSpPr>
              <p:nvPr/>
            </p:nvSpPr>
            <p:spPr>
              <a:xfrm>
                <a:off x="8244407" y="2383110"/>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sp>
            <p:nvSpPr>
              <p:cNvPr id="130" name="Rectangle 129">
                <a:extLst>
                  <a:ext uri="{FF2B5EF4-FFF2-40B4-BE49-F238E27FC236}">
                    <a16:creationId xmlns:a16="http://schemas.microsoft.com/office/drawing/2014/main" id="{F0B093AF-7678-46E9-9F3A-57E77F07CD3B}"/>
                  </a:ext>
                </a:extLst>
              </p:cNvPr>
              <p:cNvSpPr>
                <a:spLocks noChangeAspect="1"/>
              </p:cNvSpPr>
              <p:nvPr/>
            </p:nvSpPr>
            <p:spPr>
              <a:xfrm>
                <a:off x="8493604"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grpSp>
        <p:cxnSp>
          <p:nvCxnSpPr>
            <p:cNvPr id="126" name="Straight Arrow Connector 125">
              <a:extLst>
                <a:ext uri="{FF2B5EF4-FFF2-40B4-BE49-F238E27FC236}">
                  <a16:creationId xmlns:a16="http://schemas.microsoft.com/office/drawing/2014/main" id="{A5511E74-361F-4B08-A289-80D2C5EEBC27}"/>
                </a:ext>
              </a:extLst>
            </p:cNvPr>
            <p:cNvCxnSpPr>
              <a:cxnSpLocks/>
            </p:cNvCxnSpPr>
            <p:nvPr/>
          </p:nvCxnSpPr>
          <p:spPr>
            <a:xfrm flipV="1">
              <a:off x="5080095" y="4114134"/>
              <a:ext cx="0" cy="21305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27" name="Straight Arrow Connector 126">
              <a:extLst>
                <a:ext uri="{FF2B5EF4-FFF2-40B4-BE49-F238E27FC236}">
                  <a16:creationId xmlns:a16="http://schemas.microsoft.com/office/drawing/2014/main" id="{A84C9A15-8032-494E-B6C1-A55E1BE2D16F}"/>
                </a:ext>
              </a:extLst>
            </p:cNvPr>
            <p:cNvCxnSpPr>
              <a:cxnSpLocks/>
            </p:cNvCxnSpPr>
            <p:nvPr/>
          </p:nvCxnSpPr>
          <p:spPr>
            <a:xfrm flipV="1">
              <a:off x="5333608" y="4124190"/>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131" name="Group 130">
            <a:extLst>
              <a:ext uri="{FF2B5EF4-FFF2-40B4-BE49-F238E27FC236}">
                <a16:creationId xmlns:a16="http://schemas.microsoft.com/office/drawing/2014/main" id="{DA173C82-090A-42E7-B932-E082BA6E0703}"/>
              </a:ext>
            </a:extLst>
          </p:cNvPr>
          <p:cNvGrpSpPr/>
          <p:nvPr/>
        </p:nvGrpSpPr>
        <p:grpSpPr>
          <a:xfrm>
            <a:off x="4347374" y="4937085"/>
            <a:ext cx="759779" cy="253180"/>
            <a:chOff x="4993360" y="4108950"/>
            <a:chExt cx="759779" cy="253180"/>
          </a:xfrm>
        </p:grpSpPr>
        <p:grpSp>
          <p:nvGrpSpPr>
            <p:cNvPr id="132" name="Group 131">
              <a:extLst>
                <a:ext uri="{FF2B5EF4-FFF2-40B4-BE49-F238E27FC236}">
                  <a16:creationId xmlns:a16="http://schemas.microsoft.com/office/drawing/2014/main" id="{A557FCB2-242F-4FE8-90F8-0D90BBB0B5F0}"/>
                </a:ext>
              </a:extLst>
            </p:cNvPr>
            <p:cNvGrpSpPr/>
            <p:nvPr/>
          </p:nvGrpSpPr>
          <p:grpSpPr>
            <a:xfrm>
              <a:off x="4993360" y="4108950"/>
              <a:ext cx="759779" cy="253180"/>
              <a:chOff x="7989116" y="2383110"/>
              <a:chExt cx="759779" cy="253180"/>
            </a:xfrm>
          </p:grpSpPr>
          <p:sp>
            <p:nvSpPr>
              <p:cNvPr id="136" name="Rectangle 135">
                <a:extLst>
                  <a:ext uri="{FF2B5EF4-FFF2-40B4-BE49-F238E27FC236}">
                    <a16:creationId xmlns:a16="http://schemas.microsoft.com/office/drawing/2014/main" id="{5FB526C5-C993-48D7-BEC6-03423B13466E}"/>
                  </a:ext>
                </a:extLst>
              </p:cNvPr>
              <p:cNvSpPr>
                <a:spLocks noChangeAspect="1"/>
              </p:cNvSpPr>
              <p:nvPr/>
            </p:nvSpPr>
            <p:spPr>
              <a:xfrm>
                <a:off x="7989116"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sp>
            <p:nvSpPr>
              <p:cNvPr id="137" name="Rectangle 136">
                <a:extLst>
                  <a:ext uri="{FF2B5EF4-FFF2-40B4-BE49-F238E27FC236}">
                    <a16:creationId xmlns:a16="http://schemas.microsoft.com/office/drawing/2014/main" id="{69F543F2-6742-4A83-9E19-3D0A6411348A}"/>
                  </a:ext>
                </a:extLst>
              </p:cNvPr>
              <p:cNvSpPr>
                <a:spLocks noChangeAspect="1"/>
              </p:cNvSpPr>
              <p:nvPr/>
            </p:nvSpPr>
            <p:spPr>
              <a:xfrm>
                <a:off x="8244407" y="2383110"/>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sp>
            <p:nvSpPr>
              <p:cNvPr id="138" name="Rectangle 137">
                <a:extLst>
                  <a:ext uri="{FF2B5EF4-FFF2-40B4-BE49-F238E27FC236}">
                    <a16:creationId xmlns:a16="http://schemas.microsoft.com/office/drawing/2014/main" id="{A5798757-8EC4-4D8F-A427-52800F352AA1}"/>
                  </a:ext>
                </a:extLst>
              </p:cNvPr>
              <p:cNvSpPr>
                <a:spLocks noChangeAspect="1"/>
              </p:cNvSpPr>
              <p:nvPr/>
            </p:nvSpPr>
            <p:spPr>
              <a:xfrm>
                <a:off x="8493604"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grpSp>
        <p:cxnSp>
          <p:nvCxnSpPr>
            <p:cNvPr id="133" name="Straight Arrow Connector 132">
              <a:extLst>
                <a:ext uri="{FF2B5EF4-FFF2-40B4-BE49-F238E27FC236}">
                  <a16:creationId xmlns:a16="http://schemas.microsoft.com/office/drawing/2014/main" id="{CCA4A451-2554-42AA-A80F-A57D88C5AD7A}"/>
                </a:ext>
              </a:extLst>
            </p:cNvPr>
            <p:cNvCxnSpPr>
              <a:cxnSpLocks/>
            </p:cNvCxnSpPr>
            <p:nvPr/>
          </p:nvCxnSpPr>
          <p:spPr>
            <a:xfrm flipV="1">
              <a:off x="5080095" y="4114134"/>
              <a:ext cx="0" cy="21305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34" name="Straight Arrow Connector 133">
              <a:extLst>
                <a:ext uri="{FF2B5EF4-FFF2-40B4-BE49-F238E27FC236}">
                  <a16:creationId xmlns:a16="http://schemas.microsoft.com/office/drawing/2014/main" id="{13E18141-41DA-4320-AC99-EFAA46F5AAA3}"/>
                </a:ext>
              </a:extLst>
            </p:cNvPr>
            <p:cNvCxnSpPr>
              <a:cxnSpLocks/>
            </p:cNvCxnSpPr>
            <p:nvPr/>
          </p:nvCxnSpPr>
          <p:spPr>
            <a:xfrm flipV="1">
              <a:off x="5333608" y="4124190"/>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35" name="Straight Arrow Connector 134">
              <a:extLst>
                <a:ext uri="{FF2B5EF4-FFF2-40B4-BE49-F238E27FC236}">
                  <a16:creationId xmlns:a16="http://schemas.microsoft.com/office/drawing/2014/main" id="{4FD1957A-4D10-4772-A1A3-2B1819FD9615}"/>
                </a:ext>
              </a:extLst>
            </p:cNvPr>
            <p:cNvCxnSpPr>
              <a:cxnSpLocks/>
            </p:cNvCxnSpPr>
            <p:nvPr/>
          </p:nvCxnSpPr>
          <p:spPr>
            <a:xfrm flipV="1">
              <a:off x="5577092" y="4142036"/>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139" name="Group 138">
            <a:extLst>
              <a:ext uri="{FF2B5EF4-FFF2-40B4-BE49-F238E27FC236}">
                <a16:creationId xmlns:a16="http://schemas.microsoft.com/office/drawing/2014/main" id="{5541D3EF-2153-4A74-ABC4-10B1B4069F2A}"/>
              </a:ext>
            </a:extLst>
          </p:cNvPr>
          <p:cNvGrpSpPr/>
          <p:nvPr/>
        </p:nvGrpSpPr>
        <p:grpSpPr>
          <a:xfrm>
            <a:off x="8252698" y="4201160"/>
            <a:ext cx="759779" cy="253359"/>
            <a:chOff x="4993360" y="4108771"/>
            <a:chExt cx="759779" cy="253359"/>
          </a:xfrm>
        </p:grpSpPr>
        <p:grpSp>
          <p:nvGrpSpPr>
            <p:cNvPr id="140" name="Group 139">
              <a:extLst>
                <a:ext uri="{FF2B5EF4-FFF2-40B4-BE49-F238E27FC236}">
                  <a16:creationId xmlns:a16="http://schemas.microsoft.com/office/drawing/2014/main" id="{FB285981-5D6D-43DF-AC5F-448141B8958D}"/>
                </a:ext>
              </a:extLst>
            </p:cNvPr>
            <p:cNvGrpSpPr/>
            <p:nvPr/>
          </p:nvGrpSpPr>
          <p:grpSpPr>
            <a:xfrm>
              <a:off x="4993360" y="4108771"/>
              <a:ext cx="759779" cy="253359"/>
              <a:chOff x="7989116" y="2382931"/>
              <a:chExt cx="759779" cy="253359"/>
            </a:xfrm>
          </p:grpSpPr>
          <p:sp>
            <p:nvSpPr>
              <p:cNvPr id="145" name="Rectangle 144">
                <a:extLst>
                  <a:ext uri="{FF2B5EF4-FFF2-40B4-BE49-F238E27FC236}">
                    <a16:creationId xmlns:a16="http://schemas.microsoft.com/office/drawing/2014/main" id="{798322FF-6979-4953-8D58-0B411204D75A}"/>
                  </a:ext>
                </a:extLst>
              </p:cNvPr>
              <p:cNvSpPr>
                <a:spLocks noChangeAspect="1"/>
              </p:cNvSpPr>
              <p:nvPr/>
            </p:nvSpPr>
            <p:spPr>
              <a:xfrm>
                <a:off x="7989116"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sp>
            <p:nvSpPr>
              <p:cNvPr id="146" name="Rectangle 145">
                <a:extLst>
                  <a:ext uri="{FF2B5EF4-FFF2-40B4-BE49-F238E27FC236}">
                    <a16:creationId xmlns:a16="http://schemas.microsoft.com/office/drawing/2014/main" id="{D1821069-B507-4FD9-8A68-3AD91B069A94}"/>
                  </a:ext>
                </a:extLst>
              </p:cNvPr>
              <p:cNvSpPr>
                <a:spLocks noChangeAspect="1"/>
              </p:cNvSpPr>
              <p:nvPr/>
            </p:nvSpPr>
            <p:spPr>
              <a:xfrm>
                <a:off x="8244407" y="2383110"/>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sp>
            <p:nvSpPr>
              <p:cNvPr id="147" name="Rectangle 146">
                <a:extLst>
                  <a:ext uri="{FF2B5EF4-FFF2-40B4-BE49-F238E27FC236}">
                    <a16:creationId xmlns:a16="http://schemas.microsoft.com/office/drawing/2014/main" id="{A7195378-8281-4ACF-BD3D-0F8D107A601C}"/>
                  </a:ext>
                </a:extLst>
              </p:cNvPr>
              <p:cNvSpPr>
                <a:spLocks noChangeAspect="1"/>
              </p:cNvSpPr>
              <p:nvPr/>
            </p:nvSpPr>
            <p:spPr>
              <a:xfrm>
                <a:off x="8493604" y="2382931"/>
                <a:ext cx="255291" cy="252783"/>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grpSp>
        <p:cxnSp>
          <p:nvCxnSpPr>
            <p:cNvPr id="141" name="Straight Arrow Connector 140">
              <a:extLst>
                <a:ext uri="{FF2B5EF4-FFF2-40B4-BE49-F238E27FC236}">
                  <a16:creationId xmlns:a16="http://schemas.microsoft.com/office/drawing/2014/main" id="{FE757F49-0EAF-4152-A9D6-AD7B29332850}"/>
                </a:ext>
              </a:extLst>
            </p:cNvPr>
            <p:cNvCxnSpPr>
              <a:cxnSpLocks/>
            </p:cNvCxnSpPr>
            <p:nvPr/>
          </p:nvCxnSpPr>
          <p:spPr>
            <a:xfrm flipV="1">
              <a:off x="5080095" y="4114134"/>
              <a:ext cx="0" cy="21305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42" name="Straight Arrow Connector 141">
              <a:extLst>
                <a:ext uri="{FF2B5EF4-FFF2-40B4-BE49-F238E27FC236}">
                  <a16:creationId xmlns:a16="http://schemas.microsoft.com/office/drawing/2014/main" id="{F0989430-2A67-4684-BB0B-2437C78DB5A7}"/>
                </a:ext>
              </a:extLst>
            </p:cNvPr>
            <p:cNvCxnSpPr>
              <a:cxnSpLocks/>
            </p:cNvCxnSpPr>
            <p:nvPr/>
          </p:nvCxnSpPr>
          <p:spPr>
            <a:xfrm>
              <a:off x="5167343" y="4116570"/>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43" name="Straight Arrow Connector 142">
              <a:extLst>
                <a:ext uri="{FF2B5EF4-FFF2-40B4-BE49-F238E27FC236}">
                  <a16:creationId xmlns:a16="http://schemas.microsoft.com/office/drawing/2014/main" id="{23945F02-E66B-4570-AB60-D305CEB7D5E5}"/>
                </a:ext>
              </a:extLst>
            </p:cNvPr>
            <p:cNvCxnSpPr>
              <a:cxnSpLocks/>
            </p:cNvCxnSpPr>
            <p:nvPr/>
          </p:nvCxnSpPr>
          <p:spPr>
            <a:xfrm flipV="1">
              <a:off x="5333608" y="4124190"/>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44" name="Straight Arrow Connector 143">
              <a:extLst>
                <a:ext uri="{FF2B5EF4-FFF2-40B4-BE49-F238E27FC236}">
                  <a16:creationId xmlns:a16="http://schemas.microsoft.com/office/drawing/2014/main" id="{FCAF2AD3-9B82-480E-8B03-1F4398DB9D10}"/>
                </a:ext>
              </a:extLst>
            </p:cNvPr>
            <p:cNvCxnSpPr>
              <a:cxnSpLocks/>
            </p:cNvCxnSpPr>
            <p:nvPr/>
          </p:nvCxnSpPr>
          <p:spPr>
            <a:xfrm flipV="1">
              <a:off x="5577092" y="4142036"/>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148" name="Group 147">
            <a:extLst>
              <a:ext uri="{FF2B5EF4-FFF2-40B4-BE49-F238E27FC236}">
                <a16:creationId xmlns:a16="http://schemas.microsoft.com/office/drawing/2014/main" id="{ED952D63-DA3A-43B6-AB81-BA92EAE18F47}"/>
              </a:ext>
            </a:extLst>
          </p:cNvPr>
          <p:cNvGrpSpPr/>
          <p:nvPr/>
        </p:nvGrpSpPr>
        <p:grpSpPr>
          <a:xfrm>
            <a:off x="8269888" y="4556214"/>
            <a:ext cx="759779" cy="253180"/>
            <a:chOff x="4993360" y="4108950"/>
            <a:chExt cx="759779" cy="253180"/>
          </a:xfrm>
        </p:grpSpPr>
        <p:grpSp>
          <p:nvGrpSpPr>
            <p:cNvPr id="149" name="Group 148">
              <a:extLst>
                <a:ext uri="{FF2B5EF4-FFF2-40B4-BE49-F238E27FC236}">
                  <a16:creationId xmlns:a16="http://schemas.microsoft.com/office/drawing/2014/main" id="{BA7467B3-C0E8-49F8-BAB9-DA06F9E2663D}"/>
                </a:ext>
              </a:extLst>
            </p:cNvPr>
            <p:cNvGrpSpPr/>
            <p:nvPr/>
          </p:nvGrpSpPr>
          <p:grpSpPr>
            <a:xfrm>
              <a:off x="4993360" y="4108950"/>
              <a:ext cx="759779" cy="253180"/>
              <a:chOff x="7989116" y="2383110"/>
              <a:chExt cx="759779" cy="253180"/>
            </a:xfrm>
          </p:grpSpPr>
          <p:sp>
            <p:nvSpPr>
              <p:cNvPr id="155" name="Rectangle 154">
                <a:extLst>
                  <a:ext uri="{FF2B5EF4-FFF2-40B4-BE49-F238E27FC236}">
                    <a16:creationId xmlns:a16="http://schemas.microsoft.com/office/drawing/2014/main" id="{34964D76-8854-4554-BB1E-EA48B0C4A715}"/>
                  </a:ext>
                </a:extLst>
              </p:cNvPr>
              <p:cNvSpPr>
                <a:spLocks noChangeAspect="1"/>
              </p:cNvSpPr>
              <p:nvPr/>
            </p:nvSpPr>
            <p:spPr>
              <a:xfrm>
                <a:off x="7989116"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sp>
            <p:nvSpPr>
              <p:cNvPr id="156" name="Rectangle 155">
                <a:extLst>
                  <a:ext uri="{FF2B5EF4-FFF2-40B4-BE49-F238E27FC236}">
                    <a16:creationId xmlns:a16="http://schemas.microsoft.com/office/drawing/2014/main" id="{485C5C2D-63B9-4962-AB0F-7163189DB649}"/>
                  </a:ext>
                </a:extLst>
              </p:cNvPr>
              <p:cNvSpPr>
                <a:spLocks noChangeAspect="1"/>
              </p:cNvSpPr>
              <p:nvPr/>
            </p:nvSpPr>
            <p:spPr>
              <a:xfrm>
                <a:off x="8244407" y="2383110"/>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sp>
            <p:nvSpPr>
              <p:cNvPr id="157" name="Rectangle 156">
                <a:extLst>
                  <a:ext uri="{FF2B5EF4-FFF2-40B4-BE49-F238E27FC236}">
                    <a16:creationId xmlns:a16="http://schemas.microsoft.com/office/drawing/2014/main" id="{8FD78DC7-0682-475A-8977-A0ADC05B9F72}"/>
                  </a:ext>
                </a:extLst>
              </p:cNvPr>
              <p:cNvSpPr>
                <a:spLocks noChangeAspect="1"/>
              </p:cNvSpPr>
              <p:nvPr/>
            </p:nvSpPr>
            <p:spPr>
              <a:xfrm>
                <a:off x="8493604"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grpSp>
        <p:cxnSp>
          <p:nvCxnSpPr>
            <p:cNvPr id="150" name="Straight Arrow Connector 149">
              <a:extLst>
                <a:ext uri="{FF2B5EF4-FFF2-40B4-BE49-F238E27FC236}">
                  <a16:creationId xmlns:a16="http://schemas.microsoft.com/office/drawing/2014/main" id="{7EB24227-D7A0-443A-95C1-1310DE5C9958}"/>
                </a:ext>
              </a:extLst>
            </p:cNvPr>
            <p:cNvCxnSpPr>
              <a:cxnSpLocks/>
            </p:cNvCxnSpPr>
            <p:nvPr/>
          </p:nvCxnSpPr>
          <p:spPr>
            <a:xfrm flipV="1">
              <a:off x="5080095" y="4114134"/>
              <a:ext cx="0" cy="21305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51" name="Straight Arrow Connector 150">
              <a:extLst>
                <a:ext uri="{FF2B5EF4-FFF2-40B4-BE49-F238E27FC236}">
                  <a16:creationId xmlns:a16="http://schemas.microsoft.com/office/drawing/2014/main" id="{08BE6B75-BDB9-470A-BC00-28A25B920056}"/>
                </a:ext>
              </a:extLst>
            </p:cNvPr>
            <p:cNvCxnSpPr>
              <a:cxnSpLocks/>
            </p:cNvCxnSpPr>
            <p:nvPr/>
          </p:nvCxnSpPr>
          <p:spPr>
            <a:xfrm>
              <a:off x="5167343" y="4116570"/>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52" name="Straight Arrow Connector 151">
              <a:extLst>
                <a:ext uri="{FF2B5EF4-FFF2-40B4-BE49-F238E27FC236}">
                  <a16:creationId xmlns:a16="http://schemas.microsoft.com/office/drawing/2014/main" id="{F9978EF3-C90D-48A0-B237-1C8EC15D50D8}"/>
                </a:ext>
              </a:extLst>
            </p:cNvPr>
            <p:cNvCxnSpPr>
              <a:cxnSpLocks/>
            </p:cNvCxnSpPr>
            <p:nvPr/>
          </p:nvCxnSpPr>
          <p:spPr>
            <a:xfrm flipV="1">
              <a:off x="5333608" y="4124190"/>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53" name="Straight Arrow Connector 152">
              <a:extLst>
                <a:ext uri="{FF2B5EF4-FFF2-40B4-BE49-F238E27FC236}">
                  <a16:creationId xmlns:a16="http://schemas.microsoft.com/office/drawing/2014/main" id="{16090879-4E89-42E1-A28F-74A6FA03EDA4}"/>
                </a:ext>
              </a:extLst>
            </p:cNvPr>
            <p:cNvCxnSpPr>
              <a:cxnSpLocks/>
            </p:cNvCxnSpPr>
            <p:nvPr/>
          </p:nvCxnSpPr>
          <p:spPr>
            <a:xfrm>
              <a:off x="5420856" y="4126626"/>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54" name="Straight Arrow Connector 153">
              <a:extLst>
                <a:ext uri="{FF2B5EF4-FFF2-40B4-BE49-F238E27FC236}">
                  <a16:creationId xmlns:a16="http://schemas.microsoft.com/office/drawing/2014/main" id="{E5F0FBC1-F8C6-4CD3-82AD-673B0F8FDFFA}"/>
                </a:ext>
              </a:extLst>
            </p:cNvPr>
            <p:cNvCxnSpPr>
              <a:cxnSpLocks/>
            </p:cNvCxnSpPr>
            <p:nvPr/>
          </p:nvCxnSpPr>
          <p:spPr>
            <a:xfrm flipV="1">
              <a:off x="5577092" y="4142036"/>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158" name="Group 157">
            <a:extLst>
              <a:ext uri="{FF2B5EF4-FFF2-40B4-BE49-F238E27FC236}">
                <a16:creationId xmlns:a16="http://schemas.microsoft.com/office/drawing/2014/main" id="{03878179-0DF5-4A6B-8D72-AECBBC4A8CE6}"/>
              </a:ext>
            </a:extLst>
          </p:cNvPr>
          <p:cNvGrpSpPr/>
          <p:nvPr/>
        </p:nvGrpSpPr>
        <p:grpSpPr>
          <a:xfrm>
            <a:off x="8269888" y="4955999"/>
            <a:ext cx="759779" cy="253180"/>
            <a:chOff x="4993360" y="4108950"/>
            <a:chExt cx="759779" cy="253180"/>
          </a:xfrm>
        </p:grpSpPr>
        <p:grpSp>
          <p:nvGrpSpPr>
            <p:cNvPr id="159" name="Group 158">
              <a:extLst>
                <a:ext uri="{FF2B5EF4-FFF2-40B4-BE49-F238E27FC236}">
                  <a16:creationId xmlns:a16="http://schemas.microsoft.com/office/drawing/2014/main" id="{89858D8B-981B-4E42-91E4-14D6F02B4BD1}"/>
                </a:ext>
              </a:extLst>
            </p:cNvPr>
            <p:cNvGrpSpPr/>
            <p:nvPr/>
          </p:nvGrpSpPr>
          <p:grpSpPr>
            <a:xfrm>
              <a:off x="4993360" y="4108950"/>
              <a:ext cx="759779" cy="253180"/>
              <a:chOff x="7989116" y="2383110"/>
              <a:chExt cx="759779" cy="253180"/>
            </a:xfrm>
          </p:grpSpPr>
          <p:sp>
            <p:nvSpPr>
              <p:cNvPr id="166" name="Rectangle 165">
                <a:extLst>
                  <a:ext uri="{FF2B5EF4-FFF2-40B4-BE49-F238E27FC236}">
                    <a16:creationId xmlns:a16="http://schemas.microsoft.com/office/drawing/2014/main" id="{D017372D-DEFF-470E-BBF8-F3FF62B07DB0}"/>
                  </a:ext>
                </a:extLst>
              </p:cNvPr>
              <p:cNvSpPr>
                <a:spLocks noChangeAspect="1"/>
              </p:cNvSpPr>
              <p:nvPr/>
            </p:nvSpPr>
            <p:spPr>
              <a:xfrm>
                <a:off x="7989116"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sp>
            <p:nvSpPr>
              <p:cNvPr id="167" name="Rectangle 166">
                <a:extLst>
                  <a:ext uri="{FF2B5EF4-FFF2-40B4-BE49-F238E27FC236}">
                    <a16:creationId xmlns:a16="http://schemas.microsoft.com/office/drawing/2014/main" id="{CA997AFE-78D9-4F44-BF8E-3814EA0746BC}"/>
                  </a:ext>
                </a:extLst>
              </p:cNvPr>
              <p:cNvSpPr>
                <a:spLocks noChangeAspect="1"/>
              </p:cNvSpPr>
              <p:nvPr/>
            </p:nvSpPr>
            <p:spPr>
              <a:xfrm>
                <a:off x="8244407" y="2383110"/>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sp>
            <p:nvSpPr>
              <p:cNvPr id="168" name="Rectangle 167">
                <a:extLst>
                  <a:ext uri="{FF2B5EF4-FFF2-40B4-BE49-F238E27FC236}">
                    <a16:creationId xmlns:a16="http://schemas.microsoft.com/office/drawing/2014/main" id="{61308837-F373-47A7-ACF0-39B7B584F70C}"/>
                  </a:ext>
                </a:extLst>
              </p:cNvPr>
              <p:cNvSpPr>
                <a:spLocks noChangeAspect="1"/>
              </p:cNvSpPr>
              <p:nvPr/>
            </p:nvSpPr>
            <p:spPr>
              <a:xfrm>
                <a:off x="8493604"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grpSp>
        <p:cxnSp>
          <p:nvCxnSpPr>
            <p:cNvPr id="160" name="Straight Arrow Connector 159">
              <a:extLst>
                <a:ext uri="{FF2B5EF4-FFF2-40B4-BE49-F238E27FC236}">
                  <a16:creationId xmlns:a16="http://schemas.microsoft.com/office/drawing/2014/main" id="{4D0FBBE3-D8A9-477F-88B3-922F710EC356}"/>
                </a:ext>
              </a:extLst>
            </p:cNvPr>
            <p:cNvCxnSpPr>
              <a:cxnSpLocks/>
            </p:cNvCxnSpPr>
            <p:nvPr/>
          </p:nvCxnSpPr>
          <p:spPr>
            <a:xfrm flipV="1">
              <a:off x="5080095" y="4114134"/>
              <a:ext cx="0" cy="21305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61" name="Straight Arrow Connector 160">
              <a:extLst>
                <a:ext uri="{FF2B5EF4-FFF2-40B4-BE49-F238E27FC236}">
                  <a16:creationId xmlns:a16="http://schemas.microsoft.com/office/drawing/2014/main" id="{1B2A2E99-A704-4047-A42C-CE77E14CD32D}"/>
                </a:ext>
              </a:extLst>
            </p:cNvPr>
            <p:cNvCxnSpPr>
              <a:cxnSpLocks/>
            </p:cNvCxnSpPr>
            <p:nvPr/>
          </p:nvCxnSpPr>
          <p:spPr>
            <a:xfrm>
              <a:off x="5167343" y="4116570"/>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62" name="Straight Arrow Connector 161">
              <a:extLst>
                <a:ext uri="{FF2B5EF4-FFF2-40B4-BE49-F238E27FC236}">
                  <a16:creationId xmlns:a16="http://schemas.microsoft.com/office/drawing/2014/main" id="{08FCB3A1-AD4F-4113-B3BD-156547E52E53}"/>
                </a:ext>
              </a:extLst>
            </p:cNvPr>
            <p:cNvCxnSpPr>
              <a:cxnSpLocks/>
            </p:cNvCxnSpPr>
            <p:nvPr/>
          </p:nvCxnSpPr>
          <p:spPr>
            <a:xfrm flipV="1">
              <a:off x="5333608" y="4124190"/>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63" name="Straight Arrow Connector 162">
              <a:extLst>
                <a:ext uri="{FF2B5EF4-FFF2-40B4-BE49-F238E27FC236}">
                  <a16:creationId xmlns:a16="http://schemas.microsoft.com/office/drawing/2014/main" id="{FF31DA7A-3346-4F85-A7E1-86B269DDE413}"/>
                </a:ext>
              </a:extLst>
            </p:cNvPr>
            <p:cNvCxnSpPr>
              <a:cxnSpLocks/>
            </p:cNvCxnSpPr>
            <p:nvPr/>
          </p:nvCxnSpPr>
          <p:spPr>
            <a:xfrm>
              <a:off x="5420856" y="4126626"/>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64" name="Straight Arrow Connector 163">
              <a:extLst>
                <a:ext uri="{FF2B5EF4-FFF2-40B4-BE49-F238E27FC236}">
                  <a16:creationId xmlns:a16="http://schemas.microsoft.com/office/drawing/2014/main" id="{A9E22033-0D35-4747-A4DF-CD95FEA36FD6}"/>
                </a:ext>
              </a:extLst>
            </p:cNvPr>
            <p:cNvCxnSpPr>
              <a:cxnSpLocks/>
            </p:cNvCxnSpPr>
            <p:nvPr/>
          </p:nvCxnSpPr>
          <p:spPr>
            <a:xfrm flipV="1">
              <a:off x="5577092" y="4142036"/>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65" name="Straight Arrow Connector 164">
              <a:extLst>
                <a:ext uri="{FF2B5EF4-FFF2-40B4-BE49-F238E27FC236}">
                  <a16:creationId xmlns:a16="http://schemas.microsoft.com/office/drawing/2014/main" id="{AF58AD15-83FB-447F-A273-D20406487610}"/>
                </a:ext>
              </a:extLst>
            </p:cNvPr>
            <p:cNvCxnSpPr>
              <a:cxnSpLocks/>
            </p:cNvCxnSpPr>
            <p:nvPr/>
          </p:nvCxnSpPr>
          <p:spPr>
            <a:xfrm>
              <a:off x="5664340" y="4144472"/>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169" name="Group 168">
            <a:extLst>
              <a:ext uri="{FF2B5EF4-FFF2-40B4-BE49-F238E27FC236}">
                <a16:creationId xmlns:a16="http://schemas.microsoft.com/office/drawing/2014/main" id="{38C245A7-1611-4BFD-9DCB-59CEBC8883E8}"/>
              </a:ext>
            </a:extLst>
          </p:cNvPr>
          <p:cNvGrpSpPr/>
          <p:nvPr/>
        </p:nvGrpSpPr>
        <p:grpSpPr>
          <a:xfrm>
            <a:off x="4357898" y="4208369"/>
            <a:ext cx="759779" cy="253180"/>
            <a:chOff x="4993360" y="4108950"/>
            <a:chExt cx="759779" cy="253180"/>
          </a:xfrm>
        </p:grpSpPr>
        <p:grpSp>
          <p:nvGrpSpPr>
            <p:cNvPr id="170" name="Group 169">
              <a:extLst>
                <a:ext uri="{FF2B5EF4-FFF2-40B4-BE49-F238E27FC236}">
                  <a16:creationId xmlns:a16="http://schemas.microsoft.com/office/drawing/2014/main" id="{C4C78849-6CCA-40FC-AB45-8A20F5917C95}"/>
                </a:ext>
              </a:extLst>
            </p:cNvPr>
            <p:cNvGrpSpPr/>
            <p:nvPr/>
          </p:nvGrpSpPr>
          <p:grpSpPr>
            <a:xfrm>
              <a:off x="4993360" y="4108950"/>
              <a:ext cx="759779" cy="253180"/>
              <a:chOff x="7989116" y="2383110"/>
              <a:chExt cx="759779" cy="253180"/>
            </a:xfrm>
          </p:grpSpPr>
          <p:sp>
            <p:nvSpPr>
              <p:cNvPr id="173" name="Rectangle 172">
                <a:extLst>
                  <a:ext uri="{FF2B5EF4-FFF2-40B4-BE49-F238E27FC236}">
                    <a16:creationId xmlns:a16="http://schemas.microsoft.com/office/drawing/2014/main" id="{B1FABC4C-30E2-4C45-878A-9CB5745CC588}"/>
                  </a:ext>
                </a:extLst>
              </p:cNvPr>
              <p:cNvSpPr>
                <a:spLocks noChangeAspect="1"/>
              </p:cNvSpPr>
              <p:nvPr/>
            </p:nvSpPr>
            <p:spPr>
              <a:xfrm>
                <a:off x="7989116"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sp>
            <p:nvSpPr>
              <p:cNvPr id="174" name="Rectangle 173">
                <a:extLst>
                  <a:ext uri="{FF2B5EF4-FFF2-40B4-BE49-F238E27FC236}">
                    <a16:creationId xmlns:a16="http://schemas.microsoft.com/office/drawing/2014/main" id="{D47B1930-0D9B-4ECC-A28C-2BD14F51A081}"/>
                  </a:ext>
                </a:extLst>
              </p:cNvPr>
              <p:cNvSpPr>
                <a:spLocks noChangeAspect="1"/>
              </p:cNvSpPr>
              <p:nvPr/>
            </p:nvSpPr>
            <p:spPr>
              <a:xfrm>
                <a:off x="8244407" y="2383110"/>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sp>
            <p:nvSpPr>
              <p:cNvPr id="175" name="Rectangle 174">
                <a:extLst>
                  <a:ext uri="{FF2B5EF4-FFF2-40B4-BE49-F238E27FC236}">
                    <a16:creationId xmlns:a16="http://schemas.microsoft.com/office/drawing/2014/main" id="{36F3CB54-363F-4A46-BE73-680D4B10853F}"/>
                  </a:ext>
                </a:extLst>
              </p:cNvPr>
              <p:cNvSpPr>
                <a:spLocks noChangeAspect="1"/>
              </p:cNvSpPr>
              <p:nvPr/>
            </p:nvSpPr>
            <p:spPr>
              <a:xfrm>
                <a:off x="8493604"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grpSp>
        <p:cxnSp>
          <p:nvCxnSpPr>
            <p:cNvPr id="171" name="Straight Arrow Connector 170">
              <a:extLst>
                <a:ext uri="{FF2B5EF4-FFF2-40B4-BE49-F238E27FC236}">
                  <a16:creationId xmlns:a16="http://schemas.microsoft.com/office/drawing/2014/main" id="{55FAA29C-1BD6-4D58-82BB-2B6CC0629225}"/>
                </a:ext>
              </a:extLst>
            </p:cNvPr>
            <p:cNvCxnSpPr>
              <a:cxnSpLocks/>
            </p:cNvCxnSpPr>
            <p:nvPr/>
          </p:nvCxnSpPr>
          <p:spPr>
            <a:xfrm flipV="1">
              <a:off x="5080095" y="4114134"/>
              <a:ext cx="0" cy="21305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sp>
        <p:nvSpPr>
          <p:cNvPr id="11" name="TextBox 10">
            <a:extLst>
              <a:ext uri="{FF2B5EF4-FFF2-40B4-BE49-F238E27FC236}">
                <a16:creationId xmlns:a16="http://schemas.microsoft.com/office/drawing/2014/main" id="{FD35C08B-16D3-44B3-B81B-25D7E925042A}"/>
              </a:ext>
            </a:extLst>
          </p:cNvPr>
          <p:cNvSpPr txBox="1"/>
          <p:nvPr/>
        </p:nvSpPr>
        <p:spPr>
          <a:xfrm>
            <a:off x="1001070" y="5519937"/>
            <a:ext cx="9632687" cy="1228221"/>
          </a:xfrm>
          <a:prstGeom prst="rect">
            <a:avLst/>
          </a:prstGeom>
          <a:noFill/>
          <a:ln w="28575">
            <a:solidFill>
              <a:srgbClr val="0070C0"/>
            </a:solidFill>
          </a:ln>
        </p:spPr>
        <p:txBody>
          <a:bodyPr wrap="square" rtlCol="0">
            <a:spAutoFit/>
          </a:bodyPr>
          <a:lstStyle/>
          <a:p>
            <a:pPr>
              <a:lnSpc>
                <a:spcPct val="150000"/>
              </a:lnSpc>
            </a:pPr>
            <a:r>
              <a:rPr lang="en-GB" sz="2600"/>
              <a:t>If </a:t>
            </a:r>
            <a:r>
              <a:rPr lang="en-GB" sz="2600" dirty="0"/>
              <a:t>more than one orbital in subshell is available, electrons will fill empty orbitals before pairing in one of them</a:t>
            </a:r>
          </a:p>
        </p:txBody>
      </p:sp>
      <p:sp>
        <p:nvSpPr>
          <p:cNvPr id="179" name="TextBox 178">
            <a:extLst>
              <a:ext uri="{FF2B5EF4-FFF2-40B4-BE49-F238E27FC236}">
                <a16:creationId xmlns:a16="http://schemas.microsoft.com/office/drawing/2014/main" id="{2FD6D76F-ED90-4142-8D0E-043200E96038}"/>
              </a:ext>
            </a:extLst>
          </p:cNvPr>
          <p:cNvSpPr txBox="1"/>
          <p:nvPr/>
        </p:nvSpPr>
        <p:spPr>
          <a:xfrm>
            <a:off x="3643284" y="3841200"/>
            <a:ext cx="679688" cy="400110"/>
          </a:xfrm>
          <a:prstGeom prst="rect">
            <a:avLst/>
          </a:prstGeom>
          <a:noFill/>
        </p:spPr>
        <p:txBody>
          <a:bodyPr wrap="square">
            <a:spAutoFit/>
          </a:bodyPr>
          <a:lstStyle/>
          <a:p>
            <a:r>
              <a:rPr lang="en-GB" sz="2000" b="1">
                <a:solidFill>
                  <a:srgbClr val="FF66FF"/>
                </a:solidFill>
                <a:cs typeface="Calibri" panose="020F0502020204030204" pitchFamily="34" charset="0"/>
              </a:rPr>
              <a:t>1s</a:t>
            </a:r>
            <a:endParaRPr lang="en-GB" sz="2000" b="1">
              <a:solidFill>
                <a:srgbClr val="FF66FF"/>
              </a:solidFill>
            </a:endParaRPr>
          </a:p>
        </p:txBody>
      </p:sp>
      <p:sp>
        <p:nvSpPr>
          <p:cNvPr id="180" name="TextBox 179">
            <a:extLst>
              <a:ext uri="{FF2B5EF4-FFF2-40B4-BE49-F238E27FC236}">
                <a16:creationId xmlns:a16="http://schemas.microsoft.com/office/drawing/2014/main" id="{35AD3E44-1BC8-4A53-9A39-F4A1E4206A38}"/>
              </a:ext>
            </a:extLst>
          </p:cNvPr>
          <p:cNvSpPr txBox="1"/>
          <p:nvPr/>
        </p:nvSpPr>
        <p:spPr>
          <a:xfrm>
            <a:off x="3964294" y="3841776"/>
            <a:ext cx="679688" cy="400110"/>
          </a:xfrm>
          <a:prstGeom prst="rect">
            <a:avLst/>
          </a:prstGeom>
          <a:noFill/>
        </p:spPr>
        <p:txBody>
          <a:bodyPr wrap="square">
            <a:spAutoFit/>
          </a:bodyPr>
          <a:lstStyle/>
          <a:p>
            <a:r>
              <a:rPr lang="en-GB" sz="2000" b="1">
                <a:solidFill>
                  <a:srgbClr val="FF66FF"/>
                </a:solidFill>
                <a:cs typeface="Calibri" panose="020F0502020204030204" pitchFamily="34" charset="0"/>
              </a:rPr>
              <a:t>2s</a:t>
            </a:r>
            <a:endParaRPr lang="en-GB" sz="2000" b="1">
              <a:solidFill>
                <a:srgbClr val="FF66FF"/>
              </a:solidFill>
            </a:endParaRPr>
          </a:p>
        </p:txBody>
      </p:sp>
      <p:sp>
        <p:nvSpPr>
          <p:cNvPr id="181" name="TextBox 180">
            <a:extLst>
              <a:ext uri="{FF2B5EF4-FFF2-40B4-BE49-F238E27FC236}">
                <a16:creationId xmlns:a16="http://schemas.microsoft.com/office/drawing/2014/main" id="{B11BFDF3-62A8-4E78-8C16-72A1A918FB0F}"/>
              </a:ext>
            </a:extLst>
          </p:cNvPr>
          <p:cNvSpPr txBox="1"/>
          <p:nvPr/>
        </p:nvSpPr>
        <p:spPr>
          <a:xfrm>
            <a:off x="4492723" y="3871834"/>
            <a:ext cx="679688" cy="400110"/>
          </a:xfrm>
          <a:prstGeom prst="rect">
            <a:avLst/>
          </a:prstGeom>
          <a:noFill/>
        </p:spPr>
        <p:txBody>
          <a:bodyPr wrap="square">
            <a:spAutoFit/>
          </a:bodyPr>
          <a:lstStyle/>
          <a:p>
            <a:r>
              <a:rPr lang="en-GB" sz="2000" b="1">
                <a:solidFill>
                  <a:srgbClr val="FFC000"/>
                </a:solidFill>
                <a:cs typeface="Calibri" panose="020F0502020204030204" pitchFamily="34" charset="0"/>
              </a:rPr>
              <a:t>2p</a:t>
            </a:r>
            <a:endParaRPr lang="en-GB" sz="2000" b="1">
              <a:solidFill>
                <a:srgbClr val="FFC000"/>
              </a:solidFill>
            </a:endParaRPr>
          </a:p>
        </p:txBody>
      </p:sp>
      <p:sp>
        <p:nvSpPr>
          <p:cNvPr id="182" name="TextBox 181">
            <a:extLst>
              <a:ext uri="{FF2B5EF4-FFF2-40B4-BE49-F238E27FC236}">
                <a16:creationId xmlns:a16="http://schemas.microsoft.com/office/drawing/2014/main" id="{15173730-C079-482A-BE14-9E481AA8A835}"/>
              </a:ext>
            </a:extLst>
          </p:cNvPr>
          <p:cNvSpPr txBox="1"/>
          <p:nvPr/>
        </p:nvSpPr>
        <p:spPr>
          <a:xfrm>
            <a:off x="7550341" y="3829558"/>
            <a:ext cx="679688" cy="400110"/>
          </a:xfrm>
          <a:prstGeom prst="rect">
            <a:avLst/>
          </a:prstGeom>
          <a:noFill/>
        </p:spPr>
        <p:txBody>
          <a:bodyPr wrap="square">
            <a:spAutoFit/>
          </a:bodyPr>
          <a:lstStyle/>
          <a:p>
            <a:r>
              <a:rPr lang="en-GB" sz="2000" b="1">
                <a:solidFill>
                  <a:srgbClr val="FF66FF"/>
                </a:solidFill>
                <a:cs typeface="Calibri" panose="020F0502020204030204" pitchFamily="34" charset="0"/>
              </a:rPr>
              <a:t>1s</a:t>
            </a:r>
            <a:endParaRPr lang="en-GB" sz="2000" b="1">
              <a:solidFill>
                <a:srgbClr val="FF66FF"/>
              </a:solidFill>
            </a:endParaRPr>
          </a:p>
        </p:txBody>
      </p:sp>
      <p:sp>
        <p:nvSpPr>
          <p:cNvPr id="183" name="TextBox 182">
            <a:extLst>
              <a:ext uri="{FF2B5EF4-FFF2-40B4-BE49-F238E27FC236}">
                <a16:creationId xmlns:a16="http://schemas.microsoft.com/office/drawing/2014/main" id="{9AB38CF2-C006-4AB4-B6CC-F20F44AAD457}"/>
              </a:ext>
            </a:extLst>
          </p:cNvPr>
          <p:cNvSpPr txBox="1"/>
          <p:nvPr/>
        </p:nvSpPr>
        <p:spPr>
          <a:xfrm>
            <a:off x="7905421" y="3833421"/>
            <a:ext cx="679688" cy="400110"/>
          </a:xfrm>
          <a:prstGeom prst="rect">
            <a:avLst/>
          </a:prstGeom>
          <a:noFill/>
        </p:spPr>
        <p:txBody>
          <a:bodyPr wrap="square">
            <a:spAutoFit/>
          </a:bodyPr>
          <a:lstStyle/>
          <a:p>
            <a:r>
              <a:rPr lang="en-GB" sz="2000">
                <a:solidFill>
                  <a:srgbClr val="FF66FF"/>
                </a:solidFill>
                <a:cs typeface="Calibri" panose="020F0502020204030204" pitchFamily="34" charset="0"/>
              </a:rPr>
              <a:t>2s</a:t>
            </a:r>
            <a:endParaRPr lang="en-GB" sz="2000">
              <a:solidFill>
                <a:srgbClr val="FF66FF"/>
              </a:solidFill>
            </a:endParaRPr>
          </a:p>
        </p:txBody>
      </p:sp>
      <p:sp>
        <p:nvSpPr>
          <p:cNvPr id="184" name="TextBox 183">
            <a:extLst>
              <a:ext uri="{FF2B5EF4-FFF2-40B4-BE49-F238E27FC236}">
                <a16:creationId xmlns:a16="http://schemas.microsoft.com/office/drawing/2014/main" id="{C02B6248-6E1E-4284-AB5E-824A838BA915}"/>
              </a:ext>
            </a:extLst>
          </p:cNvPr>
          <p:cNvSpPr txBox="1"/>
          <p:nvPr/>
        </p:nvSpPr>
        <p:spPr>
          <a:xfrm>
            <a:off x="8342200" y="3843827"/>
            <a:ext cx="586867" cy="400110"/>
          </a:xfrm>
          <a:prstGeom prst="rect">
            <a:avLst/>
          </a:prstGeom>
          <a:noFill/>
        </p:spPr>
        <p:txBody>
          <a:bodyPr wrap="square">
            <a:spAutoFit/>
          </a:bodyPr>
          <a:lstStyle/>
          <a:p>
            <a:r>
              <a:rPr lang="en-GB" sz="2000" b="1">
                <a:solidFill>
                  <a:srgbClr val="FFC000"/>
                </a:solidFill>
                <a:cs typeface="Calibri" panose="020F0502020204030204" pitchFamily="34" charset="0"/>
              </a:rPr>
              <a:t>2p</a:t>
            </a:r>
            <a:endParaRPr lang="en-GB" sz="2000" b="1">
              <a:solidFill>
                <a:srgbClr val="FFC000"/>
              </a:solidFill>
            </a:endParaRPr>
          </a:p>
        </p:txBody>
      </p:sp>
      <p:grpSp>
        <p:nvGrpSpPr>
          <p:cNvPr id="7" name="Group 6">
            <a:extLst>
              <a:ext uri="{FF2B5EF4-FFF2-40B4-BE49-F238E27FC236}">
                <a16:creationId xmlns:a16="http://schemas.microsoft.com/office/drawing/2014/main" id="{9E68219B-45DD-425F-8A51-989A42B8BDFB}"/>
              </a:ext>
            </a:extLst>
          </p:cNvPr>
          <p:cNvGrpSpPr/>
          <p:nvPr/>
        </p:nvGrpSpPr>
        <p:grpSpPr>
          <a:xfrm>
            <a:off x="3127137" y="811940"/>
            <a:ext cx="4397991" cy="1086022"/>
            <a:chOff x="3115475" y="629644"/>
            <a:chExt cx="4397991" cy="1086022"/>
          </a:xfrm>
        </p:grpSpPr>
        <p:sp>
          <p:nvSpPr>
            <p:cNvPr id="3" name="TextBox 2">
              <a:extLst>
                <a:ext uri="{FF2B5EF4-FFF2-40B4-BE49-F238E27FC236}">
                  <a16:creationId xmlns:a16="http://schemas.microsoft.com/office/drawing/2014/main" id="{2E49D78E-6E94-4993-900C-F3C883E21667}"/>
                </a:ext>
              </a:extLst>
            </p:cNvPr>
            <p:cNvSpPr txBox="1"/>
            <p:nvPr/>
          </p:nvSpPr>
          <p:spPr>
            <a:xfrm>
              <a:off x="3115475" y="996665"/>
              <a:ext cx="942887" cy="400110"/>
            </a:xfrm>
            <a:prstGeom prst="rect">
              <a:avLst/>
            </a:prstGeom>
            <a:noFill/>
          </p:spPr>
          <p:txBody>
            <a:bodyPr wrap="none" rtlCol="0">
              <a:spAutoFit/>
            </a:bodyPr>
            <a:lstStyle/>
            <a:p>
              <a:r>
                <a:rPr lang="en-GB" sz="2000">
                  <a:cs typeface="Calibri" panose="020F0502020204030204" pitchFamily="34" charset="0"/>
                </a:rPr>
                <a:t>H    1s</a:t>
              </a:r>
              <a:r>
                <a:rPr lang="en-GB" sz="2000" baseline="30000">
                  <a:cs typeface="Calibri" panose="020F0502020204030204" pitchFamily="34" charset="0"/>
                </a:rPr>
                <a:t>1</a:t>
              </a:r>
            </a:p>
          </p:txBody>
        </p:sp>
        <p:sp>
          <p:nvSpPr>
            <p:cNvPr id="49" name="TextBox 48">
              <a:extLst>
                <a:ext uri="{FF2B5EF4-FFF2-40B4-BE49-F238E27FC236}">
                  <a16:creationId xmlns:a16="http://schemas.microsoft.com/office/drawing/2014/main" id="{3C98D43B-F950-4563-882A-158183CB8751}"/>
                </a:ext>
              </a:extLst>
            </p:cNvPr>
            <p:cNvSpPr txBox="1"/>
            <p:nvPr/>
          </p:nvSpPr>
          <p:spPr>
            <a:xfrm>
              <a:off x="3118645" y="1314709"/>
              <a:ext cx="930063" cy="400110"/>
            </a:xfrm>
            <a:prstGeom prst="rect">
              <a:avLst/>
            </a:prstGeom>
            <a:noFill/>
          </p:spPr>
          <p:txBody>
            <a:bodyPr wrap="none" rtlCol="0">
              <a:spAutoFit/>
            </a:bodyPr>
            <a:lstStyle/>
            <a:p>
              <a:r>
                <a:rPr lang="en-GB" sz="2000">
                  <a:cs typeface="Calibri" panose="020F0502020204030204" pitchFamily="34" charset="0"/>
                </a:rPr>
                <a:t>He  1s</a:t>
              </a:r>
              <a:r>
                <a:rPr lang="en-GB" sz="2000" baseline="30000">
                  <a:cs typeface="Calibri" panose="020F0502020204030204" pitchFamily="34" charset="0"/>
                </a:rPr>
                <a:t>2</a:t>
              </a:r>
            </a:p>
          </p:txBody>
        </p:sp>
        <p:grpSp>
          <p:nvGrpSpPr>
            <p:cNvPr id="51" name="Group 50">
              <a:extLst>
                <a:ext uri="{FF2B5EF4-FFF2-40B4-BE49-F238E27FC236}">
                  <a16:creationId xmlns:a16="http://schemas.microsoft.com/office/drawing/2014/main" id="{F3D743B8-A76B-4D20-9CF7-00BF0D2F41FF}"/>
                </a:ext>
              </a:extLst>
            </p:cNvPr>
            <p:cNvGrpSpPr/>
            <p:nvPr/>
          </p:nvGrpSpPr>
          <p:grpSpPr>
            <a:xfrm>
              <a:off x="4049614" y="1045132"/>
              <a:ext cx="255291" cy="252604"/>
              <a:chOff x="3524703" y="3159591"/>
              <a:chExt cx="255291" cy="252604"/>
            </a:xfrm>
          </p:grpSpPr>
          <p:sp>
            <p:nvSpPr>
              <p:cNvPr id="53" name="Rectangle 52">
                <a:extLst>
                  <a:ext uri="{FF2B5EF4-FFF2-40B4-BE49-F238E27FC236}">
                    <a16:creationId xmlns:a16="http://schemas.microsoft.com/office/drawing/2014/main" id="{0AD63F54-0708-42B8-8A76-0F6434046ED8}"/>
                  </a:ext>
                </a:extLst>
              </p:cNvPr>
              <p:cNvSpPr>
                <a:spLocks noChangeAspect="1"/>
              </p:cNvSpPr>
              <p:nvPr/>
            </p:nvSpPr>
            <p:spPr>
              <a:xfrm>
                <a:off x="3524703" y="3159591"/>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cxnSp>
            <p:nvCxnSpPr>
              <p:cNvPr id="54" name="Straight Arrow Connector 53">
                <a:extLst>
                  <a:ext uri="{FF2B5EF4-FFF2-40B4-BE49-F238E27FC236}">
                    <a16:creationId xmlns:a16="http://schemas.microsoft.com/office/drawing/2014/main" id="{2921DCDB-378A-464C-8C25-A8F5CEE7131D}"/>
                  </a:ext>
                </a:extLst>
              </p:cNvPr>
              <p:cNvCxnSpPr>
                <a:cxnSpLocks/>
              </p:cNvCxnSpPr>
              <p:nvPr/>
            </p:nvCxnSpPr>
            <p:spPr>
              <a:xfrm flipV="1">
                <a:off x="3616143" y="3190504"/>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4" name="Group 3">
              <a:extLst>
                <a:ext uri="{FF2B5EF4-FFF2-40B4-BE49-F238E27FC236}">
                  <a16:creationId xmlns:a16="http://schemas.microsoft.com/office/drawing/2014/main" id="{50123FAB-5C8F-4AD3-81CB-E9A56DB67756}"/>
                </a:ext>
              </a:extLst>
            </p:cNvPr>
            <p:cNvGrpSpPr/>
            <p:nvPr/>
          </p:nvGrpSpPr>
          <p:grpSpPr>
            <a:xfrm>
              <a:off x="4038502" y="1399930"/>
              <a:ext cx="255291" cy="252604"/>
              <a:chOff x="3832903" y="876329"/>
              <a:chExt cx="255291" cy="252604"/>
            </a:xfrm>
          </p:grpSpPr>
          <p:sp>
            <p:nvSpPr>
              <p:cNvPr id="55" name="Rectangle 54">
                <a:extLst>
                  <a:ext uri="{FF2B5EF4-FFF2-40B4-BE49-F238E27FC236}">
                    <a16:creationId xmlns:a16="http://schemas.microsoft.com/office/drawing/2014/main" id="{B07DDFEE-00FD-4995-BF7D-83009B1FC337}"/>
                  </a:ext>
                </a:extLst>
              </p:cNvPr>
              <p:cNvSpPr>
                <a:spLocks noChangeAspect="1"/>
              </p:cNvSpPr>
              <p:nvPr/>
            </p:nvSpPr>
            <p:spPr>
              <a:xfrm>
                <a:off x="3832903" y="876329"/>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cxnSp>
            <p:nvCxnSpPr>
              <p:cNvPr id="56" name="Straight Arrow Connector 55">
                <a:extLst>
                  <a:ext uri="{FF2B5EF4-FFF2-40B4-BE49-F238E27FC236}">
                    <a16:creationId xmlns:a16="http://schemas.microsoft.com/office/drawing/2014/main" id="{BFFCB4A1-0378-41F4-848E-DBFA2BF688B6}"/>
                  </a:ext>
                </a:extLst>
              </p:cNvPr>
              <p:cNvCxnSpPr>
                <a:cxnSpLocks/>
              </p:cNvCxnSpPr>
              <p:nvPr/>
            </p:nvCxnSpPr>
            <p:spPr>
              <a:xfrm flipV="1">
                <a:off x="3919503" y="881509"/>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57" name="Straight Arrow Connector 56">
                <a:extLst>
                  <a:ext uri="{FF2B5EF4-FFF2-40B4-BE49-F238E27FC236}">
                    <a16:creationId xmlns:a16="http://schemas.microsoft.com/office/drawing/2014/main" id="{30357430-2DEA-42AE-9114-3F3F766E2F7C}"/>
                  </a:ext>
                </a:extLst>
              </p:cNvPr>
              <p:cNvCxnSpPr>
                <a:cxnSpLocks/>
              </p:cNvCxnSpPr>
              <p:nvPr/>
            </p:nvCxnSpPr>
            <p:spPr>
              <a:xfrm>
                <a:off x="4006751" y="883945"/>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sp>
          <p:nvSpPr>
            <p:cNvPr id="50" name="TextBox 49">
              <a:extLst>
                <a:ext uri="{FF2B5EF4-FFF2-40B4-BE49-F238E27FC236}">
                  <a16:creationId xmlns:a16="http://schemas.microsoft.com/office/drawing/2014/main" id="{1EFE4184-0CCD-49EC-BC04-6E037E3DCEC4}"/>
                </a:ext>
              </a:extLst>
            </p:cNvPr>
            <p:cNvSpPr txBox="1"/>
            <p:nvPr/>
          </p:nvSpPr>
          <p:spPr>
            <a:xfrm>
              <a:off x="5283445" y="983623"/>
              <a:ext cx="1334020" cy="400110"/>
            </a:xfrm>
            <a:prstGeom prst="rect">
              <a:avLst/>
            </a:prstGeom>
            <a:noFill/>
          </p:spPr>
          <p:txBody>
            <a:bodyPr wrap="none" rtlCol="0">
              <a:spAutoFit/>
            </a:bodyPr>
            <a:lstStyle/>
            <a:p>
              <a:r>
                <a:rPr lang="en-GB" sz="2000">
                  <a:cs typeface="Calibri" panose="020F0502020204030204" pitchFamily="34" charset="0"/>
                </a:rPr>
                <a:t>Li     1s</a:t>
              </a:r>
              <a:r>
                <a:rPr lang="en-GB" sz="2000" baseline="30000">
                  <a:cs typeface="Calibri" panose="020F0502020204030204" pitchFamily="34" charset="0"/>
                </a:rPr>
                <a:t>2</a:t>
              </a:r>
              <a:r>
                <a:rPr lang="en-GB" sz="2000">
                  <a:cs typeface="Calibri" panose="020F0502020204030204" pitchFamily="34" charset="0"/>
                </a:rPr>
                <a:t>2s</a:t>
              </a:r>
              <a:r>
                <a:rPr lang="en-GB" sz="2000" baseline="30000">
                  <a:cs typeface="Calibri" panose="020F0502020204030204" pitchFamily="34" charset="0"/>
                </a:rPr>
                <a:t>1</a:t>
              </a:r>
            </a:p>
          </p:txBody>
        </p:sp>
        <p:sp>
          <p:nvSpPr>
            <p:cNvPr id="42" name="TextBox 41">
              <a:extLst>
                <a:ext uri="{FF2B5EF4-FFF2-40B4-BE49-F238E27FC236}">
                  <a16:creationId xmlns:a16="http://schemas.microsoft.com/office/drawing/2014/main" id="{17A887AA-97A5-4F7A-96BE-CD74616E5A7B}"/>
                </a:ext>
              </a:extLst>
            </p:cNvPr>
            <p:cNvSpPr txBox="1"/>
            <p:nvPr/>
          </p:nvSpPr>
          <p:spPr>
            <a:xfrm>
              <a:off x="5287062" y="1315556"/>
              <a:ext cx="1293944" cy="400110"/>
            </a:xfrm>
            <a:prstGeom prst="rect">
              <a:avLst/>
            </a:prstGeom>
            <a:noFill/>
          </p:spPr>
          <p:txBody>
            <a:bodyPr wrap="none" rtlCol="0">
              <a:spAutoFit/>
            </a:bodyPr>
            <a:lstStyle/>
            <a:p>
              <a:r>
                <a:rPr lang="en-GB" sz="2000">
                  <a:cs typeface="Calibri" panose="020F0502020204030204" pitchFamily="34" charset="0"/>
                </a:rPr>
                <a:t>Be   1s</a:t>
              </a:r>
              <a:r>
                <a:rPr lang="en-GB" sz="2000" baseline="30000">
                  <a:cs typeface="Calibri" panose="020F0502020204030204" pitchFamily="34" charset="0"/>
                </a:rPr>
                <a:t>2</a:t>
              </a:r>
              <a:r>
                <a:rPr lang="en-GB" sz="2000">
                  <a:cs typeface="Calibri" panose="020F0502020204030204" pitchFamily="34" charset="0"/>
                </a:rPr>
                <a:t>2s</a:t>
              </a:r>
              <a:r>
                <a:rPr lang="en-GB" sz="2000" baseline="30000">
                  <a:cs typeface="Calibri" panose="020F0502020204030204" pitchFamily="34" charset="0"/>
                </a:rPr>
                <a:t>2</a:t>
              </a:r>
            </a:p>
          </p:txBody>
        </p:sp>
        <p:grpSp>
          <p:nvGrpSpPr>
            <p:cNvPr id="58" name="Group 57">
              <a:extLst>
                <a:ext uri="{FF2B5EF4-FFF2-40B4-BE49-F238E27FC236}">
                  <a16:creationId xmlns:a16="http://schemas.microsoft.com/office/drawing/2014/main" id="{2BA07A0D-9801-4B57-AFC8-B96E7507CD75}"/>
                </a:ext>
              </a:extLst>
            </p:cNvPr>
            <p:cNvGrpSpPr/>
            <p:nvPr/>
          </p:nvGrpSpPr>
          <p:grpSpPr>
            <a:xfrm>
              <a:off x="6625453" y="1014551"/>
              <a:ext cx="255291" cy="252604"/>
              <a:chOff x="3832903" y="876329"/>
              <a:chExt cx="255291" cy="252604"/>
            </a:xfrm>
          </p:grpSpPr>
          <p:sp>
            <p:nvSpPr>
              <p:cNvPr id="59" name="Rectangle 58">
                <a:extLst>
                  <a:ext uri="{FF2B5EF4-FFF2-40B4-BE49-F238E27FC236}">
                    <a16:creationId xmlns:a16="http://schemas.microsoft.com/office/drawing/2014/main" id="{672A209E-935E-41C9-8D61-E0F53DFF8E0C}"/>
                  </a:ext>
                </a:extLst>
              </p:cNvPr>
              <p:cNvSpPr>
                <a:spLocks noChangeAspect="1"/>
              </p:cNvSpPr>
              <p:nvPr/>
            </p:nvSpPr>
            <p:spPr>
              <a:xfrm>
                <a:off x="3832903" y="876329"/>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cxnSp>
            <p:nvCxnSpPr>
              <p:cNvPr id="60" name="Straight Arrow Connector 59">
                <a:extLst>
                  <a:ext uri="{FF2B5EF4-FFF2-40B4-BE49-F238E27FC236}">
                    <a16:creationId xmlns:a16="http://schemas.microsoft.com/office/drawing/2014/main" id="{EC1E00AE-BB3F-4B40-9BE5-39BCE04E7847}"/>
                  </a:ext>
                </a:extLst>
              </p:cNvPr>
              <p:cNvCxnSpPr>
                <a:cxnSpLocks/>
              </p:cNvCxnSpPr>
              <p:nvPr/>
            </p:nvCxnSpPr>
            <p:spPr>
              <a:xfrm flipV="1">
                <a:off x="3919503" y="881509"/>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61" name="Straight Arrow Connector 60">
                <a:extLst>
                  <a:ext uri="{FF2B5EF4-FFF2-40B4-BE49-F238E27FC236}">
                    <a16:creationId xmlns:a16="http://schemas.microsoft.com/office/drawing/2014/main" id="{39526739-364F-4CCF-8375-F5AD05B03517}"/>
                  </a:ext>
                </a:extLst>
              </p:cNvPr>
              <p:cNvCxnSpPr>
                <a:cxnSpLocks/>
              </p:cNvCxnSpPr>
              <p:nvPr/>
            </p:nvCxnSpPr>
            <p:spPr>
              <a:xfrm>
                <a:off x="4006751" y="883945"/>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5" name="Group 4">
              <a:extLst>
                <a:ext uri="{FF2B5EF4-FFF2-40B4-BE49-F238E27FC236}">
                  <a16:creationId xmlns:a16="http://schemas.microsoft.com/office/drawing/2014/main" id="{D365BF81-72A3-433E-86C6-01FC56B81BEB}"/>
                </a:ext>
              </a:extLst>
            </p:cNvPr>
            <p:cNvGrpSpPr/>
            <p:nvPr/>
          </p:nvGrpSpPr>
          <p:grpSpPr>
            <a:xfrm>
              <a:off x="6606077" y="1394041"/>
              <a:ext cx="567545" cy="253381"/>
              <a:chOff x="3943177" y="1435517"/>
              <a:chExt cx="567545" cy="253381"/>
            </a:xfrm>
          </p:grpSpPr>
          <p:grpSp>
            <p:nvGrpSpPr>
              <p:cNvPr id="62" name="Group 61">
                <a:extLst>
                  <a:ext uri="{FF2B5EF4-FFF2-40B4-BE49-F238E27FC236}">
                    <a16:creationId xmlns:a16="http://schemas.microsoft.com/office/drawing/2014/main" id="{E78A8970-FF00-4078-A1ED-2B5EEEF36EB9}"/>
                  </a:ext>
                </a:extLst>
              </p:cNvPr>
              <p:cNvGrpSpPr/>
              <p:nvPr/>
            </p:nvGrpSpPr>
            <p:grpSpPr>
              <a:xfrm>
                <a:off x="4255431" y="1435517"/>
                <a:ext cx="255291" cy="252604"/>
                <a:chOff x="3832903" y="876329"/>
                <a:chExt cx="255291" cy="252604"/>
              </a:xfrm>
            </p:grpSpPr>
            <p:sp>
              <p:nvSpPr>
                <p:cNvPr id="63" name="Rectangle 62">
                  <a:extLst>
                    <a:ext uri="{FF2B5EF4-FFF2-40B4-BE49-F238E27FC236}">
                      <a16:creationId xmlns:a16="http://schemas.microsoft.com/office/drawing/2014/main" id="{B9A085D6-D879-4994-A88D-73CF17B9DFDD}"/>
                    </a:ext>
                  </a:extLst>
                </p:cNvPr>
                <p:cNvSpPr>
                  <a:spLocks noChangeAspect="1"/>
                </p:cNvSpPr>
                <p:nvPr/>
              </p:nvSpPr>
              <p:spPr>
                <a:xfrm>
                  <a:off x="3832903" y="876329"/>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cxnSp>
              <p:nvCxnSpPr>
                <p:cNvPr id="64" name="Straight Arrow Connector 63">
                  <a:extLst>
                    <a:ext uri="{FF2B5EF4-FFF2-40B4-BE49-F238E27FC236}">
                      <a16:creationId xmlns:a16="http://schemas.microsoft.com/office/drawing/2014/main" id="{AC915285-EFEF-4205-90FB-C36F298C9A8B}"/>
                    </a:ext>
                  </a:extLst>
                </p:cNvPr>
                <p:cNvCxnSpPr>
                  <a:cxnSpLocks/>
                </p:cNvCxnSpPr>
                <p:nvPr/>
              </p:nvCxnSpPr>
              <p:spPr>
                <a:xfrm flipV="1">
                  <a:off x="3919503" y="881509"/>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65" name="Straight Arrow Connector 64">
                  <a:extLst>
                    <a:ext uri="{FF2B5EF4-FFF2-40B4-BE49-F238E27FC236}">
                      <a16:creationId xmlns:a16="http://schemas.microsoft.com/office/drawing/2014/main" id="{A2A62730-B9D0-4AAE-827B-59CABF12E6CE}"/>
                    </a:ext>
                  </a:extLst>
                </p:cNvPr>
                <p:cNvCxnSpPr>
                  <a:cxnSpLocks/>
                </p:cNvCxnSpPr>
                <p:nvPr/>
              </p:nvCxnSpPr>
              <p:spPr>
                <a:xfrm>
                  <a:off x="4006751" y="883945"/>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66" name="Group 65">
                <a:extLst>
                  <a:ext uri="{FF2B5EF4-FFF2-40B4-BE49-F238E27FC236}">
                    <a16:creationId xmlns:a16="http://schemas.microsoft.com/office/drawing/2014/main" id="{5DEC8F2B-ECFE-4797-B4E2-72663AFB0AB4}"/>
                  </a:ext>
                </a:extLst>
              </p:cNvPr>
              <p:cNvGrpSpPr/>
              <p:nvPr/>
            </p:nvGrpSpPr>
            <p:grpSpPr>
              <a:xfrm>
                <a:off x="3943177" y="1436294"/>
                <a:ext cx="255291" cy="252604"/>
                <a:chOff x="3832903" y="876329"/>
                <a:chExt cx="255291" cy="252604"/>
              </a:xfrm>
            </p:grpSpPr>
            <p:sp>
              <p:nvSpPr>
                <p:cNvPr id="67" name="Rectangle 66">
                  <a:extLst>
                    <a:ext uri="{FF2B5EF4-FFF2-40B4-BE49-F238E27FC236}">
                      <a16:creationId xmlns:a16="http://schemas.microsoft.com/office/drawing/2014/main" id="{A2C6CBAD-A280-4D63-BFBF-FE737E75B7D6}"/>
                    </a:ext>
                  </a:extLst>
                </p:cNvPr>
                <p:cNvSpPr>
                  <a:spLocks noChangeAspect="1"/>
                </p:cNvSpPr>
                <p:nvPr/>
              </p:nvSpPr>
              <p:spPr>
                <a:xfrm>
                  <a:off x="3832903" y="876329"/>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cxnSp>
              <p:nvCxnSpPr>
                <p:cNvPr id="68" name="Straight Arrow Connector 67">
                  <a:extLst>
                    <a:ext uri="{FF2B5EF4-FFF2-40B4-BE49-F238E27FC236}">
                      <a16:creationId xmlns:a16="http://schemas.microsoft.com/office/drawing/2014/main" id="{C1E792A6-7428-4BCD-BC61-7319250499DA}"/>
                    </a:ext>
                  </a:extLst>
                </p:cNvPr>
                <p:cNvCxnSpPr>
                  <a:cxnSpLocks/>
                </p:cNvCxnSpPr>
                <p:nvPr/>
              </p:nvCxnSpPr>
              <p:spPr>
                <a:xfrm flipV="1">
                  <a:off x="3919503" y="881509"/>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69" name="Straight Arrow Connector 68">
                  <a:extLst>
                    <a:ext uri="{FF2B5EF4-FFF2-40B4-BE49-F238E27FC236}">
                      <a16:creationId xmlns:a16="http://schemas.microsoft.com/office/drawing/2014/main" id="{5A0A7F56-EA80-407A-99B5-2451FCE27CB2}"/>
                    </a:ext>
                  </a:extLst>
                </p:cNvPr>
                <p:cNvCxnSpPr>
                  <a:cxnSpLocks/>
                </p:cNvCxnSpPr>
                <p:nvPr/>
              </p:nvCxnSpPr>
              <p:spPr>
                <a:xfrm>
                  <a:off x="4006751" y="883945"/>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sp>
          <p:nvSpPr>
            <p:cNvPr id="176" name="TextBox 175">
              <a:extLst>
                <a:ext uri="{FF2B5EF4-FFF2-40B4-BE49-F238E27FC236}">
                  <a16:creationId xmlns:a16="http://schemas.microsoft.com/office/drawing/2014/main" id="{06FDE5D3-A1C2-465E-A482-96A858497B01}"/>
                </a:ext>
              </a:extLst>
            </p:cNvPr>
            <p:cNvSpPr txBox="1"/>
            <p:nvPr/>
          </p:nvSpPr>
          <p:spPr>
            <a:xfrm>
              <a:off x="3937611" y="649983"/>
              <a:ext cx="679688" cy="430887"/>
            </a:xfrm>
            <a:prstGeom prst="rect">
              <a:avLst/>
            </a:prstGeom>
            <a:noFill/>
          </p:spPr>
          <p:txBody>
            <a:bodyPr wrap="square">
              <a:spAutoFit/>
            </a:bodyPr>
            <a:lstStyle/>
            <a:p>
              <a:r>
                <a:rPr lang="en-GB" sz="2200" b="1">
                  <a:solidFill>
                    <a:srgbClr val="FF66FF"/>
                  </a:solidFill>
                  <a:cs typeface="Calibri" panose="020F0502020204030204" pitchFamily="34" charset="0"/>
                </a:rPr>
                <a:t>1s</a:t>
              </a:r>
              <a:endParaRPr lang="en-GB" sz="2200" b="1">
                <a:solidFill>
                  <a:srgbClr val="FF66FF"/>
                </a:solidFill>
              </a:endParaRPr>
            </a:p>
          </p:txBody>
        </p:sp>
        <p:sp>
          <p:nvSpPr>
            <p:cNvPr id="177" name="TextBox 176">
              <a:extLst>
                <a:ext uri="{FF2B5EF4-FFF2-40B4-BE49-F238E27FC236}">
                  <a16:creationId xmlns:a16="http://schemas.microsoft.com/office/drawing/2014/main" id="{418126E0-5E5F-4115-B8A5-BD7D783474FA}"/>
                </a:ext>
              </a:extLst>
            </p:cNvPr>
            <p:cNvSpPr txBox="1"/>
            <p:nvPr/>
          </p:nvSpPr>
          <p:spPr>
            <a:xfrm>
              <a:off x="6540900" y="629644"/>
              <a:ext cx="679688" cy="430887"/>
            </a:xfrm>
            <a:prstGeom prst="rect">
              <a:avLst/>
            </a:prstGeom>
            <a:noFill/>
          </p:spPr>
          <p:txBody>
            <a:bodyPr wrap="square">
              <a:spAutoFit/>
            </a:bodyPr>
            <a:lstStyle/>
            <a:p>
              <a:r>
                <a:rPr lang="en-GB" sz="2200" b="1">
                  <a:solidFill>
                    <a:srgbClr val="FF66FF"/>
                  </a:solidFill>
                  <a:cs typeface="Calibri" panose="020F0502020204030204" pitchFamily="34" charset="0"/>
                </a:rPr>
                <a:t>1s</a:t>
              </a:r>
              <a:endParaRPr lang="en-GB" sz="2200" b="1">
                <a:solidFill>
                  <a:srgbClr val="FF66FF"/>
                </a:solidFill>
              </a:endParaRPr>
            </a:p>
          </p:txBody>
        </p:sp>
        <p:sp>
          <p:nvSpPr>
            <p:cNvPr id="178" name="TextBox 177">
              <a:extLst>
                <a:ext uri="{FF2B5EF4-FFF2-40B4-BE49-F238E27FC236}">
                  <a16:creationId xmlns:a16="http://schemas.microsoft.com/office/drawing/2014/main" id="{F2741A8E-D413-45C5-A209-00055C9D39BF}"/>
                </a:ext>
              </a:extLst>
            </p:cNvPr>
            <p:cNvSpPr txBox="1"/>
            <p:nvPr/>
          </p:nvSpPr>
          <p:spPr>
            <a:xfrm>
              <a:off x="6833778" y="631928"/>
              <a:ext cx="679688" cy="430887"/>
            </a:xfrm>
            <a:prstGeom prst="rect">
              <a:avLst/>
            </a:prstGeom>
            <a:noFill/>
          </p:spPr>
          <p:txBody>
            <a:bodyPr wrap="square">
              <a:spAutoFit/>
            </a:bodyPr>
            <a:lstStyle/>
            <a:p>
              <a:r>
                <a:rPr lang="en-GB" sz="2200" b="1">
                  <a:solidFill>
                    <a:srgbClr val="FF66FF"/>
                  </a:solidFill>
                  <a:cs typeface="Calibri" panose="020F0502020204030204" pitchFamily="34" charset="0"/>
                </a:rPr>
                <a:t>2s</a:t>
              </a:r>
              <a:endParaRPr lang="en-GB" sz="2200" b="1">
                <a:solidFill>
                  <a:srgbClr val="FF66FF"/>
                </a:solidFill>
              </a:endParaRPr>
            </a:p>
          </p:txBody>
        </p:sp>
        <p:grpSp>
          <p:nvGrpSpPr>
            <p:cNvPr id="43" name="Group 42">
              <a:extLst>
                <a:ext uri="{FF2B5EF4-FFF2-40B4-BE49-F238E27FC236}">
                  <a16:creationId xmlns:a16="http://schemas.microsoft.com/office/drawing/2014/main" id="{D00064A0-7847-4851-A359-895E9084742A}"/>
                </a:ext>
              </a:extLst>
            </p:cNvPr>
            <p:cNvGrpSpPr/>
            <p:nvPr/>
          </p:nvGrpSpPr>
          <p:grpSpPr>
            <a:xfrm>
              <a:off x="6934687" y="1021056"/>
              <a:ext cx="255291" cy="252604"/>
              <a:chOff x="3631798" y="890126"/>
              <a:chExt cx="255291" cy="252604"/>
            </a:xfrm>
          </p:grpSpPr>
          <p:sp>
            <p:nvSpPr>
              <p:cNvPr id="185" name="Rectangle 184">
                <a:extLst>
                  <a:ext uri="{FF2B5EF4-FFF2-40B4-BE49-F238E27FC236}">
                    <a16:creationId xmlns:a16="http://schemas.microsoft.com/office/drawing/2014/main" id="{609F9357-198D-480B-A36C-8DE7B8029415}"/>
                  </a:ext>
                </a:extLst>
              </p:cNvPr>
              <p:cNvSpPr>
                <a:spLocks noChangeAspect="1"/>
              </p:cNvSpPr>
              <p:nvPr/>
            </p:nvSpPr>
            <p:spPr>
              <a:xfrm>
                <a:off x="3631798" y="89012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cxnSp>
            <p:nvCxnSpPr>
              <p:cNvPr id="186" name="Straight Arrow Connector 185">
                <a:extLst>
                  <a:ext uri="{FF2B5EF4-FFF2-40B4-BE49-F238E27FC236}">
                    <a16:creationId xmlns:a16="http://schemas.microsoft.com/office/drawing/2014/main" id="{C6D1391E-5415-4C6D-A2BF-0F9F9B327469}"/>
                  </a:ext>
                </a:extLst>
              </p:cNvPr>
              <p:cNvCxnSpPr>
                <a:cxnSpLocks/>
              </p:cNvCxnSpPr>
              <p:nvPr/>
            </p:nvCxnSpPr>
            <p:spPr>
              <a:xfrm flipV="1">
                <a:off x="3723238" y="921039"/>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sp>
        <p:nvSpPr>
          <p:cNvPr id="187" name="Title 186">
            <a:extLst>
              <a:ext uri="{FF2B5EF4-FFF2-40B4-BE49-F238E27FC236}">
                <a16:creationId xmlns:a16="http://schemas.microsoft.com/office/drawing/2014/main" id="{48A0B81D-3480-4419-AC2C-8B9694EF98B0}"/>
              </a:ext>
            </a:extLst>
          </p:cNvPr>
          <p:cNvSpPr>
            <a:spLocks noGrp="1"/>
          </p:cNvSpPr>
          <p:nvPr>
            <p:ph type="title"/>
          </p:nvPr>
        </p:nvSpPr>
        <p:spPr>
          <a:xfrm>
            <a:off x="1127448" y="-35383"/>
            <a:ext cx="10364451" cy="631283"/>
          </a:xfrm>
        </p:spPr>
        <p:txBody>
          <a:bodyPr/>
          <a:lstStyle/>
          <a:p>
            <a:r>
              <a:rPr lang="en-GB"/>
              <a:t>Electron configuration – row 1 and 2</a:t>
            </a:r>
          </a:p>
        </p:txBody>
      </p:sp>
      <p:pic>
        <p:nvPicPr>
          <p:cNvPr id="6" name="Picture 5">
            <a:extLst>
              <a:ext uri="{FF2B5EF4-FFF2-40B4-BE49-F238E27FC236}">
                <a16:creationId xmlns:a16="http://schemas.microsoft.com/office/drawing/2014/main" id="{2C89EED3-7993-43BA-A822-24F5C316D7DF}"/>
              </a:ext>
            </a:extLst>
          </p:cNvPr>
          <p:cNvPicPr>
            <a:picLocks noChangeAspect="1"/>
          </p:cNvPicPr>
          <p:nvPr/>
        </p:nvPicPr>
        <p:blipFill rotWithShape="1">
          <a:blip r:embed="rId3"/>
          <a:srcRect b="56171"/>
          <a:stretch/>
        </p:blipFill>
        <p:spPr>
          <a:xfrm>
            <a:off x="48715" y="667638"/>
            <a:ext cx="11443184" cy="2557149"/>
          </a:xfrm>
          <a:prstGeom prst="rect">
            <a:avLst/>
          </a:prstGeom>
        </p:spPr>
      </p:pic>
    </p:spTree>
    <p:extLst>
      <p:ext uri="{BB962C8B-B14F-4D97-AF65-F5344CB8AC3E}">
        <p14:creationId xmlns:p14="http://schemas.microsoft.com/office/powerpoint/2010/main" val="10003381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2" grpId="0"/>
      <p:bldP spid="41" grpId="0"/>
      <p:bldP spid="44" grpId="0"/>
      <p:bldP spid="45" grpId="0"/>
      <p:bldP spid="46" grpId="0"/>
      <p:bldP spid="47"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 name="TextBox 56">
            <a:extLst>
              <a:ext uri="{FF2B5EF4-FFF2-40B4-BE49-F238E27FC236}">
                <a16:creationId xmlns:a16="http://schemas.microsoft.com/office/drawing/2014/main" id="{4435018E-AF36-452B-B1E0-5D5E5C2A426E}"/>
              </a:ext>
            </a:extLst>
          </p:cNvPr>
          <p:cNvSpPr txBox="1"/>
          <p:nvPr/>
        </p:nvSpPr>
        <p:spPr>
          <a:xfrm>
            <a:off x="-19978" y="5160218"/>
            <a:ext cx="3060422" cy="707886"/>
          </a:xfrm>
          <a:prstGeom prst="rect">
            <a:avLst/>
          </a:prstGeom>
          <a:noFill/>
        </p:spPr>
        <p:txBody>
          <a:bodyPr wrap="square">
            <a:spAutoFit/>
          </a:bodyPr>
          <a:lstStyle/>
          <a:p>
            <a:r>
              <a:rPr lang="en-GB" sz="2000">
                <a:cs typeface="Calibri" panose="020F0502020204030204" pitchFamily="34" charset="0"/>
              </a:rPr>
              <a:t>     </a:t>
            </a:r>
          </a:p>
          <a:p>
            <a:r>
              <a:rPr lang="en-GB" sz="2000">
                <a:cs typeface="Calibri" panose="020F0502020204030204" pitchFamily="34" charset="0"/>
              </a:rPr>
              <a:t>        Mg    </a:t>
            </a:r>
            <a:r>
              <a:rPr lang="en-GB" sz="2000" b="1">
                <a:solidFill>
                  <a:srgbClr val="0000FF"/>
                </a:solidFill>
                <a:cs typeface="Calibri" panose="020F0502020204030204" pitchFamily="34" charset="0"/>
              </a:rPr>
              <a:t>[Ne] 3s</a:t>
            </a:r>
            <a:r>
              <a:rPr lang="en-GB" sz="2000" b="1" baseline="30000">
                <a:solidFill>
                  <a:srgbClr val="0000FF"/>
                </a:solidFill>
                <a:cs typeface="Calibri" panose="020F0502020204030204" pitchFamily="34" charset="0"/>
              </a:rPr>
              <a:t>2</a:t>
            </a:r>
          </a:p>
        </p:txBody>
      </p:sp>
      <p:grpSp>
        <p:nvGrpSpPr>
          <p:cNvPr id="61" name="Group 60">
            <a:extLst>
              <a:ext uri="{FF2B5EF4-FFF2-40B4-BE49-F238E27FC236}">
                <a16:creationId xmlns:a16="http://schemas.microsoft.com/office/drawing/2014/main" id="{D1744EE1-DFF1-4F72-AA6F-6819C5426007}"/>
              </a:ext>
            </a:extLst>
          </p:cNvPr>
          <p:cNvGrpSpPr/>
          <p:nvPr/>
        </p:nvGrpSpPr>
        <p:grpSpPr>
          <a:xfrm>
            <a:off x="2287418" y="5038020"/>
            <a:ext cx="356590" cy="291350"/>
            <a:chOff x="3524703" y="3159591"/>
            <a:chExt cx="255291" cy="252604"/>
          </a:xfrm>
        </p:grpSpPr>
        <p:sp>
          <p:nvSpPr>
            <p:cNvPr id="59" name="Rectangle 58">
              <a:extLst>
                <a:ext uri="{FF2B5EF4-FFF2-40B4-BE49-F238E27FC236}">
                  <a16:creationId xmlns:a16="http://schemas.microsoft.com/office/drawing/2014/main" id="{918A282D-1E18-41A7-A878-8AAE9F844B00}"/>
                </a:ext>
              </a:extLst>
            </p:cNvPr>
            <p:cNvSpPr>
              <a:spLocks noChangeAspect="1"/>
            </p:cNvSpPr>
            <p:nvPr/>
          </p:nvSpPr>
          <p:spPr>
            <a:xfrm>
              <a:off x="3524703" y="3159591"/>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cxnSp>
          <p:nvCxnSpPr>
            <p:cNvPr id="60" name="Straight Arrow Connector 59">
              <a:extLst>
                <a:ext uri="{FF2B5EF4-FFF2-40B4-BE49-F238E27FC236}">
                  <a16:creationId xmlns:a16="http://schemas.microsoft.com/office/drawing/2014/main" id="{DAC0B9B7-7ACB-4631-BAA3-21DC757F8FEB}"/>
                </a:ext>
              </a:extLst>
            </p:cNvPr>
            <p:cNvCxnSpPr>
              <a:cxnSpLocks/>
            </p:cNvCxnSpPr>
            <p:nvPr/>
          </p:nvCxnSpPr>
          <p:spPr>
            <a:xfrm flipV="1">
              <a:off x="3616143" y="3190504"/>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34" name="Group 33">
            <a:extLst>
              <a:ext uri="{FF2B5EF4-FFF2-40B4-BE49-F238E27FC236}">
                <a16:creationId xmlns:a16="http://schemas.microsoft.com/office/drawing/2014/main" id="{89195203-BE9B-4C78-A330-90EBE8FD0F48}"/>
              </a:ext>
            </a:extLst>
          </p:cNvPr>
          <p:cNvGrpSpPr/>
          <p:nvPr/>
        </p:nvGrpSpPr>
        <p:grpSpPr>
          <a:xfrm>
            <a:off x="2287418" y="5438130"/>
            <a:ext cx="342901" cy="329615"/>
            <a:chOff x="3599712" y="4941384"/>
            <a:chExt cx="255291" cy="252604"/>
          </a:xfrm>
        </p:grpSpPr>
        <p:sp>
          <p:nvSpPr>
            <p:cNvPr id="62" name="Rectangle 61">
              <a:extLst>
                <a:ext uri="{FF2B5EF4-FFF2-40B4-BE49-F238E27FC236}">
                  <a16:creationId xmlns:a16="http://schemas.microsoft.com/office/drawing/2014/main" id="{C673C306-A360-426A-B252-5BBD1CB21A2B}"/>
                </a:ext>
              </a:extLst>
            </p:cNvPr>
            <p:cNvSpPr>
              <a:spLocks noChangeAspect="1"/>
            </p:cNvSpPr>
            <p:nvPr/>
          </p:nvSpPr>
          <p:spPr>
            <a:xfrm>
              <a:off x="3599712" y="4941384"/>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cxnSp>
          <p:nvCxnSpPr>
            <p:cNvPr id="63" name="Straight Arrow Connector 62">
              <a:extLst>
                <a:ext uri="{FF2B5EF4-FFF2-40B4-BE49-F238E27FC236}">
                  <a16:creationId xmlns:a16="http://schemas.microsoft.com/office/drawing/2014/main" id="{2E30FFA1-D38A-4ED3-B8E6-723B5AD3D2AE}"/>
                </a:ext>
              </a:extLst>
            </p:cNvPr>
            <p:cNvCxnSpPr>
              <a:cxnSpLocks/>
            </p:cNvCxnSpPr>
            <p:nvPr/>
          </p:nvCxnSpPr>
          <p:spPr>
            <a:xfrm flipV="1">
              <a:off x="3693145" y="4946603"/>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64" name="Straight Arrow Connector 63">
              <a:extLst>
                <a:ext uri="{FF2B5EF4-FFF2-40B4-BE49-F238E27FC236}">
                  <a16:creationId xmlns:a16="http://schemas.microsoft.com/office/drawing/2014/main" id="{6AF82096-4049-48B2-9398-1262ECF40EA8}"/>
                </a:ext>
              </a:extLst>
            </p:cNvPr>
            <p:cNvCxnSpPr>
              <a:cxnSpLocks/>
            </p:cNvCxnSpPr>
            <p:nvPr/>
          </p:nvCxnSpPr>
          <p:spPr>
            <a:xfrm>
              <a:off x="3780393" y="4949039"/>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sp>
        <p:nvSpPr>
          <p:cNvPr id="66" name="TextBox 65">
            <a:extLst>
              <a:ext uri="{FF2B5EF4-FFF2-40B4-BE49-F238E27FC236}">
                <a16:creationId xmlns:a16="http://schemas.microsoft.com/office/drawing/2014/main" id="{B7F0D88D-7F96-41AD-9EBF-3D15853C1F40}"/>
              </a:ext>
            </a:extLst>
          </p:cNvPr>
          <p:cNvSpPr txBox="1"/>
          <p:nvPr/>
        </p:nvSpPr>
        <p:spPr>
          <a:xfrm>
            <a:off x="587586" y="4117435"/>
            <a:ext cx="4160003" cy="830997"/>
          </a:xfrm>
          <a:prstGeom prst="rect">
            <a:avLst/>
          </a:prstGeom>
          <a:noFill/>
          <a:ln w="28575">
            <a:solidFill>
              <a:srgbClr val="0000FF"/>
            </a:solidFill>
          </a:ln>
        </p:spPr>
        <p:txBody>
          <a:bodyPr wrap="square" rtlCol="0">
            <a:spAutoFit/>
          </a:bodyPr>
          <a:lstStyle/>
          <a:p>
            <a:r>
              <a:rPr lang="en-GB" sz="2400" b="1">
                <a:solidFill>
                  <a:srgbClr val="0000FF"/>
                </a:solidFill>
                <a:cs typeface="Calibri" panose="020F0502020204030204" pitchFamily="34" charset="0"/>
              </a:rPr>
              <a:t>Valence electrons </a:t>
            </a:r>
            <a:r>
              <a:rPr lang="en-GB" sz="2400">
                <a:cs typeface="Calibri" panose="020F0502020204030204" pitchFamily="34" charset="0"/>
              </a:rPr>
              <a:t>- electrons in the outermost shell</a:t>
            </a:r>
            <a:r>
              <a:rPr lang="en-GB" sz="2400" b="1">
                <a:cs typeface="Calibri" panose="020F0502020204030204" pitchFamily="34" charset="0"/>
              </a:rPr>
              <a:t> </a:t>
            </a:r>
          </a:p>
        </p:txBody>
      </p:sp>
      <p:sp>
        <p:nvSpPr>
          <p:cNvPr id="68" name="TextBox 67">
            <a:extLst>
              <a:ext uri="{FF2B5EF4-FFF2-40B4-BE49-F238E27FC236}">
                <a16:creationId xmlns:a16="http://schemas.microsoft.com/office/drawing/2014/main" id="{41FE260B-A767-485B-9AE2-9E8CA617B9D0}"/>
              </a:ext>
            </a:extLst>
          </p:cNvPr>
          <p:cNvSpPr txBox="1"/>
          <p:nvPr/>
        </p:nvSpPr>
        <p:spPr>
          <a:xfrm>
            <a:off x="2836495" y="5004266"/>
            <a:ext cx="2040302" cy="400110"/>
          </a:xfrm>
          <a:prstGeom prst="rect">
            <a:avLst/>
          </a:prstGeom>
          <a:noFill/>
        </p:spPr>
        <p:txBody>
          <a:bodyPr wrap="none" rtlCol="0">
            <a:spAutoFit/>
          </a:bodyPr>
          <a:lstStyle/>
          <a:p>
            <a:r>
              <a:rPr lang="en-GB" sz="2000">
                <a:cs typeface="Calibri" panose="020F0502020204030204" pitchFamily="34" charset="0"/>
              </a:rPr>
              <a:t>1 valence electron</a:t>
            </a:r>
          </a:p>
        </p:txBody>
      </p:sp>
      <p:sp>
        <p:nvSpPr>
          <p:cNvPr id="69" name="TextBox 68">
            <a:extLst>
              <a:ext uri="{FF2B5EF4-FFF2-40B4-BE49-F238E27FC236}">
                <a16:creationId xmlns:a16="http://schemas.microsoft.com/office/drawing/2014/main" id="{D76A652B-3206-405E-B584-55E961463882}"/>
              </a:ext>
            </a:extLst>
          </p:cNvPr>
          <p:cNvSpPr txBox="1"/>
          <p:nvPr/>
        </p:nvSpPr>
        <p:spPr>
          <a:xfrm>
            <a:off x="2837646" y="5434446"/>
            <a:ext cx="2040302" cy="400110"/>
          </a:xfrm>
          <a:prstGeom prst="rect">
            <a:avLst/>
          </a:prstGeom>
          <a:noFill/>
        </p:spPr>
        <p:txBody>
          <a:bodyPr wrap="none" rtlCol="0">
            <a:spAutoFit/>
          </a:bodyPr>
          <a:lstStyle/>
          <a:p>
            <a:r>
              <a:rPr lang="en-GB" sz="2000">
                <a:cs typeface="Calibri" panose="020F0502020204030204" pitchFamily="34" charset="0"/>
              </a:rPr>
              <a:t>2 valence electron</a:t>
            </a:r>
          </a:p>
        </p:txBody>
      </p:sp>
      <p:sp>
        <p:nvSpPr>
          <p:cNvPr id="91" name="Rectangle 90">
            <a:extLst>
              <a:ext uri="{FF2B5EF4-FFF2-40B4-BE49-F238E27FC236}">
                <a16:creationId xmlns:a16="http://schemas.microsoft.com/office/drawing/2014/main" id="{C30E38F9-01A4-43F4-9C40-36032F7CA496}"/>
              </a:ext>
            </a:extLst>
          </p:cNvPr>
          <p:cNvSpPr>
            <a:spLocks noChangeAspect="1"/>
          </p:cNvSpPr>
          <p:nvPr/>
        </p:nvSpPr>
        <p:spPr>
          <a:xfrm>
            <a:off x="7615625" y="4194725"/>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cxnSp>
        <p:nvCxnSpPr>
          <p:cNvPr id="92" name="Straight Arrow Connector 91">
            <a:extLst>
              <a:ext uri="{FF2B5EF4-FFF2-40B4-BE49-F238E27FC236}">
                <a16:creationId xmlns:a16="http://schemas.microsoft.com/office/drawing/2014/main" id="{322DA8F7-20E7-4652-97E3-EF59FA82967F}"/>
              </a:ext>
            </a:extLst>
          </p:cNvPr>
          <p:cNvCxnSpPr>
            <a:cxnSpLocks/>
          </p:cNvCxnSpPr>
          <p:nvPr/>
        </p:nvCxnSpPr>
        <p:spPr>
          <a:xfrm flipV="1">
            <a:off x="7707064" y="4225638"/>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93" name="Straight Arrow Connector 92">
            <a:extLst>
              <a:ext uri="{FF2B5EF4-FFF2-40B4-BE49-F238E27FC236}">
                <a16:creationId xmlns:a16="http://schemas.microsoft.com/office/drawing/2014/main" id="{431C5F7F-4FDE-47CA-AC2B-9D7A453D4997}"/>
              </a:ext>
            </a:extLst>
          </p:cNvPr>
          <p:cNvCxnSpPr>
            <a:cxnSpLocks/>
          </p:cNvCxnSpPr>
          <p:nvPr/>
        </p:nvCxnSpPr>
        <p:spPr>
          <a:xfrm>
            <a:off x="7794312" y="4228074"/>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nvGrpSpPr>
          <p:cNvPr id="94" name="Group 93">
            <a:extLst>
              <a:ext uri="{FF2B5EF4-FFF2-40B4-BE49-F238E27FC236}">
                <a16:creationId xmlns:a16="http://schemas.microsoft.com/office/drawing/2014/main" id="{DF8AA027-9350-4E8D-AA37-62AB135EEF18}"/>
              </a:ext>
            </a:extLst>
          </p:cNvPr>
          <p:cNvGrpSpPr/>
          <p:nvPr/>
        </p:nvGrpSpPr>
        <p:grpSpPr>
          <a:xfrm>
            <a:off x="7950329" y="4199278"/>
            <a:ext cx="759779" cy="253180"/>
            <a:chOff x="4993360" y="4108950"/>
            <a:chExt cx="759779" cy="253180"/>
          </a:xfrm>
        </p:grpSpPr>
        <p:grpSp>
          <p:nvGrpSpPr>
            <p:cNvPr id="95" name="Group 94">
              <a:extLst>
                <a:ext uri="{FF2B5EF4-FFF2-40B4-BE49-F238E27FC236}">
                  <a16:creationId xmlns:a16="http://schemas.microsoft.com/office/drawing/2014/main" id="{41F9ADDE-FE84-49DA-B73F-CF3D8BB1A8F7}"/>
                </a:ext>
              </a:extLst>
            </p:cNvPr>
            <p:cNvGrpSpPr/>
            <p:nvPr/>
          </p:nvGrpSpPr>
          <p:grpSpPr>
            <a:xfrm>
              <a:off x="4993360" y="4108950"/>
              <a:ext cx="759779" cy="253180"/>
              <a:chOff x="7989116" y="2383110"/>
              <a:chExt cx="759779" cy="253180"/>
            </a:xfrm>
          </p:grpSpPr>
          <p:sp>
            <p:nvSpPr>
              <p:cNvPr id="102" name="Rectangle 101">
                <a:extLst>
                  <a:ext uri="{FF2B5EF4-FFF2-40B4-BE49-F238E27FC236}">
                    <a16:creationId xmlns:a16="http://schemas.microsoft.com/office/drawing/2014/main" id="{47D8F37B-63CD-4D4A-A364-AD761145675D}"/>
                  </a:ext>
                </a:extLst>
              </p:cNvPr>
              <p:cNvSpPr>
                <a:spLocks noChangeAspect="1"/>
              </p:cNvSpPr>
              <p:nvPr/>
            </p:nvSpPr>
            <p:spPr>
              <a:xfrm>
                <a:off x="7989116"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sp>
            <p:nvSpPr>
              <p:cNvPr id="103" name="Rectangle 102">
                <a:extLst>
                  <a:ext uri="{FF2B5EF4-FFF2-40B4-BE49-F238E27FC236}">
                    <a16:creationId xmlns:a16="http://schemas.microsoft.com/office/drawing/2014/main" id="{6491C3AF-96CD-4DEA-98DA-C3DD743E67FC}"/>
                  </a:ext>
                </a:extLst>
              </p:cNvPr>
              <p:cNvSpPr>
                <a:spLocks noChangeAspect="1"/>
              </p:cNvSpPr>
              <p:nvPr/>
            </p:nvSpPr>
            <p:spPr>
              <a:xfrm>
                <a:off x="8244407" y="2383110"/>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sp>
            <p:nvSpPr>
              <p:cNvPr id="104" name="Rectangle 103">
                <a:extLst>
                  <a:ext uri="{FF2B5EF4-FFF2-40B4-BE49-F238E27FC236}">
                    <a16:creationId xmlns:a16="http://schemas.microsoft.com/office/drawing/2014/main" id="{2164C531-FBB1-4811-A439-5AB6DA203610}"/>
                  </a:ext>
                </a:extLst>
              </p:cNvPr>
              <p:cNvSpPr>
                <a:spLocks noChangeAspect="1"/>
              </p:cNvSpPr>
              <p:nvPr/>
            </p:nvSpPr>
            <p:spPr>
              <a:xfrm>
                <a:off x="8493604"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grpSp>
        <p:cxnSp>
          <p:nvCxnSpPr>
            <p:cNvPr id="96" name="Straight Arrow Connector 95">
              <a:extLst>
                <a:ext uri="{FF2B5EF4-FFF2-40B4-BE49-F238E27FC236}">
                  <a16:creationId xmlns:a16="http://schemas.microsoft.com/office/drawing/2014/main" id="{16A0518E-5151-439C-B28D-356957D54CE2}"/>
                </a:ext>
              </a:extLst>
            </p:cNvPr>
            <p:cNvCxnSpPr>
              <a:cxnSpLocks/>
            </p:cNvCxnSpPr>
            <p:nvPr/>
          </p:nvCxnSpPr>
          <p:spPr>
            <a:xfrm flipV="1">
              <a:off x="5080095" y="4114134"/>
              <a:ext cx="0" cy="21305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98" name="Straight Arrow Connector 97">
              <a:extLst>
                <a:ext uri="{FF2B5EF4-FFF2-40B4-BE49-F238E27FC236}">
                  <a16:creationId xmlns:a16="http://schemas.microsoft.com/office/drawing/2014/main" id="{576BC705-8A26-4C66-8547-68386B20ACEB}"/>
                </a:ext>
              </a:extLst>
            </p:cNvPr>
            <p:cNvCxnSpPr>
              <a:cxnSpLocks/>
            </p:cNvCxnSpPr>
            <p:nvPr/>
          </p:nvCxnSpPr>
          <p:spPr>
            <a:xfrm flipV="1">
              <a:off x="5333608" y="4124190"/>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sp>
        <p:nvSpPr>
          <p:cNvPr id="105" name="Rectangle 104">
            <a:extLst>
              <a:ext uri="{FF2B5EF4-FFF2-40B4-BE49-F238E27FC236}">
                <a16:creationId xmlns:a16="http://schemas.microsoft.com/office/drawing/2014/main" id="{B732FA1E-6785-4954-B455-721FE3E82462}"/>
              </a:ext>
            </a:extLst>
          </p:cNvPr>
          <p:cNvSpPr>
            <a:spLocks noChangeAspect="1"/>
          </p:cNvSpPr>
          <p:nvPr/>
        </p:nvSpPr>
        <p:spPr>
          <a:xfrm>
            <a:off x="7615625" y="4536089"/>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cxnSp>
        <p:nvCxnSpPr>
          <p:cNvPr id="106" name="Straight Arrow Connector 105">
            <a:extLst>
              <a:ext uri="{FF2B5EF4-FFF2-40B4-BE49-F238E27FC236}">
                <a16:creationId xmlns:a16="http://schemas.microsoft.com/office/drawing/2014/main" id="{3BFE9E73-7E86-4BCB-9C32-5103388AFB7C}"/>
              </a:ext>
            </a:extLst>
          </p:cNvPr>
          <p:cNvCxnSpPr>
            <a:cxnSpLocks/>
          </p:cNvCxnSpPr>
          <p:nvPr/>
        </p:nvCxnSpPr>
        <p:spPr>
          <a:xfrm flipV="1">
            <a:off x="7707064" y="4567002"/>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07" name="Straight Arrow Connector 106">
            <a:extLst>
              <a:ext uri="{FF2B5EF4-FFF2-40B4-BE49-F238E27FC236}">
                <a16:creationId xmlns:a16="http://schemas.microsoft.com/office/drawing/2014/main" id="{4CEBBB19-5BAC-4506-B01F-D5CE1120EA70}"/>
              </a:ext>
            </a:extLst>
          </p:cNvPr>
          <p:cNvCxnSpPr>
            <a:cxnSpLocks/>
          </p:cNvCxnSpPr>
          <p:nvPr/>
        </p:nvCxnSpPr>
        <p:spPr>
          <a:xfrm>
            <a:off x="7794312" y="4569438"/>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nvGrpSpPr>
          <p:cNvPr id="108" name="Group 107">
            <a:extLst>
              <a:ext uri="{FF2B5EF4-FFF2-40B4-BE49-F238E27FC236}">
                <a16:creationId xmlns:a16="http://schemas.microsoft.com/office/drawing/2014/main" id="{2A1CCC84-3FAD-4D52-9513-13A15D96D52A}"/>
              </a:ext>
            </a:extLst>
          </p:cNvPr>
          <p:cNvGrpSpPr/>
          <p:nvPr/>
        </p:nvGrpSpPr>
        <p:grpSpPr>
          <a:xfrm>
            <a:off x="7950329" y="4540642"/>
            <a:ext cx="759779" cy="253180"/>
            <a:chOff x="4993360" y="4108950"/>
            <a:chExt cx="759779" cy="253180"/>
          </a:xfrm>
        </p:grpSpPr>
        <p:grpSp>
          <p:nvGrpSpPr>
            <p:cNvPr id="109" name="Group 108">
              <a:extLst>
                <a:ext uri="{FF2B5EF4-FFF2-40B4-BE49-F238E27FC236}">
                  <a16:creationId xmlns:a16="http://schemas.microsoft.com/office/drawing/2014/main" id="{645B623C-2291-45C7-A4FE-15ED3093AF7A}"/>
                </a:ext>
              </a:extLst>
            </p:cNvPr>
            <p:cNvGrpSpPr/>
            <p:nvPr/>
          </p:nvGrpSpPr>
          <p:grpSpPr>
            <a:xfrm>
              <a:off x="4993360" y="4108950"/>
              <a:ext cx="759779" cy="253180"/>
              <a:chOff x="7989116" y="2383110"/>
              <a:chExt cx="759779" cy="253180"/>
            </a:xfrm>
          </p:grpSpPr>
          <p:sp>
            <p:nvSpPr>
              <p:cNvPr id="116" name="Rectangle 115">
                <a:extLst>
                  <a:ext uri="{FF2B5EF4-FFF2-40B4-BE49-F238E27FC236}">
                    <a16:creationId xmlns:a16="http://schemas.microsoft.com/office/drawing/2014/main" id="{1F7EEF68-05D1-4895-8759-6F13C456EA84}"/>
                  </a:ext>
                </a:extLst>
              </p:cNvPr>
              <p:cNvSpPr>
                <a:spLocks noChangeAspect="1"/>
              </p:cNvSpPr>
              <p:nvPr/>
            </p:nvSpPr>
            <p:spPr>
              <a:xfrm>
                <a:off x="7989116"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sp>
            <p:nvSpPr>
              <p:cNvPr id="117" name="Rectangle 116">
                <a:extLst>
                  <a:ext uri="{FF2B5EF4-FFF2-40B4-BE49-F238E27FC236}">
                    <a16:creationId xmlns:a16="http://schemas.microsoft.com/office/drawing/2014/main" id="{803621BF-0997-4BDB-8ACC-505F4BFC7845}"/>
                  </a:ext>
                </a:extLst>
              </p:cNvPr>
              <p:cNvSpPr>
                <a:spLocks noChangeAspect="1"/>
              </p:cNvSpPr>
              <p:nvPr/>
            </p:nvSpPr>
            <p:spPr>
              <a:xfrm>
                <a:off x="8244407" y="2383110"/>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sp>
            <p:nvSpPr>
              <p:cNvPr id="118" name="Rectangle 117">
                <a:extLst>
                  <a:ext uri="{FF2B5EF4-FFF2-40B4-BE49-F238E27FC236}">
                    <a16:creationId xmlns:a16="http://schemas.microsoft.com/office/drawing/2014/main" id="{F4CBAB36-D08C-4F0B-A3E2-0DEF4B7D4698}"/>
                  </a:ext>
                </a:extLst>
              </p:cNvPr>
              <p:cNvSpPr>
                <a:spLocks noChangeAspect="1"/>
              </p:cNvSpPr>
              <p:nvPr/>
            </p:nvSpPr>
            <p:spPr>
              <a:xfrm>
                <a:off x="8493604"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grpSp>
        <p:cxnSp>
          <p:nvCxnSpPr>
            <p:cNvPr id="110" name="Straight Arrow Connector 109">
              <a:extLst>
                <a:ext uri="{FF2B5EF4-FFF2-40B4-BE49-F238E27FC236}">
                  <a16:creationId xmlns:a16="http://schemas.microsoft.com/office/drawing/2014/main" id="{B8A26FCE-5F55-41B7-B32F-F2DDA25BE618}"/>
                </a:ext>
              </a:extLst>
            </p:cNvPr>
            <p:cNvCxnSpPr>
              <a:cxnSpLocks/>
            </p:cNvCxnSpPr>
            <p:nvPr/>
          </p:nvCxnSpPr>
          <p:spPr>
            <a:xfrm flipV="1">
              <a:off x="5080095" y="4114134"/>
              <a:ext cx="0" cy="21305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12" name="Straight Arrow Connector 111">
              <a:extLst>
                <a:ext uri="{FF2B5EF4-FFF2-40B4-BE49-F238E27FC236}">
                  <a16:creationId xmlns:a16="http://schemas.microsoft.com/office/drawing/2014/main" id="{A2D2115C-EB29-41C0-B369-F6362D806E5C}"/>
                </a:ext>
              </a:extLst>
            </p:cNvPr>
            <p:cNvCxnSpPr>
              <a:cxnSpLocks/>
            </p:cNvCxnSpPr>
            <p:nvPr/>
          </p:nvCxnSpPr>
          <p:spPr>
            <a:xfrm flipV="1">
              <a:off x="5333608" y="4124190"/>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14" name="Straight Arrow Connector 113">
              <a:extLst>
                <a:ext uri="{FF2B5EF4-FFF2-40B4-BE49-F238E27FC236}">
                  <a16:creationId xmlns:a16="http://schemas.microsoft.com/office/drawing/2014/main" id="{C76458AB-16D1-4162-A29A-05789EAD0E98}"/>
                </a:ext>
              </a:extLst>
            </p:cNvPr>
            <p:cNvCxnSpPr>
              <a:cxnSpLocks/>
            </p:cNvCxnSpPr>
            <p:nvPr/>
          </p:nvCxnSpPr>
          <p:spPr>
            <a:xfrm flipV="1">
              <a:off x="5577092" y="4142036"/>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sp>
        <p:nvSpPr>
          <p:cNvPr id="119" name="Rectangle 118">
            <a:extLst>
              <a:ext uri="{FF2B5EF4-FFF2-40B4-BE49-F238E27FC236}">
                <a16:creationId xmlns:a16="http://schemas.microsoft.com/office/drawing/2014/main" id="{A83D8F2E-2880-4CD7-8DFF-D9B762CE80E7}"/>
              </a:ext>
            </a:extLst>
          </p:cNvPr>
          <p:cNvSpPr>
            <a:spLocks noChangeAspect="1"/>
          </p:cNvSpPr>
          <p:nvPr/>
        </p:nvSpPr>
        <p:spPr>
          <a:xfrm>
            <a:off x="7615625" y="4894431"/>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cxnSp>
        <p:nvCxnSpPr>
          <p:cNvPr id="120" name="Straight Arrow Connector 119">
            <a:extLst>
              <a:ext uri="{FF2B5EF4-FFF2-40B4-BE49-F238E27FC236}">
                <a16:creationId xmlns:a16="http://schemas.microsoft.com/office/drawing/2014/main" id="{99C089C5-658D-4CC3-B4AF-0DFC868FB93A}"/>
              </a:ext>
            </a:extLst>
          </p:cNvPr>
          <p:cNvCxnSpPr>
            <a:cxnSpLocks/>
          </p:cNvCxnSpPr>
          <p:nvPr/>
        </p:nvCxnSpPr>
        <p:spPr>
          <a:xfrm flipV="1">
            <a:off x="7707064" y="4925344"/>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21" name="Straight Arrow Connector 120">
            <a:extLst>
              <a:ext uri="{FF2B5EF4-FFF2-40B4-BE49-F238E27FC236}">
                <a16:creationId xmlns:a16="http://schemas.microsoft.com/office/drawing/2014/main" id="{F6B7AC3E-0139-457F-A1C8-F3C29F85ABF2}"/>
              </a:ext>
            </a:extLst>
          </p:cNvPr>
          <p:cNvCxnSpPr>
            <a:cxnSpLocks/>
          </p:cNvCxnSpPr>
          <p:nvPr/>
        </p:nvCxnSpPr>
        <p:spPr>
          <a:xfrm>
            <a:off x="7794312" y="4927780"/>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nvGrpSpPr>
          <p:cNvPr id="122" name="Group 121">
            <a:extLst>
              <a:ext uri="{FF2B5EF4-FFF2-40B4-BE49-F238E27FC236}">
                <a16:creationId xmlns:a16="http://schemas.microsoft.com/office/drawing/2014/main" id="{3270C0CB-49F9-457F-A791-F5F5D9496A40}"/>
              </a:ext>
            </a:extLst>
          </p:cNvPr>
          <p:cNvGrpSpPr/>
          <p:nvPr/>
        </p:nvGrpSpPr>
        <p:grpSpPr>
          <a:xfrm>
            <a:off x="7950329" y="4898806"/>
            <a:ext cx="759779" cy="253359"/>
            <a:chOff x="4993360" y="4108771"/>
            <a:chExt cx="759779" cy="253359"/>
          </a:xfrm>
        </p:grpSpPr>
        <p:grpSp>
          <p:nvGrpSpPr>
            <p:cNvPr id="123" name="Group 122">
              <a:extLst>
                <a:ext uri="{FF2B5EF4-FFF2-40B4-BE49-F238E27FC236}">
                  <a16:creationId xmlns:a16="http://schemas.microsoft.com/office/drawing/2014/main" id="{4B0661CD-C250-4586-91FC-6CC38ECCAF26}"/>
                </a:ext>
              </a:extLst>
            </p:cNvPr>
            <p:cNvGrpSpPr/>
            <p:nvPr/>
          </p:nvGrpSpPr>
          <p:grpSpPr>
            <a:xfrm>
              <a:off x="4993360" y="4108771"/>
              <a:ext cx="759779" cy="253359"/>
              <a:chOff x="7989116" y="2382931"/>
              <a:chExt cx="759779" cy="253359"/>
            </a:xfrm>
          </p:grpSpPr>
          <p:sp>
            <p:nvSpPr>
              <p:cNvPr id="130" name="Rectangle 129">
                <a:extLst>
                  <a:ext uri="{FF2B5EF4-FFF2-40B4-BE49-F238E27FC236}">
                    <a16:creationId xmlns:a16="http://schemas.microsoft.com/office/drawing/2014/main" id="{F99040AB-A633-4F70-B53F-5EBB92D21F1B}"/>
                  </a:ext>
                </a:extLst>
              </p:cNvPr>
              <p:cNvSpPr>
                <a:spLocks noChangeAspect="1"/>
              </p:cNvSpPr>
              <p:nvPr/>
            </p:nvSpPr>
            <p:spPr>
              <a:xfrm>
                <a:off x="7989116"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sp>
            <p:nvSpPr>
              <p:cNvPr id="131" name="Rectangle 130">
                <a:extLst>
                  <a:ext uri="{FF2B5EF4-FFF2-40B4-BE49-F238E27FC236}">
                    <a16:creationId xmlns:a16="http://schemas.microsoft.com/office/drawing/2014/main" id="{64FB7648-4BC2-44DF-8FBC-3F97CE21DDBA}"/>
                  </a:ext>
                </a:extLst>
              </p:cNvPr>
              <p:cNvSpPr>
                <a:spLocks noChangeAspect="1"/>
              </p:cNvSpPr>
              <p:nvPr/>
            </p:nvSpPr>
            <p:spPr>
              <a:xfrm>
                <a:off x="8244407" y="2383110"/>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sp>
            <p:nvSpPr>
              <p:cNvPr id="132" name="Rectangle 131">
                <a:extLst>
                  <a:ext uri="{FF2B5EF4-FFF2-40B4-BE49-F238E27FC236}">
                    <a16:creationId xmlns:a16="http://schemas.microsoft.com/office/drawing/2014/main" id="{6879EA36-0BBF-4A9D-BC6A-D52139110214}"/>
                  </a:ext>
                </a:extLst>
              </p:cNvPr>
              <p:cNvSpPr>
                <a:spLocks noChangeAspect="1"/>
              </p:cNvSpPr>
              <p:nvPr/>
            </p:nvSpPr>
            <p:spPr>
              <a:xfrm>
                <a:off x="8493604" y="2382931"/>
                <a:ext cx="255291" cy="252783"/>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grpSp>
        <p:cxnSp>
          <p:nvCxnSpPr>
            <p:cNvPr id="124" name="Straight Arrow Connector 123">
              <a:extLst>
                <a:ext uri="{FF2B5EF4-FFF2-40B4-BE49-F238E27FC236}">
                  <a16:creationId xmlns:a16="http://schemas.microsoft.com/office/drawing/2014/main" id="{BF069D06-2105-485E-90F1-8AAAD713C041}"/>
                </a:ext>
              </a:extLst>
            </p:cNvPr>
            <p:cNvCxnSpPr>
              <a:cxnSpLocks/>
            </p:cNvCxnSpPr>
            <p:nvPr/>
          </p:nvCxnSpPr>
          <p:spPr>
            <a:xfrm flipV="1">
              <a:off x="5080095" y="4114134"/>
              <a:ext cx="0" cy="21305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25" name="Straight Arrow Connector 124">
              <a:extLst>
                <a:ext uri="{FF2B5EF4-FFF2-40B4-BE49-F238E27FC236}">
                  <a16:creationId xmlns:a16="http://schemas.microsoft.com/office/drawing/2014/main" id="{FC724C08-9A9D-4ECA-938C-BDA18C27CB11}"/>
                </a:ext>
              </a:extLst>
            </p:cNvPr>
            <p:cNvCxnSpPr>
              <a:cxnSpLocks/>
            </p:cNvCxnSpPr>
            <p:nvPr/>
          </p:nvCxnSpPr>
          <p:spPr>
            <a:xfrm>
              <a:off x="5167343" y="4116570"/>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26" name="Straight Arrow Connector 125">
              <a:extLst>
                <a:ext uri="{FF2B5EF4-FFF2-40B4-BE49-F238E27FC236}">
                  <a16:creationId xmlns:a16="http://schemas.microsoft.com/office/drawing/2014/main" id="{59E26ECC-FBAB-433A-991C-E99BC24B1F3C}"/>
                </a:ext>
              </a:extLst>
            </p:cNvPr>
            <p:cNvCxnSpPr>
              <a:cxnSpLocks/>
            </p:cNvCxnSpPr>
            <p:nvPr/>
          </p:nvCxnSpPr>
          <p:spPr>
            <a:xfrm flipV="1">
              <a:off x="5333608" y="4124190"/>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28" name="Straight Arrow Connector 127">
              <a:extLst>
                <a:ext uri="{FF2B5EF4-FFF2-40B4-BE49-F238E27FC236}">
                  <a16:creationId xmlns:a16="http://schemas.microsoft.com/office/drawing/2014/main" id="{6C5F09F6-98B9-4302-BD9B-3C703C1A8341}"/>
                </a:ext>
              </a:extLst>
            </p:cNvPr>
            <p:cNvCxnSpPr>
              <a:cxnSpLocks/>
            </p:cNvCxnSpPr>
            <p:nvPr/>
          </p:nvCxnSpPr>
          <p:spPr>
            <a:xfrm flipV="1">
              <a:off x="5577092" y="4142036"/>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sp>
        <p:nvSpPr>
          <p:cNvPr id="133" name="Rectangle 132">
            <a:extLst>
              <a:ext uri="{FF2B5EF4-FFF2-40B4-BE49-F238E27FC236}">
                <a16:creationId xmlns:a16="http://schemas.microsoft.com/office/drawing/2014/main" id="{C6B5CF8C-D444-4CF0-8921-5D2450A05BDA}"/>
              </a:ext>
            </a:extLst>
          </p:cNvPr>
          <p:cNvSpPr>
            <a:spLocks noChangeAspect="1"/>
          </p:cNvSpPr>
          <p:nvPr/>
        </p:nvSpPr>
        <p:spPr>
          <a:xfrm>
            <a:off x="7608326" y="5244198"/>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cxnSp>
        <p:nvCxnSpPr>
          <p:cNvPr id="134" name="Straight Arrow Connector 133">
            <a:extLst>
              <a:ext uri="{FF2B5EF4-FFF2-40B4-BE49-F238E27FC236}">
                <a16:creationId xmlns:a16="http://schemas.microsoft.com/office/drawing/2014/main" id="{15CA0804-371C-47F5-B509-89B7ADFDE16F}"/>
              </a:ext>
            </a:extLst>
          </p:cNvPr>
          <p:cNvCxnSpPr>
            <a:cxnSpLocks/>
          </p:cNvCxnSpPr>
          <p:nvPr/>
        </p:nvCxnSpPr>
        <p:spPr>
          <a:xfrm flipV="1">
            <a:off x="7699765" y="5275111"/>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35" name="Straight Arrow Connector 134">
            <a:extLst>
              <a:ext uri="{FF2B5EF4-FFF2-40B4-BE49-F238E27FC236}">
                <a16:creationId xmlns:a16="http://schemas.microsoft.com/office/drawing/2014/main" id="{A25F7023-86A1-4719-82F4-C51F9C9B6D2E}"/>
              </a:ext>
            </a:extLst>
          </p:cNvPr>
          <p:cNvCxnSpPr>
            <a:cxnSpLocks/>
          </p:cNvCxnSpPr>
          <p:nvPr/>
        </p:nvCxnSpPr>
        <p:spPr>
          <a:xfrm>
            <a:off x="7787013" y="5277547"/>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nvGrpSpPr>
          <p:cNvPr id="136" name="Group 135">
            <a:extLst>
              <a:ext uri="{FF2B5EF4-FFF2-40B4-BE49-F238E27FC236}">
                <a16:creationId xmlns:a16="http://schemas.microsoft.com/office/drawing/2014/main" id="{67F4541D-5CBF-4714-81AF-CA469FE1F8FE}"/>
              </a:ext>
            </a:extLst>
          </p:cNvPr>
          <p:cNvGrpSpPr/>
          <p:nvPr/>
        </p:nvGrpSpPr>
        <p:grpSpPr>
          <a:xfrm>
            <a:off x="7943030" y="5248751"/>
            <a:ext cx="759779" cy="253180"/>
            <a:chOff x="4993360" y="4108950"/>
            <a:chExt cx="759779" cy="253180"/>
          </a:xfrm>
        </p:grpSpPr>
        <p:grpSp>
          <p:nvGrpSpPr>
            <p:cNvPr id="137" name="Group 136">
              <a:extLst>
                <a:ext uri="{FF2B5EF4-FFF2-40B4-BE49-F238E27FC236}">
                  <a16:creationId xmlns:a16="http://schemas.microsoft.com/office/drawing/2014/main" id="{9A0A57F1-1FC8-4E5F-BE1C-2BAC1F4641BE}"/>
                </a:ext>
              </a:extLst>
            </p:cNvPr>
            <p:cNvGrpSpPr/>
            <p:nvPr/>
          </p:nvGrpSpPr>
          <p:grpSpPr>
            <a:xfrm>
              <a:off x="4993360" y="4108950"/>
              <a:ext cx="759779" cy="253180"/>
              <a:chOff x="7989116" y="2383110"/>
              <a:chExt cx="759779" cy="253180"/>
            </a:xfrm>
          </p:grpSpPr>
          <p:sp>
            <p:nvSpPr>
              <p:cNvPr id="144" name="Rectangle 143">
                <a:extLst>
                  <a:ext uri="{FF2B5EF4-FFF2-40B4-BE49-F238E27FC236}">
                    <a16:creationId xmlns:a16="http://schemas.microsoft.com/office/drawing/2014/main" id="{0A2E1066-BBE7-4E23-A0A2-43BC37CFA31E}"/>
                  </a:ext>
                </a:extLst>
              </p:cNvPr>
              <p:cNvSpPr>
                <a:spLocks noChangeAspect="1"/>
              </p:cNvSpPr>
              <p:nvPr/>
            </p:nvSpPr>
            <p:spPr>
              <a:xfrm>
                <a:off x="7989116"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sp>
            <p:nvSpPr>
              <p:cNvPr id="145" name="Rectangle 144">
                <a:extLst>
                  <a:ext uri="{FF2B5EF4-FFF2-40B4-BE49-F238E27FC236}">
                    <a16:creationId xmlns:a16="http://schemas.microsoft.com/office/drawing/2014/main" id="{FCC10FDB-C112-405D-B5F7-2D4A099D386F}"/>
                  </a:ext>
                </a:extLst>
              </p:cNvPr>
              <p:cNvSpPr>
                <a:spLocks noChangeAspect="1"/>
              </p:cNvSpPr>
              <p:nvPr/>
            </p:nvSpPr>
            <p:spPr>
              <a:xfrm>
                <a:off x="8244407" y="2383110"/>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sp>
            <p:nvSpPr>
              <p:cNvPr id="146" name="Rectangle 145">
                <a:extLst>
                  <a:ext uri="{FF2B5EF4-FFF2-40B4-BE49-F238E27FC236}">
                    <a16:creationId xmlns:a16="http://schemas.microsoft.com/office/drawing/2014/main" id="{764C406E-5A02-4203-B1A4-7B0F7930FB7B}"/>
                  </a:ext>
                </a:extLst>
              </p:cNvPr>
              <p:cNvSpPr>
                <a:spLocks noChangeAspect="1"/>
              </p:cNvSpPr>
              <p:nvPr/>
            </p:nvSpPr>
            <p:spPr>
              <a:xfrm>
                <a:off x="8493604"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grpSp>
        <p:cxnSp>
          <p:nvCxnSpPr>
            <p:cNvPr id="138" name="Straight Arrow Connector 137">
              <a:extLst>
                <a:ext uri="{FF2B5EF4-FFF2-40B4-BE49-F238E27FC236}">
                  <a16:creationId xmlns:a16="http://schemas.microsoft.com/office/drawing/2014/main" id="{CB596BDF-163E-48A5-A931-CB5554528406}"/>
                </a:ext>
              </a:extLst>
            </p:cNvPr>
            <p:cNvCxnSpPr>
              <a:cxnSpLocks/>
            </p:cNvCxnSpPr>
            <p:nvPr/>
          </p:nvCxnSpPr>
          <p:spPr>
            <a:xfrm flipV="1">
              <a:off x="5080095" y="4114134"/>
              <a:ext cx="0" cy="21305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39" name="Straight Arrow Connector 138">
              <a:extLst>
                <a:ext uri="{FF2B5EF4-FFF2-40B4-BE49-F238E27FC236}">
                  <a16:creationId xmlns:a16="http://schemas.microsoft.com/office/drawing/2014/main" id="{7C30AA7A-9061-49C3-AD78-DF4078E30780}"/>
                </a:ext>
              </a:extLst>
            </p:cNvPr>
            <p:cNvCxnSpPr>
              <a:cxnSpLocks/>
            </p:cNvCxnSpPr>
            <p:nvPr/>
          </p:nvCxnSpPr>
          <p:spPr>
            <a:xfrm>
              <a:off x="5167343" y="4116570"/>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40" name="Straight Arrow Connector 139">
              <a:extLst>
                <a:ext uri="{FF2B5EF4-FFF2-40B4-BE49-F238E27FC236}">
                  <a16:creationId xmlns:a16="http://schemas.microsoft.com/office/drawing/2014/main" id="{F6959ABE-827D-4FA9-9881-AFA053932DA6}"/>
                </a:ext>
              </a:extLst>
            </p:cNvPr>
            <p:cNvCxnSpPr>
              <a:cxnSpLocks/>
            </p:cNvCxnSpPr>
            <p:nvPr/>
          </p:nvCxnSpPr>
          <p:spPr>
            <a:xfrm flipV="1">
              <a:off x="5333608" y="4124190"/>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41" name="Straight Arrow Connector 140">
              <a:extLst>
                <a:ext uri="{FF2B5EF4-FFF2-40B4-BE49-F238E27FC236}">
                  <a16:creationId xmlns:a16="http://schemas.microsoft.com/office/drawing/2014/main" id="{6518C432-F316-47C7-8FDB-3F775DBEA0B8}"/>
                </a:ext>
              </a:extLst>
            </p:cNvPr>
            <p:cNvCxnSpPr>
              <a:cxnSpLocks/>
            </p:cNvCxnSpPr>
            <p:nvPr/>
          </p:nvCxnSpPr>
          <p:spPr>
            <a:xfrm>
              <a:off x="5420856" y="4126626"/>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42" name="Straight Arrow Connector 141">
              <a:extLst>
                <a:ext uri="{FF2B5EF4-FFF2-40B4-BE49-F238E27FC236}">
                  <a16:creationId xmlns:a16="http://schemas.microsoft.com/office/drawing/2014/main" id="{E3F0C103-8ACE-4074-8A3B-EBD29FC1FD1D}"/>
                </a:ext>
              </a:extLst>
            </p:cNvPr>
            <p:cNvCxnSpPr>
              <a:cxnSpLocks/>
            </p:cNvCxnSpPr>
            <p:nvPr/>
          </p:nvCxnSpPr>
          <p:spPr>
            <a:xfrm flipV="1">
              <a:off x="5577092" y="4142036"/>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sp>
        <p:nvSpPr>
          <p:cNvPr id="147" name="Rectangle 146">
            <a:extLst>
              <a:ext uri="{FF2B5EF4-FFF2-40B4-BE49-F238E27FC236}">
                <a16:creationId xmlns:a16="http://schemas.microsoft.com/office/drawing/2014/main" id="{7E1DFC50-2910-4094-9E66-BCB6DDFD9FD1}"/>
              </a:ext>
            </a:extLst>
          </p:cNvPr>
          <p:cNvSpPr>
            <a:spLocks noChangeAspect="1"/>
          </p:cNvSpPr>
          <p:nvPr/>
        </p:nvSpPr>
        <p:spPr>
          <a:xfrm>
            <a:off x="7608326" y="5591799"/>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cxnSp>
        <p:nvCxnSpPr>
          <p:cNvPr id="148" name="Straight Arrow Connector 147">
            <a:extLst>
              <a:ext uri="{FF2B5EF4-FFF2-40B4-BE49-F238E27FC236}">
                <a16:creationId xmlns:a16="http://schemas.microsoft.com/office/drawing/2014/main" id="{CF39ADB4-273F-4BB7-8CF5-7E67FD81C0D4}"/>
              </a:ext>
            </a:extLst>
          </p:cNvPr>
          <p:cNvCxnSpPr>
            <a:cxnSpLocks/>
          </p:cNvCxnSpPr>
          <p:nvPr/>
        </p:nvCxnSpPr>
        <p:spPr>
          <a:xfrm flipV="1">
            <a:off x="7699765" y="5622712"/>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49" name="Straight Arrow Connector 148">
            <a:extLst>
              <a:ext uri="{FF2B5EF4-FFF2-40B4-BE49-F238E27FC236}">
                <a16:creationId xmlns:a16="http://schemas.microsoft.com/office/drawing/2014/main" id="{E0421549-531A-48C9-9EDA-97D681DAD7E1}"/>
              </a:ext>
            </a:extLst>
          </p:cNvPr>
          <p:cNvCxnSpPr>
            <a:cxnSpLocks/>
          </p:cNvCxnSpPr>
          <p:nvPr/>
        </p:nvCxnSpPr>
        <p:spPr>
          <a:xfrm>
            <a:off x="7787013" y="5625148"/>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nvGrpSpPr>
          <p:cNvPr id="150" name="Group 149">
            <a:extLst>
              <a:ext uri="{FF2B5EF4-FFF2-40B4-BE49-F238E27FC236}">
                <a16:creationId xmlns:a16="http://schemas.microsoft.com/office/drawing/2014/main" id="{FD3B67B1-2DBE-426F-A993-18F1783E11FD}"/>
              </a:ext>
            </a:extLst>
          </p:cNvPr>
          <p:cNvGrpSpPr/>
          <p:nvPr/>
        </p:nvGrpSpPr>
        <p:grpSpPr>
          <a:xfrm>
            <a:off x="7943030" y="5596352"/>
            <a:ext cx="759779" cy="253180"/>
            <a:chOff x="4993360" y="4108950"/>
            <a:chExt cx="759779" cy="253180"/>
          </a:xfrm>
        </p:grpSpPr>
        <p:grpSp>
          <p:nvGrpSpPr>
            <p:cNvPr id="151" name="Group 150">
              <a:extLst>
                <a:ext uri="{FF2B5EF4-FFF2-40B4-BE49-F238E27FC236}">
                  <a16:creationId xmlns:a16="http://schemas.microsoft.com/office/drawing/2014/main" id="{DEDFD92E-25F4-4418-9CF9-D39C53B13708}"/>
                </a:ext>
              </a:extLst>
            </p:cNvPr>
            <p:cNvGrpSpPr/>
            <p:nvPr/>
          </p:nvGrpSpPr>
          <p:grpSpPr>
            <a:xfrm>
              <a:off x="4993360" y="4108950"/>
              <a:ext cx="759779" cy="253180"/>
              <a:chOff x="7989116" y="2383110"/>
              <a:chExt cx="759779" cy="253180"/>
            </a:xfrm>
          </p:grpSpPr>
          <p:sp>
            <p:nvSpPr>
              <p:cNvPr id="158" name="Rectangle 157">
                <a:extLst>
                  <a:ext uri="{FF2B5EF4-FFF2-40B4-BE49-F238E27FC236}">
                    <a16:creationId xmlns:a16="http://schemas.microsoft.com/office/drawing/2014/main" id="{2CA4AB96-1AE1-4214-884A-75AE732F7981}"/>
                  </a:ext>
                </a:extLst>
              </p:cNvPr>
              <p:cNvSpPr>
                <a:spLocks noChangeAspect="1"/>
              </p:cNvSpPr>
              <p:nvPr/>
            </p:nvSpPr>
            <p:spPr>
              <a:xfrm>
                <a:off x="7989116"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sp>
            <p:nvSpPr>
              <p:cNvPr id="159" name="Rectangle 158">
                <a:extLst>
                  <a:ext uri="{FF2B5EF4-FFF2-40B4-BE49-F238E27FC236}">
                    <a16:creationId xmlns:a16="http://schemas.microsoft.com/office/drawing/2014/main" id="{5E7D567C-382B-4B78-BD90-028D97A78893}"/>
                  </a:ext>
                </a:extLst>
              </p:cNvPr>
              <p:cNvSpPr>
                <a:spLocks noChangeAspect="1"/>
              </p:cNvSpPr>
              <p:nvPr/>
            </p:nvSpPr>
            <p:spPr>
              <a:xfrm>
                <a:off x="8244407" y="2383110"/>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sp>
            <p:nvSpPr>
              <p:cNvPr id="160" name="Rectangle 159">
                <a:extLst>
                  <a:ext uri="{FF2B5EF4-FFF2-40B4-BE49-F238E27FC236}">
                    <a16:creationId xmlns:a16="http://schemas.microsoft.com/office/drawing/2014/main" id="{0359237E-9421-4E93-B8A7-94933BFEBA3E}"/>
                  </a:ext>
                </a:extLst>
              </p:cNvPr>
              <p:cNvSpPr>
                <a:spLocks noChangeAspect="1"/>
              </p:cNvSpPr>
              <p:nvPr/>
            </p:nvSpPr>
            <p:spPr>
              <a:xfrm>
                <a:off x="8493604"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grpSp>
        <p:cxnSp>
          <p:nvCxnSpPr>
            <p:cNvPr id="152" name="Straight Arrow Connector 151">
              <a:extLst>
                <a:ext uri="{FF2B5EF4-FFF2-40B4-BE49-F238E27FC236}">
                  <a16:creationId xmlns:a16="http://schemas.microsoft.com/office/drawing/2014/main" id="{7581D0E9-1028-4DB0-9F88-492426EED784}"/>
                </a:ext>
              </a:extLst>
            </p:cNvPr>
            <p:cNvCxnSpPr>
              <a:cxnSpLocks/>
            </p:cNvCxnSpPr>
            <p:nvPr/>
          </p:nvCxnSpPr>
          <p:spPr>
            <a:xfrm flipV="1">
              <a:off x="5080095" y="4114134"/>
              <a:ext cx="0" cy="21305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53" name="Straight Arrow Connector 152">
              <a:extLst>
                <a:ext uri="{FF2B5EF4-FFF2-40B4-BE49-F238E27FC236}">
                  <a16:creationId xmlns:a16="http://schemas.microsoft.com/office/drawing/2014/main" id="{59C8F3D8-1255-42FC-8C68-82D1DF2C9A08}"/>
                </a:ext>
              </a:extLst>
            </p:cNvPr>
            <p:cNvCxnSpPr>
              <a:cxnSpLocks/>
            </p:cNvCxnSpPr>
            <p:nvPr/>
          </p:nvCxnSpPr>
          <p:spPr>
            <a:xfrm>
              <a:off x="5167343" y="4116570"/>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54" name="Straight Arrow Connector 153">
              <a:extLst>
                <a:ext uri="{FF2B5EF4-FFF2-40B4-BE49-F238E27FC236}">
                  <a16:creationId xmlns:a16="http://schemas.microsoft.com/office/drawing/2014/main" id="{397CC1D6-A876-4DE1-988D-96D61345BC1B}"/>
                </a:ext>
              </a:extLst>
            </p:cNvPr>
            <p:cNvCxnSpPr>
              <a:cxnSpLocks/>
            </p:cNvCxnSpPr>
            <p:nvPr/>
          </p:nvCxnSpPr>
          <p:spPr>
            <a:xfrm flipV="1">
              <a:off x="5333608" y="4124190"/>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55" name="Straight Arrow Connector 154">
              <a:extLst>
                <a:ext uri="{FF2B5EF4-FFF2-40B4-BE49-F238E27FC236}">
                  <a16:creationId xmlns:a16="http://schemas.microsoft.com/office/drawing/2014/main" id="{73AF5D23-C26A-4867-8C2A-9FE23DCB909F}"/>
                </a:ext>
              </a:extLst>
            </p:cNvPr>
            <p:cNvCxnSpPr>
              <a:cxnSpLocks/>
            </p:cNvCxnSpPr>
            <p:nvPr/>
          </p:nvCxnSpPr>
          <p:spPr>
            <a:xfrm>
              <a:off x="5420856" y="4126626"/>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56" name="Straight Arrow Connector 155">
              <a:extLst>
                <a:ext uri="{FF2B5EF4-FFF2-40B4-BE49-F238E27FC236}">
                  <a16:creationId xmlns:a16="http://schemas.microsoft.com/office/drawing/2014/main" id="{9E073B51-C7E8-483F-ABD5-3226624E53AF}"/>
                </a:ext>
              </a:extLst>
            </p:cNvPr>
            <p:cNvCxnSpPr>
              <a:cxnSpLocks/>
            </p:cNvCxnSpPr>
            <p:nvPr/>
          </p:nvCxnSpPr>
          <p:spPr>
            <a:xfrm flipV="1">
              <a:off x="5577092" y="4142036"/>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57" name="Straight Arrow Connector 156">
              <a:extLst>
                <a:ext uri="{FF2B5EF4-FFF2-40B4-BE49-F238E27FC236}">
                  <a16:creationId xmlns:a16="http://schemas.microsoft.com/office/drawing/2014/main" id="{55421AAA-D62C-4B2C-A7BB-D2B93896149F}"/>
                </a:ext>
              </a:extLst>
            </p:cNvPr>
            <p:cNvCxnSpPr>
              <a:cxnSpLocks/>
            </p:cNvCxnSpPr>
            <p:nvPr/>
          </p:nvCxnSpPr>
          <p:spPr>
            <a:xfrm>
              <a:off x="5664340" y="4144472"/>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sp>
        <p:nvSpPr>
          <p:cNvPr id="161" name="TextBox 160">
            <a:extLst>
              <a:ext uri="{FF2B5EF4-FFF2-40B4-BE49-F238E27FC236}">
                <a16:creationId xmlns:a16="http://schemas.microsoft.com/office/drawing/2014/main" id="{B010689B-0AA1-480E-97C8-048F75AE04B2}"/>
              </a:ext>
            </a:extLst>
          </p:cNvPr>
          <p:cNvSpPr txBox="1"/>
          <p:nvPr/>
        </p:nvSpPr>
        <p:spPr>
          <a:xfrm>
            <a:off x="8945630" y="4072920"/>
            <a:ext cx="2326214" cy="430887"/>
          </a:xfrm>
          <a:prstGeom prst="rect">
            <a:avLst/>
          </a:prstGeom>
          <a:noFill/>
        </p:spPr>
        <p:txBody>
          <a:bodyPr wrap="none" rtlCol="0">
            <a:spAutoFit/>
          </a:bodyPr>
          <a:lstStyle/>
          <a:p>
            <a:r>
              <a:rPr lang="en-GB" sz="2200">
                <a:cs typeface="Calibri" panose="020F0502020204030204" pitchFamily="34" charset="0"/>
              </a:rPr>
              <a:t>4 valence electrons</a:t>
            </a:r>
          </a:p>
        </p:txBody>
      </p:sp>
      <p:sp>
        <p:nvSpPr>
          <p:cNvPr id="162" name="TextBox 161">
            <a:extLst>
              <a:ext uri="{FF2B5EF4-FFF2-40B4-BE49-F238E27FC236}">
                <a16:creationId xmlns:a16="http://schemas.microsoft.com/office/drawing/2014/main" id="{E275698E-D02F-42F6-8DC2-637137A2FE9B}"/>
              </a:ext>
            </a:extLst>
          </p:cNvPr>
          <p:cNvSpPr txBox="1"/>
          <p:nvPr/>
        </p:nvSpPr>
        <p:spPr>
          <a:xfrm>
            <a:off x="8976896" y="4411586"/>
            <a:ext cx="2326214" cy="430887"/>
          </a:xfrm>
          <a:prstGeom prst="rect">
            <a:avLst/>
          </a:prstGeom>
          <a:noFill/>
        </p:spPr>
        <p:txBody>
          <a:bodyPr wrap="none" rtlCol="0">
            <a:spAutoFit/>
          </a:bodyPr>
          <a:lstStyle/>
          <a:p>
            <a:r>
              <a:rPr lang="en-GB" sz="2200">
                <a:cs typeface="Calibri" panose="020F0502020204030204" pitchFamily="34" charset="0"/>
              </a:rPr>
              <a:t>5 valence electrons</a:t>
            </a:r>
          </a:p>
        </p:txBody>
      </p:sp>
      <p:sp>
        <p:nvSpPr>
          <p:cNvPr id="163" name="TextBox 162">
            <a:extLst>
              <a:ext uri="{FF2B5EF4-FFF2-40B4-BE49-F238E27FC236}">
                <a16:creationId xmlns:a16="http://schemas.microsoft.com/office/drawing/2014/main" id="{EF1B2263-A834-40A6-AEF8-94E848DB85DD}"/>
              </a:ext>
            </a:extLst>
          </p:cNvPr>
          <p:cNvSpPr txBox="1"/>
          <p:nvPr/>
        </p:nvSpPr>
        <p:spPr>
          <a:xfrm>
            <a:off x="8998856" y="4764159"/>
            <a:ext cx="2326214" cy="430887"/>
          </a:xfrm>
          <a:prstGeom prst="rect">
            <a:avLst/>
          </a:prstGeom>
          <a:noFill/>
        </p:spPr>
        <p:txBody>
          <a:bodyPr wrap="none" rtlCol="0">
            <a:spAutoFit/>
          </a:bodyPr>
          <a:lstStyle/>
          <a:p>
            <a:r>
              <a:rPr lang="en-GB" sz="2200">
                <a:cs typeface="Calibri" panose="020F0502020204030204" pitchFamily="34" charset="0"/>
              </a:rPr>
              <a:t>6 valence electrons</a:t>
            </a:r>
          </a:p>
        </p:txBody>
      </p:sp>
      <p:sp>
        <p:nvSpPr>
          <p:cNvPr id="164" name="TextBox 163">
            <a:extLst>
              <a:ext uri="{FF2B5EF4-FFF2-40B4-BE49-F238E27FC236}">
                <a16:creationId xmlns:a16="http://schemas.microsoft.com/office/drawing/2014/main" id="{EA4C87D5-F108-4046-9CE6-7CBB368F4115}"/>
              </a:ext>
            </a:extLst>
          </p:cNvPr>
          <p:cNvSpPr txBox="1"/>
          <p:nvPr/>
        </p:nvSpPr>
        <p:spPr>
          <a:xfrm>
            <a:off x="8991557" y="5118369"/>
            <a:ext cx="2326214" cy="430887"/>
          </a:xfrm>
          <a:prstGeom prst="rect">
            <a:avLst/>
          </a:prstGeom>
          <a:noFill/>
        </p:spPr>
        <p:txBody>
          <a:bodyPr wrap="none" rtlCol="0">
            <a:spAutoFit/>
          </a:bodyPr>
          <a:lstStyle/>
          <a:p>
            <a:r>
              <a:rPr lang="en-GB" sz="2200">
                <a:cs typeface="Calibri" panose="020F0502020204030204" pitchFamily="34" charset="0"/>
              </a:rPr>
              <a:t>7 valence electrons</a:t>
            </a:r>
          </a:p>
        </p:txBody>
      </p:sp>
      <p:sp>
        <p:nvSpPr>
          <p:cNvPr id="165" name="TextBox 164">
            <a:extLst>
              <a:ext uri="{FF2B5EF4-FFF2-40B4-BE49-F238E27FC236}">
                <a16:creationId xmlns:a16="http://schemas.microsoft.com/office/drawing/2014/main" id="{3BC91C98-6CF3-4B72-96FB-8222C996830C}"/>
              </a:ext>
            </a:extLst>
          </p:cNvPr>
          <p:cNvSpPr txBox="1"/>
          <p:nvPr/>
        </p:nvSpPr>
        <p:spPr>
          <a:xfrm>
            <a:off x="8992864" y="5494887"/>
            <a:ext cx="2326214" cy="430887"/>
          </a:xfrm>
          <a:prstGeom prst="rect">
            <a:avLst/>
          </a:prstGeom>
          <a:noFill/>
        </p:spPr>
        <p:txBody>
          <a:bodyPr wrap="none" rtlCol="0">
            <a:spAutoFit/>
          </a:bodyPr>
          <a:lstStyle/>
          <a:p>
            <a:r>
              <a:rPr lang="en-GB" sz="2200">
                <a:cs typeface="Calibri" panose="020F0502020204030204" pitchFamily="34" charset="0"/>
              </a:rPr>
              <a:t>8 valence electrons</a:t>
            </a:r>
          </a:p>
        </p:txBody>
      </p:sp>
      <p:sp>
        <p:nvSpPr>
          <p:cNvPr id="129" name="TextBox 128">
            <a:extLst>
              <a:ext uri="{FF2B5EF4-FFF2-40B4-BE49-F238E27FC236}">
                <a16:creationId xmlns:a16="http://schemas.microsoft.com/office/drawing/2014/main" id="{C5726FA8-742B-4964-BB58-02FA3ED25BA8}"/>
              </a:ext>
            </a:extLst>
          </p:cNvPr>
          <p:cNvSpPr txBox="1"/>
          <p:nvPr/>
        </p:nvSpPr>
        <p:spPr>
          <a:xfrm>
            <a:off x="14926" y="5005940"/>
            <a:ext cx="2272492" cy="400110"/>
          </a:xfrm>
          <a:prstGeom prst="rect">
            <a:avLst/>
          </a:prstGeom>
          <a:noFill/>
        </p:spPr>
        <p:txBody>
          <a:bodyPr wrap="square">
            <a:spAutoFit/>
          </a:bodyPr>
          <a:lstStyle/>
          <a:p>
            <a:r>
              <a:rPr lang="en-GB" sz="2000">
                <a:cs typeface="Calibri" panose="020F0502020204030204" pitchFamily="34" charset="0"/>
              </a:rPr>
              <a:t>        Na    </a:t>
            </a:r>
            <a:r>
              <a:rPr lang="en-GB" sz="2000" b="1">
                <a:solidFill>
                  <a:srgbClr val="0000FF"/>
                </a:solidFill>
                <a:cs typeface="Calibri" panose="020F0502020204030204" pitchFamily="34" charset="0"/>
              </a:rPr>
              <a:t>[Ne] 3s</a:t>
            </a:r>
            <a:r>
              <a:rPr lang="en-GB" sz="2000" b="1" baseline="30000">
                <a:solidFill>
                  <a:srgbClr val="0000FF"/>
                </a:solidFill>
                <a:cs typeface="Calibri" panose="020F0502020204030204" pitchFamily="34" charset="0"/>
              </a:rPr>
              <a:t>1</a:t>
            </a:r>
            <a:r>
              <a:rPr lang="en-GB" sz="2000" b="1">
                <a:solidFill>
                  <a:srgbClr val="0000FF"/>
                </a:solidFill>
                <a:cs typeface="Calibri" panose="020F0502020204030204" pitchFamily="34" charset="0"/>
              </a:rPr>
              <a:t> </a:t>
            </a:r>
            <a:endParaRPr lang="en-GB" sz="2000" b="1">
              <a:solidFill>
                <a:srgbClr val="0000FF"/>
              </a:solidFill>
            </a:endParaRPr>
          </a:p>
        </p:txBody>
      </p:sp>
      <p:sp>
        <p:nvSpPr>
          <p:cNvPr id="166" name="TextBox 165">
            <a:extLst>
              <a:ext uri="{FF2B5EF4-FFF2-40B4-BE49-F238E27FC236}">
                <a16:creationId xmlns:a16="http://schemas.microsoft.com/office/drawing/2014/main" id="{C391687B-FC2F-42BD-AD9B-4C090A696B75}"/>
              </a:ext>
            </a:extLst>
          </p:cNvPr>
          <p:cNvSpPr txBox="1"/>
          <p:nvPr/>
        </p:nvSpPr>
        <p:spPr>
          <a:xfrm>
            <a:off x="5251156" y="4091951"/>
            <a:ext cx="2497399" cy="430887"/>
          </a:xfrm>
          <a:prstGeom prst="rect">
            <a:avLst/>
          </a:prstGeom>
          <a:noFill/>
        </p:spPr>
        <p:txBody>
          <a:bodyPr wrap="square">
            <a:spAutoFit/>
          </a:bodyPr>
          <a:lstStyle/>
          <a:p>
            <a:r>
              <a:rPr lang="en-GB" sz="2200">
                <a:cs typeface="Calibri" panose="020F0502020204030204" pitchFamily="34" charset="0"/>
              </a:rPr>
              <a:t>Si     [Ne]3s</a:t>
            </a:r>
            <a:r>
              <a:rPr lang="en-GB" sz="2200" baseline="30000">
                <a:cs typeface="Calibri" panose="020F0502020204030204" pitchFamily="34" charset="0"/>
              </a:rPr>
              <a:t>2</a:t>
            </a:r>
            <a:r>
              <a:rPr lang="en-GB" sz="2200">
                <a:cs typeface="Calibri" panose="020F0502020204030204" pitchFamily="34" charset="0"/>
              </a:rPr>
              <a:t>3p</a:t>
            </a:r>
            <a:r>
              <a:rPr lang="en-GB" sz="2200" baseline="30000">
                <a:cs typeface="Calibri" panose="020F0502020204030204" pitchFamily="34" charset="0"/>
              </a:rPr>
              <a:t>2</a:t>
            </a:r>
            <a:endParaRPr lang="en-GB" sz="2200">
              <a:cs typeface="Calibri" panose="020F0502020204030204" pitchFamily="34" charset="0"/>
            </a:endParaRPr>
          </a:p>
        </p:txBody>
      </p:sp>
      <p:sp>
        <p:nvSpPr>
          <p:cNvPr id="167" name="TextBox 166">
            <a:extLst>
              <a:ext uri="{FF2B5EF4-FFF2-40B4-BE49-F238E27FC236}">
                <a16:creationId xmlns:a16="http://schemas.microsoft.com/office/drawing/2014/main" id="{C29FC784-8A1E-43B8-9396-A4CF6F5BD2D0}"/>
              </a:ext>
            </a:extLst>
          </p:cNvPr>
          <p:cNvSpPr txBox="1"/>
          <p:nvPr/>
        </p:nvSpPr>
        <p:spPr>
          <a:xfrm>
            <a:off x="5267918" y="4435292"/>
            <a:ext cx="2266218" cy="430887"/>
          </a:xfrm>
          <a:prstGeom prst="rect">
            <a:avLst/>
          </a:prstGeom>
          <a:noFill/>
        </p:spPr>
        <p:txBody>
          <a:bodyPr wrap="square">
            <a:spAutoFit/>
          </a:bodyPr>
          <a:lstStyle/>
          <a:p>
            <a:r>
              <a:rPr lang="en-GB" sz="2200">
                <a:cs typeface="Calibri" panose="020F0502020204030204" pitchFamily="34" charset="0"/>
              </a:rPr>
              <a:t>P      [Ne]3s</a:t>
            </a:r>
            <a:r>
              <a:rPr lang="en-GB" sz="2200" baseline="30000">
                <a:cs typeface="Calibri" panose="020F0502020204030204" pitchFamily="34" charset="0"/>
              </a:rPr>
              <a:t>2</a:t>
            </a:r>
            <a:r>
              <a:rPr lang="en-GB" sz="2200">
                <a:cs typeface="Calibri" panose="020F0502020204030204" pitchFamily="34" charset="0"/>
              </a:rPr>
              <a:t>3p</a:t>
            </a:r>
            <a:r>
              <a:rPr lang="en-GB" sz="2200" baseline="30000">
                <a:cs typeface="Calibri" panose="020F0502020204030204" pitchFamily="34" charset="0"/>
              </a:rPr>
              <a:t>3</a:t>
            </a:r>
            <a:endParaRPr lang="en-GB" sz="2200">
              <a:cs typeface="Calibri" panose="020F0502020204030204" pitchFamily="34" charset="0"/>
            </a:endParaRPr>
          </a:p>
        </p:txBody>
      </p:sp>
      <p:sp>
        <p:nvSpPr>
          <p:cNvPr id="168" name="TextBox 167">
            <a:extLst>
              <a:ext uri="{FF2B5EF4-FFF2-40B4-BE49-F238E27FC236}">
                <a16:creationId xmlns:a16="http://schemas.microsoft.com/office/drawing/2014/main" id="{EC70FCDE-6CD4-40DE-9571-71F2ACB8074B}"/>
              </a:ext>
            </a:extLst>
          </p:cNvPr>
          <p:cNvSpPr txBox="1"/>
          <p:nvPr/>
        </p:nvSpPr>
        <p:spPr>
          <a:xfrm>
            <a:off x="5238017" y="4784631"/>
            <a:ext cx="2635703" cy="430887"/>
          </a:xfrm>
          <a:prstGeom prst="rect">
            <a:avLst/>
          </a:prstGeom>
          <a:noFill/>
        </p:spPr>
        <p:txBody>
          <a:bodyPr wrap="square">
            <a:spAutoFit/>
          </a:bodyPr>
          <a:lstStyle/>
          <a:p>
            <a:r>
              <a:rPr lang="en-GB" sz="2200">
                <a:cs typeface="Calibri" panose="020F0502020204030204" pitchFamily="34" charset="0"/>
              </a:rPr>
              <a:t>S      [Ne]3s</a:t>
            </a:r>
            <a:r>
              <a:rPr lang="en-GB" sz="2200" baseline="30000">
                <a:cs typeface="Calibri" panose="020F0502020204030204" pitchFamily="34" charset="0"/>
              </a:rPr>
              <a:t>2</a:t>
            </a:r>
            <a:r>
              <a:rPr lang="en-GB" sz="2200">
                <a:cs typeface="Calibri" panose="020F0502020204030204" pitchFamily="34" charset="0"/>
              </a:rPr>
              <a:t>3p</a:t>
            </a:r>
            <a:r>
              <a:rPr lang="en-GB" sz="2200" baseline="30000">
                <a:cs typeface="Calibri" panose="020F0502020204030204" pitchFamily="34" charset="0"/>
              </a:rPr>
              <a:t>4</a:t>
            </a:r>
            <a:endParaRPr lang="en-GB" sz="2200">
              <a:cs typeface="Calibri" panose="020F0502020204030204" pitchFamily="34" charset="0"/>
            </a:endParaRPr>
          </a:p>
        </p:txBody>
      </p:sp>
      <p:sp>
        <p:nvSpPr>
          <p:cNvPr id="169" name="TextBox 168">
            <a:extLst>
              <a:ext uri="{FF2B5EF4-FFF2-40B4-BE49-F238E27FC236}">
                <a16:creationId xmlns:a16="http://schemas.microsoft.com/office/drawing/2014/main" id="{0BDB5858-2F02-4ADF-8B29-529F264D70DE}"/>
              </a:ext>
            </a:extLst>
          </p:cNvPr>
          <p:cNvSpPr txBox="1"/>
          <p:nvPr/>
        </p:nvSpPr>
        <p:spPr>
          <a:xfrm>
            <a:off x="5237419" y="5149334"/>
            <a:ext cx="2458668" cy="430887"/>
          </a:xfrm>
          <a:prstGeom prst="rect">
            <a:avLst/>
          </a:prstGeom>
          <a:noFill/>
        </p:spPr>
        <p:txBody>
          <a:bodyPr wrap="square">
            <a:spAutoFit/>
          </a:bodyPr>
          <a:lstStyle/>
          <a:p>
            <a:r>
              <a:rPr lang="en-GB" sz="2200">
                <a:cs typeface="Calibri" panose="020F0502020204030204" pitchFamily="34" charset="0"/>
              </a:rPr>
              <a:t>Cl     [Ne]3s</a:t>
            </a:r>
            <a:r>
              <a:rPr lang="en-GB" sz="2200" baseline="30000">
                <a:cs typeface="Calibri" panose="020F0502020204030204" pitchFamily="34" charset="0"/>
              </a:rPr>
              <a:t>2</a:t>
            </a:r>
            <a:r>
              <a:rPr lang="en-GB" sz="2200">
                <a:cs typeface="Calibri" panose="020F0502020204030204" pitchFamily="34" charset="0"/>
              </a:rPr>
              <a:t>3p</a:t>
            </a:r>
            <a:r>
              <a:rPr lang="en-GB" sz="2200" baseline="30000">
                <a:cs typeface="Calibri" panose="020F0502020204030204" pitchFamily="34" charset="0"/>
              </a:rPr>
              <a:t>5</a:t>
            </a:r>
            <a:endParaRPr lang="en-GB" sz="2200">
              <a:cs typeface="Calibri" panose="020F0502020204030204" pitchFamily="34" charset="0"/>
            </a:endParaRPr>
          </a:p>
        </p:txBody>
      </p:sp>
      <p:sp>
        <p:nvSpPr>
          <p:cNvPr id="170" name="TextBox 169">
            <a:extLst>
              <a:ext uri="{FF2B5EF4-FFF2-40B4-BE49-F238E27FC236}">
                <a16:creationId xmlns:a16="http://schemas.microsoft.com/office/drawing/2014/main" id="{6AEEFA79-4084-475A-A773-8AA6B2A25056}"/>
              </a:ext>
            </a:extLst>
          </p:cNvPr>
          <p:cNvSpPr txBox="1"/>
          <p:nvPr/>
        </p:nvSpPr>
        <p:spPr>
          <a:xfrm>
            <a:off x="5200910" y="5466798"/>
            <a:ext cx="2821985" cy="430887"/>
          </a:xfrm>
          <a:prstGeom prst="rect">
            <a:avLst/>
          </a:prstGeom>
          <a:noFill/>
        </p:spPr>
        <p:txBody>
          <a:bodyPr wrap="square">
            <a:spAutoFit/>
          </a:bodyPr>
          <a:lstStyle/>
          <a:p>
            <a:r>
              <a:rPr lang="en-GB" sz="2200" err="1">
                <a:cs typeface="Calibri" panose="020F0502020204030204" pitchFamily="34" charset="0"/>
              </a:rPr>
              <a:t>Ar</a:t>
            </a:r>
            <a:r>
              <a:rPr lang="en-GB" sz="2200">
                <a:cs typeface="Calibri" panose="020F0502020204030204" pitchFamily="34" charset="0"/>
              </a:rPr>
              <a:t>    [Ne]3s</a:t>
            </a:r>
            <a:r>
              <a:rPr lang="en-GB" sz="2200" baseline="30000">
                <a:cs typeface="Calibri" panose="020F0502020204030204" pitchFamily="34" charset="0"/>
              </a:rPr>
              <a:t>2</a:t>
            </a:r>
            <a:r>
              <a:rPr lang="en-GB" sz="2200">
                <a:cs typeface="Calibri" panose="020F0502020204030204" pitchFamily="34" charset="0"/>
              </a:rPr>
              <a:t>3p</a:t>
            </a:r>
            <a:r>
              <a:rPr lang="en-GB" sz="2200" baseline="30000">
                <a:cs typeface="Calibri" panose="020F0502020204030204" pitchFamily="34" charset="0"/>
              </a:rPr>
              <a:t>6</a:t>
            </a:r>
            <a:endParaRPr lang="en-GB" sz="2200">
              <a:cs typeface="Calibri" panose="020F0502020204030204" pitchFamily="34" charset="0"/>
            </a:endParaRPr>
          </a:p>
        </p:txBody>
      </p:sp>
      <p:sp>
        <p:nvSpPr>
          <p:cNvPr id="30" name="TextBox 29">
            <a:extLst>
              <a:ext uri="{FF2B5EF4-FFF2-40B4-BE49-F238E27FC236}">
                <a16:creationId xmlns:a16="http://schemas.microsoft.com/office/drawing/2014/main" id="{B6052569-013D-4906-B18B-999B1A0893DB}"/>
              </a:ext>
            </a:extLst>
          </p:cNvPr>
          <p:cNvSpPr txBox="1"/>
          <p:nvPr/>
        </p:nvSpPr>
        <p:spPr>
          <a:xfrm>
            <a:off x="1510233" y="6176180"/>
            <a:ext cx="8492389" cy="523220"/>
          </a:xfrm>
          <a:prstGeom prst="rect">
            <a:avLst/>
          </a:prstGeom>
          <a:noFill/>
          <a:ln w="19050">
            <a:solidFill>
              <a:srgbClr val="0070C0"/>
            </a:solidFill>
          </a:ln>
        </p:spPr>
        <p:txBody>
          <a:bodyPr wrap="none" rtlCol="0">
            <a:spAutoFit/>
          </a:bodyPr>
          <a:lstStyle/>
          <a:p>
            <a:r>
              <a:rPr lang="en-GB" sz="2800"/>
              <a:t>In the shorthand method only </a:t>
            </a:r>
            <a:r>
              <a:rPr lang="en-GB" sz="2800" b="1">
                <a:solidFill>
                  <a:srgbClr val="0000FF"/>
                </a:solidFill>
              </a:rPr>
              <a:t>valence electrons </a:t>
            </a:r>
            <a:r>
              <a:rPr lang="en-GB" sz="2800"/>
              <a:t>are shown</a:t>
            </a:r>
          </a:p>
        </p:txBody>
      </p:sp>
      <p:sp>
        <p:nvSpPr>
          <p:cNvPr id="143" name="TextBox 142">
            <a:extLst>
              <a:ext uri="{FF2B5EF4-FFF2-40B4-BE49-F238E27FC236}">
                <a16:creationId xmlns:a16="http://schemas.microsoft.com/office/drawing/2014/main" id="{9F82909B-B856-4154-8DCF-9538476053FF}"/>
              </a:ext>
            </a:extLst>
          </p:cNvPr>
          <p:cNvSpPr txBox="1"/>
          <p:nvPr/>
        </p:nvSpPr>
        <p:spPr>
          <a:xfrm>
            <a:off x="7543413" y="3840866"/>
            <a:ext cx="586867" cy="400110"/>
          </a:xfrm>
          <a:prstGeom prst="rect">
            <a:avLst/>
          </a:prstGeom>
          <a:noFill/>
        </p:spPr>
        <p:txBody>
          <a:bodyPr wrap="square">
            <a:spAutoFit/>
          </a:bodyPr>
          <a:lstStyle/>
          <a:p>
            <a:r>
              <a:rPr lang="en-GB" sz="2000" b="1">
                <a:solidFill>
                  <a:srgbClr val="FF66FF"/>
                </a:solidFill>
                <a:cs typeface="Calibri" panose="020F0502020204030204" pitchFamily="34" charset="0"/>
              </a:rPr>
              <a:t>2s</a:t>
            </a:r>
            <a:endParaRPr lang="en-GB" sz="2000" b="1">
              <a:solidFill>
                <a:srgbClr val="FF66FF"/>
              </a:solidFill>
            </a:endParaRPr>
          </a:p>
        </p:txBody>
      </p:sp>
      <p:sp>
        <p:nvSpPr>
          <p:cNvPr id="173" name="TextBox 172">
            <a:extLst>
              <a:ext uri="{FF2B5EF4-FFF2-40B4-BE49-F238E27FC236}">
                <a16:creationId xmlns:a16="http://schemas.microsoft.com/office/drawing/2014/main" id="{4DA77F63-F301-4134-A9B9-D9F429A08F3D}"/>
              </a:ext>
            </a:extLst>
          </p:cNvPr>
          <p:cNvSpPr txBox="1"/>
          <p:nvPr/>
        </p:nvSpPr>
        <p:spPr>
          <a:xfrm>
            <a:off x="8060676" y="3820224"/>
            <a:ext cx="586867" cy="400110"/>
          </a:xfrm>
          <a:prstGeom prst="rect">
            <a:avLst/>
          </a:prstGeom>
          <a:noFill/>
        </p:spPr>
        <p:txBody>
          <a:bodyPr wrap="square">
            <a:spAutoFit/>
          </a:bodyPr>
          <a:lstStyle/>
          <a:p>
            <a:r>
              <a:rPr lang="en-GB" sz="2000" b="1">
                <a:solidFill>
                  <a:srgbClr val="FFC000"/>
                </a:solidFill>
                <a:cs typeface="Calibri" panose="020F0502020204030204" pitchFamily="34" charset="0"/>
              </a:rPr>
              <a:t>2p   </a:t>
            </a:r>
            <a:endParaRPr lang="en-GB" sz="2000" b="1">
              <a:solidFill>
                <a:srgbClr val="FFC000"/>
              </a:solidFill>
            </a:endParaRPr>
          </a:p>
        </p:txBody>
      </p:sp>
      <p:sp>
        <p:nvSpPr>
          <p:cNvPr id="174" name="TextBox 173">
            <a:extLst>
              <a:ext uri="{FF2B5EF4-FFF2-40B4-BE49-F238E27FC236}">
                <a16:creationId xmlns:a16="http://schemas.microsoft.com/office/drawing/2014/main" id="{8EEBDE26-2621-432E-8D77-C890D9709315}"/>
              </a:ext>
            </a:extLst>
          </p:cNvPr>
          <p:cNvSpPr txBox="1"/>
          <p:nvPr/>
        </p:nvSpPr>
        <p:spPr>
          <a:xfrm>
            <a:off x="-39721" y="6569847"/>
            <a:ext cx="4572000" cy="276999"/>
          </a:xfrm>
          <a:prstGeom prst="rect">
            <a:avLst/>
          </a:prstGeom>
          <a:noFill/>
        </p:spPr>
        <p:txBody>
          <a:bodyPr wrap="square">
            <a:spAutoFit/>
          </a:bodyPr>
          <a:lstStyle/>
          <a:p>
            <a:r>
              <a:rPr lang="en-GB" sz="1200">
                <a:solidFill>
                  <a:schemeClr val="accent2"/>
                </a:solidFill>
              </a:rPr>
              <a:t>https://www.rsc.org/periodic-table</a:t>
            </a:r>
          </a:p>
        </p:txBody>
      </p:sp>
      <p:sp>
        <p:nvSpPr>
          <p:cNvPr id="3" name="Title 2">
            <a:extLst>
              <a:ext uri="{FF2B5EF4-FFF2-40B4-BE49-F238E27FC236}">
                <a16:creationId xmlns:a16="http://schemas.microsoft.com/office/drawing/2014/main" id="{655C61E0-AC5F-47CD-BB83-0E3F17DBDF2D}"/>
              </a:ext>
            </a:extLst>
          </p:cNvPr>
          <p:cNvSpPr>
            <a:spLocks noGrp="1"/>
          </p:cNvSpPr>
          <p:nvPr>
            <p:ph type="title"/>
          </p:nvPr>
        </p:nvSpPr>
        <p:spPr>
          <a:xfrm>
            <a:off x="1487873" y="130838"/>
            <a:ext cx="10364451" cy="657324"/>
          </a:xfrm>
        </p:spPr>
        <p:txBody>
          <a:bodyPr/>
          <a:lstStyle/>
          <a:p>
            <a:r>
              <a:rPr lang="en-GB"/>
              <a:t>Third row and shorthand configuration</a:t>
            </a:r>
          </a:p>
        </p:txBody>
      </p:sp>
      <p:pic>
        <p:nvPicPr>
          <p:cNvPr id="175" name="Picture 174">
            <a:extLst>
              <a:ext uri="{FF2B5EF4-FFF2-40B4-BE49-F238E27FC236}">
                <a16:creationId xmlns:a16="http://schemas.microsoft.com/office/drawing/2014/main" id="{B9038399-2625-41B7-AE01-7702EE7E6491}"/>
              </a:ext>
            </a:extLst>
          </p:cNvPr>
          <p:cNvPicPr>
            <a:picLocks noChangeAspect="1"/>
          </p:cNvPicPr>
          <p:nvPr/>
        </p:nvPicPr>
        <p:blipFill rotWithShape="1">
          <a:blip r:embed="rId3"/>
          <a:srcRect b="56171"/>
          <a:stretch/>
        </p:blipFill>
        <p:spPr>
          <a:xfrm>
            <a:off x="119336" y="309449"/>
            <a:ext cx="11519893" cy="2574291"/>
          </a:xfrm>
          <a:prstGeom prst="rect">
            <a:avLst/>
          </a:prstGeom>
        </p:spPr>
      </p:pic>
      <p:sp>
        <p:nvSpPr>
          <p:cNvPr id="24" name="TextBox 23">
            <a:extLst>
              <a:ext uri="{FF2B5EF4-FFF2-40B4-BE49-F238E27FC236}">
                <a16:creationId xmlns:a16="http://schemas.microsoft.com/office/drawing/2014/main" id="{AE026B7C-C97B-4BBB-BFB7-14EF60A6EB86}"/>
              </a:ext>
            </a:extLst>
          </p:cNvPr>
          <p:cNvSpPr txBox="1"/>
          <p:nvPr/>
        </p:nvSpPr>
        <p:spPr>
          <a:xfrm>
            <a:off x="950606" y="3249393"/>
            <a:ext cx="3482208" cy="430887"/>
          </a:xfrm>
          <a:prstGeom prst="rect">
            <a:avLst/>
          </a:prstGeom>
          <a:noFill/>
        </p:spPr>
        <p:txBody>
          <a:bodyPr wrap="square">
            <a:spAutoFit/>
          </a:bodyPr>
          <a:lstStyle/>
          <a:p>
            <a:r>
              <a:rPr lang="en-GB" sz="2200">
                <a:cs typeface="Calibri" panose="020F0502020204030204" pitchFamily="34" charset="0"/>
              </a:rPr>
              <a:t>Na  1s</a:t>
            </a:r>
            <a:r>
              <a:rPr lang="en-GB" sz="2200" baseline="30000">
                <a:cs typeface="Calibri" panose="020F0502020204030204" pitchFamily="34" charset="0"/>
              </a:rPr>
              <a:t>2</a:t>
            </a:r>
            <a:r>
              <a:rPr lang="en-GB" sz="2200">
                <a:cs typeface="Calibri" panose="020F0502020204030204" pitchFamily="34" charset="0"/>
              </a:rPr>
              <a:t>2s</a:t>
            </a:r>
            <a:r>
              <a:rPr lang="en-GB" sz="2200" baseline="30000">
                <a:cs typeface="Calibri" panose="020F0502020204030204" pitchFamily="34" charset="0"/>
              </a:rPr>
              <a:t>2       </a:t>
            </a:r>
            <a:r>
              <a:rPr lang="en-GB" sz="2200">
                <a:cs typeface="Calibri" panose="020F0502020204030204" pitchFamily="34" charset="0"/>
              </a:rPr>
              <a:t>2p</a:t>
            </a:r>
            <a:r>
              <a:rPr lang="en-GB" sz="2200" baseline="30000">
                <a:cs typeface="Calibri" panose="020F0502020204030204" pitchFamily="34" charset="0"/>
              </a:rPr>
              <a:t>6      </a:t>
            </a:r>
            <a:r>
              <a:rPr lang="en-GB" sz="2200">
                <a:cs typeface="Calibri" panose="020F0502020204030204" pitchFamily="34" charset="0"/>
              </a:rPr>
              <a:t>3s</a:t>
            </a:r>
            <a:r>
              <a:rPr lang="en-GB" sz="2200" baseline="30000">
                <a:cs typeface="Calibri" panose="020F0502020204030204" pitchFamily="34" charset="0"/>
              </a:rPr>
              <a:t>1</a:t>
            </a:r>
            <a:endParaRPr lang="en-GB" sz="2200">
              <a:cs typeface="Calibri" panose="020F0502020204030204" pitchFamily="34" charset="0"/>
            </a:endParaRPr>
          </a:p>
        </p:txBody>
      </p:sp>
      <p:sp>
        <p:nvSpPr>
          <p:cNvPr id="65" name="Oval 64">
            <a:extLst>
              <a:ext uri="{FF2B5EF4-FFF2-40B4-BE49-F238E27FC236}">
                <a16:creationId xmlns:a16="http://schemas.microsoft.com/office/drawing/2014/main" id="{381E4CCB-4AE0-4BA9-9D2C-E1D282C5BF49}"/>
              </a:ext>
            </a:extLst>
          </p:cNvPr>
          <p:cNvSpPr/>
          <p:nvPr/>
        </p:nvSpPr>
        <p:spPr>
          <a:xfrm>
            <a:off x="3147530" y="3275082"/>
            <a:ext cx="587237" cy="748841"/>
          </a:xfrm>
          <a:prstGeom prst="ellipse">
            <a:avLst/>
          </a:prstGeom>
          <a:noFill/>
          <a:ln w="28575">
            <a:solidFill>
              <a:srgbClr val="00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pic>
        <p:nvPicPr>
          <p:cNvPr id="31" name="Picture 30">
            <a:extLst>
              <a:ext uri="{FF2B5EF4-FFF2-40B4-BE49-F238E27FC236}">
                <a16:creationId xmlns:a16="http://schemas.microsoft.com/office/drawing/2014/main" id="{BBAB9DD9-EE58-46E1-9803-A82D390A29F5}"/>
              </a:ext>
            </a:extLst>
          </p:cNvPr>
          <p:cNvPicPr>
            <a:picLocks noChangeAspect="1"/>
          </p:cNvPicPr>
          <p:nvPr/>
        </p:nvPicPr>
        <p:blipFill>
          <a:blip r:embed="rId4"/>
          <a:stretch>
            <a:fillRect/>
          </a:stretch>
        </p:blipFill>
        <p:spPr>
          <a:xfrm>
            <a:off x="1483186" y="3523715"/>
            <a:ext cx="2069045" cy="469268"/>
          </a:xfrm>
          <a:prstGeom prst="rect">
            <a:avLst/>
          </a:prstGeom>
        </p:spPr>
      </p:pic>
      <p:sp>
        <p:nvSpPr>
          <p:cNvPr id="70" name="TextBox 69">
            <a:extLst>
              <a:ext uri="{FF2B5EF4-FFF2-40B4-BE49-F238E27FC236}">
                <a16:creationId xmlns:a16="http://schemas.microsoft.com/office/drawing/2014/main" id="{3E59E89A-FDB0-4C4A-A942-77CA99231B47}"/>
              </a:ext>
            </a:extLst>
          </p:cNvPr>
          <p:cNvSpPr txBox="1"/>
          <p:nvPr/>
        </p:nvSpPr>
        <p:spPr>
          <a:xfrm>
            <a:off x="4906440" y="3277248"/>
            <a:ext cx="6891448" cy="430887"/>
          </a:xfrm>
          <a:prstGeom prst="rect">
            <a:avLst/>
          </a:prstGeom>
          <a:noFill/>
        </p:spPr>
        <p:txBody>
          <a:bodyPr wrap="square">
            <a:spAutoFit/>
          </a:bodyPr>
          <a:lstStyle/>
          <a:p>
            <a:r>
              <a:rPr lang="en-GB" sz="2200">
                <a:cs typeface="Calibri" panose="020F0502020204030204" pitchFamily="34" charset="0"/>
              </a:rPr>
              <a:t>Al    1s</a:t>
            </a:r>
            <a:r>
              <a:rPr lang="en-GB" sz="2200" baseline="30000">
                <a:cs typeface="Calibri" panose="020F0502020204030204" pitchFamily="34" charset="0"/>
              </a:rPr>
              <a:t>2</a:t>
            </a:r>
            <a:r>
              <a:rPr lang="en-GB" sz="2200">
                <a:cs typeface="Calibri" panose="020F0502020204030204" pitchFamily="34" charset="0"/>
              </a:rPr>
              <a:t>2s</a:t>
            </a:r>
            <a:r>
              <a:rPr lang="en-GB" sz="2200" baseline="30000">
                <a:cs typeface="Calibri" panose="020F0502020204030204" pitchFamily="34" charset="0"/>
              </a:rPr>
              <a:t>2</a:t>
            </a:r>
            <a:r>
              <a:rPr lang="en-GB" sz="2200">
                <a:cs typeface="Calibri" panose="020F0502020204030204" pitchFamily="34" charset="0"/>
              </a:rPr>
              <a:t>2p</a:t>
            </a:r>
            <a:r>
              <a:rPr lang="en-GB" sz="2200" baseline="30000">
                <a:cs typeface="Calibri" panose="020F0502020204030204" pitchFamily="34" charset="0"/>
              </a:rPr>
              <a:t>6</a:t>
            </a:r>
            <a:r>
              <a:rPr lang="en-GB" sz="2200">
                <a:cs typeface="Calibri" panose="020F0502020204030204" pitchFamily="34" charset="0"/>
              </a:rPr>
              <a:t>3s</a:t>
            </a:r>
            <a:r>
              <a:rPr lang="en-GB" sz="2200" baseline="30000">
                <a:cs typeface="Calibri" panose="020F0502020204030204" pitchFamily="34" charset="0"/>
              </a:rPr>
              <a:t>2</a:t>
            </a:r>
            <a:r>
              <a:rPr lang="en-GB" sz="2200">
                <a:cs typeface="Calibri" panose="020F0502020204030204" pitchFamily="34" charset="0"/>
              </a:rPr>
              <a:t>3p</a:t>
            </a:r>
            <a:r>
              <a:rPr lang="en-GB" sz="2200" baseline="30000">
                <a:cs typeface="Calibri" panose="020F0502020204030204" pitchFamily="34" charset="0"/>
              </a:rPr>
              <a:t>1				   	</a:t>
            </a:r>
          </a:p>
        </p:txBody>
      </p:sp>
      <p:sp>
        <p:nvSpPr>
          <p:cNvPr id="171" name="TextBox 170">
            <a:extLst>
              <a:ext uri="{FF2B5EF4-FFF2-40B4-BE49-F238E27FC236}">
                <a16:creationId xmlns:a16="http://schemas.microsoft.com/office/drawing/2014/main" id="{34DADE7C-9CDF-4397-8AF2-31133BFB7C11}"/>
              </a:ext>
            </a:extLst>
          </p:cNvPr>
          <p:cNvSpPr txBox="1"/>
          <p:nvPr/>
        </p:nvSpPr>
        <p:spPr>
          <a:xfrm>
            <a:off x="7600405" y="2991238"/>
            <a:ext cx="685718" cy="400110"/>
          </a:xfrm>
          <a:prstGeom prst="rect">
            <a:avLst/>
          </a:prstGeom>
          <a:noFill/>
        </p:spPr>
        <p:txBody>
          <a:bodyPr wrap="square">
            <a:spAutoFit/>
          </a:bodyPr>
          <a:lstStyle/>
          <a:p>
            <a:r>
              <a:rPr lang="en-GB" sz="2000" b="1">
                <a:solidFill>
                  <a:srgbClr val="FF66FF"/>
                </a:solidFill>
                <a:cs typeface="Calibri" panose="020F0502020204030204" pitchFamily="34" charset="0"/>
              </a:rPr>
              <a:t>2s</a:t>
            </a:r>
            <a:endParaRPr lang="en-GB" sz="2000" b="1">
              <a:solidFill>
                <a:srgbClr val="FF66FF"/>
              </a:solidFill>
            </a:endParaRPr>
          </a:p>
        </p:txBody>
      </p:sp>
      <p:sp>
        <p:nvSpPr>
          <p:cNvPr id="172" name="TextBox 171">
            <a:extLst>
              <a:ext uri="{FF2B5EF4-FFF2-40B4-BE49-F238E27FC236}">
                <a16:creationId xmlns:a16="http://schemas.microsoft.com/office/drawing/2014/main" id="{14018ED5-62D7-4DC7-BE36-F40825A4F959}"/>
              </a:ext>
            </a:extLst>
          </p:cNvPr>
          <p:cNvSpPr txBox="1"/>
          <p:nvPr/>
        </p:nvSpPr>
        <p:spPr>
          <a:xfrm>
            <a:off x="8345154" y="2974632"/>
            <a:ext cx="685718" cy="400110"/>
          </a:xfrm>
          <a:prstGeom prst="rect">
            <a:avLst/>
          </a:prstGeom>
          <a:noFill/>
        </p:spPr>
        <p:txBody>
          <a:bodyPr wrap="square">
            <a:spAutoFit/>
          </a:bodyPr>
          <a:lstStyle/>
          <a:p>
            <a:r>
              <a:rPr lang="en-GB" sz="2000" b="1">
                <a:solidFill>
                  <a:srgbClr val="FFC000"/>
                </a:solidFill>
                <a:cs typeface="Calibri" panose="020F0502020204030204" pitchFamily="34" charset="0"/>
              </a:rPr>
              <a:t>2p   </a:t>
            </a:r>
            <a:endParaRPr lang="en-GB" sz="2000" b="1">
              <a:solidFill>
                <a:srgbClr val="FFC000"/>
              </a:solidFill>
            </a:endParaRPr>
          </a:p>
        </p:txBody>
      </p:sp>
      <p:pic>
        <p:nvPicPr>
          <p:cNvPr id="39" name="Picture 38">
            <a:extLst>
              <a:ext uri="{FF2B5EF4-FFF2-40B4-BE49-F238E27FC236}">
                <a16:creationId xmlns:a16="http://schemas.microsoft.com/office/drawing/2014/main" id="{7A18B764-0A61-4FC9-B238-C097021D2191}"/>
              </a:ext>
            </a:extLst>
          </p:cNvPr>
          <p:cNvPicPr>
            <a:picLocks noChangeAspect="1"/>
          </p:cNvPicPr>
          <p:nvPr/>
        </p:nvPicPr>
        <p:blipFill>
          <a:blip r:embed="rId5"/>
          <a:stretch>
            <a:fillRect/>
          </a:stretch>
        </p:blipFill>
        <p:spPr>
          <a:xfrm>
            <a:off x="7655479" y="3232111"/>
            <a:ext cx="1397260" cy="495059"/>
          </a:xfrm>
          <a:prstGeom prst="rect">
            <a:avLst/>
          </a:prstGeom>
        </p:spPr>
      </p:pic>
      <p:sp>
        <p:nvSpPr>
          <p:cNvPr id="206" name="Oval 205">
            <a:extLst>
              <a:ext uri="{FF2B5EF4-FFF2-40B4-BE49-F238E27FC236}">
                <a16:creationId xmlns:a16="http://schemas.microsoft.com/office/drawing/2014/main" id="{A20A0B2A-A9F1-4A98-9751-13D95B8BDBFD}"/>
              </a:ext>
            </a:extLst>
          </p:cNvPr>
          <p:cNvSpPr/>
          <p:nvPr/>
        </p:nvSpPr>
        <p:spPr>
          <a:xfrm>
            <a:off x="6646860" y="3123122"/>
            <a:ext cx="821213" cy="748841"/>
          </a:xfrm>
          <a:prstGeom prst="ellipse">
            <a:avLst/>
          </a:prstGeom>
          <a:noFill/>
          <a:ln w="28575">
            <a:solidFill>
              <a:srgbClr val="00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sp>
        <p:nvSpPr>
          <p:cNvPr id="207" name="TextBox 206">
            <a:extLst>
              <a:ext uri="{FF2B5EF4-FFF2-40B4-BE49-F238E27FC236}">
                <a16:creationId xmlns:a16="http://schemas.microsoft.com/office/drawing/2014/main" id="{ADAB1052-34CA-418E-9733-55B831605EEC}"/>
              </a:ext>
            </a:extLst>
          </p:cNvPr>
          <p:cNvSpPr txBox="1"/>
          <p:nvPr/>
        </p:nvSpPr>
        <p:spPr>
          <a:xfrm>
            <a:off x="9145905" y="3282132"/>
            <a:ext cx="2012978" cy="430887"/>
          </a:xfrm>
          <a:prstGeom prst="rect">
            <a:avLst/>
          </a:prstGeom>
          <a:noFill/>
        </p:spPr>
        <p:txBody>
          <a:bodyPr wrap="square">
            <a:spAutoFit/>
          </a:bodyPr>
          <a:lstStyle/>
          <a:p>
            <a:r>
              <a:rPr lang="en-GB" sz="2200">
                <a:cs typeface="Calibri" panose="020F0502020204030204" pitchFamily="34" charset="0"/>
              </a:rPr>
              <a:t>[Ne] 3s</a:t>
            </a:r>
            <a:r>
              <a:rPr lang="en-GB" sz="2200" baseline="30000">
                <a:cs typeface="Calibri" panose="020F0502020204030204" pitchFamily="34" charset="0"/>
              </a:rPr>
              <a:t>2</a:t>
            </a:r>
            <a:r>
              <a:rPr lang="en-GB" sz="2200">
                <a:cs typeface="Calibri" panose="020F0502020204030204" pitchFamily="34" charset="0"/>
              </a:rPr>
              <a:t>3p</a:t>
            </a:r>
            <a:r>
              <a:rPr lang="en-GB" sz="2200" baseline="30000">
                <a:cs typeface="Calibri" panose="020F0502020204030204" pitchFamily="34" charset="0"/>
              </a:rPr>
              <a:t>1</a:t>
            </a:r>
            <a:r>
              <a:rPr lang="en-GB" sz="2200">
                <a:cs typeface="Calibri" panose="020F0502020204030204" pitchFamily="34" charset="0"/>
              </a:rPr>
              <a:t> </a:t>
            </a:r>
            <a:endParaRPr lang="en-GB" sz="2200"/>
          </a:p>
        </p:txBody>
      </p:sp>
    </p:spTree>
    <p:extLst>
      <p:ext uri="{BB962C8B-B14F-4D97-AF65-F5344CB8AC3E}">
        <p14:creationId xmlns:p14="http://schemas.microsoft.com/office/powerpoint/2010/main" val="23093009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1"/>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29"/>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6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7"/>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4"/>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69"/>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0"/>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206"/>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39"/>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171"/>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172"/>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207"/>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grpId="0" nodeType="clickEffect">
                                  <p:stCondLst>
                                    <p:cond delay="0"/>
                                  </p:stCondLst>
                                  <p:childTnLst>
                                    <p:set>
                                      <p:cBhvr>
                                        <p:cTn id="44" dur="1" fill="hold">
                                          <p:stCondLst>
                                            <p:cond delay="0"/>
                                          </p:stCondLst>
                                        </p:cTn>
                                        <p:tgtEl>
                                          <p:spTgt spid="91"/>
                                        </p:tgtEl>
                                        <p:attrNameLst>
                                          <p:attrName>style.visibility</p:attrName>
                                        </p:attrNameLst>
                                      </p:cBhvr>
                                      <p:to>
                                        <p:strVal val="visible"/>
                                      </p:to>
                                    </p:set>
                                  </p:childTnLst>
                                </p:cTn>
                              </p:par>
                              <p:par>
                                <p:cTn id="45" presetID="1" presetClass="entr" presetSubtype="0" fill="hold" nodeType="withEffect">
                                  <p:stCondLst>
                                    <p:cond delay="0"/>
                                  </p:stCondLst>
                                  <p:childTnLst>
                                    <p:set>
                                      <p:cBhvr>
                                        <p:cTn id="46" dur="1" fill="hold">
                                          <p:stCondLst>
                                            <p:cond delay="0"/>
                                          </p:stCondLst>
                                        </p:cTn>
                                        <p:tgtEl>
                                          <p:spTgt spid="92"/>
                                        </p:tgtEl>
                                        <p:attrNameLst>
                                          <p:attrName>style.visibility</p:attrName>
                                        </p:attrNameLst>
                                      </p:cBhvr>
                                      <p:to>
                                        <p:strVal val="visible"/>
                                      </p:to>
                                    </p:set>
                                  </p:childTnLst>
                                </p:cTn>
                              </p:par>
                              <p:par>
                                <p:cTn id="47" presetID="1" presetClass="entr" presetSubtype="0" fill="hold" nodeType="withEffect">
                                  <p:stCondLst>
                                    <p:cond delay="0"/>
                                  </p:stCondLst>
                                  <p:childTnLst>
                                    <p:set>
                                      <p:cBhvr>
                                        <p:cTn id="48" dur="1" fill="hold">
                                          <p:stCondLst>
                                            <p:cond delay="0"/>
                                          </p:stCondLst>
                                        </p:cTn>
                                        <p:tgtEl>
                                          <p:spTgt spid="93"/>
                                        </p:tgtEl>
                                        <p:attrNameLst>
                                          <p:attrName>style.visibility</p:attrName>
                                        </p:attrNameLst>
                                      </p:cBhvr>
                                      <p:to>
                                        <p:strVal val="visible"/>
                                      </p:to>
                                    </p:set>
                                  </p:childTnLst>
                                </p:cTn>
                              </p:par>
                              <p:par>
                                <p:cTn id="49" presetID="1" presetClass="entr" presetSubtype="0" fill="hold" nodeType="withEffect">
                                  <p:stCondLst>
                                    <p:cond delay="0"/>
                                  </p:stCondLst>
                                  <p:childTnLst>
                                    <p:set>
                                      <p:cBhvr>
                                        <p:cTn id="50" dur="1" fill="hold">
                                          <p:stCondLst>
                                            <p:cond delay="0"/>
                                          </p:stCondLst>
                                        </p:cTn>
                                        <p:tgtEl>
                                          <p:spTgt spid="94"/>
                                        </p:tgtEl>
                                        <p:attrNameLst>
                                          <p:attrName>style.visibility</p:attrName>
                                        </p:attrNameLst>
                                      </p:cBhvr>
                                      <p:to>
                                        <p:strVal val="visible"/>
                                      </p:to>
                                    </p:set>
                                  </p:childTnLst>
                                </p:cTn>
                              </p:par>
                              <p:par>
                                <p:cTn id="51" presetID="1" presetClass="entr" presetSubtype="0" fill="hold" grpId="0" nodeType="withEffect">
                                  <p:stCondLst>
                                    <p:cond delay="0"/>
                                  </p:stCondLst>
                                  <p:childTnLst>
                                    <p:set>
                                      <p:cBhvr>
                                        <p:cTn id="52" dur="1" fill="hold">
                                          <p:stCondLst>
                                            <p:cond delay="0"/>
                                          </p:stCondLst>
                                        </p:cTn>
                                        <p:tgtEl>
                                          <p:spTgt spid="105"/>
                                        </p:tgtEl>
                                        <p:attrNameLst>
                                          <p:attrName>style.visibility</p:attrName>
                                        </p:attrNameLst>
                                      </p:cBhvr>
                                      <p:to>
                                        <p:strVal val="visible"/>
                                      </p:to>
                                    </p:set>
                                  </p:childTnLst>
                                </p:cTn>
                              </p:par>
                              <p:par>
                                <p:cTn id="53" presetID="1" presetClass="entr" presetSubtype="0" fill="hold" nodeType="withEffect">
                                  <p:stCondLst>
                                    <p:cond delay="0"/>
                                  </p:stCondLst>
                                  <p:childTnLst>
                                    <p:set>
                                      <p:cBhvr>
                                        <p:cTn id="54" dur="1" fill="hold">
                                          <p:stCondLst>
                                            <p:cond delay="0"/>
                                          </p:stCondLst>
                                        </p:cTn>
                                        <p:tgtEl>
                                          <p:spTgt spid="106"/>
                                        </p:tgtEl>
                                        <p:attrNameLst>
                                          <p:attrName>style.visibility</p:attrName>
                                        </p:attrNameLst>
                                      </p:cBhvr>
                                      <p:to>
                                        <p:strVal val="visible"/>
                                      </p:to>
                                    </p:set>
                                  </p:childTnLst>
                                </p:cTn>
                              </p:par>
                              <p:par>
                                <p:cTn id="55" presetID="1" presetClass="entr" presetSubtype="0" fill="hold" nodeType="withEffect">
                                  <p:stCondLst>
                                    <p:cond delay="0"/>
                                  </p:stCondLst>
                                  <p:childTnLst>
                                    <p:set>
                                      <p:cBhvr>
                                        <p:cTn id="56" dur="1" fill="hold">
                                          <p:stCondLst>
                                            <p:cond delay="0"/>
                                          </p:stCondLst>
                                        </p:cTn>
                                        <p:tgtEl>
                                          <p:spTgt spid="107"/>
                                        </p:tgtEl>
                                        <p:attrNameLst>
                                          <p:attrName>style.visibility</p:attrName>
                                        </p:attrNameLst>
                                      </p:cBhvr>
                                      <p:to>
                                        <p:strVal val="visible"/>
                                      </p:to>
                                    </p:set>
                                  </p:childTnLst>
                                </p:cTn>
                              </p:par>
                              <p:par>
                                <p:cTn id="57" presetID="1" presetClass="entr" presetSubtype="0" fill="hold" nodeType="withEffect">
                                  <p:stCondLst>
                                    <p:cond delay="0"/>
                                  </p:stCondLst>
                                  <p:childTnLst>
                                    <p:set>
                                      <p:cBhvr>
                                        <p:cTn id="58" dur="1" fill="hold">
                                          <p:stCondLst>
                                            <p:cond delay="0"/>
                                          </p:stCondLst>
                                        </p:cTn>
                                        <p:tgtEl>
                                          <p:spTgt spid="108"/>
                                        </p:tgtEl>
                                        <p:attrNameLst>
                                          <p:attrName>style.visibility</p:attrName>
                                        </p:attrNameLst>
                                      </p:cBhvr>
                                      <p:to>
                                        <p:strVal val="visible"/>
                                      </p:to>
                                    </p:set>
                                  </p:childTnLst>
                                </p:cTn>
                              </p:par>
                              <p:par>
                                <p:cTn id="59" presetID="1" presetClass="entr" presetSubtype="0" fill="hold" grpId="0" nodeType="withEffect">
                                  <p:stCondLst>
                                    <p:cond delay="0"/>
                                  </p:stCondLst>
                                  <p:childTnLst>
                                    <p:set>
                                      <p:cBhvr>
                                        <p:cTn id="60" dur="1" fill="hold">
                                          <p:stCondLst>
                                            <p:cond delay="0"/>
                                          </p:stCondLst>
                                        </p:cTn>
                                        <p:tgtEl>
                                          <p:spTgt spid="119"/>
                                        </p:tgtEl>
                                        <p:attrNameLst>
                                          <p:attrName>style.visibility</p:attrName>
                                        </p:attrNameLst>
                                      </p:cBhvr>
                                      <p:to>
                                        <p:strVal val="visible"/>
                                      </p:to>
                                    </p:set>
                                  </p:childTnLst>
                                </p:cTn>
                              </p:par>
                              <p:par>
                                <p:cTn id="61" presetID="1" presetClass="entr" presetSubtype="0" fill="hold" nodeType="withEffect">
                                  <p:stCondLst>
                                    <p:cond delay="0"/>
                                  </p:stCondLst>
                                  <p:childTnLst>
                                    <p:set>
                                      <p:cBhvr>
                                        <p:cTn id="62" dur="1" fill="hold">
                                          <p:stCondLst>
                                            <p:cond delay="0"/>
                                          </p:stCondLst>
                                        </p:cTn>
                                        <p:tgtEl>
                                          <p:spTgt spid="120"/>
                                        </p:tgtEl>
                                        <p:attrNameLst>
                                          <p:attrName>style.visibility</p:attrName>
                                        </p:attrNameLst>
                                      </p:cBhvr>
                                      <p:to>
                                        <p:strVal val="visible"/>
                                      </p:to>
                                    </p:set>
                                  </p:childTnLst>
                                </p:cTn>
                              </p:par>
                              <p:par>
                                <p:cTn id="63" presetID="1" presetClass="entr" presetSubtype="0" fill="hold" nodeType="withEffect">
                                  <p:stCondLst>
                                    <p:cond delay="0"/>
                                  </p:stCondLst>
                                  <p:childTnLst>
                                    <p:set>
                                      <p:cBhvr>
                                        <p:cTn id="64" dur="1" fill="hold">
                                          <p:stCondLst>
                                            <p:cond delay="0"/>
                                          </p:stCondLst>
                                        </p:cTn>
                                        <p:tgtEl>
                                          <p:spTgt spid="121"/>
                                        </p:tgtEl>
                                        <p:attrNameLst>
                                          <p:attrName>style.visibility</p:attrName>
                                        </p:attrNameLst>
                                      </p:cBhvr>
                                      <p:to>
                                        <p:strVal val="visible"/>
                                      </p:to>
                                    </p:set>
                                  </p:childTnLst>
                                </p:cTn>
                              </p:par>
                              <p:par>
                                <p:cTn id="65" presetID="1" presetClass="entr" presetSubtype="0" fill="hold" nodeType="withEffect">
                                  <p:stCondLst>
                                    <p:cond delay="0"/>
                                  </p:stCondLst>
                                  <p:childTnLst>
                                    <p:set>
                                      <p:cBhvr>
                                        <p:cTn id="66" dur="1" fill="hold">
                                          <p:stCondLst>
                                            <p:cond delay="0"/>
                                          </p:stCondLst>
                                        </p:cTn>
                                        <p:tgtEl>
                                          <p:spTgt spid="122"/>
                                        </p:tgtEl>
                                        <p:attrNameLst>
                                          <p:attrName>style.visibility</p:attrName>
                                        </p:attrNameLst>
                                      </p:cBhvr>
                                      <p:to>
                                        <p:strVal val="visible"/>
                                      </p:to>
                                    </p:set>
                                  </p:childTnLst>
                                </p:cTn>
                              </p:par>
                              <p:par>
                                <p:cTn id="67" presetID="1" presetClass="entr" presetSubtype="0" fill="hold" grpId="0" nodeType="withEffect">
                                  <p:stCondLst>
                                    <p:cond delay="0"/>
                                  </p:stCondLst>
                                  <p:childTnLst>
                                    <p:set>
                                      <p:cBhvr>
                                        <p:cTn id="68" dur="1" fill="hold">
                                          <p:stCondLst>
                                            <p:cond delay="0"/>
                                          </p:stCondLst>
                                        </p:cTn>
                                        <p:tgtEl>
                                          <p:spTgt spid="133"/>
                                        </p:tgtEl>
                                        <p:attrNameLst>
                                          <p:attrName>style.visibility</p:attrName>
                                        </p:attrNameLst>
                                      </p:cBhvr>
                                      <p:to>
                                        <p:strVal val="visible"/>
                                      </p:to>
                                    </p:set>
                                  </p:childTnLst>
                                </p:cTn>
                              </p:par>
                              <p:par>
                                <p:cTn id="69" presetID="1" presetClass="entr" presetSubtype="0" fill="hold" nodeType="withEffect">
                                  <p:stCondLst>
                                    <p:cond delay="0"/>
                                  </p:stCondLst>
                                  <p:childTnLst>
                                    <p:set>
                                      <p:cBhvr>
                                        <p:cTn id="70" dur="1" fill="hold">
                                          <p:stCondLst>
                                            <p:cond delay="0"/>
                                          </p:stCondLst>
                                        </p:cTn>
                                        <p:tgtEl>
                                          <p:spTgt spid="134"/>
                                        </p:tgtEl>
                                        <p:attrNameLst>
                                          <p:attrName>style.visibility</p:attrName>
                                        </p:attrNameLst>
                                      </p:cBhvr>
                                      <p:to>
                                        <p:strVal val="visible"/>
                                      </p:to>
                                    </p:set>
                                  </p:childTnLst>
                                </p:cTn>
                              </p:par>
                              <p:par>
                                <p:cTn id="71" presetID="1" presetClass="entr" presetSubtype="0" fill="hold" nodeType="withEffect">
                                  <p:stCondLst>
                                    <p:cond delay="0"/>
                                  </p:stCondLst>
                                  <p:childTnLst>
                                    <p:set>
                                      <p:cBhvr>
                                        <p:cTn id="72" dur="1" fill="hold">
                                          <p:stCondLst>
                                            <p:cond delay="0"/>
                                          </p:stCondLst>
                                        </p:cTn>
                                        <p:tgtEl>
                                          <p:spTgt spid="135"/>
                                        </p:tgtEl>
                                        <p:attrNameLst>
                                          <p:attrName>style.visibility</p:attrName>
                                        </p:attrNameLst>
                                      </p:cBhvr>
                                      <p:to>
                                        <p:strVal val="visible"/>
                                      </p:to>
                                    </p:set>
                                  </p:childTnLst>
                                </p:cTn>
                              </p:par>
                              <p:par>
                                <p:cTn id="73" presetID="1" presetClass="entr" presetSubtype="0" fill="hold" nodeType="withEffect">
                                  <p:stCondLst>
                                    <p:cond delay="0"/>
                                  </p:stCondLst>
                                  <p:childTnLst>
                                    <p:set>
                                      <p:cBhvr>
                                        <p:cTn id="74" dur="1" fill="hold">
                                          <p:stCondLst>
                                            <p:cond delay="0"/>
                                          </p:stCondLst>
                                        </p:cTn>
                                        <p:tgtEl>
                                          <p:spTgt spid="136"/>
                                        </p:tgtEl>
                                        <p:attrNameLst>
                                          <p:attrName>style.visibility</p:attrName>
                                        </p:attrNameLst>
                                      </p:cBhvr>
                                      <p:to>
                                        <p:strVal val="visible"/>
                                      </p:to>
                                    </p:set>
                                  </p:childTnLst>
                                </p:cTn>
                              </p:par>
                              <p:par>
                                <p:cTn id="75" presetID="1" presetClass="entr" presetSubtype="0" fill="hold" grpId="0" nodeType="withEffect">
                                  <p:stCondLst>
                                    <p:cond delay="0"/>
                                  </p:stCondLst>
                                  <p:childTnLst>
                                    <p:set>
                                      <p:cBhvr>
                                        <p:cTn id="76" dur="1" fill="hold">
                                          <p:stCondLst>
                                            <p:cond delay="0"/>
                                          </p:stCondLst>
                                        </p:cTn>
                                        <p:tgtEl>
                                          <p:spTgt spid="147"/>
                                        </p:tgtEl>
                                        <p:attrNameLst>
                                          <p:attrName>style.visibility</p:attrName>
                                        </p:attrNameLst>
                                      </p:cBhvr>
                                      <p:to>
                                        <p:strVal val="visible"/>
                                      </p:to>
                                    </p:set>
                                  </p:childTnLst>
                                </p:cTn>
                              </p:par>
                              <p:par>
                                <p:cTn id="77" presetID="1" presetClass="entr" presetSubtype="0" fill="hold" nodeType="withEffect">
                                  <p:stCondLst>
                                    <p:cond delay="0"/>
                                  </p:stCondLst>
                                  <p:childTnLst>
                                    <p:set>
                                      <p:cBhvr>
                                        <p:cTn id="78" dur="1" fill="hold">
                                          <p:stCondLst>
                                            <p:cond delay="0"/>
                                          </p:stCondLst>
                                        </p:cTn>
                                        <p:tgtEl>
                                          <p:spTgt spid="148"/>
                                        </p:tgtEl>
                                        <p:attrNameLst>
                                          <p:attrName>style.visibility</p:attrName>
                                        </p:attrNameLst>
                                      </p:cBhvr>
                                      <p:to>
                                        <p:strVal val="visible"/>
                                      </p:to>
                                    </p:set>
                                  </p:childTnLst>
                                </p:cTn>
                              </p:par>
                              <p:par>
                                <p:cTn id="79" presetID="1" presetClass="entr" presetSubtype="0" fill="hold" nodeType="withEffect">
                                  <p:stCondLst>
                                    <p:cond delay="0"/>
                                  </p:stCondLst>
                                  <p:childTnLst>
                                    <p:set>
                                      <p:cBhvr>
                                        <p:cTn id="80" dur="1" fill="hold">
                                          <p:stCondLst>
                                            <p:cond delay="0"/>
                                          </p:stCondLst>
                                        </p:cTn>
                                        <p:tgtEl>
                                          <p:spTgt spid="149"/>
                                        </p:tgtEl>
                                        <p:attrNameLst>
                                          <p:attrName>style.visibility</p:attrName>
                                        </p:attrNameLst>
                                      </p:cBhvr>
                                      <p:to>
                                        <p:strVal val="visible"/>
                                      </p:to>
                                    </p:set>
                                  </p:childTnLst>
                                </p:cTn>
                              </p:par>
                              <p:par>
                                <p:cTn id="81" presetID="1" presetClass="entr" presetSubtype="0" fill="hold" nodeType="withEffect">
                                  <p:stCondLst>
                                    <p:cond delay="0"/>
                                  </p:stCondLst>
                                  <p:childTnLst>
                                    <p:set>
                                      <p:cBhvr>
                                        <p:cTn id="82" dur="1" fill="hold">
                                          <p:stCondLst>
                                            <p:cond delay="0"/>
                                          </p:stCondLst>
                                        </p:cTn>
                                        <p:tgtEl>
                                          <p:spTgt spid="150"/>
                                        </p:tgtEl>
                                        <p:attrNameLst>
                                          <p:attrName>style.visibility</p:attrName>
                                        </p:attrNameLst>
                                      </p:cBhvr>
                                      <p:to>
                                        <p:strVal val="visible"/>
                                      </p:to>
                                    </p:set>
                                  </p:childTnLst>
                                </p:cTn>
                              </p:par>
                              <p:par>
                                <p:cTn id="83" presetID="1" presetClass="entr" presetSubtype="0" fill="hold" grpId="0" nodeType="withEffect">
                                  <p:stCondLst>
                                    <p:cond delay="0"/>
                                  </p:stCondLst>
                                  <p:childTnLst>
                                    <p:set>
                                      <p:cBhvr>
                                        <p:cTn id="84" dur="1" fill="hold">
                                          <p:stCondLst>
                                            <p:cond delay="0"/>
                                          </p:stCondLst>
                                        </p:cTn>
                                        <p:tgtEl>
                                          <p:spTgt spid="161"/>
                                        </p:tgtEl>
                                        <p:attrNameLst>
                                          <p:attrName>style.visibility</p:attrName>
                                        </p:attrNameLst>
                                      </p:cBhvr>
                                      <p:to>
                                        <p:strVal val="visible"/>
                                      </p:to>
                                    </p:set>
                                  </p:childTnLst>
                                </p:cTn>
                              </p:par>
                              <p:par>
                                <p:cTn id="85" presetID="1" presetClass="entr" presetSubtype="0" fill="hold" grpId="0" nodeType="withEffect">
                                  <p:stCondLst>
                                    <p:cond delay="0"/>
                                  </p:stCondLst>
                                  <p:childTnLst>
                                    <p:set>
                                      <p:cBhvr>
                                        <p:cTn id="86" dur="1" fill="hold">
                                          <p:stCondLst>
                                            <p:cond delay="0"/>
                                          </p:stCondLst>
                                        </p:cTn>
                                        <p:tgtEl>
                                          <p:spTgt spid="162"/>
                                        </p:tgtEl>
                                        <p:attrNameLst>
                                          <p:attrName>style.visibility</p:attrName>
                                        </p:attrNameLst>
                                      </p:cBhvr>
                                      <p:to>
                                        <p:strVal val="visible"/>
                                      </p:to>
                                    </p:set>
                                  </p:childTnLst>
                                </p:cTn>
                              </p:par>
                              <p:par>
                                <p:cTn id="87" presetID="1" presetClass="entr" presetSubtype="0" fill="hold" grpId="0" nodeType="withEffect">
                                  <p:stCondLst>
                                    <p:cond delay="0"/>
                                  </p:stCondLst>
                                  <p:childTnLst>
                                    <p:set>
                                      <p:cBhvr>
                                        <p:cTn id="88" dur="1" fill="hold">
                                          <p:stCondLst>
                                            <p:cond delay="0"/>
                                          </p:stCondLst>
                                        </p:cTn>
                                        <p:tgtEl>
                                          <p:spTgt spid="163"/>
                                        </p:tgtEl>
                                        <p:attrNameLst>
                                          <p:attrName>style.visibility</p:attrName>
                                        </p:attrNameLst>
                                      </p:cBhvr>
                                      <p:to>
                                        <p:strVal val="visible"/>
                                      </p:to>
                                    </p:set>
                                  </p:childTnLst>
                                </p:cTn>
                              </p:par>
                              <p:par>
                                <p:cTn id="89" presetID="1" presetClass="entr" presetSubtype="0" fill="hold" grpId="0" nodeType="withEffect">
                                  <p:stCondLst>
                                    <p:cond delay="0"/>
                                  </p:stCondLst>
                                  <p:childTnLst>
                                    <p:set>
                                      <p:cBhvr>
                                        <p:cTn id="90" dur="1" fill="hold">
                                          <p:stCondLst>
                                            <p:cond delay="0"/>
                                          </p:stCondLst>
                                        </p:cTn>
                                        <p:tgtEl>
                                          <p:spTgt spid="164"/>
                                        </p:tgtEl>
                                        <p:attrNameLst>
                                          <p:attrName>style.visibility</p:attrName>
                                        </p:attrNameLst>
                                      </p:cBhvr>
                                      <p:to>
                                        <p:strVal val="visible"/>
                                      </p:to>
                                    </p:set>
                                  </p:childTnLst>
                                </p:cTn>
                              </p:par>
                              <p:par>
                                <p:cTn id="91" presetID="1" presetClass="entr" presetSubtype="0" fill="hold" grpId="0" nodeType="withEffect">
                                  <p:stCondLst>
                                    <p:cond delay="0"/>
                                  </p:stCondLst>
                                  <p:childTnLst>
                                    <p:set>
                                      <p:cBhvr>
                                        <p:cTn id="92" dur="1" fill="hold">
                                          <p:stCondLst>
                                            <p:cond delay="0"/>
                                          </p:stCondLst>
                                        </p:cTn>
                                        <p:tgtEl>
                                          <p:spTgt spid="165"/>
                                        </p:tgtEl>
                                        <p:attrNameLst>
                                          <p:attrName>style.visibility</p:attrName>
                                        </p:attrNameLst>
                                      </p:cBhvr>
                                      <p:to>
                                        <p:strVal val="visible"/>
                                      </p:to>
                                    </p:set>
                                  </p:childTnLst>
                                </p:cTn>
                              </p:par>
                              <p:par>
                                <p:cTn id="93" presetID="1" presetClass="entr" presetSubtype="0" fill="hold" grpId="0" nodeType="withEffect">
                                  <p:stCondLst>
                                    <p:cond delay="0"/>
                                  </p:stCondLst>
                                  <p:childTnLst>
                                    <p:set>
                                      <p:cBhvr>
                                        <p:cTn id="94" dur="1" fill="hold">
                                          <p:stCondLst>
                                            <p:cond delay="0"/>
                                          </p:stCondLst>
                                        </p:cTn>
                                        <p:tgtEl>
                                          <p:spTgt spid="166"/>
                                        </p:tgtEl>
                                        <p:attrNameLst>
                                          <p:attrName>style.visibility</p:attrName>
                                        </p:attrNameLst>
                                      </p:cBhvr>
                                      <p:to>
                                        <p:strVal val="visible"/>
                                      </p:to>
                                    </p:set>
                                  </p:childTnLst>
                                </p:cTn>
                              </p:par>
                              <p:par>
                                <p:cTn id="95" presetID="1" presetClass="entr" presetSubtype="0" fill="hold" grpId="0" nodeType="withEffect">
                                  <p:stCondLst>
                                    <p:cond delay="0"/>
                                  </p:stCondLst>
                                  <p:childTnLst>
                                    <p:set>
                                      <p:cBhvr>
                                        <p:cTn id="96" dur="1" fill="hold">
                                          <p:stCondLst>
                                            <p:cond delay="0"/>
                                          </p:stCondLst>
                                        </p:cTn>
                                        <p:tgtEl>
                                          <p:spTgt spid="167"/>
                                        </p:tgtEl>
                                        <p:attrNameLst>
                                          <p:attrName>style.visibility</p:attrName>
                                        </p:attrNameLst>
                                      </p:cBhvr>
                                      <p:to>
                                        <p:strVal val="visible"/>
                                      </p:to>
                                    </p:set>
                                  </p:childTnLst>
                                </p:cTn>
                              </p:par>
                              <p:par>
                                <p:cTn id="97" presetID="1" presetClass="entr" presetSubtype="0" fill="hold" grpId="0" nodeType="withEffect">
                                  <p:stCondLst>
                                    <p:cond delay="0"/>
                                  </p:stCondLst>
                                  <p:childTnLst>
                                    <p:set>
                                      <p:cBhvr>
                                        <p:cTn id="98" dur="1" fill="hold">
                                          <p:stCondLst>
                                            <p:cond delay="0"/>
                                          </p:stCondLst>
                                        </p:cTn>
                                        <p:tgtEl>
                                          <p:spTgt spid="168"/>
                                        </p:tgtEl>
                                        <p:attrNameLst>
                                          <p:attrName>style.visibility</p:attrName>
                                        </p:attrNameLst>
                                      </p:cBhvr>
                                      <p:to>
                                        <p:strVal val="visible"/>
                                      </p:to>
                                    </p:set>
                                  </p:childTnLst>
                                </p:cTn>
                              </p:par>
                              <p:par>
                                <p:cTn id="99" presetID="1" presetClass="entr" presetSubtype="0" fill="hold" grpId="0" nodeType="withEffect">
                                  <p:stCondLst>
                                    <p:cond delay="0"/>
                                  </p:stCondLst>
                                  <p:childTnLst>
                                    <p:set>
                                      <p:cBhvr>
                                        <p:cTn id="100" dur="1" fill="hold">
                                          <p:stCondLst>
                                            <p:cond delay="0"/>
                                          </p:stCondLst>
                                        </p:cTn>
                                        <p:tgtEl>
                                          <p:spTgt spid="169"/>
                                        </p:tgtEl>
                                        <p:attrNameLst>
                                          <p:attrName>style.visibility</p:attrName>
                                        </p:attrNameLst>
                                      </p:cBhvr>
                                      <p:to>
                                        <p:strVal val="visible"/>
                                      </p:to>
                                    </p:set>
                                  </p:childTnLst>
                                </p:cTn>
                              </p:par>
                              <p:par>
                                <p:cTn id="101" presetID="1" presetClass="entr" presetSubtype="0" fill="hold" grpId="0" nodeType="withEffect">
                                  <p:stCondLst>
                                    <p:cond delay="0"/>
                                  </p:stCondLst>
                                  <p:childTnLst>
                                    <p:set>
                                      <p:cBhvr>
                                        <p:cTn id="102" dur="1" fill="hold">
                                          <p:stCondLst>
                                            <p:cond delay="0"/>
                                          </p:stCondLst>
                                        </p:cTn>
                                        <p:tgtEl>
                                          <p:spTgt spid="170"/>
                                        </p:tgtEl>
                                        <p:attrNameLst>
                                          <p:attrName>style.visibility</p:attrName>
                                        </p:attrNameLst>
                                      </p:cBhvr>
                                      <p:to>
                                        <p:strVal val="visible"/>
                                      </p:to>
                                    </p:set>
                                  </p:childTnLst>
                                </p:cTn>
                              </p:par>
                              <p:par>
                                <p:cTn id="103" presetID="1" presetClass="entr" presetSubtype="0" fill="hold" grpId="0" nodeType="withEffect">
                                  <p:stCondLst>
                                    <p:cond delay="0"/>
                                  </p:stCondLst>
                                  <p:childTnLst>
                                    <p:set>
                                      <p:cBhvr>
                                        <p:cTn id="104" dur="1" fill="hold">
                                          <p:stCondLst>
                                            <p:cond delay="0"/>
                                          </p:stCondLst>
                                        </p:cTn>
                                        <p:tgtEl>
                                          <p:spTgt spid="173"/>
                                        </p:tgtEl>
                                        <p:attrNameLst>
                                          <p:attrName>style.visibility</p:attrName>
                                        </p:attrNameLst>
                                      </p:cBhvr>
                                      <p:to>
                                        <p:strVal val="visible"/>
                                      </p:to>
                                    </p:set>
                                  </p:childTnLst>
                                </p:cTn>
                              </p:par>
                              <p:par>
                                <p:cTn id="105" presetID="1" presetClass="entr" presetSubtype="0" fill="hold" grpId="0" nodeType="withEffect">
                                  <p:stCondLst>
                                    <p:cond delay="0"/>
                                  </p:stCondLst>
                                  <p:childTnLst>
                                    <p:set>
                                      <p:cBhvr>
                                        <p:cTn id="106" dur="1" fill="hold">
                                          <p:stCondLst>
                                            <p:cond delay="0"/>
                                          </p:stCondLst>
                                        </p:cTn>
                                        <p:tgtEl>
                                          <p:spTgt spid="143"/>
                                        </p:tgtEl>
                                        <p:attrNameLst>
                                          <p:attrName>style.visibility</p:attrName>
                                        </p:attrNameLst>
                                      </p:cBhvr>
                                      <p:to>
                                        <p:strVal val="visible"/>
                                      </p:to>
                                    </p:set>
                                  </p:childTnLst>
                                </p:cTn>
                              </p:par>
                            </p:childTnLst>
                          </p:cTn>
                        </p:par>
                      </p:childTnLst>
                    </p:cTn>
                  </p:par>
                  <p:par>
                    <p:cTn id="107" fill="hold">
                      <p:stCondLst>
                        <p:cond delay="indefinite"/>
                      </p:stCondLst>
                      <p:childTnLst>
                        <p:par>
                          <p:cTn id="108" fill="hold">
                            <p:stCondLst>
                              <p:cond delay="0"/>
                            </p:stCondLst>
                            <p:childTnLst>
                              <p:par>
                                <p:cTn id="109" presetID="1" presetClass="entr" presetSubtype="0" fill="hold" grpId="0" nodeType="clickEffect">
                                  <p:stCondLst>
                                    <p:cond delay="0"/>
                                  </p:stCondLst>
                                  <p:childTnLst>
                                    <p:set>
                                      <p:cBhvr>
                                        <p:cTn id="110" dur="1" fill="hold">
                                          <p:stCondLst>
                                            <p:cond delay="0"/>
                                          </p:stCondLst>
                                        </p:cTn>
                                        <p:tgtEl>
                                          <p:spTgt spid="3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7" grpId="0"/>
      <p:bldP spid="66" grpId="0" animBg="1"/>
      <p:bldP spid="68" grpId="0"/>
      <p:bldP spid="69" grpId="0"/>
      <p:bldP spid="91" grpId="0" animBg="1"/>
      <p:bldP spid="105" grpId="0" animBg="1"/>
      <p:bldP spid="119" grpId="0" animBg="1"/>
      <p:bldP spid="133" grpId="0" animBg="1"/>
      <p:bldP spid="147" grpId="0" animBg="1"/>
      <p:bldP spid="161" grpId="0"/>
      <p:bldP spid="162" grpId="0"/>
      <p:bldP spid="163" grpId="0"/>
      <p:bldP spid="164" grpId="0"/>
      <p:bldP spid="165" grpId="0"/>
      <p:bldP spid="129" grpId="0"/>
      <p:bldP spid="166" grpId="0"/>
      <p:bldP spid="167" grpId="0"/>
      <p:bldP spid="168" grpId="0"/>
      <p:bldP spid="169" grpId="0"/>
      <p:bldP spid="170" grpId="0"/>
      <p:bldP spid="30" grpId="0" animBg="1"/>
      <p:bldP spid="143" grpId="0"/>
      <p:bldP spid="173" grpId="0"/>
      <p:bldP spid="65" grpId="0" animBg="1"/>
      <p:bldP spid="70" grpId="0"/>
      <p:bldP spid="171" grpId="0"/>
      <p:bldP spid="172" grpId="0"/>
      <p:bldP spid="206" grpId="0" animBg="1"/>
      <p:bldP spid="207"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CFF9B342-ACD9-477F-9FA6-84A8388FE3D1}"/>
              </a:ext>
            </a:extLst>
          </p:cNvPr>
          <p:cNvGrpSpPr/>
          <p:nvPr/>
        </p:nvGrpSpPr>
        <p:grpSpPr>
          <a:xfrm>
            <a:off x="3156506" y="5881946"/>
            <a:ext cx="826793" cy="782989"/>
            <a:chOff x="2655593" y="4133964"/>
            <a:chExt cx="826793" cy="782989"/>
          </a:xfrm>
        </p:grpSpPr>
        <p:sp>
          <p:nvSpPr>
            <p:cNvPr id="4" name="Oval 3">
              <a:extLst>
                <a:ext uri="{FF2B5EF4-FFF2-40B4-BE49-F238E27FC236}">
                  <a16:creationId xmlns:a16="http://schemas.microsoft.com/office/drawing/2014/main" id="{70E91334-CEAF-4E86-840F-358047A4B28A}"/>
                </a:ext>
              </a:extLst>
            </p:cNvPr>
            <p:cNvSpPr/>
            <p:nvPr/>
          </p:nvSpPr>
          <p:spPr>
            <a:xfrm>
              <a:off x="2655593" y="4133964"/>
              <a:ext cx="826793" cy="782989"/>
            </a:xfrm>
            <a:prstGeom prst="ellipse">
              <a:avLst/>
            </a:prstGeom>
            <a:gradFill flip="none" rotWithShape="1">
              <a:gsLst>
                <a:gs pos="0">
                  <a:schemeClr val="accent1">
                    <a:lumMod val="5000"/>
                    <a:lumOff val="95000"/>
                  </a:schemeClr>
                </a:gs>
                <a:gs pos="48000">
                  <a:srgbClr val="FF0000"/>
                </a:gs>
              </a:gsLst>
              <a:path path="circle">
                <a:fillToRect l="50000" t="50000" r="50000" b="50000"/>
              </a:path>
              <a:tileRect/>
            </a:gra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TextBox 4">
              <a:extLst>
                <a:ext uri="{FF2B5EF4-FFF2-40B4-BE49-F238E27FC236}">
                  <a16:creationId xmlns:a16="http://schemas.microsoft.com/office/drawing/2014/main" id="{9EA50C16-7EC1-4E32-B9B5-3F72A9079E91}"/>
                </a:ext>
              </a:extLst>
            </p:cNvPr>
            <p:cNvSpPr txBox="1"/>
            <p:nvPr/>
          </p:nvSpPr>
          <p:spPr>
            <a:xfrm>
              <a:off x="2655593" y="4202292"/>
              <a:ext cx="819455" cy="646331"/>
            </a:xfrm>
            <a:prstGeom prst="rect">
              <a:avLst/>
            </a:prstGeom>
            <a:noFill/>
            <a:ln w="28575">
              <a:noFill/>
            </a:ln>
          </p:spPr>
          <p:txBody>
            <a:bodyPr wrap="none" rtlCol="0">
              <a:spAutoFit/>
            </a:bodyPr>
            <a:lstStyle/>
            <a:p>
              <a:pPr algn="ctr"/>
              <a:r>
                <a:rPr lang="en-GB" dirty="0"/>
                <a:t>nucleus</a:t>
              </a:r>
            </a:p>
            <a:p>
              <a:pPr algn="ctr"/>
              <a:r>
                <a:rPr lang="en-GB" dirty="0" err="1"/>
                <a:t>p+n</a:t>
              </a:r>
              <a:endParaRPr lang="en-GB" dirty="0"/>
            </a:p>
          </p:txBody>
        </p:sp>
      </p:grpSp>
      <p:sp>
        <p:nvSpPr>
          <p:cNvPr id="7" name="Arc 6">
            <a:extLst>
              <a:ext uri="{FF2B5EF4-FFF2-40B4-BE49-F238E27FC236}">
                <a16:creationId xmlns:a16="http://schemas.microsoft.com/office/drawing/2014/main" id="{B4A4D465-CF9B-48FA-B604-9FB6CE324851}"/>
              </a:ext>
            </a:extLst>
          </p:cNvPr>
          <p:cNvSpPr>
            <a:spLocks noChangeAspect="1"/>
          </p:cNvSpPr>
          <p:nvPr/>
        </p:nvSpPr>
        <p:spPr>
          <a:xfrm>
            <a:off x="2472233" y="5193437"/>
            <a:ext cx="2160000" cy="2160000"/>
          </a:xfrm>
          <a:prstGeom prst="arc">
            <a:avLst>
              <a:gd name="adj1" fmla="val 11756765"/>
              <a:gd name="adj2" fmla="val 19956592"/>
            </a:avLst>
          </a:prstGeom>
          <a:ln w="28575"/>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8" name="Arc 7">
            <a:extLst>
              <a:ext uri="{FF2B5EF4-FFF2-40B4-BE49-F238E27FC236}">
                <a16:creationId xmlns:a16="http://schemas.microsoft.com/office/drawing/2014/main" id="{3B50EC06-60E4-4D9F-A96F-DA45A0E6545C}"/>
              </a:ext>
            </a:extLst>
          </p:cNvPr>
          <p:cNvSpPr>
            <a:spLocks noChangeAspect="1"/>
          </p:cNvSpPr>
          <p:nvPr/>
        </p:nvSpPr>
        <p:spPr>
          <a:xfrm>
            <a:off x="-1833879" y="832770"/>
            <a:ext cx="10800221" cy="10800000"/>
          </a:xfrm>
          <a:prstGeom prst="arc">
            <a:avLst>
              <a:gd name="adj1" fmla="val 14289505"/>
              <a:gd name="adj2" fmla="val 18120158"/>
            </a:avLst>
          </a:prstGeom>
          <a:ln w="28575"/>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9" name="Arc 8">
            <a:extLst>
              <a:ext uri="{FF2B5EF4-FFF2-40B4-BE49-F238E27FC236}">
                <a16:creationId xmlns:a16="http://schemas.microsoft.com/office/drawing/2014/main" id="{C2142A25-84D7-4288-B897-22AF42021192}"/>
              </a:ext>
            </a:extLst>
          </p:cNvPr>
          <p:cNvSpPr>
            <a:spLocks noChangeAspect="1"/>
          </p:cNvSpPr>
          <p:nvPr/>
        </p:nvSpPr>
        <p:spPr>
          <a:xfrm>
            <a:off x="-33769" y="2673437"/>
            <a:ext cx="7200000" cy="7200000"/>
          </a:xfrm>
          <a:prstGeom prst="arc">
            <a:avLst>
              <a:gd name="adj1" fmla="val 13949459"/>
              <a:gd name="adj2" fmla="val 18404506"/>
            </a:avLst>
          </a:prstGeom>
          <a:ln w="28575"/>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0" name="Arc 9">
            <a:extLst>
              <a:ext uri="{FF2B5EF4-FFF2-40B4-BE49-F238E27FC236}">
                <a16:creationId xmlns:a16="http://schemas.microsoft.com/office/drawing/2014/main" id="{D88EE2BA-287B-4D40-88D0-83E20A13C7D3}"/>
              </a:ext>
            </a:extLst>
          </p:cNvPr>
          <p:cNvSpPr>
            <a:spLocks noChangeAspect="1"/>
          </p:cNvSpPr>
          <p:nvPr/>
        </p:nvSpPr>
        <p:spPr>
          <a:xfrm>
            <a:off x="1405429" y="4113437"/>
            <a:ext cx="4321603" cy="4320000"/>
          </a:xfrm>
          <a:prstGeom prst="arc">
            <a:avLst>
              <a:gd name="adj1" fmla="val 13175200"/>
              <a:gd name="adj2" fmla="val 19032609"/>
            </a:avLst>
          </a:prstGeom>
          <a:ln w="28575"/>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1" name="Arc 10">
            <a:extLst>
              <a:ext uri="{FF2B5EF4-FFF2-40B4-BE49-F238E27FC236}">
                <a16:creationId xmlns:a16="http://schemas.microsoft.com/office/drawing/2014/main" id="{0BCB6EF9-B256-4054-A500-BFB3375D259F}"/>
              </a:ext>
            </a:extLst>
          </p:cNvPr>
          <p:cNvSpPr>
            <a:spLocks noChangeAspect="1"/>
          </p:cNvSpPr>
          <p:nvPr/>
        </p:nvSpPr>
        <p:spPr>
          <a:xfrm>
            <a:off x="2831963" y="5553437"/>
            <a:ext cx="1440540" cy="1440000"/>
          </a:xfrm>
          <a:prstGeom prst="arc">
            <a:avLst>
              <a:gd name="adj1" fmla="val 11728700"/>
              <a:gd name="adj2" fmla="val 20635741"/>
            </a:avLst>
          </a:prstGeom>
          <a:ln w="28575">
            <a:solidFill>
              <a:srgbClr val="FF66FF"/>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2" name="Arc 11">
            <a:extLst>
              <a:ext uri="{FF2B5EF4-FFF2-40B4-BE49-F238E27FC236}">
                <a16:creationId xmlns:a16="http://schemas.microsoft.com/office/drawing/2014/main" id="{C630310D-0F72-4264-BBD3-D64327B4FA66}"/>
              </a:ext>
            </a:extLst>
          </p:cNvPr>
          <p:cNvSpPr>
            <a:spLocks noChangeAspect="1"/>
          </p:cNvSpPr>
          <p:nvPr/>
        </p:nvSpPr>
        <p:spPr>
          <a:xfrm>
            <a:off x="2125701" y="4837727"/>
            <a:ext cx="2881062" cy="2880000"/>
          </a:xfrm>
          <a:prstGeom prst="arc">
            <a:avLst>
              <a:gd name="adj1" fmla="val 12526685"/>
              <a:gd name="adj2" fmla="val 19813835"/>
            </a:avLst>
          </a:prstGeom>
          <a:ln w="28575">
            <a:solidFill>
              <a:srgbClr val="FF66FF"/>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solidFill>
                <a:srgbClr val="FF66FF"/>
              </a:solidFill>
            </a:endParaRPr>
          </a:p>
        </p:txBody>
      </p:sp>
      <p:sp>
        <p:nvSpPr>
          <p:cNvPr id="13" name="Arc 12">
            <a:extLst>
              <a:ext uri="{FF2B5EF4-FFF2-40B4-BE49-F238E27FC236}">
                <a16:creationId xmlns:a16="http://schemas.microsoft.com/office/drawing/2014/main" id="{5451B1A6-E5AA-40BA-873B-109A8A36E0A0}"/>
              </a:ext>
            </a:extLst>
          </p:cNvPr>
          <p:cNvSpPr>
            <a:spLocks noChangeAspect="1"/>
          </p:cNvSpPr>
          <p:nvPr/>
        </p:nvSpPr>
        <p:spPr>
          <a:xfrm>
            <a:off x="1045310" y="3761259"/>
            <a:ext cx="5041842" cy="5040000"/>
          </a:xfrm>
          <a:prstGeom prst="arc">
            <a:avLst>
              <a:gd name="adj1" fmla="val 13520745"/>
              <a:gd name="adj2" fmla="val 18734958"/>
            </a:avLst>
          </a:prstGeom>
          <a:ln w="28575">
            <a:solidFill>
              <a:srgbClr val="FF66FF"/>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solidFill>
                <a:srgbClr val="FF66FF"/>
              </a:solidFill>
            </a:endParaRPr>
          </a:p>
        </p:txBody>
      </p:sp>
      <p:sp>
        <p:nvSpPr>
          <p:cNvPr id="14" name="Arc 13">
            <a:extLst>
              <a:ext uri="{FF2B5EF4-FFF2-40B4-BE49-F238E27FC236}">
                <a16:creationId xmlns:a16="http://schemas.microsoft.com/office/drawing/2014/main" id="{0DA06AA0-CD50-4847-B998-3592525453F7}"/>
              </a:ext>
            </a:extLst>
          </p:cNvPr>
          <p:cNvSpPr>
            <a:spLocks noChangeAspect="1"/>
          </p:cNvSpPr>
          <p:nvPr/>
        </p:nvSpPr>
        <p:spPr>
          <a:xfrm>
            <a:off x="-393769" y="2313437"/>
            <a:ext cx="7920000" cy="7920000"/>
          </a:xfrm>
          <a:prstGeom prst="arc">
            <a:avLst>
              <a:gd name="adj1" fmla="val 14025507"/>
              <a:gd name="adj2" fmla="val 18295384"/>
            </a:avLst>
          </a:prstGeom>
          <a:ln w="28575">
            <a:solidFill>
              <a:srgbClr val="FF66FF"/>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solidFill>
                <a:srgbClr val="FF66FF"/>
              </a:solidFill>
            </a:endParaRPr>
          </a:p>
        </p:txBody>
      </p:sp>
      <p:sp>
        <p:nvSpPr>
          <p:cNvPr id="15" name="Arc 14">
            <a:extLst>
              <a:ext uri="{FF2B5EF4-FFF2-40B4-BE49-F238E27FC236}">
                <a16:creationId xmlns:a16="http://schemas.microsoft.com/office/drawing/2014/main" id="{5B22D744-8BF6-41BC-A628-F56B89C4CF57}"/>
              </a:ext>
            </a:extLst>
          </p:cNvPr>
          <p:cNvSpPr>
            <a:spLocks noChangeAspect="1"/>
          </p:cNvSpPr>
          <p:nvPr/>
        </p:nvSpPr>
        <p:spPr>
          <a:xfrm>
            <a:off x="-753769" y="1961259"/>
            <a:ext cx="8640000" cy="8640000"/>
          </a:xfrm>
          <a:prstGeom prst="arc">
            <a:avLst>
              <a:gd name="adj1" fmla="val 14089560"/>
              <a:gd name="adj2" fmla="val 18246482"/>
            </a:avLst>
          </a:prstGeom>
          <a:ln w="28575">
            <a:solidFill>
              <a:srgbClr val="FFBE7D"/>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6" name="Arc 15">
            <a:extLst>
              <a:ext uri="{FF2B5EF4-FFF2-40B4-BE49-F238E27FC236}">
                <a16:creationId xmlns:a16="http://schemas.microsoft.com/office/drawing/2014/main" id="{614D8CA3-EC65-434E-8A22-CAEA772161DE}"/>
              </a:ext>
            </a:extLst>
          </p:cNvPr>
          <p:cNvSpPr>
            <a:spLocks noChangeAspect="1"/>
          </p:cNvSpPr>
          <p:nvPr/>
        </p:nvSpPr>
        <p:spPr>
          <a:xfrm>
            <a:off x="686231" y="3393437"/>
            <a:ext cx="5760000" cy="5760000"/>
          </a:xfrm>
          <a:prstGeom prst="arc">
            <a:avLst>
              <a:gd name="adj1" fmla="val 13725856"/>
              <a:gd name="adj2" fmla="val 18622006"/>
            </a:avLst>
          </a:prstGeom>
          <a:ln w="28575">
            <a:solidFill>
              <a:srgbClr val="FFBE7D"/>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7" name="Arc 16">
            <a:extLst>
              <a:ext uri="{FF2B5EF4-FFF2-40B4-BE49-F238E27FC236}">
                <a16:creationId xmlns:a16="http://schemas.microsoft.com/office/drawing/2014/main" id="{E32F9359-9BE5-4105-92C5-7E10E9D8ACB8}"/>
              </a:ext>
            </a:extLst>
          </p:cNvPr>
          <p:cNvSpPr>
            <a:spLocks noChangeAspect="1"/>
          </p:cNvSpPr>
          <p:nvPr/>
        </p:nvSpPr>
        <p:spPr>
          <a:xfrm>
            <a:off x="1752233" y="4481259"/>
            <a:ext cx="3600000" cy="3600000"/>
          </a:xfrm>
          <a:prstGeom prst="arc">
            <a:avLst>
              <a:gd name="adj1" fmla="val 12987672"/>
              <a:gd name="adj2" fmla="val 19301778"/>
            </a:avLst>
          </a:prstGeom>
          <a:ln w="28575">
            <a:solidFill>
              <a:srgbClr val="FFBE7D"/>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8" name="Arc 17">
            <a:extLst>
              <a:ext uri="{FF2B5EF4-FFF2-40B4-BE49-F238E27FC236}">
                <a16:creationId xmlns:a16="http://schemas.microsoft.com/office/drawing/2014/main" id="{AB2B62F6-A782-44A3-8585-1F2F8F2179FB}"/>
              </a:ext>
            </a:extLst>
          </p:cNvPr>
          <p:cNvSpPr>
            <a:spLocks noChangeAspect="1"/>
          </p:cNvSpPr>
          <p:nvPr/>
        </p:nvSpPr>
        <p:spPr>
          <a:xfrm>
            <a:off x="-1473769" y="1233437"/>
            <a:ext cx="10080000" cy="10080000"/>
          </a:xfrm>
          <a:prstGeom prst="arc">
            <a:avLst>
              <a:gd name="adj1" fmla="val 14246332"/>
              <a:gd name="adj2" fmla="val 18162873"/>
            </a:avLst>
          </a:prstGeom>
          <a:ln w="28575">
            <a:solidFill>
              <a:srgbClr val="29FF29"/>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solidFill>
                <a:srgbClr val="29FF29"/>
              </a:solidFill>
            </a:endParaRPr>
          </a:p>
        </p:txBody>
      </p:sp>
      <p:sp>
        <p:nvSpPr>
          <p:cNvPr id="19" name="Arc 18">
            <a:extLst>
              <a:ext uri="{FF2B5EF4-FFF2-40B4-BE49-F238E27FC236}">
                <a16:creationId xmlns:a16="http://schemas.microsoft.com/office/drawing/2014/main" id="{7E478F4D-30DD-4109-A945-090ADCFDDD20}"/>
              </a:ext>
            </a:extLst>
          </p:cNvPr>
          <p:cNvSpPr>
            <a:spLocks noChangeAspect="1"/>
          </p:cNvSpPr>
          <p:nvPr/>
        </p:nvSpPr>
        <p:spPr>
          <a:xfrm>
            <a:off x="-1127767" y="1593437"/>
            <a:ext cx="9360000" cy="9360000"/>
          </a:xfrm>
          <a:prstGeom prst="arc">
            <a:avLst>
              <a:gd name="adj1" fmla="val 14188739"/>
              <a:gd name="adj2" fmla="val 18187230"/>
            </a:avLst>
          </a:prstGeom>
          <a:ln w="28575">
            <a:solidFill>
              <a:srgbClr val="81C0FF"/>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solidFill>
                <a:srgbClr val="81C0FF"/>
              </a:solidFill>
            </a:endParaRPr>
          </a:p>
        </p:txBody>
      </p:sp>
      <p:sp>
        <p:nvSpPr>
          <p:cNvPr id="20" name="Arc 19">
            <a:extLst>
              <a:ext uri="{FF2B5EF4-FFF2-40B4-BE49-F238E27FC236}">
                <a16:creationId xmlns:a16="http://schemas.microsoft.com/office/drawing/2014/main" id="{B8A98473-8040-425F-927E-3C77B8DECFD4}"/>
              </a:ext>
            </a:extLst>
          </p:cNvPr>
          <p:cNvSpPr>
            <a:spLocks noChangeAspect="1"/>
          </p:cNvSpPr>
          <p:nvPr/>
        </p:nvSpPr>
        <p:spPr>
          <a:xfrm>
            <a:off x="312233" y="3033437"/>
            <a:ext cx="6480000" cy="6480000"/>
          </a:xfrm>
          <a:prstGeom prst="arc">
            <a:avLst>
              <a:gd name="adj1" fmla="val 13868693"/>
              <a:gd name="adj2" fmla="val 18512298"/>
            </a:avLst>
          </a:prstGeom>
          <a:ln w="28575">
            <a:solidFill>
              <a:srgbClr val="99CCFF"/>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solidFill>
                <a:srgbClr val="81C0FF"/>
              </a:solidFill>
            </a:endParaRPr>
          </a:p>
        </p:txBody>
      </p:sp>
      <p:sp>
        <p:nvSpPr>
          <p:cNvPr id="21" name="Rectangle 20">
            <a:extLst>
              <a:ext uri="{FF2B5EF4-FFF2-40B4-BE49-F238E27FC236}">
                <a16:creationId xmlns:a16="http://schemas.microsoft.com/office/drawing/2014/main" id="{5112FF93-F2BB-4A64-8B85-CA54017A1CA1}"/>
              </a:ext>
            </a:extLst>
          </p:cNvPr>
          <p:cNvSpPr>
            <a:spLocks noChangeAspect="1"/>
          </p:cNvSpPr>
          <p:nvPr/>
        </p:nvSpPr>
        <p:spPr>
          <a:xfrm>
            <a:off x="3408233" y="5409437"/>
            <a:ext cx="288000" cy="288000"/>
          </a:xfrm>
          <a:prstGeom prst="rect">
            <a:avLst/>
          </a:prstGeom>
          <a:solidFill>
            <a:schemeClr val="bg1"/>
          </a:solidFill>
          <a:ln w="28575">
            <a:solidFill>
              <a:srgbClr val="FF66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Rectangle 21">
            <a:extLst>
              <a:ext uri="{FF2B5EF4-FFF2-40B4-BE49-F238E27FC236}">
                <a16:creationId xmlns:a16="http://schemas.microsoft.com/office/drawing/2014/main" id="{F51B29A4-0FF9-48E4-95DD-4DEBBAE51156}"/>
              </a:ext>
            </a:extLst>
          </p:cNvPr>
          <p:cNvSpPr>
            <a:spLocks noChangeAspect="1"/>
          </p:cNvSpPr>
          <p:nvPr/>
        </p:nvSpPr>
        <p:spPr>
          <a:xfrm>
            <a:off x="3408233" y="4720928"/>
            <a:ext cx="288000" cy="288000"/>
          </a:xfrm>
          <a:prstGeom prst="rect">
            <a:avLst/>
          </a:prstGeom>
          <a:solidFill>
            <a:schemeClr val="bg1"/>
          </a:solidFill>
          <a:ln w="28575">
            <a:solidFill>
              <a:srgbClr val="FF66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66FF"/>
              </a:solidFill>
            </a:endParaRPr>
          </a:p>
        </p:txBody>
      </p:sp>
      <p:grpSp>
        <p:nvGrpSpPr>
          <p:cNvPr id="26" name="Group 25">
            <a:extLst>
              <a:ext uri="{FF2B5EF4-FFF2-40B4-BE49-F238E27FC236}">
                <a16:creationId xmlns:a16="http://schemas.microsoft.com/office/drawing/2014/main" id="{585C991C-4609-43F8-A475-F08D70FAA341}"/>
              </a:ext>
            </a:extLst>
          </p:cNvPr>
          <p:cNvGrpSpPr/>
          <p:nvPr/>
        </p:nvGrpSpPr>
        <p:grpSpPr>
          <a:xfrm>
            <a:off x="3108473" y="4345870"/>
            <a:ext cx="867488" cy="288972"/>
            <a:chOff x="8803300" y="715018"/>
            <a:chExt cx="867488" cy="288972"/>
          </a:xfrm>
          <a:solidFill>
            <a:schemeClr val="bg1"/>
          </a:solidFill>
        </p:grpSpPr>
        <p:sp>
          <p:nvSpPr>
            <p:cNvPr id="23" name="Rectangle 22">
              <a:extLst>
                <a:ext uri="{FF2B5EF4-FFF2-40B4-BE49-F238E27FC236}">
                  <a16:creationId xmlns:a16="http://schemas.microsoft.com/office/drawing/2014/main" id="{5E0D6189-F9B6-45F0-8E20-9D830A52D812}"/>
                </a:ext>
              </a:extLst>
            </p:cNvPr>
            <p:cNvSpPr>
              <a:spLocks noChangeAspect="1"/>
            </p:cNvSpPr>
            <p:nvPr/>
          </p:nvSpPr>
          <p:spPr>
            <a:xfrm>
              <a:off x="8803300" y="715990"/>
              <a:ext cx="288000" cy="288000"/>
            </a:xfrm>
            <a:prstGeom prst="rect">
              <a:avLst/>
            </a:prstGeom>
            <a:grpFill/>
            <a:ln w="28575">
              <a:solidFill>
                <a:srgbClr val="FFBE7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Rectangle 23">
              <a:extLst>
                <a:ext uri="{FF2B5EF4-FFF2-40B4-BE49-F238E27FC236}">
                  <a16:creationId xmlns:a16="http://schemas.microsoft.com/office/drawing/2014/main" id="{B3404BDA-969F-4326-A8C4-E09C09FF3353}"/>
                </a:ext>
              </a:extLst>
            </p:cNvPr>
            <p:cNvSpPr>
              <a:spLocks noChangeAspect="1"/>
            </p:cNvSpPr>
            <p:nvPr/>
          </p:nvSpPr>
          <p:spPr>
            <a:xfrm>
              <a:off x="9093200" y="715435"/>
              <a:ext cx="288000" cy="288000"/>
            </a:xfrm>
            <a:prstGeom prst="rect">
              <a:avLst/>
            </a:prstGeom>
            <a:grpFill/>
            <a:ln w="28575">
              <a:solidFill>
                <a:srgbClr val="FFBE7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Rectangle 24">
              <a:extLst>
                <a:ext uri="{FF2B5EF4-FFF2-40B4-BE49-F238E27FC236}">
                  <a16:creationId xmlns:a16="http://schemas.microsoft.com/office/drawing/2014/main" id="{4AF78AF5-4BCE-495C-A095-E9F4E46B198A}"/>
                </a:ext>
              </a:extLst>
            </p:cNvPr>
            <p:cNvSpPr>
              <a:spLocks noChangeAspect="1"/>
            </p:cNvSpPr>
            <p:nvPr/>
          </p:nvSpPr>
          <p:spPr>
            <a:xfrm>
              <a:off x="9382788" y="715018"/>
              <a:ext cx="288000" cy="288000"/>
            </a:xfrm>
            <a:prstGeom prst="rect">
              <a:avLst/>
            </a:prstGeom>
            <a:grpFill/>
            <a:ln w="28575">
              <a:solidFill>
                <a:srgbClr val="FFBE7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36" name="Group 35">
            <a:extLst>
              <a:ext uri="{FF2B5EF4-FFF2-40B4-BE49-F238E27FC236}">
                <a16:creationId xmlns:a16="http://schemas.microsoft.com/office/drawing/2014/main" id="{003B713F-7DB4-4BA2-A608-6D358260F19C}"/>
              </a:ext>
            </a:extLst>
          </p:cNvPr>
          <p:cNvGrpSpPr/>
          <p:nvPr/>
        </p:nvGrpSpPr>
        <p:grpSpPr>
          <a:xfrm>
            <a:off x="2527649" y="1073636"/>
            <a:ext cx="2031961" cy="288972"/>
            <a:chOff x="8947456" y="1246947"/>
            <a:chExt cx="2031961" cy="288972"/>
          </a:xfrm>
          <a:solidFill>
            <a:schemeClr val="bg1"/>
          </a:solidFill>
        </p:grpSpPr>
        <p:grpSp>
          <p:nvGrpSpPr>
            <p:cNvPr id="27" name="Group 26">
              <a:extLst>
                <a:ext uri="{FF2B5EF4-FFF2-40B4-BE49-F238E27FC236}">
                  <a16:creationId xmlns:a16="http://schemas.microsoft.com/office/drawing/2014/main" id="{E10646A9-AF46-4600-A42D-22E979502460}"/>
                </a:ext>
              </a:extLst>
            </p:cNvPr>
            <p:cNvGrpSpPr/>
            <p:nvPr/>
          </p:nvGrpSpPr>
          <p:grpSpPr>
            <a:xfrm>
              <a:off x="8947456" y="1246947"/>
              <a:ext cx="867488" cy="288972"/>
              <a:chOff x="8803300" y="715018"/>
              <a:chExt cx="867488" cy="288972"/>
            </a:xfrm>
            <a:grpFill/>
          </p:grpSpPr>
          <p:sp>
            <p:nvSpPr>
              <p:cNvPr id="28" name="Rectangle 27">
                <a:extLst>
                  <a:ext uri="{FF2B5EF4-FFF2-40B4-BE49-F238E27FC236}">
                    <a16:creationId xmlns:a16="http://schemas.microsoft.com/office/drawing/2014/main" id="{B1BD9BC1-117F-475C-A7FA-73719752E915}"/>
                  </a:ext>
                </a:extLst>
              </p:cNvPr>
              <p:cNvSpPr>
                <a:spLocks noChangeAspect="1"/>
              </p:cNvSpPr>
              <p:nvPr/>
            </p:nvSpPr>
            <p:spPr>
              <a:xfrm>
                <a:off x="8803300" y="715990"/>
                <a:ext cx="288000" cy="288000"/>
              </a:xfrm>
              <a:prstGeom prst="rect">
                <a:avLst/>
              </a:prstGeom>
              <a:grpFill/>
              <a:ln w="28575">
                <a:solidFill>
                  <a:srgbClr val="29FF2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29FF29"/>
                  </a:solidFill>
                </a:endParaRPr>
              </a:p>
            </p:txBody>
          </p:sp>
          <p:sp>
            <p:nvSpPr>
              <p:cNvPr id="29" name="Rectangle 28">
                <a:extLst>
                  <a:ext uri="{FF2B5EF4-FFF2-40B4-BE49-F238E27FC236}">
                    <a16:creationId xmlns:a16="http://schemas.microsoft.com/office/drawing/2014/main" id="{8C88DD2D-E03D-4D40-8848-F248A5D86A20}"/>
                  </a:ext>
                </a:extLst>
              </p:cNvPr>
              <p:cNvSpPr>
                <a:spLocks noChangeAspect="1"/>
              </p:cNvSpPr>
              <p:nvPr/>
            </p:nvSpPr>
            <p:spPr>
              <a:xfrm>
                <a:off x="9093200" y="715435"/>
                <a:ext cx="288000" cy="288000"/>
              </a:xfrm>
              <a:prstGeom prst="rect">
                <a:avLst/>
              </a:prstGeom>
              <a:grpFill/>
              <a:ln w="28575">
                <a:solidFill>
                  <a:srgbClr val="29FF2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29FF29"/>
                  </a:solidFill>
                </a:endParaRPr>
              </a:p>
            </p:txBody>
          </p:sp>
          <p:sp>
            <p:nvSpPr>
              <p:cNvPr id="30" name="Rectangle 29">
                <a:extLst>
                  <a:ext uri="{FF2B5EF4-FFF2-40B4-BE49-F238E27FC236}">
                    <a16:creationId xmlns:a16="http://schemas.microsoft.com/office/drawing/2014/main" id="{9965E008-9CD4-4183-B436-534286092BE1}"/>
                  </a:ext>
                </a:extLst>
              </p:cNvPr>
              <p:cNvSpPr>
                <a:spLocks noChangeAspect="1"/>
              </p:cNvSpPr>
              <p:nvPr/>
            </p:nvSpPr>
            <p:spPr>
              <a:xfrm>
                <a:off x="9382788" y="715018"/>
                <a:ext cx="288000" cy="288000"/>
              </a:xfrm>
              <a:prstGeom prst="rect">
                <a:avLst/>
              </a:prstGeom>
              <a:grpFill/>
              <a:ln w="28575">
                <a:solidFill>
                  <a:srgbClr val="29FF2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29FF29"/>
                  </a:solidFill>
                </a:endParaRPr>
              </a:p>
            </p:txBody>
          </p:sp>
        </p:grpSp>
        <p:grpSp>
          <p:nvGrpSpPr>
            <p:cNvPr id="31" name="Group 30">
              <a:extLst>
                <a:ext uri="{FF2B5EF4-FFF2-40B4-BE49-F238E27FC236}">
                  <a16:creationId xmlns:a16="http://schemas.microsoft.com/office/drawing/2014/main" id="{886185AB-9B5A-477B-92BA-80E55DAAEBFE}"/>
                </a:ext>
              </a:extLst>
            </p:cNvPr>
            <p:cNvGrpSpPr/>
            <p:nvPr/>
          </p:nvGrpSpPr>
          <p:grpSpPr>
            <a:xfrm>
              <a:off x="9820019" y="1246947"/>
              <a:ext cx="867488" cy="288972"/>
              <a:chOff x="8803300" y="715018"/>
              <a:chExt cx="867488" cy="288972"/>
            </a:xfrm>
            <a:grpFill/>
          </p:grpSpPr>
          <p:sp>
            <p:nvSpPr>
              <p:cNvPr id="32" name="Rectangle 31">
                <a:extLst>
                  <a:ext uri="{FF2B5EF4-FFF2-40B4-BE49-F238E27FC236}">
                    <a16:creationId xmlns:a16="http://schemas.microsoft.com/office/drawing/2014/main" id="{63EC278F-0727-4C8F-B0CB-2B08344A8368}"/>
                  </a:ext>
                </a:extLst>
              </p:cNvPr>
              <p:cNvSpPr>
                <a:spLocks noChangeAspect="1"/>
              </p:cNvSpPr>
              <p:nvPr/>
            </p:nvSpPr>
            <p:spPr>
              <a:xfrm>
                <a:off x="8803300" y="715990"/>
                <a:ext cx="288000" cy="288000"/>
              </a:xfrm>
              <a:prstGeom prst="rect">
                <a:avLst/>
              </a:prstGeom>
              <a:grpFill/>
              <a:ln w="28575">
                <a:solidFill>
                  <a:srgbClr val="29FF2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29FF29"/>
                  </a:solidFill>
                </a:endParaRPr>
              </a:p>
            </p:txBody>
          </p:sp>
          <p:sp>
            <p:nvSpPr>
              <p:cNvPr id="33" name="Rectangle 32">
                <a:extLst>
                  <a:ext uri="{FF2B5EF4-FFF2-40B4-BE49-F238E27FC236}">
                    <a16:creationId xmlns:a16="http://schemas.microsoft.com/office/drawing/2014/main" id="{1570E444-7B19-4AF0-A877-FADD2B64E196}"/>
                  </a:ext>
                </a:extLst>
              </p:cNvPr>
              <p:cNvSpPr>
                <a:spLocks noChangeAspect="1"/>
              </p:cNvSpPr>
              <p:nvPr/>
            </p:nvSpPr>
            <p:spPr>
              <a:xfrm>
                <a:off x="9093200" y="715435"/>
                <a:ext cx="288000" cy="288000"/>
              </a:xfrm>
              <a:prstGeom prst="rect">
                <a:avLst/>
              </a:prstGeom>
              <a:grpFill/>
              <a:ln w="28575">
                <a:solidFill>
                  <a:srgbClr val="29FF2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29FF29"/>
                  </a:solidFill>
                </a:endParaRPr>
              </a:p>
            </p:txBody>
          </p:sp>
          <p:sp>
            <p:nvSpPr>
              <p:cNvPr id="34" name="Rectangle 33">
                <a:extLst>
                  <a:ext uri="{FF2B5EF4-FFF2-40B4-BE49-F238E27FC236}">
                    <a16:creationId xmlns:a16="http://schemas.microsoft.com/office/drawing/2014/main" id="{48052A36-B33A-4DA9-97D8-67EEBC9A16B2}"/>
                  </a:ext>
                </a:extLst>
              </p:cNvPr>
              <p:cNvSpPr>
                <a:spLocks noChangeAspect="1"/>
              </p:cNvSpPr>
              <p:nvPr/>
            </p:nvSpPr>
            <p:spPr>
              <a:xfrm>
                <a:off x="9382788" y="715018"/>
                <a:ext cx="288000" cy="288000"/>
              </a:xfrm>
              <a:prstGeom prst="rect">
                <a:avLst/>
              </a:prstGeom>
              <a:grpFill/>
              <a:ln w="28575">
                <a:solidFill>
                  <a:srgbClr val="29FF2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29FF29"/>
                  </a:solidFill>
                </a:endParaRPr>
              </a:p>
            </p:txBody>
          </p:sp>
        </p:grpSp>
        <p:sp>
          <p:nvSpPr>
            <p:cNvPr id="35" name="Rectangle 34">
              <a:extLst>
                <a:ext uri="{FF2B5EF4-FFF2-40B4-BE49-F238E27FC236}">
                  <a16:creationId xmlns:a16="http://schemas.microsoft.com/office/drawing/2014/main" id="{942ED702-9CC8-4C3A-BF46-49A4C0E3B6D7}"/>
                </a:ext>
              </a:extLst>
            </p:cNvPr>
            <p:cNvSpPr>
              <a:spLocks noChangeAspect="1"/>
            </p:cNvSpPr>
            <p:nvPr/>
          </p:nvSpPr>
          <p:spPr>
            <a:xfrm>
              <a:off x="10691417" y="1246947"/>
              <a:ext cx="288000" cy="288000"/>
            </a:xfrm>
            <a:prstGeom prst="rect">
              <a:avLst/>
            </a:prstGeom>
            <a:grpFill/>
            <a:ln w="28575">
              <a:solidFill>
                <a:srgbClr val="29FF2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29FF29"/>
                </a:solidFill>
              </a:endParaRPr>
            </a:p>
          </p:txBody>
        </p:sp>
      </p:grpSp>
      <p:grpSp>
        <p:nvGrpSpPr>
          <p:cNvPr id="37" name="Group 36">
            <a:extLst>
              <a:ext uri="{FF2B5EF4-FFF2-40B4-BE49-F238E27FC236}">
                <a16:creationId xmlns:a16="http://schemas.microsoft.com/office/drawing/2014/main" id="{86929B33-01DB-4711-A348-033D8294767F}"/>
              </a:ext>
            </a:extLst>
          </p:cNvPr>
          <p:cNvGrpSpPr/>
          <p:nvPr/>
        </p:nvGrpSpPr>
        <p:grpSpPr>
          <a:xfrm>
            <a:off x="2817141" y="1450871"/>
            <a:ext cx="1450463" cy="288972"/>
            <a:chOff x="8947456" y="1246947"/>
            <a:chExt cx="1450463" cy="288972"/>
          </a:xfrm>
          <a:solidFill>
            <a:schemeClr val="bg1"/>
          </a:solidFill>
        </p:grpSpPr>
        <p:grpSp>
          <p:nvGrpSpPr>
            <p:cNvPr id="38" name="Group 37">
              <a:extLst>
                <a:ext uri="{FF2B5EF4-FFF2-40B4-BE49-F238E27FC236}">
                  <a16:creationId xmlns:a16="http://schemas.microsoft.com/office/drawing/2014/main" id="{A05CA7CE-14AB-45CE-B05C-338C281D7014}"/>
                </a:ext>
              </a:extLst>
            </p:cNvPr>
            <p:cNvGrpSpPr/>
            <p:nvPr/>
          </p:nvGrpSpPr>
          <p:grpSpPr>
            <a:xfrm>
              <a:off x="8947456" y="1246947"/>
              <a:ext cx="867488" cy="288972"/>
              <a:chOff x="8803300" y="715018"/>
              <a:chExt cx="867488" cy="288972"/>
            </a:xfrm>
            <a:grpFill/>
          </p:grpSpPr>
          <p:sp>
            <p:nvSpPr>
              <p:cNvPr id="44" name="Rectangle 43">
                <a:extLst>
                  <a:ext uri="{FF2B5EF4-FFF2-40B4-BE49-F238E27FC236}">
                    <a16:creationId xmlns:a16="http://schemas.microsoft.com/office/drawing/2014/main" id="{5F060406-B8E3-4597-8532-736F3B34DF34}"/>
                  </a:ext>
                </a:extLst>
              </p:cNvPr>
              <p:cNvSpPr>
                <a:spLocks noChangeAspect="1"/>
              </p:cNvSpPr>
              <p:nvPr/>
            </p:nvSpPr>
            <p:spPr>
              <a:xfrm>
                <a:off x="8803300" y="715990"/>
                <a:ext cx="288000" cy="288000"/>
              </a:xfrm>
              <a:prstGeom prst="rect">
                <a:avLst/>
              </a:prstGeom>
              <a:grpFill/>
              <a:ln w="28575">
                <a:solidFill>
                  <a:srgbClr val="99CC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81C0FF"/>
                  </a:solidFill>
                </a:endParaRPr>
              </a:p>
            </p:txBody>
          </p:sp>
          <p:sp>
            <p:nvSpPr>
              <p:cNvPr id="45" name="Rectangle 44">
                <a:extLst>
                  <a:ext uri="{FF2B5EF4-FFF2-40B4-BE49-F238E27FC236}">
                    <a16:creationId xmlns:a16="http://schemas.microsoft.com/office/drawing/2014/main" id="{5A9A8DC1-C199-42A3-90C0-7302802B1814}"/>
                  </a:ext>
                </a:extLst>
              </p:cNvPr>
              <p:cNvSpPr>
                <a:spLocks noChangeAspect="1"/>
              </p:cNvSpPr>
              <p:nvPr/>
            </p:nvSpPr>
            <p:spPr>
              <a:xfrm>
                <a:off x="9093200" y="715435"/>
                <a:ext cx="288000" cy="288000"/>
              </a:xfrm>
              <a:prstGeom prst="rect">
                <a:avLst/>
              </a:prstGeom>
              <a:grpFill/>
              <a:ln w="28575">
                <a:solidFill>
                  <a:srgbClr val="99CC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81C0FF"/>
                  </a:solidFill>
                </a:endParaRPr>
              </a:p>
            </p:txBody>
          </p:sp>
          <p:sp>
            <p:nvSpPr>
              <p:cNvPr id="46" name="Rectangle 45">
                <a:extLst>
                  <a:ext uri="{FF2B5EF4-FFF2-40B4-BE49-F238E27FC236}">
                    <a16:creationId xmlns:a16="http://schemas.microsoft.com/office/drawing/2014/main" id="{3ECCFDA7-401C-4162-AE61-26C0E82C22CC}"/>
                  </a:ext>
                </a:extLst>
              </p:cNvPr>
              <p:cNvSpPr>
                <a:spLocks noChangeAspect="1"/>
              </p:cNvSpPr>
              <p:nvPr/>
            </p:nvSpPr>
            <p:spPr>
              <a:xfrm>
                <a:off x="9382788" y="715018"/>
                <a:ext cx="288000" cy="288000"/>
              </a:xfrm>
              <a:prstGeom prst="rect">
                <a:avLst/>
              </a:prstGeom>
              <a:grpFill/>
              <a:ln w="28575">
                <a:solidFill>
                  <a:srgbClr val="99CC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81C0FF"/>
                  </a:solidFill>
                </a:endParaRPr>
              </a:p>
            </p:txBody>
          </p:sp>
        </p:grpSp>
        <p:grpSp>
          <p:nvGrpSpPr>
            <p:cNvPr id="39" name="Group 38">
              <a:extLst>
                <a:ext uri="{FF2B5EF4-FFF2-40B4-BE49-F238E27FC236}">
                  <a16:creationId xmlns:a16="http://schemas.microsoft.com/office/drawing/2014/main" id="{A3F4C4FF-40D9-4363-9643-1A16351373CB}"/>
                </a:ext>
              </a:extLst>
            </p:cNvPr>
            <p:cNvGrpSpPr/>
            <p:nvPr/>
          </p:nvGrpSpPr>
          <p:grpSpPr>
            <a:xfrm>
              <a:off x="9820019" y="1247364"/>
              <a:ext cx="577900" cy="288555"/>
              <a:chOff x="8803300" y="715435"/>
              <a:chExt cx="577900" cy="288555"/>
            </a:xfrm>
            <a:grpFill/>
          </p:grpSpPr>
          <p:sp>
            <p:nvSpPr>
              <p:cNvPr id="41" name="Rectangle 40">
                <a:extLst>
                  <a:ext uri="{FF2B5EF4-FFF2-40B4-BE49-F238E27FC236}">
                    <a16:creationId xmlns:a16="http://schemas.microsoft.com/office/drawing/2014/main" id="{A8190B16-C536-462E-B60E-BD4D2E01B83B}"/>
                  </a:ext>
                </a:extLst>
              </p:cNvPr>
              <p:cNvSpPr>
                <a:spLocks noChangeAspect="1"/>
              </p:cNvSpPr>
              <p:nvPr/>
            </p:nvSpPr>
            <p:spPr>
              <a:xfrm>
                <a:off x="8803300" y="715990"/>
                <a:ext cx="288000" cy="288000"/>
              </a:xfrm>
              <a:prstGeom prst="rect">
                <a:avLst/>
              </a:prstGeom>
              <a:grpFill/>
              <a:ln w="28575">
                <a:solidFill>
                  <a:srgbClr val="99CC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81C0FF"/>
                  </a:solidFill>
                </a:endParaRPr>
              </a:p>
            </p:txBody>
          </p:sp>
          <p:sp>
            <p:nvSpPr>
              <p:cNvPr id="42" name="Rectangle 41">
                <a:extLst>
                  <a:ext uri="{FF2B5EF4-FFF2-40B4-BE49-F238E27FC236}">
                    <a16:creationId xmlns:a16="http://schemas.microsoft.com/office/drawing/2014/main" id="{56195F5D-C65A-4404-A72D-EC6EF1651319}"/>
                  </a:ext>
                </a:extLst>
              </p:cNvPr>
              <p:cNvSpPr>
                <a:spLocks noChangeAspect="1"/>
              </p:cNvSpPr>
              <p:nvPr/>
            </p:nvSpPr>
            <p:spPr>
              <a:xfrm>
                <a:off x="9093200" y="715435"/>
                <a:ext cx="288000" cy="288000"/>
              </a:xfrm>
              <a:prstGeom prst="rect">
                <a:avLst/>
              </a:prstGeom>
              <a:grpFill/>
              <a:ln w="28575">
                <a:solidFill>
                  <a:srgbClr val="99CC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81C0FF"/>
                  </a:solidFill>
                </a:endParaRPr>
              </a:p>
            </p:txBody>
          </p:sp>
        </p:grpSp>
      </p:grpSp>
      <p:sp>
        <p:nvSpPr>
          <p:cNvPr id="47" name="Rectangle 46">
            <a:extLst>
              <a:ext uri="{FF2B5EF4-FFF2-40B4-BE49-F238E27FC236}">
                <a16:creationId xmlns:a16="http://schemas.microsoft.com/office/drawing/2014/main" id="{93FA665C-8BA1-42D5-8D13-4DB62BBD86E4}"/>
              </a:ext>
            </a:extLst>
          </p:cNvPr>
          <p:cNvSpPr>
            <a:spLocks noChangeAspect="1"/>
          </p:cNvSpPr>
          <p:nvPr/>
        </p:nvSpPr>
        <p:spPr>
          <a:xfrm>
            <a:off x="3395960" y="3625635"/>
            <a:ext cx="312546" cy="312546"/>
          </a:xfrm>
          <a:prstGeom prst="rect">
            <a:avLst/>
          </a:prstGeom>
          <a:solidFill>
            <a:schemeClr val="bg1"/>
          </a:solidFill>
          <a:ln w="28575">
            <a:solidFill>
              <a:srgbClr val="FF66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66FF"/>
              </a:solidFill>
            </a:endParaRPr>
          </a:p>
        </p:txBody>
      </p:sp>
      <p:sp>
        <p:nvSpPr>
          <p:cNvPr id="48" name="Rectangle 47">
            <a:extLst>
              <a:ext uri="{FF2B5EF4-FFF2-40B4-BE49-F238E27FC236}">
                <a16:creationId xmlns:a16="http://schemas.microsoft.com/office/drawing/2014/main" id="{E7E6055B-212A-47C4-B2F4-5FF7C5F3DA11}"/>
              </a:ext>
            </a:extLst>
          </p:cNvPr>
          <p:cNvSpPr>
            <a:spLocks noChangeAspect="1"/>
          </p:cNvSpPr>
          <p:nvPr/>
        </p:nvSpPr>
        <p:spPr>
          <a:xfrm>
            <a:off x="3422230" y="2165743"/>
            <a:ext cx="288000" cy="288000"/>
          </a:xfrm>
          <a:prstGeom prst="rect">
            <a:avLst/>
          </a:prstGeom>
          <a:solidFill>
            <a:schemeClr val="bg1"/>
          </a:solidFill>
          <a:ln w="28575">
            <a:solidFill>
              <a:srgbClr val="FF66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66FF"/>
              </a:solidFill>
            </a:endParaRPr>
          </a:p>
        </p:txBody>
      </p:sp>
      <p:grpSp>
        <p:nvGrpSpPr>
          <p:cNvPr id="49" name="Group 48">
            <a:extLst>
              <a:ext uri="{FF2B5EF4-FFF2-40B4-BE49-F238E27FC236}">
                <a16:creationId xmlns:a16="http://schemas.microsoft.com/office/drawing/2014/main" id="{E47AC97B-C958-40D6-A414-CD6837522DFB}"/>
              </a:ext>
            </a:extLst>
          </p:cNvPr>
          <p:cNvGrpSpPr/>
          <p:nvPr/>
        </p:nvGrpSpPr>
        <p:grpSpPr>
          <a:xfrm>
            <a:off x="3081521" y="3256186"/>
            <a:ext cx="941424" cy="290578"/>
            <a:chOff x="8803300" y="715018"/>
            <a:chExt cx="867488" cy="288972"/>
          </a:xfrm>
          <a:solidFill>
            <a:schemeClr val="bg1"/>
          </a:solidFill>
        </p:grpSpPr>
        <p:sp>
          <p:nvSpPr>
            <p:cNvPr id="50" name="Rectangle 49">
              <a:extLst>
                <a:ext uri="{FF2B5EF4-FFF2-40B4-BE49-F238E27FC236}">
                  <a16:creationId xmlns:a16="http://schemas.microsoft.com/office/drawing/2014/main" id="{4819FF4A-3653-4C69-AC8D-82E84DF6785E}"/>
                </a:ext>
              </a:extLst>
            </p:cNvPr>
            <p:cNvSpPr>
              <a:spLocks noChangeAspect="1"/>
            </p:cNvSpPr>
            <p:nvPr/>
          </p:nvSpPr>
          <p:spPr>
            <a:xfrm>
              <a:off x="8803300" y="715990"/>
              <a:ext cx="288000" cy="288000"/>
            </a:xfrm>
            <a:prstGeom prst="rect">
              <a:avLst/>
            </a:prstGeom>
            <a:grpFill/>
            <a:ln w="28575">
              <a:solidFill>
                <a:srgbClr val="FFBE7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1" name="Rectangle 50">
              <a:extLst>
                <a:ext uri="{FF2B5EF4-FFF2-40B4-BE49-F238E27FC236}">
                  <a16:creationId xmlns:a16="http://schemas.microsoft.com/office/drawing/2014/main" id="{F7457864-2D87-4F80-849A-AEF64B3D8FA6}"/>
                </a:ext>
              </a:extLst>
            </p:cNvPr>
            <p:cNvSpPr>
              <a:spLocks noChangeAspect="1"/>
            </p:cNvSpPr>
            <p:nvPr/>
          </p:nvSpPr>
          <p:spPr>
            <a:xfrm>
              <a:off x="9093200" y="715435"/>
              <a:ext cx="288000" cy="288000"/>
            </a:xfrm>
            <a:prstGeom prst="rect">
              <a:avLst/>
            </a:prstGeom>
            <a:grpFill/>
            <a:ln w="28575">
              <a:solidFill>
                <a:srgbClr val="FFBE7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2" name="Rectangle 51">
              <a:extLst>
                <a:ext uri="{FF2B5EF4-FFF2-40B4-BE49-F238E27FC236}">
                  <a16:creationId xmlns:a16="http://schemas.microsoft.com/office/drawing/2014/main" id="{73FE7A61-3501-42DB-97E1-1BB430537259}"/>
                </a:ext>
              </a:extLst>
            </p:cNvPr>
            <p:cNvSpPr>
              <a:spLocks noChangeAspect="1"/>
            </p:cNvSpPr>
            <p:nvPr/>
          </p:nvSpPr>
          <p:spPr>
            <a:xfrm>
              <a:off x="9382788" y="715018"/>
              <a:ext cx="288000" cy="288000"/>
            </a:xfrm>
            <a:prstGeom prst="rect">
              <a:avLst/>
            </a:prstGeom>
            <a:grpFill/>
            <a:ln w="28575">
              <a:solidFill>
                <a:srgbClr val="FFBE7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53" name="Group 52">
            <a:extLst>
              <a:ext uri="{FF2B5EF4-FFF2-40B4-BE49-F238E27FC236}">
                <a16:creationId xmlns:a16="http://schemas.microsoft.com/office/drawing/2014/main" id="{DD33A882-A604-45B9-AFF5-9DACB4425193}"/>
              </a:ext>
            </a:extLst>
          </p:cNvPr>
          <p:cNvGrpSpPr/>
          <p:nvPr/>
        </p:nvGrpSpPr>
        <p:grpSpPr>
          <a:xfrm>
            <a:off x="3121819" y="1810871"/>
            <a:ext cx="867488" cy="288972"/>
            <a:chOff x="8803300" y="715018"/>
            <a:chExt cx="867488" cy="288972"/>
          </a:xfrm>
          <a:solidFill>
            <a:schemeClr val="bg1"/>
          </a:solidFill>
        </p:grpSpPr>
        <p:sp>
          <p:nvSpPr>
            <p:cNvPr id="54" name="Rectangle 53">
              <a:extLst>
                <a:ext uri="{FF2B5EF4-FFF2-40B4-BE49-F238E27FC236}">
                  <a16:creationId xmlns:a16="http://schemas.microsoft.com/office/drawing/2014/main" id="{436DE7DC-B214-4A52-A2E7-E84429A9B36D}"/>
                </a:ext>
              </a:extLst>
            </p:cNvPr>
            <p:cNvSpPr>
              <a:spLocks noChangeAspect="1"/>
            </p:cNvSpPr>
            <p:nvPr/>
          </p:nvSpPr>
          <p:spPr>
            <a:xfrm>
              <a:off x="8803300" y="715990"/>
              <a:ext cx="288000" cy="288000"/>
            </a:xfrm>
            <a:prstGeom prst="rect">
              <a:avLst/>
            </a:prstGeom>
            <a:grpFill/>
            <a:ln w="28575">
              <a:solidFill>
                <a:srgbClr val="FFBE7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Rectangle 54">
              <a:extLst>
                <a:ext uri="{FF2B5EF4-FFF2-40B4-BE49-F238E27FC236}">
                  <a16:creationId xmlns:a16="http://schemas.microsoft.com/office/drawing/2014/main" id="{63A31653-61D4-48C2-A579-CF71613825FB}"/>
                </a:ext>
              </a:extLst>
            </p:cNvPr>
            <p:cNvSpPr>
              <a:spLocks noChangeAspect="1"/>
            </p:cNvSpPr>
            <p:nvPr/>
          </p:nvSpPr>
          <p:spPr>
            <a:xfrm>
              <a:off x="9093200" y="715435"/>
              <a:ext cx="288000" cy="288000"/>
            </a:xfrm>
            <a:prstGeom prst="rect">
              <a:avLst/>
            </a:prstGeom>
            <a:grpFill/>
            <a:ln w="28575">
              <a:solidFill>
                <a:srgbClr val="FFBE7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6" name="Rectangle 55">
              <a:extLst>
                <a:ext uri="{FF2B5EF4-FFF2-40B4-BE49-F238E27FC236}">
                  <a16:creationId xmlns:a16="http://schemas.microsoft.com/office/drawing/2014/main" id="{AB59A6F4-DA78-4E26-9E40-1FA85FCBCAC0}"/>
                </a:ext>
              </a:extLst>
            </p:cNvPr>
            <p:cNvSpPr>
              <a:spLocks noChangeAspect="1"/>
            </p:cNvSpPr>
            <p:nvPr/>
          </p:nvSpPr>
          <p:spPr>
            <a:xfrm>
              <a:off x="9382788" y="715018"/>
              <a:ext cx="288000" cy="288000"/>
            </a:xfrm>
            <a:prstGeom prst="rect">
              <a:avLst/>
            </a:prstGeom>
            <a:grpFill/>
            <a:ln w="28575">
              <a:solidFill>
                <a:srgbClr val="FFBE7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57" name="Group 56">
            <a:extLst>
              <a:ext uri="{FF2B5EF4-FFF2-40B4-BE49-F238E27FC236}">
                <a16:creationId xmlns:a16="http://schemas.microsoft.com/office/drawing/2014/main" id="{F7AF3929-C1FE-4B15-A54E-167A6BD037CC}"/>
              </a:ext>
            </a:extLst>
          </p:cNvPr>
          <p:cNvGrpSpPr/>
          <p:nvPr/>
        </p:nvGrpSpPr>
        <p:grpSpPr>
          <a:xfrm>
            <a:off x="2831963" y="2865960"/>
            <a:ext cx="1450463" cy="288972"/>
            <a:chOff x="8947456" y="1246947"/>
            <a:chExt cx="1450463" cy="288972"/>
          </a:xfrm>
          <a:solidFill>
            <a:schemeClr val="bg1"/>
          </a:solidFill>
        </p:grpSpPr>
        <p:grpSp>
          <p:nvGrpSpPr>
            <p:cNvPr id="58" name="Group 57">
              <a:extLst>
                <a:ext uri="{FF2B5EF4-FFF2-40B4-BE49-F238E27FC236}">
                  <a16:creationId xmlns:a16="http://schemas.microsoft.com/office/drawing/2014/main" id="{3184FB25-448B-4A91-B21A-FCB42F50D147}"/>
                </a:ext>
              </a:extLst>
            </p:cNvPr>
            <p:cNvGrpSpPr/>
            <p:nvPr/>
          </p:nvGrpSpPr>
          <p:grpSpPr>
            <a:xfrm>
              <a:off x="8947456" y="1246947"/>
              <a:ext cx="867488" cy="288972"/>
              <a:chOff x="8803300" y="715018"/>
              <a:chExt cx="867488" cy="288972"/>
            </a:xfrm>
            <a:grpFill/>
          </p:grpSpPr>
          <p:sp>
            <p:nvSpPr>
              <p:cNvPr id="62" name="Rectangle 61">
                <a:extLst>
                  <a:ext uri="{FF2B5EF4-FFF2-40B4-BE49-F238E27FC236}">
                    <a16:creationId xmlns:a16="http://schemas.microsoft.com/office/drawing/2014/main" id="{38451CD3-D3C5-442C-963B-933B6B3EC956}"/>
                  </a:ext>
                </a:extLst>
              </p:cNvPr>
              <p:cNvSpPr>
                <a:spLocks noChangeAspect="1"/>
              </p:cNvSpPr>
              <p:nvPr/>
            </p:nvSpPr>
            <p:spPr>
              <a:xfrm>
                <a:off x="8803300" y="715990"/>
                <a:ext cx="288000" cy="288000"/>
              </a:xfrm>
              <a:prstGeom prst="rect">
                <a:avLst/>
              </a:prstGeom>
              <a:grpFill/>
              <a:ln w="28575">
                <a:solidFill>
                  <a:srgbClr val="99CC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81C0FF"/>
                  </a:solidFill>
                </a:endParaRPr>
              </a:p>
            </p:txBody>
          </p:sp>
          <p:sp>
            <p:nvSpPr>
              <p:cNvPr id="63" name="Rectangle 62">
                <a:extLst>
                  <a:ext uri="{FF2B5EF4-FFF2-40B4-BE49-F238E27FC236}">
                    <a16:creationId xmlns:a16="http://schemas.microsoft.com/office/drawing/2014/main" id="{CB6E080C-4664-4E22-A504-C6F797D1351D}"/>
                  </a:ext>
                </a:extLst>
              </p:cNvPr>
              <p:cNvSpPr>
                <a:spLocks noChangeAspect="1"/>
              </p:cNvSpPr>
              <p:nvPr/>
            </p:nvSpPr>
            <p:spPr>
              <a:xfrm>
                <a:off x="9093200" y="715435"/>
                <a:ext cx="288000" cy="288000"/>
              </a:xfrm>
              <a:prstGeom prst="rect">
                <a:avLst/>
              </a:prstGeom>
              <a:grpFill/>
              <a:ln w="28575">
                <a:solidFill>
                  <a:srgbClr val="99CC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81C0FF"/>
                  </a:solidFill>
                </a:endParaRPr>
              </a:p>
            </p:txBody>
          </p:sp>
          <p:sp>
            <p:nvSpPr>
              <p:cNvPr id="64" name="Rectangle 63">
                <a:extLst>
                  <a:ext uri="{FF2B5EF4-FFF2-40B4-BE49-F238E27FC236}">
                    <a16:creationId xmlns:a16="http://schemas.microsoft.com/office/drawing/2014/main" id="{AA10D59A-054E-4406-9392-46CFFB293530}"/>
                  </a:ext>
                </a:extLst>
              </p:cNvPr>
              <p:cNvSpPr>
                <a:spLocks noChangeAspect="1"/>
              </p:cNvSpPr>
              <p:nvPr/>
            </p:nvSpPr>
            <p:spPr>
              <a:xfrm>
                <a:off x="9382788" y="715018"/>
                <a:ext cx="288000" cy="288000"/>
              </a:xfrm>
              <a:prstGeom prst="rect">
                <a:avLst/>
              </a:prstGeom>
              <a:grpFill/>
              <a:ln w="28575">
                <a:solidFill>
                  <a:srgbClr val="99CC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81C0FF"/>
                  </a:solidFill>
                </a:endParaRPr>
              </a:p>
            </p:txBody>
          </p:sp>
        </p:grpSp>
        <p:grpSp>
          <p:nvGrpSpPr>
            <p:cNvPr id="59" name="Group 58">
              <a:extLst>
                <a:ext uri="{FF2B5EF4-FFF2-40B4-BE49-F238E27FC236}">
                  <a16:creationId xmlns:a16="http://schemas.microsoft.com/office/drawing/2014/main" id="{5625FCCF-B9F9-42BA-BC22-7FDD0A6EBD0A}"/>
                </a:ext>
              </a:extLst>
            </p:cNvPr>
            <p:cNvGrpSpPr/>
            <p:nvPr/>
          </p:nvGrpSpPr>
          <p:grpSpPr>
            <a:xfrm>
              <a:off x="9820019" y="1247364"/>
              <a:ext cx="577900" cy="288555"/>
              <a:chOff x="8803300" y="715435"/>
              <a:chExt cx="577900" cy="288555"/>
            </a:xfrm>
            <a:grpFill/>
          </p:grpSpPr>
          <p:sp>
            <p:nvSpPr>
              <p:cNvPr id="60" name="Rectangle 59">
                <a:extLst>
                  <a:ext uri="{FF2B5EF4-FFF2-40B4-BE49-F238E27FC236}">
                    <a16:creationId xmlns:a16="http://schemas.microsoft.com/office/drawing/2014/main" id="{24DA37C4-D3A1-4324-8270-140ABCC534CE}"/>
                  </a:ext>
                </a:extLst>
              </p:cNvPr>
              <p:cNvSpPr>
                <a:spLocks noChangeAspect="1"/>
              </p:cNvSpPr>
              <p:nvPr/>
            </p:nvSpPr>
            <p:spPr>
              <a:xfrm>
                <a:off x="8803300" y="715990"/>
                <a:ext cx="288000" cy="288000"/>
              </a:xfrm>
              <a:prstGeom prst="rect">
                <a:avLst/>
              </a:prstGeom>
              <a:grpFill/>
              <a:ln w="28575">
                <a:solidFill>
                  <a:srgbClr val="99CC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81C0FF"/>
                  </a:solidFill>
                </a:endParaRPr>
              </a:p>
            </p:txBody>
          </p:sp>
          <p:sp>
            <p:nvSpPr>
              <p:cNvPr id="61" name="Rectangle 60">
                <a:extLst>
                  <a:ext uri="{FF2B5EF4-FFF2-40B4-BE49-F238E27FC236}">
                    <a16:creationId xmlns:a16="http://schemas.microsoft.com/office/drawing/2014/main" id="{603D6088-8ED5-4418-9805-A47EDDAA6D3F}"/>
                  </a:ext>
                </a:extLst>
              </p:cNvPr>
              <p:cNvSpPr>
                <a:spLocks noChangeAspect="1"/>
              </p:cNvSpPr>
              <p:nvPr/>
            </p:nvSpPr>
            <p:spPr>
              <a:xfrm>
                <a:off x="9093200" y="715435"/>
                <a:ext cx="288000" cy="288000"/>
              </a:xfrm>
              <a:prstGeom prst="rect">
                <a:avLst/>
              </a:prstGeom>
              <a:grpFill/>
              <a:ln w="28575">
                <a:solidFill>
                  <a:srgbClr val="99CC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81C0FF"/>
                  </a:solidFill>
                </a:endParaRPr>
              </a:p>
            </p:txBody>
          </p:sp>
        </p:grpSp>
      </p:grpSp>
      <p:cxnSp>
        <p:nvCxnSpPr>
          <p:cNvPr id="67" name="Straight Arrow Connector 66">
            <a:extLst>
              <a:ext uri="{FF2B5EF4-FFF2-40B4-BE49-F238E27FC236}">
                <a16:creationId xmlns:a16="http://schemas.microsoft.com/office/drawing/2014/main" id="{AD44CAB7-CE65-4B1F-A288-B26AB59EA0DF}"/>
              </a:ext>
            </a:extLst>
          </p:cNvPr>
          <p:cNvCxnSpPr/>
          <p:nvPr/>
        </p:nvCxnSpPr>
        <p:spPr>
          <a:xfrm>
            <a:off x="3597956" y="5456165"/>
            <a:ext cx="0" cy="194544"/>
          </a:xfrm>
          <a:prstGeom prst="straightConnector1">
            <a:avLst/>
          </a:prstGeom>
          <a:ln w="28575">
            <a:solidFill>
              <a:schemeClr val="tx1"/>
            </a:solidFill>
            <a:headEnd type="none" w="med" len="lg"/>
            <a:tailEnd type="stealth" w="sm" len="med"/>
          </a:ln>
        </p:spPr>
        <p:style>
          <a:lnRef idx="1">
            <a:schemeClr val="accent1"/>
          </a:lnRef>
          <a:fillRef idx="0">
            <a:schemeClr val="accent1"/>
          </a:fillRef>
          <a:effectRef idx="0">
            <a:schemeClr val="accent1"/>
          </a:effectRef>
          <a:fontRef idx="minor">
            <a:schemeClr val="tx1"/>
          </a:fontRef>
        </p:style>
      </p:cxnSp>
      <p:cxnSp>
        <p:nvCxnSpPr>
          <p:cNvPr id="68" name="Straight Arrow Connector 67">
            <a:extLst>
              <a:ext uri="{FF2B5EF4-FFF2-40B4-BE49-F238E27FC236}">
                <a16:creationId xmlns:a16="http://schemas.microsoft.com/office/drawing/2014/main" id="{3F7F2CDC-B825-402A-A9A1-2C835DCEC7F0}"/>
              </a:ext>
            </a:extLst>
          </p:cNvPr>
          <p:cNvCxnSpPr/>
          <p:nvPr/>
        </p:nvCxnSpPr>
        <p:spPr>
          <a:xfrm>
            <a:off x="3492661" y="5449148"/>
            <a:ext cx="0" cy="194544"/>
          </a:xfrm>
          <a:prstGeom prst="straightConnector1">
            <a:avLst/>
          </a:prstGeom>
          <a:ln w="28575">
            <a:solidFill>
              <a:schemeClr val="tx1"/>
            </a:solidFill>
            <a:headEnd type="stealth" w="sm" len="med"/>
            <a:tailEnd type="none" w="med" len="sm"/>
          </a:ln>
        </p:spPr>
        <p:style>
          <a:lnRef idx="1">
            <a:schemeClr val="accent1"/>
          </a:lnRef>
          <a:fillRef idx="0">
            <a:schemeClr val="accent1"/>
          </a:fillRef>
          <a:effectRef idx="0">
            <a:schemeClr val="accent1"/>
          </a:effectRef>
          <a:fontRef idx="minor">
            <a:schemeClr val="tx1"/>
          </a:fontRef>
        </p:style>
      </p:cxnSp>
      <p:cxnSp>
        <p:nvCxnSpPr>
          <p:cNvPr id="69" name="Straight Arrow Connector 68">
            <a:extLst>
              <a:ext uri="{FF2B5EF4-FFF2-40B4-BE49-F238E27FC236}">
                <a16:creationId xmlns:a16="http://schemas.microsoft.com/office/drawing/2014/main" id="{FEF249A1-DCA0-440F-8FA9-BA80BCD32D12}"/>
              </a:ext>
            </a:extLst>
          </p:cNvPr>
          <p:cNvCxnSpPr/>
          <p:nvPr/>
        </p:nvCxnSpPr>
        <p:spPr>
          <a:xfrm>
            <a:off x="3592248" y="2912688"/>
            <a:ext cx="0" cy="194544"/>
          </a:xfrm>
          <a:prstGeom prst="straightConnector1">
            <a:avLst/>
          </a:prstGeom>
          <a:ln w="28575">
            <a:solidFill>
              <a:schemeClr val="tx1"/>
            </a:solidFill>
            <a:headEnd type="none" w="med" len="lg"/>
            <a:tailEnd type="stealth" w="sm" len="med"/>
          </a:ln>
        </p:spPr>
        <p:style>
          <a:lnRef idx="1">
            <a:schemeClr val="accent1"/>
          </a:lnRef>
          <a:fillRef idx="0">
            <a:schemeClr val="accent1"/>
          </a:fillRef>
          <a:effectRef idx="0">
            <a:schemeClr val="accent1"/>
          </a:effectRef>
          <a:fontRef idx="minor">
            <a:schemeClr val="tx1"/>
          </a:fontRef>
        </p:style>
      </p:cxnSp>
      <p:cxnSp>
        <p:nvCxnSpPr>
          <p:cNvPr id="70" name="Straight Arrow Connector 69">
            <a:extLst>
              <a:ext uri="{FF2B5EF4-FFF2-40B4-BE49-F238E27FC236}">
                <a16:creationId xmlns:a16="http://schemas.microsoft.com/office/drawing/2014/main" id="{EB94F9BD-C85D-4433-8D0C-078A35147167}"/>
              </a:ext>
            </a:extLst>
          </p:cNvPr>
          <p:cNvCxnSpPr/>
          <p:nvPr/>
        </p:nvCxnSpPr>
        <p:spPr>
          <a:xfrm>
            <a:off x="3502996" y="2912898"/>
            <a:ext cx="0" cy="194544"/>
          </a:xfrm>
          <a:prstGeom prst="straightConnector1">
            <a:avLst/>
          </a:prstGeom>
          <a:ln w="28575">
            <a:solidFill>
              <a:schemeClr val="tx1"/>
            </a:solidFill>
            <a:headEnd type="stealth" w="sm" len="med"/>
            <a:tailEnd type="none" w="med" len="sm"/>
          </a:ln>
        </p:spPr>
        <p:style>
          <a:lnRef idx="1">
            <a:schemeClr val="accent1"/>
          </a:lnRef>
          <a:fillRef idx="0">
            <a:schemeClr val="accent1"/>
          </a:fillRef>
          <a:effectRef idx="0">
            <a:schemeClr val="accent1"/>
          </a:effectRef>
          <a:fontRef idx="minor">
            <a:schemeClr val="tx1"/>
          </a:fontRef>
        </p:style>
      </p:cxnSp>
      <p:cxnSp>
        <p:nvCxnSpPr>
          <p:cNvPr id="87" name="Straight Arrow Connector 86">
            <a:extLst>
              <a:ext uri="{FF2B5EF4-FFF2-40B4-BE49-F238E27FC236}">
                <a16:creationId xmlns:a16="http://schemas.microsoft.com/office/drawing/2014/main" id="{6B9F254F-6935-40C5-A7CD-916F998835A0}"/>
              </a:ext>
            </a:extLst>
          </p:cNvPr>
          <p:cNvCxnSpPr/>
          <p:nvPr/>
        </p:nvCxnSpPr>
        <p:spPr>
          <a:xfrm>
            <a:off x="3592249" y="4767656"/>
            <a:ext cx="0" cy="194544"/>
          </a:xfrm>
          <a:prstGeom prst="straightConnector1">
            <a:avLst/>
          </a:prstGeom>
          <a:ln w="28575">
            <a:solidFill>
              <a:schemeClr val="tx1"/>
            </a:solidFill>
            <a:headEnd type="none" w="med" len="lg"/>
            <a:tailEnd type="stealth" w="sm" len="med"/>
          </a:ln>
        </p:spPr>
        <p:style>
          <a:lnRef idx="1">
            <a:schemeClr val="accent1"/>
          </a:lnRef>
          <a:fillRef idx="0">
            <a:schemeClr val="accent1"/>
          </a:fillRef>
          <a:effectRef idx="0">
            <a:schemeClr val="accent1"/>
          </a:effectRef>
          <a:fontRef idx="minor">
            <a:schemeClr val="tx1"/>
          </a:fontRef>
        </p:style>
      </p:cxnSp>
      <p:cxnSp>
        <p:nvCxnSpPr>
          <p:cNvPr id="88" name="Straight Arrow Connector 87">
            <a:extLst>
              <a:ext uri="{FF2B5EF4-FFF2-40B4-BE49-F238E27FC236}">
                <a16:creationId xmlns:a16="http://schemas.microsoft.com/office/drawing/2014/main" id="{D284FC8D-1988-4DC6-B763-EFD90A4DD60F}"/>
              </a:ext>
            </a:extLst>
          </p:cNvPr>
          <p:cNvCxnSpPr/>
          <p:nvPr/>
        </p:nvCxnSpPr>
        <p:spPr>
          <a:xfrm>
            <a:off x="3486954" y="4760639"/>
            <a:ext cx="0" cy="194544"/>
          </a:xfrm>
          <a:prstGeom prst="straightConnector1">
            <a:avLst/>
          </a:prstGeom>
          <a:ln w="28575">
            <a:solidFill>
              <a:schemeClr val="tx1"/>
            </a:solidFill>
            <a:headEnd type="stealth" w="sm" len="med"/>
            <a:tailEnd type="none" w="med" len="sm"/>
          </a:ln>
        </p:spPr>
        <p:style>
          <a:lnRef idx="1">
            <a:schemeClr val="accent1"/>
          </a:lnRef>
          <a:fillRef idx="0">
            <a:schemeClr val="accent1"/>
          </a:fillRef>
          <a:effectRef idx="0">
            <a:schemeClr val="accent1"/>
          </a:effectRef>
          <a:fontRef idx="minor">
            <a:schemeClr val="tx1"/>
          </a:fontRef>
        </p:style>
      </p:cxnSp>
      <p:cxnSp>
        <p:nvCxnSpPr>
          <p:cNvPr id="89" name="Straight Arrow Connector 88">
            <a:extLst>
              <a:ext uri="{FF2B5EF4-FFF2-40B4-BE49-F238E27FC236}">
                <a16:creationId xmlns:a16="http://schemas.microsoft.com/office/drawing/2014/main" id="{6A407C42-7CDB-4019-BC7C-4D7F485704AD}"/>
              </a:ext>
            </a:extLst>
          </p:cNvPr>
          <p:cNvCxnSpPr/>
          <p:nvPr/>
        </p:nvCxnSpPr>
        <p:spPr>
          <a:xfrm>
            <a:off x="3284710" y="4391004"/>
            <a:ext cx="0" cy="194544"/>
          </a:xfrm>
          <a:prstGeom prst="straightConnector1">
            <a:avLst/>
          </a:prstGeom>
          <a:ln w="28575">
            <a:solidFill>
              <a:schemeClr val="tx1"/>
            </a:solidFill>
            <a:headEnd type="none" w="med" len="lg"/>
            <a:tailEnd type="stealth" w="sm" len="med"/>
          </a:ln>
        </p:spPr>
        <p:style>
          <a:lnRef idx="1">
            <a:schemeClr val="accent1"/>
          </a:lnRef>
          <a:fillRef idx="0">
            <a:schemeClr val="accent1"/>
          </a:fillRef>
          <a:effectRef idx="0">
            <a:schemeClr val="accent1"/>
          </a:effectRef>
          <a:fontRef idx="minor">
            <a:schemeClr val="tx1"/>
          </a:fontRef>
        </p:style>
      </p:cxnSp>
      <p:cxnSp>
        <p:nvCxnSpPr>
          <p:cNvPr id="90" name="Straight Arrow Connector 89">
            <a:extLst>
              <a:ext uri="{FF2B5EF4-FFF2-40B4-BE49-F238E27FC236}">
                <a16:creationId xmlns:a16="http://schemas.microsoft.com/office/drawing/2014/main" id="{76FC34FC-EED2-42EB-A62B-71C164272C42}"/>
              </a:ext>
            </a:extLst>
          </p:cNvPr>
          <p:cNvCxnSpPr/>
          <p:nvPr/>
        </p:nvCxnSpPr>
        <p:spPr>
          <a:xfrm>
            <a:off x="3179415" y="4383987"/>
            <a:ext cx="0" cy="194544"/>
          </a:xfrm>
          <a:prstGeom prst="straightConnector1">
            <a:avLst/>
          </a:prstGeom>
          <a:ln w="28575">
            <a:solidFill>
              <a:schemeClr val="tx1"/>
            </a:solidFill>
            <a:headEnd type="stealth" w="sm" len="med"/>
            <a:tailEnd type="none" w="med" len="sm"/>
          </a:ln>
        </p:spPr>
        <p:style>
          <a:lnRef idx="1">
            <a:schemeClr val="accent1"/>
          </a:lnRef>
          <a:fillRef idx="0">
            <a:schemeClr val="accent1"/>
          </a:fillRef>
          <a:effectRef idx="0">
            <a:schemeClr val="accent1"/>
          </a:effectRef>
          <a:fontRef idx="minor">
            <a:schemeClr val="tx1"/>
          </a:fontRef>
        </p:style>
      </p:cxnSp>
      <p:cxnSp>
        <p:nvCxnSpPr>
          <p:cNvPr id="91" name="Straight Arrow Connector 90">
            <a:extLst>
              <a:ext uri="{FF2B5EF4-FFF2-40B4-BE49-F238E27FC236}">
                <a16:creationId xmlns:a16="http://schemas.microsoft.com/office/drawing/2014/main" id="{16B2AB0B-C494-4D0C-B6BB-E85C4C753C84}"/>
              </a:ext>
            </a:extLst>
          </p:cNvPr>
          <p:cNvCxnSpPr/>
          <p:nvPr/>
        </p:nvCxnSpPr>
        <p:spPr>
          <a:xfrm>
            <a:off x="3586542" y="4391004"/>
            <a:ext cx="0" cy="194544"/>
          </a:xfrm>
          <a:prstGeom prst="straightConnector1">
            <a:avLst/>
          </a:prstGeom>
          <a:ln w="28575">
            <a:solidFill>
              <a:schemeClr val="tx1"/>
            </a:solidFill>
            <a:headEnd type="none" w="med" len="lg"/>
            <a:tailEnd type="stealth" w="sm" len="med"/>
          </a:ln>
        </p:spPr>
        <p:style>
          <a:lnRef idx="1">
            <a:schemeClr val="accent1"/>
          </a:lnRef>
          <a:fillRef idx="0">
            <a:schemeClr val="accent1"/>
          </a:fillRef>
          <a:effectRef idx="0">
            <a:schemeClr val="accent1"/>
          </a:effectRef>
          <a:fontRef idx="minor">
            <a:schemeClr val="tx1"/>
          </a:fontRef>
        </p:style>
      </p:cxnSp>
      <p:cxnSp>
        <p:nvCxnSpPr>
          <p:cNvPr id="92" name="Straight Arrow Connector 91">
            <a:extLst>
              <a:ext uri="{FF2B5EF4-FFF2-40B4-BE49-F238E27FC236}">
                <a16:creationId xmlns:a16="http://schemas.microsoft.com/office/drawing/2014/main" id="{51C6209B-3B87-4929-8498-B6E5A8E70010}"/>
              </a:ext>
            </a:extLst>
          </p:cNvPr>
          <p:cNvCxnSpPr/>
          <p:nvPr/>
        </p:nvCxnSpPr>
        <p:spPr>
          <a:xfrm>
            <a:off x="3481247" y="4383987"/>
            <a:ext cx="0" cy="194544"/>
          </a:xfrm>
          <a:prstGeom prst="straightConnector1">
            <a:avLst/>
          </a:prstGeom>
          <a:ln w="28575">
            <a:solidFill>
              <a:schemeClr val="tx1"/>
            </a:solidFill>
            <a:headEnd type="stealth" w="sm" len="med"/>
            <a:tailEnd type="none" w="med" len="sm"/>
          </a:ln>
        </p:spPr>
        <p:style>
          <a:lnRef idx="1">
            <a:schemeClr val="accent1"/>
          </a:lnRef>
          <a:fillRef idx="0">
            <a:schemeClr val="accent1"/>
          </a:fillRef>
          <a:effectRef idx="0">
            <a:schemeClr val="accent1"/>
          </a:effectRef>
          <a:fontRef idx="minor">
            <a:schemeClr val="tx1"/>
          </a:fontRef>
        </p:style>
      </p:cxnSp>
      <p:cxnSp>
        <p:nvCxnSpPr>
          <p:cNvPr id="93" name="Straight Arrow Connector 92">
            <a:extLst>
              <a:ext uri="{FF2B5EF4-FFF2-40B4-BE49-F238E27FC236}">
                <a16:creationId xmlns:a16="http://schemas.microsoft.com/office/drawing/2014/main" id="{7C86F17A-01B0-4E6D-A64A-E0C9E0D04C15}"/>
              </a:ext>
            </a:extLst>
          </p:cNvPr>
          <p:cNvCxnSpPr/>
          <p:nvPr/>
        </p:nvCxnSpPr>
        <p:spPr>
          <a:xfrm>
            <a:off x="3877820" y="4391004"/>
            <a:ext cx="0" cy="194544"/>
          </a:xfrm>
          <a:prstGeom prst="straightConnector1">
            <a:avLst/>
          </a:prstGeom>
          <a:ln w="28575">
            <a:solidFill>
              <a:schemeClr val="tx1"/>
            </a:solidFill>
            <a:headEnd type="none" w="med" len="lg"/>
            <a:tailEnd type="stealth" w="sm" len="med"/>
          </a:ln>
        </p:spPr>
        <p:style>
          <a:lnRef idx="1">
            <a:schemeClr val="accent1"/>
          </a:lnRef>
          <a:fillRef idx="0">
            <a:schemeClr val="accent1"/>
          </a:fillRef>
          <a:effectRef idx="0">
            <a:schemeClr val="accent1"/>
          </a:effectRef>
          <a:fontRef idx="minor">
            <a:schemeClr val="tx1"/>
          </a:fontRef>
        </p:style>
      </p:cxnSp>
      <p:cxnSp>
        <p:nvCxnSpPr>
          <p:cNvPr id="94" name="Straight Arrow Connector 93">
            <a:extLst>
              <a:ext uri="{FF2B5EF4-FFF2-40B4-BE49-F238E27FC236}">
                <a16:creationId xmlns:a16="http://schemas.microsoft.com/office/drawing/2014/main" id="{0996798A-2D82-46C4-A6D0-C4C549881C21}"/>
              </a:ext>
            </a:extLst>
          </p:cNvPr>
          <p:cNvCxnSpPr/>
          <p:nvPr/>
        </p:nvCxnSpPr>
        <p:spPr>
          <a:xfrm>
            <a:off x="3772525" y="4383987"/>
            <a:ext cx="0" cy="194544"/>
          </a:xfrm>
          <a:prstGeom prst="straightConnector1">
            <a:avLst/>
          </a:prstGeom>
          <a:ln w="28575">
            <a:solidFill>
              <a:schemeClr val="tx1"/>
            </a:solidFill>
            <a:headEnd type="stealth" w="sm" len="med"/>
            <a:tailEnd type="none" w="med" len="sm"/>
          </a:ln>
        </p:spPr>
        <p:style>
          <a:lnRef idx="1">
            <a:schemeClr val="accent1"/>
          </a:lnRef>
          <a:fillRef idx="0">
            <a:schemeClr val="accent1"/>
          </a:fillRef>
          <a:effectRef idx="0">
            <a:schemeClr val="accent1"/>
          </a:effectRef>
          <a:fontRef idx="minor">
            <a:schemeClr val="tx1"/>
          </a:fontRef>
        </p:style>
      </p:cxnSp>
      <p:cxnSp>
        <p:nvCxnSpPr>
          <p:cNvPr id="95" name="Straight Arrow Connector 94">
            <a:extLst>
              <a:ext uri="{FF2B5EF4-FFF2-40B4-BE49-F238E27FC236}">
                <a16:creationId xmlns:a16="http://schemas.microsoft.com/office/drawing/2014/main" id="{EEAA6DC1-8C9D-477D-9E6A-89C2B91C59FD}"/>
              </a:ext>
            </a:extLst>
          </p:cNvPr>
          <p:cNvCxnSpPr/>
          <p:nvPr/>
        </p:nvCxnSpPr>
        <p:spPr>
          <a:xfrm>
            <a:off x="3606706" y="3684636"/>
            <a:ext cx="0" cy="194544"/>
          </a:xfrm>
          <a:prstGeom prst="straightConnector1">
            <a:avLst/>
          </a:prstGeom>
          <a:ln w="28575">
            <a:solidFill>
              <a:schemeClr val="tx1"/>
            </a:solidFill>
            <a:headEnd type="none" w="med" len="lg"/>
            <a:tailEnd type="stealth" w="sm" len="med"/>
          </a:ln>
        </p:spPr>
        <p:style>
          <a:lnRef idx="1">
            <a:schemeClr val="accent1"/>
          </a:lnRef>
          <a:fillRef idx="0">
            <a:schemeClr val="accent1"/>
          </a:fillRef>
          <a:effectRef idx="0">
            <a:schemeClr val="accent1"/>
          </a:effectRef>
          <a:fontRef idx="minor">
            <a:schemeClr val="tx1"/>
          </a:fontRef>
        </p:style>
      </p:cxnSp>
      <p:cxnSp>
        <p:nvCxnSpPr>
          <p:cNvPr id="96" name="Straight Arrow Connector 95">
            <a:extLst>
              <a:ext uri="{FF2B5EF4-FFF2-40B4-BE49-F238E27FC236}">
                <a16:creationId xmlns:a16="http://schemas.microsoft.com/office/drawing/2014/main" id="{0E7EA99A-5B98-4475-A5B5-2DFB94C7B2EE}"/>
              </a:ext>
            </a:extLst>
          </p:cNvPr>
          <p:cNvCxnSpPr/>
          <p:nvPr/>
        </p:nvCxnSpPr>
        <p:spPr>
          <a:xfrm>
            <a:off x="3501411" y="3677619"/>
            <a:ext cx="0" cy="194544"/>
          </a:xfrm>
          <a:prstGeom prst="straightConnector1">
            <a:avLst/>
          </a:prstGeom>
          <a:ln w="28575">
            <a:solidFill>
              <a:schemeClr val="tx1"/>
            </a:solidFill>
            <a:headEnd type="stealth" w="sm" len="med"/>
            <a:tailEnd type="none" w="med" len="sm"/>
          </a:ln>
        </p:spPr>
        <p:style>
          <a:lnRef idx="1">
            <a:schemeClr val="accent1"/>
          </a:lnRef>
          <a:fillRef idx="0">
            <a:schemeClr val="accent1"/>
          </a:fillRef>
          <a:effectRef idx="0">
            <a:schemeClr val="accent1"/>
          </a:effectRef>
          <a:fontRef idx="minor">
            <a:schemeClr val="tx1"/>
          </a:fontRef>
        </p:style>
      </p:cxnSp>
      <p:cxnSp>
        <p:nvCxnSpPr>
          <p:cNvPr id="97" name="Straight Arrow Connector 96">
            <a:extLst>
              <a:ext uri="{FF2B5EF4-FFF2-40B4-BE49-F238E27FC236}">
                <a16:creationId xmlns:a16="http://schemas.microsoft.com/office/drawing/2014/main" id="{54A8A568-6E6D-44EB-8073-B163A232B221}"/>
              </a:ext>
            </a:extLst>
          </p:cNvPr>
          <p:cNvCxnSpPr/>
          <p:nvPr/>
        </p:nvCxnSpPr>
        <p:spPr>
          <a:xfrm>
            <a:off x="3314004" y="3293929"/>
            <a:ext cx="0" cy="194544"/>
          </a:xfrm>
          <a:prstGeom prst="straightConnector1">
            <a:avLst/>
          </a:prstGeom>
          <a:ln w="28575">
            <a:solidFill>
              <a:schemeClr val="tx1"/>
            </a:solidFill>
            <a:headEnd type="none" w="med" len="lg"/>
            <a:tailEnd type="stealth" w="sm" len="med"/>
          </a:ln>
        </p:spPr>
        <p:style>
          <a:lnRef idx="1">
            <a:schemeClr val="accent1"/>
          </a:lnRef>
          <a:fillRef idx="0">
            <a:schemeClr val="accent1"/>
          </a:fillRef>
          <a:effectRef idx="0">
            <a:schemeClr val="accent1"/>
          </a:effectRef>
          <a:fontRef idx="minor">
            <a:schemeClr val="tx1"/>
          </a:fontRef>
        </p:style>
      </p:cxnSp>
      <p:cxnSp>
        <p:nvCxnSpPr>
          <p:cNvPr id="98" name="Straight Arrow Connector 97">
            <a:extLst>
              <a:ext uri="{FF2B5EF4-FFF2-40B4-BE49-F238E27FC236}">
                <a16:creationId xmlns:a16="http://schemas.microsoft.com/office/drawing/2014/main" id="{6B7246FE-E8C3-4E14-B72C-04802368F0A9}"/>
              </a:ext>
            </a:extLst>
          </p:cNvPr>
          <p:cNvCxnSpPr/>
          <p:nvPr/>
        </p:nvCxnSpPr>
        <p:spPr>
          <a:xfrm>
            <a:off x="3208709" y="3286912"/>
            <a:ext cx="0" cy="194544"/>
          </a:xfrm>
          <a:prstGeom prst="straightConnector1">
            <a:avLst/>
          </a:prstGeom>
          <a:ln w="28575">
            <a:solidFill>
              <a:schemeClr val="tx1"/>
            </a:solidFill>
            <a:headEnd type="stealth" w="sm" len="med"/>
            <a:tailEnd type="none" w="med" len="sm"/>
          </a:ln>
        </p:spPr>
        <p:style>
          <a:lnRef idx="1">
            <a:schemeClr val="accent1"/>
          </a:lnRef>
          <a:fillRef idx="0">
            <a:schemeClr val="accent1"/>
          </a:fillRef>
          <a:effectRef idx="0">
            <a:schemeClr val="accent1"/>
          </a:effectRef>
          <a:fontRef idx="minor">
            <a:schemeClr val="tx1"/>
          </a:fontRef>
        </p:style>
      </p:cxnSp>
      <p:cxnSp>
        <p:nvCxnSpPr>
          <p:cNvPr id="99" name="Straight Arrow Connector 98">
            <a:extLst>
              <a:ext uri="{FF2B5EF4-FFF2-40B4-BE49-F238E27FC236}">
                <a16:creationId xmlns:a16="http://schemas.microsoft.com/office/drawing/2014/main" id="{23E5D23F-9F3F-4A42-B2E3-14F30A2559A0}"/>
              </a:ext>
            </a:extLst>
          </p:cNvPr>
          <p:cNvCxnSpPr/>
          <p:nvPr/>
        </p:nvCxnSpPr>
        <p:spPr>
          <a:xfrm>
            <a:off x="3597956" y="3293929"/>
            <a:ext cx="0" cy="194544"/>
          </a:xfrm>
          <a:prstGeom prst="straightConnector1">
            <a:avLst/>
          </a:prstGeom>
          <a:ln w="28575">
            <a:solidFill>
              <a:schemeClr val="tx1"/>
            </a:solidFill>
            <a:headEnd type="none" w="med" len="lg"/>
            <a:tailEnd type="stealth" w="sm" len="med"/>
          </a:ln>
        </p:spPr>
        <p:style>
          <a:lnRef idx="1">
            <a:schemeClr val="accent1"/>
          </a:lnRef>
          <a:fillRef idx="0">
            <a:schemeClr val="accent1"/>
          </a:fillRef>
          <a:effectRef idx="0">
            <a:schemeClr val="accent1"/>
          </a:effectRef>
          <a:fontRef idx="minor">
            <a:schemeClr val="tx1"/>
          </a:fontRef>
        </p:style>
      </p:cxnSp>
      <p:cxnSp>
        <p:nvCxnSpPr>
          <p:cNvPr id="100" name="Straight Arrow Connector 99">
            <a:extLst>
              <a:ext uri="{FF2B5EF4-FFF2-40B4-BE49-F238E27FC236}">
                <a16:creationId xmlns:a16="http://schemas.microsoft.com/office/drawing/2014/main" id="{59BEC0D2-2D37-4823-92D3-710766901099}"/>
              </a:ext>
            </a:extLst>
          </p:cNvPr>
          <p:cNvCxnSpPr/>
          <p:nvPr/>
        </p:nvCxnSpPr>
        <p:spPr>
          <a:xfrm>
            <a:off x="3492661" y="3286912"/>
            <a:ext cx="0" cy="194544"/>
          </a:xfrm>
          <a:prstGeom prst="straightConnector1">
            <a:avLst/>
          </a:prstGeom>
          <a:ln w="28575">
            <a:solidFill>
              <a:schemeClr val="tx1"/>
            </a:solidFill>
            <a:headEnd type="stealth" w="sm" len="med"/>
            <a:tailEnd type="none" w="med" len="sm"/>
          </a:ln>
        </p:spPr>
        <p:style>
          <a:lnRef idx="1">
            <a:schemeClr val="accent1"/>
          </a:lnRef>
          <a:fillRef idx="0">
            <a:schemeClr val="accent1"/>
          </a:fillRef>
          <a:effectRef idx="0">
            <a:schemeClr val="accent1"/>
          </a:effectRef>
          <a:fontRef idx="minor">
            <a:schemeClr val="tx1"/>
          </a:fontRef>
        </p:style>
      </p:cxnSp>
      <p:cxnSp>
        <p:nvCxnSpPr>
          <p:cNvPr id="101" name="Straight Arrow Connector 100">
            <a:extLst>
              <a:ext uri="{FF2B5EF4-FFF2-40B4-BE49-F238E27FC236}">
                <a16:creationId xmlns:a16="http://schemas.microsoft.com/office/drawing/2014/main" id="{202140BF-3C6C-40FD-B324-CDFC6D3C9993}"/>
              </a:ext>
            </a:extLst>
          </p:cNvPr>
          <p:cNvCxnSpPr/>
          <p:nvPr/>
        </p:nvCxnSpPr>
        <p:spPr>
          <a:xfrm>
            <a:off x="3890356" y="3294135"/>
            <a:ext cx="0" cy="194544"/>
          </a:xfrm>
          <a:prstGeom prst="straightConnector1">
            <a:avLst/>
          </a:prstGeom>
          <a:ln w="28575">
            <a:solidFill>
              <a:schemeClr val="tx1"/>
            </a:solidFill>
            <a:headEnd type="none" w="med" len="lg"/>
            <a:tailEnd type="stealth" w="sm" len="med"/>
          </a:ln>
        </p:spPr>
        <p:style>
          <a:lnRef idx="1">
            <a:schemeClr val="accent1"/>
          </a:lnRef>
          <a:fillRef idx="0">
            <a:schemeClr val="accent1"/>
          </a:fillRef>
          <a:effectRef idx="0">
            <a:schemeClr val="accent1"/>
          </a:effectRef>
          <a:fontRef idx="minor">
            <a:schemeClr val="tx1"/>
          </a:fontRef>
        </p:style>
      </p:cxnSp>
      <p:cxnSp>
        <p:nvCxnSpPr>
          <p:cNvPr id="102" name="Straight Arrow Connector 101">
            <a:extLst>
              <a:ext uri="{FF2B5EF4-FFF2-40B4-BE49-F238E27FC236}">
                <a16:creationId xmlns:a16="http://schemas.microsoft.com/office/drawing/2014/main" id="{3BF327E9-167E-4FD4-BC76-E7B4672EADCF}"/>
              </a:ext>
            </a:extLst>
          </p:cNvPr>
          <p:cNvCxnSpPr/>
          <p:nvPr/>
        </p:nvCxnSpPr>
        <p:spPr>
          <a:xfrm>
            <a:off x="3785061" y="3287118"/>
            <a:ext cx="0" cy="194544"/>
          </a:xfrm>
          <a:prstGeom prst="straightConnector1">
            <a:avLst/>
          </a:prstGeom>
          <a:ln w="28575">
            <a:solidFill>
              <a:schemeClr val="tx1"/>
            </a:solidFill>
            <a:headEnd type="stealth" w="sm" len="med"/>
            <a:tailEnd type="none" w="med" len="sm"/>
          </a:ln>
        </p:spPr>
        <p:style>
          <a:lnRef idx="1">
            <a:schemeClr val="accent1"/>
          </a:lnRef>
          <a:fillRef idx="0">
            <a:schemeClr val="accent1"/>
          </a:fillRef>
          <a:effectRef idx="0">
            <a:schemeClr val="accent1"/>
          </a:effectRef>
          <a:fontRef idx="minor">
            <a:schemeClr val="tx1"/>
          </a:fontRef>
        </p:style>
      </p:cxnSp>
      <p:cxnSp>
        <p:nvCxnSpPr>
          <p:cNvPr id="103" name="Straight Arrow Connector 102">
            <a:extLst>
              <a:ext uri="{FF2B5EF4-FFF2-40B4-BE49-F238E27FC236}">
                <a16:creationId xmlns:a16="http://schemas.microsoft.com/office/drawing/2014/main" id="{2FBE8899-3DC2-4C19-80BD-11B844581956}"/>
              </a:ext>
            </a:extLst>
          </p:cNvPr>
          <p:cNvCxnSpPr/>
          <p:nvPr/>
        </p:nvCxnSpPr>
        <p:spPr>
          <a:xfrm>
            <a:off x="2998456" y="2921228"/>
            <a:ext cx="0" cy="194544"/>
          </a:xfrm>
          <a:prstGeom prst="straightConnector1">
            <a:avLst/>
          </a:prstGeom>
          <a:ln w="28575">
            <a:solidFill>
              <a:schemeClr val="tx1"/>
            </a:solidFill>
            <a:headEnd type="none" w="med" len="lg"/>
            <a:tailEnd type="stealth" w="sm" len="med"/>
          </a:ln>
        </p:spPr>
        <p:style>
          <a:lnRef idx="1">
            <a:schemeClr val="accent1"/>
          </a:lnRef>
          <a:fillRef idx="0">
            <a:schemeClr val="accent1"/>
          </a:fillRef>
          <a:effectRef idx="0">
            <a:schemeClr val="accent1"/>
          </a:effectRef>
          <a:fontRef idx="minor">
            <a:schemeClr val="tx1"/>
          </a:fontRef>
        </p:style>
      </p:cxnSp>
      <p:cxnSp>
        <p:nvCxnSpPr>
          <p:cNvPr id="104" name="Straight Arrow Connector 103">
            <a:extLst>
              <a:ext uri="{FF2B5EF4-FFF2-40B4-BE49-F238E27FC236}">
                <a16:creationId xmlns:a16="http://schemas.microsoft.com/office/drawing/2014/main" id="{1E5E37D3-8608-4FDE-B19A-D050E2FD76D8}"/>
              </a:ext>
            </a:extLst>
          </p:cNvPr>
          <p:cNvCxnSpPr/>
          <p:nvPr/>
        </p:nvCxnSpPr>
        <p:spPr>
          <a:xfrm>
            <a:off x="2909204" y="2912688"/>
            <a:ext cx="0" cy="194544"/>
          </a:xfrm>
          <a:prstGeom prst="straightConnector1">
            <a:avLst/>
          </a:prstGeom>
          <a:ln w="28575">
            <a:solidFill>
              <a:schemeClr val="tx1"/>
            </a:solidFill>
            <a:headEnd type="stealth" w="sm" len="med"/>
            <a:tailEnd type="none" w="med" len="sm"/>
          </a:ln>
        </p:spPr>
        <p:style>
          <a:lnRef idx="1">
            <a:schemeClr val="accent1"/>
          </a:lnRef>
          <a:fillRef idx="0">
            <a:schemeClr val="accent1"/>
          </a:fillRef>
          <a:effectRef idx="0">
            <a:schemeClr val="accent1"/>
          </a:effectRef>
          <a:fontRef idx="minor">
            <a:schemeClr val="tx1"/>
          </a:fontRef>
        </p:style>
      </p:cxnSp>
      <p:cxnSp>
        <p:nvCxnSpPr>
          <p:cNvPr id="105" name="Straight Arrow Connector 104">
            <a:extLst>
              <a:ext uri="{FF2B5EF4-FFF2-40B4-BE49-F238E27FC236}">
                <a16:creationId xmlns:a16="http://schemas.microsoft.com/office/drawing/2014/main" id="{4EE5E745-361D-4893-9A14-1ADE63F1F966}"/>
              </a:ext>
            </a:extLst>
          </p:cNvPr>
          <p:cNvCxnSpPr/>
          <p:nvPr/>
        </p:nvCxnSpPr>
        <p:spPr>
          <a:xfrm>
            <a:off x="3316318" y="2912688"/>
            <a:ext cx="0" cy="194544"/>
          </a:xfrm>
          <a:prstGeom prst="straightConnector1">
            <a:avLst/>
          </a:prstGeom>
          <a:ln w="28575">
            <a:solidFill>
              <a:schemeClr val="tx1"/>
            </a:solidFill>
            <a:headEnd type="none" w="med" len="lg"/>
            <a:tailEnd type="stealth" w="sm" len="med"/>
          </a:ln>
        </p:spPr>
        <p:style>
          <a:lnRef idx="1">
            <a:schemeClr val="accent1"/>
          </a:lnRef>
          <a:fillRef idx="0">
            <a:schemeClr val="accent1"/>
          </a:fillRef>
          <a:effectRef idx="0">
            <a:schemeClr val="accent1"/>
          </a:effectRef>
          <a:fontRef idx="minor">
            <a:schemeClr val="tx1"/>
          </a:fontRef>
        </p:style>
      </p:cxnSp>
      <p:cxnSp>
        <p:nvCxnSpPr>
          <p:cNvPr id="106" name="Straight Arrow Connector 105">
            <a:extLst>
              <a:ext uri="{FF2B5EF4-FFF2-40B4-BE49-F238E27FC236}">
                <a16:creationId xmlns:a16="http://schemas.microsoft.com/office/drawing/2014/main" id="{BA91E3A9-B141-4AD8-B70C-08D3819C7975}"/>
              </a:ext>
            </a:extLst>
          </p:cNvPr>
          <p:cNvCxnSpPr/>
          <p:nvPr/>
        </p:nvCxnSpPr>
        <p:spPr>
          <a:xfrm>
            <a:off x="3227066" y="2912898"/>
            <a:ext cx="0" cy="194544"/>
          </a:xfrm>
          <a:prstGeom prst="straightConnector1">
            <a:avLst/>
          </a:prstGeom>
          <a:ln w="28575">
            <a:solidFill>
              <a:schemeClr val="tx1"/>
            </a:solidFill>
            <a:headEnd type="stealth" w="sm" len="med"/>
            <a:tailEnd type="none" w="med" len="sm"/>
          </a:ln>
        </p:spPr>
        <p:style>
          <a:lnRef idx="1">
            <a:schemeClr val="accent1"/>
          </a:lnRef>
          <a:fillRef idx="0">
            <a:schemeClr val="accent1"/>
          </a:fillRef>
          <a:effectRef idx="0">
            <a:schemeClr val="accent1"/>
          </a:effectRef>
          <a:fontRef idx="minor">
            <a:schemeClr val="tx1"/>
          </a:fontRef>
        </p:style>
      </p:cxnSp>
      <p:cxnSp>
        <p:nvCxnSpPr>
          <p:cNvPr id="107" name="Straight Arrow Connector 106">
            <a:extLst>
              <a:ext uri="{FF2B5EF4-FFF2-40B4-BE49-F238E27FC236}">
                <a16:creationId xmlns:a16="http://schemas.microsoft.com/office/drawing/2014/main" id="{A7FD6287-5E17-4862-B1C3-FD898169D05F}"/>
              </a:ext>
            </a:extLst>
          </p:cNvPr>
          <p:cNvCxnSpPr/>
          <p:nvPr/>
        </p:nvCxnSpPr>
        <p:spPr>
          <a:xfrm>
            <a:off x="3875646" y="2916643"/>
            <a:ext cx="0" cy="194544"/>
          </a:xfrm>
          <a:prstGeom prst="straightConnector1">
            <a:avLst/>
          </a:prstGeom>
          <a:ln w="28575">
            <a:solidFill>
              <a:schemeClr val="tx1"/>
            </a:solidFill>
            <a:headEnd type="none" w="med" len="lg"/>
            <a:tailEnd type="stealth" w="sm" len="med"/>
          </a:ln>
        </p:spPr>
        <p:style>
          <a:lnRef idx="1">
            <a:schemeClr val="accent1"/>
          </a:lnRef>
          <a:fillRef idx="0">
            <a:schemeClr val="accent1"/>
          </a:fillRef>
          <a:effectRef idx="0">
            <a:schemeClr val="accent1"/>
          </a:effectRef>
          <a:fontRef idx="minor">
            <a:schemeClr val="tx1"/>
          </a:fontRef>
        </p:style>
      </p:cxnSp>
      <p:cxnSp>
        <p:nvCxnSpPr>
          <p:cNvPr id="108" name="Straight Arrow Connector 107">
            <a:extLst>
              <a:ext uri="{FF2B5EF4-FFF2-40B4-BE49-F238E27FC236}">
                <a16:creationId xmlns:a16="http://schemas.microsoft.com/office/drawing/2014/main" id="{C60598F4-7194-41C6-BD86-BBCCD69796D5}"/>
              </a:ext>
            </a:extLst>
          </p:cNvPr>
          <p:cNvCxnSpPr/>
          <p:nvPr/>
        </p:nvCxnSpPr>
        <p:spPr>
          <a:xfrm>
            <a:off x="3786394" y="2916853"/>
            <a:ext cx="0" cy="194544"/>
          </a:xfrm>
          <a:prstGeom prst="straightConnector1">
            <a:avLst/>
          </a:prstGeom>
          <a:ln w="28575">
            <a:solidFill>
              <a:schemeClr val="tx1"/>
            </a:solidFill>
            <a:headEnd type="stealth" w="sm" len="med"/>
            <a:tailEnd type="none" w="med" len="sm"/>
          </a:ln>
        </p:spPr>
        <p:style>
          <a:lnRef idx="1">
            <a:schemeClr val="accent1"/>
          </a:lnRef>
          <a:fillRef idx="0">
            <a:schemeClr val="accent1"/>
          </a:fillRef>
          <a:effectRef idx="0">
            <a:schemeClr val="accent1"/>
          </a:effectRef>
          <a:fontRef idx="minor">
            <a:schemeClr val="tx1"/>
          </a:fontRef>
        </p:style>
      </p:cxnSp>
      <p:cxnSp>
        <p:nvCxnSpPr>
          <p:cNvPr id="109" name="Straight Arrow Connector 108">
            <a:extLst>
              <a:ext uri="{FF2B5EF4-FFF2-40B4-BE49-F238E27FC236}">
                <a16:creationId xmlns:a16="http://schemas.microsoft.com/office/drawing/2014/main" id="{55315E78-C918-4663-B421-7CB50E7520EA}"/>
              </a:ext>
            </a:extLst>
          </p:cNvPr>
          <p:cNvCxnSpPr/>
          <p:nvPr/>
        </p:nvCxnSpPr>
        <p:spPr>
          <a:xfrm>
            <a:off x="4169051" y="2912688"/>
            <a:ext cx="0" cy="194544"/>
          </a:xfrm>
          <a:prstGeom prst="straightConnector1">
            <a:avLst/>
          </a:prstGeom>
          <a:ln w="28575">
            <a:solidFill>
              <a:schemeClr val="tx1"/>
            </a:solidFill>
            <a:headEnd type="none" w="med" len="lg"/>
            <a:tailEnd type="stealth" w="sm" len="med"/>
          </a:ln>
        </p:spPr>
        <p:style>
          <a:lnRef idx="1">
            <a:schemeClr val="accent1"/>
          </a:lnRef>
          <a:fillRef idx="0">
            <a:schemeClr val="accent1"/>
          </a:fillRef>
          <a:effectRef idx="0">
            <a:schemeClr val="accent1"/>
          </a:effectRef>
          <a:fontRef idx="minor">
            <a:schemeClr val="tx1"/>
          </a:fontRef>
        </p:style>
      </p:cxnSp>
      <p:cxnSp>
        <p:nvCxnSpPr>
          <p:cNvPr id="110" name="Straight Arrow Connector 109">
            <a:extLst>
              <a:ext uri="{FF2B5EF4-FFF2-40B4-BE49-F238E27FC236}">
                <a16:creationId xmlns:a16="http://schemas.microsoft.com/office/drawing/2014/main" id="{029B2C64-FEA8-4DC1-AFA1-F18743ADA5CD}"/>
              </a:ext>
            </a:extLst>
          </p:cNvPr>
          <p:cNvCxnSpPr/>
          <p:nvPr/>
        </p:nvCxnSpPr>
        <p:spPr>
          <a:xfrm>
            <a:off x="4079799" y="2912898"/>
            <a:ext cx="0" cy="194544"/>
          </a:xfrm>
          <a:prstGeom prst="straightConnector1">
            <a:avLst/>
          </a:prstGeom>
          <a:ln w="28575">
            <a:solidFill>
              <a:schemeClr val="tx1"/>
            </a:solidFill>
            <a:headEnd type="stealth" w="sm" len="med"/>
            <a:tailEnd type="none" w="med" len="sm"/>
          </a:ln>
        </p:spPr>
        <p:style>
          <a:lnRef idx="1">
            <a:schemeClr val="accent1"/>
          </a:lnRef>
          <a:fillRef idx="0">
            <a:schemeClr val="accent1"/>
          </a:fillRef>
          <a:effectRef idx="0">
            <a:schemeClr val="accent1"/>
          </a:effectRef>
          <a:fontRef idx="minor">
            <a:schemeClr val="tx1"/>
          </a:fontRef>
        </p:style>
      </p:cxnSp>
      <p:cxnSp>
        <p:nvCxnSpPr>
          <p:cNvPr id="111" name="Straight Arrow Connector 110">
            <a:extLst>
              <a:ext uri="{FF2B5EF4-FFF2-40B4-BE49-F238E27FC236}">
                <a16:creationId xmlns:a16="http://schemas.microsoft.com/office/drawing/2014/main" id="{09F9A2B7-5802-40A0-9CD9-18D5EB631920}"/>
              </a:ext>
            </a:extLst>
          </p:cNvPr>
          <p:cNvCxnSpPr/>
          <p:nvPr/>
        </p:nvCxnSpPr>
        <p:spPr>
          <a:xfrm>
            <a:off x="3606706" y="2203040"/>
            <a:ext cx="0" cy="194544"/>
          </a:xfrm>
          <a:prstGeom prst="straightConnector1">
            <a:avLst/>
          </a:prstGeom>
          <a:ln w="28575">
            <a:solidFill>
              <a:schemeClr val="tx1"/>
            </a:solidFill>
            <a:headEnd type="none" w="med" len="lg"/>
            <a:tailEnd type="stealth" w="sm" len="med"/>
          </a:ln>
        </p:spPr>
        <p:style>
          <a:lnRef idx="1">
            <a:schemeClr val="accent1"/>
          </a:lnRef>
          <a:fillRef idx="0">
            <a:schemeClr val="accent1"/>
          </a:fillRef>
          <a:effectRef idx="0">
            <a:schemeClr val="accent1"/>
          </a:effectRef>
          <a:fontRef idx="minor">
            <a:schemeClr val="tx1"/>
          </a:fontRef>
        </p:style>
      </p:cxnSp>
      <p:cxnSp>
        <p:nvCxnSpPr>
          <p:cNvPr id="112" name="Straight Arrow Connector 111">
            <a:extLst>
              <a:ext uri="{FF2B5EF4-FFF2-40B4-BE49-F238E27FC236}">
                <a16:creationId xmlns:a16="http://schemas.microsoft.com/office/drawing/2014/main" id="{634B53A8-DE91-4193-A291-5C7E8EE465FC}"/>
              </a:ext>
            </a:extLst>
          </p:cNvPr>
          <p:cNvCxnSpPr/>
          <p:nvPr/>
        </p:nvCxnSpPr>
        <p:spPr>
          <a:xfrm>
            <a:off x="3517454" y="2203250"/>
            <a:ext cx="0" cy="194544"/>
          </a:xfrm>
          <a:prstGeom prst="straightConnector1">
            <a:avLst/>
          </a:prstGeom>
          <a:ln w="28575">
            <a:solidFill>
              <a:schemeClr val="tx1"/>
            </a:solidFill>
            <a:headEnd type="stealth" w="sm" len="med"/>
            <a:tailEnd type="none" w="med" len="sm"/>
          </a:ln>
        </p:spPr>
        <p:style>
          <a:lnRef idx="1">
            <a:schemeClr val="accent1"/>
          </a:lnRef>
          <a:fillRef idx="0">
            <a:schemeClr val="accent1"/>
          </a:fillRef>
          <a:effectRef idx="0">
            <a:schemeClr val="accent1"/>
          </a:effectRef>
          <a:fontRef idx="minor">
            <a:schemeClr val="tx1"/>
          </a:fontRef>
        </p:style>
      </p:cxnSp>
      <p:cxnSp>
        <p:nvCxnSpPr>
          <p:cNvPr id="113" name="Straight Arrow Connector 112">
            <a:extLst>
              <a:ext uri="{FF2B5EF4-FFF2-40B4-BE49-F238E27FC236}">
                <a16:creationId xmlns:a16="http://schemas.microsoft.com/office/drawing/2014/main" id="{CD002E70-53C8-4380-AC48-06910F57E1A7}"/>
              </a:ext>
            </a:extLst>
          </p:cNvPr>
          <p:cNvCxnSpPr/>
          <p:nvPr/>
        </p:nvCxnSpPr>
        <p:spPr>
          <a:xfrm>
            <a:off x="3284710" y="1863987"/>
            <a:ext cx="0" cy="194544"/>
          </a:xfrm>
          <a:prstGeom prst="straightConnector1">
            <a:avLst/>
          </a:prstGeom>
          <a:ln w="28575">
            <a:solidFill>
              <a:schemeClr val="tx1"/>
            </a:solidFill>
            <a:headEnd type="none" w="med" len="lg"/>
            <a:tailEnd type="stealth" w="sm" len="med"/>
          </a:ln>
        </p:spPr>
        <p:style>
          <a:lnRef idx="1">
            <a:schemeClr val="accent1"/>
          </a:lnRef>
          <a:fillRef idx="0">
            <a:schemeClr val="accent1"/>
          </a:fillRef>
          <a:effectRef idx="0">
            <a:schemeClr val="accent1"/>
          </a:effectRef>
          <a:fontRef idx="minor">
            <a:schemeClr val="tx1"/>
          </a:fontRef>
        </p:style>
      </p:cxnSp>
      <p:cxnSp>
        <p:nvCxnSpPr>
          <p:cNvPr id="114" name="Straight Arrow Connector 113">
            <a:extLst>
              <a:ext uri="{FF2B5EF4-FFF2-40B4-BE49-F238E27FC236}">
                <a16:creationId xmlns:a16="http://schemas.microsoft.com/office/drawing/2014/main" id="{0F9ACC43-E64B-4170-8AB8-F7E982F1CBA7}"/>
              </a:ext>
            </a:extLst>
          </p:cNvPr>
          <p:cNvCxnSpPr/>
          <p:nvPr/>
        </p:nvCxnSpPr>
        <p:spPr>
          <a:xfrm>
            <a:off x="3195458" y="1864197"/>
            <a:ext cx="0" cy="194544"/>
          </a:xfrm>
          <a:prstGeom prst="straightConnector1">
            <a:avLst/>
          </a:prstGeom>
          <a:ln w="28575">
            <a:solidFill>
              <a:schemeClr val="tx1"/>
            </a:solidFill>
            <a:headEnd type="stealth" w="sm" len="med"/>
            <a:tailEnd type="none" w="med" len="sm"/>
          </a:ln>
        </p:spPr>
        <p:style>
          <a:lnRef idx="1">
            <a:schemeClr val="accent1"/>
          </a:lnRef>
          <a:fillRef idx="0">
            <a:schemeClr val="accent1"/>
          </a:fillRef>
          <a:effectRef idx="0">
            <a:schemeClr val="accent1"/>
          </a:effectRef>
          <a:fontRef idx="minor">
            <a:schemeClr val="tx1"/>
          </a:fontRef>
        </p:style>
      </p:cxnSp>
      <p:cxnSp>
        <p:nvCxnSpPr>
          <p:cNvPr id="115" name="Straight Arrow Connector 114">
            <a:extLst>
              <a:ext uri="{FF2B5EF4-FFF2-40B4-BE49-F238E27FC236}">
                <a16:creationId xmlns:a16="http://schemas.microsoft.com/office/drawing/2014/main" id="{26A068DA-D44D-4EB8-9D5A-EC81ADEB55CC}"/>
              </a:ext>
            </a:extLst>
          </p:cNvPr>
          <p:cNvCxnSpPr/>
          <p:nvPr/>
        </p:nvCxnSpPr>
        <p:spPr>
          <a:xfrm>
            <a:off x="3586542" y="1863987"/>
            <a:ext cx="0" cy="194544"/>
          </a:xfrm>
          <a:prstGeom prst="straightConnector1">
            <a:avLst/>
          </a:prstGeom>
          <a:ln w="28575">
            <a:solidFill>
              <a:schemeClr val="tx1"/>
            </a:solidFill>
            <a:headEnd type="none" w="med" len="lg"/>
            <a:tailEnd type="stealth" w="sm" len="med"/>
          </a:ln>
        </p:spPr>
        <p:style>
          <a:lnRef idx="1">
            <a:schemeClr val="accent1"/>
          </a:lnRef>
          <a:fillRef idx="0">
            <a:schemeClr val="accent1"/>
          </a:fillRef>
          <a:effectRef idx="0">
            <a:schemeClr val="accent1"/>
          </a:effectRef>
          <a:fontRef idx="minor">
            <a:schemeClr val="tx1"/>
          </a:fontRef>
        </p:style>
      </p:cxnSp>
      <p:cxnSp>
        <p:nvCxnSpPr>
          <p:cNvPr id="116" name="Straight Arrow Connector 115">
            <a:extLst>
              <a:ext uri="{FF2B5EF4-FFF2-40B4-BE49-F238E27FC236}">
                <a16:creationId xmlns:a16="http://schemas.microsoft.com/office/drawing/2014/main" id="{AA4C1023-BDB5-49B3-9364-E1AA2E9E21EB}"/>
              </a:ext>
            </a:extLst>
          </p:cNvPr>
          <p:cNvCxnSpPr/>
          <p:nvPr/>
        </p:nvCxnSpPr>
        <p:spPr>
          <a:xfrm>
            <a:off x="3497290" y="1864197"/>
            <a:ext cx="0" cy="194544"/>
          </a:xfrm>
          <a:prstGeom prst="straightConnector1">
            <a:avLst/>
          </a:prstGeom>
          <a:ln w="28575">
            <a:solidFill>
              <a:schemeClr val="tx1"/>
            </a:solidFill>
            <a:headEnd type="stealth" w="sm" len="med"/>
            <a:tailEnd type="none" w="med" len="sm"/>
          </a:ln>
        </p:spPr>
        <p:style>
          <a:lnRef idx="1">
            <a:schemeClr val="accent1"/>
          </a:lnRef>
          <a:fillRef idx="0">
            <a:schemeClr val="accent1"/>
          </a:fillRef>
          <a:effectRef idx="0">
            <a:schemeClr val="accent1"/>
          </a:effectRef>
          <a:fontRef idx="minor">
            <a:schemeClr val="tx1"/>
          </a:fontRef>
        </p:style>
      </p:cxnSp>
      <p:cxnSp>
        <p:nvCxnSpPr>
          <p:cNvPr id="117" name="Straight Arrow Connector 116">
            <a:extLst>
              <a:ext uri="{FF2B5EF4-FFF2-40B4-BE49-F238E27FC236}">
                <a16:creationId xmlns:a16="http://schemas.microsoft.com/office/drawing/2014/main" id="{7C0B34CA-6AB3-4037-A4A8-F33C2E32BD29}"/>
              </a:ext>
            </a:extLst>
          </p:cNvPr>
          <p:cNvCxnSpPr/>
          <p:nvPr/>
        </p:nvCxnSpPr>
        <p:spPr>
          <a:xfrm>
            <a:off x="3874313" y="1848368"/>
            <a:ext cx="0" cy="194544"/>
          </a:xfrm>
          <a:prstGeom prst="straightConnector1">
            <a:avLst/>
          </a:prstGeom>
          <a:ln w="28575">
            <a:solidFill>
              <a:schemeClr val="tx1"/>
            </a:solidFill>
            <a:headEnd type="none" w="med" len="lg"/>
            <a:tailEnd type="stealth" w="sm" len="med"/>
          </a:ln>
        </p:spPr>
        <p:style>
          <a:lnRef idx="1">
            <a:schemeClr val="accent1"/>
          </a:lnRef>
          <a:fillRef idx="0">
            <a:schemeClr val="accent1"/>
          </a:fillRef>
          <a:effectRef idx="0">
            <a:schemeClr val="accent1"/>
          </a:effectRef>
          <a:fontRef idx="minor">
            <a:schemeClr val="tx1"/>
          </a:fontRef>
        </p:style>
      </p:cxnSp>
      <p:cxnSp>
        <p:nvCxnSpPr>
          <p:cNvPr id="118" name="Straight Arrow Connector 117">
            <a:extLst>
              <a:ext uri="{FF2B5EF4-FFF2-40B4-BE49-F238E27FC236}">
                <a16:creationId xmlns:a16="http://schemas.microsoft.com/office/drawing/2014/main" id="{E153AB8C-375E-464F-BBE0-C7B6F868FAE5}"/>
              </a:ext>
            </a:extLst>
          </p:cNvPr>
          <p:cNvCxnSpPr/>
          <p:nvPr/>
        </p:nvCxnSpPr>
        <p:spPr>
          <a:xfrm>
            <a:off x="3785061" y="1848578"/>
            <a:ext cx="0" cy="194544"/>
          </a:xfrm>
          <a:prstGeom prst="straightConnector1">
            <a:avLst/>
          </a:prstGeom>
          <a:ln w="28575">
            <a:solidFill>
              <a:schemeClr val="tx1"/>
            </a:solidFill>
            <a:headEnd type="stealth" w="sm" len="med"/>
            <a:tailEnd type="none" w="med" len="sm"/>
          </a:ln>
        </p:spPr>
        <p:style>
          <a:lnRef idx="1">
            <a:schemeClr val="accent1"/>
          </a:lnRef>
          <a:fillRef idx="0">
            <a:schemeClr val="accent1"/>
          </a:fillRef>
          <a:effectRef idx="0">
            <a:schemeClr val="accent1"/>
          </a:effectRef>
          <a:fontRef idx="minor">
            <a:schemeClr val="tx1"/>
          </a:fontRef>
        </p:style>
      </p:cxnSp>
      <p:cxnSp>
        <p:nvCxnSpPr>
          <p:cNvPr id="119" name="Straight Arrow Connector 118">
            <a:extLst>
              <a:ext uri="{FF2B5EF4-FFF2-40B4-BE49-F238E27FC236}">
                <a16:creationId xmlns:a16="http://schemas.microsoft.com/office/drawing/2014/main" id="{7EE2549A-A6D1-49D3-9740-9592565F6EB9}"/>
              </a:ext>
            </a:extLst>
          </p:cNvPr>
          <p:cNvCxnSpPr/>
          <p:nvPr/>
        </p:nvCxnSpPr>
        <p:spPr>
          <a:xfrm>
            <a:off x="3014624" y="1495955"/>
            <a:ext cx="0" cy="194544"/>
          </a:xfrm>
          <a:prstGeom prst="straightConnector1">
            <a:avLst/>
          </a:prstGeom>
          <a:ln w="28575">
            <a:solidFill>
              <a:schemeClr val="tx1"/>
            </a:solidFill>
            <a:headEnd type="none" w="med" len="lg"/>
            <a:tailEnd type="stealth" w="sm" len="med"/>
          </a:ln>
        </p:spPr>
        <p:style>
          <a:lnRef idx="1">
            <a:schemeClr val="accent1"/>
          </a:lnRef>
          <a:fillRef idx="0">
            <a:schemeClr val="accent1"/>
          </a:fillRef>
          <a:effectRef idx="0">
            <a:schemeClr val="accent1"/>
          </a:effectRef>
          <a:fontRef idx="minor">
            <a:schemeClr val="tx1"/>
          </a:fontRef>
        </p:style>
      </p:cxnSp>
      <p:cxnSp>
        <p:nvCxnSpPr>
          <p:cNvPr id="120" name="Straight Arrow Connector 119">
            <a:extLst>
              <a:ext uri="{FF2B5EF4-FFF2-40B4-BE49-F238E27FC236}">
                <a16:creationId xmlns:a16="http://schemas.microsoft.com/office/drawing/2014/main" id="{CA8E4BB7-A376-4DC1-8ED8-DE474C4F057E}"/>
              </a:ext>
            </a:extLst>
          </p:cNvPr>
          <p:cNvCxnSpPr/>
          <p:nvPr/>
        </p:nvCxnSpPr>
        <p:spPr>
          <a:xfrm>
            <a:off x="2925372" y="1496165"/>
            <a:ext cx="0" cy="194544"/>
          </a:xfrm>
          <a:prstGeom prst="straightConnector1">
            <a:avLst/>
          </a:prstGeom>
          <a:ln w="28575">
            <a:solidFill>
              <a:schemeClr val="tx1"/>
            </a:solidFill>
            <a:headEnd type="stealth" w="sm" len="med"/>
            <a:tailEnd type="none" w="med" len="sm"/>
          </a:ln>
        </p:spPr>
        <p:style>
          <a:lnRef idx="1">
            <a:schemeClr val="accent1"/>
          </a:lnRef>
          <a:fillRef idx="0">
            <a:schemeClr val="accent1"/>
          </a:fillRef>
          <a:effectRef idx="0">
            <a:schemeClr val="accent1"/>
          </a:effectRef>
          <a:fontRef idx="minor">
            <a:schemeClr val="tx1"/>
          </a:fontRef>
        </p:style>
      </p:cxnSp>
      <p:cxnSp>
        <p:nvCxnSpPr>
          <p:cNvPr id="121" name="Straight Arrow Connector 120">
            <a:extLst>
              <a:ext uri="{FF2B5EF4-FFF2-40B4-BE49-F238E27FC236}">
                <a16:creationId xmlns:a16="http://schemas.microsoft.com/office/drawing/2014/main" id="{41772ABD-3106-43AD-A42B-447C80F7C930}"/>
              </a:ext>
            </a:extLst>
          </p:cNvPr>
          <p:cNvCxnSpPr/>
          <p:nvPr/>
        </p:nvCxnSpPr>
        <p:spPr>
          <a:xfrm>
            <a:off x="3284710" y="1496165"/>
            <a:ext cx="0" cy="194544"/>
          </a:xfrm>
          <a:prstGeom prst="straightConnector1">
            <a:avLst/>
          </a:prstGeom>
          <a:ln w="28575">
            <a:solidFill>
              <a:schemeClr val="tx1"/>
            </a:solidFill>
            <a:headEnd type="none" w="med" len="lg"/>
            <a:tailEnd type="stealth" w="sm" len="med"/>
          </a:ln>
        </p:spPr>
        <p:style>
          <a:lnRef idx="1">
            <a:schemeClr val="accent1"/>
          </a:lnRef>
          <a:fillRef idx="0">
            <a:schemeClr val="accent1"/>
          </a:fillRef>
          <a:effectRef idx="0">
            <a:schemeClr val="accent1"/>
          </a:effectRef>
          <a:fontRef idx="minor">
            <a:schemeClr val="tx1"/>
          </a:fontRef>
        </p:style>
      </p:cxnSp>
      <p:cxnSp>
        <p:nvCxnSpPr>
          <p:cNvPr id="122" name="Straight Arrow Connector 121">
            <a:extLst>
              <a:ext uri="{FF2B5EF4-FFF2-40B4-BE49-F238E27FC236}">
                <a16:creationId xmlns:a16="http://schemas.microsoft.com/office/drawing/2014/main" id="{E83D2C7F-6C11-4C0B-B504-3BA56153AA23}"/>
              </a:ext>
            </a:extLst>
          </p:cNvPr>
          <p:cNvCxnSpPr/>
          <p:nvPr/>
        </p:nvCxnSpPr>
        <p:spPr>
          <a:xfrm>
            <a:off x="3195458" y="1496375"/>
            <a:ext cx="0" cy="194544"/>
          </a:xfrm>
          <a:prstGeom prst="straightConnector1">
            <a:avLst/>
          </a:prstGeom>
          <a:ln w="28575">
            <a:solidFill>
              <a:schemeClr val="tx1"/>
            </a:solidFill>
            <a:headEnd type="stealth" w="sm" len="med"/>
            <a:tailEnd type="none" w="med" len="sm"/>
          </a:ln>
        </p:spPr>
        <p:style>
          <a:lnRef idx="1">
            <a:schemeClr val="accent1"/>
          </a:lnRef>
          <a:fillRef idx="0">
            <a:schemeClr val="accent1"/>
          </a:fillRef>
          <a:effectRef idx="0">
            <a:schemeClr val="accent1"/>
          </a:effectRef>
          <a:fontRef idx="minor">
            <a:schemeClr val="tx1"/>
          </a:fontRef>
        </p:style>
      </p:cxnSp>
      <p:cxnSp>
        <p:nvCxnSpPr>
          <p:cNvPr id="123" name="Straight Arrow Connector 122">
            <a:extLst>
              <a:ext uri="{FF2B5EF4-FFF2-40B4-BE49-F238E27FC236}">
                <a16:creationId xmlns:a16="http://schemas.microsoft.com/office/drawing/2014/main" id="{2285879A-C114-48D0-BA4A-356D77B7671C}"/>
              </a:ext>
            </a:extLst>
          </p:cNvPr>
          <p:cNvCxnSpPr/>
          <p:nvPr/>
        </p:nvCxnSpPr>
        <p:spPr>
          <a:xfrm>
            <a:off x="3586542" y="1495955"/>
            <a:ext cx="0" cy="194544"/>
          </a:xfrm>
          <a:prstGeom prst="straightConnector1">
            <a:avLst/>
          </a:prstGeom>
          <a:ln w="28575">
            <a:solidFill>
              <a:schemeClr val="tx1"/>
            </a:solidFill>
            <a:headEnd type="none" w="med" len="lg"/>
            <a:tailEnd type="stealth" w="sm" len="med"/>
          </a:ln>
        </p:spPr>
        <p:style>
          <a:lnRef idx="1">
            <a:schemeClr val="accent1"/>
          </a:lnRef>
          <a:fillRef idx="0">
            <a:schemeClr val="accent1"/>
          </a:fillRef>
          <a:effectRef idx="0">
            <a:schemeClr val="accent1"/>
          </a:effectRef>
          <a:fontRef idx="minor">
            <a:schemeClr val="tx1"/>
          </a:fontRef>
        </p:style>
      </p:cxnSp>
      <p:cxnSp>
        <p:nvCxnSpPr>
          <p:cNvPr id="124" name="Straight Arrow Connector 123">
            <a:extLst>
              <a:ext uri="{FF2B5EF4-FFF2-40B4-BE49-F238E27FC236}">
                <a16:creationId xmlns:a16="http://schemas.microsoft.com/office/drawing/2014/main" id="{80CB46B6-8966-4FD7-9044-3CE494962DC6}"/>
              </a:ext>
            </a:extLst>
          </p:cNvPr>
          <p:cNvCxnSpPr/>
          <p:nvPr/>
        </p:nvCxnSpPr>
        <p:spPr>
          <a:xfrm>
            <a:off x="3497290" y="1496165"/>
            <a:ext cx="0" cy="194544"/>
          </a:xfrm>
          <a:prstGeom prst="straightConnector1">
            <a:avLst/>
          </a:prstGeom>
          <a:ln w="28575">
            <a:solidFill>
              <a:schemeClr val="tx1"/>
            </a:solidFill>
            <a:headEnd type="stealth" w="sm" len="med"/>
            <a:tailEnd type="none" w="med" len="sm"/>
          </a:ln>
        </p:spPr>
        <p:style>
          <a:lnRef idx="1">
            <a:schemeClr val="accent1"/>
          </a:lnRef>
          <a:fillRef idx="0">
            <a:schemeClr val="accent1"/>
          </a:fillRef>
          <a:effectRef idx="0">
            <a:schemeClr val="accent1"/>
          </a:effectRef>
          <a:fontRef idx="minor">
            <a:schemeClr val="tx1"/>
          </a:fontRef>
        </p:style>
      </p:cxnSp>
      <p:cxnSp>
        <p:nvCxnSpPr>
          <p:cNvPr id="125" name="Straight Arrow Connector 124">
            <a:extLst>
              <a:ext uri="{FF2B5EF4-FFF2-40B4-BE49-F238E27FC236}">
                <a16:creationId xmlns:a16="http://schemas.microsoft.com/office/drawing/2014/main" id="{B55DCBAD-D6CB-4C4B-820E-8EB28DEC4DBD}"/>
              </a:ext>
            </a:extLst>
          </p:cNvPr>
          <p:cNvCxnSpPr/>
          <p:nvPr/>
        </p:nvCxnSpPr>
        <p:spPr>
          <a:xfrm>
            <a:off x="3884649" y="1496165"/>
            <a:ext cx="0" cy="194544"/>
          </a:xfrm>
          <a:prstGeom prst="straightConnector1">
            <a:avLst/>
          </a:prstGeom>
          <a:ln w="28575">
            <a:solidFill>
              <a:schemeClr val="tx1"/>
            </a:solidFill>
            <a:headEnd type="none" w="med" len="lg"/>
            <a:tailEnd type="stealth" w="sm" len="med"/>
          </a:ln>
        </p:spPr>
        <p:style>
          <a:lnRef idx="1">
            <a:schemeClr val="accent1"/>
          </a:lnRef>
          <a:fillRef idx="0">
            <a:schemeClr val="accent1"/>
          </a:fillRef>
          <a:effectRef idx="0">
            <a:schemeClr val="accent1"/>
          </a:effectRef>
          <a:fontRef idx="minor">
            <a:schemeClr val="tx1"/>
          </a:fontRef>
        </p:style>
      </p:cxnSp>
      <p:cxnSp>
        <p:nvCxnSpPr>
          <p:cNvPr id="126" name="Straight Arrow Connector 125">
            <a:extLst>
              <a:ext uri="{FF2B5EF4-FFF2-40B4-BE49-F238E27FC236}">
                <a16:creationId xmlns:a16="http://schemas.microsoft.com/office/drawing/2014/main" id="{9023DDEF-B3DB-426F-B48A-C55EE696404A}"/>
              </a:ext>
            </a:extLst>
          </p:cNvPr>
          <p:cNvCxnSpPr/>
          <p:nvPr/>
        </p:nvCxnSpPr>
        <p:spPr>
          <a:xfrm>
            <a:off x="3795397" y="1496375"/>
            <a:ext cx="0" cy="194544"/>
          </a:xfrm>
          <a:prstGeom prst="straightConnector1">
            <a:avLst/>
          </a:prstGeom>
          <a:ln w="28575">
            <a:solidFill>
              <a:schemeClr val="tx1"/>
            </a:solidFill>
            <a:headEnd type="stealth" w="sm" len="med"/>
            <a:tailEnd type="none" w="med" len="sm"/>
          </a:ln>
        </p:spPr>
        <p:style>
          <a:lnRef idx="1">
            <a:schemeClr val="accent1"/>
          </a:lnRef>
          <a:fillRef idx="0">
            <a:schemeClr val="accent1"/>
          </a:fillRef>
          <a:effectRef idx="0">
            <a:schemeClr val="accent1"/>
          </a:effectRef>
          <a:fontRef idx="minor">
            <a:schemeClr val="tx1"/>
          </a:fontRef>
        </p:style>
      </p:cxnSp>
      <p:cxnSp>
        <p:nvCxnSpPr>
          <p:cNvPr id="127" name="Straight Arrow Connector 126">
            <a:extLst>
              <a:ext uri="{FF2B5EF4-FFF2-40B4-BE49-F238E27FC236}">
                <a16:creationId xmlns:a16="http://schemas.microsoft.com/office/drawing/2014/main" id="{13860E5D-AB42-48C1-8584-36D53A7BDE94}"/>
              </a:ext>
            </a:extLst>
          </p:cNvPr>
          <p:cNvCxnSpPr/>
          <p:nvPr/>
        </p:nvCxnSpPr>
        <p:spPr>
          <a:xfrm>
            <a:off x="4154593" y="1493671"/>
            <a:ext cx="0" cy="194544"/>
          </a:xfrm>
          <a:prstGeom prst="straightConnector1">
            <a:avLst/>
          </a:prstGeom>
          <a:ln w="28575">
            <a:solidFill>
              <a:schemeClr val="tx1"/>
            </a:solidFill>
            <a:headEnd type="none" w="med" len="lg"/>
            <a:tailEnd type="stealth" w="sm" len="med"/>
          </a:ln>
        </p:spPr>
        <p:style>
          <a:lnRef idx="1">
            <a:schemeClr val="accent1"/>
          </a:lnRef>
          <a:fillRef idx="0">
            <a:schemeClr val="accent1"/>
          </a:fillRef>
          <a:effectRef idx="0">
            <a:schemeClr val="accent1"/>
          </a:effectRef>
          <a:fontRef idx="minor">
            <a:schemeClr val="tx1"/>
          </a:fontRef>
        </p:style>
      </p:cxnSp>
      <p:cxnSp>
        <p:nvCxnSpPr>
          <p:cNvPr id="128" name="Straight Arrow Connector 127">
            <a:extLst>
              <a:ext uri="{FF2B5EF4-FFF2-40B4-BE49-F238E27FC236}">
                <a16:creationId xmlns:a16="http://schemas.microsoft.com/office/drawing/2014/main" id="{D186BFF5-920E-445C-BEBF-FDB44A098CED}"/>
              </a:ext>
            </a:extLst>
          </p:cNvPr>
          <p:cNvCxnSpPr/>
          <p:nvPr/>
        </p:nvCxnSpPr>
        <p:spPr>
          <a:xfrm>
            <a:off x="4065341" y="1493881"/>
            <a:ext cx="0" cy="194544"/>
          </a:xfrm>
          <a:prstGeom prst="straightConnector1">
            <a:avLst/>
          </a:prstGeom>
          <a:ln w="28575">
            <a:solidFill>
              <a:schemeClr val="tx1"/>
            </a:solidFill>
            <a:headEnd type="stealth" w="sm" len="med"/>
            <a:tailEnd type="none" w="med" len="sm"/>
          </a:ln>
        </p:spPr>
        <p:style>
          <a:lnRef idx="1">
            <a:schemeClr val="accent1"/>
          </a:lnRef>
          <a:fillRef idx="0">
            <a:schemeClr val="accent1"/>
          </a:fillRef>
          <a:effectRef idx="0">
            <a:schemeClr val="accent1"/>
          </a:effectRef>
          <a:fontRef idx="minor">
            <a:schemeClr val="tx1"/>
          </a:fontRef>
        </p:style>
      </p:cxnSp>
      <p:cxnSp>
        <p:nvCxnSpPr>
          <p:cNvPr id="129" name="Straight Arrow Connector 128">
            <a:extLst>
              <a:ext uri="{FF2B5EF4-FFF2-40B4-BE49-F238E27FC236}">
                <a16:creationId xmlns:a16="http://schemas.microsoft.com/office/drawing/2014/main" id="{170EAF0D-8D55-4197-9CD6-5A4196B2712A}"/>
              </a:ext>
            </a:extLst>
          </p:cNvPr>
          <p:cNvCxnSpPr/>
          <p:nvPr/>
        </p:nvCxnSpPr>
        <p:spPr>
          <a:xfrm>
            <a:off x="2704702" y="1131790"/>
            <a:ext cx="0" cy="194544"/>
          </a:xfrm>
          <a:prstGeom prst="straightConnector1">
            <a:avLst/>
          </a:prstGeom>
          <a:ln w="28575">
            <a:solidFill>
              <a:schemeClr val="tx1"/>
            </a:solidFill>
            <a:headEnd type="none" w="med" len="lg"/>
            <a:tailEnd type="stealth" w="sm" len="med"/>
          </a:ln>
        </p:spPr>
        <p:style>
          <a:lnRef idx="1">
            <a:schemeClr val="accent1"/>
          </a:lnRef>
          <a:fillRef idx="0">
            <a:schemeClr val="accent1"/>
          </a:fillRef>
          <a:effectRef idx="0">
            <a:schemeClr val="accent1"/>
          </a:effectRef>
          <a:fontRef idx="minor">
            <a:schemeClr val="tx1"/>
          </a:fontRef>
        </p:style>
      </p:cxnSp>
      <p:cxnSp>
        <p:nvCxnSpPr>
          <p:cNvPr id="130" name="Straight Arrow Connector 129">
            <a:extLst>
              <a:ext uri="{FF2B5EF4-FFF2-40B4-BE49-F238E27FC236}">
                <a16:creationId xmlns:a16="http://schemas.microsoft.com/office/drawing/2014/main" id="{87453184-1D2F-4AEF-ABA4-A2F09A5FF99B}"/>
              </a:ext>
            </a:extLst>
          </p:cNvPr>
          <p:cNvCxnSpPr/>
          <p:nvPr/>
        </p:nvCxnSpPr>
        <p:spPr>
          <a:xfrm>
            <a:off x="2615450" y="1132000"/>
            <a:ext cx="0" cy="194544"/>
          </a:xfrm>
          <a:prstGeom prst="straightConnector1">
            <a:avLst/>
          </a:prstGeom>
          <a:ln w="28575">
            <a:solidFill>
              <a:schemeClr val="tx1"/>
            </a:solidFill>
            <a:headEnd type="stealth" w="sm" len="med"/>
            <a:tailEnd type="none" w="med" len="sm"/>
          </a:ln>
        </p:spPr>
        <p:style>
          <a:lnRef idx="1">
            <a:schemeClr val="accent1"/>
          </a:lnRef>
          <a:fillRef idx="0">
            <a:schemeClr val="accent1"/>
          </a:fillRef>
          <a:effectRef idx="0">
            <a:schemeClr val="accent1"/>
          </a:effectRef>
          <a:fontRef idx="minor">
            <a:schemeClr val="tx1"/>
          </a:fontRef>
        </p:style>
      </p:cxnSp>
      <p:cxnSp>
        <p:nvCxnSpPr>
          <p:cNvPr id="131" name="Straight Arrow Connector 130">
            <a:extLst>
              <a:ext uri="{FF2B5EF4-FFF2-40B4-BE49-F238E27FC236}">
                <a16:creationId xmlns:a16="http://schemas.microsoft.com/office/drawing/2014/main" id="{A9FE4CC8-96C5-4469-B6EF-4EBB6AE219E2}"/>
              </a:ext>
            </a:extLst>
          </p:cNvPr>
          <p:cNvCxnSpPr/>
          <p:nvPr/>
        </p:nvCxnSpPr>
        <p:spPr>
          <a:xfrm>
            <a:off x="2998456" y="1131790"/>
            <a:ext cx="0" cy="194544"/>
          </a:xfrm>
          <a:prstGeom prst="straightConnector1">
            <a:avLst/>
          </a:prstGeom>
          <a:ln w="28575">
            <a:solidFill>
              <a:schemeClr val="tx1"/>
            </a:solidFill>
            <a:headEnd type="none" w="med" len="lg"/>
            <a:tailEnd type="stealth" w="sm" len="med"/>
          </a:ln>
        </p:spPr>
        <p:style>
          <a:lnRef idx="1">
            <a:schemeClr val="accent1"/>
          </a:lnRef>
          <a:fillRef idx="0">
            <a:schemeClr val="accent1"/>
          </a:fillRef>
          <a:effectRef idx="0">
            <a:schemeClr val="accent1"/>
          </a:effectRef>
          <a:fontRef idx="minor">
            <a:schemeClr val="tx1"/>
          </a:fontRef>
        </p:style>
      </p:cxnSp>
      <p:cxnSp>
        <p:nvCxnSpPr>
          <p:cNvPr id="132" name="Straight Arrow Connector 131">
            <a:extLst>
              <a:ext uri="{FF2B5EF4-FFF2-40B4-BE49-F238E27FC236}">
                <a16:creationId xmlns:a16="http://schemas.microsoft.com/office/drawing/2014/main" id="{4F8534F7-0416-4E5B-84E2-E89618CFAEF4}"/>
              </a:ext>
            </a:extLst>
          </p:cNvPr>
          <p:cNvCxnSpPr/>
          <p:nvPr/>
        </p:nvCxnSpPr>
        <p:spPr>
          <a:xfrm>
            <a:off x="2909204" y="1132000"/>
            <a:ext cx="0" cy="194544"/>
          </a:xfrm>
          <a:prstGeom prst="straightConnector1">
            <a:avLst/>
          </a:prstGeom>
          <a:ln w="28575">
            <a:solidFill>
              <a:schemeClr val="tx1"/>
            </a:solidFill>
            <a:headEnd type="stealth" w="sm" len="med"/>
            <a:tailEnd type="none" w="med" len="sm"/>
          </a:ln>
        </p:spPr>
        <p:style>
          <a:lnRef idx="1">
            <a:schemeClr val="accent1"/>
          </a:lnRef>
          <a:fillRef idx="0">
            <a:schemeClr val="accent1"/>
          </a:fillRef>
          <a:effectRef idx="0">
            <a:schemeClr val="accent1"/>
          </a:effectRef>
          <a:fontRef idx="minor">
            <a:schemeClr val="tx1"/>
          </a:fontRef>
        </p:style>
      </p:cxnSp>
      <p:cxnSp>
        <p:nvCxnSpPr>
          <p:cNvPr id="133" name="Straight Arrow Connector 132">
            <a:extLst>
              <a:ext uri="{FF2B5EF4-FFF2-40B4-BE49-F238E27FC236}">
                <a16:creationId xmlns:a16="http://schemas.microsoft.com/office/drawing/2014/main" id="{F763B894-C53A-442A-8004-794D9C48B55E}"/>
              </a:ext>
            </a:extLst>
          </p:cNvPr>
          <p:cNvCxnSpPr/>
          <p:nvPr/>
        </p:nvCxnSpPr>
        <p:spPr>
          <a:xfrm>
            <a:off x="3284710" y="1136165"/>
            <a:ext cx="0" cy="194544"/>
          </a:xfrm>
          <a:prstGeom prst="straightConnector1">
            <a:avLst/>
          </a:prstGeom>
          <a:ln w="28575">
            <a:solidFill>
              <a:schemeClr val="tx1"/>
            </a:solidFill>
            <a:headEnd type="none" w="med" len="lg"/>
            <a:tailEnd type="stealth" w="sm" len="med"/>
          </a:ln>
        </p:spPr>
        <p:style>
          <a:lnRef idx="1">
            <a:schemeClr val="accent1"/>
          </a:lnRef>
          <a:fillRef idx="0">
            <a:schemeClr val="accent1"/>
          </a:fillRef>
          <a:effectRef idx="0">
            <a:schemeClr val="accent1"/>
          </a:effectRef>
          <a:fontRef idx="minor">
            <a:schemeClr val="tx1"/>
          </a:fontRef>
        </p:style>
      </p:cxnSp>
      <p:cxnSp>
        <p:nvCxnSpPr>
          <p:cNvPr id="134" name="Straight Arrow Connector 133">
            <a:extLst>
              <a:ext uri="{FF2B5EF4-FFF2-40B4-BE49-F238E27FC236}">
                <a16:creationId xmlns:a16="http://schemas.microsoft.com/office/drawing/2014/main" id="{2A849408-8FEA-4175-B7FD-B016CFFCE05A}"/>
              </a:ext>
            </a:extLst>
          </p:cNvPr>
          <p:cNvCxnSpPr/>
          <p:nvPr/>
        </p:nvCxnSpPr>
        <p:spPr>
          <a:xfrm>
            <a:off x="3195458" y="1136375"/>
            <a:ext cx="0" cy="194544"/>
          </a:xfrm>
          <a:prstGeom prst="straightConnector1">
            <a:avLst/>
          </a:prstGeom>
          <a:ln w="28575">
            <a:solidFill>
              <a:schemeClr val="tx1"/>
            </a:solidFill>
            <a:headEnd type="stealth" w="sm" len="med"/>
            <a:tailEnd type="none" w="med" len="sm"/>
          </a:ln>
        </p:spPr>
        <p:style>
          <a:lnRef idx="1">
            <a:schemeClr val="accent1"/>
          </a:lnRef>
          <a:fillRef idx="0">
            <a:schemeClr val="accent1"/>
          </a:fillRef>
          <a:effectRef idx="0">
            <a:schemeClr val="accent1"/>
          </a:effectRef>
          <a:fontRef idx="minor">
            <a:schemeClr val="tx1"/>
          </a:fontRef>
        </p:style>
      </p:cxnSp>
      <p:cxnSp>
        <p:nvCxnSpPr>
          <p:cNvPr id="135" name="Straight Arrow Connector 134">
            <a:extLst>
              <a:ext uri="{FF2B5EF4-FFF2-40B4-BE49-F238E27FC236}">
                <a16:creationId xmlns:a16="http://schemas.microsoft.com/office/drawing/2014/main" id="{80803ABF-18F5-4466-9618-97F81C479E27}"/>
              </a:ext>
            </a:extLst>
          </p:cNvPr>
          <p:cNvCxnSpPr/>
          <p:nvPr/>
        </p:nvCxnSpPr>
        <p:spPr>
          <a:xfrm>
            <a:off x="3586542" y="1124921"/>
            <a:ext cx="0" cy="194544"/>
          </a:xfrm>
          <a:prstGeom prst="straightConnector1">
            <a:avLst/>
          </a:prstGeom>
          <a:ln w="28575">
            <a:solidFill>
              <a:schemeClr val="tx1"/>
            </a:solidFill>
            <a:headEnd type="none" w="med" len="lg"/>
            <a:tailEnd type="stealth" w="sm" len="med"/>
          </a:ln>
        </p:spPr>
        <p:style>
          <a:lnRef idx="1">
            <a:schemeClr val="accent1"/>
          </a:lnRef>
          <a:fillRef idx="0">
            <a:schemeClr val="accent1"/>
          </a:fillRef>
          <a:effectRef idx="0">
            <a:schemeClr val="accent1"/>
          </a:effectRef>
          <a:fontRef idx="minor">
            <a:schemeClr val="tx1"/>
          </a:fontRef>
        </p:style>
      </p:cxnSp>
      <p:cxnSp>
        <p:nvCxnSpPr>
          <p:cNvPr id="136" name="Straight Arrow Connector 135">
            <a:extLst>
              <a:ext uri="{FF2B5EF4-FFF2-40B4-BE49-F238E27FC236}">
                <a16:creationId xmlns:a16="http://schemas.microsoft.com/office/drawing/2014/main" id="{338D252E-1F0D-44C8-91D5-4DCC1149C292}"/>
              </a:ext>
            </a:extLst>
          </p:cNvPr>
          <p:cNvCxnSpPr/>
          <p:nvPr/>
        </p:nvCxnSpPr>
        <p:spPr>
          <a:xfrm>
            <a:off x="3497290" y="1125131"/>
            <a:ext cx="0" cy="194544"/>
          </a:xfrm>
          <a:prstGeom prst="straightConnector1">
            <a:avLst/>
          </a:prstGeom>
          <a:ln w="28575">
            <a:solidFill>
              <a:schemeClr val="tx1"/>
            </a:solidFill>
            <a:headEnd type="stealth" w="sm" len="med"/>
            <a:tailEnd type="none" w="med" len="sm"/>
          </a:ln>
        </p:spPr>
        <p:style>
          <a:lnRef idx="1">
            <a:schemeClr val="accent1"/>
          </a:lnRef>
          <a:fillRef idx="0">
            <a:schemeClr val="accent1"/>
          </a:fillRef>
          <a:effectRef idx="0">
            <a:schemeClr val="accent1"/>
          </a:effectRef>
          <a:fontRef idx="minor">
            <a:schemeClr val="tx1"/>
          </a:fontRef>
        </p:style>
      </p:cxnSp>
      <p:cxnSp>
        <p:nvCxnSpPr>
          <p:cNvPr id="137" name="Straight Arrow Connector 136">
            <a:extLst>
              <a:ext uri="{FF2B5EF4-FFF2-40B4-BE49-F238E27FC236}">
                <a16:creationId xmlns:a16="http://schemas.microsoft.com/office/drawing/2014/main" id="{0D37367A-A548-4460-ABFC-A4C3955C3A84}"/>
              </a:ext>
            </a:extLst>
          </p:cNvPr>
          <p:cNvCxnSpPr/>
          <p:nvPr/>
        </p:nvCxnSpPr>
        <p:spPr>
          <a:xfrm>
            <a:off x="3870191" y="1116170"/>
            <a:ext cx="0" cy="194544"/>
          </a:xfrm>
          <a:prstGeom prst="straightConnector1">
            <a:avLst/>
          </a:prstGeom>
          <a:ln w="28575">
            <a:solidFill>
              <a:schemeClr val="tx1"/>
            </a:solidFill>
            <a:headEnd type="none" w="med" len="lg"/>
            <a:tailEnd type="stealth" w="sm" len="med"/>
          </a:ln>
        </p:spPr>
        <p:style>
          <a:lnRef idx="1">
            <a:schemeClr val="accent1"/>
          </a:lnRef>
          <a:fillRef idx="0">
            <a:schemeClr val="accent1"/>
          </a:fillRef>
          <a:effectRef idx="0">
            <a:schemeClr val="accent1"/>
          </a:effectRef>
          <a:fontRef idx="minor">
            <a:schemeClr val="tx1"/>
          </a:fontRef>
        </p:style>
      </p:cxnSp>
      <p:cxnSp>
        <p:nvCxnSpPr>
          <p:cNvPr id="138" name="Straight Arrow Connector 137">
            <a:extLst>
              <a:ext uri="{FF2B5EF4-FFF2-40B4-BE49-F238E27FC236}">
                <a16:creationId xmlns:a16="http://schemas.microsoft.com/office/drawing/2014/main" id="{8AE274C9-54EC-46D1-81E2-E1878A0B5892}"/>
              </a:ext>
            </a:extLst>
          </p:cNvPr>
          <p:cNvCxnSpPr/>
          <p:nvPr/>
        </p:nvCxnSpPr>
        <p:spPr>
          <a:xfrm>
            <a:off x="3780939" y="1116380"/>
            <a:ext cx="0" cy="194544"/>
          </a:xfrm>
          <a:prstGeom prst="straightConnector1">
            <a:avLst/>
          </a:prstGeom>
          <a:ln w="28575">
            <a:solidFill>
              <a:schemeClr val="tx1"/>
            </a:solidFill>
            <a:headEnd type="stealth" w="sm" len="med"/>
            <a:tailEnd type="none" w="med" len="sm"/>
          </a:ln>
        </p:spPr>
        <p:style>
          <a:lnRef idx="1">
            <a:schemeClr val="accent1"/>
          </a:lnRef>
          <a:fillRef idx="0">
            <a:schemeClr val="accent1"/>
          </a:fillRef>
          <a:effectRef idx="0">
            <a:schemeClr val="accent1"/>
          </a:effectRef>
          <a:fontRef idx="minor">
            <a:schemeClr val="tx1"/>
          </a:fontRef>
        </p:style>
      </p:cxnSp>
      <p:cxnSp>
        <p:nvCxnSpPr>
          <p:cNvPr id="139" name="Straight Arrow Connector 138">
            <a:extLst>
              <a:ext uri="{FF2B5EF4-FFF2-40B4-BE49-F238E27FC236}">
                <a16:creationId xmlns:a16="http://schemas.microsoft.com/office/drawing/2014/main" id="{72DDE9C8-2D0F-4BBE-AC7C-9C419FD1EC59}"/>
              </a:ext>
            </a:extLst>
          </p:cNvPr>
          <p:cNvCxnSpPr/>
          <p:nvPr/>
        </p:nvCxnSpPr>
        <p:spPr>
          <a:xfrm>
            <a:off x="4154593" y="1115960"/>
            <a:ext cx="0" cy="194544"/>
          </a:xfrm>
          <a:prstGeom prst="straightConnector1">
            <a:avLst/>
          </a:prstGeom>
          <a:ln w="28575">
            <a:solidFill>
              <a:schemeClr val="tx1"/>
            </a:solidFill>
            <a:headEnd type="none" w="med" len="lg"/>
            <a:tailEnd type="stealth" w="sm" len="med"/>
          </a:ln>
        </p:spPr>
        <p:style>
          <a:lnRef idx="1">
            <a:schemeClr val="accent1"/>
          </a:lnRef>
          <a:fillRef idx="0">
            <a:schemeClr val="accent1"/>
          </a:fillRef>
          <a:effectRef idx="0">
            <a:schemeClr val="accent1"/>
          </a:effectRef>
          <a:fontRef idx="minor">
            <a:schemeClr val="tx1"/>
          </a:fontRef>
        </p:style>
      </p:cxnSp>
      <p:cxnSp>
        <p:nvCxnSpPr>
          <p:cNvPr id="140" name="Straight Arrow Connector 139">
            <a:extLst>
              <a:ext uri="{FF2B5EF4-FFF2-40B4-BE49-F238E27FC236}">
                <a16:creationId xmlns:a16="http://schemas.microsoft.com/office/drawing/2014/main" id="{318193FD-50FF-4A58-97BA-7BAF56FFD55D}"/>
              </a:ext>
            </a:extLst>
          </p:cNvPr>
          <p:cNvCxnSpPr/>
          <p:nvPr/>
        </p:nvCxnSpPr>
        <p:spPr>
          <a:xfrm>
            <a:off x="4065341" y="1116170"/>
            <a:ext cx="0" cy="194544"/>
          </a:xfrm>
          <a:prstGeom prst="straightConnector1">
            <a:avLst/>
          </a:prstGeom>
          <a:ln w="28575">
            <a:solidFill>
              <a:schemeClr val="tx1"/>
            </a:solidFill>
            <a:headEnd type="stealth" w="sm" len="med"/>
            <a:tailEnd type="none" w="med" len="sm"/>
          </a:ln>
        </p:spPr>
        <p:style>
          <a:lnRef idx="1">
            <a:schemeClr val="accent1"/>
          </a:lnRef>
          <a:fillRef idx="0">
            <a:schemeClr val="accent1"/>
          </a:fillRef>
          <a:effectRef idx="0">
            <a:schemeClr val="accent1"/>
          </a:effectRef>
          <a:fontRef idx="minor">
            <a:schemeClr val="tx1"/>
          </a:fontRef>
        </p:style>
      </p:cxnSp>
      <p:cxnSp>
        <p:nvCxnSpPr>
          <p:cNvPr id="141" name="Straight Arrow Connector 140">
            <a:extLst>
              <a:ext uri="{FF2B5EF4-FFF2-40B4-BE49-F238E27FC236}">
                <a16:creationId xmlns:a16="http://schemas.microsoft.com/office/drawing/2014/main" id="{F3038956-944D-47C4-8BD1-543D9879B7B1}"/>
              </a:ext>
            </a:extLst>
          </p:cNvPr>
          <p:cNvCxnSpPr/>
          <p:nvPr/>
        </p:nvCxnSpPr>
        <p:spPr>
          <a:xfrm>
            <a:off x="4456208" y="1131882"/>
            <a:ext cx="0" cy="194544"/>
          </a:xfrm>
          <a:prstGeom prst="straightConnector1">
            <a:avLst/>
          </a:prstGeom>
          <a:ln w="28575">
            <a:solidFill>
              <a:schemeClr val="tx1"/>
            </a:solidFill>
            <a:headEnd type="none" w="med" len="lg"/>
            <a:tailEnd type="stealth" w="sm" len="med"/>
          </a:ln>
        </p:spPr>
        <p:style>
          <a:lnRef idx="1">
            <a:schemeClr val="accent1"/>
          </a:lnRef>
          <a:fillRef idx="0">
            <a:schemeClr val="accent1"/>
          </a:fillRef>
          <a:effectRef idx="0">
            <a:schemeClr val="accent1"/>
          </a:effectRef>
          <a:fontRef idx="minor">
            <a:schemeClr val="tx1"/>
          </a:fontRef>
        </p:style>
      </p:cxnSp>
      <p:cxnSp>
        <p:nvCxnSpPr>
          <p:cNvPr id="142" name="Straight Arrow Connector 141">
            <a:extLst>
              <a:ext uri="{FF2B5EF4-FFF2-40B4-BE49-F238E27FC236}">
                <a16:creationId xmlns:a16="http://schemas.microsoft.com/office/drawing/2014/main" id="{B2C9F0A8-B93F-4AC6-98C0-444F84CB7138}"/>
              </a:ext>
            </a:extLst>
          </p:cNvPr>
          <p:cNvCxnSpPr/>
          <p:nvPr/>
        </p:nvCxnSpPr>
        <p:spPr>
          <a:xfrm>
            <a:off x="4366956" y="1132092"/>
            <a:ext cx="0" cy="194544"/>
          </a:xfrm>
          <a:prstGeom prst="straightConnector1">
            <a:avLst/>
          </a:prstGeom>
          <a:ln w="28575">
            <a:solidFill>
              <a:schemeClr val="tx1"/>
            </a:solidFill>
            <a:headEnd type="stealth" w="sm" len="med"/>
            <a:tailEnd type="none" w="med" len="sm"/>
          </a:ln>
        </p:spPr>
        <p:style>
          <a:lnRef idx="1">
            <a:schemeClr val="accent1"/>
          </a:lnRef>
          <a:fillRef idx="0">
            <a:schemeClr val="accent1"/>
          </a:fillRef>
          <a:effectRef idx="0">
            <a:schemeClr val="accent1"/>
          </a:effectRef>
          <a:fontRef idx="minor">
            <a:schemeClr val="tx1"/>
          </a:fontRef>
        </p:style>
      </p:cxnSp>
      <p:sp>
        <p:nvSpPr>
          <p:cNvPr id="143" name="TextBox 142">
            <a:extLst>
              <a:ext uri="{FF2B5EF4-FFF2-40B4-BE49-F238E27FC236}">
                <a16:creationId xmlns:a16="http://schemas.microsoft.com/office/drawing/2014/main" id="{76CACD9A-44C1-4676-AEF7-9523C3DF5B1B}"/>
              </a:ext>
            </a:extLst>
          </p:cNvPr>
          <p:cNvSpPr txBox="1"/>
          <p:nvPr/>
        </p:nvSpPr>
        <p:spPr>
          <a:xfrm>
            <a:off x="1932527" y="5697280"/>
            <a:ext cx="646331" cy="369332"/>
          </a:xfrm>
          <a:prstGeom prst="rect">
            <a:avLst/>
          </a:prstGeom>
          <a:noFill/>
          <a:ln w="28575">
            <a:noFill/>
          </a:ln>
        </p:spPr>
        <p:txBody>
          <a:bodyPr wrap="none" rtlCol="0">
            <a:spAutoFit/>
          </a:bodyPr>
          <a:lstStyle/>
          <a:p>
            <a:r>
              <a:rPr lang="en-GB" b="1" dirty="0">
                <a:solidFill>
                  <a:srgbClr val="0070C0"/>
                </a:solidFill>
              </a:rPr>
              <a:t>n=1</a:t>
            </a:r>
            <a:r>
              <a:rPr lang="en-GB" dirty="0"/>
              <a:t> </a:t>
            </a:r>
          </a:p>
        </p:txBody>
      </p:sp>
      <p:sp>
        <p:nvSpPr>
          <p:cNvPr id="144" name="TextBox 143">
            <a:extLst>
              <a:ext uri="{FF2B5EF4-FFF2-40B4-BE49-F238E27FC236}">
                <a16:creationId xmlns:a16="http://schemas.microsoft.com/office/drawing/2014/main" id="{A8E0F3E6-B3B8-4CBB-889C-F3F7133E2428}"/>
              </a:ext>
            </a:extLst>
          </p:cNvPr>
          <p:cNvSpPr txBox="1"/>
          <p:nvPr/>
        </p:nvSpPr>
        <p:spPr>
          <a:xfrm>
            <a:off x="1310977" y="4625724"/>
            <a:ext cx="646331" cy="369332"/>
          </a:xfrm>
          <a:prstGeom prst="rect">
            <a:avLst/>
          </a:prstGeom>
          <a:noFill/>
          <a:ln w="28575">
            <a:noFill/>
          </a:ln>
        </p:spPr>
        <p:txBody>
          <a:bodyPr wrap="none" rtlCol="0">
            <a:spAutoFit/>
          </a:bodyPr>
          <a:lstStyle/>
          <a:p>
            <a:r>
              <a:rPr lang="en-GB" b="1" dirty="0">
                <a:solidFill>
                  <a:srgbClr val="0070C0"/>
                </a:solidFill>
              </a:rPr>
              <a:t>n=2</a:t>
            </a:r>
            <a:r>
              <a:rPr lang="en-GB" dirty="0"/>
              <a:t> </a:t>
            </a:r>
          </a:p>
        </p:txBody>
      </p:sp>
      <p:sp>
        <p:nvSpPr>
          <p:cNvPr id="145" name="TextBox 144">
            <a:extLst>
              <a:ext uri="{FF2B5EF4-FFF2-40B4-BE49-F238E27FC236}">
                <a16:creationId xmlns:a16="http://schemas.microsoft.com/office/drawing/2014/main" id="{D9BE6210-C219-4FB6-A27B-2ADB10F76EAD}"/>
              </a:ext>
            </a:extLst>
          </p:cNvPr>
          <p:cNvSpPr txBox="1"/>
          <p:nvPr/>
        </p:nvSpPr>
        <p:spPr>
          <a:xfrm>
            <a:off x="785423" y="3180143"/>
            <a:ext cx="646331" cy="369332"/>
          </a:xfrm>
          <a:prstGeom prst="rect">
            <a:avLst/>
          </a:prstGeom>
          <a:noFill/>
          <a:ln w="28575">
            <a:noFill/>
          </a:ln>
        </p:spPr>
        <p:txBody>
          <a:bodyPr wrap="none" rtlCol="0">
            <a:spAutoFit/>
          </a:bodyPr>
          <a:lstStyle/>
          <a:p>
            <a:r>
              <a:rPr lang="en-GB" b="1" dirty="0">
                <a:solidFill>
                  <a:srgbClr val="0070C0"/>
                </a:solidFill>
              </a:rPr>
              <a:t>n=3</a:t>
            </a:r>
            <a:r>
              <a:rPr lang="en-GB" dirty="0"/>
              <a:t> </a:t>
            </a:r>
          </a:p>
        </p:txBody>
      </p:sp>
      <p:sp>
        <p:nvSpPr>
          <p:cNvPr id="146" name="TextBox 145">
            <a:extLst>
              <a:ext uri="{FF2B5EF4-FFF2-40B4-BE49-F238E27FC236}">
                <a16:creationId xmlns:a16="http://schemas.microsoft.com/office/drawing/2014/main" id="{87B6B289-02CA-44F6-BB5A-C853157B52AA}"/>
              </a:ext>
            </a:extLst>
          </p:cNvPr>
          <p:cNvSpPr txBox="1"/>
          <p:nvPr/>
        </p:nvSpPr>
        <p:spPr>
          <a:xfrm>
            <a:off x="147174" y="1406277"/>
            <a:ext cx="646331" cy="369332"/>
          </a:xfrm>
          <a:prstGeom prst="rect">
            <a:avLst/>
          </a:prstGeom>
          <a:noFill/>
          <a:ln w="28575">
            <a:noFill/>
          </a:ln>
        </p:spPr>
        <p:txBody>
          <a:bodyPr wrap="none" rtlCol="0">
            <a:spAutoFit/>
          </a:bodyPr>
          <a:lstStyle/>
          <a:p>
            <a:r>
              <a:rPr lang="en-GB" b="1" dirty="0">
                <a:solidFill>
                  <a:srgbClr val="0070C0"/>
                </a:solidFill>
              </a:rPr>
              <a:t>n=4</a:t>
            </a:r>
            <a:r>
              <a:rPr lang="en-GB" dirty="0"/>
              <a:t> </a:t>
            </a:r>
          </a:p>
        </p:txBody>
      </p:sp>
      <p:sp>
        <p:nvSpPr>
          <p:cNvPr id="147" name="TextBox 146">
            <a:extLst>
              <a:ext uri="{FF2B5EF4-FFF2-40B4-BE49-F238E27FC236}">
                <a16:creationId xmlns:a16="http://schemas.microsoft.com/office/drawing/2014/main" id="{DBA0F56B-C898-4740-AE44-02D710224936}"/>
              </a:ext>
            </a:extLst>
          </p:cNvPr>
          <p:cNvSpPr txBox="1"/>
          <p:nvPr/>
        </p:nvSpPr>
        <p:spPr>
          <a:xfrm>
            <a:off x="4216806" y="5765608"/>
            <a:ext cx="583820" cy="369332"/>
          </a:xfrm>
          <a:prstGeom prst="rect">
            <a:avLst/>
          </a:prstGeom>
          <a:noFill/>
          <a:ln w="28575">
            <a:noFill/>
          </a:ln>
        </p:spPr>
        <p:txBody>
          <a:bodyPr wrap="square" rtlCol="0">
            <a:spAutoFit/>
          </a:bodyPr>
          <a:lstStyle/>
          <a:p>
            <a:r>
              <a:rPr lang="en-GB" b="1" dirty="0">
                <a:solidFill>
                  <a:srgbClr val="FF66FF"/>
                </a:solidFill>
              </a:rPr>
              <a:t>1s</a:t>
            </a:r>
            <a:r>
              <a:rPr lang="en-GB" dirty="0">
                <a:solidFill>
                  <a:srgbClr val="FF66FF"/>
                </a:solidFill>
              </a:rPr>
              <a:t> </a:t>
            </a:r>
          </a:p>
        </p:txBody>
      </p:sp>
      <p:sp>
        <p:nvSpPr>
          <p:cNvPr id="148" name="TextBox 147">
            <a:extLst>
              <a:ext uri="{FF2B5EF4-FFF2-40B4-BE49-F238E27FC236}">
                <a16:creationId xmlns:a16="http://schemas.microsoft.com/office/drawing/2014/main" id="{75CBEA35-FD01-45F0-9B59-744007A65ED9}"/>
              </a:ext>
            </a:extLst>
          </p:cNvPr>
          <p:cNvSpPr txBox="1"/>
          <p:nvPr/>
        </p:nvSpPr>
        <p:spPr>
          <a:xfrm>
            <a:off x="5795242" y="2801636"/>
            <a:ext cx="583820" cy="369332"/>
          </a:xfrm>
          <a:prstGeom prst="rect">
            <a:avLst/>
          </a:prstGeom>
          <a:noFill/>
          <a:ln w="28575">
            <a:noFill/>
          </a:ln>
        </p:spPr>
        <p:txBody>
          <a:bodyPr wrap="square" rtlCol="0">
            <a:spAutoFit/>
          </a:bodyPr>
          <a:lstStyle/>
          <a:p>
            <a:r>
              <a:rPr lang="en-GB" b="1" dirty="0">
                <a:solidFill>
                  <a:srgbClr val="FF66FF"/>
                </a:solidFill>
              </a:rPr>
              <a:t>4s</a:t>
            </a:r>
            <a:r>
              <a:rPr lang="en-GB" dirty="0">
                <a:solidFill>
                  <a:srgbClr val="FF66FF"/>
                </a:solidFill>
              </a:rPr>
              <a:t> </a:t>
            </a:r>
          </a:p>
        </p:txBody>
      </p:sp>
      <p:sp>
        <p:nvSpPr>
          <p:cNvPr id="149" name="TextBox 148">
            <a:extLst>
              <a:ext uri="{FF2B5EF4-FFF2-40B4-BE49-F238E27FC236}">
                <a16:creationId xmlns:a16="http://schemas.microsoft.com/office/drawing/2014/main" id="{1A08F672-7876-4678-AE78-5BCECEF6A13F}"/>
              </a:ext>
            </a:extLst>
          </p:cNvPr>
          <p:cNvSpPr txBox="1"/>
          <p:nvPr/>
        </p:nvSpPr>
        <p:spPr>
          <a:xfrm>
            <a:off x="5236560" y="4173187"/>
            <a:ext cx="583820" cy="369332"/>
          </a:xfrm>
          <a:prstGeom prst="rect">
            <a:avLst/>
          </a:prstGeom>
          <a:noFill/>
          <a:ln w="28575">
            <a:noFill/>
          </a:ln>
        </p:spPr>
        <p:txBody>
          <a:bodyPr wrap="square" rtlCol="0">
            <a:spAutoFit/>
          </a:bodyPr>
          <a:lstStyle/>
          <a:p>
            <a:r>
              <a:rPr lang="en-GB" b="1" dirty="0">
                <a:solidFill>
                  <a:srgbClr val="FF66FF"/>
                </a:solidFill>
              </a:rPr>
              <a:t>3s</a:t>
            </a:r>
            <a:r>
              <a:rPr lang="en-GB" dirty="0">
                <a:solidFill>
                  <a:srgbClr val="FF66FF"/>
                </a:solidFill>
              </a:rPr>
              <a:t> </a:t>
            </a:r>
          </a:p>
        </p:txBody>
      </p:sp>
      <p:sp>
        <p:nvSpPr>
          <p:cNvPr id="150" name="TextBox 149">
            <a:extLst>
              <a:ext uri="{FF2B5EF4-FFF2-40B4-BE49-F238E27FC236}">
                <a16:creationId xmlns:a16="http://schemas.microsoft.com/office/drawing/2014/main" id="{80A48D4B-5512-44C1-BD6E-033D905C4E20}"/>
              </a:ext>
            </a:extLst>
          </p:cNvPr>
          <p:cNvSpPr txBox="1"/>
          <p:nvPr/>
        </p:nvSpPr>
        <p:spPr>
          <a:xfrm>
            <a:off x="4782022" y="5325466"/>
            <a:ext cx="583820" cy="369332"/>
          </a:xfrm>
          <a:prstGeom prst="rect">
            <a:avLst/>
          </a:prstGeom>
          <a:noFill/>
          <a:ln w="28575">
            <a:noFill/>
          </a:ln>
        </p:spPr>
        <p:txBody>
          <a:bodyPr wrap="square" rtlCol="0">
            <a:spAutoFit/>
          </a:bodyPr>
          <a:lstStyle/>
          <a:p>
            <a:r>
              <a:rPr lang="en-GB" b="1" dirty="0">
                <a:solidFill>
                  <a:srgbClr val="FF66FF"/>
                </a:solidFill>
              </a:rPr>
              <a:t>2s</a:t>
            </a:r>
            <a:r>
              <a:rPr lang="en-GB" dirty="0">
                <a:solidFill>
                  <a:srgbClr val="FF66FF"/>
                </a:solidFill>
              </a:rPr>
              <a:t> </a:t>
            </a:r>
          </a:p>
        </p:txBody>
      </p:sp>
      <p:sp>
        <p:nvSpPr>
          <p:cNvPr id="151" name="TextBox 150">
            <a:extLst>
              <a:ext uri="{FF2B5EF4-FFF2-40B4-BE49-F238E27FC236}">
                <a16:creationId xmlns:a16="http://schemas.microsoft.com/office/drawing/2014/main" id="{99EC236B-B696-45F0-89CA-B53B56D3C7BB}"/>
              </a:ext>
            </a:extLst>
          </p:cNvPr>
          <p:cNvSpPr txBox="1"/>
          <p:nvPr/>
        </p:nvSpPr>
        <p:spPr>
          <a:xfrm>
            <a:off x="4931511" y="4944155"/>
            <a:ext cx="583820" cy="369332"/>
          </a:xfrm>
          <a:prstGeom prst="rect">
            <a:avLst/>
          </a:prstGeom>
          <a:noFill/>
          <a:ln w="28575">
            <a:noFill/>
          </a:ln>
        </p:spPr>
        <p:txBody>
          <a:bodyPr wrap="square" rtlCol="0">
            <a:spAutoFit/>
          </a:bodyPr>
          <a:lstStyle/>
          <a:p>
            <a:r>
              <a:rPr lang="en-GB" b="1" dirty="0">
                <a:solidFill>
                  <a:srgbClr val="FFBE7D"/>
                </a:solidFill>
              </a:rPr>
              <a:t>2p</a:t>
            </a:r>
            <a:r>
              <a:rPr lang="en-GB" dirty="0">
                <a:solidFill>
                  <a:srgbClr val="FFBE7D"/>
                </a:solidFill>
              </a:rPr>
              <a:t> </a:t>
            </a:r>
          </a:p>
        </p:txBody>
      </p:sp>
      <p:sp>
        <p:nvSpPr>
          <p:cNvPr id="152" name="TextBox 151">
            <a:extLst>
              <a:ext uri="{FF2B5EF4-FFF2-40B4-BE49-F238E27FC236}">
                <a16:creationId xmlns:a16="http://schemas.microsoft.com/office/drawing/2014/main" id="{7D6D003A-6C9B-4FF6-BF3F-EC9AD4D5103D}"/>
              </a:ext>
            </a:extLst>
          </p:cNvPr>
          <p:cNvSpPr txBox="1"/>
          <p:nvPr/>
        </p:nvSpPr>
        <p:spPr>
          <a:xfrm>
            <a:off x="5423559" y="3860146"/>
            <a:ext cx="583820" cy="369332"/>
          </a:xfrm>
          <a:prstGeom prst="rect">
            <a:avLst/>
          </a:prstGeom>
          <a:noFill/>
          <a:ln w="28575">
            <a:noFill/>
          </a:ln>
        </p:spPr>
        <p:txBody>
          <a:bodyPr wrap="square" rtlCol="0">
            <a:spAutoFit/>
          </a:bodyPr>
          <a:lstStyle/>
          <a:p>
            <a:r>
              <a:rPr lang="en-GB" b="1" dirty="0">
                <a:solidFill>
                  <a:srgbClr val="FFBE7D"/>
                </a:solidFill>
              </a:rPr>
              <a:t>3p</a:t>
            </a:r>
            <a:r>
              <a:rPr lang="en-GB" dirty="0">
                <a:solidFill>
                  <a:srgbClr val="FFBE7D"/>
                </a:solidFill>
              </a:rPr>
              <a:t> </a:t>
            </a:r>
          </a:p>
        </p:txBody>
      </p:sp>
      <p:sp>
        <p:nvSpPr>
          <p:cNvPr id="153" name="TextBox 152">
            <a:extLst>
              <a:ext uri="{FF2B5EF4-FFF2-40B4-BE49-F238E27FC236}">
                <a16:creationId xmlns:a16="http://schemas.microsoft.com/office/drawing/2014/main" id="{D285ECE0-7E6C-43CF-AB61-A905DCE2AA9C}"/>
              </a:ext>
            </a:extLst>
          </p:cNvPr>
          <p:cNvSpPr txBox="1"/>
          <p:nvPr/>
        </p:nvSpPr>
        <p:spPr>
          <a:xfrm>
            <a:off x="6007379" y="2480194"/>
            <a:ext cx="583820" cy="369332"/>
          </a:xfrm>
          <a:prstGeom prst="rect">
            <a:avLst/>
          </a:prstGeom>
          <a:noFill/>
          <a:ln w="28575">
            <a:noFill/>
          </a:ln>
        </p:spPr>
        <p:txBody>
          <a:bodyPr wrap="square" rtlCol="0">
            <a:spAutoFit/>
          </a:bodyPr>
          <a:lstStyle/>
          <a:p>
            <a:r>
              <a:rPr lang="en-GB" b="1" dirty="0">
                <a:solidFill>
                  <a:srgbClr val="FFBE7D"/>
                </a:solidFill>
              </a:rPr>
              <a:t>4p</a:t>
            </a:r>
            <a:r>
              <a:rPr lang="en-GB" dirty="0">
                <a:solidFill>
                  <a:srgbClr val="FFBE7D"/>
                </a:solidFill>
              </a:rPr>
              <a:t> </a:t>
            </a:r>
          </a:p>
        </p:txBody>
      </p:sp>
      <p:sp>
        <p:nvSpPr>
          <p:cNvPr id="154" name="TextBox 153">
            <a:extLst>
              <a:ext uri="{FF2B5EF4-FFF2-40B4-BE49-F238E27FC236}">
                <a16:creationId xmlns:a16="http://schemas.microsoft.com/office/drawing/2014/main" id="{85F727E3-E19B-4652-96EB-C106B9F39038}"/>
              </a:ext>
            </a:extLst>
          </p:cNvPr>
          <p:cNvSpPr txBox="1"/>
          <p:nvPr/>
        </p:nvSpPr>
        <p:spPr>
          <a:xfrm>
            <a:off x="5571363" y="3516219"/>
            <a:ext cx="583820" cy="369332"/>
          </a:xfrm>
          <a:prstGeom prst="rect">
            <a:avLst/>
          </a:prstGeom>
          <a:noFill/>
          <a:ln w="28575">
            <a:noFill/>
          </a:ln>
        </p:spPr>
        <p:txBody>
          <a:bodyPr wrap="square" rtlCol="0">
            <a:spAutoFit/>
          </a:bodyPr>
          <a:lstStyle/>
          <a:p>
            <a:r>
              <a:rPr lang="en-GB" b="1" dirty="0">
                <a:solidFill>
                  <a:srgbClr val="81C0FF"/>
                </a:solidFill>
              </a:rPr>
              <a:t>3d</a:t>
            </a:r>
            <a:r>
              <a:rPr lang="en-GB" dirty="0">
                <a:solidFill>
                  <a:srgbClr val="81C0FF"/>
                </a:solidFill>
              </a:rPr>
              <a:t> </a:t>
            </a:r>
          </a:p>
        </p:txBody>
      </p:sp>
      <p:sp>
        <p:nvSpPr>
          <p:cNvPr id="155" name="TextBox 154">
            <a:extLst>
              <a:ext uri="{FF2B5EF4-FFF2-40B4-BE49-F238E27FC236}">
                <a16:creationId xmlns:a16="http://schemas.microsoft.com/office/drawing/2014/main" id="{E8D0272D-9A89-4AA4-87EE-680DCF8F7A1B}"/>
              </a:ext>
            </a:extLst>
          </p:cNvPr>
          <p:cNvSpPr txBox="1"/>
          <p:nvPr/>
        </p:nvSpPr>
        <p:spPr>
          <a:xfrm>
            <a:off x="6096272" y="2172999"/>
            <a:ext cx="583820" cy="369332"/>
          </a:xfrm>
          <a:prstGeom prst="rect">
            <a:avLst/>
          </a:prstGeom>
          <a:noFill/>
          <a:ln w="28575">
            <a:noFill/>
          </a:ln>
        </p:spPr>
        <p:txBody>
          <a:bodyPr wrap="square" rtlCol="0">
            <a:spAutoFit/>
          </a:bodyPr>
          <a:lstStyle/>
          <a:p>
            <a:r>
              <a:rPr lang="en-GB" b="1" dirty="0">
                <a:solidFill>
                  <a:srgbClr val="81C0FF"/>
                </a:solidFill>
              </a:rPr>
              <a:t>3d</a:t>
            </a:r>
            <a:r>
              <a:rPr lang="en-GB" dirty="0">
                <a:solidFill>
                  <a:srgbClr val="81C0FF"/>
                </a:solidFill>
              </a:rPr>
              <a:t> </a:t>
            </a:r>
          </a:p>
        </p:txBody>
      </p:sp>
      <p:sp>
        <p:nvSpPr>
          <p:cNvPr id="157" name="TextBox 156">
            <a:extLst>
              <a:ext uri="{FF2B5EF4-FFF2-40B4-BE49-F238E27FC236}">
                <a16:creationId xmlns:a16="http://schemas.microsoft.com/office/drawing/2014/main" id="{5B2AD610-B78B-4F2C-A3F0-4F8E9D548196}"/>
              </a:ext>
            </a:extLst>
          </p:cNvPr>
          <p:cNvSpPr txBox="1"/>
          <p:nvPr/>
        </p:nvSpPr>
        <p:spPr>
          <a:xfrm>
            <a:off x="6308409" y="1831000"/>
            <a:ext cx="583820" cy="369332"/>
          </a:xfrm>
          <a:prstGeom prst="rect">
            <a:avLst/>
          </a:prstGeom>
          <a:noFill/>
          <a:ln w="28575">
            <a:noFill/>
          </a:ln>
        </p:spPr>
        <p:txBody>
          <a:bodyPr wrap="square" rtlCol="0">
            <a:spAutoFit/>
          </a:bodyPr>
          <a:lstStyle/>
          <a:p>
            <a:r>
              <a:rPr lang="en-GB" b="1" dirty="0">
                <a:solidFill>
                  <a:srgbClr val="29FF29"/>
                </a:solidFill>
              </a:rPr>
              <a:t>4f</a:t>
            </a:r>
            <a:r>
              <a:rPr lang="en-GB" dirty="0">
                <a:solidFill>
                  <a:srgbClr val="81C0FF"/>
                </a:solidFill>
              </a:rPr>
              <a:t> </a:t>
            </a:r>
          </a:p>
        </p:txBody>
      </p:sp>
      <p:sp>
        <p:nvSpPr>
          <p:cNvPr id="158" name="TextBox 157">
            <a:extLst>
              <a:ext uri="{FF2B5EF4-FFF2-40B4-BE49-F238E27FC236}">
                <a16:creationId xmlns:a16="http://schemas.microsoft.com/office/drawing/2014/main" id="{1FA3AE8C-1A72-4566-AE5E-35D078512AB1}"/>
              </a:ext>
            </a:extLst>
          </p:cNvPr>
          <p:cNvSpPr txBox="1"/>
          <p:nvPr/>
        </p:nvSpPr>
        <p:spPr>
          <a:xfrm>
            <a:off x="126323" y="5657671"/>
            <a:ext cx="1725788" cy="1200329"/>
          </a:xfrm>
          <a:prstGeom prst="rect">
            <a:avLst/>
          </a:prstGeom>
          <a:noFill/>
          <a:ln w="28575">
            <a:noFill/>
          </a:ln>
        </p:spPr>
        <p:txBody>
          <a:bodyPr wrap="square" rtlCol="0">
            <a:spAutoFit/>
          </a:bodyPr>
          <a:lstStyle/>
          <a:p>
            <a:r>
              <a:rPr lang="en-GB" b="1" dirty="0">
                <a:solidFill>
                  <a:srgbClr val="0070C0"/>
                </a:solidFill>
              </a:rPr>
              <a:t>n – shell (energy level)</a:t>
            </a:r>
          </a:p>
          <a:p>
            <a:r>
              <a:rPr lang="en-GB" b="1" dirty="0">
                <a:solidFill>
                  <a:srgbClr val="FF66FF"/>
                </a:solidFill>
              </a:rPr>
              <a:t>s</a:t>
            </a:r>
            <a:r>
              <a:rPr lang="en-GB" b="1" dirty="0">
                <a:solidFill>
                  <a:srgbClr val="0070C0"/>
                </a:solidFill>
              </a:rPr>
              <a:t>, </a:t>
            </a:r>
            <a:r>
              <a:rPr lang="en-GB" b="1" dirty="0">
                <a:solidFill>
                  <a:srgbClr val="FFBE7D"/>
                </a:solidFill>
              </a:rPr>
              <a:t>p</a:t>
            </a:r>
            <a:r>
              <a:rPr lang="en-GB" b="1" dirty="0">
                <a:solidFill>
                  <a:srgbClr val="0070C0"/>
                </a:solidFill>
              </a:rPr>
              <a:t>, </a:t>
            </a:r>
            <a:r>
              <a:rPr lang="en-GB" b="1" dirty="0">
                <a:solidFill>
                  <a:srgbClr val="81C0FF"/>
                </a:solidFill>
              </a:rPr>
              <a:t>d</a:t>
            </a:r>
            <a:r>
              <a:rPr lang="en-GB" b="1" dirty="0">
                <a:solidFill>
                  <a:srgbClr val="0070C0"/>
                </a:solidFill>
              </a:rPr>
              <a:t>, </a:t>
            </a:r>
            <a:r>
              <a:rPr lang="en-GB" b="1" dirty="0">
                <a:solidFill>
                  <a:srgbClr val="29FF29"/>
                </a:solidFill>
              </a:rPr>
              <a:t>f</a:t>
            </a:r>
            <a:r>
              <a:rPr lang="en-GB" b="1" dirty="0">
                <a:solidFill>
                  <a:srgbClr val="0070C0"/>
                </a:solidFill>
              </a:rPr>
              <a:t> – subshells </a:t>
            </a:r>
            <a:r>
              <a:rPr lang="en-GB" dirty="0"/>
              <a:t> </a:t>
            </a:r>
          </a:p>
        </p:txBody>
      </p:sp>
      <p:sp>
        <p:nvSpPr>
          <p:cNvPr id="159" name="TextBox 158">
            <a:extLst>
              <a:ext uri="{FF2B5EF4-FFF2-40B4-BE49-F238E27FC236}">
                <a16:creationId xmlns:a16="http://schemas.microsoft.com/office/drawing/2014/main" id="{333B3A85-6DA8-4019-A096-9655F6F0D765}"/>
              </a:ext>
            </a:extLst>
          </p:cNvPr>
          <p:cNvSpPr txBox="1"/>
          <p:nvPr/>
        </p:nvSpPr>
        <p:spPr>
          <a:xfrm>
            <a:off x="6516235" y="1202697"/>
            <a:ext cx="540533" cy="5355312"/>
          </a:xfrm>
          <a:prstGeom prst="rect">
            <a:avLst/>
          </a:prstGeom>
          <a:noFill/>
        </p:spPr>
        <p:txBody>
          <a:bodyPr wrap="none" rtlCol="0">
            <a:spAutoFit/>
          </a:bodyPr>
          <a:lstStyle/>
          <a:p>
            <a:r>
              <a:rPr lang="en-GB" dirty="0"/>
              <a:t>H:</a:t>
            </a:r>
          </a:p>
          <a:p>
            <a:r>
              <a:rPr lang="en-GB" dirty="0"/>
              <a:t>He:</a:t>
            </a:r>
          </a:p>
          <a:p>
            <a:r>
              <a:rPr lang="en-GB" dirty="0"/>
              <a:t>Li:</a:t>
            </a:r>
          </a:p>
          <a:p>
            <a:r>
              <a:rPr lang="en-GB" dirty="0"/>
              <a:t>Be:</a:t>
            </a:r>
          </a:p>
          <a:p>
            <a:r>
              <a:rPr lang="en-GB" dirty="0"/>
              <a:t>B:</a:t>
            </a:r>
          </a:p>
          <a:p>
            <a:r>
              <a:rPr lang="en-GB" dirty="0"/>
              <a:t>C:</a:t>
            </a:r>
          </a:p>
          <a:p>
            <a:r>
              <a:rPr lang="en-GB" dirty="0"/>
              <a:t>N:</a:t>
            </a:r>
          </a:p>
          <a:p>
            <a:r>
              <a:rPr lang="en-GB" dirty="0"/>
              <a:t>O:</a:t>
            </a:r>
          </a:p>
          <a:p>
            <a:r>
              <a:rPr lang="en-GB" dirty="0"/>
              <a:t>F:</a:t>
            </a:r>
          </a:p>
          <a:p>
            <a:r>
              <a:rPr lang="en-GB" dirty="0"/>
              <a:t>Ne:</a:t>
            </a:r>
          </a:p>
          <a:p>
            <a:r>
              <a:rPr lang="en-GB" dirty="0"/>
              <a:t>Na:</a:t>
            </a:r>
          </a:p>
          <a:p>
            <a:r>
              <a:rPr lang="en-GB" dirty="0"/>
              <a:t>Mg:</a:t>
            </a:r>
          </a:p>
          <a:p>
            <a:r>
              <a:rPr lang="en-GB" dirty="0"/>
              <a:t>Al:</a:t>
            </a:r>
          </a:p>
          <a:p>
            <a:r>
              <a:rPr lang="en-GB" dirty="0"/>
              <a:t>Si:</a:t>
            </a:r>
          </a:p>
          <a:p>
            <a:r>
              <a:rPr lang="en-GB" dirty="0"/>
              <a:t>P:</a:t>
            </a:r>
          </a:p>
          <a:p>
            <a:r>
              <a:rPr lang="en-GB" dirty="0"/>
              <a:t>S:</a:t>
            </a:r>
          </a:p>
          <a:p>
            <a:r>
              <a:rPr lang="en-GB" dirty="0"/>
              <a:t>Cl:</a:t>
            </a:r>
          </a:p>
          <a:p>
            <a:r>
              <a:rPr lang="en-GB" dirty="0" err="1"/>
              <a:t>Ar</a:t>
            </a:r>
            <a:r>
              <a:rPr lang="en-GB" dirty="0"/>
              <a:t>:</a:t>
            </a:r>
          </a:p>
          <a:p>
            <a:endParaRPr lang="en-GB" dirty="0"/>
          </a:p>
        </p:txBody>
      </p:sp>
      <p:sp>
        <p:nvSpPr>
          <p:cNvPr id="161" name="TextBox 160">
            <a:extLst>
              <a:ext uri="{FF2B5EF4-FFF2-40B4-BE49-F238E27FC236}">
                <a16:creationId xmlns:a16="http://schemas.microsoft.com/office/drawing/2014/main" id="{186EF815-7630-4BA0-9057-557F4D593C3B}"/>
              </a:ext>
            </a:extLst>
          </p:cNvPr>
          <p:cNvSpPr txBox="1"/>
          <p:nvPr/>
        </p:nvSpPr>
        <p:spPr>
          <a:xfrm>
            <a:off x="6905220" y="1221339"/>
            <a:ext cx="473206" cy="369332"/>
          </a:xfrm>
          <a:prstGeom prst="rect">
            <a:avLst/>
          </a:prstGeom>
          <a:noFill/>
        </p:spPr>
        <p:txBody>
          <a:bodyPr wrap="none" rtlCol="0">
            <a:spAutoFit/>
          </a:bodyPr>
          <a:lstStyle/>
          <a:p>
            <a:r>
              <a:rPr lang="en-GB" dirty="0">
                <a:solidFill>
                  <a:srgbClr val="0070C0"/>
                </a:solidFill>
              </a:rPr>
              <a:t>1</a:t>
            </a:r>
            <a:r>
              <a:rPr lang="en-GB" dirty="0">
                <a:solidFill>
                  <a:srgbClr val="FF66FF"/>
                </a:solidFill>
              </a:rPr>
              <a:t>s</a:t>
            </a:r>
            <a:r>
              <a:rPr lang="en-GB" baseline="30000" dirty="0"/>
              <a:t>1</a:t>
            </a:r>
          </a:p>
        </p:txBody>
      </p:sp>
      <p:sp>
        <p:nvSpPr>
          <p:cNvPr id="162" name="TextBox 161">
            <a:extLst>
              <a:ext uri="{FF2B5EF4-FFF2-40B4-BE49-F238E27FC236}">
                <a16:creationId xmlns:a16="http://schemas.microsoft.com/office/drawing/2014/main" id="{CEA0164E-BA72-4832-B4D6-3C22352B680A}"/>
              </a:ext>
            </a:extLst>
          </p:cNvPr>
          <p:cNvSpPr txBox="1"/>
          <p:nvPr/>
        </p:nvSpPr>
        <p:spPr>
          <a:xfrm>
            <a:off x="6925560" y="1498743"/>
            <a:ext cx="473206" cy="369332"/>
          </a:xfrm>
          <a:prstGeom prst="rect">
            <a:avLst/>
          </a:prstGeom>
          <a:noFill/>
        </p:spPr>
        <p:txBody>
          <a:bodyPr wrap="none" rtlCol="0">
            <a:spAutoFit/>
          </a:bodyPr>
          <a:lstStyle/>
          <a:p>
            <a:r>
              <a:rPr lang="en-GB" dirty="0">
                <a:solidFill>
                  <a:srgbClr val="0070C0"/>
                </a:solidFill>
              </a:rPr>
              <a:t>1</a:t>
            </a:r>
            <a:r>
              <a:rPr lang="en-GB" dirty="0">
                <a:solidFill>
                  <a:srgbClr val="FF66FF"/>
                </a:solidFill>
              </a:rPr>
              <a:t>s</a:t>
            </a:r>
            <a:r>
              <a:rPr lang="en-GB" baseline="30000" dirty="0"/>
              <a:t>2</a:t>
            </a:r>
          </a:p>
        </p:txBody>
      </p:sp>
      <p:sp>
        <p:nvSpPr>
          <p:cNvPr id="163" name="TextBox 162">
            <a:extLst>
              <a:ext uri="{FF2B5EF4-FFF2-40B4-BE49-F238E27FC236}">
                <a16:creationId xmlns:a16="http://schemas.microsoft.com/office/drawing/2014/main" id="{AEDCD502-A5A9-466E-8B8B-E0129D032232}"/>
              </a:ext>
            </a:extLst>
          </p:cNvPr>
          <p:cNvSpPr txBox="1"/>
          <p:nvPr/>
        </p:nvSpPr>
        <p:spPr>
          <a:xfrm>
            <a:off x="8864599" y="1253691"/>
            <a:ext cx="540533" cy="5078313"/>
          </a:xfrm>
          <a:prstGeom prst="rect">
            <a:avLst/>
          </a:prstGeom>
          <a:noFill/>
        </p:spPr>
        <p:txBody>
          <a:bodyPr wrap="none" rtlCol="0">
            <a:spAutoFit/>
          </a:bodyPr>
          <a:lstStyle/>
          <a:p>
            <a:r>
              <a:rPr lang="en-GB" dirty="0"/>
              <a:t>K:</a:t>
            </a:r>
          </a:p>
          <a:p>
            <a:r>
              <a:rPr lang="en-GB" dirty="0"/>
              <a:t>Ca:</a:t>
            </a:r>
          </a:p>
          <a:p>
            <a:r>
              <a:rPr lang="en-GB" dirty="0"/>
              <a:t>Sc</a:t>
            </a:r>
          </a:p>
          <a:p>
            <a:r>
              <a:rPr lang="en-GB" dirty="0" err="1"/>
              <a:t>Ti</a:t>
            </a:r>
            <a:r>
              <a:rPr lang="en-GB" dirty="0"/>
              <a:t>:</a:t>
            </a:r>
          </a:p>
          <a:p>
            <a:r>
              <a:rPr lang="en-GB" dirty="0"/>
              <a:t>V:</a:t>
            </a:r>
          </a:p>
          <a:p>
            <a:r>
              <a:rPr lang="en-GB" dirty="0"/>
              <a:t>Cr:</a:t>
            </a:r>
          </a:p>
          <a:p>
            <a:r>
              <a:rPr lang="en-GB" dirty="0"/>
              <a:t>Mn:</a:t>
            </a:r>
          </a:p>
          <a:p>
            <a:r>
              <a:rPr lang="en-GB" dirty="0"/>
              <a:t>Fe:</a:t>
            </a:r>
          </a:p>
          <a:p>
            <a:r>
              <a:rPr lang="en-GB" dirty="0"/>
              <a:t>Co:</a:t>
            </a:r>
          </a:p>
          <a:p>
            <a:r>
              <a:rPr lang="en-GB" dirty="0"/>
              <a:t>Ni:</a:t>
            </a:r>
          </a:p>
          <a:p>
            <a:r>
              <a:rPr lang="en-GB" dirty="0"/>
              <a:t>Cu:</a:t>
            </a:r>
          </a:p>
          <a:p>
            <a:r>
              <a:rPr lang="en-GB" dirty="0"/>
              <a:t>Zn:</a:t>
            </a:r>
          </a:p>
          <a:p>
            <a:r>
              <a:rPr lang="en-GB" dirty="0"/>
              <a:t>Ga:</a:t>
            </a:r>
          </a:p>
          <a:p>
            <a:r>
              <a:rPr lang="en-GB" dirty="0"/>
              <a:t>Ge:</a:t>
            </a:r>
          </a:p>
          <a:p>
            <a:r>
              <a:rPr lang="en-GB" dirty="0"/>
              <a:t>As:</a:t>
            </a:r>
          </a:p>
          <a:p>
            <a:r>
              <a:rPr lang="en-GB" dirty="0"/>
              <a:t>Se:</a:t>
            </a:r>
          </a:p>
          <a:p>
            <a:r>
              <a:rPr lang="en-GB" dirty="0"/>
              <a:t>Br:</a:t>
            </a:r>
          </a:p>
          <a:p>
            <a:r>
              <a:rPr lang="en-GB" dirty="0"/>
              <a:t>Kr: </a:t>
            </a:r>
          </a:p>
        </p:txBody>
      </p:sp>
      <p:sp>
        <p:nvSpPr>
          <p:cNvPr id="164" name="TextBox 163">
            <a:extLst>
              <a:ext uri="{FF2B5EF4-FFF2-40B4-BE49-F238E27FC236}">
                <a16:creationId xmlns:a16="http://schemas.microsoft.com/office/drawing/2014/main" id="{41CB074D-B645-49F6-8BE2-EDDB7C910607}"/>
              </a:ext>
            </a:extLst>
          </p:cNvPr>
          <p:cNvSpPr txBox="1"/>
          <p:nvPr/>
        </p:nvSpPr>
        <p:spPr>
          <a:xfrm>
            <a:off x="6928328" y="1758183"/>
            <a:ext cx="803425" cy="369332"/>
          </a:xfrm>
          <a:prstGeom prst="rect">
            <a:avLst/>
          </a:prstGeom>
          <a:noFill/>
        </p:spPr>
        <p:txBody>
          <a:bodyPr wrap="none" rtlCol="0">
            <a:spAutoFit/>
          </a:bodyPr>
          <a:lstStyle/>
          <a:p>
            <a:r>
              <a:rPr lang="en-GB" dirty="0">
                <a:solidFill>
                  <a:srgbClr val="0070C0"/>
                </a:solidFill>
              </a:rPr>
              <a:t>1</a:t>
            </a:r>
            <a:r>
              <a:rPr lang="en-GB" dirty="0">
                <a:solidFill>
                  <a:srgbClr val="FF66FF"/>
                </a:solidFill>
              </a:rPr>
              <a:t>s</a:t>
            </a:r>
            <a:r>
              <a:rPr lang="en-GB" baseline="30000" dirty="0"/>
              <a:t>2 </a:t>
            </a:r>
            <a:r>
              <a:rPr lang="en-GB" dirty="0">
                <a:solidFill>
                  <a:srgbClr val="0070C0"/>
                </a:solidFill>
              </a:rPr>
              <a:t>2</a:t>
            </a:r>
            <a:r>
              <a:rPr lang="en-GB" dirty="0">
                <a:solidFill>
                  <a:srgbClr val="FF66FF"/>
                </a:solidFill>
              </a:rPr>
              <a:t>s</a:t>
            </a:r>
            <a:r>
              <a:rPr lang="en-GB" baseline="30000" dirty="0"/>
              <a:t>1</a:t>
            </a:r>
          </a:p>
        </p:txBody>
      </p:sp>
      <p:sp>
        <p:nvSpPr>
          <p:cNvPr id="165" name="TextBox 164">
            <a:extLst>
              <a:ext uri="{FF2B5EF4-FFF2-40B4-BE49-F238E27FC236}">
                <a16:creationId xmlns:a16="http://schemas.microsoft.com/office/drawing/2014/main" id="{1CCA5766-50EF-44D1-A6B3-AD3CCC0F103C}"/>
              </a:ext>
            </a:extLst>
          </p:cNvPr>
          <p:cNvSpPr txBox="1"/>
          <p:nvPr/>
        </p:nvSpPr>
        <p:spPr>
          <a:xfrm>
            <a:off x="6961876" y="2051155"/>
            <a:ext cx="803425" cy="369332"/>
          </a:xfrm>
          <a:prstGeom prst="rect">
            <a:avLst/>
          </a:prstGeom>
          <a:noFill/>
        </p:spPr>
        <p:txBody>
          <a:bodyPr wrap="square" rtlCol="0">
            <a:spAutoFit/>
          </a:bodyPr>
          <a:lstStyle/>
          <a:p>
            <a:r>
              <a:rPr lang="en-GB" dirty="0">
                <a:solidFill>
                  <a:srgbClr val="0070C0"/>
                </a:solidFill>
              </a:rPr>
              <a:t>1</a:t>
            </a:r>
            <a:r>
              <a:rPr lang="en-GB" dirty="0">
                <a:solidFill>
                  <a:srgbClr val="FF66FF"/>
                </a:solidFill>
              </a:rPr>
              <a:t>s</a:t>
            </a:r>
            <a:r>
              <a:rPr lang="en-GB" baseline="30000" dirty="0"/>
              <a:t>2 </a:t>
            </a:r>
            <a:r>
              <a:rPr lang="en-GB" dirty="0">
                <a:solidFill>
                  <a:srgbClr val="0070C0"/>
                </a:solidFill>
              </a:rPr>
              <a:t>2</a:t>
            </a:r>
            <a:r>
              <a:rPr lang="en-GB" dirty="0">
                <a:solidFill>
                  <a:srgbClr val="FF66FF"/>
                </a:solidFill>
              </a:rPr>
              <a:t>s</a:t>
            </a:r>
            <a:r>
              <a:rPr lang="en-GB" baseline="30000" dirty="0"/>
              <a:t>2</a:t>
            </a:r>
          </a:p>
        </p:txBody>
      </p:sp>
      <p:sp>
        <p:nvSpPr>
          <p:cNvPr id="166" name="TextBox 165">
            <a:extLst>
              <a:ext uri="{FF2B5EF4-FFF2-40B4-BE49-F238E27FC236}">
                <a16:creationId xmlns:a16="http://schemas.microsoft.com/office/drawing/2014/main" id="{DAA52DF5-208E-4FA4-A859-B1190A5554A3}"/>
              </a:ext>
            </a:extLst>
          </p:cNvPr>
          <p:cNvSpPr txBox="1"/>
          <p:nvPr/>
        </p:nvSpPr>
        <p:spPr>
          <a:xfrm>
            <a:off x="6974218" y="2297850"/>
            <a:ext cx="1339588" cy="369332"/>
          </a:xfrm>
          <a:prstGeom prst="rect">
            <a:avLst/>
          </a:prstGeom>
          <a:noFill/>
        </p:spPr>
        <p:txBody>
          <a:bodyPr wrap="square" rtlCol="0">
            <a:spAutoFit/>
          </a:bodyPr>
          <a:lstStyle/>
          <a:p>
            <a:r>
              <a:rPr lang="en-GB" dirty="0">
                <a:solidFill>
                  <a:srgbClr val="0070C0"/>
                </a:solidFill>
              </a:rPr>
              <a:t>1</a:t>
            </a:r>
            <a:r>
              <a:rPr lang="en-GB" dirty="0">
                <a:solidFill>
                  <a:srgbClr val="FF66FF"/>
                </a:solidFill>
              </a:rPr>
              <a:t>s</a:t>
            </a:r>
            <a:r>
              <a:rPr lang="en-GB" baseline="30000" dirty="0"/>
              <a:t>2 </a:t>
            </a:r>
            <a:r>
              <a:rPr lang="en-GB" dirty="0">
                <a:solidFill>
                  <a:srgbClr val="0070C0"/>
                </a:solidFill>
              </a:rPr>
              <a:t>2</a:t>
            </a:r>
            <a:r>
              <a:rPr lang="en-GB" dirty="0">
                <a:solidFill>
                  <a:srgbClr val="FF66FF"/>
                </a:solidFill>
              </a:rPr>
              <a:t>s</a:t>
            </a:r>
            <a:r>
              <a:rPr lang="en-GB" baseline="30000" dirty="0"/>
              <a:t>2 </a:t>
            </a:r>
            <a:r>
              <a:rPr lang="en-GB" dirty="0">
                <a:solidFill>
                  <a:srgbClr val="0070C0"/>
                </a:solidFill>
              </a:rPr>
              <a:t>2</a:t>
            </a:r>
            <a:r>
              <a:rPr lang="en-GB" dirty="0">
                <a:solidFill>
                  <a:srgbClr val="FFBE7D"/>
                </a:solidFill>
              </a:rPr>
              <a:t>p</a:t>
            </a:r>
            <a:r>
              <a:rPr lang="en-GB" baseline="30000" dirty="0"/>
              <a:t>1</a:t>
            </a:r>
          </a:p>
        </p:txBody>
      </p:sp>
      <p:sp>
        <p:nvSpPr>
          <p:cNvPr id="167" name="TextBox 166">
            <a:extLst>
              <a:ext uri="{FF2B5EF4-FFF2-40B4-BE49-F238E27FC236}">
                <a16:creationId xmlns:a16="http://schemas.microsoft.com/office/drawing/2014/main" id="{2815337E-3E00-4389-A49C-9AB22D185234}"/>
              </a:ext>
            </a:extLst>
          </p:cNvPr>
          <p:cNvSpPr txBox="1"/>
          <p:nvPr/>
        </p:nvSpPr>
        <p:spPr>
          <a:xfrm>
            <a:off x="6925560" y="2590822"/>
            <a:ext cx="1339588" cy="369332"/>
          </a:xfrm>
          <a:prstGeom prst="rect">
            <a:avLst/>
          </a:prstGeom>
          <a:noFill/>
        </p:spPr>
        <p:txBody>
          <a:bodyPr wrap="square" rtlCol="0">
            <a:spAutoFit/>
          </a:bodyPr>
          <a:lstStyle/>
          <a:p>
            <a:r>
              <a:rPr lang="en-GB" dirty="0">
                <a:solidFill>
                  <a:srgbClr val="0070C0"/>
                </a:solidFill>
              </a:rPr>
              <a:t>1</a:t>
            </a:r>
            <a:r>
              <a:rPr lang="en-GB" dirty="0">
                <a:solidFill>
                  <a:srgbClr val="FF66FF"/>
                </a:solidFill>
              </a:rPr>
              <a:t>s</a:t>
            </a:r>
            <a:r>
              <a:rPr lang="en-GB" baseline="30000" dirty="0"/>
              <a:t>2 </a:t>
            </a:r>
            <a:r>
              <a:rPr lang="en-GB" dirty="0">
                <a:solidFill>
                  <a:srgbClr val="0070C0"/>
                </a:solidFill>
              </a:rPr>
              <a:t>2</a:t>
            </a:r>
            <a:r>
              <a:rPr lang="en-GB" dirty="0">
                <a:solidFill>
                  <a:srgbClr val="FF66FF"/>
                </a:solidFill>
              </a:rPr>
              <a:t>s</a:t>
            </a:r>
            <a:r>
              <a:rPr lang="en-GB" baseline="30000" dirty="0"/>
              <a:t>2 </a:t>
            </a:r>
            <a:r>
              <a:rPr lang="en-GB" dirty="0">
                <a:solidFill>
                  <a:srgbClr val="0070C0"/>
                </a:solidFill>
              </a:rPr>
              <a:t>2</a:t>
            </a:r>
            <a:r>
              <a:rPr lang="en-GB" dirty="0">
                <a:solidFill>
                  <a:srgbClr val="FFBE7D"/>
                </a:solidFill>
              </a:rPr>
              <a:t>p</a:t>
            </a:r>
            <a:r>
              <a:rPr lang="en-GB" baseline="30000" dirty="0"/>
              <a:t>2</a:t>
            </a:r>
          </a:p>
        </p:txBody>
      </p:sp>
      <p:sp>
        <p:nvSpPr>
          <p:cNvPr id="168" name="TextBox 167">
            <a:extLst>
              <a:ext uri="{FF2B5EF4-FFF2-40B4-BE49-F238E27FC236}">
                <a16:creationId xmlns:a16="http://schemas.microsoft.com/office/drawing/2014/main" id="{317E03B3-D051-42F5-8A46-273233DE06FD}"/>
              </a:ext>
            </a:extLst>
          </p:cNvPr>
          <p:cNvSpPr txBox="1"/>
          <p:nvPr/>
        </p:nvSpPr>
        <p:spPr>
          <a:xfrm>
            <a:off x="6891478" y="2835157"/>
            <a:ext cx="1339588" cy="369332"/>
          </a:xfrm>
          <a:prstGeom prst="rect">
            <a:avLst/>
          </a:prstGeom>
          <a:noFill/>
        </p:spPr>
        <p:txBody>
          <a:bodyPr wrap="square" rtlCol="0">
            <a:spAutoFit/>
          </a:bodyPr>
          <a:lstStyle/>
          <a:p>
            <a:r>
              <a:rPr lang="en-GB" dirty="0">
                <a:solidFill>
                  <a:srgbClr val="0070C0"/>
                </a:solidFill>
              </a:rPr>
              <a:t>1</a:t>
            </a:r>
            <a:r>
              <a:rPr lang="en-GB" dirty="0">
                <a:solidFill>
                  <a:srgbClr val="FF66FF"/>
                </a:solidFill>
              </a:rPr>
              <a:t>s</a:t>
            </a:r>
            <a:r>
              <a:rPr lang="en-GB" baseline="30000" dirty="0"/>
              <a:t>2 </a:t>
            </a:r>
            <a:r>
              <a:rPr lang="en-GB" dirty="0">
                <a:solidFill>
                  <a:srgbClr val="0070C0"/>
                </a:solidFill>
              </a:rPr>
              <a:t>2</a:t>
            </a:r>
            <a:r>
              <a:rPr lang="en-GB" dirty="0">
                <a:solidFill>
                  <a:srgbClr val="FF66FF"/>
                </a:solidFill>
              </a:rPr>
              <a:t>s</a:t>
            </a:r>
            <a:r>
              <a:rPr lang="en-GB" baseline="30000" dirty="0"/>
              <a:t>2 </a:t>
            </a:r>
            <a:r>
              <a:rPr lang="en-GB" dirty="0">
                <a:solidFill>
                  <a:srgbClr val="0070C0"/>
                </a:solidFill>
              </a:rPr>
              <a:t>2</a:t>
            </a:r>
            <a:r>
              <a:rPr lang="en-GB" dirty="0">
                <a:solidFill>
                  <a:srgbClr val="FFBE7D"/>
                </a:solidFill>
              </a:rPr>
              <a:t>p</a:t>
            </a:r>
            <a:r>
              <a:rPr lang="en-GB" baseline="30000" dirty="0"/>
              <a:t>3</a:t>
            </a:r>
          </a:p>
        </p:txBody>
      </p:sp>
      <p:sp>
        <p:nvSpPr>
          <p:cNvPr id="169" name="TextBox 168">
            <a:extLst>
              <a:ext uri="{FF2B5EF4-FFF2-40B4-BE49-F238E27FC236}">
                <a16:creationId xmlns:a16="http://schemas.microsoft.com/office/drawing/2014/main" id="{0A735CEB-2FA1-43CF-8A65-9EF97F266E1F}"/>
              </a:ext>
            </a:extLst>
          </p:cNvPr>
          <p:cNvSpPr txBox="1"/>
          <p:nvPr/>
        </p:nvSpPr>
        <p:spPr>
          <a:xfrm>
            <a:off x="6921339" y="3175092"/>
            <a:ext cx="1339588" cy="369332"/>
          </a:xfrm>
          <a:prstGeom prst="rect">
            <a:avLst/>
          </a:prstGeom>
          <a:noFill/>
        </p:spPr>
        <p:txBody>
          <a:bodyPr wrap="square" rtlCol="0">
            <a:spAutoFit/>
          </a:bodyPr>
          <a:lstStyle/>
          <a:p>
            <a:r>
              <a:rPr lang="en-GB" dirty="0">
                <a:solidFill>
                  <a:srgbClr val="0070C0"/>
                </a:solidFill>
              </a:rPr>
              <a:t>1</a:t>
            </a:r>
            <a:r>
              <a:rPr lang="en-GB" dirty="0">
                <a:solidFill>
                  <a:srgbClr val="FF66FF"/>
                </a:solidFill>
              </a:rPr>
              <a:t>s</a:t>
            </a:r>
            <a:r>
              <a:rPr lang="en-GB" baseline="30000" dirty="0"/>
              <a:t>2 </a:t>
            </a:r>
            <a:r>
              <a:rPr lang="en-GB" dirty="0">
                <a:solidFill>
                  <a:srgbClr val="0070C0"/>
                </a:solidFill>
              </a:rPr>
              <a:t>2</a:t>
            </a:r>
            <a:r>
              <a:rPr lang="en-GB" dirty="0">
                <a:solidFill>
                  <a:srgbClr val="FF66FF"/>
                </a:solidFill>
              </a:rPr>
              <a:t>s</a:t>
            </a:r>
            <a:r>
              <a:rPr lang="en-GB" baseline="30000" dirty="0"/>
              <a:t>2 </a:t>
            </a:r>
            <a:r>
              <a:rPr lang="en-GB" dirty="0">
                <a:solidFill>
                  <a:srgbClr val="0070C0"/>
                </a:solidFill>
              </a:rPr>
              <a:t>2</a:t>
            </a:r>
            <a:r>
              <a:rPr lang="en-GB" dirty="0">
                <a:solidFill>
                  <a:srgbClr val="FFBE7D"/>
                </a:solidFill>
              </a:rPr>
              <a:t>p</a:t>
            </a:r>
            <a:r>
              <a:rPr lang="en-GB" baseline="30000" dirty="0"/>
              <a:t>4</a:t>
            </a:r>
          </a:p>
        </p:txBody>
      </p:sp>
      <p:sp>
        <p:nvSpPr>
          <p:cNvPr id="170" name="TextBox 169">
            <a:extLst>
              <a:ext uri="{FF2B5EF4-FFF2-40B4-BE49-F238E27FC236}">
                <a16:creationId xmlns:a16="http://schemas.microsoft.com/office/drawing/2014/main" id="{BD664E73-F86B-470D-B82A-059D10BC2593}"/>
              </a:ext>
            </a:extLst>
          </p:cNvPr>
          <p:cNvSpPr txBox="1"/>
          <p:nvPr/>
        </p:nvSpPr>
        <p:spPr>
          <a:xfrm>
            <a:off x="6914024" y="3435152"/>
            <a:ext cx="1339588" cy="369332"/>
          </a:xfrm>
          <a:prstGeom prst="rect">
            <a:avLst/>
          </a:prstGeom>
          <a:noFill/>
        </p:spPr>
        <p:txBody>
          <a:bodyPr wrap="square" rtlCol="0">
            <a:spAutoFit/>
          </a:bodyPr>
          <a:lstStyle/>
          <a:p>
            <a:r>
              <a:rPr lang="en-GB" dirty="0">
                <a:solidFill>
                  <a:srgbClr val="0070C0"/>
                </a:solidFill>
              </a:rPr>
              <a:t>1</a:t>
            </a:r>
            <a:r>
              <a:rPr lang="en-GB" dirty="0">
                <a:solidFill>
                  <a:srgbClr val="FF66FF"/>
                </a:solidFill>
              </a:rPr>
              <a:t>s</a:t>
            </a:r>
            <a:r>
              <a:rPr lang="en-GB" baseline="30000" dirty="0"/>
              <a:t>2 </a:t>
            </a:r>
            <a:r>
              <a:rPr lang="en-GB" dirty="0">
                <a:solidFill>
                  <a:srgbClr val="0070C0"/>
                </a:solidFill>
              </a:rPr>
              <a:t>2</a:t>
            </a:r>
            <a:r>
              <a:rPr lang="en-GB" dirty="0">
                <a:solidFill>
                  <a:srgbClr val="FF66FF"/>
                </a:solidFill>
              </a:rPr>
              <a:t>s</a:t>
            </a:r>
            <a:r>
              <a:rPr lang="en-GB" baseline="30000" dirty="0"/>
              <a:t>2 </a:t>
            </a:r>
            <a:r>
              <a:rPr lang="en-GB" dirty="0">
                <a:solidFill>
                  <a:srgbClr val="0070C0"/>
                </a:solidFill>
              </a:rPr>
              <a:t>2</a:t>
            </a:r>
            <a:r>
              <a:rPr lang="en-GB" dirty="0">
                <a:solidFill>
                  <a:srgbClr val="FFBE7D"/>
                </a:solidFill>
              </a:rPr>
              <a:t>p</a:t>
            </a:r>
            <a:r>
              <a:rPr lang="en-GB" baseline="30000" dirty="0"/>
              <a:t>5</a:t>
            </a:r>
          </a:p>
        </p:txBody>
      </p:sp>
      <p:sp>
        <p:nvSpPr>
          <p:cNvPr id="171" name="TextBox 170">
            <a:extLst>
              <a:ext uri="{FF2B5EF4-FFF2-40B4-BE49-F238E27FC236}">
                <a16:creationId xmlns:a16="http://schemas.microsoft.com/office/drawing/2014/main" id="{78CA3ADD-06CB-4AE8-ADB9-3BCA60526D96}"/>
              </a:ext>
            </a:extLst>
          </p:cNvPr>
          <p:cNvSpPr txBox="1"/>
          <p:nvPr/>
        </p:nvSpPr>
        <p:spPr>
          <a:xfrm>
            <a:off x="6914024" y="3678556"/>
            <a:ext cx="1339588" cy="369332"/>
          </a:xfrm>
          <a:prstGeom prst="rect">
            <a:avLst/>
          </a:prstGeom>
          <a:noFill/>
        </p:spPr>
        <p:txBody>
          <a:bodyPr wrap="square" rtlCol="0">
            <a:spAutoFit/>
          </a:bodyPr>
          <a:lstStyle/>
          <a:p>
            <a:r>
              <a:rPr lang="en-GB" dirty="0">
                <a:solidFill>
                  <a:srgbClr val="0070C0"/>
                </a:solidFill>
              </a:rPr>
              <a:t>1</a:t>
            </a:r>
            <a:r>
              <a:rPr lang="en-GB" dirty="0">
                <a:solidFill>
                  <a:srgbClr val="FF66FF"/>
                </a:solidFill>
              </a:rPr>
              <a:t>s</a:t>
            </a:r>
            <a:r>
              <a:rPr lang="en-GB" baseline="30000" dirty="0"/>
              <a:t>2 </a:t>
            </a:r>
            <a:r>
              <a:rPr lang="en-GB" dirty="0">
                <a:solidFill>
                  <a:srgbClr val="0070C0"/>
                </a:solidFill>
              </a:rPr>
              <a:t>2</a:t>
            </a:r>
            <a:r>
              <a:rPr lang="en-GB" dirty="0">
                <a:solidFill>
                  <a:srgbClr val="FF66FF"/>
                </a:solidFill>
              </a:rPr>
              <a:t>s</a:t>
            </a:r>
            <a:r>
              <a:rPr lang="en-GB" baseline="30000" dirty="0"/>
              <a:t>2 </a:t>
            </a:r>
            <a:r>
              <a:rPr lang="en-GB" dirty="0">
                <a:solidFill>
                  <a:srgbClr val="0070C0"/>
                </a:solidFill>
              </a:rPr>
              <a:t>2</a:t>
            </a:r>
            <a:r>
              <a:rPr lang="en-GB" dirty="0">
                <a:solidFill>
                  <a:srgbClr val="FFBE7D"/>
                </a:solidFill>
              </a:rPr>
              <a:t>p</a:t>
            </a:r>
            <a:r>
              <a:rPr lang="en-GB" baseline="30000" dirty="0"/>
              <a:t>6</a:t>
            </a:r>
          </a:p>
        </p:txBody>
      </p:sp>
      <p:sp>
        <p:nvSpPr>
          <p:cNvPr id="172" name="TextBox 171">
            <a:extLst>
              <a:ext uri="{FF2B5EF4-FFF2-40B4-BE49-F238E27FC236}">
                <a16:creationId xmlns:a16="http://schemas.microsoft.com/office/drawing/2014/main" id="{A8C47469-3865-420B-A600-40F69C36F62D}"/>
              </a:ext>
            </a:extLst>
          </p:cNvPr>
          <p:cNvSpPr txBox="1"/>
          <p:nvPr/>
        </p:nvSpPr>
        <p:spPr>
          <a:xfrm>
            <a:off x="6927344" y="3938651"/>
            <a:ext cx="1657561" cy="369332"/>
          </a:xfrm>
          <a:prstGeom prst="rect">
            <a:avLst/>
          </a:prstGeom>
          <a:noFill/>
        </p:spPr>
        <p:txBody>
          <a:bodyPr wrap="square" rtlCol="0">
            <a:spAutoFit/>
          </a:bodyPr>
          <a:lstStyle/>
          <a:p>
            <a:r>
              <a:rPr lang="en-GB" dirty="0">
                <a:solidFill>
                  <a:srgbClr val="0070C0"/>
                </a:solidFill>
              </a:rPr>
              <a:t>1</a:t>
            </a:r>
            <a:r>
              <a:rPr lang="en-GB" dirty="0">
                <a:solidFill>
                  <a:srgbClr val="FF66FF"/>
                </a:solidFill>
              </a:rPr>
              <a:t>s</a:t>
            </a:r>
            <a:r>
              <a:rPr lang="en-GB" baseline="30000" dirty="0"/>
              <a:t>2 </a:t>
            </a:r>
            <a:r>
              <a:rPr lang="en-GB" dirty="0">
                <a:solidFill>
                  <a:srgbClr val="0070C0"/>
                </a:solidFill>
              </a:rPr>
              <a:t>2</a:t>
            </a:r>
            <a:r>
              <a:rPr lang="en-GB" dirty="0">
                <a:solidFill>
                  <a:srgbClr val="FF66FF"/>
                </a:solidFill>
              </a:rPr>
              <a:t>s</a:t>
            </a:r>
            <a:r>
              <a:rPr lang="en-GB" baseline="30000" dirty="0"/>
              <a:t>2 </a:t>
            </a:r>
            <a:r>
              <a:rPr lang="en-GB" dirty="0">
                <a:solidFill>
                  <a:srgbClr val="0070C0"/>
                </a:solidFill>
              </a:rPr>
              <a:t>2</a:t>
            </a:r>
            <a:r>
              <a:rPr lang="en-GB" dirty="0">
                <a:solidFill>
                  <a:srgbClr val="FFBE7D"/>
                </a:solidFill>
              </a:rPr>
              <a:t>p</a:t>
            </a:r>
            <a:r>
              <a:rPr lang="en-GB" baseline="30000" dirty="0"/>
              <a:t>6 </a:t>
            </a:r>
            <a:r>
              <a:rPr lang="en-GB" dirty="0">
                <a:solidFill>
                  <a:srgbClr val="0070C0"/>
                </a:solidFill>
              </a:rPr>
              <a:t>3</a:t>
            </a:r>
            <a:r>
              <a:rPr lang="en-GB" dirty="0">
                <a:solidFill>
                  <a:srgbClr val="FF66FF"/>
                </a:solidFill>
              </a:rPr>
              <a:t>s</a:t>
            </a:r>
            <a:r>
              <a:rPr lang="en-GB" baseline="30000" dirty="0"/>
              <a:t>1</a:t>
            </a:r>
          </a:p>
        </p:txBody>
      </p:sp>
      <p:sp>
        <p:nvSpPr>
          <p:cNvPr id="173" name="TextBox 172">
            <a:extLst>
              <a:ext uri="{FF2B5EF4-FFF2-40B4-BE49-F238E27FC236}">
                <a16:creationId xmlns:a16="http://schemas.microsoft.com/office/drawing/2014/main" id="{00E345D4-741D-4B7D-AC8B-D41DF19F69CB}"/>
              </a:ext>
            </a:extLst>
          </p:cNvPr>
          <p:cNvSpPr txBox="1"/>
          <p:nvPr/>
        </p:nvSpPr>
        <p:spPr>
          <a:xfrm>
            <a:off x="6909975" y="4230581"/>
            <a:ext cx="1657561" cy="369332"/>
          </a:xfrm>
          <a:prstGeom prst="rect">
            <a:avLst/>
          </a:prstGeom>
          <a:noFill/>
        </p:spPr>
        <p:txBody>
          <a:bodyPr wrap="square" rtlCol="0">
            <a:spAutoFit/>
          </a:bodyPr>
          <a:lstStyle/>
          <a:p>
            <a:r>
              <a:rPr lang="en-GB" dirty="0">
                <a:solidFill>
                  <a:srgbClr val="0070C0"/>
                </a:solidFill>
              </a:rPr>
              <a:t>1</a:t>
            </a:r>
            <a:r>
              <a:rPr lang="en-GB" dirty="0">
                <a:solidFill>
                  <a:srgbClr val="FF66FF"/>
                </a:solidFill>
              </a:rPr>
              <a:t>s</a:t>
            </a:r>
            <a:r>
              <a:rPr lang="en-GB" baseline="30000" dirty="0"/>
              <a:t>2 </a:t>
            </a:r>
            <a:r>
              <a:rPr lang="en-GB" dirty="0">
                <a:solidFill>
                  <a:srgbClr val="0070C0"/>
                </a:solidFill>
              </a:rPr>
              <a:t>2</a:t>
            </a:r>
            <a:r>
              <a:rPr lang="en-GB" dirty="0">
                <a:solidFill>
                  <a:srgbClr val="FF66FF"/>
                </a:solidFill>
              </a:rPr>
              <a:t>s</a:t>
            </a:r>
            <a:r>
              <a:rPr lang="en-GB" baseline="30000" dirty="0"/>
              <a:t>2 </a:t>
            </a:r>
            <a:r>
              <a:rPr lang="en-GB" dirty="0">
                <a:solidFill>
                  <a:srgbClr val="0070C0"/>
                </a:solidFill>
              </a:rPr>
              <a:t>2</a:t>
            </a:r>
            <a:r>
              <a:rPr lang="en-GB" dirty="0">
                <a:solidFill>
                  <a:srgbClr val="FFBE7D"/>
                </a:solidFill>
              </a:rPr>
              <a:t>p</a:t>
            </a:r>
            <a:r>
              <a:rPr lang="en-GB" baseline="30000" dirty="0"/>
              <a:t>6 </a:t>
            </a:r>
            <a:r>
              <a:rPr lang="en-GB" dirty="0">
                <a:solidFill>
                  <a:srgbClr val="0070C0"/>
                </a:solidFill>
              </a:rPr>
              <a:t>3</a:t>
            </a:r>
            <a:r>
              <a:rPr lang="en-GB" dirty="0">
                <a:solidFill>
                  <a:srgbClr val="FF66FF"/>
                </a:solidFill>
              </a:rPr>
              <a:t>s</a:t>
            </a:r>
            <a:r>
              <a:rPr lang="en-GB" baseline="30000" dirty="0"/>
              <a:t>2</a:t>
            </a:r>
          </a:p>
        </p:txBody>
      </p:sp>
      <p:sp>
        <p:nvSpPr>
          <p:cNvPr id="174" name="TextBox 173">
            <a:extLst>
              <a:ext uri="{FF2B5EF4-FFF2-40B4-BE49-F238E27FC236}">
                <a16:creationId xmlns:a16="http://schemas.microsoft.com/office/drawing/2014/main" id="{AA05D5E0-C3AC-4EE3-AACF-E558F51B3D0F}"/>
              </a:ext>
            </a:extLst>
          </p:cNvPr>
          <p:cNvSpPr txBox="1"/>
          <p:nvPr/>
        </p:nvSpPr>
        <p:spPr>
          <a:xfrm>
            <a:off x="6922856" y="4507660"/>
            <a:ext cx="1978655" cy="369332"/>
          </a:xfrm>
          <a:prstGeom prst="rect">
            <a:avLst/>
          </a:prstGeom>
          <a:noFill/>
        </p:spPr>
        <p:txBody>
          <a:bodyPr wrap="square" rtlCol="0">
            <a:spAutoFit/>
          </a:bodyPr>
          <a:lstStyle/>
          <a:p>
            <a:r>
              <a:rPr lang="en-GB" dirty="0">
                <a:solidFill>
                  <a:srgbClr val="0070C0"/>
                </a:solidFill>
              </a:rPr>
              <a:t>1</a:t>
            </a:r>
            <a:r>
              <a:rPr lang="en-GB" dirty="0">
                <a:solidFill>
                  <a:srgbClr val="FF66FF"/>
                </a:solidFill>
              </a:rPr>
              <a:t>s</a:t>
            </a:r>
            <a:r>
              <a:rPr lang="en-GB" baseline="30000" dirty="0"/>
              <a:t>2 </a:t>
            </a:r>
            <a:r>
              <a:rPr lang="en-GB" dirty="0">
                <a:solidFill>
                  <a:srgbClr val="0070C0"/>
                </a:solidFill>
              </a:rPr>
              <a:t>2</a:t>
            </a:r>
            <a:r>
              <a:rPr lang="en-GB" dirty="0">
                <a:solidFill>
                  <a:srgbClr val="FF66FF"/>
                </a:solidFill>
              </a:rPr>
              <a:t>s</a:t>
            </a:r>
            <a:r>
              <a:rPr lang="en-GB" baseline="30000" dirty="0"/>
              <a:t>2 </a:t>
            </a:r>
            <a:r>
              <a:rPr lang="en-GB" dirty="0">
                <a:solidFill>
                  <a:srgbClr val="0070C0"/>
                </a:solidFill>
              </a:rPr>
              <a:t>2</a:t>
            </a:r>
            <a:r>
              <a:rPr lang="en-GB" dirty="0">
                <a:solidFill>
                  <a:srgbClr val="FFBE7D"/>
                </a:solidFill>
              </a:rPr>
              <a:t>p</a:t>
            </a:r>
            <a:r>
              <a:rPr lang="en-GB" baseline="30000" dirty="0"/>
              <a:t>6 </a:t>
            </a:r>
            <a:r>
              <a:rPr lang="en-GB" dirty="0">
                <a:solidFill>
                  <a:srgbClr val="0070C0"/>
                </a:solidFill>
              </a:rPr>
              <a:t>3</a:t>
            </a:r>
            <a:r>
              <a:rPr lang="en-GB" dirty="0">
                <a:solidFill>
                  <a:srgbClr val="FF66FF"/>
                </a:solidFill>
              </a:rPr>
              <a:t>s</a:t>
            </a:r>
            <a:r>
              <a:rPr lang="en-GB" baseline="30000" dirty="0"/>
              <a:t>2 </a:t>
            </a:r>
            <a:r>
              <a:rPr lang="en-GB" dirty="0">
                <a:solidFill>
                  <a:srgbClr val="0070C0"/>
                </a:solidFill>
              </a:rPr>
              <a:t>3</a:t>
            </a:r>
            <a:r>
              <a:rPr lang="en-GB" dirty="0">
                <a:solidFill>
                  <a:srgbClr val="FFBE7D"/>
                </a:solidFill>
              </a:rPr>
              <a:t>p</a:t>
            </a:r>
            <a:r>
              <a:rPr lang="en-GB" baseline="30000" dirty="0"/>
              <a:t>1 </a:t>
            </a:r>
          </a:p>
        </p:txBody>
      </p:sp>
      <p:sp>
        <p:nvSpPr>
          <p:cNvPr id="175" name="TextBox 174">
            <a:extLst>
              <a:ext uri="{FF2B5EF4-FFF2-40B4-BE49-F238E27FC236}">
                <a16:creationId xmlns:a16="http://schemas.microsoft.com/office/drawing/2014/main" id="{B3E8B7B4-B8D4-42BE-8CA9-4F3239C154CC}"/>
              </a:ext>
            </a:extLst>
          </p:cNvPr>
          <p:cNvSpPr txBox="1"/>
          <p:nvPr/>
        </p:nvSpPr>
        <p:spPr>
          <a:xfrm>
            <a:off x="6872515" y="5292321"/>
            <a:ext cx="1978655" cy="369332"/>
          </a:xfrm>
          <a:prstGeom prst="rect">
            <a:avLst/>
          </a:prstGeom>
          <a:noFill/>
        </p:spPr>
        <p:txBody>
          <a:bodyPr wrap="square" rtlCol="0">
            <a:spAutoFit/>
          </a:bodyPr>
          <a:lstStyle/>
          <a:p>
            <a:r>
              <a:rPr lang="en-GB" dirty="0">
                <a:solidFill>
                  <a:srgbClr val="0070C0"/>
                </a:solidFill>
              </a:rPr>
              <a:t>1</a:t>
            </a:r>
            <a:r>
              <a:rPr lang="en-GB" dirty="0">
                <a:solidFill>
                  <a:srgbClr val="FF66FF"/>
                </a:solidFill>
              </a:rPr>
              <a:t>s</a:t>
            </a:r>
            <a:r>
              <a:rPr lang="en-GB" baseline="30000" dirty="0"/>
              <a:t>2 </a:t>
            </a:r>
            <a:r>
              <a:rPr lang="en-GB" dirty="0">
                <a:solidFill>
                  <a:srgbClr val="0070C0"/>
                </a:solidFill>
              </a:rPr>
              <a:t>2</a:t>
            </a:r>
            <a:r>
              <a:rPr lang="en-GB" dirty="0">
                <a:solidFill>
                  <a:srgbClr val="FF66FF"/>
                </a:solidFill>
              </a:rPr>
              <a:t>s</a:t>
            </a:r>
            <a:r>
              <a:rPr lang="en-GB" baseline="30000" dirty="0"/>
              <a:t>2 </a:t>
            </a:r>
            <a:r>
              <a:rPr lang="en-GB" dirty="0">
                <a:solidFill>
                  <a:srgbClr val="0070C0"/>
                </a:solidFill>
              </a:rPr>
              <a:t>2</a:t>
            </a:r>
            <a:r>
              <a:rPr lang="en-GB" dirty="0">
                <a:solidFill>
                  <a:srgbClr val="FFBE7D"/>
                </a:solidFill>
              </a:rPr>
              <a:t>p</a:t>
            </a:r>
            <a:r>
              <a:rPr lang="en-GB" baseline="30000" dirty="0"/>
              <a:t>6 </a:t>
            </a:r>
            <a:r>
              <a:rPr lang="en-GB" dirty="0">
                <a:solidFill>
                  <a:srgbClr val="0070C0"/>
                </a:solidFill>
              </a:rPr>
              <a:t>3</a:t>
            </a:r>
            <a:r>
              <a:rPr lang="en-GB" dirty="0">
                <a:solidFill>
                  <a:srgbClr val="FF66FF"/>
                </a:solidFill>
              </a:rPr>
              <a:t>s</a:t>
            </a:r>
            <a:r>
              <a:rPr lang="en-GB" baseline="30000" dirty="0"/>
              <a:t>2 </a:t>
            </a:r>
            <a:r>
              <a:rPr lang="en-GB" dirty="0">
                <a:solidFill>
                  <a:srgbClr val="0070C0"/>
                </a:solidFill>
              </a:rPr>
              <a:t>3</a:t>
            </a:r>
            <a:r>
              <a:rPr lang="en-GB" dirty="0">
                <a:solidFill>
                  <a:srgbClr val="FFBE7D"/>
                </a:solidFill>
              </a:rPr>
              <a:t>p</a:t>
            </a:r>
            <a:r>
              <a:rPr lang="en-GB" baseline="30000" dirty="0"/>
              <a:t>4 </a:t>
            </a:r>
          </a:p>
        </p:txBody>
      </p:sp>
      <p:sp>
        <p:nvSpPr>
          <p:cNvPr id="176" name="TextBox 175">
            <a:extLst>
              <a:ext uri="{FF2B5EF4-FFF2-40B4-BE49-F238E27FC236}">
                <a16:creationId xmlns:a16="http://schemas.microsoft.com/office/drawing/2014/main" id="{5D1AEE9F-12CB-4C92-8C33-CA6221B8EDB3}"/>
              </a:ext>
            </a:extLst>
          </p:cNvPr>
          <p:cNvSpPr txBox="1"/>
          <p:nvPr/>
        </p:nvSpPr>
        <p:spPr>
          <a:xfrm>
            <a:off x="6932744" y="4984585"/>
            <a:ext cx="1978655" cy="369332"/>
          </a:xfrm>
          <a:prstGeom prst="rect">
            <a:avLst/>
          </a:prstGeom>
          <a:noFill/>
        </p:spPr>
        <p:txBody>
          <a:bodyPr wrap="square" rtlCol="0">
            <a:spAutoFit/>
          </a:bodyPr>
          <a:lstStyle/>
          <a:p>
            <a:r>
              <a:rPr lang="en-GB" dirty="0">
                <a:solidFill>
                  <a:srgbClr val="0070C0"/>
                </a:solidFill>
              </a:rPr>
              <a:t>1</a:t>
            </a:r>
            <a:r>
              <a:rPr lang="en-GB" dirty="0">
                <a:solidFill>
                  <a:srgbClr val="FF66FF"/>
                </a:solidFill>
              </a:rPr>
              <a:t>s</a:t>
            </a:r>
            <a:r>
              <a:rPr lang="en-GB" baseline="30000" dirty="0"/>
              <a:t>2 </a:t>
            </a:r>
            <a:r>
              <a:rPr lang="en-GB" dirty="0">
                <a:solidFill>
                  <a:srgbClr val="0070C0"/>
                </a:solidFill>
              </a:rPr>
              <a:t>2</a:t>
            </a:r>
            <a:r>
              <a:rPr lang="en-GB" dirty="0">
                <a:solidFill>
                  <a:srgbClr val="FF66FF"/>
                </a:solidFill>
              </a:rPr>
              <a:t>s</a:t>
            </a:r>
            <a:r>
              <a:rPr lang="en-GB" baseline="30000" dirty="0"/>
              <a:t>2 </a:t>
            </a:r>
            <a:r>
              <a:rPr lang="en-GB" dirty="0">
                <a:solidFill>
                  <a:srgbClr val="0070C0"/>
                </a:solidFill>
              </a:rPr>
              <a:t>2</a:t>
            </a:r>
            <a:r>
              <a:rPr lang="en-GB" dirty="0">
                <a:solidFill>
                  <a:srgbClr val="FFBE7D"/>
                </a:solidFill>
              </a:rPr>
              <a:t>p</a:t>
            </a:r>
            <a:r>
              <a:rPr lang="en-GB" baseline="30000" dirty="0"/>
              <a:t>6 </a:t>
            </a:r>
            <a:r>
              <a:rPr lang="en-GB" dirty="0">
                <a:solidFill>
                  <a:srgbClr val="0070C0"/>
                </a:solidFill>
              </a:rPr>
              <a:t>3</a:t>
            </a:r>
            <a:r>
              <a:rPr lang="en-GB" dirty="0">
                <a:solidFill>
                  <a:srgbClr val="FF66FF"/>
                </a:solidFill>
              </a:rPr>
              <a:t>s</a:t>
            </a:r>
            <a:r>
              <a:rPr lang="en-GB" baseline="30000" dirty="0"/>
              <a:t>2 </a:t>
            </a:r>
            <a:r>
              <a:rPr lang="en-GB" dirty="0">
                <a:solidFill>
                  <a:srgbClr val="0070C0"/>
                </a:solidFill>
              </a:rPr>
              <a:t>3</a:t>
            </a:r>
            <a:r>
              <a:rPr lang="en-GB" dirty="0">
                <a:solidFill>
                  <a:srgbClr val="FFBE7D"/>
                </a:solidFill>
              </a:rPr>
              <a:t>p</a:t>
            </a:r>
            <a:r>
              <a:rPr lang="en-GB" baseline="30000" dirty="0"/>
              <a:t>3 </a:t>
            </a:r>
          </a:p>
        </p:txBody>
      </p:sp>
      <p:sp>
        <p:nvSpPr>
          <p:cNvPr id="177" name="TextBox 176">
            <a:extLst>
              <a:ext uri="{FF2B5EF4-FFF2-40B4-BE49-F238E27FC236}">
                <a16:creationId xmlns:a16="http://schemas.microsoft.com/office/drawing/2014/main" id="{79398EE7-3331-4454-9DA8-92049CF7A3FA}"/>
              </a:ext>
            </a:extLst>
          </p:cNvPr>
          <p:cNvSpPr txBox="1"/>
          <p:nvPr/>
        </p:nvSpPr>
        <p:spPr>
          <a:xfrm>
            <a:off x="6917468" y="5617974"/>
            <a:ext cx="1978655" cy="369332"/>
          </a:xfrm>
          <a:prstGeom prst="rect">
            <a:avLst/>
          </a:prstGeom>
          <a:noFill/>
        </p:spPr>
        <p:txBody>
          <a:bodyPr wrap="square" rtlCol="0">
            <a:spAutoFit/>
          </a:bodyPr>
          <a:lstStyle/>
          <a:p>
            <a:r>
              <a:rPr lang="en-GB" dirty="0">
                <a:solidFill>
                  <a:srgbClr val="0070C0"/>
                </a:solidFill>
              </a:rPr>
              <a:t>1</a:t>
            </a:r>
            <a:r>
              <a:rPr lang="en-GB" dirty="0">
                <a:solidFill>
                  <a:srgbClr val="FF66FF"/>
                </a:solidFill>
              </a:rPr>
              <a:t>s</a:t>
            </a:r>
            <a:r>
              <a:rPr lang="en-GB" baseline="30000" dirty="0"/>
              <a:t>2 </a:t>
            </a:r>
            <a:r>
              <a:rPr lang="en-GB" dirty="0">
                <a:solidFill>
                  <a:srgbClr val="0070C0"/>
                </a:solidFill>
              </a:rPr>
              <a:t>2</a:t>
            </a:r>
            <a:r>
              <a:rPr lang="en-GB" dirty="0">
                <a:solidFill>
                  <a:srgbClr val="FF66FF"/>
                </a:solidFill>
              </a:rPr>
              <a:t>s</a:t>
            </a:r>
            <a:r>
              <a:rPr lang="en-GB" baseline="30000" dirty="0"/>
              <a:t>2 </a:t>
            </a:r>
            <a:r>
              <a:rPr lang="en-GB" dirty="0">
                <a:solidFill>
                  <a:srgbClr val="0070C0"/>
                </a:solidFill>
              </a:rPr>
              <a:t>2</a:t>
            </a:r>
            <a:r>
              <a:rPr lang="en-GB" dirty="0">
                <a:solidFill>
                  <a:srgbClr val="FFBE7D"/>
                </a:solidFill>
              </a:rPr>
              <a:t>p</a:t>
            </a:r>
            <a:r>
              <a:rPr lang="en-GB" baseline="30000" dirty="0"/>
              <a:t>6 </a:t>
            </a:r>
            <a:r>
              <a:rPr lang="en-GB" dirty="0">
                <a:solidFill>
                  <a:srgbClr val="0070C0"/>
                </a:solidFill>
              </a:rPr>
              <a:t>3</a:t>
            </a:r>
            <a:r>
              <a:rPr lang="en-GB" dirty="0">
                <a:solidFill>
                  <a:srgbClr val="FF66FF"/>
                </a:solidFill>
              </a:rPr>
              <a:t>s</a:t>
            </a:r>
            <a:r>
              <a:rPr lang="en-GB" baseline="30000" dirty="0"/>
              <a:t>2 </a:t>
            </a:r>
            <a:r>
              <a:rPr lang="en-GB" dirty="0">
                <a:solidFill>
                  <a:srgbClr val="0070C0"/>
                </a:solidFill>
              </a:rPr>
              <a:t>3</a:t>
            </a:r>
            <a:r>
              <a:rPr lang="en-GB" dirty="0">
                <a:solidFill>
                  <a:srgbClr val="FFBE7D"/>
                </a:solidFill>
              </a:rPr>
              <a:t>p</a:t>
            </a:r>
            <a:r>
              <a:rPr lang="en-GB" baseline="30000" dirty="0"/>
              <a:t>5 </a:t>
            </a:r>
          </a:p>
        </p:txBody>
      </p:sp>
      <p:sp>
        <p:nvSpPr>
          <p:cNvPr id="178" name="TextBox 177">
            <a:extLst>
              <a:ext uri="{FF2B5EF4-FFF2-40B4-BE49-F238E27FC236}">
                <a16:creationId xmlns:a16="http://schemas.microsoft.com/office/drawing/2014/main" id="{A8A95D20-51D7-4E7A-871D-94676CDD3876}"/>
              </a:ext>
            </a:extLst>
          </p:cNvPr>
          <p:cNvSpPr txBox="1"/>
          <p:nvPr/>
        </p:nvSpPr>
        <p:spPr>
          <a:xfrm>
            <a:off x="6896615" y="5893669"/>
            <a:ext cx="1978655" cy="369332"/>
          </a:xfrm>
          <a:prstGeom prst="rect">
            <a:avLst/>
          </a:prstGeom>
          <a:noFill/>
        </p:spPr>
        <p:txBody>
          <a:bodyPr wrap="square" rtlCol="0">
            <a:spAutoFit/>
          </a:bodyPr>
          <a:lstStyle/>
          <a:p>
            <a:r>
              <a:rPr lang="en-GB" dirty="0">
                <a:solidFill>
                  <a:srgbClr val="0070C0"/>
                </a:solidFill>
              </a:rPr>
              <a:t>1</a:t>
            </a:r>
            <a:r>
              <a:rPr lang="en-GB" dirty="0">
                <a:solidFill>
                  <a:srgbClr val="FF66FF"/>
                </a:solidFill>
              </a:rPr>
              <a:t>s</a:t>
            </a:r>
            <a:r>
              <a:rPr lang="en-GB" baseline="30000" dirty="0"/>
              <a:t>2 </a:t>
            </a:r>
            <a:r>
              <a:rPr lang="en-GB" dirty="0">
                <a:solidFill>
                  <a:srgbClr val="0070C0"/>
                </a:solidFill>
              </a:rPr>
              <a:t>2</a:t>
            </a:r>
            <a:r>
              <a:rPr lang="en-GB" dirty="0">
                <a:solidFill>
                  <a:srgbClr val="FF66FF"/>
                </a:solidFill>
              </a:rPr>
              <a:t>s</a:t>
            </a:r>
            <a:r>
              <a:rPr lang="en-GB" baseline="30000" dirty="0"/>
              <a:t>2 </a:t>
            </a:r>
            <a:r>
              <a:rPr lang="en-GB" dirty="0">
                <a:solidFill>
                  <a:srgbClr val="0070C0"/>
                </a:solidFill>
              </a:rPr>
              <a:t>2</a:t>
            </a:r>
            <a:r>
              <a:rPr lang="en-GB" dirty="0">
                <a:solidFill>
                  <a:srgbClr val="FFBE7D"/>
                </a:solidFill>
              </a:rPr>
              <a:t>p</a:t>
            </a:r>
            <a:r>
              <a:rPr lang="en-GB" baseline="30000" dirty="0"/>
              <a:t>6 </a:t>
            </a:r>
            <a:r>
              <a:rPr lang="en-GB" dirty="0">
                <a:solidFill>
                  <a:srgbClr val="0070C0"/>
                </a:solidFill>
              </a:rPr>
              <a:t>3</a:t>
            </a:r>
            <a:r>
              <a:rPr lang="en-GB" dirty="0">
                <a:solidFill>
                  <a:srgbClr val="FF66FF"/>
                </a:solidFill>
              </a:rPr>
              <a:t>s</a:t>
            </a:r>
            <a:r>
              <a:rPr lang="en-GB" baseline="30000" dirty="0"/>
              <a:t>2 </a:t>
            </a:r>
            <a:r>
              <a:rPr lang="en-GB" dirty="0">
                <a:solidFill>
                  <a:srgbClr val="0070C0"/>
                </a:solidFill>
              </a:rPr>
              <a:t>3</a:t>
            </a:r>
            <a:r>
              <a:rPr lang="en-GB" dirty="0">
                <a:solidFill>
                  <a:srgbClr val="FFBE7D"/>
                </a:solidFill>
              </a:rPr>
              <a:t>p</a:t>
            </a:r>
            <a:r>
              <a:rPr lang="en-GB" baseline="30000" dirty="0"/>
              <a:t>6 </a:t>
            </a:r>
          </a:p>
        </p:txBody>
      </p:sp>
      <p:sp>
        <p:nvSpPr>
          <p:cNvPr id="179" name="TextBox 178">
            <a:extLst>
              <a:ext uri="{FF2B5EF4-FFF2-40B4-BE49-F238E27FC236}">
                <a16:creationId xmlns:a16="http://schemas.microsoft.com/office/drawing/2014/main" id="{8BDF853F-1411-4183-B0B5-D570BE7CB69C}"/>
              </a:ext>
            </a:extLst>
          </p:cNvPr>
          <p:cNvSpPr txBox="1"/>
          <p:nvPr/>
        </p:nvSpPr>
        <p:spPr>
          <a:xfrm>
            <a:off x="6905717" y="4786047"/>
            <a:ext cx="1978655" cy="369332"/>
          </a:xfrm>
          <a:prstGeom prst="rect">
            <a:avLst/>
          </a:prstGeom>
          <a:noFill/>
        </p:spPr>
        <p:txBody>
          <a:bodyPr wrap="square" rtlCol="0">
            <a:spAutoFit/>
          </a:bodyPr>
          <a:lstStyle/>
          <a:p>
            <a:r>
              <a:rPr lang="en-GB" dirty="0">
                <a:solidFill>
                  <a:srgbClr val="0070C0"/>
                </a:solidFill>
              </a:rPr>
              <a:t>1</a:t>
            </a:r>
            <a:r>
              <a:rPr lang="en-GB" dirty="0">
                <a:solidFill>
                  <a:srgbClr val="FF66FF"/>
                </a:solidFill>
              </a:rPr>
              <a:t>s</a:t>
            </a:r>
            <a:r>
              <a:rPr lang="en-GB" baseline="30000" dirty="0"/>
              <a:t>2 </a:t>
            </a:r>
            <a:r>
              <a:rPr lang="en-GB" dirty="0">
                <a:solidFill>
                  <a:srgbClr val="0070C0"/>
                </a:solidFill>
              </a:rPr>
              <a:t>2</a:t>
            </a:r>
            <a:r>
              <a:rPr lang="en-GB" dirty="0">
                <a:solidFill>
                  <a:srgbClr val="FF66FF"/>
                </a:solidFill>
              </a:rPr>
              <a:t>s</a:t>
            </a:r>
            <a:r>
              <a:rPr lang="en-GB" baseline="30000" dirty="0"/>
              <a:t>2 </a:t>
            </a:r>
            <a:r>
              <a:rPr lang="en-GB" dirty="0">
                <a:solidFill>
                  <a:srgbClr val="0070C0"/>
                </a:solidFill>
              </a:rPr>
              <a:t>2</a:t>
            </a:r>
            <a:r>
              <a:rPr lang="en-GB" dirty="0">
                <a:solidFill>
                  <a:srgbClr val="FFBE7D"/>
                </a:solidFill>
              </a:rPr>
              <a:t>p</a:t>
            </a:r>
            <a:r>
              <a:rPr lang="en-GB" baseline="30000" dirty="0"/>
              <a:t>6 </a:t>
            </a:r>
            <a:r>
              <a:rPr lang="en-GB" dirty="0">
                <a:solidFill>
                  <a:srgbClr val="0070C0"/>
                </a:solidFill>
              </a:rPr>
              <a:t>3</a:t>
            </a:r>
            <a:r>
              <a:rPr lang="en-GB" dirty="0">
                <a:solidFill>
                  <a:srgbClr val="FF66FF"/>
                </a:solidFill>
              </a:rPr>
              <a:t>s</a:t>
            </a:r>
            <a:r>
              <a:rPr lang="en-GB" baseline="30000" dirty="0"/>
              <a:t>2 </a:t>
            </a:r>
            <a:r>
              <a:rPr lang="en-GB" dirty="0">
                <a:solidFill>
                  <a:srgbClr val="0070C0"/>
                </a:solidFill>
              </a:rPr>
              <a:t>3</a:t>
            </a:r>
            <a:r>
              <a:rPr lang="en-GB" dirty="0">
                <a:solidFill>
                  <a:srgbClr val="FFBE7D"/>
                </a:solidFill>
              </a:rPr>
              <a:t>p</a:t>
            </a:r>
            <a:r>
              <a:rPr lang="en-GB" baseline="30000" dirty="0"/>
              <a:t>2 </a:t>
            </a:r>
          </a:p>
        </p:txBody>
      </p:sp>
      <p:sp>
        <p:nvSpPr>
          <p:cNvPr id="180" name="TextBox 179">
            <a:extLst>
              <a:ext uri="{FF2B5EF4-FFF2-40B4-BE49-F238E27FC236}">
                <a16:creationId xmlns:a16="http://schemas.microsoft.com/office/drawing/2014/main" id="{7BC50BD2-018D-4841-92A7-587B045D8659}"/>
              </a:ext>
            </a:extLst>
          </p:cNvPr>
          <p:cNvSpPr txBox="1"/>
          <p:nvPr/>
        </p:nvSpPr>
        <p:spPr>
          <a:xfrm>
            <a:off x="9177478" y="1274383"/>
            <a:ext cx="2711199" cy="369332"/>
          </a:xfrm>
          <a:prstGeom prst="rect">
            <a:avLst/>
          </a:prstGeom>
          <a:noFill/>
        </p:spPr>
        <p:txBody>
          <a:bodyPr wrap="square" rtlCol="0">
            <a:spAutoFit/>
          </a:bodyPr>
          <a:lstStyle/>
          <a:p>
            <a:r>
              <a:rPr lang="en-GB" dirty="0">
                <a:solidFill>
                  <a:srgbClr val="0070C0"/>
                </a:solidFill>
              </a:rPr>
              <a:t>1</a:t>
            </a:r>
            <a:r>
              <a:rPr lang="en-GB" dirty="0">
                <a:solidFill>
                  <a:srgbClr val="FF66FF"/>
                </a:solidFill>
              </a:rPr>
              <a:t>s</a:t>
            </a:r>
            <a:r>
              <a:rPr lang="en-GB" baseline="30000" dirty="0"/>
              <a:t>2 </a:t>
            </a:r>
            <a:r>
              <a:rPr lang="en-GB" dirty="0">
                <a:solidFill>
                  <a:srgbClr val="0070C0"/>
                </a:solidFill>
              </a:rPr>
              <a:t>2</a:t>
            </a:r>
            <a:r>
              <a:rPr lang="en-GB" dirty="0">
                <a:solidFill>
                  <a:srgbClr val="FF66FF"/>
                </a:solidFill>
              </a:rPr>
              <a:t>s</a:t>
            </a:r>
            <a:r>
              <a:rPr lang="en-GB" baseline="30000" dirty="0"/>
              <a:t>2 </a:t>
            </a:r>
            <a:r>
              <a:rPr lang="en-GB" dirty="0">
                <a:solidFill>
                  <a:srgbClr val="0070C0"/>
                </a:solidFill>
              </a:rPr>
              <a:t>2</a:t>
            </a:r>
            <a:r>
              <a:rPr lang="en-GB" dirty="0">
                <a:solidFill>
                  <a:srgbClr val="FFBE7D"/>
                </a:solidFill>
              </a:rPr>
              <a:t>p</a:t>
            </a:r>
            <a:r>
              <a:rPr lang="en-GB" baseline="30000" dirty="0"/>
              <a:t>6 </a:t>
            </a:r>
            <a:r>
              <a:rPr lang="en-GB" dirty="0">
                <a:solidFill>
                  <a:srgbClr val="0070C0"/>
                </a:solidFill>
              </a:rPr>
              <a:t>3</a:t>
            </a:r>
            <a:r>
              <a:rPr lang="en-GB" dirty="0">
                <a:solidFill>
                  <a:srgbClr val="FF66FF"/>
                </a:solidFill>
              </a:rPr>
              <a:t>s</a:t>
            </a:r>
            <a:r>
              <a:rPr lang="en-GB" baseline="30000" dirty="0"/>
              <a:t>2 </a:t>
            </a:r>
            <a:r>
              <a:rPr lang="en-GB" dirty="0">
                <a:solidFill>
                  <a:srgbClr val="0070C0"/>
                </a:solidFill>
              </a:rPr>
              <a:t>3</a:t>
            </a:r>
            <a:r>
              <a:rPr lang="en-GB" dirty="0">
                <a:solidFill>
                  <a:srgbClr val="FFBE7D"/>
                </a:solidFill>
              </a:rPr>
              <a:t>p</a:t>
            </a:r>
            <a:r>
              <a:rPr lang="en-GB" baseline="30000" dirty="0"/>
              <a:t>6</a:t>
            </a:r>
            <a:r>
              <a:rPr lang="en-GB" dirty="0">
                <a:solidFill>
                  <a:srgbClr val="0070C0"/>
                </a:solidFill>
              </a:rPr>
              <a:t> 4</a:t>
            </a:r>
            <a:r>
              <a:rPr lang="en-GB" dirty="0">
                <a:solidFill>
                  <a:srgbClr val="FF66FF"/>
                </a:solidFill>
              </a:rPr>
              <a:t>s</a:t>
            </a:r>
            <a:r>
              <a:rPr lang="en-GB" baseline="30000" dirty="0"/>
              <a:t>1</a:t>
            </a:r>
          </a:p>
        </p:txBody>
      </p:sp>
      <p:sp>
        <p:nvSpPr>
          <p:cNvPr id="181" name="TextBox 180">
            <a:extLst>
              <a:ext uri="{FF2B5EF4-FFF2-40B4-BE49-F238E27FC236}">
                <a16:creationId xmlns:a16="http://schemas.microsoft.com/office/drawing/2014/main" id="{C370481E-651D-471B-B9E1-5BCAEEBDFDC5}"/>
              </a:ext>
            </a:extLst>
          </p:cNvPr>
          <p:cNvSpPr txBox="1"/>
          <p:nvPr/>
        </p:nvSpPr>
        <p:spPr>
          <a:xfrm>
            <a:off x="9197586" y="1521039"/>
            <a:ext cx="2711199" cy="369332"/>
          </a:xfrm>
          <a:prstGeom prst="rect">
            <a:avLst/>
          </a:prstGeom>
          <a:noFill/>
        </p:spPr>
        <p:txBody>
          <a:bodyPr wrap="square" rtlCol="0">
            <a:spAutoFit/>
          </a:bodyPr>
          <a:lstStyle/>
          <a:p>
            <a:r>
              <a:rPr lang="en-GB" dirty="0">
                <a:solidFill>
                  <a:srgbClr val="0070C0"/>
                </a:solidFill>
              </a:rPr>
              <a:t>1</a:t>
            </a:r>
            <a:r>
              <a:rPr lang="en-GB" dirty="0">
                <a:solidFill>
                  <a:srgbClr val="FF66FF"/>
                </a:solidFill>
              </a:rPr>
              <a:t>s</a:t>
            </a:r>
            <a:r>
              <a:rPr lang="en-GB" baseline="30000" dirty="0"/>
              <a:t>2 </a:t>
            </a:r>
            <a:r>
              <a:rPr lang="en-GB" dirty="0">
                <a:solidFill>
                  <a:srgbClr val="0070C0"/>
                </a:solidFill>
              </a:rPr>
              <a:t>2</a:t>
            </a:r>
            <a:r>
              <a:rPr lang="en-GB" dirty="0">
                <a:solidFill>
                  <a:srgbClr val="FF66FF"/>
                </a:solidFill>
              </a:rPr>
              <a:t>s</a:t>
            </a:r>
            <a:r>
              <a:rPr lang="en-GB" baseline="30000" dirty="0"/>
              <a:t>2 </a:t>
            </a:r>
            <a:r>
              <a:rPr lang="en-GB" dirty="0">
                <a:solidFill>
                  <a:srgbClr val="0070C0"/>
                </a:solidFill>
              </a:rPr>
              <a:t>2</a:t>
            </a:r>
            <a:r>
              <a:rPr lang="en-GB" dirty="0">
                <a:solidFill>
                  <a:srgbClr val="FFBE7D"/>
                </a:solidFill>
              </a:rPr>
              <a:t>p</a:t>
            </a:r>
            <a:r>
              <a:rPr lang="en-GB" baseline="30000" dirty="0"/>
              <a:t>6 </a:t>
            </a:r>
            <a:r>
              <a:rPr lang="en-GB" dirty="0">
                <a:solidFill>
                  <a:srgbClr val="0070C0"/>
                </a:solidFill>
              </a:rPr>
              <a:t>3</a:t>
            </a:r>
            <a:r>
              <a:rPr lang="en-GB" dirty="0">
                <a:solidFill>
                  <a:srgbClr val="FF66FF"/>
                </a:solidFill>
              </a:rPr>
              <a:t>s</a:t>
            </a:r>
            <a:r>
              <a:rPr lang="en-GB" baseline="30000" dirty="0"/>
              <a:t>2 </a:t>
            </a:r>
            <a:r>
              <a:rPr lang="en-GB" dirty="0">
                <a:solidFill>
                  <a:srgbClr val="0070C0"/>
                </a:solidFill>
              </a:rPr>
              <a:t>3</a:t>
            </a:r>
            <a:r>
              <a:rPr lang="en-GB" dirty="0">
                <a:solidFill>
                  <a:srgbClr val="FFBE7D"/>
                </a:solidFill>
              </a:rPr>
              <a:t>p</a:t>
            </a:r>
            <a:r>
              <a:rPr lang="en-GB" baseline="30000" dirty="0"/>
              <a:t>6</a:t>
            </a:r>
            <a:r>
              <a:rPr lang="en-GB" dirty="0">
                <a:solidFill>
                  <a:srgbClr val="0070C0"/>
                </a:solidFill>
              </a:rPr>
              <a:t> 4</a:t>
            </a:r>
            <a:r>
              <a:rPr lang="en-GB" dirty="0">
                <a:solidFill>
                  <a:srgbClr val="FF66FF"/>
                </a:solidFill>
              </a:rPr>
              <a:t>s</a:t>
            </a:r>
            <a:r>
              <a:rPr lang="en-GB" baseline="30000" dirty="0"/>
              <a:t>2</a:t>
            </a:r>
          </a:p>
        </p:txBody>
      </p:sp>
      <p:sp>
        <p:nvSpPr>
          <p:cNvPr id="182" name="TextBox 181">
            <a:extLst>
              <a:ext uri="{FF2B5EF4-FFF2-40B4-BE49-F238E27FC236}">
                <a16:creationId xmlns:a16="http://schemas.microsoft.com/office/drawing/2014/main" id="{1826B5B5-4FC4-482D-AEEA-71C29F339FB4}"/>
              </a:ext>
            </a:extLst>
          </p:cNvPr>
          <p:cNvSpPr txBox="1"/>
          <p:nvPr/>
        </p:nvSpPr>
        <p:spPr>
          <a:xfrm>
            <a:off x="9158888" y="1781905"/>
            <a:ext cx="2711199" cy="369332"/>
          </a:xfrm>
          <a:prstGeom prst="rect">
            <a:avLst/>
          </a:prstGeom>
          <a:noFill/>
        </p:spPr>
        <p:txBody>
          <a:bodyPr wrap="square" rtlCol="0">
            <a:spAutoFit/>
          </a:bodyPr>
          <a:lstStyle/>
          <a:p>
            <a:r>
              <a:rPr lang="en-GB" dirty="0">
                <a:solidFill>
                  <a:srgbClr val="0070C0"/>
                </a:solidFill>
              </a:rPr>
              <a:t>1</a:t>
            </a:r>
            <a:r>
              <a:rPr lang="en-GB" dirty="0">
                <a:solidFill>
                  <a:srgbClr val="FF66FF"/>
                </a:solidFill>
              </a:rPr>
              <a:t>s</a:t>
            </a:r>
            <a:r>
              <a:rPr lang="en-GB" baseline="30000" dirty="0"/>
              <a:t>2 </a:t>
            </a:r>
            <a:r>
              <a:rPr lang="en-GB" dirty="0">
                <a:solidFill>
                  <a:srgbClr val="0070C0"/>
                </a:solidFill>
              </a:rPr>
              <a:t>2</a:t>
            </a:r>
            <a:r>
              <a:rPr lang="en-GB" dirty="0">
                <a:solidFill>
                  <a:srgbClr val="FF66FF"/>
                </a:solidFill>
              </a:rPr>
              <a:t>s</a:t>
            </a:r>
            <a:r>
              <a:rPr lang="en-GB" baseline="30000" dirty="0"/>
              <a:t>2 </a:t>
            </a:r>
            <a:r>
              <a:rPr lang="en-GB" dirty="0">
                <a:solidFill>
                  <a:srgbClr val="0070C0"/>
                </a:solidFill>
              </a:rPr>
              <a:t>2</a:t>
            </a:r>
            <a:r>
              <a:rPr lang="en-GB" dirty="0">
                <a:solidFill>
                  <a:srgbClr val="FFBE7D"/>
                </a:solidFill>
              </a:rPr>
              <a:t>p</a:t>
            </a:r>
            <a:r>
              <a:rPr lang="en-GB" baseline="30000" dirty="0"/>
              <a:t>6 </a:t>
            </a:r>
            <a:r>
              <a:rPr lang="en-GB" dirty="0">
                <a:solidFill>
                  <a:srgbClr val="0070C0"/>
                </a:solidFill>
              </a:rPr>
              <a:t>3</a:t>
            </a:r>
            <a:r>
              <a:rPr lang="en-GB" dirty="0">
                <a:solidFill>
                  <a:srgbClr val="FF66FF"/>
                </a:solidFill>
              </a:rPr>
              <a:t>s</a:t>
            </a:r>
            <a:r>
              <a:rPr lang="en-GB" baseline="30000" dirty="0"/>
              <a:t>2 </a:t>
            </a:r>
            <a:r>
              <a:rPr lang="en-GB" dirty="0">
                <a:solidFill>
                  <a:srgbClr val="0070C0"/>
                </a:solidFill>
              </a:rPr>
              <a:t>3</a:t>
            </a:r>
            <a:r>
              <a:rPr lang="en-GB" dirty="0">
                <a:solidFill>
                  <a:srgbClr val="FFBE7D"/>
                </a:solidFill>
              </a:rPr>
              <a:t>p</a:t>
            </a:r>
            <a:r>
              <a:rPr lang="en-GB" baseline="30000" dirty="0"/>
              <a:t>6</a:t>
            </a:r>
            <a:r>
              <a:rPr lang="en-GB" dirty="0">
                <a:solidFill>
                  <a:srgbClr val="0070C0"/>
                </a:solidFill>
              </a:rPr>
              <a:t> 4</a:t>
            </a:r>
            <a:r>
              <a:rPr lang="en-GB" dirty="0">
                <a:solidFill>
                  <a:srgbClr val="FF66FF"/>
                </a:solidFill>
              </a:rPr>
              <a:t>s</a:t>
            </a:r>
            <a:r>
              <a:rPr lang="en-GB" baseline="30000" dirty="0"/>
              <a:t>2</a:t>
            </a:r>
            <a:r>
              <a:rPr lang="en-GB" dirty="0">
                <a:solidFill>
                  <a:srgbClr val="0070C0"/>
                </a:solidFill>
              </a:rPr>
              <a:t> 3</a:t>
            </a:r>
            <a:r>
              <a:rPr lang="en-GB" dirty="0">
                <a:solidFill>
                  <a:srgbClr val="81C0FF"/>
                </a:solidFill>
              </a:rPr>
              <a:t>d</a:t>
            </a:r>
            <a:r>
              <a:rPr lang="en-GB" baseline="30000" dirty="0"/>
              <a:t>1</a:t>
            </a:r>
          </a:p>
        </p:txBody>
      </p:sp>
      <p:sp>
        <p:nvSpPr>
          <p:cNvPr id="183" name="TextBox 182">
            <a:extLst>
              <a:ext uri="{FF2B5EF4-FFF2-40B4-BE49-F238E27FC236}">
                <a16:creationId xmlns:a16="http://schemas.microsoft.com/office/drawing/2014/main" id="{6294EE56-D963-43D1-B6AC-BDB1952C188E}"/>
              </a:ext>
            </a:extLst>
          </p:cNvPr>
          <p:cNvSpPr txBox="1"/>
          <p:nvPr/>
        </p:nvSpPr>
        <p:spPr>
          <a:xfrm>
            <a:off x="9158888" y="2086112"/>
            <a:ext cx="2711199" cy="369332"/>
          </a:xfrm>
          <a:prstGeom prst="rect">
            <a:avLst/>
          </a:prstGeom>
          <a:noFill/>
        </p:spPr>
        <p:txBody>
          <a:bodyPr wrap="square" rtlCol="0">
            <a:spAutoFit/>
          </a:bodyPr>
          <a:lstStyle/>
          <a:p>
            <a:r>
              <a:rPr lang="en-GB" dirty="0">
                <a:solidFill>
                  <a:srgbClr val="0070C0"/>
                </a:solidFill>
              </a:rPr>
              <a:t>1</a:t>
            </a:r>
            <a:r>
              <a:rPr lang="en-GB" dirty="0">
                <a:solidFill>
                  <a:srgbClr val="FF66FF"/>
                </a:solidFill>
              </a:rPr>
              <a:t>s</a:t>
            </a:r>
            <a:r>
              <a:rPr lang="en-GB" baseline="30000" dirty="0"/>
              <a:t>2 </a:t>
            </a:r>
            <a:r>
              <a:rPr lang="en-GB" dirty="0">
                <a:solidFill>
                  <a:srgbClr val="0070C0"/>
                </a:solidFill>
              </a:rPr>
              <a:t>2</a:t>
            </a:r>
            <a:r>
              <a:rPr lang="en-GB" dirty="0">
                <a:solidFill>
                  <a:srgbClr val="FF66FF"/>
                </a:solidFill>
              </a:rPr>
              <a:t>s</a:t>
            </a:r>
            <a:r>
              <a:rPr lang="en-GB" baseline="30000" dirty="0"/>
              <a:t>2 </a:t>
            </a:r>
            <a:r>
              <a:rPr lang="en-GB" dirty="0">
                <a:solidFill>
                  <a:srgbClr val="0070C0"/>
                </a:solidFill>
              </a:rPr>
              <a:t>2</a:t>
            </a:r>
            <a:r>
              <a:rPr lang="en-GB" dirty="0">
                <a:solidFill>
                  <a:srgbClr val="FFBE7D"/>
                </a:solidFill>
              </a:rPr>
              <a:t>p</a:t>
            </a:r>
            <a:r>
              <a:rPr lang="en-GB" baseline="30000" dirty="0"/>
              <a:t>6 </a:t>
            </a:r>
            <a:r>
              <a:rPr lang="en-GB" dirty="0">
                <a:solidFill>
                  <a:srgbClr val="0070C0"/>
                </a:solidFill>
              </a:rPr>
              <a:t>3</a:t>
            </a:r>
            <a:r>
              <a:rPr lang="en-GB" dirty="0">
                <a:solidFill>
                  <a:srgbClr val="FF66FF"/>
                </a:solidFill>
              </a:rPr>
              <a:t>s</a:t>
            </a:r>
            <a:r>
              <a:rPr lang="en-GB" baseline="30000" dirty="0"/>
              <a:t>2 </a:t>
            </a:r>
            <a:r>
              <a:rPr lang="en-GB" dirty="0">
                <a:solidFill>
                  <a:srgbClr val="0070C0"/>
                </a:solidFill>
              </a:rPr>
              <a:t>3</a:t>
            </a:r>
            <a:r>
              <a:rPr lang="en-GB" dirty="0">
                <a:solidFill>
                  <a:srgbClr val="FFBE7D"/>
                </a:solidFill>
              </a:rPr>
              <a:t>p</a:t>
            </a:r>
            <a:r>
              <a:rPr lang="en-GB" baseline="30000" dirty="0"/>
              <a:t>6</a:t>
            </a:r>
            <a:r>
              <a:rPr lang="en-GB" dirty="0">
                <a:solidFill>
                  <a:srgbClr val="0070C0"/>
                </a:solidFill>
              </a:rPr>
              <a:t> 4</a:t>
            </a:r>
            <a:r>
              <a:rPr lang="en-GB" dirty="0">
                <a:solidFill>
                  <a:srgbClr val="FF66FF"/>
                </a:solidFill>
              </a:rPr>
              <a:t>s</a:t>
            </a:r>
            <a:r>
              <a:rPr lang="en-GB" baseline="30000" dirty="0"/>
              <a:t>2</a:t>
            </a:r>
            <a:r>
              <a:rPr lang="en-GB" dirty="0">
                <a:solidFill>
                  <a:srgbClr val="0070C0"/>
                </a:solidFill>
              </a:rPr>
              <a:t> 3</a:t>
            </a:r>
            <a:r>
              <a:rPr lang="en-GB" dirty="0">
                <a:solidFill>
                  <a:srgbClr val="81C0FF"/>
                </a:solidFill>
              </a:rPr>
              <a:t>d</a:t>
            </a:r>
            <a:r>
              <a:rPr lang="en-GB" baseline="30000" dirty="0"/>
              <a:t>2</a:t>
            </a:r>
          </a:p>
        </p:txBody>
      </p:sp>
      <p:sp>
        <p:nvSpPr>
          <p:cNvPr id="184" name="TextBox 183">
            <a:extLst>
              <a:ext uri="{FF2B5EF4-FFF2-40B4-BE49-F238E27FC236}">
                <a16:creationId xmlns:a16="http://schemas.microsoft.com/office/drawing/2014/main" id="{57EF010B-DCF8-4BA9-BA14-B0BDA0942A06}"/>
              </a:ext>
            </a:extLst>
          </p:cNvPr>
          <p:cNvSpPr txBox="1"/>
          <p:nvPr/>
        </p:nvSpPr>
        <p:spPr>
          <a:xfrm>
            <a:off x="9157543" y="2628318"/>
            <a:ext cx="2711199" cy="369332"/>
          </a:xfrm>
          <a:prstGeom prst="rect">
            <a:avLst/>
          </a:prstGeom>
          <a:noFill/>
        </p:spPr>
        <p:txBody>
          <a:bodyPr wrap="square" rtlCol="0">
            <a:spAutoFit/>
          </a:bodyPr>
          <a:lstStyle/>
          <a:p>
            <a:r>
              <a:rPr lang="en-GB" dirty="0">
                <a:solidFill>
                  <a:srgbClr val="0070C0"/>
                </a:solidFill>
              </a:rPr>
              <a:t>1</a:t>
            </a:r>
            <a:r>
              <a:rPr lang="en-GB" dirty="0">
                <a:solidFill>
                  <a:srgbClr val="FF66FF"/>
                </a:solidFill>
              </a:rPr>
              <a:t>s</a:t>
            </a:r>
            <a:r>
              <a:rPr lang="en-GB" baseline="30000" dirty="0"/>
              <a:t>2 </a:t>
            </a:r>
            <a:r>
              <a:rPr lang="en-GB" dirty="0">
                <a:solidFill>
                  <a:srgbClr val="0070C0"/>
                </a:solidFill>
              </a:rPr>
              <a:t>2</a:t>
            </a:r>
            <a:r>
              <a:rPr lang="en-GB" dirty="0">
                <a:solidFill>
                  <a:srgbClr val="FF66FF"/>
                </a:solidFill>
              </a:rPr>
              <a:t>s</a:t>
            </a:r>
            <a:r>
              <a:rPr lang="en-GB" baseline="30000" dirty="0"/>
              <a:t>2 </a:t>
            </a:r>
            <a:r>
              <a:rPr lang="en-GB" dirty="0">
                <a:solidFill>
                  <a:srgbClr val="0070C0"/>
                </a:solidFill>
              </a:rPr>
              <a:t>2</a:t>
            </a:r>
            <a:r>
              <a:rPr lang="en-GB" dirty="0">
                <a:solidFill>
                  <a:srgbClr val="FFBE7D"/>
                </a:solidFill>
              </a:rPr>
              <a:t>p</a:t>
            </a:r>
            <a:r>
              <a:rPr lang="en-GB" baseline="30000" dirty="0"/>
              <a:t>6 </a:t>
            </a:r>
            <a:r>
              <a:rPr lang="en-GB" dirty="0">
                <a:solidFill>
                  <a:srgbClr val="0070C0"/>
                </a:solidFill>
              </a:rPr>
              <a:t>3</a:t>
            </a:r>
            <a:r>
              <a:rPr lang="en-GB" dirty="0">
                <a:solidFill>
                  <a:srgbClr val="FF66FF"/>
                </a:solidFill>
              </a:rPr>
              <a:t>s</a:t>
            </a:r>
            <a:r>
              <a:rPr lang="en-GB" baseline="30000" dirty="0"/>
              <a:t>2 </a:t>
            </a:r>
            <a:r>
              <a:rPr lang="en-GB" dirty="0">
                <a:solidFill>
                  <a:srgbClr val="0070C0"/>
                </a:solidFill>
              </a:rPr>
              <a:t>3</a:t>
            </a:r>
            <a:r>
              <a:rPr lang="en-GB" dirty="0">
                <a:solidFill>
                  <a:srgbClr val="FFBE7D"/>
                </a:solidFill>
              </a:rPr>
              <a:t>p</a:t>
            </a:r>
            <a:r>
              <a:rPr lang="en-GB" baseline="30000" dirty="0"/>
              <a:t>6</a:t>
            </a:r>
            <a:r>
              <a:rPr lang="en-GB" dirty="0">
                <a:solidFill>
                  <a:srgbClr val="0070C0"/>
                </a:solidFill>
              </a:rPr>
              <a:t> 4</a:t>
            </a:r>
            <a:r>
              <a:rPr lang="en-GB" dirty="0">
                <a:solidFill>
                  <a:srgbClr val="FF66FF"/>
                </a:solidFill>
              </a:rPr>
              <a:t>s</a:t>
            </a:r>
            <a:r>
              <a:rPr lang="en-GB" baseline="30000" dirty="0"/>
              <a:t>1</a:t>
            </a:r>
            <a:r>
              <a:rPr lang="en-GB" dirty="0">
                <a:solidFill>
                  <a:srgbClr val="0070C0"/>
                </a:solidFill>
              </a:rPr>
              <a:t> 3</a:t>
            </a:r>
            <a:r>
              <a:rPr lang="en-GB" dirty="0">
                <a:solidFill>
                  <a:srgbClr val="81C0FF"/>
                </a:solidFill>
              </a:rPr>
              <a:t>d</a:t>
            </a:r>
            <a:r>
              <a:rPr lang="en-GB" baseline="30000" dirty="0"/>
              <a:t>5</a:t>
            </a:r>
          </a:p>
        </p:txBody>
      </p:sp>
      <p:sp>
        <p:nvSpPr>
          <p:cNvPr id="185" name="TextBox 184">
            <a:extLst>
              <a:ext uri="{FF2B5EF4-FFF2-40B4-BE49-F238E27FC236}">
                <a16:creationId xmlns:a16="http://schemas.microsoft.com/office/drawing/2014/main" id="{7A31B11D-1BBC-4C9B-BF3F-89BF11FCCA44}"/>
              </a:ext>
            </a:extLst>
          </p:cNvPr>
          <p:cNvSpPr txBox="1"/>
          <p:nvPr/>
        </p:nvSpPr>
        <p:spPr>
          <a:xfrm>
            <a:off x="9153119" y="2351338"/>
            <a:ext cx="2711199" cy="369332"/>
          </a:xfrm>
          <a:prstGeom prst="rect">
            <a:avLst/>
          </a:prstGeom>
          <a:noFill/>
        </p:spPr>
        <p:txBody>
          <a:bodyPr wrap="square" rtlCol="0">
            <a:spAutoFit/>
          </a:bodyPr>
          <a:lstStyle/>
          <a:p>
            <a:r>
              <a:rPr lang="en-GB" dirty="0">
                <a:solidFill>
                  <a:srgbClr val="0070C0"/>
                </a:solidFill>
              </a:rPr>
              <a:t>1</a:t>
            </a:r>
            <a:r>
              <a:rPr lang="en-GB" dirty="0">
                <a:solidFill>
                  <a:srgbClr val="FF66FF"/>
                </a:solidFill>
              </a:rPr>
              <a:t>s</a:t>
            </a:r>
            <a:r>
              <a:rPr lang="en-GB" baseline="30000" dirty="0"/>
              <a:t>2 </a:t>
            </a:r>
            <a:r>
              <a:rPr lang="en-GB" dirty="0">
                <a:solidFill>
                  <a:srgbClr val="0070C0"/>
                </a:solidFill>
              </a:rPr>
              <a:t>2</a:t>
            </a:r>
            <a:r>
              <a:rPr lang="en-GB" dirty="0">
                <a:solidFill>
                  <a:srgbClr val="FF66FF"/>
                </a:solidFill>
              </a:rPr>
              <a:t>s</a:t>
            </a:r>
            <a:r>
              <a:rPr lang="en-GB" baseline="30000" dirty="0"/>
              <a:t>2 </a:t>
            </a:r>
            <a:r>
              <a:rPr lang="en-GB" dirty="0">
                <a:solidFill>
                  <a:srgbClr val="0070C0"/>
                </a:solidFill>
              </a:rPr>
              <a:t>2</a:t>
            </a:r>
            <a:r>
              <a:rPr lang="en-GB" dirty="0">
                <a:solidFill>
                  <a:srgbClr val="FFBE7D"/>
                </a:solidFill>
              </a:rPr>
              <a:t>p</a:t>
            </a:r>
            <a:r>
              <a:rPr lang="en-GB" baseline="30000" dirty="0"/>
              <a:t>6 </a:t>
            </a:r>
            <a:r>
              <a:rPr lang="en-GB" dirty="0">
                <a:solidFill>
                  <a:srgbClr val="0070C0"/>
                </a:solidFill>
              </a:rPr>
              <a:t>3</a:t>
            </a:r>
            <a:r>
              <a:rPr lang="en-GB" dirty="0">
                <a:solidFill>
                  <a:srgbClr val="FF66FF"/>
                </a:solidFill>
              </a:rPr>
              <a:t>s</a:t>
            </a:r>
            <a:r>
              <a:rPr lang="en-GB" baseline="30000" dirty="0"/>
              <a:t>2 </a:t>
            </a:r>
            <a:r>
              <a:rPr lang="en-GB" dirty="0">
                <a:solidFill>
                  <a:srgbClr val="0070C0"/>
                </a:solidFill>
              </a:rPr>
              <a:t>3</a:t>
            </a:r>
            <a:r>
              <a:rPr lang="en-GB" dirty="0">
                <a:solidFill>
                  <a:srgbClr val="FFBE7D"/>
                </a:solidFill>
              </a:rPr>
              <a:t>p</a:t>
            </a:r>
            <a:r>
              <a:rPr lang="en-GB" baseline="30000" dirty="0"/>
              <a:t>6</a:t>
            </a:r>
            <a:r>
              <a:rPr lang="en-GB" dirty="0">
                <a:solidFill>
                  <a:srgbClr val="0070C0"/>
                </a:solidFill>
              </a:rPr>
              <a:t> 4</a:t>
            </a:r>
            <a:r>
              <a:rPr lang="en-GB" dirty="0">
                <a:solidFill>
                  <a:srgbClr val="FF66FF"/>
                </a:solidFill>
              </a:rPr>
              <a:t>s</a:t>
            </a:r>
            <a:r>
              <a:rPr lang="en-GB" baseline="30000" dirty="0"/>
              <a:t>2</a:t>
            </a:r>
            <a:r>
              <a:rPr lang="en-GB" dirty="0">
                <a:solidFill>
                  <a:srgbClr val="0070C0"/>
                </a:solidFill>
              </a:rPr>
              <a:t> 3</a:t>
            </a:r>
            <a:r>
              <a:rPr lang="en-GB" dirty="0">
                <a:solidFill>
                  <a:srgbClr val="81C0FF"/>
                </a:solidFill>
              </a:rPr>
              <a:t>d</a:t>
            </a:r>
            <a:r>
              <a:rPr lang="en-GB" baseline="30000" dirty="0"/>
              <a:t>3</a:t>
            </a:r>
          </a:p>
        </p:txBody>
      </p:sp>
      <p:sp>
        <p:nvSpPr>
          <p:cNvPr id="186" name="TextBox 185">
            <a:extLst>
              <a:ext uri="{FF2B5EF4-FFF2-40B4-BE49-F238E27FC236}">
                <a16:creationId xmlns:a16="http://schemas.microsoft.com/office/drawing/2014/main" id="{DE46EA59-1FB0-4282-8FD4-D058A6CF7056}"/>
              </a:ext>
            </a:extLst>
          </p:cNvPr>
          <p:cNvSpPr txBox="1"/>
          <p:nvPr/>
        </p:nvSpPr>
        <p:spPr>
          <a:xfrm>
            <a:off x="9161967" y="2924268"/>
            <a:ext cx="2711199" cy="369332"/>
          </a:xfrm>
          <a:prstGeom prst="rect">
            <a:avLst/>
          </a:prstGeom>
          <a:noFill/>
        </p:spPr>
        <p:txBody>
          <a:bodyPr wrap="square" rtlCol="0">
            <a:spAutoFit/>
          </a:bodyPr>
          <a:lstStyle/>
          <a:p>
            <a:r>
              <a:rPr lang="en-GB" dirty="0">
                <a:solidFill>
                  <a:srgbClr val="0070C0"/>
                </a:solidFill>
              </a:rPr>
              <a:t>1</a:t>
            </a:r>
            <a:r>
              <a:rPr lang="en-GB" dirty="0">
                <a:solidFill>
                  <a:srgbClr val="FF66FF"/>
                </a:solidFill>
              </a:rPr>
              <a:t>s</a:t>
            </a:r>
            <a:r>
              <a:rPr lang="en-GB" baseline="30000" dirty="0"/>
              <a:t>2 </a:t>
            </a:r>
            <a:r>
              <a:rPr lang="en-GB" dirty="0">
                <a:solidFill>
                  <a:srgbClr val="0070C0"/>
                </a:solidFill>
              </a:rPr>
              <a:t>2</a:t>
            </a:r>
            <a:r>
              <a:rPr lang="en-GB" dirty="0">
                <a:solidFill>
                  <a:srgbClr val="FF66FF"/>
                </a:solidFill>
              </a:rPr>
              <a:t>s</a:t>
            </a:r>
            <a:r>
              <a:rPr lang="en-GB" baseline="30000" dirty="0"/>
              <a:t>2 </a:t>
            </a:r>
            <a:r>
              <a:rPr lang="en-GB" dirty="0">
                <a:solidFill>
                  <a:srgbClr val="0070C0"/>
                </a:solidFill>
              </a:rPr>
              <a:t>2</a:t>
            </a:r>
            <a:r>
              <a:rPr lang="en-GB" dirty="0">
                <a:solidFill>
                  <a:srgbClr val="FFBE7D"/>
                </a:solidFill>
              </a:rPr>
              <a:t>p</a:t>
            </a:r>
            <a:r>
              <a:rPr lang="en-GB" baseline="30000" dirty="0"/>
              <a:t>6 </a:t>
            </a:r>
            <a:r>
              <a:rPr lang="en-GB" dirty="0">
                <a:solidFill>
                  <a:srgbClr val="0070C0"/>
                </a:solidFill>
              </a:rPr>
              <a:t>3</a:t>
            </a:r>
            <a:r>
              <a:rPr lang="en-GB" dirty="0">
                <a:solidFill>
                  <a:srgbClr val="FF66FF"/>
                </a:solidFill>
              </a:rPr>
              <a:t>s</a:t>
            </a:r>
            <a:r>
              <a:rPr lang="en-GB" baseline="30000" dirty="0"/>
              <a:t>2 </a:t>
            </a:r>
            <a:r>
              <a:rPr lang="en-GB" dirty="0">
                <a:solidFill>
                  <a:srgbClr val="0070C0"/>
                </a:solidFill>
              </a:rPr>
              <a:t>3</a:t>
            </a:r>
            <a:r>
              <a:rPr lang="en-GB" dirty="0">
                <a:solidFill>
                  <a:srgbClr val="FFBE7D"/>
                </a:solidFill>
              </a:rPr>
              <a:t>p</a:t>
            </a:r>
            <a:r>
              <a:rPr lang="en-GB" baseline="30000" dirty="0"/>
              <a:t>6</a:t>
            </a:r>
            <a:r>
              <a:rPr lang="en-GB" dirty="0">
                <a:solidFill>
                  <a:srgbClr val="0070C0"/>
                </a:solidFill>
              </a:rPr>
              <a:t> 4</a:t>
            </a:r>
            <a:r>
              <a:rPr lang="en-GB" dirty="0">
                <a:solidFill>
                  <a:srgbClr val="FF66FF"/>
                </a:solidFill>
              </a:rPr>
              <a:t>s</a:t>
            </a:r>
            <a:r>
              <a:rPr lang="en-GB" baseline="30000" dirty="0"/>
              <a:t>2</a:t>
            </a:r>
            <a:r>
              <a:rPr lang="en-GB" dirty="0">
                <a:solidFill>
                  <a:srgbClr val="0070C0"/>
                </a:solidFill>
              </a:rPr>
              <a:t> 3</a:t>
            </a:r>
            <a:r>
              <a:rPr lang="en-GB" dirty="0">
                <a:solidFill>
                  <a:srgbClr val="81C0FF"/>
                </a:solidFill>
              </a:rPr>
              <a:t>d</a:t>
            </a:r>
            <a:r>
              <a:rPr lang="en-GB" baseline="30000" dirty="0"/>
              <a:t>5</a:t>
            </a:r>
          </a:p>
        </p:txBody>
      </p:sp>
      <p:sp>
        <p:nvSpPr>
          <p:cNvPr id="187" name="TextBox 186">
            <a:extLst>
              <a:ext uri="{FF2B5EF4-FFF2-40B4-BE49-F238E27FC236}">
                <a16:creationId xmlns:a16="http://schemas.microsoft.com/office/drawing/2014/main" id="{5B2155E7-CC0B-4211-8C60-6C5A4919AC25}"/>
              </a:ext>
            </a:extLst>
          </p:cNvPr>
          <p:cNvSpPr txBox="1"/>
          <p:nvPr/>
        </p:nvSpPr>
        <p:spPr>
          <a:xfrm>
            <a:off x="9154376" y="3191715"/>
            <a:ext cx="2711199" cy="369332"/>
          </a:xfrm>
          <a:prstGeom prst="rect">
            <a:avLst/>
          </a:prstGeom>
          <a:noFill/>
        </p:spPr>
        <p:txBody>
          <a:bodyPr wrap="square" rtlCol="0">
            <a:spAutoFit/>
          </a:bodyPr>
          <a:lstStyle/>
          <a:p>
            <a:r>
              <a:rPr lang="en-GB" dirty="0">
                <a:solidFill>
                  <a:srgbClr val="0070C0"/>
                </a:solidFill>
              </a:rPr>
              <a:t>1</a:t>
            </a:r>
            <a:r>
              <a:rPr lang="en-GB" dirty="0">
                <a:solidFill>
                  <a:srgbClr val="FF66FF"/>
                </a:solidFill>
              </a:rPr>
              <a:t>s</a:t>
            </a:r>
            <a:r>
              <a:rPr lang="en-GB" baseline="30000" dirty="0"/>
              <a:t>2 </a:t>
            </a:r>
            <a:r>
              <a:rPr lang="en-GB" dirty="0">
                <a:solidFill>
                  <a:srgbClr val="0070C0"/>
                </a:solidFill>
              </a:rPr>
              <a:t>2</a:t>
            </a:r>
            <a:r>
              <a:rPr lang="en-GB" dirty="0">
                <a:solidFill>
                  <a:srgbClr val="FF66FF"/>
                </a:solidFill>
              </a:rPr>
              <a:t>s</a:t>
            </a:r>
            <a:r>
              <a:rPr lang="en-GB" baseline="30000" dirty="0"/>
              <a:t>2 </a:t>
            </a:r>
            <a:r>
              <a:rPr lang="en-GB" dirty="0">
                <a:solidFill>
                  <a:srgbClr val="0070C0"/>
                </a:solidFill>
              </a:rPr>
              <a:t>2</a:t>
            </a:r>
            <a:r>
              <a:rPr lang="en-GB" dirty="0">
                <a:solidFill>
                  <a:srgbClr val="FFBE7D"/>
                </a:solidFill>
              </a:rPr>
              <a:t>p</a:t>
            </a:r>
            <a:r>
              <a:rPr lang="en-GB" baseline="30000" dirty="0"/>
              <a:t>6 </a:t>
            </a:r>
            <a:r>
              <a:rPr lang="en-GB" dirty="0">
                <a:solidFill>
                  <a:srgbClr val="0070C0"/>
                </a:solidFill>
              </a:rPr>
              <a:t>3</a:t>
            </a:r>
            <a:r>
              <a:rPr lang="en-GB" dirty="0">
                <a:solidFill>
                  <a:srgbClr val="FF66FF"/>
                </a:solidFill>
              </a:rPr>
              <a:t>s</a:t>
            </a:r>
            <a:r>
              <a:rPr lang="en-GB" baseline="30000" dirty="0"/>
              <a:t>2 </a:t>
            </a:r>
            <a:r>
              <a:rPr lang="en-GB" dirty="0">
                <a:solidFill>
                  <a:srgbClr val="0070C0"/>
                </a:solidFill>
              </a:rPr>
              <a:t>3</a:t>
            </a:r>
            <a:r>
              <a:rPr lang="en-GB" dirty="0">
                <a:solidFill>
                  <a:srgbClr val="FFBE7D"/>
                </a:solidFill>
              </a:rPr>
              <a:t>p</a:t>
            </a:r>
            <a:r>
              <a:rPr lang="en-GB" baseline="30000" dirty="0"/>
              <a:t>6</a:t>
            </a:r>
            <a:r>
              <a:rPr lang="en-GB" dirty="0">
                <a:solidFill>
                  <a:srgbClr val="0070C0"/>
                </a:solidFill>
              </a:rPr>
              <a:t> 4</a:t>
            </a:r>
            <a:r>
              <a:rPr lang="en-GB" dirty="0">
                <a:solidFill>
                  <a:srgbClr val="FF66FF"/>
                </a:solidFill>
              </a:rPr>
              <a:t>s</a:t>
            </a:r>
            <a:r>
              <a:rPr lang="en-GB" baseline="30000" dirty="0"/>
              <a:t>2</a:t>
            </a:r>
            <a:r>
              <a:rPr lang="en-GB" dirty="0">
                <a:solidFill>
                  <a:srgbClr val="0070C0"/>
                </a:solidFill>
              </a:rPr>
              <a:t> 3</a:t>
            </a:r>
            <a:r>
              <a:rPr lang="en-GB" dirty="0">
                <a:solidFill>
                  <a:srgbClr val="81C0FF"/>
                </a:solidFill>
              </a:rPr>
              <a:t>d</a:t>
            </a:r>
            <a:r>
              <a:rPr lang="en-GB" baseline="30000" dirty="0"/>
              <a:t>6</a:t>
            </a:r>
          </a:p>
        </p:txBody>
      </p:sp>
      <p:sp>
        <p:nvSpPr>
          <p:cNvPr id="188" name="TextBox 187">
            <a:extLst>
              <a:ext uri="{FF2B5EF4-FFF2-40B4-BE49-F238E27FC236}">
                <a16:creationId xmlns:a16="http://schemas.microsoft.com/office/drawing/2014/main" id="{0217AB16-42EC-4994-8866-BCB9E53B6F34}"/>
              </a:ext>
            </a:extLst>
          </p:cNvPr>
          <p:cNvSpPr txBox="1"/>
          <p:nvPr/>
        </p:nvSpPr>
        <p:spPr>
          <a:xfrm>
            <a:off x="9140210" y="4007435"/>
            <a:ext cx="2711199" cy="369332"/>
          </a:xfrm>
          <a:prstGeom prst="rect">
            <a:avLst/>
          </a:prstGeom>
          <a:noFill/>
        </p:spPr>
        <p:txBody>
          <a:bodyPr wrap="square" rtlCol="0">
            <a:spAutoFit/>
          </a:bodyPr>
          <a:lstStyle/>
          <a:p>
            <a:r>
              <a:rPr lang="en-GB" dirty="0">
                <a:solidFill>
                  <a:srgbClr val="0070C0"/>
                </a:solidFill>
              </a:rPr>
              <a:t>1</a:t>
            </a:r>
            <a:r>
              <a:rPr lang="en-GB" dirty="0">
                <a:solidFill>
                  <a:srgbClr val="FF66FF"/>
                </a:solidFill>
              </a:rPr>
              <a:t>s</a:t>
            </a:r>
            <a:r>
              <a:rPr lang="en-GB" baseline="30000" dirty="0"/>
              <a:t>2 </a:t>
            </a:r>
            <a:r>
              <a:rPr lang="en-GB" dirty="0">
                <a:solidFill>
                  <a:srgbClr val="0070C0"/>
                </a:solidFill>
              </a:rPr>
              <a:t>2</a:t>
            </a:r>
            <a:r>
              <a:rPr lang="en-GB" dirty="0">
                <a:solidFill>
                  <a:srgbClr val="FF66FF"/>
                </a:solidFill>
              </a:rPr>
              <a:t>s</a:t>
            </a:r>
            <a:r>
              <a:rPr lang="en-GB" baseline="30000" dirty="0"/>
              <a:t>2 </a:t>
            </a:r>
            <a:r>
              <a:rPr lang="en-GB" dirty="0">
                <a:solidFill>
                  <a:srgbClr val="0070C0"/>
                </a:solidFill>
              </a:rPr>
              <a:t>2</a:t>
            </a:r>
            <a:r>
              <a:rPr lang="en-GB" dirty="0">
                <a:solidFill>
                  <a:srgbClr val="FFBE7D"/>
                </a:solidFill>
              </a:rPr>
              <a:t>p</a:t>
            </a:r>
            <a:r>
              <a:rPr lang="en-GB" baseline="30000" dirty="0"/>
              <a:t>6 </a:t>
            </a:r>
            <a:r>
              <a:rPr lang="en-GB" dirty="0">
                <a:solidFill>
                  <a:srgbClr val="0070C0"/>
                </a:solidFill>
              </a:rPr>
              <a:t>3</a:t>
            </a:r>
            <a:r>
              <a:rPr lang="en-GB" dirty="0">
                <a:solidFill>
                  <a:srgbClr val="FF66FF"/>
                </a:solidFill>
              </a:rPr>
              <a:t>s</a:t>
            </a:r>
            <a:r>
              <a:rPr lang="en-GB" baseline="30000" dirty="0"/>
              <a:t>2 </a:t>
            </a:r>
            <a:r>
              <a:rPr lang="en-GB" dirty="0">
                <a:solidFill>
                  <a:srgbClr val="0070C0"/>
                </a:solidFill>
              </a:rPr>
              <a:t>3</a:t>
            </a:r>
            <a:r>
              <a:rPr lang="en-GB" dirty="0">
                <a:solidFill>
                  <a:srgbClr val="FFBE7D"/>
                </a:solidFill>
              </a:rPr>
              <a:t>p</a:t>
            </a:r>
            <a:r>
              <a:rPr lang="en-GB" baseline="30000" dirty="0"/>
              <a:t>6</a:t>
            </a:r>
            <a:r>
              <a:rPr lang="en-GB" dirty="0">
                <a:solidFill>
                  <a:srgbClr val="0070C0"/>
                </a:solidFill>
              </a:rPr>
              <a:t> 4</a:t>
            </a:r>
            <a:r>
              <a:rPr lang="en-GB" dirty="0">
                <a:solidFill>
                  <a:srgbClr val="FF66FF"/>
                </a:solidFill>
              </a:rPr>
              <a:t>s</a:t>
            </a:r>
            <a:r>
              <a:rPr lang="en-GB" baseline="30000" dirty="0"/>
              <a:t>1</a:t>
            </a:r>
            <a:r>
              <a:rPr lang="en-GB" dirty="0">
                <a:solidFill>
                  <a:srgbClr val="0070C0"/>
                </a:solidFill>
              </a:rPr>
              <a:t> 3</a:t>
            </a:r>
            <a:r>
              <a:rPr lang="en-GB" dirty="0">
                <a:solidFill>
                  <a:srgbClr val="81C0FF"/>
                </a:solidFill>
              </a:rPr>
              <a:t>d</a:t>
            </a:r>
            <a:r>
              <a:rPr lang="en-GB" baseline="30000" dirty="0"/>
              <a:t>10</a:t>
            </a:r>
          </a:p>
        </p:txBody>
      </p:sp>
      <p:sp>
        <p:nvSpPr>
          <p:cNvPr id="189" name="TextBox 188">
            <a:extLst>
              <a:ext uri="{FF2B5EF4-FFF2-40B4-BE49-F238E27FC236}">
                <a16:creationId xmlns:a16="http://schemas.microsoft.com/office/drawing/2014/main" id="{17948AD0-5800-43E9-99C7-B1D51C80140D}"/>
              </a:ext>
            </a:extLst>
          </p:cNvPr>
          <p:cNvSpPr txBox="1"/>
          <p:nvPr/>
        </p:nvSpPr>
        <p:spPr>
          <a:xfrm>
            <a:off x="9149468" y="3739988"/>
            <a:ext cx="2711199" cy="369332"/>
          </a:xfrm>
          <a:prstGeom prst="rect">
            <a:avLst/>
          </a:prstGeom>
          <a:noFill/>
        </p:spPr>
        <p:txBody>
          <a:bodyPr wrap="square" rtlCol="0">
            <a:spAutoFit/>
          </a:bodyPr>
          <a:lstStyle/>
          <a:p>
            <a:r>
              <a:rPr lang="en-GB" dirty="0">
                <a:solidFill>
                  <a:srgbClr val="0070C0"/>
                </a:solidFill>
              </a:rPr>
              <a:t>1</a:t>
            </a:r>
            <a:r>
              <a:rPr lang="en-GB" dirty="0">
                <a:solidFill>
                  <a:srgbClr val="FF66FF"/>
                </a:solidFill>
              </a:rPr>
              <a:t>s</a:t>
            </a:r>
            <a:r>
              <a:rPr lang="en-GB" baseline="30000" dirty="0"/>
              <a:t>2 </a:t>
            </a:r>
            <a:r>
              <a:rPr lang="en-GB" dirty="0">
                <a:solidFill>
                  <a:srgbClr val="0070C0"/>
                </a:solidFill>
              </a:rPr>
              <a:t>2</a:t>
            </a:r>
            <a:r>
              <a:rPr lang="en-GB" dirty="0">
                <a:solidFill>
                  <a:srgbClr val="FF66FF"/>
                </a:solidFill>
              </a:rPr>
              <a:t>s</a:t>
            </a:r>
            <a:r>
              <a:rPr lang="en-GB" baseline="30000" dirty="0"/>
              <a:t>2 </a:t>
            </a:r>
            <a:r>
              <a:rPr lang="en-GB" dirty="0">
                <a:solidFill>
                  <a:srgbClr val="0070C0"/>
                </a:solidFill>
              </a:rPr>
              <a:t>2</a:t>
            </a:r>
            <a:r>
              <a:rPr lang="en-GB" dirty="0">
                <a:solidFill>
                  <a:srgbClr val="FFBE7D"/>
                </a:solidFill>
              </a:rPr>
              <a:t>p</a:t>
            </a:r>
            <a:r>
              <a:rPr lang="en-GB" baseline="30000" dirty="0"/>
              <a:t>6 </a:t>
            </a:r>
            <a:r>
              <a:rPr lang="en-GB" dirty="0">
                <a:solidFill>
                  <a:srgbClr val="0070C0"/>
                </a:solidFill>
              </a:rPr>
              <a:t>3</a:t>
            </a:r>
            <a:r>
              <a:rPr lang="en-GB" dirty="0">
                <a:solidFill>
                  <a:srgbClr val="FF66FF"/>
                </a:solidFill>
              </a:rPr>
              <a:t>s</a:t>
            </a:r>
            <a:r>
              <a:rPr lang="en-GB" baseline="30000" dirty="0"/>
              <a:t>2 </a:t>
            </a:r>
            <a:r>
              <a:rPr lang="en-GB" dirty="0">
                <a:solidFill>
                  <a:srgbClr val="0070C0"/>
                </a:solidFill>
              </a:rPr>
              <a:t>3</a:t>
            </a:r>
            <a:r>
              <a:rPr lang="en-GB" dirty="0">
                <a:solidFill>
                  <a:srgbClr val="FFBE7D"/>
                </a:solidFill>
              </a:rPr>
              <a:t>p</a:t>
            </a:r>
            <a:r>
              <a:rPr lang="en-GB" baseline="30000" dirty="0"/>
              <a:t>6</a:t>
            </a:r>
            <a:r>
              <a:rPr lang="en-GB" dirty="0">
                <a:solidFill>
                  <a:srgbClr val="0070C0"/>
                </a:solidFill>
              </a:rPr>
              <a:t> 4</a:t>
            </a:r>
            <a:r>
              <a:rPr lang="en-GB" dirty="0">
                <a:solidFill>
                  <a:srgbClr val="FF66FF"/>
                </a:solidFill>
              </a:rPr>
              <a:t>s</a:t>
            </a:r>
            <a:r>
              <a:rPr lang="en-GB" baseline="30000" dirty="0"/>
              <a:t>2</a:t>
            </a:r>
            <a:r>
              <a:rPr lang="en-GB" dirty="0">
                <a:solidFill>
                  <a:srgbClr val="0070C0"/>
                </a:solidFill>
              </a:rPr>
              <a:t> 3</a:t>
            </a:r>
            <a:r>
              <a:rPr lang="en-GB" dirty="0">
                <a:solidFill>
                  <a:srgbClr val="81C0FF"/>
                </a:solidFill>
              </a:rPr>
              <a:t>d</a:t>
            </a:r>
            <a:r>
              <a:rPr lang="en-GB" baseline="30000" dirty="0"/>
              <a:t>8</a:t>
            </a:r>
          </a:p>
        </p:txBody>
      </p:sp>
      <p:sp>
        <p:nvSpPr>
          <p:cNvPr id="190" name="TextBox 189">
            <a:extLst>
              <a:ext uri="{FF2B5EF4-FFF2-40B4-BE49-F238E27FC236}">
                <a16:creationId xmlns:a16="http://schemas.microsoft.com/office/drawing/2014/main" id="{67B11CD9-32B3-4D78-A3C9-0C6C50920181}"/>
              </a:ext>
            </a:extLst>
          </p:cNvPr>
          <p:cNvSpPr txBox="1"/>
          <p:nvPr/>
        </p:nvSpPr>
        <p:spPr>
          <a:xfrm>
            <a:off x="9149468" y="4291583"/>
            <a:ext cx="2711199" cy="369332"/>
          </a:xfrm>
          <a:prstGeom prst="rect">
            <a:avLst/>
          </a:prstGeom>
          <a:noFill/>
        </p:spPr>
        <p:txBody>
          <a:bodyPr wrap="square" rtlCol="0">
            <a:spAutoFit/>
          </a:bodyPr>
          <a:lstStyle/>
          <a:p>
            <a:r>
              <a:rPr lang="en-GB" dirty="0">
                <a:solidFill>
                  <a:srgbClr val="0070C0"/>
                </a:solidFill>
              </a:rPr>
              <a:t>1</a:t>
            </a:r>
            <a:r>
              <a:rPr lang="en-GB" dirty="0">
                <a:solidFill>
                  <a:srgbClr val="FF66FF"/>
                </a:solidFill>
              </a:rPr>
              <a:t>s</a:t>
            </a:r>
            <a:r>
              <a:rPr lang="en-GB" baseline="30000" dirty="0"/>
              <a:t>2 </a:t>
            </a:r>
            <a:r>
              <a:rPr lang="en-GB" dirty="0">
                <a:solidFill>
                  <a:srgbClr val="0070C0"/>
                </a:solidFill>
              </a:rPr>
              <a:t>2</a:t>
            </a:r>
            <a:r>
              <a:rPr lang="en-GB" dirty="0">
                <a:solidFill>
                  <a:srgbClr val="FF66FF"/>
                </a:solidFill>
              </a:rPr>
              <a:t>s</a:t>
            </a:r>
            <a:r>
              <a:rPr lang="en-GB" baseline="30000" dirty="0"/>
              <a:t>2 </a:t>
            </a:r>
            <a:r>
              <a:rPr lang="en-GB" dirty="0">
                <a:solidFill>
                  <a:srgbClr val="0070C0"/>
                </a:solidFill>
              </a:rPr>
              <a:t>2</a:t>
            </a:r>
            <a:r>
              <a:rPr lang="en-GB" dirty="0">
                <a:solidFill>
                  <a:srgbClr val="FFBE7D"/>
                </a:solidFill>
              </a:rPr>
              <a:t>p</a:t>
            </a:r>
            <a:r>
              <a:rPr lang="en-GB" baseline="30000" dirty="0"/>
              <a:t>6 </a:t>
            </a:r>
            <a:r>
              <a:rPr lang="en-GB" dirty="0">
                <a:solidFill>
                  <a:srgbClr val="0070C0"/>
                </a:solidFill>
              </a:rPr>
              <a:t>3</a:t>
            </a:r>
            <a:r>
              <a:rPr lang="en-GB" dirty="0">
                <a:solidFill>
                  <a:srgbClr val="FF66FF"/>
                </a:solidFill>
              </a:rPr>
              <a:t>s</a:t>
            </a:r>
            <a:r>
              <a:rPr lang="en-GB" baseline="30000" dirty="0"/>
              <a:t>2 </a:t>
            </a:r>
            <a:r>
              <a:rPr lang="en-GB" dirty="0">
                <a:solidFill>
                  <a:srgbClr val="0070C0"/>
                </a:solidFill>
              </a:rPr>
              <a:t>3</a:t>
            </a:r>
            <a:r>
              <a:rPr lang="en-GB" dirty="0">
                <a:solidFill>
                  <a:srgbClr val="FFBE7D"/>
                </a:solidFill>
              </a:rPr>
              <a:t>p</a:t>
            </a:r>
            <a:r>
              <a:rPr lang="en-GB" baseline="30000" dirty="0"/>
              <a:t>6</a:t>
            </a:r>
            <a:r>
              <a:rPr lang="en-GB" dirty="0">
                <a:solidFill>
                  <a:srgbClr val="0070C0"/>
                </a:solidFill>
              </a:rPr>
              <a:t> 4</a:t>
            </a:r>
            <a:r>
              <a:rPr lang="en-GB" dirty="0">
                <a:solidFill>
                  <a:srgbClr val="FF66FF"/>
                </a:solidFill>
              </a:rPr>
              <a:t>s</a:t>
            </a:r>
            <a:r>
              <a:rPr lang="en-GB" baseline="30000" dirty="0"/>
              <a:t>2</a:t>
            </a:r>
            <a:r>
              <a:rPr lang="en-GB" dirty="0">
                <a:solidFill>
                  <a:srgbClr val="0070C0"/>
                </a:solidFill>
              </a:rPr>
              <a:t> 3</a:t>
            </a:r>
            <a:r>
              <a:rPr lang="en-GB" dirty="0">
                <a:solidFill>
                  <a:srgbClr val="81C0FF"/>
                </a:solidFill>
              </a:rPr>
              <a:t>d</a:t>
            </a:r>
            <a:r>
              <a:rPr lang="en-GB" baseline="30000" dirty="0"/>
              <a:t>10</a:t>
            </a:r>
          </a:p>
        </p:txBody>
      </p:sp>
      <p:sp>
        <p:nvSpPr>
          <p:cNvPr id="191" name="TextBox 190">
            <a:extLst>
              <a:ext uri="{FF2B5EF4-FFF2-40B4-BE49-F238E27FC236}">
                <a16:creationId xmlns:a16="http://schemas.microsoft.com/office/drawing/2014/main" id="{EF901596-20F2-4129-B81A-2B8380C3A623}"/>
              </a:ext>
            </a:extLst>
          </p:cNvPr>
          <p:cNvSpPr txBox="1"/>
          <p:nvPr/>
        </p:nvSpPr>
        <p:spPr>
          <a:xfrm>
            <a:off x="9215276" y="4572925"/>
            <a:ext cx="3349725" cy="369332"/>
          </a:xfrm>
          <a:prstGeom prst="rect">
            <a:avLst/>
          </a:prstGeom>
          <a:noFill/>
        </p:spPr>
        <p:txBody>
          <a:bodyPr wrap="square" rtlCol="0">
            <a:spAutoFit/>
          </a:bodyPr>
          <a:lstStyle/>
          <a:p>
            <a:r>
              <a:rPr lang="en-GB" dirty="0">
                <a:solidFill>
                  <a:srgbClr val="0070C0"/>
                </a:solidFill>
              </a:rPr>
              <a:t>1</a:t>
            </a:r>
            <a:r>
              <a:rPr lang="en-GB" dirty="0">
                <a:solidFill>
                  <a:srgbClr val="FF66FF"/>
                </a:solidFill>
              </a:rPr>
              <a:t>s</a:t>
            </a:r>
            <a:r>
              <a:rPr lang="en-GB" baseline="30000" dirty="0"/>
              <a:t>2 </a:t>
            </a:r>
            <a:r>
              <a:rPr lang="en-GB" dirty="0">
                <a:solidFill>
                  <a:srgbClr val="0070C0"/>
                </a:solidFill>
              </a:rPr>
              <a:t>2</a:t>
            </a:r>
            <a:r>
              <a:rPr lang="en-GB" dirty="0">
                <a:solidFill>
                  <a:srgbClr val="FF66FF"/>
                </a:solidFill>
              </a:rPr>
              <a:t>s</a:t>
            </a:r>
            <a:r>
              <a:rPr lang="en-GB" baseline="30000" dirty="0"/>
              <a:t>2 </a:t>
            </a:r>
            <a:r>
              <a:rPr lang="en-GB" dirty="0">
                <a:solidFill>
                  <a:srgbClr val="0070C0"/>
                </a:solidFill>
              </a:rPr>
              <a:t>2</a:t>
            </a:r>
            <a:r>
              <a:rPr lang="en-GB" dirty="0">
                <a:solidFill>
                  <a:srgbClr val="FFBE7D"/>
                </a:solidFill>
              </a:rPr>
              <a:t>p</a:t>
            </a:r>
            <a:r>
              <a:rPr lang="en-GB" baseline="30000" dirty="0"/>
              <a:t>6 </a:t>
            </a:r>
            <a:r>
              <a:rPr lang="en-GB" dirty="0">
                <a:solidFill>
                  <a:srgbClr val="0070C0"/>
                </a:solidFill>
              </a:rPr>
              <a:t>3</a:t>
            </a:r>
            <a:r>
              <a:rPr lang="en-GB" dirty="0">
                <a:solidFill>
                  <a:srgbClr val="FF66FF"/>
                </a:solidFill>
              </a:rPr>
              <a:t>s</a:t>
            </a:r>
            <a:r>
              <a:rPr lang="en-GB" baseline="30000" dirty="0"/>
              <a:t>2 </a:t>
            </a:r>
            <a:r>
              <a:rPr lang="en-GB" dirty="0">
                <a:solidFill>
                  <a:srgbClr val="0070C0"/>
                </a:solidFill>
              </a:rPr>
              <a:t>3</a:t>
            </a:r>
            <a:r>
              <a:rPr lang="en-GB" dirty="0">
                <a:solidFill>
                  <a:srgbClr val="FFBE7D"/>
                </a:solidFill>
              </a:rPr>
              <a:t>p</a:t>
            </a:r>
            <a:r>
              <a:rPr lang="en-GB" baseline="30000" dirty="0"/>
              <a:t>6</a:t>
            </a:r>
            <a:r>
              <a:rPr lang="en-GB" dirty="0">
                <a:solidFill>
                  <a:srgbClr val="0070C0"/>
                </a:solidFill>
              </a:rPr>
              <a:t> 4</a:t>
            </a:r>
            <a:r>
              <a:rPr lang="en-GB" dirty="0">
                <a:solidFill>
                  <a:srgbClr val="FF66FF"/>
                </a:solidFill>
              </a:rPr>
              <a:t>s</a:t>
            </a:r>
            <a:r>
              <a:rPr lang="en-GB" baseline="30000" dirty="0"/>
              <a:t>2</a:t>
            </a:r>
            <a:r>
              <a:rPr lang="en-GB" dirty="0">
                <a:solidFill>
                  <a:srgbClr val="0070C0"/>
                </a:solidFill>
              </a:rPr>
              <a:t> 3</a:t>
            </a:r>
            <a:r>
              <a:rPr lang="en-GB" dirty="0">
                <a:solidFill>
                  <a:srgbClr val="81C0FF"/>
                </a:solidFill>
              </a:rPr>
              <a:t>d</a:t>
            </a:r>
            <a:r>
              <a:rPr lang="en-GB" baseline="30000" dirty="0"/>
              <a:t>10</a:t>
            </a:r>
            <a:r>
              <a:rPr lang="en-GB" dirty="0">
                <a:solidFill>
                  <a:srgbClr val="0070C0"/>
                </a:solidFill>
              </a:rPr>
              <a:t> 4</a:t>
            </a:r>
            <a:r>
              <a:rPr lang="en-GB" dirty="0">
                <a:solidFill>
                  <a:srgbClr val="FFBE7D"/>
                </a:solidFill>
              </a:rPr>
              <a:t>p</a:t>
            </a:r>
            <a:r>
              <a:rPr lang="en-GB" baseline="30000" dirty="0"/>
              <a:t>1</a:t>
            </a:r>
          </a:p>
        </p:txBody>
      </p:sp>
      <p:sp>
        <p:nvSpPr>
          <p:cNvPr id="192" name="TextBox 191">
            <a:extLst>
              <a:ext uri="{FF2B5EF4-FFF2-40B4-BE49-F238E27FC236}">
                <a16:creationId xmlns:a16="http://schemas.microsoft.com/office/drawing/2014/main" id="{4961C9D0-CCCE-47C0-A3BE-751A2F244F28}"/>
              </a:ext>
            </a:extLst>
          </p:cNvPr>
          <p:cNvSpPr txBox="1"/>
          <p:nvPr/>
        </p:nvSpPr>
        <p:spPr>
          <a:xfrm>
            <a:off x="9149468" y="3459162"/>
            <a:ext cx="2711199" cy="369332"/>
          </a:xfrm>
          <a:prstGeom prst="rect">
            <a:avLst/>
          </a:prstGeom>
          <a:noFill/>
        </p:spPr>
        <p:txBody>
          <a:bodyPr wrap="square" rtlCol="0">
            <a:spAutoFit/>
          </a:bodyPr>
          <a:lstStyle/>
          <a:p>
            <a:r>
              <a:rPr lang="en-GB" dirty="0">
                <a:solidFill>
                  <a:srgbClr val="0070C0"/>
                </a:solidFill>
              </a:rPr>
              <a:t>1</a:t>
            </a:r>
            <a:r>
              <a:rPr lang="en-GB" dirty="0">
                <a:solidFill>
                  <a:srgbClr val="FF66FF"/>
                </a:solidFill>
              </a:rPr>
              <a:t>s</a:t>
            </a:r>
            <a:r>
              <a:rPr lang="en-GB" baseline="30000" dirty="0"/>
              <a:t>2 </a:t>
            </a:r>
            <a:r>
              <a:rPr lang="en-GB" dirty="0">
                <a:solidFill>
                  <a:srgbClr val="0070C0"/>
                </a:solidFill>
              </a:rPr>
              <a:t>2</a:t>
            </a:r>
            <a:r>
              <a:rPr lang="en-GB" dirty="0">
                <a:solidFill>
                  <a:srgbClr val="FF66FF"/>
                </a:solidFill>
              </a:rPr>
              <a:t>s</a:t>
            </a:r>
            <a:r>
              <a:rPr lang="en-GB" baseline="30000" dirty="0"/>
              <a:t>2 </a:t>
            </a:r>
            <a:r>
              <a:rPr lang="en-GB" dirty="0">
                <a:solidFill>
                  <a:srgbClr val="0070C0"/>
                </a:solidFill>
              </a:rPr>
              <a:t>2</a:t>
            </a:r>
            <a:r>
              <a:rPr lang="en-GB" dirty="0">
                <a:solidFill>
                  <a:srgbClr val="FFBE7D"/>
                </a:solidFill>
              </a:rPr>
              <a:t>p</a:t>
            </a:r>
            <a:r>
              <a:rPr lang="en-GB" baseline="30000" dirty="0"/>
              <a:t>6 </a:t>
            </a:r>
            <a:r>
              <a:rPr lang="en-GB" dirty="0">
                <a:solidFill>
                  <a:srgbClr val="0070C0"/>
                </a:solidFill>
              </a:rPr>
              <a:t>3</a:t>
            </a:r>
            <a:r>
              <a:rPr lang="en-GB" dirty="0">
                <a:solidFill>
                  <a:srgbClr val="FF66FF"/>
                </a:solidFill>
              </a:rPr>
              <a:t>s</a:t>
            </a:r>
            <a:r>
              <a:rPr lang="en-GB" baseline="30000" dirty="0"/>
              <a:t>2 </a:t>
            </a:r>
            <a:r>
              <a:rPr lang="en-GB" dirty="0">
                <a:solidFill>
                  <a:srgbClr val="0070C0"/>
                </a:solidFill>
              </a:rPr>
              <a:t>3</a:t>
            </a:r>
            <a:r>
              <a:rPr lang="en-GB" dirty="0">
                <a:solidFill>
                  <a:srgbClr val="FFBE7D"/>
                </a:solidFill>
              </a:rPr>
              <a:t>p</a:t>
            </a:r>
            <a:r>
              <a:rPr lang="en-GB" baseline="30000" dirty="0"/>
              <a:t>6</a:t>
            </a:r>
            <a:r>
              <a:rPr lang="en-GB" dirty="0">
                <a:solidFill>
                  <a:srgbClr val="0070C0"/>
                </a:solidFill>
              </a:rPr>
              <a:t> 4</a:t>
            </a:r>
            <a:r>
              <a:rPr lang="en-GB" dirty="0">
                <a:solidFill>
                  <a:srgbClr val="FF66FF"/>
                </a:solidFill>
              </a:rPr>
              <a:t>s</a:t>
            </a:r>
            <a:r>
              <a:rPr lang="en-GB" baseline="30000" dirty="0"/>
              <a:t>2</a:t>
            </a:r>
            <a:r>
              <a:rPr lang="en-GB" dirty="0">
                <a:solidFill>
                  <a:srgbClr val="0070C0"/>
                </a:solidFill>
              </a:rPr>
              <a:t> 3</a:t>
            </a:r>
            <a:r>
              <a:rPr lang="en-GB" dirty="0">
                <a:solidFill>
                  <a:srgbClr val="81C0FF"/>
                </a:solidFill>
              </a:rPr>
              <a:t>d</a:t>
            </a:r>
            <a:r>
              <a:rPr lang="en-GB" baseline="30000" dirty="0"/>
              <a:t>7</a:t>
            </a:r>
          </a:p>
        </p:txBody>
      </p:sp>
      <p:sp>
        <p:nvSpPr>
          <p:cNvPr id="193" name="TextBox 192">
            <a:extLst>
              <a:ext uri="{FF2B5EF4-FFF2-40B4-BE49-F238E27FC236}">
                <a16:creationId xmlns:a16="http://schemas.microsoft.com/office/drawing/2014/main" id="{5A91F645-72B4-4911-A0F2-93BF976F6328}"/>
              </a:ext>
            </a:extLst>
          </p:cNvPr>
          <p:cNvSpPr txBox="1"/>
          <p:nvPr/>
        </p:nvSpPr>
        <p:spPr>
          <a:xfrm>
            <a:off x="9201806" y="4852278"/>
            <a:ext cx="3349725" cy="369332"/>
          </a:xfrm>
          <a:prstGeom prst="rect">
            <a:avLst/>
          </a:prstGeom>
          <a:noFill/>
        </p:spPr>
        <p:txBody>
          <a:bodyPr wrap="square" rtlCol="0">
            <a:spAutoFit/>
          </a:bodyPr>
          <a:lstStyle/>
          <a:p>
            <a:r>
              <a:rPr lang="en-GB" dirty="0">
                <a:solidFill>
                  <a:srgbClr val="0070C0"/>
                </a:solidFill>
              </a:rPr>
              <a:t>1</a:t>
            </a:r>
            <a:r>
              <a:rPr lang="en-GB" dirty="0">
                <a:solidFill>
                  <a:srgbClr val="FF66FF"/>
                </a:solidFill>
              </a:rPr>
              <a:t>s</a:t>
            </a:r>
            <a:r>
              <a:rPr lang="en-GB" baseline="30000" dirty="0"/>
              <a:t>2 </a:t>
            </a:r>
            <a:r>
              <a:rPr lang="en-GB" dirty="0">
                <a:solidFill>
                  <a:srgbClr val="0070C0"/>
                </a:solidFill>
              </a:rPr>
              <a:t>2</a:t>
            </a:r>
            <a:r>
              <a:rPr lang="en-GB" dirty="0">
                <a:solidFill>
                  <a:srgbClr val="FF66FF"/>
                </a:solidFill>
              </a:rPr>
              <a:t>s</a:t>
            </a:r>
            <a:r>
              <a:rPr lang="en-GB" baseline="30000" dirty="0"/>
              <a:t>2 </a:t>
            </a:r>
            <a:r>
              <a:rPr lang="en-GB" dirty="0">
                <a:solidFill>
                  <a:srgbClr val="0070C0"/>
                </a:solidFill>
              </a:rPr>
              <a:t>2</a:t>
            </a:r>
            <a:r>
              <a:rPr lang="en-GB" dirty="0">
                <a:solidFill>
                  <a:srgbClr val="FFBE7D"/>
                </a:solidFill>
              </a:rPr>
              <a:t>p</a:t>
            </a:r>
            <a:r>
              <a:rPr lang="en-GB" baseline="30000" dirty="0"/>
              <a:t>6 </a:t>
            </a:r>
            <a:r>
              <a:rPr lang="en-GB" dirty="0">
                <a:solidFill>
                  <a:srgbClr val="0070C0"/>
                </a:solidFill>
              </a:rPr>
              <a:t>3</a:t>
            </a:r>
            <a:r>
              <a:rPr lang="en-GB" dirty="0">
                <a:solidFill>
                  <a:srgbClr val="FF66FF"/>
                </a:solidFill>
              </a:rPr>
              <a:t>s</a:t>
            </a:r>
            <a:r>
              <a:rPr lang="en-GB" baseline="30000" dirty="0"/>
              <a:t>2 </a:t>
            </a:r>
            <a:r>
              <a:rPr lang="en-GB" dirty="0">
                <a:solidFill>
                  <a:srgbClr val="0070C0"/>
                </a:solidFill>
              </a:rPr>
              <a:t>3</a:t>
            </a:r>
            <a:r>
              <a:rPr lang="en-GB" dirty="0">
                <a:solidFill>
                  <a:srgbClr val="FFBE7D"/>
                </a:solidFill>
              </a:rPr>
              <a:t>p</a:t>
            </a:r>
            <a:r>
              <a:rPr lang="en-GB" baseline="30000" dirty="0"/>
              <a:t>6</a:t>
            </a:r>
            <a:r>
              <a:rPr lang="en-GB" dirty="0">
                <a:solidFill>
                  <a:srgbClr val="0070C0"/>
                </a:solidFill>
              </a:rPr>
              <a:t> 4</a:t>
            </a:r>
            <a:r>
              <a:rPr lang="en-GB" dirty="0">
                <a:solidFill>
                  <a:srgbClr val="FF66FF"/>
                </a:solidFill>
              </a:rPr>
              <a:t>s</a:t>
            </a:r>
            <a:r>
              <a:rPr lang="en-GB" baseline="30000" dirty="0"/>
              <a:t>2</a:t>
            </a:r>
            <a:r>
              <a:rPr lang="en-GB" dirty="0">
                <a:solidFill>
                  <a:srgbClr val="0070C0"/>
                </a:solidFill>
              </a:rPr>
              <a:t> 3</a:t>
            </a:r>
            <a:r>
              <a:rPr lang="en-GB" dirty="0">
                <a:solidFill>
                  <a:srgbClr val="81C0FF"/>
                </a:solidFill>
              </a:rPr>
              <a:t>d</a:t>
            </a:r>
            <a:r>
              <a:rPr lang="en-GB" baseline="30000" dirty="0"/>
              <a:t>10</a:t>
            </a:r>
            <a:r>
              <a:rPr lang="en-GB" dirty="0">
                <a:solidFill>
                  <a:srgbClr val="0070C0"/>
                </a:solidFill>
              </a:rPr>
              <a:t> 4</a:t>
            </a:r>
            <a:r>
              <a:rPr lang="en-GB" dirty="0">
                <a:solidFill>
                  <a:srgbClr val="FFBE7D"/>
                </a:solidFill>
              </a:rPr>
              <a:t>p</a:t>
            </a:r>
            <a:r>
              <a:rPr lang="en-GB" baseline="30000" dirty="0"/>
              <a:t>2</a:t>
            </a:r>
          </a:p>
        </p:txBody>
      </p:sp>
      <p:sp>
        <p:nvSpPr>
          <p:cNvPr id="194" name="TextBox 193">
            <a:extLst>
              <a:ext uri="{FF2B5EF4-FFF2-40B4-BE49-F238E27FC236}">
                <a16:creationId xmlns:a16="http://schemas.microsoft.com/office/drawing/2014/main" id="{297EA041-C2A2-4CFE-880F-699ED33CE189}"/>
              </a:ext>
            </a:extLst>
          </p:cNvPr>
          <p:cNvSpPr txBox="1"/>
          <p:nvPr/>
        </p:nvSpPr>
        <p:spPr>
          <a:xfrm>
            <a:off x="9103515" y="5121198"/>
            <a:ext cx="3349725" cy="369332"/>
          </a:xfrm>
          <a:prstGeom prst="rect">
            <a:avLst/>
          </a:prstGeom>
          <a:noFill/>
        </p:spPr>
        <p:txBody>
          <a:bodyPr wrap="square" rtlCol="0">
            <a:spAutoFit/>
          </a:bodyPr>
          <a:lstStyle/>
          <a:p>
            <a:r>
              <a:rPr lang="en-GB" dirty="0">
                <a:solidFill>
                  <a:srgbClr val="0070C0"/>
                </a:solidFill>
              </a:rPr>
              <a:t>1</a:t>
            </a:r>
            <a:r>
              <a:rPr lang="en-GB" dirty="0">
                <a:solidFill>
                  <a:srgbClr val="FF66FF"/>
                </a:solidFill>
              </a:rPr>
              <a:t>s</a:t>
            </a:r>
            <a:r>
              <a:rPr lang="en-GB" baseline="30000" dirty="0"/>
              <a:t>2 </a:t>
            </a:r>
            <a:r>
              <a:rPr lang="en-GB" dirty="0">
                <a:solidFill>
                  <a:srgbClr val="0070C0"/>
                </a:solidFill>
              </a:rPr>
              <a:t>2</a:t>
            </a:r>
            <a:r>
              <a:rPr lang="en-GB" dirty="0">
                <a:solidFill>
                  <a:srgbClr val="FF66FF"/>
                </a:solidFill>
              </a:rPr>
              <a:t>s</a:t>
            </a:r>
            <a:r>
              <a:rPr lang="en-GB" baseline="30000" dirty="0"/>
              <a:t>2 </a:t>
            </a:r>
            <a:r>
              <a:rPr lang="en-GB" dirty="0">
                <a:solidFill>
                  <a:srgbClr val="0070C0"/>
                </a:solidFill>
              </a:rPr>
              <a:t>2</a:t>
            </a:r>
            <a:r>
              <a:rPr lang="en-GB" dirty="0">
                <a:solidFill>
                  <a:srgbClr val="FFBE7D"/>
                </a:solidFill>
              </a:rPr>
              <a:t>p</a:t>
            </a:r>
            <a:r>
              <a:rPr lang="en-GB" baseline="30000" dirty="0"/>
              <a:t>6 </a:t>
            </a:r>
            <a:r>
              <a:rPr lang="en-GB" dirty="0">
                <a:solidFill>
                  <a:srgbClr val="0070C0"/>
                </a:solidFill>
              </a:rPr>
              <a:t>3</a:t>
            </a:r>
            <a:r>
              <a:rPr lang="en-GB" dirty="0">
                <a:solidFill>
                  <a:srgbClr val="FF66FF"/>
                </a:solidFill>
              </a:rPr>
              <a:t>s</a:t>
            </a:r>
            <a:r>
              <a:rPr lang="en-GB" baseline="30000" dirty="0"/>
              <a:t>2 </a:t>
            </a:r>
            <a:r>
              <a:rPr lang="en-GB" dirty="0">
                <a:solidFill>
                  <a:srgbClr val="0070C0"/>
                </a:solidFill>
              </a:rPr>
              <a:t>3</a:t>
            </a:r>
            <a:r>
              <a:rPr lang="en-GB" dirty="0">
                <a:solidFill>
                  <a:srgbClr val="FFBE7D"/>
                </a:solidFill>
              </a:rPr>
              <a:t>p</a:t>
            </a:r>
            <a:r>
              <a:rPr lang="en-GB" baseline="30000" dirty="0"/>
              <a:t>6</a:t>
            </a:r>
            <a:r>
              <a:rPr lang="en-GB" dirty="0">
                <a:solidFill>
                  <a:srgbClr val="0070C0"/>
                </a:solidFill>
              </a:rPr>
              <a:t> 4</a:t>
            </a:r>
            <a:r>
              <a:rPr lang="en-GB" dirty="0">
                <a:solidFill>
                  <a:srgbClr val="FF66FF"/>
                </a:solidFill>
              </a:rPr>
              <a:t>s</a:t>
            </a:r>
            <a:r>
              <a:rPr lang="en-GB" baseline="30000" dirty="0"/>
              <a:t>2</a:t>
            </a:r>
            <a:r>
              <a:rPr lang="en-GB" dirty="0">
                <a:solidFill>
                  <a:srgbClr val="0070C0"/>
                </a:solidFill>
              </a:rPr>
              <a:t> 3</a:t>
            </a:r>
            <a:r>
              <a:rPr lang="en-GB" dirty="0">
                <a:solidFill>
                  <a:srgbClr val="81C0FF"/>
                </a:solidFill>
              </a:rPr>
              <a:t>d</a:t>
            </a:r>
            <a:r>
              <a:rPr lang="en-GB" baseline="30000" dirty="0"/>
              <a:t>10</a:t>
            </a:r>
            <a:r>
              <a:rPr lang="en-GB" dirty="0">
                <a:solidFill>
                  <a:srgbClr val="0070C0"/>
                </a:solidFill>
              </a:rPr>
              <a:t> 4</a:t>
            </a:r>
            <a:r>
              <a:rPr lang="en-GB" dirty="0">
                <a:solidFill>
                  <a:srgbClr val="FFBE7D"/>
                </a:solidFill>
              </a:rPr>
              <a:t>p</a:t>
            </a:r>
            <a:r>
              <a:rPr lang="en-GB" baseline="30000" dirty="0"/>
              <a:t>3</a:t>
            </a:r>
          </a:p>
        </p:txBody>
      </p:sp>
      <p:sp>
        <p:nvSpPr>
          <p:cNvPr id="195" name="TextBox 194">
            <a:extLst>
              <a:ext uri="{FF2B5EF4-FFF2-40B4-BE49-F238E27FC236}">
                <a16:creationId xmlns:a16="http://schemas.microsoft.com/office/drawing/2014/main" id="{BC610E09-F886-4B7C-B264-C8804ECF4484}"/>
              </a:ext>
            </a:extLst>
          </p:cNvPr>
          <p:cNvSpPr txBox="1"/>
          <p:nvPr/>
        </p:nvSpPr>
        <p:spPr>
          <a:xfrm>
            <a:off x="9107339" y="5399035"/>
            <a:ext cx="3349725" cy="369332"/>
          </a:xfrm>
          <a:prstGeom prst="rect">
            <a:avLst/>
          </a:prstGeom>
          <a:noFill/>
        </p:spPr>
        <p:txBody>
          <a:bodyPr wrap="square" rtlCol="0">
            <a:spAutoFit/>
          </a:bodyPr>
          <a:lstStyle/>
          <a:p>
            <a:r>
              <a:rPr lang="en-GB" dirty="0">
                <a:solidFill>
                  <a:srgbClr val="0070C0"/>
                </a:solidFill>
              </a:rPr>
              <a:t>1</a:t>
            </a:r>
            <a:r>
              <a:rPr lang="en-GB" dirty="0">
                <a:solidFill>
                  <a:srgbClr val="FF66FF"/>
                </a:solidFill>
              </a:rPr>
              <a:t>s</a:t>
            </a:r>
            <a:r>
              <a:rPr lang="en-GB" baseline="30000" dirty="0"/>
              <a:t>2 </a:t>
            </a:r>
            <a:r>
              <a:rPr lang="en-GB" dirty="0">
                <a:solidFill>
                  <a:srgbClr val="0070C0"/>
                </a:solidFill>
              </a:rPr>
              <a:t>2</a:t>
            </a:r>
            <a:r>
              <a:rPr lang="en-GB" dirty="0">
                <a:solidFill>
                  <a:srgbClr val="FF66FF"/>
                </a:solidFill>
              </a:rPr>
              <a:t>s</a:t>
            </a:r>
            <a:r>
              <a:rPr lang="en-GB" baseline="30000" dirty="0"/>
              <a:t>2 </a:t>
            </a:r>
            <a:r>
              <a:rPr lang="en-GB" dirty="0">
                <a:solidFill>
                  <a:srgbClr val="0070C0"/>
                </a:solidFill>
              </a:rPr>
              <a:t>2</a:t>
            </a:r>
            <a:r>
              <a:rPr lang="en-GB" dirty="0">
                <a:solidFill>
                  <a:srgbClr val="FFBE7D"/>
                </a:solidFill>
              </a:rPr>
              <a:t>p</a:t>
            </a:r>
            <a:r>
              <a:rPr lang="en-GB" baseline="30000" dirty="0"/>
              <a:t>6 </a:t>
            </a:r>
            <a:r>
              <a:rPr lang="en-GB" dirty="0">
                <a:solidFill>
                  <a:srgbClr val="0070C0"/>
                </a:solidFill>
              </a:rPr>
              <a:t>3</a:t>
            </a:r>
            <a:r>
              <a:rPr lang="en-GB" dirty="0">
                <a:solidFill>
                  <a:srgbClr val="FF66FF"/>
                </a:solidFill>
              </a:rPr>
              <a:t>s</a:t>
            </a:r>
            <a:r>
              <a:rPr lang="en-GB" baseline="30000" dirty="0"/>
              <a:t>2 </a:t>
            </a:r>
            <a:r>
              <a:rPr lang="en-GB" dirty="0">
                <a:solidFill>
                  <a:srgbClr val="0070C0"/>
                </a:solidFill>
              </a:rPr>
              <a:t>3</a:t>
            </a:r>
            <a:r>
              <a:rPr lang="en-GB" dirty="0">
                <a:solidFill>
                  <a:srgbClr val="FFBE7D"/>
                </a:solidFill>
              </a:rPr>
              <a:t>p</a:t>
            </a:r>
            <a:r>
              <a:rPr lang="en-GB" baseline="30000" dirty="0"/>
              <a:t>6</a:t>
            </a:r>
            <a:r>
              <a:rPr lang="en-GB" dirty="0">
                <a:solidFill>
                  <a:srgbClr val="0070C0"/>
                </a:solidFill>
              </a:rPr>
              <a:t> 4</a:t>
            </a:r>
            <a:r>
              <a:rPr lang="en-GB" dirty="0">
                <a:solidFill>
                  <a:srgbClr val="FF66FF"/>
                </a:solidFill>
              </a:rPr>
              <a:t>s</a:t>
            </a:r>
            <a:r>
              <a:rPr lang="en-GB" baseline="30000" dirty="0"/>
              <a:t>2</a:t>
            </a:r>
            <a:r>
              <a:rPr lang="en-GB" dirty="0">
                <a:solidFill>
                  <a:srgbClr val="0070C0"/>
                </a:solidFill>
              </a:rPr>
              <a:t> 3</a:t>
            </a:r>
            <a:r>
              <a:rPr lang="en-GB" dirty="0">
                <a:solidFill>
                  <a:srgbClr val="81C0FF"/>
                </a:solidFill>
              </a:rPr>
              <a:t>d</a:t>
            </a:r>
            <a:r>
              <a:rPr lang="en-GB" baseline="30000" dirty="0"/>
              <a:t>10</a:t>
            </a:r>
            <a:r>
              <a:rPr lang="en-GB" dirty="0">
                <a:solidFill>
                  <a:srgbClr val="0070C0"/>
                </a:solidFill>
              </a:rPr>
              <a:t> 4</a:t>
            </a:r>
            <a:r>
              <a:rPr lang="en-GB" dirty="0">
                <a:solidFill>
                  <a:srgbClr val="FFBE7D"/>
                </a:solidFill>
              </a:rPr>
              <a:t>p</a:t>
            </a:r>
            <a:r>
              <a:rPr lang="en-GB" baseline="30000" dirty="0"/>
              <a:t>4</a:t>
            </a:r>
          </a:p>
        </p:txBody>
      </p:sp>
      <p:sp>
        <p:nvSpPr>
          <p:cNvPr id="196" name="TextBox 195">
            <a:extLst>
              <a:ext uri="{FF2B5EF4-FFF2-40B4-BE49-F238E27FC236}">
                <a16:creationId xmlns:a16="http://schemas.microsoft.com/office/drawing/2014/main" id="{071588B3-D687-4FFC-ABC7-B2AD0B9D87F7}"/>
              </a:ext>
            </a:extLst>
          </p:cNvPr>
          <p:cNvSpPr txBox="1"/>
          <p:nvPr/>
        </p:nvSpPr>
        <p:spPr>
          <a:xfrm>
            <a:off x="9107339" y="5661018"/>
            <a:ext cx="3349725" cy="369332"/>
          </a:xfrm>
          <a:prstGeom prst="rect">
            <a:avLst/>
          </a:prstGeom>
          <a:noFill/>
        </p:spPr>
        <p:txBody>
          <a:bodyPr wrap="square" rtlCol="0">
            <a:spAutoFit/>
          </a:bodyPr>
          <a:lstStyle/>
          <a:p>
            <a:r>
              <a:rPr lang="en-GB" dirty="0">
                <a:solidFill>
                  <a:srgbClr val="0070C0"/>
                </a:solidFill>
              </a:rPr>
              <a:t>1</a:t>
            </a:r>
            <a:r>
              <a:rPr lang="en-GB" dirty="0">
                <a:solidFill>
                  <a:srgbClr val="FF66FF"/>
                </a:solidFill>
              </a:rPr>
              <a:t>s</a:t>
            </a:r>
            <a:r>
              <a:rPr lang="en-GB" baseline="30000" dirty="0"/>
              <a:t>2 </a:t>
            </a:r>
            <a:r>
              <a:rPr lang="en-GB" dirty="0">
                <a:solidFill>
                  <a:srgbClr val="0070C0"/>
                </a:solidFill>
              </a:rPr>
              <a:t>2</a:t>
            </a:r>
            <a:r>
              <a:rPr lang="en-GB" dirty="0">
                <a:solidFill>
                  <a:srgbClr val="FF66FF"/>
                </a:solidFill>
              </a:rPr>
              <a:t>s</a:t>
            </a:r>
            <a:r>
              <a:rPr lang="en-GB" baseline="30000" dirty="0"/>
              <a:t>2 </a:t>
            </a:r>
            <a:r>
              <a:rPr lang="en-GB" dirty="0">
                <a:solidFill>
                  <a:srgbClr val="0070C0"/>
                </a:solidFill>
              </a:rPr>
              <a:t>2</a:t>
            </a:r>
            <a:r>
              <a:rPr lang="en-GB" dirty="0">
                <a:solidFill>
                  <a:srgbClr val="FFBE7D"/>
                </a:solidFill>
              </a:rPr>
              <a:t>p</a:t>
            </a:r>
            <a:r>
              <a:rPr lang="en-GB" baseline="30000" dirty="0"/>
              <a:t>6 </a:t>
            </a:r>
            <a:r>
              <a:rPr lang="en-GB" dirty="0">
                <a:solidFill>
                  <a:srgbClr val="0070C0"/>
                </a:solidFill>
              </a:rPr>
              <a:t>3</a:t>
            </a:r>
            <a:r>
              <a:rPr lang="en-GB" dirty="0">
                <a:solidFill>
                  <a:srgbClr val="FF66FF"/>
                </a:solidFill>
              </a:rPr>
              <a:t>s</a:t>
            </a:r>
            <a:r>
              <a:rPr lang="en-GB" baseline="30000" dirty="0"/>
              <a:t>2 </a:t>
            </a:r>
            <a:r>
              <a:rPr lang="en-GB" dirty="0">
                <a:solidFill>
                  <a:srgbClr val="0070C0"/>
                </a:solidFill>
              </a:rPr>
              <a:t>3</a:t>
            </a:r>
            <a:r>
              <a:rPr lang="en-GB" dirty="0">
                <a:solidFill>
                  <a:srgbClr val="FFBE7D"/>
                </a:solidFill>
              </a:rPr>
              <a:t>p</a:t>
            </a:r>
            <a:r>
              <a:rPr lang="en-GB" baseline="30000" dirty="0"/>
              <a:t>6</a:t>
            </a:r>
            <a:r>
              <a:rPr lang="en-GB" dirty="0">
                <a:solidFill>
                  <a:srgbClr val="0070C0"/>
                </a:solidFill>
              </a:rPr>
              <a:t> 4</a:t>
            </a:r>
            <a:r>
              <a:rPr lang="en-GB" dirty="0">
                <a:solidFill>
                  <a:srgbClr val="FF66FF"/>
                </a:solidFill>
              </a:rPr>
              <a:t>s</a:t>
            </a:r>
            <a:r>
              <a:rPr lang="en-GB" baseline="30000" dirty="0"/>
              <a:t>2</a:t>
            </a:r>
            <a:r>
              <a:rPr lang="en-GB" dirty="0">
                <a:solidFill>
                  <a:srgbClr val="0070C0"/>
                </a:solidFill>
              </a:rPr>
              <a:t> 3</a:t>
            </a:r>
            <a:r>
              <a:rPr lang="en-GB" dirty="0">
                <a:solidFill>
                  <a:srgbClr val="81C0FF"/>
                </a:solidFill>
              </a:rPr>
              <a:t>d</a:t>
            </a:r>
            <a:r>
              <a:rPr lang="en-GB" baseline="30000" dirty="0"/>
              <a:t>10</a:t>
            </a:r>
            <a:r>
              <a:rPr lang="en-GB" dirty="0">
                <a:solidFill>
                  <a:srgbClr val="0070C0"/>
                </a:solidFill>
              </a:rPr>
              <a:t> 4</a:t>
            </a:r>
            <a:r>
              <a:rPr lang="en-GB" dirty="0">
                <a:solidFill>
                  <a:srgbClr val="FFBE7D"/>
                </a:solidFill>
              </a:rPr>
              <a:t>p</a:t>
            </a:r>
            <a:r>
              <a:rPr lang="en-GB" baseline="30000" dirty="0"/>
              <a:t>5</a:t>
            </a:r>
          </a:p>
        </p:txBody>
      </p:sp>
      <p:sp>
        <p:nvSpPr>
          <p:cNvPr id="197" name="TextBox 196">
            <a:extLst>
              <a:ext uri="{FF2B5EF4-FFF2-40B4-BE49-F238E27FC236}">
                <a16:creationId xmlns:a16="http://schemas.microsoft.com/office/drawing/2014/main" id="{73DA0955-86E8-4E18-91B3-2576AAECAEAF}"/>
              </a:ext>
            </a:extLst>
          </p:cNvPr>
          <p:cNvSpPr txBox="1"/>
          <p:nvPr/>
        </p:nvSpPr>
        <p:spPr>
          <a:xfrm>
            <a:off x="9119593" y="5928758"/>
            <a:ext cx="3349725" cy="369332"/>
          </a:xfrm>
          <a:prstGeom prst="rect">
            <a:avLst/>
          </a:prstGeom>
          <a:noFill/>
        </p:spPr>
        <p:txBody>
          <a:bodyPr wrap="square" rtlCol="0">
            <a:spAutoFit/>
          </a:bodyPr>
          <a:lstStyle/>
          <a:p>
            <a:r>
              <a:rPr lang="en-GB" dirty="0">
                <a:solidFill>
                  <a:srgbClr val="0070C0"/>
                </a:solidFill>
              </a:rPr>
              <a:t>1</a:t>
            </a:r>
            <a:r>
              <a:rPr lang="en-GB" dirty="0">
                <a:solidFill>
                  <a:srgbClr val="FF66FF"/>
                </a:solidFill>
              </a:rPr>
              <a:t>s</a:t>
            </a:r>
            <a:r>
              <a:rPr lang="en-GB" baseline="30000" dirty="0"/>
              <a:t>2 </a:t>
            </a:r>
            <a:r>
              <a:rPr lang="en-GB" dirty="0">
                <a:solidFill>
                  <a:srgbClr val="0070C0"/>
                </a:solidFill>
              </a:rPr>
              <a:t>2</a:t>
            </a:r>
            <a:r>
              <a:rPr lang="en-GB" dirty="0">
                <a:solidFill>
                  <a:srgbClr val="FF66FF"/>
                </a:solidFill>
              </a:rPr>
              <a:t>s</a:t>
            </a:r>
            <a:r>
              <a:rPr lang="en-GB" baseline="30000" dirty="0"/>
              <a:t>2 </a:t>
            </a:r>
            <a:r>
              <a:rPr lang="en-GB" dirty="0">
                <a:solidFill>
                  <a:srgbClr val="0070C0"/>
                </a:solidFill>
              </a:rPr>
              <a:t>2</a:t>
            </a:r>
            <a:r>
              <a:rPr lang="en-GB" dirty="0">
                <a:solidFill>
                  <a:srgbClr val="FFBE7D"/>
                </a:solidFill>
              </a:rPr>
              <a:t>p</a:t>
            </a:r>
            <a:r>
              <a:rPr lang="en-GB" baseline="30000" dirty="0"/>
              <a:t>6 </a:t>
            </a:r>
            <a:r>
              <a:rPr lang="en-GB" dirty="0">
                <a:solidFill>
                  <a:srgbClr val="0070C0"/>
                </a:solidFill>
              </a:rPr>
              <a:t>3</a:t>
            </a:r>
            <a:r>
              <a:rPr lang="en-GB" dirty="0">
                <a:solidFill>
                  <a:srgbClr val="FF66FF"/>
                </a:solidFill>
              </a:rPr>
              <a:t>s</a:t>
            </a:r>
            <a:r>
              <a:rPr lang="en-GB" baseline="30000" dirty="0"/>
              <a:t>2 </a:t>
            </a:r>
            <a:r>
              <a:rPr lang="en-GB" dirty="0">
                <a:solidFill>
                  <a:srgbClr val="0070C0"/>
                </a:solidFill>
              </a:rPr>
              <a:t>3</a:t>
            </a:r>
            <a:r>
              <a:rPr lang="en-GB" dirty="0">
                <a:solidFill>
                  <a:srgbClr val="FFBE7D"/>
                </a:solidFill>
              </a:rPr>
              <a:t>p</a:t>
            </a:r>
            <a:r>
              <a:rPr lang="en-GB" baseline="30000" dirty="0"/>
              <a:t>6</a:t>
            </a:r>
            <a:r>
              <a:rPr lang="en-GB" dirty="0">
                <a:solidFill>
                  <a:srgbClr val="0070C0"/>
                </a:solidFill>
              </a:rPr>
              <a:t> 4</a:t>
            </a:r>
            <a:r>
              <a:rPr lang="en-GB" dirty="0">
                <a:solidFill>
                  <a:srgbClr val="FF66FF"/>
                </a:solidFill>
              </a:rPr>
              <a:t>s</a:t>
            </a:r>
            <a:r>
              <a:rPr lang="en-GB" baseline="30000" dirty="0"/>
              <a:t>2</a:t>
            </a:r>
            <a:r>
              <a:rPr lang="en-GB" dirty="0">
                <a:solidFill>
                  <a:srgbClr val="0070C0"/>
                </a:solidFill>
              </a:rPr>
              <a:t> 3</a:t>
            </a:r>
            <a:r>
              <a:rPr lang="en-GB" dirty="0">
                <a:solidFill>
                  <a:srgbClr val="81C0FF"/>
                </a:solidFill>
              </a:rPr>
              <a:t>d</a:t>
            </a:r>
            <a:r>
              <a:rPr lang="en-GB" baseline="30000" dirty="0"/>
              <a:t>10</a:t>
            </a:r>
            <a:r>
              <a:rPr lang="en-GB" dirty="0">
                <a:solidFill>
                  <a:srgbClr val="0070C0"/>
                </a:solidFill>
              </a:rPr>
              <a:t> 4</a:t>
            </a:r>
            <a:r>
              <a:rPr lang="en-GB" dirty="0">
                <a:solidFill>
                  <a:srgbClr val="FFBE7D"/>
                </a:solidFill>
              </a:rPr>
              <a:t>p</a:t>
            </a:r>
            <a:r>
              <a:rPr lang="en-GB" baseline="30000" dirty="0"/>
              <a:t>6</a:t>
            </a:r>
          </a:p>
        </p:txBody>
      </p:sp>
      <p:sp>
        <p:nvSpPr>
          <p:cNvPr id="2" name="Title 1">
            <a:extLst>
              <a:ext uri="{FF2B5EF4-FFF2-40B4-BE49-F238E27FC236}">
                <a16:creationId xmlns:a16="http://schemas.microsoft.com/office/drawing/2014/main" id="{8988925E-E9E1-4187-8998-9D1562D8F867}"/>
              </a:ext>
            </a:extLst>
          </p:cNvPr>
          <p:cNvSpPr>
            <a:spLocks noGrp="1"/>
          </p:cNvSpPr>
          <p:nvPr>
            <p:ph type="title"/>
          </p:nvPr>
        </p:nvSpPr>
        <p:spPr>
          <a:xfrm>
            <a:off x="904926" y="16490"/>
            <a:ext cx="10364451" cy="1180673"/>
          </a:xfrm>
        </p:spPr>
        <p:txBody>
          <a:bodyPr/>
          <a:lstStyle/>
          <a:p>
            <a:r>
              <a:rPr lang="en-GB" dirty="0"/>
              <a:t>Theoretical electron configuration</a:t>
            </a:r>
          </a:p>
        </p:txBody>
      </p:sp>
    </p:spTree>
    <p:extLst>
      <p:ext uri="{BB962C8B-B14F-4D97-AF65-F5344CB8AC3E}">
        <p14:creationId xmlns:p14="http://schemas.microsoft.com/office/powerpoint/2010/main" val="92791247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0D711C2-AEE6-4178-8BA3-91F58B65DEA5}"/>
              </a:ext>
            </a:extLst>
          </p:cNvPr>
          <p:cNvPicPr>
            <a:picLocks noChangeAspect="1"/>
          </p:cNvPicPr>
          <p:nvPr/>
        </p:nvPicPr>
        <p:blipFill>
          <a:blip r:embed="rId2"/>
          <a:stretch>
            <a:fillRect/>
          </a:stretch>
        </p:blipFill>
        <p:spPr>
          <a:xfrm>
            <a:off x="287293" y="900663"/>
            <a:ext cx="7554849" cy="5630881"/>
          </a:xfrm>
          <a:prstGeom prst="rect">
            <a:avLst/>
          </a:prstGeom>
        </p:spPr>
      </p:pic>
      <p:sp>
        <p:nvSpPr>
          <p:cNvPr id="4" name="Title 1">
            <a:extLst>
              <a:ext uri="{FF2B5EF4-FFF2-40B4-BE49-F238E27FC236}">
                <a16:creationId xmlns:a16="http://schemas.microsoft.com/office/drawing/2014/main" id="{72053F40-A3B2-470E-A5A9-2CDA0A83CECE}"/>
              </a:ext>
            </a:extLst>
          </p:cNvPr>
          <p:cNvSpPr>
            <a:spLocks noGrp="1"/>
          </p:cNvSpPr>
          <p:nvPr>
            <p:ph type="title"/>
          </p:nvPr>
        </p:nvSpPr>
        <p:spPr>
          <a:xfrm>
            <a:off x="904926" y="16490"/>
            <a:ext cx="10364451" cy="1180673"/>
          </a:xfrm>
        </p:spPr>
        <p:txBody>
          <a:bodyPr/>
          <a:lstStyle/>
          <a:p>
            <a:r>
              <a:rPr lang="en-GB" dirty="0"/>
              <a:t>Actual electron configuration</a:t>
            </a:r>
          </a:p>
        </p:txBody>
      </p:sp>
      <p:sp>
        <p:nvSpPr>
          <p:cNvPr id="3" name="Oval 2">
            <a:extLst>
              <a:ext uri="{FF2B5EF4-FFF2-40B4-BE49-F238E27FC236}">
                <a16:creationId xmlns:a16="http://schemas.microsoft.com/office/drawing/2014/main" id="{E45EA931-2014-4D4F-A378-A9508C42B770}"/>
              </a:ext>
            </a:extLst>
          </p:cNvPr>
          <p:cNvSpPr/>
          <p:nvPr/>
        </p:nvSpPr>
        <p:spPr>
          <a:xfrm>
            <a:off x="793251" y="5902471"/>
            <a:ext cx="402956" cy="402956"/>
          </a:xfrm>
          <a:prstGeom prst="ellipse">
            <a:avLst/>
          </a:prstGeom>
          <a:solidFill>
            <a:srgbClr val="FF66FF"/>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a:extLst>
              <a:ext uri="{FF2B5EF4-FFF2-40B4-BE49-F238E27FC236}">
                <a16:creationId xmlns:a16="http://schemas.microsoft.com/office/drawing/2014/main" id="{CD66D56E-4B91-4461-BF4A-705F1EDB855E}"/>
              </a:ext>
            </a:extLst>
          </p:cNvPr>
          <p:cNvSpPr/>
          <p:nvPr/>
        </p:nvSpPr>
        <p:spPr>
          <a:xfrm>
            <a:off x="793251" y="5262462"/>
            <a:ext cx="402956" cy="402956"/>
          </a:xfrm>
          <a:prstGeom prst="ellipse">
            <a:avLst/>
          </a:prstGeom>
          <a:solidFill>
            <a:srgbClr val="FF66FF"/>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Oval 6">
            <a:extLst>
              <a:ext uri="{FF2B5EF4-FFF2-40B4-BE49-F238E27FC236}">
                <a16:creationId xmlns:a16="http://schemas.microsoft.com/office/drawing/2014/main" id="{8ED9B549-F2AF-4E89-A3F5-11948CF8C61A}"/>
              </a:ext>
            </a:extLst>
          </p:cNvPr>
          <p:cNvSpPr/>
          <p:nvPr/>
        </p:nvSpPr>
        <p:spPr>
          <a:xfrm>
            <a:off x="811934" y="4445482"/>
            <a:ext cx="402956" cy="402956"/>
          </a:xfrm>
          <a:prstGeom prst="ellipse">
            <a:avLst/>
          </a:prstGeom>
          <a:solidFill>
            <a:srgbClr val="FF66FF"/>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a:extLst>
              <a:ext uri="{FF2B5EF4-FFF2-40B4-BE49-F238E27FC236}">
                <a16:creationId xmlns:a16="http://schemas.microsoft.com/office/drawing/2014/main" id="{B10411DB-A28B-42E8-8A13-FA52907E7411}"/>
              </a:ext>
            </a:extLst>
          </p:cNvPr>
          <p:cNvSpPr/>
          <p:nvPr/>
        </p:nvSpPr>
        <p:spPr>
          <a:xfrm>
            <a:off x="811934" y="3647377"/>
            <a:ext cx="402956" cy="402956"/>
          </a:xfrm>
          <a:prstGeom prst="ellipse">
            <a:avLst/>
          </a:prstGeom>
          <a:solidFill>
            <a:srgbClr val="FF66FF"/>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84FA2343-5EC6-4C78-AFD5-27518E479033}"/>
              </a:ext>
            </a:extLst>
          </p:cNvPr>
          <p:cNvSpPr txBox="1"/>
          <p:nvPr/>
        </p:nvSpPr>
        <p:spPr>
          <a:xfrm>
            <a:off x="6221011" y="2081336"/>
            <a:ext cx="4752528" cy="3108543"/>
          </a:xfrm>
          <a:prstGeom prst="rect">
            <a:avLst/>
          </a:prstGeom>
          <a:noFill/>
        </p:spPr>
        <p:txBody>
          <a:bodyPr wrap="square" rtlCol="0">
            <a:spAutoFit/>
          </a:bodyPr>
          <a:lstStyle/>
          <a:p>
            <a:r>
              <a:rPr lang="en-GB" sz="2800" b="1">
                <a:solidFill>
                  <a:srgbClr val="C00000"/>
                </a:solidFill>
              </a:rPr>
              <a:t>1s</a:t>
            </a:r>
            <a:r>
              <a:rPr lang="en-GB" sz="2800" b="1" baseline="30000">
                <a:solidFill>
                  <a:srgbClr val="C00000"/>
                </a:solidFill>
              </a:rPr>
              <a:t>2 </a:t>
            </a:r>
          </a:p>
          <a:p>
            <a:r>
              <a:rPr lang="en-GB" sz="2800" b="1">
                <a:solidFill>
                  <a:srgbClr val="99FF99"/>
                </a:solidFill>
              </a:rPr>
              <a:t>2s</a:t>
            </a:r>
            <a:r>
              <a:rPr lang="en-GB" sz="2800" b="1" baseline="30000">
                <a:solidFill>
                  <a:srgbClr val="99FF99"/>
                </a:solidFill>
              </a:rPr>
              <a:t>2</a:t>
            </a:r>
            <a:r>
              <a:rPr lang="en-GB" sz="2800" baseline="30000">
                <a:solidFill>
                  <a:srgbClr val="99FF99"/>
                </a:solidFill>
              </a:rPr>
              <a:t>   </a:t>
            </a:r>
            <a:r>
              <a:rPr lang="en-GB" sz="2800">
                <a:solidFill>
                  <a:srgbClr val="99FF99"/>
                </a:solidFill>
              </a:rPr>
              <a:t>   </a:t>
            </a:r>
            <a:r>
              <a:rPr lang="en-GB" sz="2800" b="1">
                <a:solidFill>
                  <a:srgbClr val="99FF99"/>
                </a:solidFill>
              </a:rPr>
              <a:t>2p</a:t>
            </a:r>
            <a:r>
              <a:rPr lang="en-GB" sz="2800" b="1" baseline="30000">
                <a:solidFill>
                  <a:srgbClr val="99FF99"/>
                </a:solidFill>
              </a:rPr>
              <a:t>6</a:t>
            </a:r>
          </a:p>
          <a:p>
            <a:r>
              <a:rPr lang="en-GB" sz="2800" b="1">
                <a:solidFill>
                  <a:srgbClr val="00B0F0"/>
                </a:solidFill>
              </a:rPr>
              <a:t>3s</a:t>
            </a:r>
            <a:r>
              <a:rPr lang="en-GB" sz="2800" b="1" baseline="30000">
                <a:solidFill>
                  <a:srgbClr val="00B0F0"/>
                </a:solidFill>
              </a:rPr>
              <a:t>2</a:t>
            </a:r>
            <a:r>
              <a:rPr lang="en-GB" sz="2800">
                <a:solidFill>
                  <a:srgbClr val="00B0F0"/>
                </a:solidFill>
              </a:rPr>
              <a:t>     </a:t>
            </a:r>
            <a:r>
              <a:rPr lang="en-GB" sz="2800" b="1">
                <a:solidFill>
                  <a:srgbClr val="00B0F0"/>
                </a:solidFill>
              </a:rPr>
              <a:t>3p</a:t>
            </a:r>
            <a:r>
              <a:rPr lang="en-GB" sz="2800" b="1" baseline="30000">
                <a:solidFill>
                  <a:srgbClr val="00B0F0"/>
                </a:solidFill>
              </a:rPr>
              <a:t>6</a:t>
            </a:r>
            <a:r>
              <a:rPr lang="en-GB" sz="2800">
                <a:solidFill>
                  <a:srgbClr val="00B0F0"/>
                </a:solidFill>
              </a:rPr>
              <a:t>     </a:t>
            </a:r>
            <a:r>
              <a:rPr lang="en-GB" sz="2800" b="1">
                <a:solidFill>
                  <a:srgbClr val="00B0F0"/>
                </a:solidFill>
              </a:rPr>
              <a:t>3d</a:t>
            </a:r>
            <a:r>
              <a:rPr lang="en-GB" sz="2800" b="1" baseline="30000">
                <a:solidFill>
                  <a:srgbClr val="00B0F0"/>
                </a:solidFill>
              </a:rPr>
              <a:t>10</a:t>
            </a:r>
          </a:p>
          <a:p>
            <a:r>
              <a:rPr lang="en-GB" sz="2800" b="1">
                <a:solidFill>
                  <a:srgbClr val="FF66FF"/>
                </a:solidFill>
              </a:rPr>
              <a:t>4s</a:t>
            </a:r>
            <a:r>
              <a:rPr lang="en-GB" sz="2800" b="1" baseline="30000">
                <a:solidFill>
                  <a:srgbClr val="FF66FF"/>
                </a:solidFill>
              </a:rPr>
              <a:t>2</a:t>
            </a:r>
            <a:r>
              <a:rPr lang="en-GB" sz="2800">
                <a:solidFill>
                  <a:srgbClr val="FF66FF"/>
                </a:solidFill>
              </a:rPr>
              <a:t>     </a:t>
            </a:r>
            <a:r>
              <a:rPr lang="en-GB" sz="2800" b="1">
                <a:solidFill>
                  <a:srgbClr val="FF66FF"/>
                </a:solidFill>
              </a:rPr>
              <a:t>4p</a:t>
            </a:r>
            <a:r>
              <a:rPr lang="en-GB" sz="2800" b="1" baseline="30000">
                <a:solidFill>
                  <a:srgbClr val="FF66FF"/>
                </a:solidFill>
              </a:rPr>
              <a:t>6</a:t>
            </a:r>
            <a:r>
              <a:rPr lang="en-GB" sz="2800">
                <a:solidFill>
                  <a:srgbClr val="FF66FF"/>
                </a:solidFill>
              </a:rPr>
              <a:t>     </a:t>
            </a:r>
            <a:r>
              <a:rPr lang="en-GB" sz="2800" b="1">
                <a:solidFill>
                  <a:srgbClr val="FF66FF"/>
                </a:solidFill>
              </a:rPr>
              <a:t>4d</a:t>
            </a:r>
            <a:r>
              <a:rPr lang="en-GB" sz="2800" b="1" baseline="30000">
                <a:solidFill>
                  <a:srgbClr val="FF66FF"/>
                </a:solidFill>
              </a:rPr>
              <a:t>10</a:t>
            </a:r>
            <a:r>
              <a:rPr lang="en-GB" sz="2800">
                <a:solidFill>
                  <a:srgbClr val="FF66FF"/>
                </a:solidFill>
              </a:rPr>
              <a:t>     </a:t>
            </a:r>
            <a:r>
              <a:rPr lang="en-GB" sz="2800" b="1">
                <a:solidFill>
                  <a:srgbClr val="FF66FF"/>
                </a:solidFill>
              </a:rPr>
              <a:t>4f</a:t>
            </a:r>
            <a:r>
              <a:rPr lang="en-GB" sz="2800" b="1" baseline="30000">
                <a:solidFill>
                  <a:srgbClr val="FF66FF"/>
                </a:solidFill>
              </a:rPr>
              <a:t>14</a:t>
            </a:r>
          </a:p>
          <a:p>
            <a:r>
              <a:rPr lang="en-GB" sz="2800" b="1">
                <a:solidFill>
                  <a:srgbClr val="00B050"/>
                </a:solidFill>
              </a:rPr>
              <a:t>5s</a:t>
            </a:r>
            <a:r>
              <a:rPr lang="en-GB" sz="2800" b="1" baseline="30000">
                <a:solidFill>
                  <a:srgbClr val="00B050"/>
                </a:solidFill>
              </a:rPr>
              <a:t>2</a:t>
            </a:r>
            <a:r>
              <a:rPr lang="en-GB" sz="2800">
                <a:solidFill>
                  <a:srgbClr val="00B050"/>
                </a:solidFill>
              </a:rPr>
              <a:t>     </a:t>
            </a:r>
            <a:r>
              <a:rPr lang="en-GB" sz="2800" b="1">
                <a:solidFill>
                  <a:srgbClr val="00B050"/>
                </a:solidFill>
              </a:rPr>
              <a:t>5p</a:t>
            </a:r>
            <a:r>
              <a:rPr lang="en-GB" sz="2800" b="1" baseline="30000">
                <a:solidFill>
                  <a:srgbClr val="00B050"/>
                </a:solidFill>
              </a:rPr>
              <a:t>6</a:t>
            </a:r>
            <a:r>
              <a:rPr lang="en-GB" sz="2800">
                <a:solidFill>
                  <a:srgbClr val="00B050"/>
                </a:solidFill>
              </a:rPr>
              <a:t>     </a:t>
            </a:r>
            <a:r>
              <a:rPr lang="en-GB" sz="2800" b="1">
                <a:solidFill>
                  <a:srgbClr val="00B050"/>
                </a:solidFill>
              </a:rPr>
              <a:t>5d</a:t>
            </a:r>
            <a:r>
              <a:rPr lang="en-GB" sz="2800" b="1" baseline="30000">
                <a:solidFill>
                  <a:srgbClr val="00B050"/>
                </a:solidFill>
              </a:rPr>
              <a:t>10</a:t>
            </a:r>
            <a:r>
              <a:rPr lang="en-GB" sz="2800">
                <a:solidFill>
                  <a:srgbClr val="00B050"/>
                </a:solidFill>
              </a:rPr>
              <a:t>     </a:t>
            </a:r>
            <a:r>
              <a:rPr lang="en-GB" sz="2800" b="1">
                <a:solidFill>
                  <a:srgbClr val="00B050"/>
                </a:solidFill>
              </a:rPr>
              <a:t>5f</a:t>
            </a:r>
            <a:r>
              <a:rPr lang="en-GB" sz="2800" b="1" baseline="30000">
                <a:solidFill>
                  <a:srgbClr val="00B050"/>
                </a:solidFill>
              </a:rPr>
              <a:t>14</a:t>
            </a:r>
            <a:endParaRPr lang="en-GB" sz="2800" b="1">
              <a:solidFill>
                <a:srgbClr val="00B050"/>
              </a:solidFill>
            </a:endParaRPr>
          </a:p>
          <a:p>
            <a:r>
              <a:rPr lang="en-GB" sz="2800" b="1">
                <a:solidFill>
                  <a:srgbClr val="FFC000"/>
                </a:solidFill>
              </a:rPr>
              <a:t>6s</a:t>
            </a:r>
            <a:r>
              <a:rPr lang="en-GB" sz="2800" b="1" baseline="30000">
                <a:solidFill>
                  <a:srgbClr val="FFC000"/>
                </a:solidFill>
              </a:rPr>
              <a:t>2</a:t>
            </a:r>
            <a:r>
              <a:rPr lang="en-GB" sz="2800">
                <a:solidFill>
                  <a:srgbClr val="FFC000"/>
                </a:solidFill>
              </a:rPr>
              <a:t>     </a:t>
            </a:r>
            <a:r>
              <a:rPr lang="en-GB" sz="2800" b="1">
                <a:solidFill>
                  <a:srgbClr val="FFC000"/>
                </a:solidFill>
              </a:rPr>
              <a:t>6p</a:t>
            </a:r>
            <a:r>
              <a:rPr lang="en-GB" sz="2800" b="1" baseline="30000">
                <a:solidFill>
                  <a:srgbClr val="FFC000"/>
                </a:solidFill>
              </a:rPr>
              <a:t>6</a:t>
            </a:r>
            <a:r>
              <a:rPr lang="en-GB" sz="2800">
                <a:solidFill>
                  <a:srgbClr val="FFC000"/>
                </a:solidFill>
              </a:rPr>
              <a:t>     </a:t>
            </a:r>
            <a:r>
              <a:rPr lang="en-GB" sz="2800" b="1">
                <a:solidFill>
                  <a:srgbClr val="FFC000"/>
                </a:solidFill>
              </a:rPr>
              <a:t>6d</a:t>
            </a:r>
            <a:r>
              <a:rPr lang="en-GB" sz="2800" b="1" baseline="30000">
                <a:solidFill>
                  <a:srgbClr val="FFC000"/>
                </a:solidFill>
              </a:rPr>
              <a:t>10</a:t>
            </a:r>
            <a:r>
              <a:rPr lang="en-GB" sz="2800">
                <a:solidFill>
                  <a:srgbClr val="FFC000"/>
                </a:solidFill>
              </a:rPr>
              <a:t>     </a:t>
            </a:r>
            <a:r>
              <a:rPr lang="en-GB" sz="2800" b="1">
                <a:solidFill>
                  <a:srgbClr val="FFC000"/>
                </a:solidFill>
              </a:rPr>
              <a:t>6f</a:t>
            </a:r>
            <a:r>
              <a:rPr lang="en-GB" sz="2800" b="1" baseline="30000">
                <a:solidFill>
                  <a:srgbClr val="FFC000"/>
                </a:solidFill>
              </a:rPr>
              <a:t>14</a:t>
            </a:r>
            <a:endParaRPr lang="en-GB" sz="2800" b="1">
              <a:solidFill>
                <a:srgbClr val="FFC000"/>
              </a:solidFill>
            </a:endParaRPr>
          </a:p>
          <a:p>
            <a:r>
              <a:rPr lang="en-GB" sz="2800" b="1">
                <a:solidFill>
                  <a:srgbClr val="7030A0"/>
                </a:solidFill>
              </a:rPr>
              <a:t>7s</a:t>
            </a:r>
            <a:r>
              <a:rPr lang="en-GB" sz="2800" b="1" baseline="30000">
                <a:solidFill>
                  <a:srgbClr val="7030A0"/>
                </a:solidFill>
              </a:rPr>
              <a:t>2</a:t>
            </a:r>
            <a:r>
              <a:rPr lang="en-GB" sz="2800" b="1">
                <a:solidFill>
                  <a:srgbClr val="7030A0"/>
                </a:solidFill>
              </a:rPr>
              <a:t> </a:t>
            </a:r>
            <a:r>
              <a:rPr lang="en-GB" sz="2800">
                <a:solidFill>
                  <a:srgbClr val="7030A0"/>
                </a:solidFill>
              </a:rPr>
              <a:t>    </a:t>
            </a:r>
            <a:r>
              <a:rPr lang="en-GB" sz="2800" b="1">
                <a:solidFill>
                  <a:srgbClr val="7030A0"/>
                </a:solidFill>
              </a:rPr>
              <a:t>7p</a:t>
            </a:r>
            <a:r>
              <a:rPr lang="en-GB" sz="2800" b="1" baseline="30000">
                <a:solidFill>
                  <a:srgbClr val="7030A0"/>
                </a:solidFill>
              </a:rPr>
              <a:t>6</a:t>
            </a:r>
            <a:r>
              <a:rPr lang="en-GB" sz="2800" b="1">
                <a:solidFill>
                  <a:srgbClr val="7030A0"/>
                </a:solidFill>
              </a:rPr>
              <a:t> </a:t>
            </a:r>
            <a:r>
              <a:rPr lang="en-GB" sz="2800">
                <a:solidFill>
                  <a:srgbClr val="7030A0"/>
                </a:solidFill>
              </a:rPr>
              <a:t>    </a:t>
            </a:r>
            <a:r>
              <a:rPr lang="en-GB" sz="2800" b="1">
                <a:solidFill>
                  <a:srgbClr val="7030A0"/>
                </a:solidFill>
              </a:rPr>
              <a:t>7d</a:t>
            </a:r>
            <a:r>
              <a:rPr lang="en-GB" sz="2800" b="1" baseline="30000">
                <a:solidFill>
                  <a:srgbClr val="7030A0"/>
                </a:solidFill>
              </a:rPr>
              <a:t>10</a:t>
            </a:r>
            <a:r>
              <a:rPr lang="en-GB" sz="2800">
                <a:solidFill>
                  <a:srgbClr val="7030A0"/>
                </a:solidFill>
              </a:rPr>
              <a:t>     </a:t>
            </a:r>
            <a:r>
              <a:rPr lang="en-GB" sz="2800" b="1">
                <a:solidFill>
                  <a:srgbClr val="7030A0"/>
                </a:solidFill>
              </a:rPr>
              <a:t>7f</a:t>
            </a:r>
            <a:r>
              <a:rPr lang="en-GB" sz="2800" b="1" baseline="30000">
                <a:solidFill>
                  <a:srgbClr val="7030A0"/>
                </a:solidFill>
              </a:rPr>
              <a:t>14</a:t>
            </a:r>
            <a:r>
              <a:rPr lang="en-GB" sz="2800" b="1">
                <a:solidFill>
                  <a:srgbClr val="7030A0"/>
                </a:solidFill>
              </a:rPr>
              <a:t> </a:t>
            </a:r>
          </a:p>
        </p:txBody>
      </p:sp>
      <p:cxnSp>
        <p:nvCxnSpPr>
          <p:cNvPr id="10" name="Straight Arrow Connector 9">
            <a:extLst>
              <a:ext uri="{FF2B5EF4-FFF2-40B4-BE49-F238E27FC236}">
                <a16:creationId xmlns:a16="http://schemas.microsoft.com/office/drawing/2014/main" id="{71E14467-44C5-4A0E-844F-68942F10A315}"/>
              </a:ext>
            </a:extLst>
          </p:cNvPr>
          <p:cNvCxnSpPr>
            <a:cxnSpLocks/>
          </p:cNvCxnSpPr>
          <p:nvPr/>
        </p:nvCxnSpPr>
        <p:spPr>
          <a:xfrm flipH="1">
            <a:off x="8989581" y="4618145"/>
            <a:ext cx="1334263" cy="478343"/>
          </a:xfrm>
          <a:prstGeom prst="straightConnector1">
            <a:avLst/>
          </a:prstGeom>
          <a:ln>
            <a:solidFill>
              <a:srgbClr val="0000FF"/>
            </a:solidFill>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8A640481-AA91-4C43-BC27-49A5BCD5315A}"/>
              </a:ext>
            </a:extLst>
          </p:cNvPr>
          <p:cNvCxnSpPr>
            <a:cxnSpLocks/>
          </p:cNvCxnSpPr>
          <p:nvPr/>
        </p:nvCxnSpPr>
        <p:spPr>
          <a:xfrm flipH="1">
            <a:off x="6221011" y="3514754"/>
            <a:ext cx="2808312" cy="1026023"/>
          </a:xfrm>
          <a:prstGeom prst="straightConnector1">
            <a:avLst/>
          </a:prstGeom>
          <a:ln>
            <a:solidFill>
              <a:srgbClr val="0000FF"/>
            </a:solidFill>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B28611BA-0B9E-45EF-B4C0-898919082918}"/>
              </a:ext>
            </a:extLst>
          </p:cNvPr>
          <p:cNvCxnSpPr>
            <a:cxnSpLocks/>
          </p:cNvCxnSpPr>
          <p:nvPr/>
        </p:nvCxnSpPr>
        <p:spPr>
          <a:xfrm flipH="1">
            <a:off x="6251284" y="3049231"/>
            <a:ext cx="2807672" cy="1069119"/>
          </a:xfrm>
          <a:prstGeom prst="straightConnector1">
            <a:avLst/>
          </a:prstGeom>
          <a:ln>
            <a:solidFill>
              <a:srgbClr val="0000FF"/>
            </a:solidFill>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D949A7B6-756A-462A-B31E-91FFFD62F86B}"/>
              </a:ext>
            </a:extLst>
          </p:cNvPr>
          <p:cNvCxnSpPr>
            <a:cxnSpLocks/>
          </p:cNvCxnSpPr>
          <p:nvPr/>
        </p:nvCxnSpPr>
        <p:spPr>
          <a:xfrm flipH="1">
            <a:off x="6133511" y="2894885"/>
            <a:ext cx="2253191" cy="860265"/>
          </a:xfrm>
          <a:prstGeom prst="straightConnector1">
            <a:avLst/>
          </a:prstGeom>
          <a:ln>
            <a:solidFill>
              <a:srgbClr val="0000FF"/>
            </a:solidFill>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1725525D-4A19-4940-B349-6F47D94F41D3}"/>
              </a:ext>
            </a:extLst>
          </p:cNvPr>
          <p:cNvCxnSpPr>
            <a:cxnSpLocks/>
          </p:cNvCxnSpPr>
          <p:nvPr/>
        </p:nvCxnSpPr>
        <p:spPr>
          <a:xfrm flipH="1">
            <a:off x="6060784" y="2611475"/>
            <a:ext cx="1964775" cy="757859"/>
          </a:xfrm>
          <a:prstGeom prst="straightConnector1">
            <a:avLst/>
          </a:prstGeom>
          <a:ln>
            <a:solidFill>
              <a:srgbClr val="0000FF"/>
            </a:solidFill>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6C602251-B1EC-4D2C-86C9-A97C77896E44}"/>
              </a:ext>
            </a:extLst>
          </p:cNvPr>
          <p:cNvCxnSpPr>
            <a:cxnSpLocks/>
          </p:cNvCxnSpPr>
          <p:nvPr/>
        </p:nvCxnSpPr>
        <p:spPr>
          <a:xfrm flipH="1">
            <a:off x="6015307" y="2457234"/>
            <a:ext cx="1356209" cy="488993"/>
          </a:xfrm>
          <a:prstGeom prst="straightConnector1">
            <a:avLst/>
          </a:prstGeom>
          <a:ln>
            <a:solidFill>
              <a:srgbClr val="0000FF"/>
            </a:solidFill>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8E81D978-A174-4E94-8B68-2AB5B22C369A}"/>
              </a:ext>
            </a:extLst>
          </p:cNvPr>
          <p:cNvCxnSpPr>
            <a:cxnSpLocks/>
          </p:cNvCxnSpPr>
          <p:nvPr/>
        </p:nvCxnSpPr>
        <p:spPr>
          <a:xfrm flipH="1">
            <a:off x="5931192" y="2146474"/>
            <a:ext cx="1111979" cy="457572"/>
          </a:xfrm>
          <a:prstGeom prst="straightConnector1">
            <a:avLst/>
          </a:prstGeom>
          <a:ln>
            <a:solidFill>
              <a:srgbClr val="0000FF"/>
            </a:solidFill>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17877EA0-8F15-4225-A9CB-A12EF6A33BA3}"/>
              </a:ext>
            </a:extLst>
          </p:cNvPr>
          <p:cNvCxnSpPr>
            <a:cxnSpLocks/>
          </p:cNvCxnSpPr>
          <p:nvPr/>
        </p:nvCxnSpPr>
        <p:spPr>
          <a:xfrm flipH="1">
            <a:off x="7927375" y="4337227"/>
            <a:ext cx="2108437" cy="777390"/>
          </a:xfrm>
          <a:prstGeom prst="straightConnector1">
            <a:avLst/>
          </a:prstGeom>
          <a:ln>
            <a:solidFill>
              <a:srgbClr val="0000FF"/>
            </a:solidFill>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90C4F507-E7B9-44FE-B321-64AF7D651E7F}"/>
              </a:ext>
            </a:extLst>
          </p:cNvPr>
          <p:cNvCxnSpPr>
            <a:cxnSpLocks/>
          </p:cNvCxnSpPr>
          <p:nvPr/>
        </p:nvCxnSpPr>
        <p:spPr>
          <a:xfrm flipH="1">
            <a:off x="6230750" y="3417595"/>
            <a:ext cx="3966973" cy="1560291"/>
          </a:xfrm>
          <a:prstGeom prst="straightConnector1">
            <a:avLst/>
          </a:prstGeom>
          <a:ln>
            <a:solidFill>
              <a:srgbClr val="0000FF"/>
            </a:solidFill>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0CD8625B-9B3F-4824-8136-6C4C83675424}"/>
              </a:ext>
            </a:extLst>
          </p:cNvPr>
          <p:cNvCxnSpPr>
            <a:cxnSpLocks/>
          </p:cNvCxnSpPr>
          <p:nvPr/>
        </p:nvCxnSpPr>
        <p:spPr>
          <a:xfrm flipH="1">
            <a:off x="6893265" y="3899473"/>
            <a:ext cx="3082002" cy="1167107"/>
          </a:xfrm>
          <a:prstGeom prst="straightConnector1">
            <a:avLst/>
          </a:prstGeom>
          <a:ln>
            <a:solidFill>
              <a:srgbClr val="0000FF"/>
            </a:solidFill>
            <a:tailEnd type="triangle"/>
          </a:ln>
        </p:spPr>
        <p:style>
          <a:lnRef idx="1">
            <a:schemeClr val="accent1"/>
          </a:lnRef>
          <a:fillRef idx="0">
            <a:schemeClr val="accent1"/>
          </a:fillRef>
          <a:effectRef idx="0">
            <a:schemeClr val="accent1"/>
          </a:effectRef>
          <a:fontRef idx="minor">
            <a:schemeClr val="tx1"/>
          </a:fontRef>
        </p:style>
      </p:cxnSp>
      <p:sp>
        <p:nvSpPr>
          <p:cNvPr id="20" name="TextBox 19">
            <a:extLst>
              <a:ext uri="{FF2B5EF4-FFF2-40B4-BE49-F238E27FC236}">
                <a16:creationId xmlns:a16="http://schemas.microsoft.com/office/drawing/2014/main" id="{4637743A-7D6E-4716-A11A-FB9EA9233F78}"/>
              </a:ext>
            </a:extLst>
          </p:cNvPr>
          <p:cNvSpPr txBox="1"/>
          <p:nvPr/>
        </p:nvSpPr>
        <p:spPr>
          <a:xfrm>
            <a:off x="2490737" y="5795991"/>
            <a:ext cx="7992888" cy="954107"/>
          </a:xfrm>
          <a:prstGeom prst="rect">
            <a:avLst/>
          </a:prstGeom>
          <a:noFill/>
        </p:spPr>
        <p:txBody>
          <a:bodyPr wrap="square" rtlCol="0">
            <a:spAutoFit/>
          </a:bodyPr>
          <a:lstStyle/>
          <a:p>
            <a:r>
              <a:rPr lang="en-GB" sz="2800" b="1" dirty="0">
                <a:solidFill>
                  <a:srgbClr val="C00000"/>
                </a:solidFill>
              </a:rPr>
              <a:t>1s</a:t>
            </a:r>
            <a:r>
              <a:rPr lang="en-GB" sz="2800" b="1" baseline="30000" dirty="0">
                <a:solidFill>
                  <a:srgbClr val="C00000"/>
                </a:solidFill>
              </a:rPr>
              <a:t>2  </a:t>
            </a:r>
            <a:r>
              <a:rPr lang="en-GB" sz="2800" b="1" dirty="0">
                <a:solidFill>
                  <a:srgbClr val="99FF99"/>
                </a:solidFill>
              </a:rPr>
              <a:t>2s</a:t>
            </a:r>
            <a:r>
              <a:rPr lang="en-GB" sz="2800" b="1" baseline="30000" dirty="0">
                <a:solidFill>
                  <a:srgbClr val="99FF99"/>
                </a:solidFill>
              </a:rPr>
              <a:t>2</a:t>
            </a:r>
            <a:r>
              <a:rPr lang="en-GB" sz="2800" baseline="30000" dirty="0">
                <a:solidFill>
                  <a:srgbClr val="99FF99"/>
                </a:solidFill>
              </a:rPr>
              <a:t>  </a:t>
            </a:r>
            <a:r>
              <a:rPr lang="en-GB" sz="2800" b="1" dirty="0">
                <a:solidFill>
                  <a:srgbClr val="99FF99"/>
                </a:solidFill>
              </a:rPr>
              <a:t>2p</a:t>
            </a:r>
            <a:r>
              <a:rPr lang="en-GB" sz="2800" b="1" baseline="30000" dirty="0">
                <a:solidFill>
                  <a:srgbClr val="99FF99"/>
                </a:solidFill>
              </a:rPr>
              <a:t>6  </a:t>
            </a:r>
            <a:r>
              <a:rPr lang="en-GB" sz="2800" b="1" dirty="0">
                <a:solidFill>
                  <a:srgbClr val="00B0F0"/>
                </a:solidFill>
              </a:rPr>
              <a:t>3s</a:t>
            </a:r>
            <a:r>
              <a:rPr lang="en-GB" sz="2800" b="1" baseline="30000" dirty="0">
                <a:solidFill>
                  <a:srgbClr val="00B0F0"/>
                </a:solidFill>
              </a:rPr>
              <a:t>2</a:t>
            </a:r>
            <a:r>
              <a:rPr lang="en-GB" sz="2800" dirty="0">
                <a:solidFill>
                  <a:srgbClr val="00B0F0"/>
                </a:solidFill>
              </a:rPr>
              <a:t> </a:t>
            </a:r>
            <a:r>
              <a:rPr lang="en-GB" sz="2800" b="1" dirty="0">
                <a:solidFill>
                  <a:srgbClr val="00B0F0"/>
                </a:solidFill>
              </a:rPr>
              <a:t>3p</a:t>
            </a:r>
            <a:r>
              <a:rPr lang="en-GB" sz="2800" b="1" baseline="30000" dirty="0">
                <a:solidFill>
                  <a:srgbClr val="00B0F0"/>
                </a:solidFill>
              </a:rPr>
              <a:t>6</a:t>
            </a:r>
            <a:r>
              <a:rPr lang="en-GB" sz="2800" dirty="0">
                <a:solidFill>
                  <a:srgbClr val="00B0F0"/>
                </a:solidFill>
              </a:rPr>
              <a:t>  </a:t>
            </a:r>
            <a:r>
              <a:rPr lang="en-GB" sz="2800" b="1" dirty="0">
                <a:solidFill>
                  <a:srgbClr val="FF66FF"/>
                </a:solidFill>
              </a:rPr>
              <a:t>4s</a:t>
            </a:r>
            <a:r>
              <a:rPr lang="en-GB" sz="2800" b="1" baseline="30000" dirty="0">
                <a:solidFill>
                  <a:srgbClr val="FF66FF"/>
                </a:solidFill>
              </a:rPr>
              <a:t>2</a:t>
            </a:r>
            <a:r>
              <a:rPr lang="en-GB" sz="2800" dirty="0">
                <a:solidFill>
                  <a:srgbClr val="FF66FF"/>
                </a:solidFill>
              </a:rPr>
              <a:t> </a:t>
            </a:r>
            <a:r>
              <a:rPr lang="en-GB" sz="2800" dirty="0">
                <a:solidFill>
                  <a:srgbClr val="00B0F0"/>
                </a:solidFill>
              </a:rPr>
              <a:t> </a:t>
            </a:r>
            <a:r>
              <a:rPr lang="en-GB" sz="2800" b="1" dirty="0">
                <a:solidFill>
                  <a:srgbClr val="00B0F0"/>
                </a:solidFill>
              </a:rPr>
              <a:t>3d</a:t>
            </a:r>
            <a:r>
              <a:rPr lang="en-GB" sz="2800" b="1" baseline="30000" dirty="0">
                <a:solidFill>
                  <a:srgbClr val="00B0F0"/>
                </a:solidFill>
              </a:rPr>
              <a:t>10 </a:t>
            </a:r>
            <a:r>
              <a:rPr lang="en-GB" sz="2800" b="1" dirty="0">
                <a:solidFill>
                  <a:srgbClr val="FF66FF"/>
                </a:solidFill>
              </a:rPr>
              <a:t>4p</a:t>
            </a:r>
            <a:r>
              <a:rPr lang="en-GB" sz="2800" b="1" baseline="30000" dirty="0">
                <a:solidFill>
                  <a:srgbClr val="FF66FF"/>
                </a:solidFill>
              </a:rPr>
              <a:t>6</a:t>
            </a:r>
            <a:r>
              <a:rPr lang="en-GB" sz="2800" dirty="0">
                <a:solidFill>
                  <a:srgbClr val="FF66FF"/>
                </a:solidFill>
              </a:rPr>
              <a:t>  </a:t>
            </a:r>
            <a:r>
              <a:rPr lang="en-GB" sz="2800" b="1" dirty="0">
                <a:solidFill>
                  <a:srgbClr val="00B050"/>
                </a:solidFill>
              </a:rPr>
              <a:t>5s</a:t>
            </a:r>
            <a:r>
              <a:rPr lang="en-GB" sz="2800" b="1" baseline="30000" dirty="0">
                <a:solidFill>
                  <a:srgbClr val="00B050"/>
                </a:solidFill>
              </a:rPr>
              <a:t>2</a:t>
            </a:r>
            <a:r>
              <a:rPr lang="en-GB" sz="2800" dirty="0">
                <a:solidFill>
                  <a:srgbClr val="FF66FF"/>
                </a:solidFill>
              </a:rPr>
              <a:t>  </a:t>
            </a:r>
            <a:r>
              <a:rPr lang="en-GB" sz="2800" b="1" dirty="0">
                <a:solidFill>
                  <a:srgbClr val="FF66FF"/>
                </a:solidFill>
              </a:rPr>
              <a:t>4d</a:t>
            </a:r>
            <a:r>
              <a:rPr lang="en-GB" sz="2800" b="1" baseline="30000" dirty="0">
                <a:solidFill>
                  <a:srgbClr val="FF66FF"/>
                </a:solidFill>
              </a:rPr>
              <a:t>10</a:t>
            </a:r>
            <a:r>
              <a:rPr lang="en-GB" sz="2800" dirty="0">
                <a:solidFill>
                  <a:srgbClr val="FF66FF"/>
                </a:solidFill>
              </a:rPr>
              <a:t> </a:t>
            </a:r>
            <a:r>
              <a:rPr lang="en-GB" sz="2800" b="1" dirty="0">
                <a:solidFill>
                  <a:srgbClr val="00B050"/>
                </a:solidFill>
              </a:rPr>
              <a:t>5p</a:t>
            </a:r>
            <a:r>
              <a:rPr lang="en-GB" sz="2800" b="1" baseline="30000" dirty="0">
                <a:solidFill>
                  <a:srgbClr val="00B050"/>
                </a:solidFill>
              </a:rPr>
              <a:t>6</a:t>
            </a:r>
            <a:r>
              <a:rPr lang="en-GB" sz="2800" dirty="0">
                <a:solidFill>
                  <a:srgbClr val="00B050"/>
                </a:solidFill>
              </a:rPr>
              <a:t> </a:t>
            </a:r>
            <a:r>
              <a:rPr lang="en-GB" sz="2800" b="1" dirty="0">
                <a:solidFill>
                  <a:srgbClr val="FFC000"/>
                </a:solidFill>
              </a:rPr>
              <a:t>6s</a:t>
            </a:r>
            <a:r>
              <a:rPr lang="en-GB" sz="2800" b="1" baseline="30000" dirty="0">
                <a:solidFill>
                  <a:srgbClr val="FFC000"/>
                </a:solidFill>
              </a:rPr>
              <a:t>2</a:t>
            </a:r>
            <a:r>
              <a:rPr lang="en-GB" sz="2800" dirty="0">
                <a:solidFill>
                  <a:srgbClr val="FF66FF"/>
                </a:solidFill>
              </a:rPr>
              <a:t>    </a:t>
            </a:r>
            <a:r>
              <a:rPr lang="en-GB" sz="2800" b="1" dirty="0">
                <a:solidFill>
                  <a:srgbClr val="FF66FF"/>
                </a:solidFill>
              </a:rPr>
              <a:t>4f</a:t>
            </a:r>
            <a:r>
              <a:rPr lang="en-GB" sz="2800" b="1" baseline="30000" dirty="0">
                <a:solidFill>
                  <a:srgbClr val="FF66FF"/>
                </a:solidFill>
              </a:rPr>
              <a:t>14  </a:t>
            </a:r>
            <a:r>
              <a:rPr lang="en-GB" sz="2800" b="1" dirty="0">
                <a:solidFill>
                  <a:srgbClr val="00B050"/>
                </a:solidFill>
              </a:rPr>
              <a:t>5d</a:t>
            </a:r>
            <a:r>
              <a:rPr lang="en-GB" sz="2800" b="1" baseline="30000" dirty="0">
                <a:solidFill>
                  <a:srgbClr val="00B050"/>
                </a:solidFill>
              </a:rPr>
              <a:t>10</a:t>
            </a:r>
            <a:r>
              <a:rPr lang="en-GB" sz="2800" dirty="0">
                <a:solidFill>
                  <a:srgbClr val="00B050"/>
                </a:solidFill>
              </a:rPr>
              <a:t> </a:t>
            </a:r>
            <a:r>
              <a:rPr lang="en-GB" sz="2800" b="1" dirty="0">
                <a:solidFill>
                  <a:srgbClr val="FFC000"/>
                </a:solidFill>
              </a:rPr>
              <a:t>6p</a:t>
            </a:r>
            <a:r>
              <a:rPr lang="en-GB" sz="2800" b="1" baseline="30000" dirty="0">
                <a:solidFill>
                  <a:srgbClr val="FFC000"/>
                </a:solidFill>
              </a:rPr>
              <a:t>6</a:t>
            </a:r>
            <a:r>
              <a:rPr lang="en-GB" sz="2800" dirty="0">
                <a:solidFill>
                  <a:srgbClr val="00B050"/>
                </a:solidFill>
              </a:rPr>
              <a:t> </a:t>
            </a:r>
            <a:r>
              <a:rPr lang="en-GB" sz="2800" b="1" dirty="0">
                <a:solidFill>
                  <a:srgbClr val="7030A0"/>
                </a:solidFill>
              </a:rPr>
              <a:t>7s</a:t>
            </a:r>
            <a:r>
              <a:rPr lang="en-GB" sz="2800" b="1" baseline="30000" dirty="0">
                <a:solidFill>
                  <a:srgbClr val="7030A0"/>
                </a:solidFill>
              </a:rPr>
              <a:t>2</a:t>
            </a:r>
            <a:r>
              <a:rPr lang="en-GB" sz="2800" b="1" dirty="0">
                <a:solidFill>
                  <a:srgbClr val="7030A0"/>
                </a:solidFill>
              </a:rPr>
              <a:t> </a:t>
            </a:r>
            <a:r>
              <a:rPr lang="en-GB" sz="2800" dirty="0">
                <a:solidFill>
                  <a:srgbClr val="00B050"/>
                </a:solidFill>
              </a:rPr>
              <a:t>   </a:t>
            </a:r>
            <a:r>
              <a:rPr lang="en-GB" sz="2800" b="1" dirty="0">
                <a:solidFill>
                  <a:srgbClr val="00B050"/>
                </a:solidFill>
              </a:rPr>
              <a:t>5f</a:t>
            </a:r>
            <a:r>
              <a:rPr lang="en-GB" sz="2800" b="1" baseline="30000" dirty="0">
                <a:solidFill>
                  <a:srgbClr val="00B050"/>
                </a:solidFill>
              </a:rPr>
              <a:t>14  </a:t>
            </a:r>
            <a:r>
              <a:rPr lang="en-GB" sz="2800" b="1" dirty="0">
                <a:solidFill>
                  <a:srgbClr val="FFC000"/>
                </a:solidFill>
              </a:rPr>
              <a:t>6d</a:t>
            </a:r>
            <a:r>
              <a:rPr lang="en-GB" sz="2800" b="1" baseline="30000" dirty="0">
                <a:solidFill>
                  <a:srgbClr val="FFC000"/>
                </a:solidFill>
              </a:rPr>
              <a:t>10</a:t>
            </a:r>
            <a:r>
              <a:rPr lang="en-GB" sz="2800" dirty="0">
                <a:solidFill>
                  <a:srgbClr val="FFC000"/>
                </a:solidFill>
              </a:rPr>
              <a:t> </a:t>
            </a:r>
            <a:r>
              <a:rPr lang="en-GB" sz="2800" b="1" dirty="0">
                <a:solidFill>
                  <a:srgbClr val="7030A0"/>
                </a:solidFill>
              </a:rPr>
              <a:t>7p</a:t>
            </a:r>
            <a:r>
              <a:rPr lang="en-GB" sz="2800" b="1" baseline="30000" dirty="0">
                <a:solidFill>
                  <a:srgbClr val="7030A0"/>
                </a:solidFill>
              </a:rPr>
              <a:t>6</a:t>
            </a:r>
            <a:r>
              <a:rPr lang="en-GB" sz="2800" b="1" dirty="0">
                <a:solidFill>
                  <a:srgbClr val="7030A0"/>
                </a:solidFill>
              </a:rPr>
              <a:t> </a:t>
            </a:r>
            <a:r>
              <a:rPr lang="en-GB" sz="2800" b="1" dirty="0">
                <a:solidFill>
                  <a:srgbClr val="FFC000"/>
                </a:solidFill>
              </a:rPr>
              <a:t> 6f</a:t>
            </a:r>
            <a:r>
              <a:rPr lang="en-GB" sz="2800" b="1" baseline="30000" dirty="0">
                <a:solidFill>
                  <a:srgbClr val="FFC000"/>
                </a:solidFill>
              </a:rPr>
              <a:t>14  </a:t>
            </a:r>
            <a:r>
              <a:rPr lang="en-GB" sz="2800" b="1" dirty="0">
                <a:solidFill>
                  <a:srgbClr val="7030A0"/>
                </a:solidFill>
              </a:rPr>
              <a:t>7d</a:t>
            </a:r>
            <a:r>
              <a:rPr lang="en-GB" sz="2800" b="1" baseline="30000" dirty="0">
                <a:solidFill>
                  <a:srgbClr val="7030A0"/>
                </a:solidFill>
              </a:rPr>
              <a:t>10</a:t>
            </a:r>
            <a:r>
              <a:rPr lang="en-GB" sz="2800" dirty="0">
                <a:solidFill>
                  <a:srgbClr val="7030A0"/>
                </a:solidFill>
              </a:rPr>
              <a:t>  </a:t>
            </a:r>
            <a:r>
              <a:rPr lang="en-GB" sz="2800" b="1" dirty="0">
                <a:solidFill>
                  <a:srgbClr val="7030A0"/>
                </a:solidFill>
              </a:rPr>
              <a:t>7f</a:t>
            </a:r>
            <a:r>
              <a:rPr lang="en-GB" sz="2800" b="1" baseline="30000" dirty="0">
                <a:solidFill>
                  <a:srgbClr val="7030A0"/>
                </a:solidFill>
              </a:rPr>
              <a:t>14</a:t>
            </a:r>
            <a:r>
              <a:rPr lang="en-GB" sz="2800" b="1" dirty="0">
                <a:solidFill>
                  <a:srgbClr val="7030A0"/>
                </a:solidFill>
              </a:rPr>
              <a:t> </a:t>
            </a:r>
          </a:p>
        </p:txBody>
      </p:sp>
    </p:spTree>
    <p:extLst>
      <p:ext uri="{BB962C8B-B14F-4D97-AF65-F5344CB8AC3E}">
        <p14:creationId xmlns:p14="http://schemas.microsoft.com/office/powerpoint/2010/main" val="358271380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5" name="Group 24">
            <a:extLst>
              <a:ext uri="{FF2B5EF4-FFF2-40B4-BE49-F238E27FC236}">
                <a16:creationId xmlns:a16="http://schemas.microsoft.com/office/drawing/2014/main" id="{FB97BE05-1ED8-4F75-B35F-AD65900C7C12}"/>
              </a:ext>
            </a:extLst>
          </p:cNvPr>
          <p:cNvGrpSpPr/>
          <p:nvPr/>
        </p:nvGrpSpPr>
        <p:grpSpPr>
          <a:xfrm>
            <a:off x="4816570" y="3324469"/>
            <a:ext cx="255291" cy="252604"/>
            <a:chOff x="3524703" y="3159591"/>
            <a:chExt cx="255291" cy="252604"/>
          </a:xfrm>
        </p:grpSpPr>
        <p:sp>
          <p:nvSpPr>
            <p:cNvPr id="26" name="Rectangle 25">
              <a:extLst>
                <a:ext uri="{FF2B5EF4-FFF2-40B4-BE49-F238E27FC236}">
                  <a16:creationId xmlns:a16="http://schemas.microsoft.com/office/drawing/2014/main" id="{1B70E1DD-5CEE-4263-94CE-CE792753111E}"/>
                </a:ext>
              </a:extLst>
            </p:cNvPr>
            <p:cNvSpPr>
              <a:spLocks noChangeAspect="1"/>
            </p:cNvSpPr>
            <p:nvPr/>
          </p:nvSpPr>
          <p:spPr>
            <a:xfrm>
              <a:off x="3524703" y="3159591"/>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cxnSp>
          <p:nvCxnSpPr>
            <p:cNvPr id="27" name="Straight Arrow Connector 26">
              <a:extLst>
                <a:ext uri="{FF2B5EF4-FFF2-40B4-BE49-F238E27FC236}">
                  <a16:creationId xmlns:a16="http://schemas.microsoft.com/office/drawing/2014/main" id="{B35C6BC2-6D4A-489C-A5A9-AC4AB033AFD8}"/>
                </a:ext>
              </a:extLst>
            </p:cNvPr>
            <p:cNvCxnSpPr>
              <a:cxnSpLocks/>
            </p:cNvCxnSpPr>
            <p:nvPr/>
          </p:nvCxnSpPr>
          <p:spPr>
            <a:xfrm flipV="1">
              <a:off x="3616143" y="3190504"/>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sp>
        <p:nvSpPr>
          <p:cNvPr id="28" name="Rectangle 27">
            <a:extLst>
              <a:ext uri="{FF2B5EF4-FFF2-40B4-BE49-F238E27FC236}">
                <a16:creationId xmlns:a16="http://schemas.microsoft.com/office/drawing/2014/main" id="{EB94C643-D6AB-413A-8B62-8702E0E703CB}"/>
              </a:ext>
            </a:extLst>
          </p:cNvPr>
          <p:cNvSpPr>
            <a:spLocks noChangeAspect="1"/>
          </p:cNvSpPr>
          <p:nvPr/>
        </p:nvSpPr>
        <p:spPr>
          <a:xfrm>
            <a:off x="4816570" y="3653759"/>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cxnSp>
        <p:nvCxnSpPr>
          <p:cNvPr id="29" name="Straight Arrow Connector 28">
            <a:extLst>
              <a:ext uri="{FF2B5EF4-FFF2-40B4-BE49-F238E27FC236}">
                <a16:creationId xmlns:a16="http://schemas.microsoft.com/office/drawing/2014/main" id="{BFFD6FBC-F242-4CC6-A46A-59202F4B31CB}"/>
              </a:ext>
            </a:extLst>
          </p:cNvPr>
          <p:cNvCxnSpPr>
            <a:cxnSpLocks/>
          </p:cNvCxnSpPr>
          <p:nvPr/>
        </p:nvCxnSpPr>
        <p:spPr>
          <a:xfrm flipV="1">
            <a:off x="4908009" y="3684672"/>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a16="http://schemas.microsoft.com/office/drawing/2014/main" id="{EEFEB923-5AE4-4FE1-B8EC-FDAF23D78E29}"/>
              </a:ext>
            </a:extLst>
          </p:cNvPr>
          <p:cNvCxnSpPr>
            <a:cxnSpLocks/>
          </p:cNvCxnSpPr>
          <p:nvPr/>
        </p:nvCxnSpPr>
        <p:spPr>
          <a:xfrm>
            <a:off x="4995257" y="3687108"/>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31" name="TextBox 30">
            <a:extLst>
              <a:ext uri="{FF2B5EF4-FFF2-40B4-BE49-F238E27FC236}">
                <a16:creationId xmlns:a16="http://schemas.microsoft.com/office/drawing/2014/main" id="{9E727F0D-8F43-4FDB-8605-6426359D59DD}"/>
              </a:ext>
            </a:extLst>
          </p:cNvPr>
          <p:cNvSpPr txBox="1"/>
          <p:nvPr/>
        </p:nvSpPr>
        <p:spPr>
          <a:xfrm>
            <a:off x="5387408" y="3232657"/>
            <a:ext cx="2231637" cy="430887"/>
          </a:xfrm>
          <a:prstGeom prst="rect">
            <a:avLst/>
          </a:prstGeom>
          <a:noFill/>
        </p:spPr>
        <p:txBody>
          <a:bodyPr wrap="none" rtlCol="0">
            <a:spAutoFit/>
          </a:bodyPr>
          <a:lstStyle/>
          <a:p>
            <a:r>
              <a:rPr lang="en-GB" sz="2200"/>
              <a:t>1 valence electron</a:t>
            </a:r>
          </a:p>
        </p:txBody>
      </p:sp>
      <p:sp>
        <p:nvSpPr>
          <p:cNvPr id="32" name="TextBox 31">
            <a:extLst>
              <a:ext uri="{FF2B5EF4-FFF2-40B4-BE49-F238E27FC236}">
                <a16:creationId xmlns:a16="http://schemas.microsoft.com/office/drawing/2014/main" id="{D0F48F34-2497-4F34-889F-08CA33AFFF14}"/>
              </a:ext>
            </a:extLst>
          </p:cNvPr>
          <p:cNvSpPr txBox="1"/>
          <p:nvPr/>
        </p:nvSpPr>
        <p:spPr>
          <a:xfrm>
            <a:off x="5387407" y="3548864"/>
            <a:ext cx="2326214" cy="430887"/>
          </a:xfrm>
          <a:prstGeom prst="rect">
            <a:avLst/>
          </a:prstGeom>
          <a:noFill/>
        </p:spPr>
        <p:txBody>
          <a:bodyPr wrap="none" rtlCol="0">
            <a:spAutoFit/>
          </a:bodyPr>
          <a:lstStyle/>
          <a:p>
            <a:r>
              <a:rPr lang="en-GB" sz="2200"/>
              <a:t>2 valence electrons</a:t>
            </a:r>
          </a:p>
        </p:txBody>
      </p:sp>
      <p:sp>
        <p:nvSpPr>
          <p:cNvPr id="2" name="TextBox 1">
            <a:extLst>
              <a:ext uri="{FF2B5EF4-FFF2-40B4-BE49-F238E27FC236}">
                <a16:creationId xmlns:a16="http://schemas.microsoft.com/office/drawing/2014/main" id="{24232E7E-373C-444D-B21E-F8C820980555}"/>
              </a:ext>
            </a:extLst>
          </p:cNvPr>
          <p:cNvSpPr txBox="1"/>
          <p:nvPr/>
        </p:nvSpPr>
        <p:spPr>
          <a:xfrm>
            <a:off x="4688602" y="2911713"/>
            <a:ext cx="453970" cy="430887"/>
          </a:xfrm>
          <a:prstGeom prst="rect">
            <a:avLst/>
          </a:prstGeom>
          <a:noFill/>
        </p:spPr>
        <p:txBody>
          <a:bodyPr wrap="none" rtlCol="0">
            <a:spAutoFit/>
          </a:bodyPr>
          <a:lstStyle/>
          <a:p>
            <a:r>
              <a:rPr lang="en-GB" sz="2200" b="1">
                <a:solidFill>
                  <a:srgbClr val="FF66FF"/>
                </a:solidFill>
              </a:rPr>
              <a:t>4s</a:t>
            </a:r>
          </a:p>
        </p:txBody>
      </p:sp>
      <p:sp>
        <p:nvSpPr>
          <p:cNvPr id="34" name="Rectangle 33">
            <a:extLst>
              <a:ext uri="{FF2B5EF4-FFF2-40B4-BE49-F238E27FC236}">
                <a16:creationId xmlns:a16="http://schemas.microsoft.com/office/drawing/2014/main" id="{DCBA91BF-3102-49EE-931D-03A484898752}"/>
              </a:ext>
            </a:extLst>
          </p:cNvPr>
          <p:cNvSpPr>
            <a:spLocks noChangeAspect="1"/>
          </p:cNvSpPr>
          <p:nvPr/>
        </p:nvSpPr>
        <p:spPr>
          <a:xfrm>
            <a:off x="4802868" y="4319093"/>
            <a:ext cx="271032" cy="264503"/>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cxnSp>
        <p:nvCxnSpPr>
          <p:cNvPr id="35" name="Straight Arrow Connector 34">
            <a:extLst>
              <a:ext uri="{FF2B5EF4-FFF2-40B4-BE49-F238E27FC236}">
                <a16:creationId xmlns:a16="http://schemas.microsoft.com/office/drawing/2014/main" id="{0ABB0481-5EE2-4C28-BE2D-30329D1E1EEA}"/>
              </a:ext>
            </a:extLst>
          </p:cNvPr>
          <p:cNvCxnSpPr>
            <a:cxnSpLocks/>
          </p:cNvCxnSpPr>
          <p:nvPr/>
        </p:nvCxnSpPr>
        <p:spPr>
          <a:xfrm flipV="1">
            <a:off x="4899946" y="4351462"/>
            <a:ext cx="0" cy="223086"/>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6" name="Straight Arrow Connector 35">
            <a:extLst>
              <a:ext uri="{FF2B5EF4-FFF2-40B4-BE49-F238E27FC236}">
                <a16:creationId xmlns:a16="http://schemas.microsoft.com/office/drawing/2014/main" id="{CA69C026-BA2E-4877-809E-1C3AA3A60272}"/>
              </a:ext>
            </a:extLst>
          </p:cNvPr>
          <p:cNvCxnSpPr>
            <a:cxnSpLocks/>
          </p:cNvCxnSpPr>
          <p:nvPr/>
        </p:nvCxnSpPr>
        <p:spPr>
          <a:xfrm>
            <a:off x="4992574" y="4354013"/>
            <a:ext cx="0" cy="220535"/>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nvGrpSpPr>
          <p:cNvPr id="37" name="Group 36">
            <a:extLst>
              <a:ext uri="{FF2B5EF4-FFF2-40B4-BE49-F238E27FC236}">
                <a16:creationId xmlns:a16="http://schemas.microsoft.com/office/drawing/2014/main" id="{69A03101-DCBE-4891-AD80-BA33B7DA750B}"/>
              </a:ext>
            </a:extLst>
          </p:cNvPr>
          <p:cNvGrpSpPr/>
          <p:nvPr/>
        </p:nvGrpSpPr>
        <p:grpSpPr>
          <a:xfrm>
            <a:off x="5172787" y="4316850"/>
            <a:ext cx="1355161" cy="266746"/>
            <a:chOff x="7892568" y="3302410"/>
            <a:chExt cx="1276455" cy="254746"/>
          </a:xfrm>
        </p:grpSpPr>
        <p:grpSp>
          <p:nvGrpSpPr>
            <p:cNvPr id="38" name="Group 37">
              <a:extLst>
                <a:ext uri="{FF2B5EF4-FFF2-40B4-BE49-F238E27FC236}">
                  <a16:creationId xmlns:a16="http://schemas.microsoft.com/office/drawing/2014/main" id="{0633FA69-272B-4BB3-AF5D-FD6118DBF93B}"/>
                </a:ext>
              </a:extLst>
            </p:cNvPr>
            <p:cNvGrpSpPr/>
            <p:nvPr/>
          </p:nvGrpSpPr>
          <p:grpSpPr>
            <a:xfrm>
              <a:off x="7892568" y="3302410"/>
              <a:ext cx="767399" cy="253180"/>
              <a:chOff x="7989116" y="2383686"/>
              <a:chExt cx="767399" cy="253180"/>
            </a:xfrm>
          </p:grpSpPr>
          <p:sp>
            <p:nvSpPr>
              <p:cNvPr id="42" name="Rectangle 41">
                <a:extLst>
                  <a:ext uri="{FF2B5EF4-FFF2-40B4-BE49-F238E27FC236}">
                    <a16:creationId xmlns:a16="http://schemas.microsoft.com/office/drawing/2014/main" id="{B5430D15-73EE-4B05-9E3A-DC30FEDC464F}"/>
                  </a:ext>
                </a:extLst>
              </p:cNvPr>
              <p:cNvSpPr>
                <a:spLocks noChangeAspect="1"/>
              </p:cNvSpPr>
              <p:nvPr/>
            </p:nvSpPr>
            <p:spPr>
              <a:xfrm>
                <a:off x="7989116"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sp>
            <p:nvSpPr>
              <p:cNvPr id="43" name="Rectangle 42">
                <a:extLst>
                  <a:ext uri="{FF2B5EF4-FFF2-40B4-BE49-F238E27FC236}">
                    <a16:creationId xmlns:a16="http://schemas.microsoft.com/office/drawing/2014/main" id="{4087B765-9BCA-426E-AF00-C4B8350CB2A1}"/>
                  </a:ext>
                </a:extLst>
              </p:cNvPr>
              <p:cNvSpPr>
                <a:spLocks noChangeAspect="1"/>
              </p:cNvSpPr>
              <p:nvPr/>
            </p:nvSpPr>
            <p:spPr>
              <a:xfrm>
                <a:off x="8244407" y="2384262"/>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sp>
            <p:nvSpPr>
              <p:cNvPr id="44" name="Rectangle 43">
                <a:extLst>
                  <a:ext uri="{FF2B5EF4-FFF2-40B4-BE49-F238E27FC236}">
                    <a16:creationId xmlns:a16="http://schemas.microsoft.com/office/drawing/2014/main" id="{3F9A6CFB-0A22-415D-8FCA-355A68DFA468}"/>
                  </a:ext>
                </a:extLst>
              </p:cNvPr>
              <p:cNvSpPr>
                <a:spLocks noChangeAspect="1"/>
              </p:cNvSpPr>
              <p:nvPr/>
            </p:nvSpPr>
            <p:spPr>
              <a:xfrm>
                <a:off x="8501224"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grpSp>
        <p:grpSp>
          <p:nvGrpSpPr>
            <p:cNvPr id="39" name="Group 38">
              <a:extLst>
                <a:ext uri="{FF2B5EF4-FFF2-40B4-BE49-F238E27FC236}">
                  <a16:creationId xmlns:a16="http://schemas.microsoft.com/office/drawing/2014/main" id="{18D76DF2-BDB2-4528-89BA-9C27EC60F549}"/>
                </a:ext>
              </a:extLst>
            </p:cNvPr>
            <p:cNvGrpSpPr/>
            <p:nvPr/>
          </p:nvGrpSpPr>
          <p:grpSpPr>
            <a:xfrm>
              <a:off x="8658441" y="3303976"/>
              <a:ext cx="510582" cy="253180"/>
              <a:chOff x="7981367" y="2383686"/>
              <a:chExt cx="510582" cy="253180"/>
            </a:xfrm>
          </p:grpSpPr>
          <p:sp>
            <p:nvSpPr>
              <p:cNvPr id="40" name="Rectangle 39">
                <a:extLst>
                  <a:ext uri="{FF2B5EF4-FFF2-40B4-BE49-F238E27FC236}">
                    <a16:creationId xmlns:a16="http://schemas.microsoft.com/office/drawing/2014/main" id="{662B3AEE-6D99-45C2-96B2-4881ACCD0FF5}"/>
                  </a:ext>
                </a:extLst>
              </p:cNvPr>
              <p:cNvSpPr>
                <a:spLocks noChangeAspect="1"/>
              </p:cNvSpPr>
              <p:nvPr/>
            </p:nvSpPr>
            <p:spPr>
              <a:xfrm>
                <a:off x="7981367"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sp>
            <p:nvSpPr>
              <p:cNvPr id="41" name="Rectangle 40">
                <a:extLst>
                  <a:ext uri="{FF2B5EF4-FFF2-40B4-BE49-F238E27FC236}">
                    <a16:creationId xmlns:a16="http://schemas.microsoft.com/office/drawing/2014/main" id="{A5F003F2-4050-427F-BCB2-0DA5FAC1A4F3}"/>
                  </a:ext>
                </a:extLst>
              </p:cNvPr>
              <p:cNvSpPr>
                <a:spLocks noChangeAspect="1"/>
              </p:cNvSpPr>
              <p:nvPr/>
            </p:nvSpPr>
            <p:spPr>
              <a:xfrm>
                <a:off x="8236658" y="2384262"/>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grpSp>
      </p:grpSp>
      <p:cxnSp>
        <p:nvCxnSpPr>
          <p:cNvPr id="45" name="Straight Arrow Connector 44">
            <a:extLst>
              <a:ext uri="{FF2B5EF4-FFF2-40B4-BE49-F238E27FC236}">
                <a16:creationId xmlns:a16="http://schemas.microsoft.com/office/drawing/2014/main" id="{43966EF5-F4F2-438B-8407-D690F67B4550}"/>
              </a:ext>
            </a:extLst>
          </p:cNvPr>
          <p:cNvCxnSpPr>
            <a:cxnSpLocks/>
          </p:cNvCxnSpPr>
          <p:nvPr/>
        </p:nvCxnSpPr>
        <p:spPr>
          <a:xfrm flipV="1">
            <a:off x="5267853" y="4345152"/>
            <a:ext cx="0" cy="223086"/>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46" name="Rectangle 45">
            <a:extLst>
              <a:ext uri="{FF2B5EF4-FFF2-40B4-BE49-F238E27FC236}">
                <a16:creationId xmlns:a16="http://schemas.microsoft.com/office/drawing/2014/main" id="{0799BF5B-DA52-4868-A6A1-6388413FB59E}"/>
              </a:ext>
            </a:extLst>
          </p:cNvPr>
          <p:cNvSpPr>
            <a:spLocks noChangeAspect="1"/>
          </p:cNvSpPr>
          <p:nvPr/>
        </p:nvSpPr>
        <p:spPr>
          <a:xfrm>
            <a:off x="4802868" y="4750435"/>
            <a:ext cx="271032" cy="264503"/>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cxnSp>
        <p:nvCxnSpPr>
          <p:cNvPr id="47" name="Straight Arrow Connector 46">
            <a:extLst>
              <a:ext uri="{FF2B5EF4-FFF2-40B4-BE49-F238E27FC236}">
                <a16:creationId xmlns:a16="http://schemas.microsoft.com/office/drawing/2014/main" id="{F53E8726-D820-40FA-A137-6B9B8C7F6695}"/>
              </a:ext>
            </a:extLst>
          </p:cNvPr>
          <p:cNvCxnSpPr>
            <a:cxnSpLocks/>
          </p:cNvCxnSpPr>
          <p:nvPr/>
        </p:nvCxnSpPr>
        <p:spPr>
          <a:xfrm flipV="1">
            <a:off x="4899946" y="4782804"/>
            <a:ext cx="0" cy="223086"/>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8" name="Straight Arrow Connector 47">
            <a:extLst>
              <a:ext uri="{FF2B5EF4-FFF2-40B4-BE49-F238E27FC236}">
                <a16:creationId xmlns:a16="http://schemas.microsoft.com/office/drawing/2014/main" id="{983CAE60-1BC7-435E-87A9-4F6F16967A2B}"/>
              </a:ext>
            </a:extLst>
          </p:cNvPr>
          <p:cNvCxnSpPr>
            <a:cxnSpLocks/>
          </p:cNvCxnSpPr>
          <p:nvPr/>
        </p:nvCxnSpPr>
        <p:spPr>
          <a:xfrm>
            <a:off x="4992574" y="4785355"/>
            <a:ext cx="0" cy="220535"/>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nvGrpSpPr>
          <p:cNvPr id="49" name="Group 48">
            <a:extLst>
              <a:ext uri="{FF2B5EF4-FFF2-40B4-BE49-F238E27FC236}">
                <a16:creationId xmlns:a16="http://schemas.microsoft.com/office/drawing/2014/main" id="{36A3F145-E6E2-4B22-8BEB-47D3522E9358}"/>
              </a:ext>
            </a:extLst>
          </p:cNvPr>
          <p:cNvGrpSpPr/>
          <p:nvPr/>
        </p:nvGrpSpPr>
        <p:grpSpPr>
          <a:xfrm>
            <a:off x="5194665" y="4756794"/>
            <a:ext cx="1355161" cy="266746"/>
            <a:chOff x="7892568" y="3302410"/>
            <a:chExt cx="1276455" cy="254746"/>
          </a:xfrm>
        </p:grpSpPr>
        <p:grpSp>
          <p:nvGrpSpPr>
            <p:cNvPr id="50" name="Group 49">
              <a:extLst>
                <a:ext uri="{FF2B5EF4-FFF2-40B4-BE49-F238E27FC236}">
                  <a16:creationId xmlns:a16="http://schemas.microsoft.com/office/drawing/2014/main" id="{A2A54DEB-36ED-477A-9398-646516500CA0}"/>
                </a:ext>
              </a:extLst>
            </p:cNvPr>
            <p:cNvGrpSpPr/>
            <p:nvPr/>
          </p:nvGrpSpPr>
          <p:grpSpPr>
            <a:xfrm>
              <a:off x="7892568" y="3302410"/>
              <a:ext cx="759779" cy="253180"/>
              <a:chOff x="7989116" y="2383686"/>
              <a:chExt cx="759779" cy="253180"/>
            </a:xfrm>
          </p:grpSpPr>
          <p:sp>
            <p:nvSpPr>
              <p:cNvPr id="54" name="Rectangle 53">
                <a:extLst>
                  <a:ext uri="{FF2B5EF4-FFF2-40B4-BE49-F238E27FC236}">
                    <a16:creationId xmlns:a16="http://schemas.microsoft.com/office/drawing/2014/main" id="{E163C30A-FFC6-4640-A2CD-493B88D2C659}"/>
                  </a:ext>
                </a:extLst>
              </p:cNvPr>
              <p:cNvSpPr>
                <a:spLocks noChangeAspect="1"/>
              </p:cNvSpPr>
              <p:nvPr/>
            </p:nvSpPr>
            <p:spPr>
              <a:xfrm>
                <a:off x="7989116"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sp>
            <p:nvSpPr>
              <p:cNvPr id="55" name="Rectangle 54">
                <a:extLst>
                  <a:ext uri="{FF2B5EF4-FFF2-40B4-BE49-F238E27FC236}">
                    <a16:creationId xmlns:a16="http://schemas.microsoft.com/office/drawing/2014/main" id="{4BE475DA-83D3-4846-9283-51B3EFF09531}"/>
                  </a:ext>
                </a:extLst>
              </p:cNvPr>
              <p:cNvSpPr>
                <a:spLocks noChangeAspect="1"/>
              </p:cNvSpPr>
              <p:nvPr/>
            </p:nvSpPr>
            <p:spPr>
              <a:xfrm>
                <a:off x="8244407" y="2384262"/>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sp>
            <p:nvSpPr>
              <p:cNvPr id="56" name="Rectangle 55">
                <a:extLst>
                  <a:ext uri="{FF2B5EF4-FFF2-40B4-BE49-F238E27FC236}">
                    <a16:creationId xmlns:a16="http://schemas.microsoft.com/office/drawing/2014/main" id="{5747DB8E-7057-40EC-8D31-A5FAA13C33A6}"/>
                  </a:ext>
                </a:extLst>
              </p:cNvPr>
              <p:cNvSpPr>
                <a:spLocks noChangeAspect="1"/>
              </p:cNvSpPr>
              <p:nvPr/>
            </p:nvSpPr>
            <p:spPr>
              <a:xfrm>
                <a:off x="8493604"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grpSp>
        <p:grpSp>
          <p:nvGrpSpPr>
            <p:cNvPr id="51" name="Group 50">
              <a:extLst>
                <a:ext uri="{FF2B5EF4-FFF2-40B4-BE49-F238E27FC236}">
                  <a16:creationId xmlns:a16="http://schemas.microsoft.com/office/drawing/2014/main" id="{65A79212-C6A2-43D0-A722-35D017440F4D}"/>
                </a:ext>
              </a:extLst>
            </p:cNvPr>
            <p:cNvGrpSpPr/>
            <p:nvPr/>
          </p:nvGrpSpPr>
          <p:grpSpPr>
            <a:xfrm>
              <a:off x="8658441" y="3303976"/>
              <a:ext cx="510582" cy="253180"/>
              <a:chOff x="7981367" y="2383686"/>
              <a:chExt cx="510582" cy="253180"/>
            </a:xfrm>
          </p:grpSpPr>
          <p:sp>
            <p:nvSpPr>
              <p:cNvPr id="52" name="Rectangle 51">
                <a:extLst>
                  <a:ext uri="{FF2B5EF4-FFF2-40B4-BE49-F238E27FC236}">
                    <a16:creationId xmlns:a16="http://schemas.microsoft.com/office/drawing/2014/main" id="{13231AF7-9809-4BD2-8CF8-33598F6C69F0}"/>
                  </a:ext>
                </a:extLst>
              </p:cNvPr>
              <p:cNvSpPr>
                <a:spLocks noChangeAspect="1"/>
              </p:cNvSpPr>
              <p:nvPr/>
            </p:nvSpPr>
            <p:spPr>
              <a:xfrm>
                <a:off x="7981367"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sp>
            <p:nvSpPr>
              <p:cNvPr id="53" name="Rectangle 52">
                <a:extLst>
                  <a:ext uri="{FF2B5EF4-FFF2-40B4-BE49-F238E27FC236}">
                    <a16:creationId xmlns:a16="http://schemas.microsoft.com/office/drawing/2014/main" id="{B7F803EF-596E-4FD9-9061-0DB04A82551E}"/>
                  </a:ext>
                </a:extLst>
              </p:cNvPr>
              <p:cNvSpPr>
                <a:spLocks noChangeAspect="1"/>
              </p:cNvSpPr>
              <p:nvPr/>
            </p:nvSpPr>
            <p:spPr>
              <a:xfrm>
                <a:off x="8236658" y="2384262"/>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grpSp>
      </p:grpSp>
      <p:cxnSp>
        <p:nvCxnSpPr>
          <p:cNvPr id="57" name="Straight Arrow Connector 56">
            <a:extLst>
              <a:ext uri="{FF2B5EF4-FFF2-40B4-BE49-F238E27FC236}">
                <a16:creationId xmlns:a16="http://schemas.microsoft.com/office/drawing/2014/main" id="{65453ED7-B88C-479F-933A-D57666C6B351}"/>
              </a:ext>
            </a:extLst>
          </p:cNvPr>
          <p:cNvCxnSpPr>
            <a:cxnSpLocks/>
          </p:cNvCxnSpPr>
          <p:nvPr/>
        </p:nvCxnSpPr>
        <p:spPr>
          <a:xfrm flipV="1">
            <a:off x="5267853" y="4776494"/>
            <a:ext cx="0" cy="223086"/>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58" name="Rectangle 57">
            <a:extLst>
              <a:ext uri="{FF2B5EF4-FFF2-40B4-BE49-F238E27FC236}">
                <a16:creationId xmlns:a16="http://schemas.microsoft.com/office/drawing/2014/main" id="{4A012C90-0026-486B-AAA8-F89B9EF2C6B7}"/>
              </a:ext>
            </a:extLst>
          </p:cNvPr>
          <p:cNvSpPr>
            <a:spLocks noChangeAspect="1"/>
          </p:cNvSpPr>
          <p:nvPr/>
        </p:nvSpPr>
        <p:spPr>
          <a:xfrm>
            <a:off x="4802868" y="5152624"/>
            <a:ext cx="271032" cy="264503"/>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cxnSp>
        <p:nvCxnSpPr>
          <p:cNvPr id="59" name="Straight Arrow Connector 58">
            <a:extLst>
              <a:ext uri="{FF2B5EF4-FFF2-40B4-BE49-F238E27FC236}">
                <a16:creationId xmlns:a16="http://schemas.microsoft.com/office/drawing/2014/main" id="{B7F60DF7-662A-4305-AC17-EA16F3E649A5}"/>
              </a:ext>
            </a:extLst>
          </p:cNvPr>
          <p:cNvCxnSpPr>
            <a:cxnSpLocks/>
          </p:cNvCxnSpPr>
          <p:nvPr/>
        </p:nvCxnSpPr>
        <p:spPr>
          <a:xfrm flipV="1">
            <a:off x="4899946" y="5184994"/>
            <a:ext cx="0" cy="223086"/>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60" name="Straight Arrow Connector 59">
            <a:extLst>
              <a:ext uri="{FF2B5EF4-FFF2-40B4-BE49-F238E27FC236}">
                <a16:creationId xmlns:a16="http://schemas.microsoft.com/office/drawing/2014/main" id="{E2B35B1A-39DF-44F4-8BE0-9006C0DCF27C}"/>
              </a:ext>
            </a:extLst>
          </p:cNvPr>
          <p:cNvCxnSpPr>
            <a:cxnSpLocks/>
          </p:cNvCxnSpPr>
          <p:nvPr/>
        </p:nvCxnSpPr>
        <p:spPr>
          <a:xfrm>
            <a:off x="4992574" y="5187544"/>
            <a:ext cx="0" cy="220535"/>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nvGrpSpPr>
          <p:cNvPr id="61" name="Group 60">
            <a:extLst>
              <a:ext uri="{FF2B5EF4-FFF2-40B4-BE49-F238E27FC236}">
                <a16:creationId xmlns:a16="http://schemas.microsoft.com/office/drawing/2014/main" id="{09B8D1E6-9437-47FC-8880-CDE452D1B440}"/>
              </a:ext>
            </a:extLst>
          </p:cNvPr>
          <p:cNvGrpSpPr/>
          <p:nvPr/>
        </p:nvGrpSpPr>
        <p:grpSpPr>
          <a:xfrm>
            <a:off x="5172787" y="5144042"/>
            <a:ext cx="1355161" cy="273085"/>
            <a:chOff x="7892568" y="3296356"/>
            <a:chExt cx="1276455" cy="260800"/>
          </a:xfrm>
        </p:grpSpPr>
        <p:grpSp>
          <p:nvGrpSpPr>
            <p:cNvPr id="62" name="Group 61">
              <a:extLst>
                <a:ext uri="{FF2B5EF4-FFF2-40B4-BE49-F238E27FC236}">
                  <a16:creationId xmlns:a16="http://schemas.microsoft.com/office/drawing/2014/main" id="{15B8287B-B224-4A57-8E19-DD8F849B3859}"/>
                </a:ext>
              </a:extLst>
            </p:cNvPr>
            <p:cNvGrpSpPr/>
            <p:nvPr/>
          </p:nvGrpSpPr>
          <p:grpSpPr>
            <a:xfrm>
              <a:off x="7892568" y="3302410"/>
              <a:ext cx="759779" cy="252604"/>
              <a:chOff x="7989116" y="2383686"/>
              <a:chExt cx="759779" cy="252604"/>
            </a:xfrm>
          </p:grpSpPr>
          <p:sp>
            <p:nvSpPr>
              <p:cNvPr id="66" name="Rectangle 65">
                <a:extLst>
                  <a:ext uri="{FF2B5EF4-FFF2-40B4-BE49-F238E27FC236}">
                    <a16:creationId xmlns:a16="http://schemas.microsoft.com/office/drawing/2014/main" id="{29DB52D3-D067-45BD-8C5E-1E5DA8D6D036}"/>
                  </a:ext>
                </a:extLst>
              </p:cNvPr>
              <p:cNvSpPr>
                <a:spLocks noChangeAspect="1"/>
              </p:cNvSpPr>
              <p:nvPr/>
            </p:nvSpPr>
            <p:spPr>
              <a:xfrm>
                <a:off x="7989116"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sp>
            <p:nvSpPr>
              <p:cNvPr id="67" name="Rectangle 66">
                <a:extLst>
                  <a:ext uri="{FF2B5EF4-FFF2-40B4-BE49-F238E27FC236}">
                    <a16:creationId xmlns:a16="http://schemas.microsoft.com/office/drawing/2014/main" id="{D961E3B6-D119-4E4C-8979-4973D017A60D}"/>
                  </a:ext>
                </a:extLst>
              </p:cNvPr>
              <p:cNvSpPr>
                <a:spLocks noChangeAspect="1"/>
              </p:cNvSpPr>
              <p:nvPr/>
            </p:nvSpPr>
            <p:spPr>
              <a:xfrm>
                <a:off x="8244407" y="2384262"/>
                <a:ext cx="255291" cy="252028"/>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sp>
            <p:nvSpPr>
              <p:cNvPr id="68" name="Rectangle 67">
                <a:extLst>
                  <a:ext uri="{FF2B5EF4-FFF2-40B4-BE49-F238E27FC236}">
                    <a16:creationId xmlns:a16="http://schemas.microsoft.com/office/drawing/2014/main" id="{7714981B-87EB-44D7-9DDD-E75BE0C2776C}"/>
                  </a:ext>
                </a:extLst>
              </p:cNvPr>
              <p:cNvSpPr>
                <a:spLocks noChangeAspect="1"/>
              </p:cNvSpPr>
              <p:nvPr/>
            </p:nvSpPr>
            <p:spPr>
              <a:xfrm>
                <a:off x="8493604"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grpSp>
        <p:grpSp>
          <p:nvGrpSpPr>
            <p:cNvPr id="63" name="Group 62">
              <a:extLst>
                <a:ext uri="{FF2B5EF4-FFF2-40B4-BE49-F238E27FC236}">
                  <a16:creationId xmlns:a16="http://schemas.microsoft.com/office/drawing/2014/main" id="{26101BE0-7956-4062-A1C2-74437E7FC1A0}"/>
                </a:ext>
              </a:extLst>
            </p:cNvPr>
            <p:cNvGrpSpPr/>
            <p:nvPr/>
          </p:nvGrpSpPr>
          <p:grpSpPr>
            <a:xfrm>
              <a:off x="8658441" y="3296356"/>
              <a:ext cx="510582" cy="260800"/>
              <a:chOff x="7981367" y="2376066"/>
              <a:chExt cx="510582" cy="260800"/>
            </a:xfrm>
          </p:grpSpPr>
          <p:sp>
            <p:nvSpPr>
              <p:cNvPr id="64" name="Rectangle 63">
                <a:extLst>
                  <a:ext uri="{FF2B5EF4-FFF2-40B4-BE49-F238E27FC236}">
                    <a16:creationId xmlns:a16="http://schemas.microsoft.com/office/drawing/2014/main" id="{021CBDAB-8269-4B4B-991B-79CEE09A2321}"/>
                  </a:ext>
                </a:extLst>
              </p:cNvPr>
              <p:cNvSpPr>
                <a:spLocks noChangeAspect="1"/>
              </p:cNvSpPr>
              <p:nvPr/>
            </p:nvSpPr>
            <p:spPr>
              <a:xfrm>
                <a:off x="7981367" y="237606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sp>
            <p:nvSpPr>
              <p:cNvPr id="65" name="Rectangle 64">
                <a:extLst>
                  <a:ext uri="{FF2B5EF4-FFF2-40B4-BE49-F238E27FC236}">
                    <a16:creationId xmlns:a16="http://schemas.microsoft.com/office/drawing/2014/main" id="{DB8D2A0D-2A33-42D0-A197-B1E0F14A45C7}"/>
                  </a:ext>
                </a:extLst>
              </p:cNvPr>
              <p:cNvSpPr>
                <a:spLocks noChangeAspect="1"/>
              </p:cNvSpPr>
              <p:nvPr/>
            </p:nvSpPr>
            <p:spPr>
              <a:xfrm>
                <a:off x="8236658" y="2384262"/>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grpSp>
      </p:grpSp>
      <p:cxnSp>
        <p:nvCxnSpPr>
          <p:cNvPr id="69" name="Straight Arrow Connector 68">
            <a:extLst>
              <a:ext uri="{FF2B5EF4-FFF2-40B4-BE49-F238E27FC236}">
                <a16:creationId xmlns:a16="http://schemas.microsoft.com/office/drawing/2014/main" id="{2FCBB2A8-4F65-4275-895C-C738518CA277}"/>
              </a:ext>
            </a:extLst>
          </p:cNvPr>
          <p:cNvCxnSpPr>
            <a:cxnSpLocks/>
          </p:cNvCxnSpPr>
          <p:nvPr/>
        </p:nvCxnSpPr>
        <p:spPr>
          <a:xfrm flipV="1">
            <a:off x="5267853" y="5178684"/>
            <a:ext cx="0" cy="223086"/>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70" name="Rectangle 69">
            <a:extLst>
              <a:ext uri="{FF2B5EF4-FFF2-40B4-BE49-F238E27FC236}">
                <a16:creationId xmlns:a16="http://schemas.microsoft.com/office/drawing/2014/main" id="{4F93ED61-DE87-4641-AABB-7E7D518409A5}"/>
              </a:ext>
            </a:extLst>
          </p:cNvPr>
          <p:cNvSpPr>
            <a:spLocks noChangeAspect="1"/>
          </p:cNvSpPr>
          <p:nvPr/>
        </p:nvSpPr>
        <p:spPr>
          <a:xfrm>
            <a:off x="4802868" y="5539163"/>
            <a:ext cx="271032" cy="264503"/>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cxnSp>
        <p:nvCxnSpPr>
          <p:cNvPr id="71" name="Straight Arrow Connector 70">
            <a:extLst>
              <a:ext uri="{FF2B5EF4-FFF2-40B4-BE49-F238E27FC236}">
                <a16:creationId xmlns:a16="http://schemas.microsoft.com/office/drawing/2014/main" id="{A0131CAC-78B9-424B-AF9B-0147B8B25962}"/>
              </a:ext>
            </a:extLst>
          </p:cNvPr>
          <p:cNvCxnSpPr>
            <a:cxnSpLocks/>
          </p:cNvCxnSpPr>
          <p:nvPr/>
        </p:nvCxnSpPr>
        <p:spPr>
          <a:xfrm flipV="1">
            <a:off x="4899946" y="5571532"/>
            <a:ext cx="0" cy="223086"/>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72" name="Straight Arrow Connector 71">
            <a:extLst>
              <a:ext uri="{FF2B5EF4-FFF2-40B4-BE49-F238E27FC236}">
                <a16:creationId xmlns:a16="http://schemas.microsoft.com/office/drawing/2014/main" id="{AE84CD3F-86F1-4B31-96F6-0A522C2D5E0C}"/>
              </a:ext>
            </a:extLst>
          </p:cNvPr>
          <p:cNvCxnSpPr>
            <a:cxnSpLocks/>
          </p:cNvCxnSpPr>
          <p:nvPr/>
        </p:nvCxnSpPr>
        <p:spPr>
          <a:xfrm>
            <a:off x="4992574" y="5574083"/>
            <a:ext cx="0" cy="220535"/>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nvGrpSpPr>
          <p:cNvPr id="73" name="Group 72">
            <a:extLst>
              <a:ext uri="{FF2B5EF4-FFF2-40B4-BE49-F238E27FC236}">
                <a16:creationId xmlns:a16="http://schemas.microsoft.com/office/drawing/2014/main" id="{9A4599A3-5354-46E3-925E-B4A98F40864B}"/>
              </a:ext>
            </a:extLst>
          </p:cNvPr>
          <p:cNvGrpSpPr/>
          <p:nvPr/>
        </p:nvGrpSpPr>
        <p:grpSpPr>
          <a:xfrm>
            <a:off x="5172787" y="5536920"/>
            <a:ext cx="1355161" cy="266746"/>
            <a:chOff x="7892568" y="3302410"/>
            <a:chExt cx="1276455" cy="254746"/>
          </a:xfrm>
        </p:grpSpPr>
        <p:grpSp>
          <p:nvGrpSpPr>
            <p:cNvPr id="74" name="Group 73">
              <a:extLst>
                <a:ext uri="{FF2B5EF4-FFF2-40B4-BE49-F238E27FC236}">
                  <a16:creationId xmlns:a16="http://schemas.microsoft.com/office/drawing/2014/main" id="{592B43BC-405E-4154-A062-A100BBEC8CC7}"/>
                </a:ext>
              </a:extLst>
            </p:cNvPr>
            <p:cNvGrpSpPr/>
            <p:nvPr/>
          </p:nvGrpSpPr>
          <p:grpSpPr>
            <a:xfrm>
              <a:off x="7892568" y="3302410"/>
              <a:ext cx="759779" cy="253180"/>
              <a:chOff x="7989116" y="2383686"/>
              <a:chExt cx="759779" cy="253180"/>
            </a:xfrm>
          </p:grpSpPr>
          <p:sp>
            <p:nvSpPr>
              <p:cNvPr id="78" name="Rectangle 77">
                <a:extLst>
                  <a:ext uri="{FF2B5EF4-FFF2-40B4-BE49-F238E27FC236}">
                    <a16:creationId xmlns:a16="http://schemas.microsoft.com/office/drawing/2014/main" id="{01196C2A-C59D-47F2-81E5-CD1669B78209}"/>
                  </a:ext>
                </a:extLst>
              </p:cNvPr>
              <p:cNvSpPr>
                <a:spLocks noChangeAspect="1"/>
              </p:cNvSpPr>
              <p:nvPr/>
            </p:nvSpPr>
            <p:spPr>
              <a:xfrm>
                <a:off x="7989116"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sp>
            <p:nvSpPr>
              <p:cNvPr id="79" name="Rectangle 78">
                <a:extLst>
                  <a:ext uri="{FF2B5EF4-FFF2-40B4-BE49-F238E27FC236}">
                    <a16:creationId xmlns:a16="http://schemas.microsoft.com/office/drawing/2014/main" id="{38E9D391-6E28-42E1-ADC9-3EEB2489CEA9}"/>
                  </a:ext>
                </a:extLst>
              </p:cNvPr>
              <p:cNvSpPr>
                <a:spLocks noChangeAspect="1"/>
              </p:cNvSpPr>
              <p:nvPr/>
            </p:nvSpPr>
            <p:spPr>
              <a:xfrm>
                <a:off x="8244407" y="2384262"/>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sp>
            <p:nvSpPr>
              <p:cNvPr id="80" name="Rectangle 79">
                <a:extLst>
                  <a:ext uri="{FF2B5EF4-FFF2-40B4-BE49-F238E27FC236}">
                    <a16:creationId xmlns:a16="http://schemas.microsoft.com/office/drawing/2014/main" id="{8FEDB992-2769-4E42-905B-40F5BE2796C8}"/>
                  </a:ext>
                </a:extLst>
              </p:cNvPr>
              <p:cNvSpPr>
                <a:spLocks noChangeAspect="1"/>
              </p:cNvSpPr>
              <p:nvPr/>
            </p:nvSpPr>
            <p:spPr>
              <a:xfrm>
                <a:off x="8493604"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grpSp>
        <p:grpSp>
          <p:nvGrpSpPr>
            <p:cNvPr id="75" name="Group 74">
              <a:extLst>
                <a:ext uri="{FF2B5EF4-FFF2-40B4-BE49-F238E27FC236}">
                  <a16:creationId xmlns:a16="http://schemas.microsoft.com/office/drawing/2014/main" id="{AA644A64-B46E-4EC4-84F9-43DCC6837598}"/>
                </a:ext>
              </a:extLst>
            </p:cNvPr>
            <p:cNvGrpSpPr/>
            <p:nvPr/>
          </p:nvGrpSpPr>
          <p:grpSpPr>
            <a:xfrm>
              <a:off x="8658441" y="3303976"/>
              <a:ext cx="510582" cy="253180"/>
              <a:chOff x="7981367" y="2383686"/>
              <a:chExt cx="510582" cy="253180"/>
            </a:xfrm>
          </p:grpSpPr>
          <p:sp>
            <p:nvSpPr>
              <p:cNvPr id="76" name="Rectangle 75">
                <a:extLst>
                  <a:ext uri="{FF2B5EF4-FFF2-40B4-BE49-F238E27FC236}">
                    <a16:creationId xmlns:a16="http://schemas.microsoft.com/office/drawing/2014/main" id="{BBD50F9E-F537-40CF-BDA6-4EDD05E07B58}"/>
                  </a:ext>
                </a:extLst>
              </p:cNvPr>
              <p:cNvSpPr>
                <a:spLocks noChangeAspect="1"/>
              </p:cNvSpPr>
              <p:nvPr/>
            </p:nvSpPr>
            <p:spPr>
              <a:xfrm>
                <a:off x="7981367"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sp>
            <p:nvSpPr>
              <p:cNvPr id="77" name="Rectangle 76">
                <a:extLst>
                  <a:ext uri="{FF2B5EF4-FFF2-40B4-BE49-F238E27FC236}">
                    <a16:creationId xmlns:a16="http://schemas.microsoft.com/office/drawing/2014/main" id="{5F3831E6-8B0C-49DD-9A85-3B4D325CEAEF}"/>
                  </a:ext>
                </a:extLst>
              </p:cNvPr>
              <p:cNvSpPr>
                <a:spLocks noChangeAspect="1"/>
              </p:cNvSpPr>
              <p:nvPr/>
            </p:nvSpPr>
            <p:spPr>
              <a:xfrm>
                <a:off x="8236658" y="2384262"/>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grpSp>
      </p:grpSp>
      <p:cxnSp>
        <p:nvCxnSpPr>
          <p:cNvPr id="81" name="Straight Arrow Connector 80">
            <a:extLst>
              <a:ext uri="{FF2B5EF4-FFF2-40B4-BE49-F238E27FC236}">
                <a16:creationId xmlns:a16="http://schemas.microsoft.com/office/drawing/2014/main" id="{AAC5C72C-67B2-4E68-BD84-9878719DE572}"/>
              </a:ext>
            </a:extLst>
          </p:cNvPr>
          <p:cNvCxnSpPr>
            <a:cxnSpLocks/>
          </p:cNvCxnSpPr>
          <p:nvPr/>
        </p:nvCxnSpPr>
        <p:spPr>
          <a:xfrm flipV="1">
            <a:off x="5267853" y="5565222"/>
            <a:ext cx="0" cy="223086"/>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82" name="Rectangle 81">
            <a:extLst>
              <a:ext uri="{FF2B5EF4-FFF2-40B4-BE49-F238E27FC236}">
                <a16:creationId xmlns:a16="http://schemas.microsoft.com/office/drawing/2014/main" id="{10DE13C5-5204-4C6A-BD74-945A08EBC64F}"/>
              </a:ext>
            </a:extLst>
          </p:cNvPr>
          <p:cNvSpPr>
            <a:spLocks noChangeAspect="1"/>
          </p:cNvSpPr>
          <p:nvPr/>
        </p:nvSpPr>
        <p:spPr>
          <a:xfrm>
            <a:off x="4802868" y="5914409"/>
            <a:ext cx="271032" cy="264503"/>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cxnSp>
        <p:nvCxnSpPr>
          <p:cNvPr id="83" name="Straight Arrow Connector 82">
            <a:extLst>
              <a:ext uri="{FF2B5EF4-FFF2-40B4-BE49-F238E27FC236}">
                <a16:creationId xmlns:a16="http://schemas.microsoft.com/office/drawing/2014/main" id="{D325CE17-B048-46A3-99AB-61BC21EF61DE}"/>
              </a:ext>
            </a:extLst>
          </p:cNvPr>
          <p:cNvCxnSpPr>
            <a:cxnSpLocks/>
          </p:cNvCxnSpPr>
          <p:nvPr/>
        </p:nvCxnSpPr>
        <p:spPr>
          <a:xfrm flipV="1">
            <a:off x="4899946" y="5946778"/>
            <a:ext cx="0" cy="223086"/>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nvGrpSpPr>
          <p:cNvPr id="85" name="Group 84">
            <a:extLst>
              <a:ext uri="{FF2B5EF4-FFF2-40B4-BE49-F238E27FC236}">
                <a16:creationId xmlns:a16="http://schemas.microsoft.com/office/drawing/2014/main" id="{554DA962-697F-4C53-92AE-DA620F140B44}"/>
              </a:ext>
            </a:extLst>
          </p:cNvPr>
          <p:cNvGrpSpPr/>
          <p:nvPr/>
        </p:nvGrpSpPr>
        <p:grpSpPr>
          <a:xfrm>
            <a:off x="5172787" y="5912166"/>
            <a:ext cx="1355161" cy="266746"/>
            <a:chOff x="7892568" y="3302410"/>
            <a:chExt cx="1276455" cy="254746"/>
          </a:xfrm>
        </p:grpSpPr>
        <p:grpSp>
          <p:nvGrpSpPr>
            <p:cNvPr id="86" name="Group 85">
              <a:extLst>
                <a:ext uri="{FF2B5EF4-FFF2-40B4-BE49-F238E27FC236}">
                  <a16:creationId xmlns:a16="http://schemas.microsoft.com/office/drawing/2014/main" id="{C4C0023D-424D-4564-9F6B-3C6D1C248F62}"/>
                </a:ext>
              </a:extLst>
            </p:cNvPr>
            <p:cNvGrpSpPr/>
            <p:nvPr/>
          </p:nvGrpSpPr>
          <p:grpSpPr>
            <a:xfrm>
              <a:off x="7892568" y="3302410"/>
              <a:ext cx="759779" cy="253180"/>
              <a:chOff x="7989116" y="2383686"/>
              <a:chExt cx="759779" cy="253180"/>
            </a:xfrm>
          </p:grpSpPr>
          <p:sp>
            <p:nvSpPr>
              <p:cNvPr id="90" name="Rectangle 89">
                <a:extLst>
                  <a:ext uri="{FF2B5EF4-FFF2-40B4-BE49-F238E27FC236}">
                    <a16:creationId xmlns:a16="http://schemas.microsoft.com/office/drawing/2014/main" id="{786AE77B-C593-4B74-8CA0-6533E4F112E0}"/>
                  </a:ext>
                </a:extLst>
              </p:cNvPr>
              <p:cNvSpPr>
                <a:spLocks noChangeAspect="1"/>
              </p:cNvSpPr>
              <p:nvPr/>
            </p:nvSpPr>
            <p:spPr>
              <a:xfrm>
                <a:off x="7989116"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sp>
            <p:nvSpPr>
              <p:cNvPr id="91" name="Rectangle 90">
                <a:extLst>
                  <a:ext uri="{FF2B5EF4-FFF2-40B4-BE49-F238E27FC236}">
                    <a16:creationId xmlns:a16="http://schemas.microsoft.com/office/drawing/2014/main" id="{2FFA0DF0-06C0-402D-BACB-F9BAFD6308B6}"/>
                  </a:ext>
                </a:extLst>
              </p:cNvPr>
              <p:cNvSpPr>
                <a:spLocks noChangeAspect="1"/>
              </p:cNvSpPr>
              <p:nvPr/>
            </p:nvSpPr>
            <p:spPr>
              <a:xfrm>
                <a:off x="8244407" y="2384262"/>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sp>
            <p:nvSpPr>
              <p:cNvPr id="92" name="Rectangle 91">
                <a:extLst>
                  <a:ext uri="{FF2B5EF4-FFF2-40B4-BE49-F238E27FC236}">
                    <a16:creationId xmlns:a16="http://schemas.microsoft.com/office/drawing/2014/main" id="{A2514204-C49D-4B5D-AC2B-1CE391D4B303}"/>
                  </a:ext>
                </a:extLst>
              </p:cNvPr>
              <p:cNvSpPr>
                <a:spLocks noChangeAspect="1"/>
              </p:cNvSpPr>
              <p:nvPr/>
            </p:nvSpPr>
            <p:spPr>
              <a:xfrm>
                <a:off x="8493604"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grpSp>
        <p:grpSp>
          <p:nvGrpSpPr>
            <p:cNvPr id="87" name="Group 86">
              <a:extLst>
                <a:ext uri="{FF2B5EF4-FFF2-40B4-BE49-F238E27FC236}">
                  <a16:creationId xmlns:a16="http://schemas.microsoft.com/office/drawing/2014/main" id="{6C79CF18-CE07-45A1-95F5-4A78AA010651}"/>
                </a:ext>
              </a:extLst>
            </p:cNvPr>
            <p:cNvGrpSpPr/>
            <p:nvPr/>
          </p:nvGrpSpPr>
          <p:grpSpPr>
            <a:xfrm>
              <a:off x="8658441" y="3303976"/>
              <a:ext cx="510582" cy="253180"/>
              <a:chOff x="7981367" y="2383686"/>
              <a:chExt cx="510582" cy="253180"/>
            </a:xfrm>
          </p:grpSpPr>
          <p:sp>
            <p:nvSpPr>
              <p:cNvPr id="88" name="Rectangle 87">
                <a:extLst>
                  <a:ext uri="{FF2B5EF4-FFF2-40B4-BE49-F238E27FC236}">
                    <a16:creationId xmlns:a16="http://schemas.microsoft.com/office/drawing/2014/main" id="{A86BFB43-8FB5-4E8A-95A0-18C55AAD81D0}"/>
                  </a:ext>
                </a:extLst>
              </p:cNvPr>
              <p:cNvSpPr>
                <a:spLocks noChangeAspect="1"/>
              </p:cNvSpPr>
              <p:nvPr/>
            </p:nvSpPr>
            <p:spPr>
              <a:xfrm>
                <a:off x="7981367"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sp>
            <p:nvSpPr>
              <p:cNvPr id="89" name="Rectangle 88">
                <a:extLst>
                  <a:ext uri="{FF2B5EF4-FFF2-40B4-BE49-F238E27FC236}">
                    <a16:creationId xmlns:a16="http://schemas.microsoft.com/office/drawing/2014/main" id="{DF53C264-702C-4AE4-B328-663E62C139A9}"/>
                  </a:ext>
                </a:extLst>
              </p:cNvPr>
              <p:cNvSpPr>
                <a:spLocks noChangeAspect="1"/>
              </p:cNvSpPr>
              <p:nvPr/>
            </p:nvSpPr>
            <p:spPr>
              <a:xfrm>
                <a:off x="8236658" y="2384262"/>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grpSp>
      </p:grpSp>
      <p:cxnSp>
        <p:nvCxnSpPr>
          <p:cNvPr id="93" name="Straight Arrow Connector 92">
            <a:extLst>
              <a:ext uri="{FF2B5EF4-FFF2-40B4-BE49-F238E27FC236}">
                <a16:creationId xmlns:a16="http://schemas.microsoft.com/office/drawing/2014/main" id="{A191E5FB-9398-4B87-B800-6B8111D3FF69}"/>
              </a:ext>
            </a:extLst>
          </p:cNvPr>
          <p:cNvCxnSpPr>
            <a:cxnSpLocks/>
          </p:cNvCxnSpPr>
          <p:nvPr/>
        </p:nvCxnSpPr>
        <p:spPr>
          <a:xfrm flipV="1">
            <a:off x="5267853" y="5940469"/>
            <a:ext cx="0" cy="223086"/>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06" name="Straight Arrow Connector 105">
            <a:extLst>
              <a:ext uri="{FF2B5EF4-FFF2-40B4-BE49-F238E27FC236}">
                <a16:creationId xmlns:a16="http://schemas.microsoft.com/office/drawing/2014/main" id="{8EB314DC-C87E-4828-B8FE-453A5115AF47}"/>
              </a:ext>
            </a:extLst>
          </p:cNvPr>
          <p:cNvCxnSpPr>
            <a:cxnSpLocks/>
          </p:cNvCxnSpPr>
          <p:nvPr/>
        </p:nvCxnSpPr>
        <p:spPr>
          <a:xfrm flipV="1">
            <a:off x="5544536" y="4773651"/>
            <a:ext cx="0" cy="223086"/>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07" name="Straight Arrow Connector 106">
            <a:extLst>
              <a:ext uri="{FF2B5EF4-FFF2-40B4-BE49-F238E27FC236}">
                <a16:creationId xmlns:a16="http://schemas.microsoft.com/office/drawing/2014/main" id="{7F1B78D9-06FD-4D80-BA12-15C4F970A08F}"/>
              </a:ext>
            </a:extLst>
          </p:cNvPr>
          <p:cNvCxnSpPr>
            <a:cxnSpLocks/>
          </p:cNvCxnSpPr>
          <p:nvPr/>
        </p:nvCxnSpPr>
        <p:spPr>
          <a:xfrm flipV="1">
            <a:off x="5544536" y="5177481"/>
            <a:ext cx="0" cy="223086"/>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08" name="Straight Arrow Connector 107">
            <a:extLst>
              <a:ext uri="{FF2B5EF4-FFF2-40B4-BE49-F238E27FC236}">
                <a16:creationId xmlns:a16="http://schemas.microsoft.com/office/drawing/2014/main" id="{21F6B317-0406-4597-AFE2-2215C5C9649B}"/>
              </a:ext>
            </a:extLst>
          </p:cNvPr>
          <p:cNvCxnSpPr>
            <a:cxnSpLocks/>
          </p:cNvCxnSpPr>
          <p:nvPr/>
        </p:nvCxnSpPr>
        <p:spPr>
          <a:xfrm flipV="1">
            <a:off x="5834149" y="5191799"/>
            <a:ext cx="0" cy="223086"/>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09" name="Straight Arrow Connector 108">
            <a:extLst>
              <a:ext uri="{FF2B5EF4-FFF2-40B4-BE49-F238E27FC236}">
                <a16:creationId xmlns:a16="http://schemas.microsoft.com/office/drawing/2014/main" id="{617DC4B6-31FD-4467-886C-DFE821D8E59F}"/>
              </a:ext>
            </a:extLst>
          </p:cNvPr>
          <p:cNvCxnSpPr>
            <a:cxnSpLocks/>
          </p:cNvCxnSpPr>
          <p:nvPr/>
        </p:nvCxnSpPr>
        <p:spPr>
          <a:xfrm flipV="1">
            <a:off x="5550976" y="5578337"/>
            <a:ext cx="0" cy="223086"/>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10" name="Straight Arrow Connector 109">
            <a:extLst>
              <a:ext uri="{FF2B5EF4-FFF2-40B4-BE49-F238E27FC236}">
                <a16:creationId xmlns:a16="http://schemas.microsoft.com/office/drawing/2014/main" id="{FA241142-CEFA-4595-B9AB-BA9C68A6FF72}"/>
              </a:ext>
            </a:extLst>
          </p:cNvPr>
          <p:cNvCxnSpPr>
            <a:cxnSpLocks/>
          </p:cNvCxnSpPr>
          <p:nvPr/>
        </p:nvCxnSpPr>
        <p:spPr>
          <a:xfrm flipV="1">
            <a:off x="5824409" y="5574083"/>
            <a:ext cx="0" cy="223086"/>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11" name="Straight Arrow Connector 110">
            <a:extLst>
              <a:ext uri="{FF2B5EF4-FFF2-40B4-BE49-F238E27FC236}">
                <a16:creationId xmlns:a16="http://schemas.microsoft.com/office/drawing/2014/main" id="{DE1459E5-7750-4046-BE64-CA2474CAF3C4}"/>
              </a:ext>
            </a:extLst>
          </p:cNvPr>
          <p:cNvCxnSpPr>
            <a:cxnSpLocks/>
          </p:cNvCxnSpPr>
          <p:nvPr/>
        </p:nvCxnSpPr>
        <p:spPr>
          <a:xfrm flipV="1">
            <a:off x="6089418" y="5574083"/>
            <a:ext cx="0" cy="223086"/>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12" name="Straight Arrow Connector 111">
            <a:extLst>
              <a:ext uri="{FF2B5EF4-FFF2-40B4-BE49-F238E27FC236}">
                <a16:creationId xmlns:a16="http://schemas.microsoft.com/office/drawing/2014/main" id="{6A2F2608-061A-4FD6-9168-DA6C53404113}"/>
              </a:ext>
            </a:extLst>
          </p:cNvPr>
          <p:cNvCxnSpPr>
            <a:cxnSpLocks/>
          </p:cNvCxnSpPr>
          <p:nvPr/>
        </p:nvCxnSpPr>
        <p:spPr>
          <a:xfrm flipV="1">
            <a:off x="5559066" y="5912166"/>
            <a:ext cx="0" cy="223086"/>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13" name="Straight Arrow Connector 112">
            <a:extLst>
              <a:ext uri="{FF2B5EF4-FFF2-40B4-BE49-F238E27FC236}">
                <a16:creationId xmlns:a16="http://schemas.microsoft.com/office/drawing/2014/main" id="{1258804F-8EC3-4EF5-8DF8-3D533C57DC65}"/>
              </a:ext>
            </a:extLst>
          </p:cNvPr>
          <p:cNvCxnSpPr>
            <a:cxnSpLocks/>
          </p:cNvCxnSpPr>
          <p:nvPr/>
        </p:nvCxnSpPr>
        <p:spPr>
          <a:xfrm flipV="1">
            <a:off x="5822759" y="5940469"/>
            <a:ext cx="0" cy="223086"/>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14" name="Straight Arrow Connector 113">
            <a:extLst>
              <a:ext uri="{FF2B5EF4-FFF2-40B4-BE49-F238E27FC236}">
                <a16:creationId xmlns:a16="http://schemas.microsoft.com/office/drawing/2014/main" id="{4605A24D-D31E-444B-8638-C204A33080A5}"/>
              </a:ext>
            </a:extLst>
          </p:cNvPr>
          <p:cNvCxnSpPr>
            <a:cxnSpLocks/>
          </p:cNvCxnSpPr>
          <p:nvPr/>
        </p:nvCxnSpPr>
        <p:spPr>
          <a:xfrm flipV="1">
            <a:off x="6074888" y="5953584"/>
            <a:ext cx="0" cy="223086"/>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15" name="Straight Arrow Connector 114">
            <a:extLst>
              <a:ext uri="{FF2B5EF4-FFF2-40B4-BE49-F238E27FC236}">
                <a16:creationId xmlns:a16="http://schemas.microsoft.com/office/drawing/2014/main" id="{76724A0D-72F5-4543-A1BB-176B695789D5}"/>
              </a:ext>
            </a:extLst>
          </p:cNvPr>
          <p:cNvCxnSpPr>
            <a:cxnSpLocks/>
          </p:cNvCxnSpPr>
          <p:nvPr/>
        </p:nvCxnSpPr>
        <p:spPr>
          <a:xfrm flipV="1">
            <a:off x="6369285" y="5940469"/>
            <a:ext cx="0" cy="223086"/>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16" name="TextBox 115">
            <a:extLst>
              <a:ext uri="{FF2B5EF4-FFF2-40B4-BE49-F238E27FC236}">
                <a16:creationId xmlns:a16="http://schemas.microsoft.com/office/drawing/2014/main" id="{03297320-36C7-42F8-B7DE-A6D4D0379100}"/>
              </a:ext>
            </a:extLst>
          </p:cNvPr>
          <p:cNvSpPr txBox="1"/>
          <p:nvPr/>
        </p:nvSpPr>
        <p:spPr>
          <a:xfrm>
            <a:off x="7036128" y="4195496"/>
            <a:ext cx="4367255" cy="430887"/>
          </a:xfrm>
          <a:prstGeom prst="rect">
            <a:avLst/>
          </a:prstGeom>
          <a:noFill/>
        </p:spPr>
        <p:txBody>
          <a:bodyPr wrap="square">
            <a:spAutoFit/>
          </a:bodyPr>
          <a:lstStyle/>
          <a:p>
            <a:r>
              <a:rPr lang="en-GB" sz="2200"/>
              <a:t>1 unpaired e</a:t>
            </a:r>
            <a:r>
              <a:rPr lang="en-GB" sz="2200" baseline="30000"/>
              <a:t>- 	</a:t>
            </a:r>
          </a:p>
        </p:txBody>
      </p:sp>
      <p:sp>
        <p:nvSpPr>
          <p:cNvPr id="121" name="TextBox 120">
            <a:extLst>
              <a:ext uri="{FF2B5EF4-FFF2-40B4-BE49-F238E27FC236}">
                <a16:creationId xmlns:a16="http://schemas.microsoft.com/office/drawing/2014/main" id="{0C0D44EA-76BF-4412-BDFC-B6D252D74145}"/>
              </a:ext>
            </a:extLst>
          </p:cNvPr>
          <p:cNvSpPr txBox="1"/>
          <p:nvPr/>
        </p:nvSpPr>
        <p:spPr>
          <a:xfrm>
            <a:off x="2612254" y="6423723"/>
            <a:ext cx="3210505" cy="430887"/>
          </a:xfrm>
          <a:prstGeom prst="rect">
            <a:avLst/>
          </a:prstGeom>
          <a:noFill/>
        </p:spPr>
        <p:txBody>
          <a:bodyPr wrap="square">
            <a:spAutoFit/>
          </a:bodyPr>
          <a:lstStyle/>
          <a:p>
            <a:r>
              <a:rPr lang="en-GB" sz="2200" b="1">
                <a:solidFill>
                  <a:srgbClr val="FF0000"/>
                </a:solidFill>
              </a:rPr>
              <a:t>Half filled d subshell</a:t>
            </a:r>
          </a:p>
        </p:txBody>
      </p:sp>
      <p:sp>
        <p:nvSpPr>
          <p:cNvPr id="138" name="TextBox 137">
            <a:extLst>
              <a:ext uri="{FF2B5EF4-FFF2-40B4-BE49-F238E27FC236}">
                <a16:creationId xmlns:a16="http://schemas.microsoft.com/office/drawing/2014/main" id="{351057AC-2602-4304-914F-4A43773A318B}"/>
              </a:ext>
            </a:extLst>
          </p:cNvPr>
          <p:cNvSpPr txBox="1"/>
          <p:nvPr/>
        </p:nvSpPr>
        <p:spPr>
          <a:xfrm>
            <a:off x="2170876" y="3207167"/>
            <a:ext cx="1879880" cy="430887"/>
          </a:xfrm>
          <a:prstGeom prst="rect">
            <a:avLst/>
          </a:prstGeom>
          <a:noFill/>
        </p:spPr>
        <p:txBody>
          <a:bodyPr wrap="square">
            <a:spAutoFit/>
          </a:bodyPr>
          <a:lstStyle/>
          <a:p>
            <a:r>
              <a:rPr lang="en-GB" sz="2200"/>
              <a:t>K      [</a:t>
            </a:r>
            <a:r>
              <a:rPr lang="en-GB" sz="2200" err="1"/>
              <a:t>Ar</a:t>
            </a:r>
            <a:r>
              <a:rPr lang="en-GB" sz="2200"/>
              <a:t>] 4s</a:t>
            </a:r>
            <a:r>
              <a:rPr lang="en-GB" sz="2200" baseline="30000"/>
              <a:t>1</a:t>
            </a:r>
            <a:r>
              <a:rPr lang="en-GB" sz="2200"/>
              <a:t>            </a:t>
            </a:r>
            <a:endParaRPr lang="en-GB" sz="2200" baseline="30000"/>
          </a:p>
        </p:txBody>
      </p:sp>
      <p:sp>
        <p:nvSpPr>
          <p:cNvPr id="252" name="TextBox 251">
            <a:extLst>
              <a:ext uri="{FF2B5EF4-FFF2-40B4-BE49-F238E27FC236}">
                <a16:creationId xmlns:a16="http://schemas.microsoft.com/office/drawing/2014/main" id="{8B6EA680-C10F-48BE-A479-89D114D5F718}"/>
              </a:ext>
            </a:extLst>
          </p:cNvPr>
          <p:cNvSpPr txBox="1"/>
          <p:nvPr/>
        </p:nvSpPr>
        <p:spPr>
          <a:xfrm>
            <a:off x="2157516" y="3602163"/>
            <a:ext cx="2029374" cy="430887"/>
          </a:xfrm>
          <a:prstGeom prst="rect">
            <a:avLst/>
          </a:prstGeom>
          <a:noFill/>
        </p:spPr>
        <p:txBody>
          <a:bodyPr wrap="square">
            <a:spAutoFit/>
          </a:bodyPr>
          <a:lstStyle/>
          <a:p>
            <a:r>
              <a:rPr lang="en-GB" sz="2200"/>
              <a:t>Ca    [</a:t>
            </a:r>
            <a:r>
              <a:rPr lang="en-GB" sz="2200" err="1"/>
              <a:t>Ar</a:t>
            </a:r>
            <a:r>
              <a:rPr lang="en-GB" sz="2200"/>
              <a:t>] 4s</a:t>
            </a:r>
            <a:r>
              <a:rPr lang="en-GB" sz="2200" baseline="30000"/>
              <a:t>2</a:t>
            </a:r>
            <a:r>
              <a:rPr lang="en-GB" sz="2200"/>
              <a:t>	</a:t>
            </a:r>
            <a:endParaRPr lang="en-GB" sz="2200" baseline="30000"/>
          </a:p>
        </p:txBody>
      </p:sp>
      <p:sp>
        <p:nvSpPr>
          <p:cNvPr id="271" name="TextBox 270">
            <a:extLst>
              <a:ext uri="{FF2B5EF4-FFF2-40B4-BE49-F238E27FC236}">
                <a16:creationId xmlns:a16="http://schemas.microsoft.com/office/drawing/2014/main" id="{CBDCC28E-53FB-4463-9F04-70BE97F068E1}"/>
              </a:ext>
            </a:extLst>
          </p:cNvPr>
          <p:cNvSpPr txBox="1"/>
          <p:nvPr/>
        </p:nvSpPr>
        <p:spPr>
          <a:xfrm>
            <a:off x="2135980" y="4265569"/>
            <a:ext cx="2580161" cy="430887"/>
          </a:xfrm>
          <a:prstGeom prst="rect">
            <a:avLst/>
          </a:prstGeom>
          <a:noFill/>
        </p:spPr>
        <p:txBody>
          <a:bodyPr wrap="square">
            <a:spAutoFit/>
          </a:bodyPr>
          <a:lstStyle/>
          <a:p>
            <a:r>
              <a:rPr lang="en-GB" sz="2200"/>
              <a:t>Sc     [</a:t>
            </a:r>
            <a:r>
              <a:rPr lang="en-GB" sz="2200" err="1"/>
              <a:t>Ar</a:t>
            </a:r>
            <a:r>
              <a:rPr lang="en-GB" sz="2200"/>
              <a:t>] 4s</a:t>
            </a:r>
            <a:r>
              <a:rPr lang="en-GB" sz="2200" baseline="30000"/>
              <a:t>2 </a:t>
            </a:r>
            <a:r>
              <a:rPr lang="en-GB" sz="2200"/>
              <a:t>3d</a:t>
            </a:r>
            <a:r>
              <a:rPr lang="en-GB" sz="2200" baseline="30000"/>
              <a:t>1</a:t>
            </a:r>
            <a:r>
              <a:rPr lang="en-GB" sz="2200"/>
              <a:t>	</a:t>
            </a:r>
            <a:endParaRPr lang="en-GB" sz="2200" baseline="30000"/>
          </a:p>
        </p:txBody>
      </p:sp>
      <p:sp>
        <p:nvSpPr>
          <p:cNvPr id="272" name="TextBox 271">
            <a:extLst>
              <a:ext uri="{FF2B5EF4-FFF2-40B4-BE49-F238E27FC236}">
                <a16:creationId xmlns:a16="http://schemas.microsoft.com/office/drawing/2014/main" id="{EFE0A422-2BAB-4E04-9AF6-87273F237538}"/>
              </a:ext>
            </a:extLst>
          </p:cNvPr>
          <p:cNvSpPr txBox="1"/>
          <p:nvPr/>
        </p:nvSpPr>
        <p:spPr>
          <a:xfrm>
            <a:off x="2157542" y="4730818"/>
            <a:ext cx="2462360" cy="769441"/>
          </a:xfrm>
          <a:prstGeom prst="rect">
            <a:avLst/>
          </a:prstGeom>
          <a:noFill/>
        </p:spPr>
        <p:txBody>
          <a:bodyPr wrap="square">
            <a:spAutoFit/>
          </a:bodyPr>
          <a:lstStyle/>
          <a:p>
            <a:r>
              <a:rPr lang="en-GB" sz="2200" err="1"/>
              <a:t>Ti</a:t>
            </a:r>
            <a:r>
              <a:rPr lang="en-GB" sz="2200"/>
              <a:t>      [</a:t>
            </a:r>
            <a:r>
              <a:rPr lang="en-GB" sz="2200" err="1"/>
              <a:t>Ar</a:t>
            </a:r>
            <a:r>
              <a:rPr lang="en-GB" sz="2200"/>
              <a:t>] 4s</a:t>
            </a:r>
            <a:r>
              <a:rPr lang="en-GB" sz="2200" baseline="30000"/>
              <a:t>2</a:t>
            </a:r>
            <a:r>
              <a:rPr lang="en-GB" sz="2200"/>
              <a:t> 3d</a:t>
            </a:r>
            <a:r>
              <a:rPr lang="en-GB" sz="2200" baseline="30000"/>
              <a:t>2</a:t>
            </a:r>
            <a:r>
              <a:rPr lang="en-GB" sz="2200"/>
              <a:t>	</a:t>
            </a:r>
            <a:endParaRPr lang="en-GB" sz="2200" baseline="30000"/>
          </a:p>
        </p:txBody>
      </p:sp>
      <p:sp>
        <p:nvSpPr>
          <p:cNvPr id="273" name="TextBox 272">
            <a:extLst>
              <a:ext uri="{FF2B5EF4-FFF2-40B4-BE49-F238E27FC236}">
                <a16:creationId xmlns:a16="http://schemas.microsoft.com/office/drawing/2014/main" id="{61D4E655-F5D3-4A1D-90EB-816098CEFAF6}"/>
              </a:ext>
            </a:extLst>
          </p:cNvPr>
          <p:cNvSpPr txBox="1"/>
          <p:nvPr/>
        </p:nvSpPr>
        <p:spPr>
          <a:xfrm>
            <a:off x="2156084" y="5135989"/>
            <a:ext cx="2410603" cy="430887"/>
          </a:xfrm>
          <a:prstGeom prst="rect">
            <a:avLst/>
          </a:prstGeom>
          <a:noFill/>
        </p:spPr>
        <p:txBody>
          <a:bodyPr wrap="square">
            <a:spAutoFit/>
          </a:bodyPr>
          <a:lstStyle/>
          <a:p>
            <a:r>
              <a:rPr lang="en-GB" sz="2200"/>
              <a:t>V      [</a:t>
            </a:r>
            <a:r>
              <a:rPr lang="en-GB" sz="2200" err="1"/>
              <a:t>Ar</a:t>
            </a:r>
            <a:r>
              <a:rPr lang="en-GB" sz="2200"/>
              <a:t>] 4s</a:t>
            </a:r>
            <a:r>
              <a:rPr lang="en-GB" sz="2200" baseline="30000"/>
              <a:t>2</a:t>
            </a:r>
            <a:r>
              <a:rPr lang="en-GB" sz="2200"/>
              <a:t> 3d</a:t>
            </a:r>
            <a:r>
              <a:rPr lang="en-GB" sz="2200" baseline="30000"/>
              <a:t>3</a:t>
            </a:r>
            <a:endParaRPr lang="en-GB" sz="2200"/>
          </a:p>
        </p:txBody>
      </p:sp>
      <p:sp>
        <p:nvSpPr>
          <p:cNvPr id="274" name="TextBox 273">
            <a:extLst>
              <a:ext uri="{FF2B5EF4-FFF2-40B4-BE49-F238E27FC236}">
                <a16:creationId xmlns:a16="http://schemas.microsoft.com/office/drawing/2014/main" id="{A237710C-F3B0-436F-94A5-DA48E2E1BF8A}"/>
              </a:ext>
            </a:extLst>
          </p:cNvPr>
          <p:cNvSpPr txBox="1"/>
          <p:nvPr/>
        </p:nvSpPr>
        <p:spPr>
          <a:xfrm>
            <a:off x="2135560" y="5560222"/>
            <a:ext cx="2461725" cy="1107996"/>
          </a:xfrm>
          <a:prstGeom prst="rect">
            <a:avLst/>
          </a:prstGeom>
          <a:noFill/>
        </p:spPr>
        <p:txBody>
          <a:bodyPr wrap="square">
            <a:spAutoFit/>
          </a:bodyPr>
          <a:lstStyle/>
          <a:p>
            <a:r>
              <a:rPr lang="en-GB" sz="2200"/>
              <a:t>Cr     [</a:t>
            </a:r>
            <a:r>
              <a:rPr lang="en-GB" sz="2200" err="1"/>
              <a:t>Ar</a:t>
            </a:r>
            <a:r>
              <a:rPr lang="en-GB" sz="2200"/>
              <a:t>] 4s</a:t>
            </a:r>
            <a:r>
              <a:rPr lang="en-GB" sz="2200" baseline="30000"/>
              <a:t>2 </a:t>
            </a:r>
            <a:r>
              <a:rPr lang="en-GB" sz="2200"/>
              <a:t>3d</a:t>
            </a:r>
            <a:r>
              <a:rPr lang="en-GB" sz="2200" baseline="30000"/>
              <a:t>4</a:t>
            </a:r>
          </a:p>
          <a:p>
            <a:r>
              <a:rPr lang="en-GB" sz="2200" baseline="30000"/>
              <a:t>             </a:t>
            </a:r>
            <a:r>
              <a:rPr lang="en-GB" sz="2200"/>
              <a:t>[</a:t>
            </a:r>
            <a:r>
              <a:rPr lang="en-GB" sz="2200" err="1"/>
              <a:t>Ar</a:t>
            </a:r>
            <a:r>
              <a:rPr lang="en-GB" sz="2200"/>
              <a:t>] 4s</a:t>
            </a:r>
            <a:r>
              <a:rPr lang="en-GB" sz="2200" baseline="30000"/>
              <a:t>1 </a:t>
            </a:r>
            <a:r>
              <a:rPr lang="en-GB" sz="2200"/>
              <a:t>3d</a:t>
            </a:r>
            <a:r>
              <a:rPr lang="en-GB" sz="2200" baseline="30000"/>
              <a:t>5 </a:t>
            </a:r>
            <a:r>
              <a:rPr lang="en-GB" sz="2200"/>
              <a:t>	</a:t>
            </a:r>
            <a:endParaRPr lang="en-GB" sz="2200" baseline="30000"/>
          </a:p>
        </p:txBody>
      </p:sp>
      <p:sp>
        <p:nvSpPr>
          <p:cNvPr id="208" name="TextBox 207">
            <a:extLst>
              <a:ext uri="{FF2B5EF4-FFF2-40B4-BE49-F238E27FC236}">
                <a16:creationId xmlns:a16="http://schemas.microsoft.com/office/drawing/2014/main" id="{EF43CE8A-0E14-4803-8A62-F51860AAEAF1}"/>
              </a:ext>
            </a:extLst>
          </p:cNvPr>
          <p:cNvSpPr txBox="1"/>
          <p:nvPr/>
        </p:nvSpPr>
        <p:spPr>
          <a:xfrm>
            <a:off x="5624422" y="3959936"/>
            <a:ext cx="495649" cy="430887"/>
          </a:xfrm>
          <a:prstGeom prst="rect">
            <a:avLst/>
          </a:prstGeom>
          <a:noFill/>
        </p:spPr>
        <p:txBody>
          <a:bodyPr wrap="none" rtlCol="0">
            <a:spAutoFit/>
          </a:bodyPr>
          <a:lstStyle/>
          <a:p>
            <a:r>
              <a:rPr lang="en-GB" sz="2200">
                <a:solidFill>
                  <a:srgbClr val="0000FF"/>
                </a:solidFill>
              </a:rPr>
              <a:t>3d</a:t>
            </a:r>
          </a:p>
        </p:txBody>
      </p:sp>
      <p:sp>
        <p:nvSpPr>
          <p:cNvPr id="5" name="Rectangle 4">
            <a:extLst>
              <a:ext uri="{FF2B5EF4-FFF2-40B4-BE49-F238E27FC236}">
                <a16:creationId xmlns:a16="http://schemas.microsoft.com/office/drawing/2014/main" id="{95573A12-E145-4A28-B53B-5763052FF324}"/>
              </a:ext>
            </a:extLst>
          </p:cNvPr>
          <p:cNvSpPr/>
          <p:nvPr/>
        </p:nvSpPr>
        <p:spPr>
          <a:xfrm>
            <a:off x="1919546" y="5513599"/>
            <a:ext cx="4718840" cy="851490"/>
          </a:xfrm>
          <a:prstGeom prst="rect">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sp>
        <p:nvSpPr>
          <p:cNvPr id="311" name="TextBox 310">
            <a:extLst>
              <a:ext uri="{FF2B5EF4-FFF2-40B4-BE49-F238E27FC236}">
                <a16:creationId xmlns:a16="http://schemas.microsoft.com/office/drawing/2014/main" id="{5E37FB0D-A218-4514-B83D-21DF7DD3453E}"/>
              </a:ext>
            </a:extLst>
          </p:cNvPr>
          <p:cNvSpPr txBox="1"/>
          <p:nvPr/>
        </p:nvSpPr>
        <p:spPr>
          <a:xfrm>
            <a:off x="-99949" y="6602899"/>
            <a:ext cx="4572000" cy="276999"/>
          </a:xfrm>
          <a:prstGeom prst="rect">
            <a:avLst/>
          </a:prstGeom>
          <a:noFill/>
        </p:spPr>
        <p:txBody>
          <a:bodyPr wrap="square">
            <a:spAutoFit/>
          </a:bodyPr>
          <a:lstStyle/>
          <a:p>
            <a:r>
              <a:rPr lang="en-GB" sz="1200">
                <a:solidFill>
                  <a:schemeClr val="accent2"/>
                </a:solidFill>
              </a:rPr>
              <a:t>https://www.rsc.org/periodic-table</a:t>
            </a:r>
          </a:p>
        </p:txBody>
      </p:sp>
      <p:pic>
        <p:nvPicPr>
          <p:cNvPr id="464" name="Picture 463">
            <a:extLst>
              <a:ext uri="{FF2B5EF4-FFF2-40B4-BE49-F238E27FC236}">
                <a16:creationId xmlns:a16="http://schemas.microsoft.com/office/drawing/2014/main" id="{DFB688F5-CBA5-4847-99B7-7F332DE743E5}"/>
              </a:ext>
            </a:extLst>
          </p:cNvPr>
          <p:cNvPicPr>
            <a:picLocks noChangeAspect="1"/>
          </p:cNvPicPr>
          <p:nvPr/>
        </p:nvPicPr>
        <p:blipFill rotWithShape="1">
          <a:blip r:embed="rId3"/>
          <a:srcRect b="56171"/>
          <a:stretch/>
        </p:blipFill>
        <p:spPr>
          <a:xfrm>
            <a:off x="-116509" y="54299"/>
            <a:ext cx="11519893" cy="2574291"/>
          </a:xfrm>
          <a:prstGeom prst="rect">
            <a:avLst/>
          </a:prstGeom>
        </p:spPr>
      </p:pic>
      <p:sp>
        <p:nvSpPr>
          <p:cNvPr id="465" name="Title 2">
            <a:extLst>
              <a:ext uri="{FF2B5EF4-FFF2-40B4-BE49-F238E27FC236}">
                <a16:creationId xmlns:a16="http://schemas.microsoft.com/office/drawing/2014/main" id="{7AFDD163-F60C-49AF-92D6-C0775CE802C0}"/>
              </a:ext>
            </a:extLst>
          </p:cNvPr>
          <p:cNvSpPr txBox="1">
            <a:spLocks/>
          </p:cNvSpPr>
          <p:nvPr/>
        </p:nvSpPr>
        <p:spPr>
          <a:xfrm>
            <a:off x="1487873" y="130838"/>
            <a:ext cx="10364451" cy="657324"/>
          </a:xfrm>
          <a:prstGeom prst="rect">
            <a:avLst/>
          </a:prstGeom>
        </p:spPr>
        <p:txBody>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a:t>fourth row and shorthand configuration</a:t>
            </a:r>
          </a:p>
        </p:txBody>
      </p:sp>
      <p:sp>
        <p:nvSpPr>
          <p:cNvPr id="472" name="TextBox 471">
            <a:extLst>
              <a:ext uri="{FF2B5EF4-FFF2-40B4-BE49-F238E27FC236}">
                <a16:creationId xmlns:a16="http://schemas.microsoft.com/office/drawing/2014/main" id="{EC3C53DB-ED65-4A93-A003-9641F04A2F0F}"/>
              </a:ext>
            </a:extLst>
          </p:cNvPr>
          <p:cNvSpPr txBox="1"/>
          <p:nvPr/>
        </p:nvSpPr>
        <p:spPr>
          <a:xfrm>
            <a:off x="7047569" y="4626684"/>
            <a:ext cx="4367255" cy="430887"/>
          </a:xfrm>
          <a:prstGeom prst="rect">
            <a:avLst/>
          </a:prstGeom>
          <a:noFill/>
        </p:spPr>
        <p:txBody>
          <a:bodyPr wrap="square">
            <a:spAutoFit/>
          </a:bodyPr>
          <a:lstStyle/>
          <a:p>
            <a:r>
              <a:rPr lang="en-GB" sz="2200"/>
              <a:t>2 unpaired e</a:t>
            </a:r>
            <a:r>
              <a:rPr lang="en-GB" sz="2200" baseline="30000"/>
              <a:t>- 	</a:t>
            </a:r>
          </a:p>
        </p:txBody>
      </p:sp>
      <p:sp>
        <p:nvSpPr>
          <p:cNvPr id="473" name="TextBox 472">
            <a:extLst>
              <a:ext uri="{FF2B5EF4-FFF2-40B4-BE49-F238E27FC236}">
                <a16:creationId xmlns:a16="http://schemas.microsoft.com/office/drawing/2014/main" id="{6424F4D8-0EDB-4867-9A52-F1513530606F}"/>
              </a:ext>
            </a:extLst>
          </p:cNvPr>
          <p:cNvSpPr txBox="1"/>
          <p:nvPr/>
        </p:nvSpPr>
        <p:spPr>
          <a:xfrm>
            <a:off x="7059010" y="5049390"/>
            <a:ext cx="4367255" cy="430887"/>
          </a:xfrm>
          <a:prstGeom prst="rect">
            <a:avLst/>
          </a:prstGeom>
          <a:noFill/>
        </p:spPr>
        <p:txBody>
          <a:bodyPr wrap="square">
            <a:spAutoFit/>
          </a:bodyPr>
          <a:lstStyle/>
          <a:p>
            <a:r>
              <a:rPr lang="en-GB" sz="2200"/>
              <a:t>3 unpaired e</a:t>
            </a:r>
            <a:r>
              <a:rPr lang="en-GB" sz="2200" baseline="30000"/>
              <a:t>- 	</a:t>
            </a:r>
          </a:p>
        </p:txBody>
      </p:sp>
      <p:sp>
        <p:nvSpPr>
          <p:cNvPr id="474" name="TextBox 473">
            <a:extLst>
              <a:ext uri="{FF2B5EF4-FFF2-40B4-BE49-F238E27FC236}">
                <a16:creationId xmlns:a16="http://schemas.microsoft.com/office/drawing/2014/main" id="{2F3BC758-78E5-4E3C-97E9-47C8DB5125C2}"/>
              </a:ext>
            </a:extLst>
          </p:cNvPr>
          <p:cNvSpPr txBox="1"/>
          <p:nvPr/>
        </p:nvSpPr>
        <p:spPr>
          <a:xfrm>
            <a:off x="7059010" y="5468906"/>
            <a:ext cx="4367255" cy="430887"/>
          </a:xfrm>
          <a:prstGeom prst="rect">
            <a:avLst/>
          </a:prstGeom>
          <a:noFill/>
        </p:spPr>
        <p:txBody>
          <a:bodyPr wrap="square">
            <a:spAutoFit/>
          </a:bodyPr>
          <a:lstStyle/>
          <a:p>
            <a:r>
              <a:rPr lang="en-GB" sz="2200"/>
              <a:t>4 unpaired e</a:t>
            </a:r>
            <a:r>
              <a:rPr lang="en-GB" sz="2200" baseline="30000"/>
              <a:t>- 	</a:t>
            </a:r>
          </a:p>
        </p:txBody>
      </p:sp>
      <p:sp>
        <p:nvSpPr>
          <p:cNvPr id="475" name="TextBox 474">
            <a:extLst>
              <a:ext uri="{FF2B5EF4-FFF2-40B4-BE49-F238E27FC236}">
                <a16:creationId xmlns:a16="http://schemas.microsoft.com/office/drawing/2014/main" id="{16BD32AD-7FE3-49C3-B4C5-9579B62C516C}"/>
              </a:ext>
            </a:extLst>
          </p:cNvPr>
          <p:cNvSpPr txBox="1"/>
          <p:nvPr/>
        </p:nvSpPr>
        <p:spPr>
          <a:xfrm>
            <a:off x="7059009" y="5893574"/>
            <a:ext cx="4367255" cy="430887"/>
          </a:xfrm>
          <a:prstGeom prst="rect">
            <a:avLst/>
          </a:prstGeom>
          <a:noFill/>
        </p:spPr>
        <p:txBody>
          <a:bodyPr wrap="square">
            <a:spAutoFit/>
          </a:bodyPr>
          <a:lstStyle/>
          <a:p>
            <a:r>
              <a:rPr lang="en-GB" sz="2200"/>
              <a:t>6 unpaired e</a:t>
            </a:r>
            <a:r>
              <a:rPr lang="en-GB" sz="2200" baseline="30000"/>
              <a:t>- 	</a:t>
            </a:r>
          </a:p>
        </p:txBody>
      </p:sp>
    </p:spTree>
    <p:extLst>
      <p:ext uri="{BB962C8B-B14F-4D97-AF65-F5344CB8AC3E}">
        <p14:creationId xmlns:p14="http://schemas.microsoft.com/office/powerpoint/2010/main" val="40163097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8"/>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9"/>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0"/>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1"/>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2"/>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4"/>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5"/>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6"/>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7"/>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45"/>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46"/>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47"/>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48"/>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49"/>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57"/>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58"/>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59"/>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60"/>
                                        </p:tgtEl>
                                        <p:attrNameLst>
                                          <p:attrName>style.visibility</p:attrName>
                                        </p:attrNameLst>
                                      </p:cBhvr>
                                      <p:to>
                                        <p:strVal val="visible"/>
                                      </p:to>
                                    </p:set>
                                  </p:childTnLst>
                                </p:cTn>
                              </p:par>
                              <p:par>
                                <p:cTn id="43" presetID="1" presetClass="entr" presetSubtype="0" fill="hold" nodeType="withEffect">
                                  <p:stCondLst>
                                    <p:cond delay="0"/>
                                  </p:stCondLst>
                                  <p:childTnLst>
                                    <p:set>
                                      <p:cBhvr>
                                        <p:cTn id="44" dur="1" fill="hold">
                                          <p:stCondLst>
                                            <p:cond delay="0"/>
                                          </p:stCondLst>
                                        </p:cTn>
                                        <p:tgtEl>
                                          <p:spTgt spid="61"/>
                                        </p:tgtEl>
                                        <p:attrNameLst>
                                          <p:attrName>style.visibility</p:attrName>
                                        </p:attrNameLst>
                                      </p:cBhvr>
                                      <p:to>
                                        <p:strVal val="visible"/>
                                      </p:to>
                                    </p:set>
                                  </p:childTnLst>
                                </p:cTn>
                              </p:par>
                              <p:par>
                                <p:cTn id="45" presetID="1" presetClass="entr" presetSubtype="0" fill="hold" nodeType="withEffect">
                                  <p:stCondLst>
                                    <p:cond delay="0"/>
                                  </p:stCondLst>
                                  <p:childTnLst>
                                    <p:set>
                                      <p:cBhvr>
                                        <p:cTn id="46" dur="1" fill="hold">
                                          <p:stCondLst>
                                            <p:cond delay="0"/>
                                          </p:stCondLst>
                                        </p:cTn>
                                        <p:tgtEl>
                                          <p:spTgt spid="69"/>
                                        </p:tgtEl>
                                        <p:attrNameLst>
                                          <p:attrName>style.visibility</p:attrName>
                                        </p:attrNameLst>
                                      </p:cBhvr>
                                      <p:to>
                                        <p:strVal val="visible"/>
                                      </p:to>
                                    </p:set>
                                  </p:childTnLst>
                                </p:cTn>
                              </p:par>
                              <p:par>
                                <p:cTn id="47" presetID="1" presetClass="entr" presetSubtype="0" fill="hold" grpId="0" nodeType="withEffect">
                                  <p:stCondLst>
                                    <p:cond delay="0"/>
                                  </p:stCondLst>
                                  <p:childTnLst>
                                    <p:set>
                                      <p:cBhvr>
                                        <p:cTn id="48" dur="1" fill="hold">
                                          <p:stCondLst>
                                            <p:cond delay="0"/>
                                          </p:stCondLst>
                                        </p:cTn>
                                        <p:tgtEl>
                                          <p:spTgt spid="70"/>
                                        </p:tgtEl>
                                        <p:attrNameLst>
                                          <p:attrName>style.visibility</p:attrName>
                                        </p:attrNameLst>
                                      </p:cBhvr>
                                      <p:to>
                                        <p:strVal val="visible"/>
                                      </p:to>
                                    </p:set>
                                  </p:childTnLst>
                                </p:cTn>
                              </p:par>
                              <p:par>
                                <p:cTn id="49" presetID="1" presetClass="entr" presetSubtype="0" fill="hold" nodeType="withEffect">
                                  <p:stCondLst>
                                    <p:cond delay="0"/>
                                  </p:stCondLst>
                                  <p:childTnLst>
                                    <p:set>
                                      <p:cBhvr>
                                        <p:cTn id="50" dur="1" fill="hold">
                                          <p:stCondLst>
                                            <p:cond delay="0"/>
                                          </p:stCondLst>
                                        </p:cTn>
                                        <p:tgtEl>
                                          <p:spTgt spid="71"/>
                                        </p:tgtEl>
                                        <p:attrNameLst>
                                          <p:attrName>style.visibility</p:attrName>
                                        </p:attrNameLst>
                                      </p:cBhvr>
                                      <p:to>
                                        <p:strVal val="visible"/>
                                      </p:to>
                                    </p:set>
                                  </p:childTnLst>
                                </p:cTn>
                              </p:par>
                              <p:par>
                                <p:cTn id="51" presetID="1" presetClass="entr" presetSubtype="0" fill="hold" nodeType="withEffect">
                                  <p:stCondLst>
                                    <p:cond delay="0"/>
                                  </p:stCondLst>
                                  <p:childTnLst>
                                    <p:set>
                                      <p:cBhvr>
                                        <p:cTn id="52" dur="1" fill="hold">
                                          <p:stCondLst>
                                            <p:cond delay="0"/>
                                          </p:stCondLst>
                                        </p:cTn>
                                        <p:tgtEl>
                                          <p:spTgt spid="72"/>
                                        </p:tgtEl>
                                        <p:attrNameLst>
                                          <p:attrName>style.visibility</p:attrName>
                                        </p:attrNameLst>
                                      </p:cBhvr>
                                      <p:to>
                                        <p:strVal val="visible"/>
                                      </p:to>
                                    </p:set>
                                  </p:childTnLst>
                                </p:cTn>
                              </p:par>
                              <p:par>
                                <p:cTn id="53" presetID="1" presetClass="entr" presetSubtype="0" fill="hold" nodeType="withEffect">
                                  <p:stCondLst>
                                    <p:cond delay="0"/>
                                  </p:stCondLst>
                                  <p:childTnLst>
                                    <p:set>
                                      <p:cBhvr>
                                        <p:cTn id="54" dur="1" fill="hold">
                                          <p:stCondLst>
                                            <p:cond delay="0"/>
                                          </p:stCondLst>
                                        </p:cTn>
                                        <p:tgtEl>
                                          <p:spTgt spid="73"/>
                                        </p:tgtEl>
                                        <p:attrNameLst>
                                          <p:attrName>style.visibility</p:attrName>
                                        </p:attrNameLst>
                                      </p:cBhvr>
                                      <p:to>
                                        <p:strVal val="visible"/>
                                      </p:to>
                                    </p:set>
                                  </p:childTnLst>
                                </p:cTn>
                              </p:par>
                              <p:par>
                                <p:cTn id="55" presetID="1" presetClass="entr" presetSubtype="0" fill="hold" nodeType="withEffect">
                                  <p:stCondLst>
                                    <p:cond delay="0"/>
                                  </p:stCondLst>
                                  <p:childTnLst>
                                    <p:set>
                                      <p:cBhvr>
                                        <p:cTn id="56" dur="1" fill="hold">
                                          <p:stCondLst>
                                            <p:cond delay="0"/>
                                          </p:stCondLst>
                                        </p:cTn>
                                        <p:tgtEl>
                                          <p:spTgt spid="81"/>
                                        </p:tgtEl>
                                        <p:attrNameLst>
                                          <p:attrName>style.visibility</p:attrName>
                                        </p:attrNameLst>
                                      </p:cBhvr>
                                      <p:to>
                                        <p:strVal val="visible"/>
                                      </p:to>
                                    </p:set>
                                  </p:childTnLst>
                                </p:cTn>
                              </p:par>
                              <p:par>
                                <p:cTn id="57" presetID="1" presetClass="entr" presetSubtype="0" fill="hold" grpId="0" nodeType="withEffect">
                                  <p:stCondLst>
                                    <p:cond delay="0"/>
                                  </p:stCondLst>
                                  <p:childTnLst>
                                    <p:set>
                                      <p:cBhvr>
                                        <p:cTn id="58" dur="1" fill="hold">
                                          <p:stCondLst>
                                            <p:cond delay="0"/>
                                          </p:stCondLst>
                                        </p:cTn>
                                        <p:tgtEl>
                                          <p:spTgt spid="82"/>
                                        </p:tgtEl>
                                        <p:attrNameLst>
                                          <p:attrName>style.visibility</p:attrName>
                                        </p:attrNameLst>
                                      </p:cBhvr>
                                      <p:to>
                                        <p:strVal val="visible"/>
                                      </p:to>
                                    </p:set>
                                  </p:childTnLst>
                                </p:cTn>
                              </p:par>
                              <p:par>
                                <p:cTn id="59" presetID="1" presetClass="entr" presetSubtype="0" fill="hold" nodeType="withEffect">
                                  <p:stCondLst>
                                    <p:cond delay="0"/>
                                  </p:stCondLst>
                                  <p:childTnLst>
                                    <p:set>
                                      <p:cBhvr>
                                        <p:cTn id="60" dur="1" fill="hold">
                                          <p:stCondLst>
                                            <p:cond delay="0"/>
                                          </p:stCondLst>
                                        </p:cTn>
                                        <p:tgtEl>
                                          <p:spTgt spid="83"/>
                                        </p:tgtEl>
                                        <p:attrNameLst>
                                          <p:attrName>style.visibility</p:attrName>
                                        </p:attrNameLst>
                                      </p:cBhvr>
                                      <p:to>
                                        <p:strVal val="visible"/>
                                      </p:to>
                                    </p:set>
                                  </p:childTnLst>
                                </p:cTn>
                              </p:par>
                              <p:par>
                                <p:cTn id="61" presetID="1" presetClass="entr" presetSubtype="0" fill="hold" nodeType="withEffect">
                                  <p:stCondLst>
                                    <p:cond delay="0"/>
                                  </p:stCondLst>
                                  <p:childTnLst>
                                    <p:set>
                                      <p:cBhvr>
                                        <p:cTn id="62" dur="1" fill="hold">
                                          <p:stCondLst>
                                            <p:cond delay="0"/>
                                          </p:stCondLst>
                                        </p:cTn>
                                        <p:tgtEl>
                                          <p:spTgt spid="85"/>
                                        </p:tgtEl>
                                        <p:attrNameLst>
                                          <p:attrName>style.visibility</p:attrName>
                                        </p:attrNameLst>
                                      </p:cBhvr>
                                      <p:to>
                                        <p:strVal val="visible"/>
                                      </p:to>
                                    </p:set>
                                  </p:childTnLst>
                                </p:cTn>
                              </p:par>
                              <p:par>
                                <p:cTn id="63" presetID="1" presetClass="entr" presetSubtype="0" fill="hold" nodeType="withEffect">
                                  <p:stCondLst>
                                    <p:cond delay="0"/>
                                  </p:stCondLst>
                                  <p:childTnLst>
                                    <p:set>
                                      <p:cBhvr>
                                        <p:cTn id="64" dur="1" fill="hold">
                                          <p:stCondLst>
                                            <p:cond delay="0"/>
                                          </p:stCondLst>
                                        </p:cTn>
                                        <p:tgtEl>
                                          <p:spTgt spid="93"/>
                                        </p:tgtEl>
                                        <p:attrNameLst>
                                          <p:attrName>style.visibility</p:attrName>
                                        </p:attrNameLst>
                                      </p:cBhvr>
                                      <p:to>
                                        <p:strVal val="visible"/>
                                      </p:to>
                                    </p:set>
                                  </p:childTnLst>
                                </p:cTn>
                              </p:par>
                              <p:par>
                                <p:cTn id="65" presetID="1" presetClass="entr" presetSubtype="0" fill="hold" nodeType="withEffect">
                                  <p:stCondLst>
                                    <p:cond delay="0"/>
                                  </p:stCondLst>
                                  <p:childTnLst>
                                    <p:set>
                                      <p:cBhvr>
                                        <p:cTn id="66" dur="1" fill="hold">
                                          <p:stCondLst>
                                            <p:cond delay="0"/>
                                          </p:stCondLst>
                                        </p:cTn>
                                        <p:tgtEl>
                                          <p:spTgt spid="106"/>
                                        </p:tgtEl>
                                        <p:attrNameLst>
                                          <p:attrName>style.visibility</p:attrName>
                                        </p:attrNameLst>
                                      </p:cBhvr>
                                      <p:to>
                                        <p:strVal val="visible"/>
                                      </p:to>
                                    </p:set>
                                  </p:childTnLst>
                                </p:cTn>
                              </p:par>
                              <p:par>
                                <p:cTn id="67" presetID="1" presetClass="entr" presetSubtype="0" fill="hold" nodeType="withEffect">
                                  <p:stCondLst>
                                    <p:cond delay="0"/>
                                  </p:stCondLst>
                                  <p:childTnLst>
                                    <p:set>
                                      <p:cBhvr>
                                        <p:cTn id="68" dur="1" fill="hold">
                                          <p:stCondLst>
                                            <p:cond delay="0"/>
                                          </p:stCondLst>
                                        </p:cTn>
                                        <p:tgtEl>
                                          <p:spTgt spid="107"/>
                                        </p:tgtEl>
                                        <p:attrNameLst>
                                          <p:attrName>style.visibility</p:attrName>
                                        </p:attrNameLst>
                                      </p:cBhvr>
                                      <p:to>
                                        <p:strVal val="visible"/>
                                      </p:to>
                                    </p:set>
                                  </p:childTnLst>
                                </p:cTn>
                              </p:par>
                              <p:par>
                                <p:cTn id="69" presetID="1" presetClass="entr" presetSubtype="0" fill="hold" nodeType="withEffect">
                                  <p:stCondLst>
                                    <p:cond delay="0"/>
                                  </p:stCondLst>
                                  <p:childTnLst>
                                    <p:set>
                                      <p:cBhvr>
                                        <p:cTn id="70" dur="1" fill="hold">
                                          <p:stCondLst>
                                            <p:cond delay="0"/>
                                          </p:stCondLst>
                                        </p:cTn>
                                        <p:tgtEl>
                                          <p:spTgt spid="108"/>
                                        </p:tgtEl>
                                        <p:attrNameLst>
                                          <p:attrName>style.visibility</p:attrName>
                                        </p:attrNameLst>
                                      </p:cBhvr>
                                      <p:to>
                                        <p:strVal val="visible"/>
                                      </p:to>
                                    </p:set>
                                  </p:childTnLst>
                                </p:cTn>
                              </p:par>
                              <p:par>
                                <p:cTn id="71" presetID="1" presetClass="entr" presetSubtype="0" fill="hold" nodeType="withEffect">
                                  <p:stCondLst>
                                    <p:cond delay="0"/>
                                  </p:stCondLst>
                                  <p:childTnLst>
                                    <p:set>
                                      <p:cBhvr>
                                        <p:cTn id="72" dur="1" fill="hold">
                                          <p:stCondLst>
                                            <p:cond delay="0"/>
                                          </p:stCondLst>
                                        </p:cTn>
                                        <p:tgtEl>
                                          <p:spTgt spid="109"/>
                                        </p:tgtEl>
                                        <p:attrNameLst>
                                          <p:attrName>style.visibility</p:attrName>
                                        </p:attrNameLst>
                                      </p:cBhvr>
                                      <p:to>
                                        <p:strVal val="visible"/>
                                      </p:to>
                                    </p:set>
                                  </p:childTnLst>
                                </p:cTn>
                              </p:par>
                              <p:par>
                                <p:cTn id="73" presetID="1" presetClass="entr" presetSubtype="0" fill="hold" nodeType="withEffect">
                                  <p:stCondLst>
                                    <p:cond delay="0"/>
                                  </p:stCondLst>
                                  <p:childTnLst>
                                    <p:set>
                                      <p:cBhvr>
                                        <p:cTn id="74" dur="1" fill="hold">
                                          <p:stCondLst>
                                            <p:cond delay="0"/>
                                          </p:stCondLst>
                                        </p:cTn>
                                        <p:tgtEl>
                                          <p:spTgt spid="110"/>
                                        </p:tgtEl>
                                        <p:attrNameLst>
                                          <p:attrName>style.visibility</p:attrName>
                                        </p:attrNameLst>
                                      </p:cBhvr>
                                      <p:to>
                                        <p:strVal val="visible"/>
                                      </p:to>
                                    </p:set>
                                  </p:childTnLst>
                                </p:cTn>
                              </p:par>
                              <p:par>
                                <p:cTn id="75" presetID="1" presetClass="entr" presetSubtype="0" fill="hold" nodeType="withEffect">
                                  <p:stCondLst>
                                    <p:cond delay="0"/>
                                  </p:stCondLst>
                                  <p:childTnLst>
                                    <p:set>
                                      <p:cBhvr>
                                        <p:cTn id="76" dur="1" fill="hold">
                                          <p:stCondLst>
                                            <p:cond delay="0"/>
                                          </p:stCondLst>
                                        </p:cTn>
                                        <p:tgtEl>
                                          <p:spTgt spid="111"/>
                                        </p:tgtEl>
                                        <p:attrNameLst>
                                          <p:attrName>style.visibility</p:attrName>
                                        </p:attrNameLst>
                                      </p:cBhvr>
                                      <p:to>
                                        <p:strVal val="visible"/>
                                      </p:to>
                                    </p:set>
                                  </p:childTnLst>
                                </p:cTn>
                              </p:par>
                              <p:par>
                                <p:cTn id="77" presetID="1" presetClass="entr" presetSubtype="0" fill="hold" nodeType="withEffect">
                                  <p:stCondLst>
                                    <p:cond delay="0"/>
                                  </p:stCondLst>
                                  <p:childTnLst>
                                    <p:set>
                                      <p:cBhvr>
                                        <p:cTn id="78" dur="1" fill="hold">
                                          <p:stCondLst>
                                            <p:cond delay="0"/>
                                          </p:stCondLst>
                                        </p:cTn>
                                        <p:tgtEl>
                                          <p:spTgt spid="112"/>
                                        </p:tgtEl>
                                        <p:attrNameLst>
                                          <p:attrName>style.visibility</p:attrName>
                                        </p:attrNameLst>
                                      </p:cBhvr>
                                      <p:to>
                                        <p:strVal val="visible"/>
                                      </p:to>
                                    </p:set>
                                  </p:childTnLst>
                                </p:cTn>
                              </p:par>
                              <p:par>
                                <p:cTn id="79" presetID="1" presetClass="entr" presetSubtype="0" fill="hold" nodeType="withEffect">
                                  <p:stCondLst>
                                    <p:cond delay="0"/>
                                  </p:stCondLst>
                                  <p:childTnLst>
                                    <p:set>
                                      <p:cBhvr>
                                        <p:cTn id="80" dur="1" fill="hold">
                                          <p:stCondLst>
                                            <p:cond delay="0"/>
                                          </p:stCondLst>
                                        </p:cTn>
                                        <p:tgtEl>
                                          <p:spTgt spid="113"/>
                                        </p:tgtEl>
                                        <p:attrNameLst>
                                          <p:attrName>style.visibility</p:attrName>
                                        </p:attrNameLst>
                                      </p:cBhvr>
                                      <p:to>
                                        <p:strVal val="visible"/>
                                      </p:to>
                                    </p:set>
                                  </p:childTnLst>
                                </p:cTn>
                              </p:par>
                              <p:par>
                                <p:cTn id="81" presetID="1" presetClass="entr" presetSubtype="0" fill="hold" nodeType="withEffect">
                                  <p:stCondLst>
                                    <p:cond delay="0"/>
                                  </p:stCondLst>
                                  <p:childTnLst>
                                    <p:set>
                                      <p:cBhvr>
                                        <p:cTn id="82" dur="1" fill="hold">
                                          <p:stCondLst>
                                            <p:cond delay="0"/>
                                          </p:stCondLst>
                                        </p:cTn>
                                        <p:tgtEl>
                                          <p:spTgt spid="114"/>
                                        </p:tgtEl>
                                        <p:attrNameLst>
                                          <p:attrName>style.visibility</p:attrName>
                                        </p:attrNameLst>
                                      </p:cBhvr>
                                      <p:to>
                                        <p:strVal val="visible"/>
                                      </p:to>
                                    </p:set>
                                  </p:childTnLst>
                                </p:cTn>
                              </p:par>
                              <p:par>
                                <p:cTn id="83" presetID="1" presetClass="entr" presetSubtype="0" fill="hold" nodeType="withEffect">
                                  <p:stCondLst>
                                    <p:cond delay="0"/>
                                  </p:stCondLst>
                                  <p:childTnLst>
                                    <p:set>
                                      <p:cBhvr>
                                        <p:cTn id="84" dur="1" fill="hold">
                                          <p:stCondLst>
                                            <p:cond delay="0"/>
                                          </p:stCondLst>
                                        </p:cTn>
                                        <p:tgtEl>
                                          <p:spTgt spid="115"/>
                                        </p:tgtEl>
                                        <p:attrNameLst>
                                          <p:attrName>style.visibility</p:attrName>
                                        </p:attrNameLst>
                                      </p:cBhvr>
                                      <p:to>
                                        <p:strVal val="visible"/>
                                      </p:to>
                                    </p:set>
                                  </p:childTnLst>
                                </p:cTn>
                              </p:par>
                              <p:par>
                                <p:cTn id="85" presetID="1" presetClass="entr" presetSubtype="0" fill="hold" grpId="0" nodeType="withEffect">
                                  <p:stCondLst>
                                    <p:cond delay="0"/>
                                  </p:stCondLst>
                                  <p:childTnLst>
                                    <p:set>
                                      <p:cBhvr>
                                        <p:cTn id="86" dur="1" fill="hold">
                                          <p:stCondLst>
                                            <p:cond delay="0"/>
                                          </p:stCondLst>
                                        </p:cTn>
                                        <p:tgtEl>
                                          <p:spTgt spid="116"/>
                                        </p:tgtEl>
                                        <p:attrNameLst>
                                          <p:attrName>style.visibility</p:attrName>
                                        </p:attrNameLst>
                                      </p:cBhvr>
                                      <p:to>
                                        <p:strVal val="visible"/>
                                      </p:to>
                                    </p:set>
                                  </p:childTnLst>
                                </p:cTn>
                              </p:par>
                              <p:par>
                                <p:cTn id="87" presetID="1" presetClass="entr" presetSubtype="0" fill="hold" grpId="0" nodeType="withEffect">
                                  <p:stCondLst>
                                    <p:cond delay="0"/>
                                  </p:stCondLst>
                                  <p:childTnLst>
                                    <p:set>
                                      <p:cBhvr>
                                        <p:cTn id="88" dur="1" fill="hold">
                                          <p:stCondLst>
                                            <p:cond delay="0"/>
                                          </p:stCondLst>
                                        </p:cTn>
                                        <p:tgtEl>
                                          <p:spTgt spid="121"/>
                                        </p:tgtEl>
                                        <p:attrNameLst>
                                          <p:attrName>style.visibility</p:attrName>
                                        </p:attrNameLst>
                                      </p:cBhvr>
                                      <p:to>
                                        <p:strVal val="visible"/>
                                      </p:to>
                                    </p:set>
                                  </p:childTnLst>
                                </p:cTn>
                              </p:par>
                              <p:par>
                                <p:cTn id="89" presetID="1" presetClass="entr" presetSubtype="0" fill="hold" grpId="0" nodeType="withEffect">
                                  <p:stCondLst>
                                    <p:cond delay="0"/>
                                  </p:stCondLst>
                                  <p:childTnLst>
                                    <p:set>
                                      <p:cBhvr>
                                        <p:cTn id="90" dur="1" fill="hold">
                                          <p:stCondLst>
                                            <p:cond delay="0"/>
                                          </p:stCondLst>
                                        </p:cTn>
                                        <p:tgtEl>
                                          <p:spTgt spid="138"/>
                                        </p:tgtEl>
                                        <p:attrNameLst>
                                          <p:attrName>style.visibility</p:attrName>
                                        </p:attrNameLst>
                                      </p:cBhvr>
                                      <p:to>
                                        <p:strVal val="visible"/>
                                      </p:to>
                                    </p:set>
                                  </p:childTnLst>
                                </p:cTn>
                              </p:par>
                              <p:par>
                                <p:cTn id="91" presetID="1" presetClass="entr" presetSubtype="0" fill="hold" grpId="0" nodeType="withEffect">
                                  <p:stCondLst>
                                    <p:cond delay="0"/>
                                  </p:stCondLst>
                                  <p:childTnLst>
                                    <p:set>
                                      <p:cBhvr>
                                        <p:cTn id="92" dur="1" fill="hold">
                                          <p:stCondLst>
                                            <p:cond delay="0"/>
                                          </p:stCondLst>
                                        </p:cTn>
                                        <p:tgtEl>
                                          <p:spTgt spid="252"/>
                                        </p:tgtEl>
                                        <p:attrNameLst>
                                          <p:attrName>style.visibility</p:attrName>
                                        </p:attrNameLst>
                                      </p:cBhvr>
                                      <p:to>
                                        <p:strVal val="visible"/>
                                      </p:to>
                                    </p:set>
                                  </p:childTnLst>
                                </p:cTn>
                              </p:par>
                              <p:par>
                                <p:cTn id="93" presetID="1" presetClass="entr" presetSubtype="0" fill="hold" grpId="0" nodeType="withEffect">
                                  <p:stCondLst>
                                    <p:cond delay="0"/>
                                  </p:stCondLst>
                                  <p:childTnLst>
                                    <p:set>
                                      <p:cBhvr>
                                        <p:cTn id="94" dur="1" fill="hold">
                                          <p:stCondLst>
                                            <p:cond delay="0"/>
                                          </p:stCondLst>
                                        </p:cTn>
                                        <p:tgtEl>
                                          <p:spTgt spid="271"/>
                                        </p:tgtEl>
                                        <p:attrNameLst>
                                          <p:attrName>style.visibility</p:attrName>
                                        </p:attrNameLst>
                                      </p:cBhvr>
                                      <p:to>
                                        <p:strVal val="visible"/>
                                      </p:to>
                                    </p:set>
                                  </p:childTnLst>
                                </p:cTn>
                              </p:par>
                              <p:par>
                                <p:cTn id="95" presetID="1" presetClass="entr" presetSubtype="0" fill="hold" grpId="0" nodeType="withEffect">
                                  <p:stCondLst>
                                    <p:cond delay="0"/>
                                  </p:stCondLst>
                                  <p:childTnLst>
                                    <p:set>
                                      <p:cBhvr>
                                        <p:cTn id="96" dur="1" fill="hold">
                                          <p:stCondLst>
                                            <p:cond delay="0"/>
                                          </p:stCondLst>
                                        </p:cTn>
                                        <p:tgtEl>
                                          <p:spTgt spid="272"/>
                                        </p:tgtEl>
                                        <p:attrNameLst>
                                          <p:attrName>style.visibility</p:attrName>
                                        </p:attrNameLst>
                                      </p:cBhvr>
                                      <p:to>
                                        <p:strVal val="visible"/>
                                      </p:to>
                                    </p:set>
                                  </p:childTnLst>
                                </p:cTn>
                              </p:par>
                              <p:par>
                                <p:cTn id="97" presetID="1" presetClass="entr" presetSubtype="0" fill="hold" grpId="0" nodeType="withEffect">
                                  <p:stCondLst>
                                    <p:cond delay="0"/>
                                  </p:stCondLst>
                                  <p:childTnLst>
                                    <p:set>
                                      <p:cBhvr>
                                        <p:cTn id="98" dur="1" fill="hold">
                                          <p:stCondLst>
                                            <p:cond delay="0"/>
                                          </p:stCondLst>
                                        </p:cTn>
                                        <p:tgtEl>
                                          <p:spTgt spid="273"/>
                                        </p:tgtEl>
                                        <p:attrNameLst>
                                          <p:attrName>style.visibility</p:attrName>
                                        </p:attrNameLst>
                                      </p:cBhvr>
                                      <p:to>
                                        <p:strVal val="visible"/>
                                      </p:to>
                                    </p:set>
                                  </p:childTnLst>
                                </p:cTn>
                              </p:par>
                              <p:par>
                                <p:cTn id="99" presetID="1" presetClass="entr" presetSubtype="0" fill="hold" grpId="0" nodeType="withEffect">
                                  <p:stCondLst>
                                    <p:cond delay="0"/>
                                  </p:stCondLst>
                                  <p:childTnLst>
                                    <p:set>
                                      <p:cBhvr>
                                        <p:cTn id="100" dur="1" fill="hold">
                                          <p:stCondLst>
                                            <p:cond delay="0"/>
                                          </p:stCondLst>
                                        </p:cTn>
                                        <p:tgtEl>
                                          <p:spTgt spid="274"/>
                                        </p:tgtEl>
                                        <p:attrNameLst>
                                          <p:attrName>style.visibility</p:attrName>
                                        </p:attrNameLst>
                                      </p:cBhvr>
                                      <p:to>
                                        <p:strVal val="visible"/>
                                      </p:to>
                                    </p:set>
                                  </p:childTnLst>
                                </p:cTn>
                              </p:par>
                              <p:par>
                                <p:cTn id="101" presetID="1" presetClass="entr" presetSubtype="0" fill="hold" grpId="0" nodeType="withEffect">
                                  <p:stCondLst>
                                    <p:cond delay="0"/>
                                  </p:stCondLst>
                                  <p:childTnLst>
                                    <p:set>
                                      <p:cBhvr>
                                        <p:cTn id="102" dur="1" fill="hold">
                                          <p:stCondLst>
                                            <p:cond delay="0"/>
                                          </p:stCondLst>
                                        </p:cTn>
                                        <p:tgtEl>
                                          <p:spTgt spid="208"/>
                                        </p:tgtEl>
                                        <p:attrNameLst>
                                          <p:attrName>style.visibility</p:attrName>
                                        </p:attrNameLst>
                                      </p:cBhvr>
                                      <p:to>
                                        <p:strVal val="visible"/>
                                      </p:to>
                                    </p:set>
                                  </p:childTnLst>
                                </p:cTn>
                              </p:par>
                              <p:par>
                                <p:cTn id="103" presetID="1" presetClass="entr" presetSubtype="0" fill="hold" grpId="0" nodeType="withEffect">
                                  <p:stCondLst>
                                    <p:cond delay="0"/>
                                  </p:stCondLst>
                                  <p:childTnLst>
                                    <p:set>
                                      <p:cBhvr>
                                        <p:cTn id="104" dur="1" fill="hold">
                                          <p:stCondLst>
                                            <p:cond delay="0"/>
                                          </p:stCondLst>
                                        </p:cTn>
                                        <p:tgtEl>
                                          <p:spTgt spid="5"/>
                                        </p:tgtEl>
                                        <p:attrNameLst>
                                          <p:attrName>style.visibility</p:attrName>
                                        </p:attrNameLst>
                                      </p:cBhvr>
                                      <p:to>
                                        <p:strVal val="visible"/>
                                      </p:to>
                                    </p:set>
                                  </p:childTnLst>
                                </p:cTn>
                              </p:par>
                              <p:par>
                                <p:cTn id="105" presetID="1" presetClass="entr" presetSubtype="0" fill="hold" grpId="0" nodeType="withEffect">
                                  <p:stCondLst>
                                    <p:cond delay="0"/>
                                  </p:stCondLst>
                                  <p:childTnLst>
                                    <p:set>
                                      <p:cBhvr>
                                        <p:cTn id="106" dur="1" fill="hold">
                                          <p:stCondLst>
                                            <p:cond delay="0"/>
                                          </p:stCondLst>
                                        </p:cTn>
                                        <p:tgtEl>
                                          <p:spTgt spid="472"/>
                                        </p:tgtEl>
                                        <p:attrNameLst>
                                          <p:attrName>style.visibility</p:attrName>
                                        </p:attrNameLst>
                                      </p:cBhvr>
                                      <p:to>
                                        <p:strVal val="visible"/>
                                      </p:to>
                                    </p:set>
                                  </p:childTnLst>
                                </p:cTn>
                              </p:par>
                              <p:par>
                                <p:cTn id="107" presetID="1" presetClass="entr" presetSubtype="0" fill="hold" grpId="0" nodeType="withEffect">
                                  <p:stCondLst>
                                    <p:cond delay="0"/>
                                  </p:stCondLst>
                                  <p:childTnLst>
                                    <p:set>
                                      <p:cBhvr>
                                        <p:cTn id="108" dur="1" fill="hold">
                                          <p:stCondLst>
                                            <p:cond delay="0"/>
                                          </p:stCondLst>
                                        </p:cTn>
                                        <p:tgtEl>
                                          <p:spTgt spid="473"/>
                                        </p:tgtEl>
                                        <p:attrNameLst>
                                          <p:attrName>style.visibility</p:attrName>
                                        </p:attrNameLst>
                                      </p:cBhvr>
                                      <p:to>
                                        <p:strVal val="visible"/>
                                      </p:to>
                                    </p:set>
                                  </p:childTnLst>
                                </p:cTn>
                              </p:par>
                              <p:par>
                                <p:cTn id="109" presetID="1" presetClass="entr" presetSubtype="0" fill="hold" grpId="0" nodeType="withEffect">
                                  <p:stCondLst>
                                    <p:cond delay="0"/>
                                  </p:stCondLst>
                                  <p:childTnLst>
                                    <p:set>
                                      <p:cBhvr>
                                        <p:cTn id="110" dur="1" fill="hold">
                                          <p:stCondLst>
                                            <p:cond delay="0"/>
                                          </p:stCondLst>
                                        </p:cTn>
                                        <p:tgtEl>
                                          <p:spTgt spid="474"/>
                                        </p:tgtEl>
                                        <p:attrNameLst>
                                          <p:attrName>style.visibility</p:attrName>
                                        </p:attrNameLst>
                                      </p:cBhvr>
                                      <p:to>
                                        <p:strVal val="visible"/>
                                      </p:to>
                                    </p:set>
                                  </p:childTnLst>
                                </p:cTn>
                              </p:par>
                              <p:par>
                                <p:cTn id="111" presetID="1" presetClass="entr" presetSubtype="0" fill="hold" grpId="0" nodeType="withEffect">
                                  <p:stCondLst>
                                    <p:cond delay="0"/>
                                  </p:stCondLst>
                                  <p:childTnLst>
                                    <p:set>
                                      <p:cBhvr>
                                        <p:cTn id="112" dur="1" fill="hold">
                                          <p:stCondLst>
                                            <p:cond delay="0"/>
                                          </p:stCondLst>
                                        </p:cTn>
                                        <p:tgtEl>
                                          <p:spTgt spid="475"/>
                                        </p:tgtEl>
                                        <p:attrNameLst>
                                          <p:attrName>style.visibility</p:attrName>
                                        </p:attrNameLst>
                                      </p:cBhvr>
                                      <p:to>
                                        <p:strVal val="visible"/>
                                      </p:to>
                                    </p:set>
                                  </p:childTnLst>
                                </p:cTn>
                              </p:par>
                              <p:par>
                                <p:cTn id="113" presetID="1" presetClass="entr" presetSubtype="0" fill="hold" grpId="0" nodeType="withEffect">
                                  <p:stCondLst>
                                    <p:cond delay="0"/>
                                  </p:stCondLst>
                                  <p:childTnLst>
                                    <p:set>
                                      <p:cBhvr>
                                        <p:cTn id="114"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 grpId="0" animBg="1"/>
      <p:bldP spid="31" grpId="0"/>
      <p:bldP spid="32" grpId="0"/>
      <p:bldP spid="2" grpId="0"/>
      <p:bldP spid="34" grpId="0" animBg="1"/>
      <p:bldP spid="46" grpId="0" animBg="1"/>
      <p:bldP spid="58" grpId="0" animBg="1"/>
      <p:bldP spid="70" grpId="0" animBg="1"/>
      <p:bldP spid="82" grpId="0" animBg="1"/>
      <p:bldP spid="116" grpId="0"/>
      <p:bldP spid="121" grpId="0"/>
      <p:bldP spid="138" grpId="0"/>
      <p:bldP spid="252" grpId="0"/>
      <p:bldP spid="271" grpId="0"/>
      <p:bldP spid="272" grpId="0"/>
      <p:bldP spid="273" grpId="0"/>
      <p:bldP spid="274" grpId="0"/>
      <p:bldP spid="208" grpId="0"/>
      <p:bldP spid="5" grpId="0" animBg="1"/>
      <p:bldP spid="472" grpId="0"/>
      <p:bldP spid="473" grpId="0"/>
      <p:bldP spid="474" grpId="0"/>
      <p:bldP spid="475"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81" name="Group 280">
            <a:extLst>
              <a:ext uri="{FF2B5EF4-FFF2-40B4-BE49-F238E27FC236}">
                <a16:creationId xmlns:a16="http://schemas.microsoft.com/office/drawing/2014/main" id="{843B0443-DFBF-44A5-B14B-E2A4556DA5B0}"/>
              </a:ext>
            </a:extLst>
          </p:cNvPr>
          <p:cNvGrpSpPr/>
          <p:nvPr/>
        </p:nvGrpSpPr>
        <p:grpSpPr>
          <a:xfrm>
            <a:off x="1919536" y="2780928"/>
            <a:ext cx="7287939" cy="3845874"/>
            <a:chOff x="284915" y="833193"/>
            <a:chExt cx="7287939" cy="3845874"/>
          </a:xfrm>
        </p:grpSpPr>
        <p:sp>
          <p:nvSpPr>
            <p:cNvPr id="3" name="TextBox 2">
              <a:extLst>
                <a:ext uri="{FF2B5EF4-FFF2-40B4-BE49-F238E27FC236}">
                  <a16:creationId xmlns:a16="http://schemas.microsoft.com/office/drawing/2014/main" id="{775114E0-C73D-439C-9315-B2F1CEB15BEA}"/>
                </a:ext>
              </a:extLst>
            </p:cNvPr>
            <p:cNvSpPr txBox="1"/>
            <p:nvPr/>
          </p:nvSpPr>
          <p:spPr>
            <a:xfrm>
              <a:off x="284915" y="1103345"/>
              <a:ext cx="2779816" cy="3575722"/>
            </a:xfrm>
            <a:prstGeom prst="rect">
              <a:avLst/>
            </a:prstGeom>
            <a:noFill/>
          </p:spPr>
          <p:txBody>
            <a:bodyPr wrap="square">
              <a:spAutoFit/>
            </a:bodyPr>
            <a:lstStyle/>
            <a:p>
              <a:pPr>
                <a:lnSpc>
                  <a:spcPct val="130000"/>
                </a:lnSpc>
              </a:pPr>
              <a:r>
                <a:rPr lang="en-GB" sz="2200"/>
                <a:t>Mn	[</a:t>
              </a:r>
              <a:r>
                <a:rPr lang="en-GB" sz="2200" err="1"/>
                <a:t>Ar</a:t>
              </a:r>
              <a:r>
                <a:rPr lang="en-GB" sz="2200"/>
                <a:t>] 4s</a:t>
              </a:r>
              <a:r>
                <a:rPr lang="en-GB" sz="2200" baseline="30000"/>
                <a:t>2 </a:t>
              </a:r>
              <a:r>
                <a:rPr lang="en-GB" sz="2200"/>
                <a:t>3d</a:t>
              </a:r>
              <a:r>
                <a:rPr lang="en-GB" sz="2200" baseline="30000"/>
                <a:t>5</a:t>
              </a:r>
              <a:r>
                <a:rPr lang="en-GB" sz="2200"/>
                <a:t>            </a:t>
              </a:r>
            </a:p>
            <a:p>
              <a:pPr>
                <a:lnSpc>
                  <a:spcPct val="130000"/>
                </a:lnSpc>
              </a:pPr>
              <a:r>
                <a:rPr lang="en-GB" sz="2200"/>
                <a:t>Fe	[</a:t>
              </a:r>
              <a:r>
                <a:rPr lang="en-GB" sz="2200" err="1"/>
                <a:t>Ar</a:t>
              </a:r>
              <a:r>
                <a:rPr lang="en-GB" sz="2200"/>
                <a:t>] 4s</a:t>
              </a:r>
              <a:r>
                <a:rPr lang="en-GB" sz="2200" baseline="30000"/>
                <a:t>2 </a:t>
              </a:r>
              <a:r>
                <a:rPr lang="en-GB" sz="2200"/>
                <a:t>3d</a:t>
              </a:r>
              <a:r>
                <a:rPr lang="en-GB" sz="2200" baseline="30000"/>
                <a:t>6</a:t>
              </a:r>
              <a:endParaRPr lang="en-GB" sz="2200"/>
            </a:p>
            <a:p>
              <a:pPr>
                <a:lnSpc>
                  <a:spcPct val="130000"/>
                </a:lnSpc>
              </a:pPr>
              <a:r>
                <a:rPr lang="en-GB" sz="2200"/>
                <a:t>Co	[</a:t>
              </a:r>
              <a:r>
                <a:rPr lang="en-GB" sz="2200" err="1"/>
                <a:t>Ar</a:t>
              </a:r>
              <a:r>
                <a:rPr lang="en-GB" sz="2200"/>
                <a:t>] 4s</a:t>
              </a:r>
              <a:r>
                <a:rPr lang="en-GB" sz="2200" baseline="30000"/>
                <a:t>2 </a:t>
              </a:r>
              <a:r>
                <a:rPr lang="en-GB" sz="2200"/>
                <a:t>3d</a:t>
              </a:r>
              <a:r>
                <a:rPr lang="en-GB" sz="2200" baseline="30000"/>
                <a:t>7</a:t>
              </a:r>
              <a:endParaRPr lang="en-GB" sz="2200"/>
            </a:p>
            <a:p>
              <a:pPr>
                <a:lnSpc>
                  <a:spcPct val="130000"/>
                </a:lnSpc>
              </a:pPr>
              <a:r>
                <a:rPr lang="en-GB" sz="2200"/>
                <a:t>Ni	[</a:t>
              </a:r>
              <a:r>
                <a:rPr lang="en-GB" sz="2200" err="1"/>
                <a:t>Ar</a:t>
              </a:r>
              <a:r>
                <a:rPr lang="en-GB" sz="2200"/>
                <a:t>] 4s</a:t>
              </a:r>
              <a:r>
                <a:rPr lang="en-GB" sz="2200" baseline="30000"/>
                <a:t>2</a:t>
              </a:r>
              <a:r>
                <a:rPr lang="en-GB" sz="2200"/>
                <a:t> 3d</a:t>
              </a:r>
              <a:r>
                <a:rPr lang="en-GB" sz="2200" baseline="30000"/>
                <a:t>8</a:t>
              </a:r>
              <a:endParaRPr lang="en-GB" sz="2200"/>
            </a:p>
            <a:p>
              <a:pPr>
                <a:lnSpc>
                  <a:spcPct val="130000"/>
                </a:lnSpc>
              </a:pPr>
              <a:r>
                <a:rPr lang="en-GB" sz="2200"/>
                <a:t>Cu	[</a:t>
              </a:r>
              <a:r>
                <a:rPr lang="en-GB" sz="2200" err="1"/>
                <a:t>Ar</a:t>
              </a:r>
              <a:r>
                <a:rPr lang="en-GB" sz="2200"/>
                <a:t>] 4s</a:t>
              </a:r>
              <a:r>
                <a:rPr lang="en-GB" sz="2200" baseline="30000"/>
                <a:t>2</a:t>
              </a:r>
              <a:r>
                <a:rPr lang="en-GB" sz="2200"/>
                <a:t> 3d</a:t>
              </a:r>
              <a:r>
                <a:rPr lang="en-GB" sz="2200" baseline="30000"/>
                <a:t>9</a:t>
              </a:r>
              <a:endParaRPr lang="en-GB" sz="2200"/>
            </a:p>
            <a:p>
              <a:pPr>
                <a:lnSpc>
                  <a:spcPct val="130000"/>
                </a:lnSpc>
              </a:pPr>
              <a:r>
                <a:rPr lang="en-GB" sz="2200"/>
                <a:t>    	[</a:t>
              </a:r>
              <a:r>
                <a:rPr lang="en-GB" sz="2200" err="1"/>
                <a:t>Ar</a:t>
              </a:r>
              <a:r>
                <a:rPr lang="en-GB" sz="2200"/>
                <a:t>] 4s</a:t>
              </a:r>
              <a:r>
                <a:rPr lang="en-GB" sz="2200" baseline="30000"/>
                <a:t>1 </a:t>
              </a:r>
              <a:r>
                <a:rPr lang="en-GB" sz="2200"/>
                <a:t>3d</a:t>
              </a:r>
              <a:r>
                <a:rPr lang="en-GB" sz="2200" baseline="30000"/>
                <a:t>10</a:t>
              </a:r>
            </a:p>
            <a:p>
              <a:pPr>
                <a:lnSpc>
                  <a:spcPct val="130000"/>
                </a:lnSpc>
              </a:pPr>
              <a:endParaRPr lang="en-GB" sz="2200"/>
            </a:p>
            <a:p>
              <a:pPr>
                <a:lnSpc>
                  <a:spcPct val="130000"/>
                </a:lnSpc>
              </a:pPr>
              <a:r>
                <a:rPr lang="en-GB" sz="2200"/>
                <a:t>Zn	[</a:t>
              </a:r>
              <a:r>
                <a:rPr lang="en-GB" sz="2200" err="1"/>
                <a:t>Ar</a:t>
              </a:r>
              <a:r>
                <a:rPr lang="en-GB" sz="2200"/>
                <a:t>] 4s</a:t>
              </a:r>
              <a:r>
                <a:rPr lang="en-GB" sz="2200" baseline="30000"/>
                <a:t>2 </a:t>
              </a:r>
              <a:r>
                <a:rPr lang="en-GB" sz="2200"/>
                <a:t>3d</a:t>
              </a:r>
              <a:r>
                <a:rPr lang="en-GB" sz="2200" baseline="30000"/>
                <a:t>10 </a:t>
              </a:r>
              <a:r>
                <a:rPr lang="en-GB" sz="2200"/>
                <a:t>	</a:t>
              </a:r>
              <a:endParaRPr lang="en-GB" sz="2200" baseline="30000"/>
            </a:p>
          </p:txBody>
        </p:sp>
        <p:sp>
          <p:nvSpPr>
            <p:cNvPr id="64" name="TextBox 63">
              <a:extLst>
                <a:ext uri="{FF2B5EF4-FFF2-40B4-BE49-F238E27FC236}">
                  <a16:creationId xmlns:a16="http://schemas.microsoft.com/office/drawing/2014/main" id="{2C257658-FCD8-4059-9982-E9C3D12373C0}"/>
                </a:ext>
              </a:extLst>
            </p:cNvPr>
            <p:cNvSpPr txBox="1"/>
            <p:nvPr/>
          </p:nvSpPr>
          <p:spPr>
            <a:xfrm>
              <a:off x="5295192" y="1219371"/>
              <a:ext cx="2160240" cy="430887"/>
            </a:xfrm>
            <a:prstGeom prst="rect">
              <a:avLst/>
            </a:prstGeom>
            <a:noFill/>
          </p:spPr>
          <p:txBody>
            <a:bodyPr wrap="square">
              <a:spAutoFit/>
            </a:bodyPr>
            <a:lstStyle/>
            <a:p>
              <a:r>
                <a:rPr lang="en-GB" sz="2200"/>
                <a:t>5 unpaired e</a:t>
              </a:r>
              <a:r>
                <a:rPr lang="en-GB" sz="2200" baseline="30000"/>
                <a:t>-</a:t>
              </a:r>
              <a:endParaRPr lang="en-GB" sz="2200"/>
            </a:p>
          </p:txBody>
        </p:sp>
        <p:sp>
          <p:nvSpPr>
            <p:cNvPr id="65" name="TextBox 64">
              <a:extLst>
                <a:ext uri="{FF2B5EF4-FFF2-40B4-BE49-F238E27FC236}">
                  <a16:creationId xmlns:a16="http://schemas.microsoft.com/office/drawing/2014/main" id="{5D600EF9-BE47-4A0E-BFDE-C179E3BD59C5}"/>
                </a:ext>
              </a:extLst>
            </p:cNvPr>
            <p:cNvSpPr txBox="1"/>
            <p:nvPr/>
          </p:nvSpPr>
          <p:spPr>
            <a:xfrm>
              <a:off x="5281723" y="1591810"/>
              <a:ext cx="2258948" cy="430887"/>
            </a:xfrm>
            <a:prstGeom prst="rect">
              <a:avLst/>
            </a:prstGeom>
            <a:noFill/>
          </p:spPr>
          <p:txBody>
            <a:bodyPr wrap="square">
              <a:spAutoFit/>
            </a:bodyPr>
            <a:lstStyle/>
            <a:p>
              <a:r>
                <a:rPr lang="en-GB" sz="2200"/>
                <a:t>4 unpaired e</a:t>
              </a:r>
              <a:r>
                <a:rPr lang="en-GB" sz="2200" baseline="30000"/>
                <a:t>-</a:t>
              </a:r>
              <a:endParaRPr lang="en-GB" sz="2200"/>
            </a:p>
          </p:txBody>
        </p:sp>
        <p:sp>
          <p:nvSpPr>
            <p:cNvPr id="66" name="TextBox 65">
              <a:extLst>
                <a:ext uri="{FF2B5EF4-FFF2-40B4-BE49-F238E27FC236}">
                  <a16:creationId xmlns:a16="http://schemas.microsoft.com/office/drawing/2014/main" id="{2FB115E0-D49D-4F28-87CB-308460DB30DE}"/>
                </a:ext>
              </a:extLst>
            </p:cNvPr>
            <p:cNvSpPr txBox="1"/>
            <p:nvPr/>
          </p:nvSpPr>
          <p:spPr>
            <a:xfrm>
              <a:off x="5313906" y="2002960"/>
              <a:ext cx="2258948" cy="430887"/>
            </a:xfrm>
            <a:prstGeom prst="rect">
              <a:avLst/>
            </a:prstGeom>
            <a:noFill/>
          </p:spPr>
          <p:txBody>
            <a:bodyPr wrap="square">
              <a:spAutoFit/>
            </a:bodyPr>
            <a:lstStyle/>
            <a:p>
              <a:r>
                <a:rPr lang="en-GB" sz="2200"/>
                <a:t>3 unpaired e</a:t>
              </a:r>
              <a:r>
                <a:rPr lang="en-GB" sz="2200" baseline="30000"/>
                <a:t>-</a:t>
              </a:r>
              <a:endParaRPr lang="en-GB" sz="2200"/>
            </a:p>
          </p:txBody>
        </p:sp>
        <p:sp>
          <p:nvSpPr>
            <p:cNvPr id="67" name="TextBox 66">
              <a:extLst>
                <a:ext uri="{FF2B5EF4-FFF2-40B4-BE49-F238E27FC236}">
                  <a16:creationId xmlns:a16="http://schemas.microsoft.com/office/drawing/2014/main" id="{E808AA02-D90A-4B73-8513-061A8D657D79}"/>
                </a:ext>
              </a:extLst>
            </p:cNvPr>
            <p:cNvSpPr txBox="1"/>
            <p:nvPr/>
          </p:nvSpPr>
          <p:spPr>
            <a:xfrm>
              <a:off x="5310525" y="2487952"/>
              <a:ext cx="2258948" cy="430887"/>
            </a:xfrm>
            <a:prstGeom prst="rect">
              <a:avLst/>
            </a:prstGeom>
            <a:noFill/>
          </p:spPr>
          <p:txBody>
            <a:bodyPr wrap="square">
              <a:spAutoFit/>
            </a:bodyPr>
            <a:lstStyle/>
            <a:p>
              <a:r>
                <a:rPr lang="en-GB" sz="2200"/>
                <a:t>2 unpaired e</a:t>
              </a:r>
              <a:r>
                <a:rPr lang="en-GB" sz="2200" baseline="30000"/>
                <a:t>-</a:t>
              </a:r>
              <a:endParaRPr lang="en-GB" sz="2200"/>
            </a:p>
          </p:txBody>
        </p:sp>
        <p:sp>
          <p:nvSpPr>
            <p:cNvPr id="68" name="TextBox 67">
              <a:extLst>
                <a:ext uri="{FF2B5EF4-FFF2-40B4-BE49-F238E27FC236}">
                  <a16:creationId xmlns:a16="http://schemas.microsoft.com/office/drawing/2014/main" id="{38E7EEC8-FD13-49A4-8B6B-0E5C57CE2D04}"/>
                </a:ext>
              </a:extLst>
            </p:cNvPr>
            <p:cNvSpPr txBox="1"/>
            <p:nvPr/>
          </p:nvSpPr>
          <p:spPr>
            <a:xfrm>
              <a:off x="2678091" y="3830216"/>
              <a:ext cx="2258948" cy="430887"/>
            </a:xfrm>
            <a:prstGeom prst="rect">
              <a:avLst/>
            </a:prstGeom>
            <a:noFill/>
          </p:spPr>
          <p:txBody>
            <a:bodyPr wrap="square">
              <a:spAutoFit/>
            </a:bodyPr>
            <a:lstStyle/>
            <a:p>
              <a:r>
                <a:rPr lang="en-GB" sz="2200" b="1">
                  <a:solidFill>
                    <a:srgbClr val="FF0000"/>
                  </a:solidFill>
                </a:rPr>
                <a:t>Full d subshell</a:t>
              </a:r>
            </a:p>
          </p:txBody>
        </p:sp>
        <p:sp>
          <p:nvSpPr>
            <p:cNvPr id="69" name="TextBox 68">
              <a:extLst>
                <a:ext uri="{FF2B5EF4-FFF2-40B4-BE49-F238E27FC236}">
                  <a16:creationId xmlns:a16="http://schemas.microsoft.com/office/drawing/2014/main" id="{3B0372AD-37AB-40F5-8213-E3B5FE06E992}"/>
                </a:ext>
              </a:extLst>
            </p:cNvPr>
            <p:cNvSpPr txBox="1"/>
            <p:nvPr/>
          </p:nvSpPr>
          <p:spPr>
            <a:xfrm>
              <a:off x="2795400" y="833193"/>
              <a:ext cx="453970" cy="430887"/>
            </a:xfrm>
            <a:prstGeom prst="rect">
              <a:avLst/>
            </a:prstGeom>
            <a:noFill/>
          </p:spPr>
          <p:txBody>
            <a:bodyPr wrap="none" rtlCol="0">
              <a:spAutoFit/>
            </a:bodyPr>
            <a:lstStyle/>
            <a:p>
              <a:r>
                <a:rPr lang="en-GB" sz="2200" b="1">
                  <a:solidFill>
                    <a:srgbClr val="FF66FF"/>
                  </a:solidFill>
                </a:rPr>
                <a:t>4s</a:t>
              </a:r>
            </a:p>
          </p:txBody>
        </p:sp>
        <p:sp>
          <p:nvSpPr>
            <p:cNvPr id="70" name="TextBox 69">
              <a:extLst>
                <a:ext uri="{FF2B5EF4-FFF2-40B4-BE49-F238E27FC236}">
                  <a16:creationId xmlns:a16="http://schemas.microsoft.com/office/drawing/2014/main" id="{DD2C82C8-8965-4260-9AA1-4FCD29D00205}"/>
                </a:ext>
              </a:extLst>
            </p:cNvPr>
            <p:cNvSpPr txBox="1"/>
            <p:nvPr/>
          </p:nvSpPr>
          <p:spPr>
            <a:xfrm>
              <a:off x="3575250" y="850270"/>
              <a:ext cx="495649" cy="430887"/>
            </a:xfrm>
            <a:prstGeom prst="rect">
              <a:avLst/>
            </a:prstGeom>
            <a:noFill/>
          </p:spPr>
          <p:txBody>
            <a:bodyPr wrap="none" rtlCol="0">
              <a:spAutoFit/>
            </a:bodyPr>
            <a:lstStyle/>
            <a:p>
              <a:r>
                <a:rPr lang="en-GB" sz="2200" b="1">
                  <a:solidFill>
                    <a:srgbClr val="0000FF"/>
                  </a:solidFill>
                </a:rPr>
                <a:t>3d</a:t>
              </a:r>
            </a:p>
          </p:txBody>
        </p:sp>
        <p:sp>
          <p:nvSpPr>
            <p:cNvPr id="101" name="TextBox 100">
              <a:extLst>
                <a:ext uri="{FF2B5EF4-FFF2-40B4-BE49-F238E27FC236}">
                  <a16:creationId xmlns:a16="http://schemas.microsoft.com/office/drawing/2014/main" id="{37F76A12-06A4-4875-A4F5-106D29F02E66}"/>
                </a:ext>
              </a:extLst>
            </p:cNvPr>
            <p:cNvSpPr txBox="1"/>
            <p:nvPr/>
          </p:nvSpPr>
          <p:spPr>
            <a:xfrm>
              <a:off x="5255051" y="3398809"/>
              <a:ext cx="2258948" cy="430887"/>
            </a:xfrm>
            <a:prstGeom prst="rect">
              <a:avLst/>
            </a:prstGeom>
            <a:noFill/>
          </p:spPr>
          <p:txBody>
            <a:bodyPr wrap="square">
              <a:spAutoFit/>
            </a:bodyPr>
            <a:lstStyle/>
            <a:p>
              <a:r>
                <a:rPr lang="en-GB" sz="2200"/>
                <a:t>1 unpaired e</a:t>
              </a:r>
              <a:r>
                <a:rPr lang="en-GB" sz="2200" baseline="30000"/>
                <a:t>-</a:t>
              </a:r>
              <a:endParaRPr lang="en-GB" sz="2200"/>
            </a:p>
          </p:txBody>
        </p:sp>
        <p:sp>
          <p:nvSpPr>
            <p:cNvPr id="102" name="TextBox 101">
              <a:extLst>
                <a:ext uri="{FF2B5EF4-FFF2-40B4-BE49-F238E27FC236}">
                  <a16:creationId xmlns:a16="http://schemas.microsoft.com/office/drawing/2014/main" id="{3AA46E5B-D510-42A9-92BD-642432DA4B9C}"/>
                </a:ext>
              </a:extLst>
            </p:cNvPr>
            <p:cNvSpPr txBox="1"/>
            <p:nvPr/>
          </p:nvSpPr>
          <p:spPr>
            <a:xfrm>
              <a:off x="5245838" y="2933554"/>
              <a:ext cx="2258948" cy="430887"/>
            </a:xfrm>
            <a:prstGeom prst="rect">
              <a:avLst/>
            </a:prstGeom>
            <a:noFill/>
          </p:spPr>
          <p:txBody>
            <a:bodyPr wrap="square">
              <a:spAutoFit/>
            </a:bodyPr>
            <a:lstStyle/>
            <a:p>
              <a:r>
                <a:rPr lang="en-GB" sz="2200"/>
                <a:t>1 unpaired e</a:t>
              </a:r>
              <a:r>
                <a:rPr lang="en-GB" sz="2200" baseline="30000"/>
                <a:t>-</a:t>
              </a:r>
              <a:endParaRPr lang="en-GB" sz="2200"/>
            </a:p>
          </p:txBody>
        </p:sp>
        <p:sp>
          <p:nvSpPr>
            <p:cNvPr id="103" name="TextBox 102">
              <a:extLst>
                <a:ext uri="{FF2B5EF4-FFF2-40B4-BE49-F238E27FC236}">
                  <a16:creationId xmlns:a16="http://schemas.microsoft.com/office/drawing/2014/main" id="{AB43E34C-DD6F-4EEE-9295-9013C394C1FD}"/>
                </a:ext>
              </a:extLst>
            </p:cNvPr>
            <p:cNvSpPr txBox="1"/>
            <p:nvPr/>
          </p:nvSpPr>
          <p:spPr>
            <a:xfrm>
              <a:off x="5303537" y="4217659"/>
              <a:ext cx="2258948" cy="430887"/>
            </a:xfrm>
            <a:prstGeom prst="rect">
              <a:avLst/>
            </a:prstGeom>
            <a:noFill/>
          </p:spPr>
          <p:txBody>
            <a:bodyPr wrap="square">
              <a:spAutoFit/>
            </a:bodyPr>
            <a:lstStyle/>
            <a:p>
              <a:r>
                <a:rPr lang="en-GB" sz="2200"/>
                <a:t>0 unpaired e</a:t>
              </a:r>
              <a:r>
                <a:rPr lang="en-GB" sz="2200" baseline="30000"/>
                <a:t>-</a:t>
              </a:r>
              <a:endParaRPr lang="en-GB" sz="2200"/>
            </a:p>
          </p:txBody>
        </p:sp>
        <p:sp>
          <p:nvSpPr>
            <p:cNvPr id="104" name="Rectangle 103">
              <a:extLst>
                <a:ext uri="{FF2B5EF4-FFF2-40B4-BE49-F238E27FC236}">
                  <a16:creationId xmlns:a16="http://schemas.microsoft.com/office/drawing/2014/main" id="{4D606D63-0E5A-4E8C-9FAE-48DBF47B0D53}"/>
                </a:ext>
              </a:extLst>
            </p:cNvPr>
            <p:cNvSpPr/>
            <p:nvPr/>
          </p:nvSpPr>
          <p:spPr>
            <a:xfrm>
              <a:off x="289240" y="2937361"/>
              <a:ext cx="4453896" cy="812203"/>
            </a:xfrm>
            <a:prstGeom prst="rect">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grpSp>
          <p:nvGrpSpPr>
            <p:cNvPr id="143" name="Group 142">
              <a:extLst>
                <a:ext uri="{FF2B5EF4-FFF2-40B4-BE49-F238E27FC236}">
                  <a16:creationId xmlns:a16="http://schemas.microsoft.com/office/drawing/2014/main" id="{20DFCEAC-2C6B-47D7-A0C2-5858CA80A318}"/>
                </a:ext>
              </a:extLst>
            </p:cNvPr>
            <p:cNvGrpSpPr/>
            <p:nvPr/>
          </p:nvGrpSpPr>
          <p:grpSpPr>
            <a:xfrm>
              <a:off x="3355837" y="1681273"/>
              <a:ext cx="87248" cy="213050"/>
              <a:chOff x="2592876" y="3253766"/>
              <a:chExt cx="87248" cy="213050"/>
            </a:xfrm>
          </p:grpSpPr>
          <p:cxnSp>
            <p:nvCxnSpPr>
              <p:cNvPr id="119" name="Straight Arrow Connector 118">
                <a:extLst>
                  <a:ext uri="{FF2B5EF4-FFF2-40B4-BE49-F238E27FC236}">
                    <a16:creationId xmlns:a16="http://schemas.microsoft.com/office/drawing/2014/main" id="{5E9CEBFF-A0EA-4E2F-899D-7D5C0AE2C02E}"/>
                  </a:ext>
                </a:extLst>
              </p:cNvPr>
              <p:cNvCxnSpPr>
                <a:cxnSpLocks/>
              </p:cNvCxnSpPr>
              <p:nvPr/>
            </p:nvCxnSpPr>
            <p:spPr>
              <a:xfrm flipV="1">
                <a:off x="2592876" y="3253766"/>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20" name="Straight Arrow Connector 119">
                <a:extLst>
                  <a:ext uri="{FF2B5EF4-FFF2-40B4-BE49-F238E27FC236}">
                    <a16:creationId xmlns:a16="http://schemas.microsoft.com/office/drawing/2014/main" id="{8E5B746B-7C84-4C52-AAE7-A18429717E27}"/>
                  </a:ext>
                </a:extLst>
              </p:cNvPr>
              <p:cNvCxnSpPr>
                <a:cxnSpLocks/>
              </p:cNvCxnSpPr>
              <p:nvPr/>
            </p:nvCxnSpPr>
            <p:spPr>
              <a:xfrm>
                <a:off x="2680124" y="3256202"/>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126" name="Group 125">
              <a:extLst>
                <a:ext uri="{FF2B5EF4-FFF2-40B4-BE49-F238E27FC236}">
                  <a16:creationId xmlns:a16="http://schemas.microsoft.com/office/drawing/2014/main" id="{EA74F3E4-034B-4058-A8E8-79794870506C}"/>
                </a:ext>
              </a:extLst>
            </p:cNvPr>
            <p:cNvGrpSpPr/>
            <p:nvPr/>
          </p:nvGrpSpPr>
          <p:grpSpPr>
            <a:xfrm>
              <a:off x="2878607" y="1219371"/>
              <a:ext cx="1755322" cy="265108"/>
              <a:chOff x="2878607" y="1219371"/>
              <a:chExt cx="1755322" cy="265108"/>
            </a:xfrm>
          </p:grpSpPr>
          <p:sp>
            <p:nvSpPr>
              <p:cNvPr id="106" name="Rectangle 105">
                <a:extLst>
                  <a:ext uri="{FF2B5EF4-FFF2-40B4-BE49-F238E27FC236}">
                    <a16:creationId xmlns:a16="http://schemas.microsoft.com/office/drawing/2014/main" id="{FB861844-EB49-499A-AD3C-71F5CD9E6284}"/>
                  </a:ext>
                </a:extLst>
              </p:cNvPr>
              <p:cNvSpPr>
                <a:spLocks noChangeAspect="1"/>
              </p:cNvSpPr>
              <p:nvPr/>
            </p:nvSpPr>
            <p:spPr>
              <a:xfrm>
                <a:off x="2878607" y="1219372"/>
                <a:ext cx="271032" cy="264503"/>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grpSp>
            <p:nvGrpSpPr>
              <p:cNvPr id="108" name="Group 107">
                <a:extLst>
                  <a:ext uri="{FF2B5EF4-FFF2-40B4-BE49-F238E27FC236}">
                    <a16:creationId xmlns:a16="http://schemas.microsoft.com/office/drawing/2014/main" id="{EA47238A-3989-47BB-9220-F45AD7DB7BB2}"/>
                  </a:ext>
                </a:extLst>
              </p:cNvPr>
              <p:cNvGrpSpPr/>
              <p:nvPr/>
            </p:nvGrpSpPr>
            <p:grpSpPr>
              <a:xfrm>
                <a:off x="3281757" y="1219372"/>
                <a:ext cx="811943" cy="265106"/>
                <a:chOff x="7989116" y="2383686"/>
                <a:chExt cx="764786" cy="253180"/>
              </a:xfrm>
            </p:grpSpPr>
            <p:sp>
              <p:nvSpPr>
                <p:cNvPr id="112" name="Rectangle 111">
                  <a:extLst>
                    <a:ext uri="{FF2B5EF4-FFF2-40B4-BE49-F238E27FC236}">
                      <a16:creationId xmlns:a16="http://schemas.microsoft.com/office/drawing/2014/main" id="{89A8FC31-BB3A-4B9C-B6C6-4F23A9AC9AF1}"/>
                    </a:ext>
                  </a:extLst>
                </p:cNvPr>
                <p:cNvSpPr>
                  <a:spLocks noChangeAspect="1"/>
                </p:cNvSpPr>
                <p:nvPr/>
              </p:nvSpPr>
              <p:spPr>
                <a:xfrm>
                  <a:off x="7989116"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sp>
              <p:nvSpPr>
                <p:cNvPr id="113" name="Rectangle 112">
                  <a:extLst>
                    <a:ext uri="{FF2B5EF4-FFF2-40B4-BE49-F238E27FC236}">
                      <a16:creationId xmlns:a16="http://schemas.microsoft.com/office/drawing/2014/main" id="{F4D6D259-2F70-4E03-BC4C-FB3C3484800F}"/>
                    </a:ext>
                  </a:extLst>
                </p:cNvPr>
                <p:cNvSpPr>
                  <a:spLocks noChangeAspect="1"/>
                </p:cNvSpPr>
                <p:nvPr/>
              </p:nvSpPr>
              <p:spPr>
                <a:xfrm>
                  <a:off x="8244407" y="2384262"/>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sp>
              <p:nvSpPr>
                <p:cNvPr id="114" name="Rectangle 113">
                  <a:extLst>
                    <a:ext uri="{FF2B5EF4-FFF2-40B4-BE49-F238E27FC236}">
                      <a16:creationId xmlns:a16="http://schemas.microsoft.com/office/drawing/2014/main" id="{8FED63CE-B36C-40A3-B69D-572144B4AA8D}"/>
                    </a:ext>
                  </a:extLst>
                </p:cNvPr>
                <p:cNvSpPr>
                  <a:spLocks noChangeAspect="1"/>
                </p:cNvSpPr>
                <p:nvPr/>
              </p:nvSpPr>
              <p:spPr>
                <a:xfrm>
                  <a:off x="8498611"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grpSp>
          <p:sp>
            <p:nvSpPr>
              <p:cNvPr id="110" name="Rectangle 109">
                <a:extLst>
                  <a:ext uri="{FF2B5EF4-FFF2-40B4-BE49-F238E27FC236}">
                    <a16:creationId xmlns:a16="http://schemas.microsoft.com/office/drawing/2014/main" id="{7A139D79-627F-40E6-B0E1-99F6F8912EF5}"/>
                  </a:ext>
                </a:extLst>
              </p:cNvPr>
              <p:cNvSpPr>
                <a:spLocks noChangeAspect="1"/>
              </p:cNvSpPr>
              <p:nvPr/>
            </p:nvSpPr>
            <p:spPr>
              <a:xfrm>
                <a:off x="4093359" y="1219976"/>
                <a:ext cx="271032" cy="264503"/>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sp>
            <p:nvSpPr>
              <p:cNvPr id="115" name="Rectangle 114">
                <a:extLst>
                  <a:ext uri="{FF2B5EF4-FFF2-40B4-BE49-F238E27FC236}">
                    <a16:creationId xmlns:a16="http://schemas.microsoft.com/office/drawing/2014/main" id="{7CA1CDEA-C518-4679-AC3D-C50998F12FFB}"/>
                  </a:ext>
                </a:extLst>
              </p:cNvPr>
              <p:cNvSpPr>
                <a:spLocks noChangeAspect="1"/>
              </p:cNvSpPr>
              <p:nvPr/>
            </p:nvSpPr>
            <p:spPr>
              <a:xfrm>
                <a:off x="4362897" y="1219371"/>
                <a:ext cx="271032" cy="264503"/>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grpSp>
            <p:nvGrpSpPr>
              <p:cNvPr id="118" name="Group 117">
                <a:extLst>
                  <a:ext uri="{FF2B5EF4-FFF2-40B4-BE49-F238E27FC236}">
                    <a16:creationId xmlns:a16="http://schemas.microsoft.com/office/drawing/2014/main" id="{264CA541-56E7-4731-8B15-93C9B66C341D}"/>
                  </a:ext>
                </a:extLst>
              </p:cNvPr>
              <p:cNvGrpSpPr/>
              <p:nvPr/>
            </p:nvGrpSpPr>
            <p:grpSpPr>
              <a:xfrm>
                <a:off x="2976313" y="1245097"/>
                <a:ext cx="87248" cy="213050"/>
                <a:chOff x="2592876" y="3253766"/>
                <a:chExt cx="87248" cy="213050"/>
              </a:xfrm>
            </p:grpSpPr>
            <p:cxnSp>
              <p:nvCxnSpPr>
                <p:cNvPr id="116" name="Straight Arrow Connector 115">
                  <a:extLst>
                    <a:ext uri="{FF2B5EF4-FFF2-40B4-BE49-F238E27FC236}">
                      <a16:creationId xmlns:a16="http://schemas.microsoft.com/office/drawing/2014/main" id="{3142CA4B-274D-4511-B03C-F45BFA75CF70}"/>
                    </a:ext>
                  </a:extLst>
                </p:cNvPr>
                <p:cNvCxnSpPr>
                  <a:cxnSpLocks/>
                </p:cNvCxnSpPr>
                <p:nvPr/>
              </p:nvCxnSpPr>
              <p:spPr>
                <a:xfrm flipV="1">
                  <a:off x="2592876" y="3253766"/>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17" name="Straight Arrow Connector 116">
                  <a:extLst>
                    <a:ext uri="{FF2B5EF4-FFF2-40B4-BE49-F238E27FC236}">
                      <a16:creationId xmlns:a16="http://schemas.microsoft.com/office/drawing/2014/main" id="{CAD34334-54CE-4D9F-B894-4157F3B65F1C}"/>
                    </a:ext>
                  </a:extLst>
                </p:cNvPr>
                <p:cNvCxnSpPr>
                  <a:cxnSpLocks/>
                </p:cNvCxnSpPr>
                <p:nvPr/>
              </p:nvCxnSpPr>
              <p:spPr>
                <a:xfrm>
                  <a:off x="2680124" y="3256202"/>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cxnSp>
            <p:nvCxnSpPr>
              <p:cNvPr id="121" name="Straight Arrow Connector 120">
                <a:extLst>
                  <a:ext uri="{FF2B5EF4-FFF2-40B4-BE49-F238E27FC236}">
                    <a16:creationId xmlns:a16="http://schemas.microsoft.com/office/drawing/2014/main" id="{F9EA0938-0A4C-4864-962C-723C0C6145A9}"/>
                  </a:ext>
                </a:extLst>
              </p:cNvPr>
              <p:cNvCxnSpPr>
                <a:cxnSpLocks/>
              </p:cNvCxnSpPr>
              <p:nvPr/>
            </p:nvCxnSpPr>
            <p:spPr>
              <a:xfrm flipV="1">
                <a:off x="3359581" y="1245097"/>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22" name="Straight Arrow Connector 121">
                <a:extLst>
                  <a:ext uri="{FF2B5EF4-FFF2-40B4-BE49-F238E27FC236}">
                    <a16:creationId xmlns:a16="http://schemas.microsoft.com/office/drawing/2014/main" id="{B8F974DE-1E9E-4167-8EE9-2FA7254CF263}"/>
                  </a:ext>
                </a:extLst>
              </p:cNvPr>
              <p:cNvCxnSpPr>
                <a:cxnSpLocks/>
              </p:cNvCxnSpPr>
              <p:nvPr/>
            </p:nvCxnSpPr>
            <p:spPr>
              <a:xfrm flipV="1">
                <a:off x="3628272" y="1259032"/>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23" name="Straight Arrow Connector 122">
                <a:extLst>
                  <a:ext uri="{FF2B5EF4-FFF2-40B4-BE49-F238E27FC236}">
                    <a16:creationId xmlns:a16="http://schemas.microsoft.com/office/drawing/2014/main" id="{EB0B4A28-E605-4C21-AC46-B540F3B98C80}"/>
                  </a:ext>
                </a:extLst>
              </p:cNvPr>
              <p:cNvCxnSpPr>
                <a:cxnSpLocks/>
              </p:cNvCxnSpPr>
              <p:nvPr/>
            </p:nvCxnSpPr>
            <p:spPr>
              <a:xfrm flipV="1">
                <a:off x="3887120" y="1255784"/>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24" name="Straight Arrow Connector 123">
                <a:extLst>
                  <a:ext uri="{FF2B5EF4-FFF2-40B4-BE49-F238E27FC236}">
                    <a16:creationId xmlns:a16="http://schemas.microsoft.com/office/drawing/2014/main" id="{1ABE2008-26CE-4AB6-BF12-EF52B5198597}"/>
                  </a:ext>
                </a:extLst>
              </p:cNvPr>
              <p:cNvCxnSpPr>
                <a:cxnSpLocks/>
              </p:cNvCxnSpPr>
              <p:nvPr/>
            </p:nvCxnSpPr>
            <p:spPr>
              <a:xfrm flipV="1">
                <a:off x="4179512" y="1236328"/>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25" name="Straight Arrow Connector 124">
                <a:extLst>
                  <a:ext uri="{FF2B5EF4-FFF2-40B4-BE49-F238E27FC236}">
                    <a16:creationId xmlns:a16="http://schemas.microsoft.com/office/drawing/2014/main" id="{06352CC1-A273-4FB1-87B8-909C461E4CA8}"/>
                  </a:ext>
                </a:extLst>
              </p:cNvPr>
              <p:cNvCxnSpPr>
                <a:cxnSpLocks/>
              </p:cNvCxnSpPr>
              <p:nvPr/>
            </p:nvCxnSpPr>
            <p:spPr>
              <a:xfrm flipV="1">
                <a:off x="4461607" y="1236329"/>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127" name="Group 126">
              <a:extLst>
                <a:ext uri="{FF2B5EF4-FFF2-40B4-BE49-F238E27FC236}">
                  <a16:creationId xmlns:a16="http://schemas.microsoft.com/office/drawing/2014/main" id="{B4006B6B-BFA9-4F31-B65A-B1E2FEFBD042}"/>
                </a:ext>
              </a:extLst>
            </p:cNvPr>
            <p:cNvGrpSpPr/>
            <p:nvPr/>
          </p:nvGrpSpPr>
          <p:grpSpPr>
            <a:xfrm>
              <a:off x="2872717" y="1664316"/>
              <a:ext cx="1755322" cy="265108"/>
              <a:chOff x="2878607" y="1219371"/>
              <a:chExt cx="1755322" cy="265108"/>
            </a:xfrm>
          </p:grpSpPr>
          <p:sp>
            <p:nvSpPr>
              <p:cNvPr id="128" name="Rectangle 127">
                <a:extLst>
                  <a:ext uri="{FF2B5EF4-FFF2-40B4-BE49-F238E27FC236}">
                    <a16:creationId xmlns:a16="http://schemas.microsoft.com/office/drawing/2014/main" id="{F216EAB1-8333-474C-B83D-9FE326B6E4E5}"/>
                  </a:ext>
                </a:extLst>
              </p:cNvPr>
              <p:cNvSpPr>
                <a:spLocks noChangeAspect="1"/>
              </p:cNvSpPr>
              <p:nvPr/>
            </p:nvSpPr>
            <p:spPr>
              <a:xfrm>
                <a:off x="2878607" y="1219372"/>
                <a:ext cx="271032" cy="264503"/>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grpSp>
            <p:nvGrpSpPr>
              <p:cNvPr id="129" name="Group 128">
                <a:extLst>
                  <a:ext uri="{FF2B5EF4-FFF2-40B4-BE49-F238E27FC236}">
                    <a16:creationId xmlns:a16="http://schemas.microsoft.com/office/drawing/2014/main" id="{CE5962F5-AE2B-40B5-A163-7EE614B3D632}"/>
                  </a:ext>
                </a:extLst>
              </p:cNvPr>
              <p:cNvGrpSpPr/>
              <p:nvPr/>
            </p:nvGrpSpPr>
            <p:grpSpPr>
              <a:xfrm>
                <a:off x="3281757" y="1219372"/>
                <a:ext cx="811943" cy="265106"/>
                <a:chOff x="7989116" y="2383686"/>
                <a:chExt cx="764786" cy="253180"/>
              </a:xfrm>
            </p:grpSpPr>
            <p:sp>
              <p:nvSpPr>
                <p:cNvPr id="140" name="Rectangle 139">
                  <a:extLst>
                    <a:ext uri="{FF2B5EF4-FFF2-40B4-BE49-F238E27FC236}">
                      <a16:creationId xmlns:a16="http://schemas.microsoft.com/office/drawing/2014/main" id="{F09C90B0-6A49-44FD-9A33-907352644893}"/>
                    </a:ext>
                  </a:extLst>
                </p:cNvPr>
                <p:cNvSpPr>
                  <a:spLocks noChangeAspect="1"/>
                </p:cNvSpPr>
                <p:nvPr/>
              </p:nvSpPr>
              <p:spPr>
                <a:xfrm>
                  <a:off x="7989116"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sp>
              <p:nvSpPr>
                <p:cNvPr id="141" name="Rectangle 140">
                  <a:extLst>
                    <a:ext uri="{FF2B5EF4-FFF2-40B4-BE49-F238E27FC236}">
                      <a16:creationId xmlns:a16="http://schemas.microsoft.com/office/drawing/2014/main" id="{D9A93222-5306-4B9C-8190-8BA93A3561CC}"/>
                    </a:ext>
                  </a:extLst>
                </p:cNvPr>
                <p:cNvSpPr>
                  <a:spLocks noChangeAspect="1"/>
                </p:cNvSpPr>
                <p:nvPr/>
              </p:nvSpPr>
              <p:spPr>
                <a:xfrm>
                  <a:off x="8244407" y="2384262"/>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sp>
              <p:nvSpPr>
                <p:cNvPr id="142" name="Rectangle 141">
                  <a:extLst>
                    <a:ext uri="{FF2B5EF4-FFF2-40B4-BE49-F238E27FC236}">
                      <a16:creationId xmlns:a16="http://schemas.microsoft.com/office/drawing/2014/main" id="{9F96ACAC-B237-4363-B940-7F5D3918E49B}"/>
                    </a:ext>
                  </a:extLst>
                </p:cNvPr>
                <p:cNvSpPr>
                  <a:spLocks noChangeAspect="1"/>
                </p:cNvSpPr>
                <p:nvPr/>
              </p:nvSpPr>
              <p:spPr>
                <a:xfrm>
                  <a:off x="8498611"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grpSp>
          <p:sp>
            <p:nvSpPr>
              <p:cNvPr id="130" name="Rectangle 129">
                <a:extLst>
                  <a:ext uri="{FF2B5EF4-FFF2-40B4-BE49-F238E27FC236}">
                    <a16:creationId xmlns:a16="http://schemas.microsoft.com/office/drawing/2014/main" id="{C5CBF6BE-EB56-4E23-9A9D-3B89FAA5C07B}"/>
                  </a:ext>
                </a:extLst>
              </p:cNvPr>
              <p:cNvSpPr>
                <a:spLocks noChangeAspect="1"/>
              </p:cNvSpPr>
              <p:nvPr/>
            </p:nvSpPr>
            <p:spPr>
              <a:xfrm>
                <a:off x="4093359" y="1219976"/>
                <a:ext cx="271032" cy="264503"/>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sp>
            <p:nvSpPr>
              <p:cNvPr id="131" name="Rectangle 130">
                <a:extLst>
                  <a:ext uri="{FF2B5EF4-FFF2-40B4-BE49-F238E27FC236}">
                    <a16:creationId xmlns:a16="http://schemas.microsoft.com/office/drawing/2014/main" id="{A9CDC862-4493-42CB-8351-640825A1BC90}"/>
                  </a:ext>
                </a:extLst>
              </p:cNvPr>
              <p:cNvSpPr>
                <a:spLocks noChangeAspect="1"/>
              </p:cNvSpPr>
              <p:nvPr/>
            </p:nvSpPr>
            <p:spPr>
              <a:xfrm>
                <a:off x="4362897" y="1219371"/>
                <a:ext cx="271032" cy="264503"/>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grpSp>
            <p:nvGrpSpPr>
              <p:cNvPr id="132" name="Group 131">
                <a:extLst>
                  <a:ext uri="{FF2B5EF4-FFF2-40B4-BE49-F238E27FC236}">
                    <a16:creationId xmlns:a16="http://schemas.microsoft.com/office/drawing/2014/main" id="{D0582B75-811F-498F-9C4B-826789DA3FB2}"/>
                  </a:ext>
                </a:extLst>
              </p:cNvPr>
              <p:cNvGrpSpPr/>
              <p:nvPr/>
            </p:nvGrpSpPr>
            <p:grpSpPr>
              <a:xfrm>
                <a:off x="2976313" y="1245097"/>
                <a:ext cx="87248" cy="213050"/>
                <a:chOff x="2592876" y="3253766"/>
                <a:chExt cx="87248" cy="213050"/>
              </a:xfrm>
            </p:grpSpPr>
            <p:cxnSp>
              <p:nvCxnSpPr>
                <p:cNvPr id="138" name="Straight Arrow Connector 137">
                  <a:extLst>
                    <a:ext uri="{FF2B5EF4-FFF2-40B4-BE49-F238E27FC236}">
                      <a16:creationId xmlns:a16="http://schemas.microsoft.com/office/drawing/2014/main" id="{060B0AE6-6098-4A10-B14D-106295B0A719}"/>
                    </a:ext>
                  </a:extLst>
                </p:cNvPr>
                <p:cNvCxnSpPr>
                  <a:cxnSpLocks/>
                </p:cNvCxnSpPr>
                <p:nvPr/>
              </p:nvCxnSpPr>
              <p:spPr>
                <a:xfrm flipV="1">
                  <a:off x="2592876" y="3253766"/>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39" name="Straight Arrow Connector 138">
                  <a:extLst>
                    <a:ext uri="{FF2B5EF4-FFF2-40B4-BE49-F238E27FC236}">
                      <a16:creationId xmlns:a16="http://schemas.microsoft.com/office/drawing/2014/main" id="{3030ADCB-6E26-4CDE-A5BB-8E96ABB35323}"/>
                    </a:ext>
                  </a:extLst>
                </p:cNvPr>
                <p:cNvCxnSpPr>
                  <a:cxnSpLocks/>
                </p:cNvCxnSpPr>
                <p:nvPr/>
              </p:nvCxnSpPr>
              <p:spPr>
                <a:xfrm>
                  <a:off x="2680124" y="3256202"/>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cxnSp>
            <p:nvCxnSpPr>
              <p:cNvPr id="134" name="Straight Arrow Connector 133">
                <a:extLst>
                  <a:ext uri="{FF2B5EF4-FFF2-40B4-BE49-F238E27FC236}">
                    <a16:creationId xmlns:a16="http://schemas.microsoft.com/office/drawing/2014/main" id="{D0D931A3-D9D7-41D1-8D4F-62FBB957C806}"/>
                  </a:ext>
                </a:extLst>
              </p:cNvPr>
              <p:cNvCxnSpPr>
                <a:cxnSpLocks/>
              </p:cNvCxnSpPr>
              <p:nvPr/>
            </p:nvCxnSpPr>
            <p:spPr>
              <a:xfrm flipV="1">
                <a:off x="3628272" y="1259032"/>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35" name="Straight Arrow Connector 134">
                <a:extLst>
                  <a:ext uri="{FF2B5EF4-FFF2-40B4-BE49-F238E27FC236}">
                    <a16:creationId xmlns:a16="http://schemas.microsoft.com/office/drawing/2014/main" id="{8D867093-8973-4971-9575-DF39A4DB72B9}"/>
                  </a:ext>
                </a:extLst>
              </p:cNvPr>
              <p:cNvCxnSpPr>
                <a:cxnSpLocks/>
              </p:cNvCxnSpPr>
              <p:nvPr/>
            </p:nvCxnSpPr>
            <p:spPr>
              <a:xfrm flipV="1">
                <a:off x="3887120" y="1255784"/>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36" name="Straight Arrow Connector 135">
                <a:extLst>
                  <a:ext uri="{FF2B5EF4-FFF2-40B4-BE49-F238E27FC236}">
                    <a16:creationId xmlns:a16="http://schemas.microsoft.com/office/drawing/2014/main" id="{C105998B-EA36-4585-AF87-4CAD5E23743B}"/>
                  </a:ext>
                </a:extLst>
              </p:cNvPr>
              <p:cNvCxnSpPr>
                <a:cxnSpLocks/>
              </p:cNvCxnSpPr>
              <p:nvPr/>
            </p:nvCxnSpPr>
            <p:spPr>
              <a:xfrm flipV="1">
                <a:off x="4179512" y="1236328"/>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37" name="Straight Arrow Connector 136">
                <a:extLst>
                  <a:ext uri="{FF2B5EF4-FFF2-40B4-BE49-F238E27FC236}">
                    <a16:creationId xmlns:a16="http://schemas.microsoft.com/office/drawing/2014/main" id="{B3DCC4E4-7C87-42A7-AB17-39425BC8C60D}"/>
                  </a:ext>
                </a:extLst>
              </p:cNvPr>
              <p:cNvCxnSpPr>
                <a:cxnSpLocks/>
              </p:cNvCxnSpPr>
              <p:nvPr/>
            </p:nvCxnSpPr>
            <p:spPr>
              <a:xfrm flipV="1">
                <a:off x="4461607" y="1236329"/>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144" name="Group 143">
              <a:extLst>
                <a:ext uri="{FF2B5EF4-FFF2-40B4-BE49-F238E27FC236}">
                  <a16:creationId xmlns:a16="http://schemas.microsoft.com/office/drawing/2014/main" id="{E06A1F18-6A8F-4FE7-93F9-FDA4A329C997}"/>
                </a:ext>
              </a:extLst>
            </p:cNvPr>
            <p:cNvGrpSpPr/>
            <p:nvPr/>
          </p:nvGrpSpPr>
          <p:grpSpPr>
            <a:xfrm>
              <a:off x="2828510" y="2094922"/>
              <a:ext cx="1755322" cy="265108"/>
              <a:chOff x="2878607" y="1219371"/>
              <a:chExt cx="1755322" cy="265108"/>
            </a:xfrm>
          </p:grpSpPr>
          <p:sp>
            <p:nvSpPr>
              <p:cNvPr id="145" name="Rectangle 144">
                <a:extLst>
                  <a:ext uri="{FF2B5EF4-FFF2-40B4-BE49-F238E27FC236}">
                    <a16:creationId xmlns:a16="http://schemas.microsoft.com/office/drawing/2014/main" id="{1540723A-30EF-4327-9264-508A100B12AB}"/>
                  </a:ext>
                </a:extLst>
              </p:cNvPr>
              <p:cNvSpPr>
                <a:spLocks noChangeAspect="1"/>
              </p:cNvSpPr>
              <p:nvPr/>
            </p:nvSpPr>
            <p:spPr>
              <a:xfrm>
                <a:off x="2878607" y="1219372"/>
                <a:ext cx="271032" cy="264503"/>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grpSp>
            <p:nvGrpSpPr>
              <p:cNvPr id="146" name="Group 145">
                <a:extLst>
                  <a:ext uri="{FF2B5EF4-FFF2-40B4-BE49-F238E27FC236}">
                    <a16:creationId xmlns:a16="http://schemas.microsoft.com/office/drawing/2014/main" id="{39301D84-0DA4-4F7D-9C03-CEB954E06CB9}"/>
                  </a:ext>
                </a:extLst>
              </p:cNvPr>
              <p:cNvGrpSpPr/>
              <p:nvPr/>
            </p:nvGrpSpPr>
            <p:grpSpPr>
              <a:xfrm>
                <a:off x="3281757" y="1219372"/>
                <a:ext cx="811943" cy="265106"/>
                <a:chOff x="7989116" y="2383686"/>
                <a:chExt cx="764786" cy="253180"/>
              </a:xfrm>
            </p:grpSpPr>
            <p:sp>
              <p:nvSpPr>
                <p:cNvPr id="157" name="Rectangle 156">
                  <a:extLst>
                    <a:ext uri="{FF2B5EF4-FFF2-40B4-BE49-F238E27FC236}">
                      <a16:creationId xmlns:a16="http://schemas.microsoft.com/office/drawing/2014/main" id="{45BB8AE0-93AC-4C33-B1F6-77708C8EF13A}"/>
                    </a:ext>
                  </a:extLst>
                </p:cNvPr>
                <p:cNvSpPr>
                  <a:spLocks noChangeAspect="1"/>
                </p:cNvSpPr>
                <p:nvPr/>
              </p:nvSpPr>
              <p:spPr>
                <a:xfrm>
                  <a:off x="7989116"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sp>
              <p:nvSpPr>
                <p:cNvPr id="158" name="Rectangle 157">
                  <a:extLst>
                    <a:ext uri="{FF2B5EF4-FFF2-40B4-BE49-F238E27FC236}">
                      <a16:creationId xmlns:a16="http://schemas.microsoft.com/office/drawing/2014/main" id="{AB2D02DD-487B-4438-8104-3B4303420004}"/>
                    </a:ext>
                  </a:extLst>
                </p:cNvPr>
                <p:cNvSpPr>
                  <a:spLocks noChangeAspect="1"/>
                </p:cNvSpPr>
                <p:nvPr/>
              </p:nvSpPr>
              <p:spPr>
                <a:xfrm>
                  <a:off x="8244407" y="2384262"/>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sp>
              <p:nvSpPr>
                <p:cNvPr id="159" name="Rectangle 158">
                  <a:extLst>
                    <a:ext uri="{FF2B5EF4-FFF2-40B4-BE49-F238E27FC236}">
                      <a16:creationId xmlns:a16="http://schemas.microsoft.com/office/drawing/2014/main" id="{F44FDC42-595A-45FC-8D10-7430C5FA1181}"/>
                    </a:ext>
                  </a:extLst>
                </p:cNvPr>
                <p:cNvSpPr>
                  <a:spLocks noChangeAspect="1"/>
                </p:cNvSpPr>
                <p:nvPr/>
              </p:nvSpPr>
              <p:spPr>
                <a:xfrm>
                  <a:off x="8498611"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grpSp>
          <p:sp>
            <p:nvSpPr>
              <p:cNvPr id="147" name="Rectangle 146">
                <a:extLst>
                  <a:ext uri="{FF2B5EF4-FFF2-40B4-BE49-F238E27FC236}">
                    <a16:creationId xmlns:a16="http://schemas.microsoft.com/office/drawing/2014/main" id="{8A6A428E-E353-465E-B2E0-E0D5D37441CC}"/>
                  </a:ext>
                </a:extLst>
              </p:cNvPr>
              <p:cNvSpPr>
                <a:spLocks noChangeAspect="1"/>
              </p:cNvSpPr>
              <p:nvPr/>
            </p:nvSpPr>
            <p:spPr>
              <a:xfrm>
                <a:off x="4093359" y="1219976"/>
                <a:ext cx="271032" cy="264503"/>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sp>
            <p:nvSpPr>
              <p:cNvPr id="148" name="Rectangle 147">
                <a:extLst>
                  <a:ext uri="{FF2B5EF4-FFF2-40B4-BE49-F238E27FC236}">
                    <a16:creationId xmlns:a16="http://schemas.microsoft.com/office/drawing/2014/main" id="{8BBBC817-23BC-4E06-B943-4A66E09F4B53}"/>
                  </a:ext>
                </a:extLst>
              </p:cNvPr>
              <p:cNvSpPr>
                <a:spLocks noChangeAspect="1"/>
              </p:cNvSpPr>
              <p:nvPr/>
            </p:nvSpPr>
            <p:spPr>
              <a:xfrm>
                <a:off x="4362897" y="1219371"/>
                <a:ext cx="271032" cy="264503"/>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grpSp>
            <p:nvGrpSpPr>
              <p:cNvPr id="149" name="Group 148">
                <a:extLst>
                  <a:ext uri="{FF2B5EF4-FFF2-40B4-BE49-F238E27FC236}">
                    <a16:creationId xmlns:a16="http://schemas.microsoft.com/office/drawing/2014/main" id="{F0C928A2-FDFE-4E3E-B351-0C2F37BC8FB8}"/>
                  </a:ext>
                </a:extLst>
              </p:cNvPr>
              <p:cNvGrpSpPr/>
              <p:nvPr/>
            </p:nvGrpSpPr>
            <p:grpSpPr>
              <a:xfrm>
                <a:off x="2976313" y="1245097"/>
                <a:ext cx="87248" cy="213050"/>
                <a:chOff x="2592876" y="3253766"/>
                <a:chExt cx="87248" cy="213050"/>
              </a:xfrm>
            </p:grpSpPr>
            <p:cxnSp>
              <p:nvCxnSpPr>
                <p:cNvPr id="155" name="Straight Arrow Connector 154">
                  <a:extLst>
                    <a:ext uri="{FF2B5EF4-FFF2-40B4-BE49-F238E27FC236}">
                      <a16:creationId xmlns:a16="http://schemas.microsoft.com/office/drawing/2014/main" id="{34847B6B-FD2F-4BD0-94E8-A70BA0424F53}"/>
                    </a:ext>
                  </a:extLst>
                </p:cNvPr>
                <p:cNvCxnSpPr>
                  <a:cxnSpLocks/>
                </p:cNvCxnSpPr>
                <p:nvPr/>
              </p:nvCxnSpPr>
              <p:spPr>
                <a:xfrm flipV="1">
                  <a:off x="2592876" y="3253766"/>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56" name="Straight Arrow Connector 155">
                  <a:extLst>
                    <a:ext uri="{FF2B5EF4-FFF2-40B4-BE49-F238E27FC236}">
                      <a16:creationId xmlns:a16="http://schemas.microsoft.com/office/drawing/2014/main" id="{863EBB6B-50CA-4751-B9AD-C2DFAC6D2086}"/>
                    </a:ext>
                  </a:extLst>
                </p:cNvPr>
                <p:cNvCxnSpPr>
                  <a:cxnSpLocks/>
                </p:cNvCxnSpPr>
                <p:nvPr/>
              </p:nvCxnSpPr>
              <p:spPr>
                <a:xfrm>
                  <a:off x="2680124" y="3256202"/>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cxnSp>
            <p:nvCxnSpPr>
              <p:cNvPr id="152" name="Straight Arrow Connector 151">
                <a:extLst>
                  <a:ext uri="{FF2B5EF4-FFF2-40B4-BE49-F238E27FC236}">
                    <a16:creationId xmlns:a16="http://schemas.microsoft.com/office/drawing/2014/main" id="{4E6D35C0-BAB6-4B26-BE8C-BF2C26AC7487}"/>
                  </a:ext>
                </a:extLst>
              </p:cNvPr>
              <p:cNvCxnSpPr>
                <a:cxnSpLocks/>
              </p:cNvCxnSpPr>
              <p:nvPr/>
            </p:nvCxnSpPr>
            <p:spPr>
              <a:xfrm flipV="1">
                <a:off x="3887120" y="1255784"/>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53" name="Straight Arrow Connector 152">
                <a:extLst>
                  <a:ext uri="{FF2B5EF4-FFF2-40B4-BE49-F238E27FC236}">
                    <a16:creationId xmlns:a16="http://schemas.microsoft.com/office/drawing/2014/main" id="{5EF8D563-43C7-4801-9C38-FBE938B8789C}"/>
                  </a:ext>
                </a:extLst>
              </p:cNvPr>
              <p:cNvCxnSpPr>
                <a:cxnSpLocks/>
              </p:cNvCxnSpPr>
              <p:nvPr/>
            </p:nvCxnSpPr>
            <p:spPr>
              <a:xfrm flipV="1">
                <a:off x="4179512" y="1236328"/>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54" name="Straight Arrow Connector 153">
                <a:extLst>
                  <a:ext uri="{FF2B5EF4-FFF2-40B4-BE49-F238E27FC236}">
                    <a16:creationId xmlns:a16="http://schemas.microsoft.com/office/drawing/2014/main" id="{C1782958-AC7E-4564-A5B9-8B8622554FE2}"/>
                  </a:ext>
                </a:extLst>
              </p:cNvPr>
              <p:cNvCxnSpPr>
                <a:cxnSpLocks/>
              </p:cNvCxnSpPr>
              <p:nvPr/>
            </p:nvCxnSpPr>
            <p:spPr>
              <a:xfrm flipV="1">
                <a:off x="4461607" y="1236329"/>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160" name="Group 159">
              <a:extLst>
                <a:ext uri="{FF2B5EF4-FFF2-40B4-BE49-F238E27FC236}">
                  <a16:creationId xmlns:a16="http://schemas.microsoft.com/office/drawing/2014/main" id="{82BBD807-63A7-47F2-A424-9BB5ECB7159A}"/>
                </a:ext>
              </a:extLst>
            </p:cNvPr>
            <p:cNvGrpSpPr/>
            <p:nvPr/>
          </p:nvGrpSpPr>
          <p:grpSpPr>
            <a:xfrm>
              <a:off x="3320554" y="2107483"/>
              <a:ext cx="87248" cy="213050"/>
              <a:chOff x="2592876" y="3253766"/>
              <a:chExt cx="87248" cy="213050"/>
            </a:xfrm>
          </p:grpSpPr>
          <p:cxnSp>
            <p:nvCxnSpPr>
              <p:cNvPr id="161" name="Straight Arrow Connector 160">
                <a:extLst>
                  <a:ext uri="{FF2B5EF4-FFF2-40B4-BE49-F238E27FC236}">
                    <a16:creationId xmlns:a16="http://schemas.microsoft.com/office/drawing/2014/main" id="{70AEE86C-E163-4346-B2C5-549E797AAAF5}"/>
                  </a:ext>
                </a:extLst>
              </p:cNvPr>
              <p:cNvCxnSpPr>
                <a:cxnSpLocks/>
              </p:cNvCxnSpPr>
              <p:nvPr/>
            </p:nvCxnSpPr>
            <p:spPr>
              <a:xfrm flipV="1">
                <a:off x="2592876" y="3253766"/>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62" name="Straight Arrow Connector 161">
                <a:extLst>
                  <a:ext uri="{FF2B5EF4-FFF2-40B4-BE49-F238E27FC236}">
                    <a16:creationId xmlns:a16="http://schemas.microsoft.com/office/drawing/2014/main" id="{AC89BF51-EBA9-489F-BD17-D7DF70FAFA87}"/>
                  </a:ext>
                </a:extLst>
              </p:cNvPr>
              <p:cNvCxnSpPr>
                <a:cxnSpLocks/>
              </p:cNvCxnSpPr>
              <p:nvPr/>
            </p:nvCxnSpPr>
            <p:spPr>
              <a:xfrm>
                <a:off x="2680124" y="3256202"/>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163" name="Group 162">
              <a:extLst>
                <a:ext uri="{FF2B5EF4-FFF2-40B4-BE49-F238E27FC236}">
                  <a16:creationId xmlns:a16="http://schemas.microsoft.com/office/drawing/2014/main" id="{A4F4CB15-91E7-402C-9F1B-86EED1229A84}"/>
                </a:ext>
              </a:extLst>
            </p:cNvPr>
            <p:cNvGrpSpPr/>
            <p:nvPr/>
          </p:nvGrpSpPr>
          <p:grpSpPr>
            <a:xfrm>
              <a:off x="3579245" y="2104243"/>
              <a:ext cx="87248" cy="213050"/>
              <a:chOff x="2592876" y="3253766"/>
              <a:chExt cx="87248" cy="213050"/>
            </a:xfrm>
          </p:grpSpPr>
          <p:cxnSp>
            <p:nvCxnSpPr>
              <p:cNvPr id="164" name="Straight Arrow Connector 163">
                <a:extLst>
                  <a:ext uri="{FF2B5EF4-FFF2-40B4-BE49-F238E27FC236}">
                    <a16:creationId xmlns:a16="http://schemas.microsoft.com/office/drawing/2014/main" id="{759AE536-21FE-418E-A469-68109405C05B}"/>
                  </a:ext>
                </a:extLst>
              </p:cNvPr>
              <p:cNvCxnSpPr>
                <a:cxnSpLocks/>
              </p:cNvCxnSpPr>
              <p:nvPr/>
            </p:nvCxnSpPr>
            <p:spPr>
              <a:xfrm flipV="1">
                <a:off x="2592876" y="3253766"/>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65" name="Straight Arrow Connector 164">
                <a:extLst>
                  <a:ext uri="{FF2B5EF4-FFF2-40B4-BE49-F238E27FC236}">
                    <a16:creationId xmlns:a16="http://schemas.microsoft.com/office/drawing/2014/main" id="{7F5EF1EB-E408-4380-988B-C8FBBB9A23EF}"/>
                  </a:ext>
                </a:extLst>
              </p:cNvPr>
              <p:cNvCxnSpPr>
                <a:cxnSpLocks/>
              </p:cNvCxnSpPr>
              <p:nvPr/>
            </p:nvCxnSpPr>
            <p:spPr>
              <a:xfrm>
                <a:off x="2680124" y="3256202"/>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166" name="Group 165">
              <a:extLst>
                <a:ext uri="{FF2B5EF4-FFF2-40B4-BE49-F238E27FC236}">
                  <a16:creationId xmlns:a16="http://schemas.microsoft.com/office/drawing/2014/main" id="{B63356FF-B526-4C65-B293-BB741FCB49B5}"/>
                </a:ext>
              </a:extLst>
            </p:cNvPr>
            <p:cNvGrpSpPr/>
            <p:nvPr/>
          </p:nvGrpSpPr>
          <p:grpSpPr>
            <a:xfrm>
              <a:off x="2836153" y="2571145"/>
              <a:ext cx="1755322" cy="265108"/>
              <a:chOff x="2878607" y="1219371"/>
              <a:chExt cx="1755322" cy="265108"/>
            </a:xfrm>
          </p:grpSpPr>
          <p:sp>
            <p:nvSpPr>
              <p:cNvPr id="167" name="Rectangle 166">
                <a:extLst>
                  <a:ext uri="{FF2B5EF4-FFF2-40B4-BE49-F238E27FC236}">
                    <a16:creationId xmlns:a16="http://schemas.microsoft.com/office/drawing/2014/main" id="{90156885-99A9-4DBB-A94C-0690D5BAB292}"/>
                  </a:ext>
                </a:extLst>
              </p:cNvPr>
              <p:cNvSpPr>
                <a:spLocks noChangeAspect="1"/>
              </p:cNvSpPr>
              <p:nvPr/>
            </p:nvSpPr>
            <p:spPr>
              <a:xfrm>
                <a:off x="2878607" y="1219372"/>
                <a:ext cx="271032" cy="264503"/>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grpSp>
            <p:nvGrpSpPr>
              <p:cNvPr id="168" name="Group 167">
                <a:extLst>
                  <a:ext uri="{FF2B5EF4-FFF2-40B4-BE49-F238E27FC236}">
                    <a16:creationId xmlns:a16="http://schemas.microsoft.com/office/drawing/2014/main" id="{C78B5F83-99C9-45EF-94EE-419D5347FE08}"/>
                  </a:ext>
                </a:extLst>
              </p:cNvPr>
              <p:cNvGrpSpPr/>
              <p:nvPr/>
            </p:nvGrpSpPr>
            <p:grpSpPr>
              <a:xfrm>
                <a:off x="3281757" y="1219372"/>
                <a:ext cx="811943" cy="265106"/>
                <a:chOff x="7989116" y="2383686"/>
                <a:chExt cx="764786" cy="253180"/>
              </a:xfrm>
            </p:grpSpPr>
            <p:sp>
              <p:nvSpPr>
                <p:cNvPr id="179" name="Rectangle 178">
                  <a:extLst>
                    <a:ext uri="{FF2B5EF4-FFF2-40B4-BE49-F238E27FC236}">
                      <a16:creationId xmlns:a16="http://schemas.microsoft.com/office/drawing/2014/main" id="{3E8AE2B9-5BC9-449B-A0D6-C79D91FBC161}"/>
                    </a:ext>
                  </a:extLst>
                </p:cNvPr>
                <p:cNvSpPr>
                  <a:spLocks noChangeAspect="1"/>
                </p:cNvSpPr>
                <p:nvPr/>
              </p:nvSpPr>
              <p:spPr>
                <a:xfrm>
                  <a:off x="7989116"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sp>
              <p:nvSpPr>
                <p:cNvPr id="180" name="Rectangle 179">
                  <a:extLst>
                    <a:ext uri="{FF2B5EF4-FFF2-40B4-BE49-F238E27FC236}">
                      <a16:creationId xmlns:a16="http://schemas.microsoft.com/office/drawing/2014/main" id="{362BD74C-ED2C-4C5B-BB32-FC1AA6AFD7F7}"/>
                    </a:ext>
                  </a:extLst>
                </p:cNvPr>
                <p:cNvSpPr>
                  <a:spLocks noChangeAspect="1"/>
                </p:cNvSpPr>
                <p:nvPr/>
              </p:nvSpPr>
              <p:spPr>
                <a:xfrm>
                  <a:off x="8244407" y="2384262"/>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sp>
              <p:nvSpPr>
                <p:cNvPr id="181" name="Rectangle 180">
                  <a:extLst>
                    <a:ext uri="{FF2B5EF4-FFF2-40B4-BE49-F238E27FC236}">
                      <a16:creationId xmlns:a16="http://schemas.microsoft.com/office/drawing/2014/main" id="{5124F3F1-709B-4013-8DF2-694E2524FFBC}"/>
                    </a:ext>
                  </a:extLst>
                </p:cNvPr>
                <p:cNvSpPr>
                  <a:spLocks noChangeAspect="1"/>
                </p:cNvSpPr>
                <p:nvPr/>
              </p:nvSpPr>
              <p:spPr>
                <a:xfrm>
                  <a:off x="8498611"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grpSp>
          <p:sp>
            <p:nvSpPr>
              <p:cNvPr id="169" name="Rectangle 168">
                <a:extLst>
                  <a:ext uri="{FF2B5EF4-FFF2-40B4-BE49-F238E27FC236}">
                    <a16:creationId xmlns:a16="http://schemas.microsoft.com/office/drawing/2014/main" id="{2EAB708E-9F96-41F4-8405-E1DD5EFC1951}"/>
                  </a:ext>
                </a:extLst>
              </p:cNvPr>
              <p:cNvSpPr>
                <a:spLocks noChangeAspect="1"/>
              </p:cNvSpPr>
              <p:nvPr/>
            </p:nvSpPr>
            <p:spPr>
              <a:xfrm>
                <a:off x="4093359" y="1219976"/>
                <a:ext cx="271032" cy="264503"/>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sp>
            <p:nvSpPr>
              <p:cNvPr id="170" name="Rectangle 169">
                <a:extLst>
                  <a:ext uri="{FF2B5EF4-FFF2-40B4-BE49-F238E27FC236}">
                    <a16:creationId xmlns:a16="http://schemas.microsoft.com/office/drawing/2014/main" id="{C569C3E7-2657-4C94-AD6B-680229C7CA4F}"/>
                  </a:ext>
                </a:extLst>
              </p:cNvPr>
              <p:cNvSpPr>
                <a:spLocks noChangeAspect="1"/>
              </p:cNvSpPr>
              <p:nvPr/>
            </p:nvSpPr>
            <p:spPr>
              <a:xfrm>
                <a:off x="4362897" y="1219371"/>
                <a:ext cx="271032" cy="264503"/>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grpSp>
            <p:nvGrpSpPr>
              <p:cNvPr id="171" name="Group 170">
                <a:extLst>
                  <a:ext uri="{FF2B5EF4-FFF2-40B4-BE49-F238E27FC236}">
                    <a16:creationId xmlns:a16="http://schemas.microsoft.com/office/drawing/2014/main" id="{59947612-3F03-4BFF-9B62-8BE82FB2F4EE}"/>
                  </a:ext>
                </a:extLst>
              </p:cNvPr>
              <p:cNvGrpSpPr/>
              <p:nvPr/>
            </p:nvGrpSpPr>
            <p:grpSpPr>
              <a:xfrm>
                <a:off x="2976313" y="1245097"/>
                <a:ext cx="87248" cy="213050"/>
                <a:chOff x="2592876" y="3253766"/>
                <a:chExt cx="87248" cy="213050"/>
              </a:xfrm>
            </p:grpSpPr>
            <p:cxnSp>
              <p:nvCxnSpPr>
                <p:cNvPr id="177" name="Straight Arrow Connector 176">
                  <a:extLst>
                    <a:ext uri="{FF2B5EF4-FFF2-40B4-BE49-F238E27FC236}">
                      <a16:creationId xmlns:a16="http://schemas.microsoft.com/office/drawing/2014/main" id="{9C38A676-8BE3-4335-8A2D-2D305CB5DB8F}"/>
                    </a:ext>
                  </a:extLst>
                </p:cNvPr>
                <p:cNvCxnSpPr>
                  <a:cxnSpLocks/>
                </p:cNvCxnSpPr>
                <p:nvPr/>
              </p:nvCxnSpPr>
              <p:spPr>
                <a:xfrm flipV="1">
                  <a:off x="2592876" y="3253766"/>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78" name="Straight Arrow Connector 177">
                  <a:extLst>
                    <a:ext uri="{FF2B5EF4-FFF2-40B4-BE49-F238E27FC236}">
                      <a16:creationId xmlns:a16="http://schemas.microsoft.com/office/drawing/2014/main" id="{F18D1570-E331-44E0-899E-C99E0039C75E}"/>
                    </a:ext>
                  </a:extLst>
                </p:cNvPr>
                <p:cNvCxnSpPr>
                  <a:cxnSpLocks/>
                </p:cNvCxnSpPr>
                <p:nvPr/>
              </p:nvCxnSpPr>
              <p:spPr>
                <a:xfrm>
                  <a:off x="2680124" y="3256202"/>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cxnSp>
            <p:nvCxnSpPr>
              <p:cNvPr id="175" name="Straight Arrow Connector 174">
                <a:extLst>
                  <a:ext uri="{FF2B5EF4-FFF2-40B4-BE49-F238E27FC236}">
                    <a16:creationId xmlns:a16="http://schemas.microsoft.com/office/drawing/2014/main" id="{A078D9AA-ECF3-4416-8BCA-3641749A02F4}"/>
                  </a:ext>
                </a:extLst>
              </p:cNvPr>
              <p:cNvCxnSpPr>
                <a:cxnSpLocks/>
              </p:cNvCxnSpPr>
              <p:nvPr/>
            </p:nvCxnSpPr>
            <p:spPr>
              <a:xfrm flipV="1">
                <a:off x="4179512" y="1236328"/>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76" name="Straight Arrow Connector 175">
                <a:extLst>
                  <a:ext uri="{FF2B5EF4-FFF2-40B4-BE49-F238E27FC236}">
                    <a16:creationId xmlns:a16="http://schemas.microsoft.com/office/drawing/2014/main" id="{7C3FC29F-7947-4727-8700-7813EFADDCD9}"/>
                  </a:ext>
                </a:extLst>
              </p:cNvPr>
              <p:cNvCxnSpPr>
                <a:cxnSpLocks/>
              </p:cNvCxnSpPr>
              <p:nvPr/>
            </p:nvCxnSpPr>
            <p:spPr>
              <a:xfrm flipV="1">
                <a:off x="4461607" y="1236329"/>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182" name="Group 181">
              <a:extLst>
                <a:ext uri="{FF2B5EF4-FFF2-40B4-BE49-F238E27FC236}">
                  <a16:creationId xmlns:a16="http://schemas.microsoft.com/office/drawing/2014/main" id="{0893E832-D911-4781-9C6C-898FF3313B09}"/>
                </a:ext>
              </a:extLst>
            </p:cNvPr>
            <p:cNvGrpSpPr/>
            <p:nvPr/>
          </p:nvGrpSpPr>
          <p:grpSpPr>
            <a:xfrm>
              <a:off x="2836153" y="2994770"/>
              <a:ext cx="1755322" cy="265108"/>
              <a:chOff x="2878607" y="1219371"/>
              <a:chExt cx="1755322" cy="265108"/>
            </a:xfrm>
          </p:grpSpPr>
          <p:sp>
            <p:nvSpPr>
              <p:cNvPr id="183" name="Rectangle 182">
                <a:extLst>
                  <a:ext uri="{FF2B5EF4-FFF2-40B4-BE49-F238E27FC236}">
                    <a16:creationId xmlns:a16="http://schemas.microsoft.com/office/drawing/2014/main" id="{36D9D42C-8D1F-40A2-A26B-5D593794ED6A}"/>
                  </a:ext>
                </a:extLst>
              </p:cNvPr>
              <p:cNvSpPr>
                <a:spLocks noChangeAspect="1"/>
              </p:cNvSpPr>
              <p:nvPr/>
            </p:nvSpPr>
            <p:spPr>
              <a:xfrm>
                <a:off x="2878607" y="1219372"/>
                <a:ext cx="271032" cy="264503"/>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grpSp>
            <p:nvGrpSpPr>
              <p:cNvPr id="184" name="Group 183">
                <a:extLst>
                  <a:ext uri="{FF2B5EF4-FFF2-40B4-BE49-F238E27FC236}">
                    <a16:creationId xmlns:a16="http://schemas.microsoft.com/office/drawing/2014/main" id="{22B38C56-A994-44D2-89CC-BDD0444F8D86}"/>
                  </a:ext>
                </a:extLst>
              </p:cNvPr>
              <p:cNvGrpSpPr/>
              <p:nvPr/>
            </p:nvGrpSpPr>
            <p:grpSpPr>
              <a:xfrm>
                <a:off x="3281757" y="1219372"/>
                <a:ext cx="811943" cy="265106"/>
                <a:chOff x="7989116" y="2383686"/>
                <a:chExt cx="764786" cy="253180"/>
              </a:xfrm>
            </p:grpSpPr>
            <p:sp>
              <p:nvSpPr>
                <p:cNvPr id="195" name="Rectangle 194">
                  <a:extLst>
                    <a:ext uri="{FF2B5EF4-FFF2-40B4-BE49-F238E27FC236}">
                      <a16:creationId xmlns:a16="http://schemas.microsoft.com/office/drawing/2014/main" id="{CB49765A-F211-4FF2-AE12-959E53636C1C}"/>
                    </a:ext>
                  </a:extLst>
                </p:cNvPr>
                <p:cNvSpPr>
                  <a:spLocks noChangeAspect="1"/>
                </p:cNvSpPr>
                <p:nvPr/>
              </p:nvSpPr>
              <p:spPr>
                <a:xfrm>
                  <a:off x="7989116"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sp>
              <p:nvSpPr>
                <p:cNvPr id="196" name="Rectangle 195">
                  <a:extLst>
                    <a:ext uri="{FF2B5EF4-FFF2-40B4-BE49-F238E27FC236}">
                      <a16:creationId xmlns:a16="http://schemas.microsoft.com/office/drawing/2014/main" id="{3EEA1CF0-2245-4345-B461-CF59413500AD}"/>
                    </a:ext>
                  </a:extLst>
                </p:cNvPr>
                <p:cNvSpPr>
                  <a:spLocks noChangeAspect="1"/>
                </p:cNvSpPr>
                <p:nvPr/>
              </p:nvSpPr>
              <p:spPr>
                <a:xfrm>
                  <a:off x="8244407" y="2384262"/>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sp>
              <p:nvSpPr>
                <p:cNvPr id="197" name="Rectangle 196">
                  <a:extLst>
                    <a:ext uri="{FF2B5EF4-FFF2-40B4-BE49-F238E27FC236}">
                      <a16:creationId xmlns:a16="http://schemas.microsoft.com/office/drawing/2014/main" id="{371C94D1-02A0-4A97-908E-0AE76295D469}"/>
                    </a:ext>
                  </a:extLst>
                </p:cNvPr>
                <p:cNvSpPr>
                  <a:spLocks noChangeAspect="1"/>
                </p:cNvSpPr>
                <p:nvPr/>
              </p:nvSpPr>
              <p:spPr>
                <a:xfrm>
                  <a:off x="8498611"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grpSp>
          <p:sp>
            <p:nvSpPr>
              <p:cNvPr id="185" name="Rectangle 184">
                <a:extLst>
                  <a:ext uri="{FF2B5EF4-FFF2-40B4-BE49-F238E27FC236}">
                    <a16:creationId xmlns:a16="http://schemas.microsoft.com/office/drawing/2014/main" id="{6C4AB8DC-5BB9-4439-966C-07DFFB7081DD}"/>
                  </a:ext>
                </a:extLst>
              </p:cNvPr>
              <p:cNvSpPr>
                <a:spLocks noChangeAspect="1"/>
              </p:cNvSpPr>
              <p:nvPr/>
            </p:nvSpPr>
            <p:spPr>
              <a:xfrm>
                <a:off x="4093359" y="1219976"/>
                <a:ext cx="271032" cy="264503"/>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sp>
            <p:nvSpPr>
              <p:cNvPr id="186" name="Rectangle 185">
                <a:extLst>
                  <a:ext uri="{FF2B5EF4-FFF2-40B4-BE49-F238E27FC236}">
                    <a16:creationId xmlns:a16="http://schemas.microsoft.com/office/drawing/2014/main" id="{325BCA63-3D0B-4C9E-B59E-A39CDEB1FB13}"/>
                  </a:ext>
                </a:extLst>
              </p:cNvPr>
              <p:cNvSpPr>
                <a:spLocks noChangeAspect="1"/>
              </p:cNvSpPr>
              <p:nvPr/>
            </p:nvSpPr>
            <p:spPr>
              <a:xfrm>
                <a:off x="4362897" y="1219371"/>
                <a:ext cx="271032" cy="264503"/>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grpSp>
            <p:nvGrpSpPr>
              <p:cNvPr id="187" name="Group 186">
                <a:extLst>
                  <a:ext uri="{FF2B5EF4-FFF2-40B4-BE49-F238E27FC236}">
                    <a16:creationId xmlns:a16="http://schemas.microsoft.com/office/drawing/2014/main" id="{45D4782C-FDF7-4CF3-BE74-224AFE97CC53}"/>
                  </a:ext>
                </a:extLst>
              </p:cNvPr>
              <p:cNvGrpSpPr/>
              <p:nvPr/>
            </p:nvGrpSpPr>
            <p:grpSpPr>
              <a:xfrm>
                <a:off x="2976313" y="1245097"/>
                <a:ext cx="87248" cy="213050"/>
                <a:chOff x="2592876" y="3253766"/>
                <a:chExt cx="87248" cy="213050"/>
              </a:xfrm>
            </p:grpSpPr>
            <p:cxnSp>
              <p:nvCxnSpPr>
                <p:cNvPr id="193" name="Straight Arrow Connector 192">
                  <a:extLst>
                    <a:ext uri="{FF2B5EF4-FFF2-40B4-BE49-F238E27FC236}">
                      <a16:creationId xmlns:a16="http://schemas.microsoft.com/office/drawing/2014/main" id="{47BE119A-7B80-4841-A54A-74722F366566}"/>
                    </a:ext>
                  </a:extLst>
                </p:cNvPr>
                <p:cNvCxnSpPr>
                  <a:cxnSpLocks/>
                </p:cNvCxnSpPr>
                <p:nvPr/>
              </p:nvCxnSpPr>
              <p:spPr>
                <a:xfrm flipV="1">
                  <a:off x="2592876" y="3253766"/>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94" name="Straight Arrow Connector 193">
                  <a:extLst>
                    <a:ext uri="{FF2B5EF4-FFF2-40B4-BE49-F238E27FC236}">
                      <a16:creationId xmlns:a16="http://schemas.microsoft.com/office/drawing/2014/main" id="{7EDFC0EC-0887-444F-95DE-E4AC8F3C01D6}"/>
                    </a:ext>
                  </a:extLst>
                </p:cNvPr>
                <p:cNvCxnSpPr>
                  <a:cxnSpLocks/>
                </p:cNvCxnSpPr>
                <p:nvPr/>
              </p:nvCxnSpPr>
              <p:spPr>
                <a:xfrm>
                  <a:off x="2680124" y="3256202"/>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cxnSp>
            <p:nvCxnSpPr>
              <p:cNvPr id="192" name="Straight Arrow Connector 191">
                <a:extLst>
                  <a:ext uri="{FF2B5EF4-FFF2-40B4-BE49-F238E27FC236}">
                    <a16:creationId xmlns:a16="http://schemas.microsoft.com/office/drawing/2014/main" id="{3CFE8CFE-C9FF-4B28-937B-6F29278F8F57}"/>
                  </a:ext>
                </a:extLst>
              </p:cNvPr>
              <p:cNvCxnSpPr>
                <a:cxnSpLocks/>
              </p:cNvCxnSpPr>
              <p:nvPr/>
            </p:nvCxnSpPr>
            <p:spPr>
              <a:xfrm flipV="1">
                <a:off x="4461607" y="1236329"/>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198" name="Group 197">
              <a:extLst>
                <a:ext uri="{FF2B5EF4-FFF2-40B4-BE49-F238E27FC236}">
                  <a16:creationId xmlns:a16="http://schemas.microsoft.com/office/drawing/2014/main" id="{79E7A248-D9FB-4666-9133-64851EFE8124}"/>
                </a:ext>
              </a:extLst>
            </p:cNvPr>
            <p:cNvGrpSpPr/>
            <p:nvPr/>
          </p:nvGrpSpPr>
          <p:grpSpPr>
            <a:xfrm>
              <a:off x="2828510" y="3429000"/>
              <a:ext cx="1755322" cy="265108"/>
              <a:chOff x="2878607" y="1219371"/>
              <a:chExt cx="1755322" cy="265108"/>
            </a:xfrm>
          </p:grpSpPr>
          <p:sp>
            <p:nvSpPr>
              <p:cNvPr id="199" name="Rectangle 198">
                <a:extLst>
                  <a:ext uri="{FF2B5EF4-FFF2-40B4-BE49-F238E27FC236}">
                    <a16:creationId xmlns:a16="http://schemas.microsoft.com/office/drawing/2014/main" id="{586B3617-9819-47E9-8B2E-85500F7D1F78}"/>
                  </a:ext>
                </a:extLst>
              </p:cNvPr>
              <p:cNvSpPr>
                <a:spLocks noChangeAspect="1"/>
              </p:cNvSpPr>
              <p:nvPr/>
            </p:nvSpPr>
            <p:spPr>
              <a:xfrm>
                <a:off x="2878607" y="1219372"/>
                <a:ext cx="271032" cy="264503"/>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grpSp>
            <p:nvGrpSpPr>
              <p:cNvPr id="200" name="Group 199">
                <a:extLst>
                  <a:ext uri="{FF2B5EF4-FFF2-40B4-BE49-F238E27FC236}">
                    <a16:creationId xmlns:a16="http://schemas.microsoft.com/office/drawing/2014/main" id="{36F50B77-3545-4BFD-A2E9-17D24C0037D6}"/>
                  </a:ext>
                </a:extLst>
              </p:cNvPr>
              <p:cNvGrpSpPr/>
              <p:nvPr/>
            </p:nvGrpSpPr>
            <p:grpSpPr>
              <a:xfrm>
                <a:off x="3281757" y="1219372"/>
                <a:ext cx="811943" cy="265106"/>
                <a:chOff x="7989116" y="2383686"/>
                <a:chExt cx="764786" cy="253180"/>
              </a:xfrm>
            </p:grpSpPr>
            <p:sp>
              <p:nvSpPr>
                <p:cNvPr id="211" name="Rectangle 210">
                  <a:extLst>
                    <a:ext uri="{FF2B5EF4-FFF2-40B4-BE49-F238E27FC236}">
                      <a16:creationId xmlns:a16="http://schemas.microsoft.com/office/drawing/2014/main" id="{ECBB7461-D8CF-42C9-BEE7-5AA0DFB823A3}"/>
                    </a:ext>
                  </a:extLst>
                </p:cNvPr>
                <p:cNvSpPr>
                  <a:spLocks noChangeAspect="1"/>
                </p:cNvSpPr>
                <p:nvPr/>
              </p:nvSpPr>
              <p:spPr>
                <a:xfrm>
                  <a:off x="7989116"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sp>
              <p:nvSpPr>
                <p:cNvPr id="212" name="Rectangle 211">
                  <a:extLst>
                    <a:ext uri="{FF2B5EF4-FFF2-40B4-BE49-F238E27FC236}">
                      <a16:creationId xmlns:a16="http://schemas.microsoft.com/office/drawing/2014/main" id="{E02C97EE-5E46-47BA-88DA-A712D7B1C1F5}"/>
                    </a:ext>
                  </a:extLst>
                </p:cNvPr>
                <p:cNvSpPr>
                  <a:spLocks noChangeAspect="1"/>
                </p:cNvSpPr>
                <p:nvPr/>
              </p:nvSpPr>
              <p:spPr>
                <a:xfrm>
                  <a:off x="8244407" y="2384262"/>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sp>
              <p:nvSpPr>
                <p:cNvPr id="213" name="Rectangle 212">
                  <a:extLst>
                    <a:ext uri="{FF2B5EF4-FFF2-40B4-BE49-F238E27FC236}">
                      <a16:creationId xmlns:a16="http://schemas.microsoft.com/office/drawing/2014/main" id="{7EC39626-F362-488F-ABA0-A102F11C5896}"/>
                    </a:ext>
                  </a:extLst>
                </p:cNvPr>
                <p:cNvSpPr>
                  <a:spLocks noChangeAspect="1"/>
                </p:cNvSpPr>
                <p:nvPr/>
              </p:nvSpPr>
              <p:spPr>
                <a:xfrm>
                  <a:off x="8498611"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grpSp>
          <p:sp>
            <p:nvSpPr>
              <p:cNvPr id="201" name="Rectangle 200">
                <a:extLst>
                  <a:ext uri="{FF2B5EF4-FFF2-40B4-BE49-F238E27FC236}">
                    <a16:creationId xmlns:a16="http://schemas.microsoft.com/office/drawing/2014/main" id="{187FFB12-6CCF-4CAF-8336-A98F227D2FDD}"/>
                  </a:ext>
                </a:extLst>
              </p:cNvPr>
              <p:cNvSpPr>
                <a:spLocks noChangeAspect="1"/>
              </p:cNvSpPr>
              <p:nvPr/>
            </p:nvSpPr>
            <p:spPr>
              <a:xfrm>
                <a:off x="4093359" y="1219976"/>
                <a:ext cx="271032" cy="264503"/>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sp>
            <p:nvSpPr>
              <p:cNvPr id="202" name="Rectangle 201">
                <a:extLst>
                  <a:ext uri="{FF2B5EF4-FFF2-40B4-BE49-F238E27FC236}">
                    <a16:creationId xmlns:a16="http://schemas.microsoft.com/office/drawing/2014/main" id="{B5D4CD53-C14F-4BAA-B260-4B42E4BD6457}"/>
                  </a:ext>
                </a:extLst>
              </p:cNvPr>
              <p:cNvSpPr>
                <a:spLocks noChangeAspect="1"/>
              </p:cNvSpPr>
              <p:nvPr/>
            </p:nvSpPr>
            <p:spPr>
              <a:xfrm>
                <a:off x="4362897" y="1219371"/>
                <a:ext cx="271032" cy="264503"/>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cxnSp>
            <p:nvCxnSpPr>
              <p:cNvPr id="209" name="Straight Arrow Connector 208">
                <a:extLst>
                  <a:ext uri="{FF2B5EF4-FFF2-40B4-BE49-F238E27FC236}">
                    <a16:creationId xmlns:a16="http://schemas.microsoft.com/office/drawing/2014/main" id="{5936FA2F-7EEE-4598-BCA1-E084472A21B5}"/>
                  </a:ext>
                </a:extLst>
              </p:cNvPr>
              <p:cNvCxnSpPr>
                <a:cxnSpLocks/>
              </p:cNvCxnSpPr>
              <p:nvPr/>
            </p:nvCxnSpPr>
            <p:spPr>
              <a:xfrm flipV="1">
                <a:off x="2976313" y="1245097"/>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214" name="Group 213">
              <a:extLst>
                <a:ext uri="{FF2B5EF4-FFF2-40B4-BE49-F238E27FC236}">
                  <a16:creationId xmlns:a16="http://schemas.microsoft.com/office/drawing/2014/main" id="{25DC9356-6017-44CC-BDAD-81645C59C056}"/>
                </a:ext>
              </a:extLst>
            </p:cNvPr>
            <p:cNvGrpSpPr/>
            <p:nvPr/>
          </p:nvGrpSpPr>
          <p:grpSpPr>
            <a:xfrm>
              <a:off x="2816654" y="4300852"/>
              <a:ext cx="1755322" cy="265108"/>
              <a:chOff x="2878607" y="1219371"/>
              <a:chExt cx="1755322" cy="265108"/>
            </a:xfrm>
          </p:grpSpPr>
          <p:sp>
            <p:nvSpPr>
              <p:cNvPr id="215" name="Rectangle 214">
                <a:extLst>
                  <a:ext uri="{FF2B5EF4-FFF2-40B4-BE49-F238E27FC236}">
                    <a16:creationId xmlns:a16="http://schemas.microsoft.com/office/drawing/2014/main" id="{968C783C-C44C-46F2-B41C-D0C971C8F7B1}"/>
                  </a:ext>
                </a:extLst>
              </p:cNvPr>
              <p:cNvSpPr>
                <a:spLocks noChangeAspect="1"/>
              </p:cNvSpPr>
              <p:nvPr/>
            </p:nvSpPr>
            <p:spPr>
              <a:xfrm>
                <a:off x="2878607" y="1219372"/>
                <a:ext cx="271032" cy="264503"/>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grpSp>
            <p:nvGrpSpPr>
              <p:cNvPr id="216" name="Group 215">
                <a:extLst>
                  <a:ext uri="{FF2B5EF4-FFF2-40B4-BE49-F238E27FC236}">
                    <a16:creationId xmlns:a16="http://schemas.microsoft.com/office/drawing/2014/main" id="{B576D211-73FA-49D8-BCCC-B9ACF36E43E0}"/>
                  </a:ext>
                </a:extLst>
              </p:cNvPr>
              <p:cNvGrpSpPr/>
              <p:nvPr/>
            </p:nvGrpSpPr>
            <p:grpSpPr>
              <a:xfrm>
                <a:off x="3281757" y="1219372"/>
                <a:ext cx="811943" cy="265106"/>
                <a:chOff x="7989116" y="2383686"/>
                <a:chExt cx="764786" cy="253180"/>
              </a:xfrm>
            </p:grpSpPr>
            <p:sp>
              <p:nvSpPr>
                <p:cNvPr id="227" name="Rectangle 226">
                  <a:extLst>
                    <a:ext uri="{FF2B5EF4-FFF2-40B4-BE49-F238E27FC236}">
                      <a16:creationId xmlns:a16="http://schemas.microsoft.com/office/drawing/2014/main" id="{57F73A3F-EE06-4E28-B465-9AC14E1CFB0E}"/>
                    </a:ext>
                  </a:extLst>
                </p:cNvPr>
                <p:cNvSpPr>
                  <a:spLocks noChangeAspect="1"/>
                </p:cNvSpPr>
                <p:nvPr/>
              </p:nvSpPr>
              <p:spPr>
                <a:xfrm>
                  <a:off x="7989116"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sp>
              <p:nvSpPr>
                <p:cNvPr id="228" name="Rectangle 227">
                  <a:extLst>
                    <a:ext uri="{FF2B5EF4-FFF2-40B4-BE49-F238E27FC236}">
                      <a16:creationId xmlns:a16="http://schemas.microsoft.com/office/drawing/2014/main" id="{AFE8C0C3-C37E-43C1-BE4A-A73FC0688F57}"/>
                    </a:ext>
                  </a:extLst>
                </p:cNvPr>
                <p:cNvSpPr>
                  <a:spLocks noChangeAspect="1"/>
                </p:cNvSpPr>
                <p:nvPr/>
              </p:nvSpPr>
              <p:spPr>
                <a:xfrm>
                  <a:off x="8244407" y="2384262"/>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sp>
              <p:nvSpPr>
                <p:cNvPr id="229" name="Rectangle 228">
                  <a:extLst>
                    <a:ext uri="{FF2B5EF4-FFF2-40B4-BE49-F238E27FC236}">
                      <a16:creationId xmlns:a16="http://schemas.microsoft.com/office/drawing/2014/main" id="{29F62F26-0DE5-49DB-BB26-3B88F7F25C17}"/>
                    </a:ext>
                  </a:extLst>
                </p:cNvPr>
                <p:cNvSpPr>
                  <a:spLocks noChangeAspect="1"/>
                </p:cNvSpPr>
                <p:nvPr/>
              </p:nvSpPr>
              <p:spPr>
                <a:xfrm>
                  <a:off x="8498611"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grpSp>
          <p:sp>
            <p:nvSpPr>
              <p:cNvPr id="217" name="Rectangle 216">
                <a:extLst>
                  <a:ext uri="{FF2B5EF4-FFF2-40B4-BE49-F238E27FC236}">
                    <a16:creationId xmlns:a16="http://schemas.microsoft.com/office/drawing/2014/main" id="{355DAB1F-294D-4C2D-9FB4-D03574FC3153}"/>
                  </a:ext>
                </a:extLst>
              </p:cNvPr>
              <p:cNvSpPr>
                <a:spLocks noChangeAspect="1"/>
              </p:cNvSpPr>
              <p:nvPr/>
            </p:nvSpPr>
            <p:spPr>
              <a:xfrm>
                <a:off x="4093359" y="1219976"/>
                <a:ext cx="271032" cy="264503"/>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sp>
            <p:nvSpPr>
              <p:cNvPr id="218" name="Rectangle 217">
                <a:extLst>
                  <a:ext uri="{FF2B5EF4-FFF2-40B4-BE49-F238E27FC236}">
                    <a16:creationId xmlns:a16="http://schemas.microsoft.com/office/drawing/2014/main" id="{BB1AEA84-8F0D-4410-87C1-92CCE668F69E}"/>
                  </a:ext>
                </a:extLst>
              </p:cNvPr>
              <p:cNvSpPr>
                <a:spLocks noChangeAspect="1"/>
              </p:cNvSpPr>
              <p:nvPr/>
            </p:nvSpPr>
            <p:spPr>
              <a:xfrm>
                <a:off x="4362897" y="1219371"/>
                <a:ext cx="271032" cy="264503"/>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grpSp>
            <p:nvGrpSpPr>
              <p:cNvPr id="219" name="Group 218">
                <a:extLst>
                  <a:ext uri="{FF2B5EF4-FFF2-40B4-BE49-F238E27FC236}">
                    <a16:creationId xmlns:a16="http://schemas.microsoft.com/office/drawing/2014/main" id="{DC080D44-C9C4-474A-B8DF-64ACD49E6032}"/>
                  </a:ext>
                </a:extLst>
              </p:cNvPr>
              <p:cNvGrpSpPr/>
              <p:nvPr/>
            </p:nvGrpSpPr>
            <p:grpSpPr>
              <a:xfrm>
                <a:off x="2976313" y="1245097"/>
                <a:ext cx="87248" cy="213050"/>
                <a:chOff x="2592876" y="3253766"/>
                <a:chExt cx="87248" cy="213050"/>
              </a:xfrm>
            </p:grpSpPr>
            <p:cxnSp>
              <p:nvCxnSpPr>
                <p:cNvPr id="225" name="Straight Arrow Connector 224">
                  <a:extLst>
                    <a:ext uri="{FF2B5EF4-FFF2-40B4-BE49-F238E27FC236}">
                      <a16:creationId xmlns:a16="http://schemas.microsoft.com/office/drawing/2014/main" id="{CB2C4415-0A00-4BA7-A7C7-985DAF801494}"/>
                    </a:ext>
                  </a:extLst>
                </p:cNvPr>
                <p:cNvCxnSpPr>
                  <a:cxnSpLocks/>
                </p:cNvCxnSpPr>
                <p:nvPr/>
              </p:nvCxnSpPr>
              <p:spPr>
                <a:xfrm flipV="1">
                  <a:off x="2592876" y="3253766"/>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26" name="Straight Arrow Connector 225">
                  <a:extLst>
                    <a:ext uri="{FF2B5EF4-FFF2-40B4-BE49-F238E27FC236}">
                      <a16:creationId xmlns:a16="http://schemas.microsoft.com/office/drawing/2014/main" id="{1BA9DF6D-E943-4142-9DE5-AC2F9C56D5E5}"/>
                    </a:ext>
                  </a:extLst>
                </p:cNvPr>
                <p:cNvCxnSpPr>
                  <a:cxnSpLocks/>
                </p:cNvCxnSpPr>
                <p:nvPr/>
              </p:nvCxnSpPr>
              <p:spPr>
                <a:xfrm>
                  <a:off x="2680124" y="3256202"/>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grpSp>
          <p:nvGrpSpPr>
            <p:cNvPr id="230" name="Group 229">
              <a:extLst>
                <a:ext uri="{FF2B5EF4-FFF2-40B4-BE49-F238E27FC236}">
                  <a16:creationId xmlns:a16="http://schemas.microsoft.com/office/drawing/2014/main" id="{1143969C-33B9-4074-8125-F5D0C5C52358}"/>
                </a:ext>
              </a:extLst>
            </p:cNvPr>
            <p:cNvGrpSpPr/>
            <p:nvPr/>
          </p:nvGrpSpPr>
          <p:grpSpPr>
            <a:xfrm>
              <a:off x="3323552" y="2553450"/>
              <a:ext cx="87248" cy="213050"/>
              <a:chOff x="2592876" y="3253766"/>
              <a:chExt cx="87248" cy="213050"/>
            </a:xfrm>
          </p:grpSpPr>
          <p:cxnSp>
            <p:nvCxnSpPr>
              <p:cNvPr id="231" name="Straight Arrow Connector 230">
                <a:extLst>
                  <a:ext uri="{FF2B5EF4-FFF2-40B4-BE49-F238E27FC236}">
                    <a16:creationId xmlns:a16="http://schemas.microsoft.com/office/drawing/2014/main" id="{92759D26-F75F-4C57-ADA1-177E913FCF6A}"/>
                  </a:ext>
                </a:extLst>
              </p:cNvPr>
              <p:cNvCxnSpPr>
                <a:cxnSpLocks/>
              </p:cNvCxnSpPr>
              <p:nvPr/>
            </p:nvCxnSpPr>
            <p:spPr>
              <a:xfrm flipV="1">
                <a:off x="2592876" y="3253766"/>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32" name="Straight Arrow Connector 231">
                <a:extLst>
                  <a:ext uri="{FF2B5EF4-FFF2-40B4-BE49-F238E27FC236}">
                    <a16:creationId xmlns:a16="http://schemas.microsoft.com/office/drawing/2014/main" id="{83737D0F-7CB9-4E1F-A652-D14EDCDE1D2C}"/>
                  </a:ext>
                </a:extLst>
              </p:cNvPr>
              <p:cNvCxnSpPr>
                <a:cxnSpLocks/>
              </p:cNvCxnSpPr>
              <p:nvPr/>
            </p:nvCxnSpPr>
            <p:spPr>
              <a:xfrm>
                <a:off x="2680124" y="3256202"/>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233" name="Group 232">
              <a:extLst>
                <a:ext uri="{FF2B5EF4-FFF2-40B4-BE49-F238E27FC236}">
                  <a16:creationId xmlns:a16="http://schemas.microsoft.com/office/drawing/2014/main" id="{19EBF8EC-5810-4679-9352-8EBC6FCBE11C}"/>
                </a:ext>
              </a:extLst>
            </p:cNvPr>
            <p:cNvGrpSpPr/>
            <p:nvPr/>
          </p:nvGrpSpPr>
          <p:grpSpPr>
            <a:xfrm>
              <a:off x="3585818" y="2583488"/>
              <a:ext cx="87248" cy="213050"/>
              <a:chOff x="2592876" y="3253766"/>
              <a:chExt cx="87248" cy="213050"/>
            </a:xfrm>
          </p:grpSpPr>
          <p:cxnSp>
            <p:nvCxnSpPr>
              <p:cNvPr id="234" name="Straight Arrow Connector 233">
                <a:extLst>
                  <a:ext uri="{FF2B5EF4-FFF2-40B4-BE49-F238E27FC236}">
                    <a16:creationId xmlns:a16="http://schemas.microsoft.com/office/drawing/2014/main" id="{F25EC489-0E80-4D0D-97A5-7A42C3989F4F}"/>
                  </a:ext>
                </a:extLst>
              </p:cNvPr>
              <p:cNvCxnSpPr>
                <a:cxnSpLocks/>
              </p:cNvCxnSpPr>
              <p:nvPr/>
            </p:nvCxnSpPr>
            <p:spPr>
              <a:xfrm flipV="1">
                <a:off x="2592876" y="3253766"/>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35" name="Straight Arrow Connector 234">
                <a:extLst>
                  <a:ext uri="{FF2B5EF4-FFF2-40B4-BE49-F238E27FC236}">
                    <a16:creationId xmlns:a16="http://schemas.microsoft.com/office/drawing/2014/main" id="{C15AC55F-915A-4D15-8EC4-FC5A27518D56}"/>
                  </a:ext>
                </a:extLst>
              </p:cNvPr>
              <p:cNvCxnSpPr>
                <a:cxnSpLocks/>
              </p:cNvCxnSpPr>
              <p:nvPr/>
            </p:nvCxnSpPr>
            <p:spPr>
              <a:xfrm>
                <a:off x="2680124" y="3256202"/>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236" name="Group 235">
              <a:extLst>
                <a:ext uri="{FF2B5EF4-FFF2-40B4-BE49-F238E27FC236}">
                  <a16:creationId xmlns:a16="http://schemas.microsoft.com/office/drawing/2014/main" id="{C93DE497-4223-422B-88B8-F6A846DB9566}"/>
                </a:ext>
              </a:extLst>
            </p:cNvPr>
            <p:cNvGrpSpPr/>
            <p:nvPr/>
          </p:nvGrpSpPr>
          <p:grpSpPr>
            <a:xfrm>
              <a:off x="3877489" y="2570542"/>
              <a:ext cx="87248" cy="213050"/>
              <a:chOff x="2592876" y="3253766"/>
              <a:chExt cx="87248" cy="213050"/>
            </a:xfrm>
          </p:grpSpPr>
          <p:cxnSp>
            <p:nvCxnSpPr>
              <p:cNvPr id="237" name="Straight Arrow Connector 236">
                <a:extLst>
                  <a:ext uri="{FF2B5EF4-FFF2-40B4-BE49-F238E27FC236}">
                    <a16:creationId xmlns:a16="http://schemas.microsoft.com/office/drawing/2014/main" id="{258E91D8-6930-4B7F-A688-90FA2F9D1D09}"/>
                  </a:ext>
                </a:extLst>
              </p:cNvPr>
              <p:cNvCxnSpPr>
                <a:cxnSpLocks/>
              </p:cNvCxnSpPr>
              <p:nvPr/>
            </p:nvCxnSpPr>
            <p:spPr>
              <a:xfrm flipV="1">
                <a:off x="2592876" y="3253766"/>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38" name="Straight Arrow Connector 237">
                <a:extLst>
                  <a:ext uri="{FF2B5EF4-FFF2-40B4-BE49-F238E27FC236}">
                    <a16:creationId xmlns:a16="http://schemas.microsoft.com/office/drawing/2014/main" id="{90DDD545-0639-4A86-86F9-145DCB00199A}"/>
                  </a:ext>
                </a:extLst>
              </p:cNvPr>
              <p:cNvCxnSpPr>
                <a:cxnSpLocks/>
              </p:cNvCxnSpPr>
              <p:nvPr/>
            </p:nvCxnSpPr>
            <p:spPr>
              <a:xfrm>
                <a:off x="2680124" y="3256202"/>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239" name="Group 238">
              <a:extLst>
                <a:ext uri="{FF2B5EF4-FFF2-40B4-BE49-F238E27FC236}">
                  <a16:creationId xmlns:a16="http://schemas.microsoft.com/office/drawing/2014/main" id="{55663F0F-76A2-4FC2-AD3B-3A1097971FDC}"/>
                </a:ext>
              </a:extLst>
            </p:cNvPr>
            <p:cNvGrpSpPr/>
            <p:nvPr/>
          </p:nvGrpSpPr>
          <p:grpSpPr>
            <a:xfrm>
              <a:off x="3351255" y="3018802"/>
              <a:ext cx="87248" cy="213050"/>
              <a:chOff x="2592876" y="3253766"/>
              <a:chExt cx="87248" cy="213050"/>
            </a:xfrm>
          </p:grpSpPr>
          <p:cxnSp>
            <p:nvCxnSpPr>
              <p:cNvPr id="240" name="Straight Arrow Connector 239">
                <a:extLst>
                  <a:ext uri="{FF2B5EF4-FFF2-40B4-BE49-F238E27FC236}">
                    <a16:creationId xmlns:a16="http://schemas.microsoft.com/office/drawing/2014/main" id="{0B7E76BE-C029-4351-B0A2-76E87F3B5482}"/>
                  </a:ext>
                </a:extLst>
              </p:cNvPr>
              <p:cNvCxnSpPr>
                <a:cxnSpLocks/>
              </p:cNvCxnSpPr>
              <p:nvPr/>
            </p:nvCxnSpPr>
            <p:spPr>
              <a:xfrm flipV="1">
                <a:off x="2592876" y="3253766"/>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41" name="Straight Arrow Connector 240">
                <a:extLst>
                  <a:ext uri="{FF2B5EF4-FFF2-40B4-BE49-F238E27FC236}">
                    <a16:creationId xmlns:a16="http://schemas.microsoft.com/office/drawing/2014/main" id="{9A2EE6F4-95A0-42C3-8AA0-84928390E927}"/>
                  </a:ext>
                </a:extLst>
              </p:cNvPr>
              <p:cNvCxnSpPr>
                <a:cxnSpLocks/>
              </p:cNvCxnSpPr>
              <p:nvPr/>
            </p:nvCxnSpPr>
            <p:spPr>
              <a:xfrm>
                <a:off x="2680124" y="3256202"/>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242" name="Group 241">
              <a:extLst>
                <a:ext uri="{FF2B5EF4-FFF2-40B4-BE49-F238E27FC236}">
                  <a16:creationId xmlns:a16="http://schemas.microsoft.com/office/drawing/2014/main" id="{8DFAF3C6-9917-4F71-90AD-B3DF0A392BF2}"/>
                </a:ext>
              </a:extLst>
            </p:cNvPr>
            <p:cNvGrpSpPr/>
            <p:nvPr/>
          </p:nvGrpSpPr>
          <p:grpSpPr>
            <a:xfrm>
              <a:off x="3584331" y="3020496"/>
              <a:ext cx="87248" cy="213050"/>
              <a:chOff x="2592876" y="3253766"/>
              <a:chExt cx="87248" cy="213050"/>
            </a:xfrm>
          </p:grpSpPr>
          <p:cxnSp>
            <p:nvCxnSpPr>
              <p:cNvPr id="243" name="Straight Arrow Connector 242">
                <a:extLst>
                  <a:ext uri="{FF2B5EF4-FFF2-40B4-BE49-F238E27FC236}">
                    <a16:creationId xmlns:a16="http://schemas.microsoft.com/office/drawing/2014/main" id="{2E702062-FB08-431B-94D2-A34E7C948D0C}"/>
                  </a:ext>
                </a:extLst>
              </p:cNvPr>
              <p:cNvCxnSpPr>
                <a:cxnSpLocks/>
              </p:cNvCxnSpPr>
              <p:nvPr/>
            </p:nvCxnSpPr>
            <p:spPr>
              <a:xfrm flipV="1">
                <a:off x="2592876" y="3253766"/>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44" name="Straight Arrow Connector 243">
                <a:extLst>
                  <a:ext uri="{FF2B5EF4-FFF2-40B4-BE49-F238E27FC236}">
                    <a16:creationId xmlns:a16="http://schemas.microsoft.com/office/drawing/2014/main" id="{018D1F6E-B7B2-405A-9CA6-C7E11A323743}"/>
                  </a:ext>
                </a:extLst>
              </p:cNvPr>
              <p:cNvCxnSpPr>
                <a:cxnSpLocks/>
              </p:cNvCxnSpPr>
              <p:nvPr/>
            </p:nvCxnSpPr>
            <p:spPr>
              <a:xfrm>
                <a:off x="2680124" y="3256202"/>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245" name="Group 244">
              <a:extLst>
                <a:ext uri="{FF2B5EF4-FFF2-40B4-BE49-F238E27FC236}">
                  <a16:creationId xmlns:a16="http://schemas.microsoft.com/office/drawing/2014/main" id="{C41659B3-8A4B-4D25-9A1A-E278258368DD}"/>
                </a:ext>
              </a:extLst>
            </p:cNvPr>
            <p:cNvGrpSpPr/>
            <p:nvPr/>
          </p:nvGrpSpPr>
          <p:grpSpPr>
            <a:xfrm>
              <a:off x="3873242" y="3024506"/>
              <a:ext cx="87248" cy="213050"/>
              <a:chOff x="2592876" y="3253766"/>
              <a:chExt cx="87248" cy="213050"/>
            </a:xfrm>
          </p:grpSpPr>
          <p:cxnSp>
            <p:nvCxnSpPr>
              <p:cNvPr id="246" name="Straight Arrow Connector 245">
                <a:extLst>
                  <a:ext uri="{FF2B5EF4-FFF2-40B4-BE49-F238E27FC236}">
                    <a16:creationId xmlns:a16="http://schemas.microsoft.com/office/drawing/2014/main" id="{F66EEFFD-9D6E-4076-85A6-E238F1D9EBB8}"/>
                  </a:ext>
                </a:extLst>
              </p:cNvPr>
              <p:cNvCxnSpPr>
                <a:cxnSpLocks/>
              </p:cNvCxnSpPr>
              <p:nvPr/>
            </p:nvCxnSpPr>
            <p:spPr>
              <a:xfrm flipV="1">
                <a:off x="2592876" y="3253766"/>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47" name="Straight Arrow Connector 246">
                <a:extLst>
                  <a:ext uri="{FF2B5EF4-FFF2-40B4-BE49-F238E27FC236}">
                    <a16:creationId xmlns:a16="http://schemas.microsoft.com/office/drawing/2014/main" id="{F696B0D3-E0B9-445E-A6A4-84D601D6382F}"/>
                  </a:ext>
                </a:extLst>
              </p:cNvPr>
              <p:cNvCxnSpPr>
                <a:cxnSpLocks/>
              </p:cNvCxnSpPr>
              <p:nvPr/>
            </p:nvCxnSpPr>
            <p:spPr>
              <a:xfrm>
                <a:off x="2680124" y="3256202"/>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248" name="Group 247">
              <a:extLst>
                <a:ext uri="{FF2B5EF4-FFF2-40B4-BE49-F238E27FC236}">
                  <a16:creationId xmlns:a16="http://schemas.microsoft.com/office/drawing/2014/main" id="{4A7E4F21-99B7-4929-A5E2-4DD7A32D6D01}"/>
                </a:ext>
              </a:extLst>
            </p:cNvPr>
            <p:cNvGrpSpPr/>
            <p:nvPr/>
          </p:nvGrpSpPr>
          <p:grpSpPr>
            <a:xfrm>
              <a:off x="4135283" y="3005980"/>
              <a:ext cx="87248" cy="213050"/>
              <a:chOff x="2592876" y="3253766"/>
              <a:chExt cx="87248" cy="213050"/>
            </a:xfrm>
          </p:grpSpPr>
          <p:cxnSp>
            <p:nvCxnSpPr>
              <p:cNvPr id="249" name="Straight Arrow Connector 248">
                <a:extLst>
                  <a:ext uri="{FF2B5EF4-FFF2-40B4-BE49-F238E27FC236}">
                    <a16:creationId xmlns:a16="http://schemas.microsoft.com/office/drawing/2014/main" id="{0D77DE8E-0659-442B-9524-294DB6ABEE68}"/>
                  </a:ext>
                </a:extLst>
              </p:cNvPr>
              <p:cNvCxnSpPr>
                <a:cxnSpLocks/>
              </p:cNvCxnSpPr>
              <p:nvPr/>
            </p:nvCxnSpPr>
            <p:spPr>
              <a:xfrm flipV="1">
                <a:off x="2592876" y="3253766"/>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50" name="Straight Arrow Connector 249">
                <a:extLst>
                  <a:ext uri="{FF2B5EF4-FFF2-40B4-BE49-F238E27FC236}">
                    <a16:creationId xmlns:a16="http://schemas.microsoft.com/office/drawing/2014/main" id="{9366C422-F0FF-43D2-AD4A-174D4B8A34D1}"/>
                  </a:ext>
                </a:extLst>
              </p:cNvPr>
              <p:cNvCxnSpPr>
                <a:cxnSpLocks/>
              </p:cNvCxnSpPr>
              <p:nvPr/>
            </p:nvCxnSpPr>
            <p:spPr>
              <a:xfrm>
                <a:off x="2680124" y="3256202"/>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251" name="Group 250">
              <a:extLst>
                <a:ext uri="{FF2B5EF4-FFF2-40B4-BE49-F238E27FC236}">
                  <a16:creationId xmlns:a16="http://schemas.microsoft.com/office/drawing/2014/main" id="{481626EF-F037-4743-9CC8-DC90C8D9D5A0}"/>
                </a:ext>
              </a:extLst>
            </p:cNvPr>
            <p:cNvGrpSpPr/>
            <p:nvPr/>
          </p:nvGrpSpPr>
          <p:grpSpPr>
            <a:xfrm>
              <a:off x="4397828" y="3465522"/>
              <a:ext cx="87248" cy="213050"/>
              <a:chOff x="2592876" y="3253766"/>
              <a:chExt cx="87248" cy="213050"/>
            </a:xfrm>
          </p:grpSpPr>
          <p:cxnSp>
            <p:nvCxnSpPr>
              <p:cNvPr id="252" name="Straight Arrow Connector 251">
                <a:extLst>
                  <a:ext uri="{FF2B5EF4-FFF2-40B4-BE49-F238E27FC236}">
                    <a16:creationId xmlns:a16="http://schemas.microsoft.com/office/drawing/2014/main" id="{C14CBE22-95CC-46CF-B160-DE1A289B1034}"/>
                  </a:ext>
                </a:extLst>
              </p:cNvPr>
              <p:cNvCxnSpPr>
                <a:cxnSpLocks/>
              </p:cNvCxnSpPr>
              <p:nvPr/>
            </p:nvCxnSpPr>
            <p:spPr>
              <a:xfrm flipV="1">
                <a:off x="2592876" y="3253766"/>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53" name="Straight Arrow Connector 252">
                <a:extLst>
                  <a:ext uri="{FF2B5EF4-FFF2-40B4-BE49-F238E27FC236}">
                    <a16:creationId xmlns:a16="http://schemas.microsoft.com/office/drawing/2014/main" id="{38C78982-0965-4D66-BB21-D6A712E93922}"/>
                  </a:ext>
                </a:extLst>
              </p:cNvPr>
              <p:cNvCxnSpPr>
                <a:cxnSpLocks/>
              </p:cNvCxnSpPr>
              <p:nvPr/>
            </p:nvCxnSpPr>
            <p:spPr>
              <a:xfrm>
                <a:off x="2680124" y="3256202"/>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254" name="Group 253">
              <a:extLst>
                <a:ext uri="{FF2B5EF4-FFF2-40B4-BE49-F238E27FC236}">
                  <a16:creationId xmlns:a16="http://schemas.microsoft.com/office/drawing/2014/main" id="{23E030AC-BD06-422D-8384-AF4E36BDA17B}"/>
                </a:ext>
              </a:extLst>
            </p:cNvPr>
            <p:cNvGrpSpPr/>
            <p:nvPr/>
          </p:nvGrpSpPr>
          <p:grpSpPr>
            <a:xfrm>
              <a:off x="3337606" y="3453656"/>
              <a:ext cx="87248" cy="213050"/>
              <a:chOff x="2592876" y="3253766"/>
              <a:chExt cx="87248" cy="213050"/>
            </a:xfrm>
          </p:grpSpPr>
          <p:cxnSp>
            <p:nvCxnSpPr>
              <p:cNvPr id="255" name="Straight Arrow Connector 254">
                <a:extLst>
                  <a:ext uri="{FF2B5EF4-FFF2-40B4-BE49-F238E27FC236}">
                    <a16:creationId xmlns:a16="http://schemas.microsoft.com/office/drawing/2014/main" id="{749D8EEB-DD10-444E-B3EE-8866A5208EC0}"/>
                  </a:ext>
                </a:extLst>
              </p:cNvPr>
              <p:cNvCxnSpPr>
                <a:cxnSpLocks/>
              </p:cNvCxnSpPr>
              <p:nvPr/>
            </p:nvCxnSpPr>
            <p:spPr>
              <a:xfrm flipV="1">
                <a:off x="2592876" y="3253766"/>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56" name="Straight Arrow Connector 255">
                <a:extLst>
                  <a:ext uri="{FF2B5EF4-FFF2-40B4-BE49-F238E27FC236}">
                    <a16:creationId xmlns:a16="http://schemas.microsoft.com/office/drawing/2014/main" id="{EEE7D9D1-ED15-4EB1-B8F0-7F681285DEB1}"/>
                  </a:ext>
                </a:extLst>
              </p:cNvPr>
              <p:cNvCxnSpPr>
                <a:cxnSpLocks/>
              </p:cNvCxnSpPr>
              <p:nvPr/>
            </p:nvCxnSpPr>
            <p:spPr>
              <a:xfrm>
                <a:off x="2680124" y="3256202"/>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257" name="Group 256">
              <a:extLst>
                <a:ext uri="{FF2B5EF4-FFF2-40B4-BE49-F238E27FC236}">
                  <a16:creationId xmlns:a16="http://schemas.microsoft.com/office/drawing/2014/main" id="{300EC207-FA65-43A5-BABE-ECA4A4FE752B}"/>
                </a:ext>
              </a:extLst>
            </p:cNvPr>
            <p:cNvGrpSpPr/>
            <p:nvPr/>
          </p:nvGrpSpPr>
          <p:grpSpPr>
            <a:xfrm>
              <a:off x="3570682" y="3455350"/>
              <a:ext cx="87248" cy="213050"/>
              <a:chOff x="2592876" y="3253766"/>
              <a:chExt cx="87248" cy="213050"/>
            </a:xfrm>
          </p:grpSpPr>
          <p:cxnSp>
            <p:nvCxnSpPr>
              <p:cNvPr id="258" name="Straight Arrow Connector 257">
                <a:extLst>
                  <a:ext uri="{FF2B5EF4-FFF2-40B4-BE49-F238E27FC236}">
                    <a16:creationId xmlns:a16="http://schemas.microsoft.com/office/drawing/2014/main" id="{78A61ADE-30A7-40C2-98D1-8F9956215799}"/>
                  </a:ext>
                </a:extLst>
              </p:cNvPr>
              <p:cNvCxnSpPr>
                <a:cxnSpLocks/>
              </p:cNvCxnSpPr>
              <p:nvPr/>
            </p:nvCxnSpPr>
            <p:spPr>
              <a:xfrm flipV="1">
                <a:off x="2592876" y="3253766"/>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59" name="Straight Arrow Connector 258">
                <a:extLst>
                  <a:ext uri="{FF2B5EF4-FFF2-40B4-BE49-F238E27FC236}">
                    <a16:creationId xmlns:a16="http://schemas.microsoft.com/office/drawing/2014/main" id="{00EEF126-2948-45B1-90F6-C12632BD47C2}"/>
                  </a:ext>
                </a:extLst>
              </p:cNvPr>
              <p:cNvCxnSpPr>
                <a:cxnSpLocks/>
              </p:cNvCxnSpPr>
              <p:nvPr/>
            </p:nvCxnSpPr>
            <p:spPr>
              <a:xfrm>
                <a:off x="2680124" y="3256202"/>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260" name="Group 259">
              <a:extLst>
                <a:ext uri="{FF2B5EF4-FFF2-40B4-BE49-F238E27FC236}">
                  <a16:creationId xmlns:a16="http://schemas.microsoft.com/office/drawing/2014/main" id="{7873A791-69BF-466E-A7E5-C21D61724C5C}"/>
                </a:ext>
              </a:extLst>
            </p:cNvPr>
            <p:cNvGrpSpPr/>
            <p:nvPr/>
          </p:nvGrpSpPr>
          <p:grpSpPr>
            <a:xfrm>
              <a:off x="3859593" y="3459360"/>
              <a:ext cx="87248" cy="213050"/>
              <a:chOff x="2592876" y="3253766"/>
              <a:chExt cx="87248" cy="213050"/>
            </a:xfrm>
          </p:grpSpPr>
          <p:cxnSp>
            <p:nvCxnSpPr>
              <p:cNvPr id="261" name="Straight Arrow Connector 260">
                <a:extLst>
                  <a:ext uri="{FF2B5EF4-FFF2-40B4-BE49-F238E27FC236}">
                    <a16:creationId xmlns:a16="http://schemas.microsoft.com/office/drawing/2014/main" id="{BBEB988A-A6C9-405B-8652-D23CF289E0E3}"/>
                  </a:ext>
                </a:extLst>
              </p:cNvPr>
              <p:cNvCxnSpPr>
                <a:cxnSpLocks/>
              </p:cNvCxnSpPr>
              <p:nvPr/>
            </p:nvCxnSpPr>
            <p:spPr>
              <a:xfrm flipV="1">
                <a:off x="2592876" y="3253766"/>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62" name="Straight Arrow Connector 261">
                <a:extLst>
                  <a:ext uri="{FF2B5EF4-FFF2-40B4-BE49-F238E27FC236}">
                    <a16:creationId xmlns:a16="http://schemas.microsoft.com/office/drawing/2014/main" id="{45E5F388-1547-486E-B31C-FEE4C5A3962F}"/>
                  </a:ext>
                </a:extLst>
              </p:cNvPr>
              <p:cNvCxnSpPr>
                <a:cxnSpLocks/>
              </p:cNvCxnSpPr>
              <p:nvPr/>
            </p:nvCxnSpPr>
            <p:spPr>
              <a:xfrm>
                <a:off x="2680124" y="3256202"/>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263" name="Group 262">
              <a:extLst>
                <a:ext uri="{FF2B5EF4-FFF2-40B4-BE49-F238E27FC236}">
                  <a16:creationId xmlns:a16="http://schemas.microsoft.com/office/drawing/2014/main" id="{CDCAA418-59E6-4A57-B31C-A7CF3B72F31C}"/>
                </a:ext>
              </a:extLst>
            </p:cNvPr>
            <p:cNvGrpSpPr/>
            <p:nvPr/>
          </p:nvGrpSpPr>
          <p:grpSpPr>
            <a:xfrm>
              <a:off x="4121634" y="3440834"/>
              <a:ext cx="87248" cy="213050"/>
              <a:chOff x="2592876" y="3253766"/>
              <a:chExt cx="87248" cy="213050"/>
            </a:xfrm>
          </p:grpSpPr>
          <p:cxnSp>
            <p:nvCxnSpPr>
              <p:cNvPr id="264" name="Straight Arrow Connector 263">
                <a:extLst>
                  <a:ext uri="{FF2B5EF4-FFF2-40B4-BE49-F238E27FC236}">
                    <a16:creationId xmlns:a16="http://schemas.microsoft.com/office/drawing/2014/main" id="{BCCEA8CD-EB48-4FFB-9DF9-544066315BD7}"/>
                  </a:ext>
                </a:extLst>
              </p:cNvPr>
              <p:cNvCxnSpPr>
                <a:cxnSpLocks/>
              </p:cNvCxnSpPr>
              <p:nvPr/>
            </p:nvCxnSpPr>
            <p:spPr>
              <a:xfrm flipV="1">
                <a:off x="2592876" y="3253766"/>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65" name="Straight Arrow Connector 264">
                <a:extLst>
                  <a:ext uri="{FF2B5EF4-FFF2-40B4-BE49-F238E27FC236}">
                    <a16:creationId xmlns:a16="http://schemas.microsoft.com/office/drawing/2014/main" id="{34AE9434-60F5-4588-BE8B-5F07619F11BA}"/>
                  </a:ext>
                </a:extLst>
              </p:cNvPr>
              <p:cNvCxnSpPr>
                <a:cxnSpLocks/>
              </p:cNvCxnSpPr>
              <p:nvPr/>
            </p:nvCxnSpPr>
            <p:spPr>
              <a:xfrm>
                <a:off x="2680124" y="3256202"/>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266" name="Group 265">
              <a:extLst>
                <a:ext uri="{FF2B5EF4-FFF2-40B4-BE49-F238E27FC236}">
                  <a16:creationId xmlns:a16="http://schemas.microsoft.com/office/drawing/2014/main" id="{849EC787-1859-4F2D-A630-23C7F411CED7}"/>
                </a:ext>
              </a:extLst>
            </p:cNvPr>
            <p:cNvGrpSpPr/>
            <p:nvPr/>
          </p:nvGrpSpPr>
          <p:grpSpPr>
            <a:xfrm>
              <a:off x="4364979" y="4319048"/>
              <a:ext cx="87248" cy="213050"/>
              <a:chOff x="2592876" y="3253766"/>
              <a:chExt cx="87248" cy="213050"/>
            </a:xfrm>
          </p:grpSpPr>
          <p:cxnSp>
            <p:nvCxnSpPr>
              <p:cNvPr id="267" name="Straight Arrow Connector 266">
                <a:extLst>
                  <a:ext uri="{FF2B5EF4-FFF2-40B4-BE49-F238E27FC236}">
                    <a16:creationId xmlns:a16="http://schemas.microsoft.com/office/drawing/2014/main" id="{CCCF5981-2C2B-4493-8976-CEF3D4840F55}"/>
                  </a:ext>
                </a:extLst>
              </p:cNvPr>
              <p:cNvCxnSpPr>
                <a:cxnSpLocks/>
              </p:cNvCxnSpPr>
              <p:nvPr/>
            </p:nvCxnSpPr>
            <p:spPr>
              <a:xfrm flipV="1">
                <a:off x="2592876" y="3253766"/>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68" name="Straight Arrow Connector 267">
                <a:extLst>
                  <a:ext uri="{FF2B5EF4-FFF2-40B4-BE49-F238E27FC236}">
                    <a16:creationId xmlns:a16="http://schemas.microsoft.com/office/drawing/2014/main" id="{217D4B4B-C591-4672-9F8D-3F232D5A1370}"/>
                  </a:ext>
                </a:extLst>
              </p:cNvPr>
              <p:cNvCxnSpPr>
                <a:cxnSpLocks/>
              </p:cNvCxnSpPr>
              <p:nvPr/>
            </p:nvCxnSpPr>
            <p:spPr>
              <a:xfrm>
                <a:off x="2680124" y="3256202"/>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269" name="Group 268">
              <a:extLst>
                <a:ext uri="{FF2B5EF4-FFF2-40B4-BE49-F238E27FC236}">
                  <a16:creationId xmlns:a16="http://schemas.microsoft.com/office/drawing/2014/main" id="{06406D45-8F02-4E9E-94E5-E238A200AF4E}"/>
                </a:ext>
              </a:extLst>
            </p:cNvPr>
            <p:cNvGrpSpPr/>
            <p:nvPr/>
          </p:nvGrpSpPr>
          <p:grpSpPr>
            <a:xfrm>
              <a:off x="3304757" y="4307182"/>
              <a:ext cx="87248" cy="213050"/>
              <a:chOff x="2592876" y="3253766"/>
              <a:chExt cx="87248" cy="213050"/>
            </a:xfrm>
          </p:grpSpPr>
          <p:cxnSp>
            <p:nvCxnSpPr>
              <p:cNvPr id="270" name="Straight Arrow Connector 269">
                <a:extLst>
                  <a:ext uri="{FF2B5EF4-FFF2-40B4-BE49-F238E27FC236}">
                    <a16:creationId xmlns:a16="http://schemas.microsoft.com/office/drawing/2014/main" id="{60FB5D68-CD69-4A9F-A4BB-24BC9B04CAD7}"/>
                  </a:ext>
                </a:extLst>
              </p:cNvPr>
              <p:cNvCxnSpPr>
                <a:cxnSpLocks/>
              </p:cNvCxnSpPr>
              <p:nvPr/>
            </p:nvCxnSpPr>
            <p:spPr>
              <a:xfrm flipV="1">
                <a:off x="2592876" y="3253766"/>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71" name="Straight Arrow Connector 270">
                <a:extLst>
                  <a:ext uri="{FF2B5EF4-FFF2-40B4-BE49-F238E27FC236}">
                    <a16:creationId xmlns:a16="http://schemas.microsoft.com/office/drawing/2014/main" id="{13E4FA38-BB38-4BE4-823D-E57A0D90DB0F}"/>
                  </a:ext>
                </a:extLst>
              </p:cNvPr>
              <p:cNvCxnSpPr>
                <a:cxnSpLocks/>
              </p:cNvCxnSpPr>
              <p:nvPr/>
            </p:nvCxnSpPr>
            <p:spPr>
              <a:xfrm>
                <a:off x="2680124" y="3256202"/>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272" name="Group 271">
              <a:extLst>
                <a:ext uri="{FF2B5EF4-FFF2-40B4-BE49-F238E27FC236}">
                  <a16:creationId xmlns:a16="http://schemas.microsoft.com/office/drawing/2014/main" id="{E2B07D34-469F-4357-8E07-690660D8DDD0}"/>
                </a:ext>
              </a:extLst>
            </p:cNvPr>
            <p:cNvGrpSpPr/>
            <p:nvPr/>
          </p:nvGrpSpPr>
          <p:grpSpPr>
            <a:xfrm>
              <a:off x="3537833" y="4308876"/>
              <a:ext cx="87248" cy="213050"/>
              <a:chOff x="2592876" y="3253766"/>
              <a:chExt cx="87248" cy="213050"/>
            </a:xfrm>
          </p:grpSpPr>
          <p:cxnSp>
            <p:nvCxnSpPr>
              <p:cNvPr id="273" name="Straight Arrow Connector 272">
                <a:extLst>
                  <a:ext uri="{FF2B5EF4-FFF2-40B4-BE49-F238E27FC236}">
                    <a16:creationId xmlns:a16="http://schemas.microsoft.com/office/drawing/2014/main" id="{1F09FD2A-2D91-4164-80CF-59EFB9E50975}"/>
                  </a:ext>
                </a:extLst>
              </p:cNvPr>
              <p:cNvCxnSpPr>
                <a:cxnSpLocks/>
              </p:cNvCxnSpPr>
              <p:nvPr/>
            </p:nvCxnSpPr>
            <p:spPr>
              <a:xfrm flipV="1">
                <a:off x="2592876" y="3253766"/>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74" name="Straight Arrow Connector 273">
                <a:extLst>
                  <a:ext uri="{FF2B5EF4-FFF2-40B4-BE49-F238E27FC236}">
                    <a16:creationId xmlns:a16="http://schemas.microsoft.com/office/drawing/2014/main" id="{09C15016-26DA-44DE-890C-9BFD5039525F}"/>
                  </a:ext>
                </a:extLst>
              </p:cNvPr>
              <p:cNvCxnSpPr>
                <a:cxnSpLocks/>
              </p:cNvCxnSpPr>
              <p:nvPr/>
            </p:nvCxnSpPr>
            <p:spPr>
              <a:xfrm>
                <a:off x="2680124" y="3256202"/>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275" name="Group 274">
              <a:extLst>
                <a:ext uri="{FF2B5EF4-FFF2-40B4-BE49-F238E27FC236}">
                  <a16:creationId xmlns:a16="http://schemas.microsoft.com/office/drawing/2014/main" id="{BC079C51-109D-4A41-838A-EC0247AEEED6}"/>
                </a:ext>
              </a:extLst>
            </p:cNvPr>
            <p:cNvGrpSpPr/>
            <p:nvPr/>
          </p:nvGrpSpPr>
          <p:grpSpPr>
            <a:xfrm>
              <a:off x="3826744" y="4312886"/>
              <a:ext cx="87248" cy="213050"/>
              <a:chOff x="2592876" y="3253766"/>
              <a:chExt cx="87248" cy="213050"/>
            </a:xfrm>
          </p:grpSpPr>
          <p:cxnSp>
            <p:nvCxnSpPr>
              <p:cNvPr id="276" name="Straight Arrow Connector 275">
                <a:extLst>
                  <a:ext uri="{FF2B5EF4-FFF2-40B4-BE49-F238E27FC236}">
                    <a16:creationId xmlns:a16="http://schemas.microsoft.com/office/drawing/2014/main" id="{F8B3D409-1782-444C-A8B7-0DB14855E2AC}"/>
                  </a:ext>
                </a:extLst>
              </p:cNvPr>
              <p:cNvCxnSpPr>
                <a:cxnSpLocks/>
              </p:cNvCxnSpPr>
              <p:nvPr/>
            </p:nvCxnSpPr>
            <p:spPr>
              <a:xfrm flipV="1">
                <a:off x="2592876" y="3253766"/>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77" name="Straight Arrow Connector 276">
                <a:extLst>
                  <a:ext uri="{FF2B5EF4-FFF2-40B4-BE49-F238E27FC236}">
                    <a16:creationId xmlns:a16="http://schemas.microsoft.com/office/drawing/2014/main" id="{B1BA957A-040C-4BC6-905E-933971EF5841}"/>
                  </a:ext>
                </a:extLst>
              </p:cNvPr>
              <p:cNvCxnSpPr>
                <a:cxnSpLocks/>
              </p:cNvCxnSpPr>
              <p:nvPr/>
            </p:nvCxnSpPr>
            <p:spPr>
              <a:xfrm>
                <a:off x="2680124" y="3256202"/>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278" name="Group 277">
              <a:extLst>
                <a:ext uri="{FF2B5EF4-FFF2-40B4-BE49-F238E27FC236}">
                  <a16:creationId xmlns:a16="http://schemas.microsoft.com/office/drawing/2014/main" id="{2C01506C-FAE6-4F27-8D54-933EFE709402}"/>
                </a:ext>
              </a:extLst>
            </p:cNvPr>
            <p:cNvGrpSpPr/>
            <p:nvPr/>
          </p:nvGrpSpPr>
          <p:grpSpPr>
            <a:xfrm>
              <a:off x="4088785" y="4294360"/>
              <a:ext cx="87248" cy="213050"/>
              <a:chOff x="2592876" y="3253766"/>
              <a:chExt cx="87248" cy="213050"/>
            </a:xfrm>
          </p:grpSpPr>
          <p:cxnSp>
            <p:nvCxnSpPr>
              <p:cNvPr id="279" name="Straight Arrow Connector 278">
                <a:extLst>
                  <a:ext uri="{FF2B5EF4-FFF2-40B4-BE49-F238E27FC236}">
                    <a16:creationId xmlns:a16="http://schemas.microsoft.com/office/drawing/2014/main" id="{751C17F4-476E-4A36-97B0-EE51B4A495E5}"/>
                  </a:ext>
                </a:extLst>
              </p:cNvPr>
              <p:cNvCxnSpPr>
                <a:cxnSpLocks/>
              </p:cNvCxnSpPr>
              <p:nvPr/>
            </p:nvCxnSpPr>
            <p:spPr>
              <a:xfrm flipV="1">
                <a:off x="2592876" y="3253766"/>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80" name="Straight Arrow Connector 279">
                <a:extLst>
                  <a:ext uri="{FF2B5EF4-FFF2-40B4-BE49-F238E27FC236}">
                    <a16:creationId xmlns:a16="http://schemas.microsoft.com/office/drawing/2014/main" id="{708142E7-5520-41D6-9E49-E5EEAD668B2A}"/>
                  </a:ext>
                </a:extLst>
              </p:cNvPr>
              <p:cNvCxnSpPr>
                <a:cxnSpLocks/>
              </p:cNvCxnSpPr>
              <p:nvPr/>
            </p:nvCxnSpPr>
            <p:spPr>
              <a:xfrm>
                <a:off x="2680124" y="3256202"/>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sp>
        <p:nvSpPr>
          <p:cNvPr id="282" name="Title 2">
            <a:extLst>
              <a:ext uri="{FF2B5EF4-FFF2-40B4-BE49-F238E27FC236}">
                <a16:creationId xmlns:a16="http://schemas.microsoft.com/office/drawing/2014/main" id="{2F37E695-C8C3-4AE5-8C11-B40C692BD219}"/>
              </a:ext>
            </a:extLst>
          </p:cNvPr>
          <p:cNvSpPr txBox="1">
            <a:spLocks/>
          </p:cNvSpPr>
          <p:nvPr/>
        </p:nvSpPr>
        <p:spPr>
          <a:xfrm>
            <a:off x="1487873" y="130838"/>
            <a:ext cx="10364451" cy="657324"/>
          </a:xfrm>
          <a:prstGeom prst="rect">
            <a:avLst/>
          </a:prstGeom>
        </p:spPr>
        <p:txBody>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a:t>fourth row and shorthand configuration</a:t>
            </a:r>
          </a:p>
        </p:txBody>
      </p:sp>
      <p:pic>
        <p:nvPicPr>
          <p:cNvPr id="283" name="Picture 282">
            <a:extLst>
              <a:ext uri="{FF2B5EF4-FFF2-40B4-BE49-F238E27FC236}">
                <a16:creationId xmlns:a16="http://schemas.microsoft.com/office/drawing/2014/main" id="{B4EB5DEE-4548-4546-AC0E-2FEC723A8016}"/>
              </a:ext>
            </a:extLst>
          </p:cNvPr>
          <p:cNvPicPr>
            <a:picLocks noChangeAspect="1"/>
          </p:cNvPicPr>
          <p:nvPr/>
        </p:nvPicPr>
        <p:blipFill rotWithShape="1">
          <a:blip r:embed="rId3"/>
          <a:srcRect b="56171"/>
          <a:stretch/>
        </p:blipFill>
        <p:spPr>
          <a:xfrm>
            <a:off x="-167142" y="100474"/>
            <a:ext cx="11519893" cy="2574291"/>
          </a:xfrm>
          <a:prstGeom prst="rect">
            <a:avLst/>
          </a:prstGeom>
        </p:spPr>
      </p:pic>
    </p:spTree>
    <p:extLst>
      <p:ext uri="{BB962C8B-B14F-4D97-AF65-F5344CB8AC3E}">
        <p14:creationId xmlns:p14="http://schemas.microsoft.com/office/powerpoint/2010/main" val="874876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8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TextBox 21">
            <a:extLst>
              <a:ext uri="{FF2B5EF4-FFF2-40B4-BE49-F238E27FC236}">
                <a16:creationId xmlns:a16="http://schemas.microsoft.com/office/drawing/2014/main" id="{E8AC1C69-00C2-460B-BAF5-25832260C413}"/>
              </a:ext>
            </a:extLst>
          </p:cNvPr>
          <p:cNvSpPr txBox="1"/>
          <p:nvPr/>
        </p:nvSpPr>
        <p:spPr>
          <a:xfrm>
            <a:off x="2360873" y="3444581"/>
            <a:ext cx="3098567" cy="1569660"/>
          </a:xfrm>
          <a:prstGeom prst="rect">
            <a:avLst/>
          </a:prstGeom>
          <a:noFill/>
        </p:spPr>
        <p:txBody>
          <a:bodyPr wrap="square">
            <a:spAutoFit/>
          </a:bodyPr>
          <a:lstStyle/>
          <a:p>
            <a:r>
              <a:rPr lang="en-GB" sz="1600">
                <a:latin typeface="Calibri" panose="020F0502020204030204" pitchFamily="34" charset="0"/>
                <a:cs typeface="Calibri" panose="020F0502020204030204" pitchFamily="34" charset="0"/>
              </a:rPr>
              <a:t>Ga	[</a:t>
            </a:r>
            <a:r>
              <a:rPr lang="en-GB" sz="1600" err="1">
                <a:latin typeface="Calibri" panose="020F0502020204030204" pitchFamily="34" charset="0"/>
                <a:cs typeface="Calibri" panose="020F0502020204030204" pitchFamily="34" charset="0"/>
              </a:rPr>
              <a:t>Ar</a:t>
            </a:r>
            <a:r>
              <a:rPr lang="en-GB" sz="1600">
                <a:latin typeface="Calibri" panose="020F0502020204030204" pitchFamily="34" charset="0"/>
                <a:cs typeface="Calibri" panose="020F0502020204030204" pitchFamily="34" charset="0"/>
              </a:rPr>
              <a:t>] 4s</a:t>
            </a:r>
            <a:r>
              <a:rPr lang="en-GB" sz="1600" baseline="30000">
                <a:latin typeface="Calibri" panose="020F0502020204030204" pitchFamily="34" charset="0"/>
                <a:cs typeface="Calibri" panose="020F0502020204030204" pitchFamily="34" charset="0"/>
              </a:rPr>
              <a:t>2 </a:t>
            </a:r>
            <a:r>
              <a:rPr lang="en-GB" sz="1600">
                <a:latin typeface="Calibri" panose="020F0502020204030204" pitchFamily="34" charset="0"/>
                <a:cs typeface="Calibri" panose="020F0502020204030204" pitchFamily="34" charset="0"/>
              </a:rPr>
              <a:t>3d</a:t>
            </a:r>
            <a:r>
              <a:rPr lang="en-GB" sz="1600" baseline="30000">
                <a:latin typeface="Calibri" panose="020F0502020204030204" pitchFamily="34" charset="0"/>
                <a:cs typeface="Calibri" panose="020F0502020204030204" pitchFamily="34" charset="0"/>
              </a:rPr>
              <a:t>10 </a:t>
            </a:r>
            <a:r>
              <a:rPr lang="en-GB" sz="1600">
                <a:latin typeface="Calibri" panose="020F0502020204030204" pitchFamily="34" charset="0"/>
                <a:cs typeface="Calibri" panose="020F0502020204030204" pitchFamily="34" charset="0"/>
              </a:rPr>
              <a:t>4p</a:t>
            </a:r>
            <a:r>
              <a:rPr lang="en-GB" sz="1600" baseline="30000">
                <a:latin typeface="Calibri" panose="020F0502020204030204" pitchFamily="34" charset="0"/>
                <a:cs typeface="Calibri" panose="020F0502020204030204" pitchFamily="34" charset="0"/>
              </a:rPr>
              <a:t>1	</a:t>
            </a:r>
            <a:endParaRPr lang="en-GB" sz="1600">
              <a:latin typeface="Calibri" panose="020F0502020204030204" pitchFamily="34" charset="0"/>
              <a:cs typeface="Calibri" panose="020F0502020204030204" pitchFamily="34" charset="0"/>
            </a:endParaRPr>
          </a:p>
          <a:p>
            <a:r>
              <a:rPr lang="en-GB" sz="1600">
                <a:latin typeface="Calibri" panose="020F0502020204030204" pitchFamily="34" charset="0"/>
                <a:cs typeface="Calibri" panose="020F0502020204030204" pitchFamily="34" charset="0"/>
              </a:rPr>
              <a:t>Ge	[</a:t>
            </a:r>
            <a:r>
              <a:rPr lang="en-GB" sz="1600" err="1">
                <a:latin typeface="Calibri" panose="020F0502020204030204" pitchFamily="34" charset="0"/>
                <a:cs typeface="Calibri" panose="020F0502020204030204" pitchFamily="34" charset="0"/>
              </a:rPr>
              <a:t>Ar</a:t>
            </a:r>
            <a:r>
              <a:rPr lang="en-GB" sz="1600">
                <a:latin typeface="Calibri" panose="020F0502020204030204" pitchFamily="34" charset="0"/>
                <a:cs typeface="Calibri" panose="020F0502020204030204" pitchFamily="34" charset="0"/>
              </a:rPr>
              <a:t>] 4s</a:t>
            </a:r>
            <a:r>
              <a:rPr lang="en-GB" sz="1600" baseline="30000">
                <a:latin typeface="Calibri" panose="020F0502020204030204" pitchFamily="34" charset="0"/>
                <a:cs typeface="Calibri" panose="020F0502020204030204" pitchFamily="34" charset="0"/>
              </a:rPr>
              <a:t>2 </a:t>
            </a:r>
            <a:r>
              <a:rPr lang="en-GB" sz="1600">
                <a:latin typeface="Calibri" panose="020F0502020204030204" pitchFamily="34" charset="0"/>
                <a:cs typeface="Calibri" panose="020F0502020204030204" pitchFamily="34" charset="0"/>
              </a:rPr>
              <a:t>3d</a:t>
            </a:r>
            <a:r>
              <a:rPr lang="en-GB" sz="1600" baseline="30000">
                <a:latin typeface="Calibri" panose="020F0502020204030204" pitchFamily="34" charset="0"/>
                <a:cs typeface="Calibri" panose="020F0502020204030204" pitchFamily="34" charset="0"/>
              </a:rPr>
              <a:t>10 </a:t>
            </a:r>
            <a:r>
              <a:rPr lang="en-GB" sz="1600">
                <a:latin typeface="Calibri" panose="020F0502020204030204" pitchFamily="34" charset="0"/>
                <a:cs typeface="Calibri" panose="020F0502020204030204" pitchFamily="34" charset="0"/>
              </a:rPr>
              <a:t>4p</a:t>
            </a:r>
            <a:r>
              <a:rPr lang="en-GB" sz="1600" baseline="30000">
                <a:latin typeface="Calibri" panose="020F0502020204030204" pitchFamily="34" charset="0"/>
                <a:cs typeface="Calibri" panose="020F0502020204030204" pitchFamily="34" charset="0"/>
              </a:rPr>
              <a:t>2</a:t>
            </a:r>
            <a:endParaRPr lang="en-GB" sz="1600">
              <a:latin typeface="Calibri" panose="020F0502020204030204" pitchFamily="34" charset="0"/>
              <a:cs typeface="Calibri" panose="020F0502020204030204" pitchFamily="34" charset="0"/>
            </a:endParaRPr>
          </a:p>
          <a:p>
            <a:r>
              <a:rPr lang="en-GB" sz="1600">
                <a:latin typeface="Calibri" panose="020F0502020204030204" pitchFamily="34" charset="0"/>
                <a:cs typeface="Calibri" panose="020F0502020204030204" pitchFamily="34" charset="0"/>
              </a:rPr>
              <a:t>As 	[</a:t>
            </a:r>
            <a:r>
              <a:rPr lang="en-GB" sz="1600" err="1">
                <a:latin typeface="Calibri" panose="020F0502020204030204" pitchFamily="34" charset="0"/>
                <a:cs typeface="Calibri" panose="020F0502020204030204" pitchFamily="34" charset="0"/>
              </a:rPr>
              <a:t>Ar</a:t>
            </a:r>
            <a:r>
              <a:rPr lang="en-GB" sz="1600">
                <a:latin typeface="Calibri" panose="020F0502020204030204" pitchFamily="34" charset="0"/>
                <a:cs typeface="Calibri" panose="020F0502020204030204" pitchFamily="34" charset="0"/>
              </a:rPr>
              <a:t>] 4s</a:t>
            </a:r>
            <a:r>
              <a:rPr lang="en-GB" sz="1600" baseline="30000">
                <a:latin typeface="Calibri" panose="020F0502020204030204" pitchFamily="34" charset="0"/>
                <a:cs typeface="Calibri" panose="020F0502020204030204" pitchFamily="34" charset="0"/>
              </a:rPr>
              <a:t>2 </a:t>
            </a:r>
            <a:r>
              <a:rPr lang="en-GB" sz="1600">
                <a:latin typeface="Calibri" panose="020F0502020204030204" pitchFamily="34" charset="0"/>
                <a:cs typeface="Calibri" panose="020F0502020204030204" pitchFamily="34" charset="0"/>
              </a:rPr>
              <a:t>3d</a:t>
            </a:r>
            <a:r>
              <a:rPr lang="en-GB" sz="1600" baseline="30000">
                <a:latin typeface="Calibri" panose="020F0502020204030204" pitchFamily="34" charset="0"/>
                <a:cs typeface="Calibri" panose="020F0502020204030204" pitchFamily="34" charset="0"/>
              </a:rPr>
              <a:t>10 </a:t>
            </a:r>
            <a:r>
              <a:rPr lang="en-GB" sz="1600">
                <a:latin typeface="Calibri" panose="020F0502020204030204" pitchFamily="34" charset="0"/>
                <a:cs typeface="Calibri" panose="020F0502020204030204" pitchFamily="34" charset="0"/>
              </a:rPr>
              <a:t>4p</a:t>
            </a:r>
            <a:r>
              <a:rPr lang="en-GB" sz="1600" baseline="30000">
                <a:latin typeface="Calibri" panose="020F0502020204030204" pitchFamily="34" charset="0"/>
                <a:cs typeface="Calibri" panose="020F0502020204030204" pitchFamily="34" charset="0"/>
              </a:rPr>
              <a:t>3</a:t>
            </a:r>
            <a:endParaRPr lang="en-GB" sz="1600">
              <a:latin typeface="Calibri" panose="020F0502020204030204" pitchFamily="34" charset="0"/>
              <a:cs typeface="Calibri" panose="020F0502020204030204" pitchFamily="34" charset="0"/>
            </a:endParaRPr>
          </a:p>
          <a:p>
            <a:r>
              <a:rPr lang="en-GB" sz="1600">
                <a:latin typeface="Calibri" panose="020F0502020204030204" pitchFamily="34" charset="0"/>
                <a:cs typeface="Calibri" panose="020F0502020204030204" pitchFamily="34" charset="0"/>
              </a:rPr>
              <a:t>Se 	[</a:t>
            </a:r>
            <a:r>
              <a:rPr lang="en-GB" sz="1600" err="1">
                <a:latin typeface="Calibri" panose="020F0502020204030204" pitchFamily="34" charset="0"/>
                <a:cs typeface="Calibri" panose="020F0502020204030204" pitchFamily="34" charset="0"/>
              </a:rPr>
              <a:t>Ar</a:t>
            </a:r>
            <a:r>
              <a:rPr lang="en-GB" sz="1600">
                <a:latin typeface="Calibri" panose="020F0502020204030204" pitchFamily="34" charset="0"/>
                <a:cs typeface="Calibri" panose="020F0502020204030204" pitchFamily="34" charset="0"/>
              </a:rPr>
              <a:t>] 4s</a:t>
            </a:r>
            <a:r>
              <a:rPr lang="en-GB" sz="1600" baseline="30000">
                <a:latin typeface="Calibri" panose="020F0502020204030204" pitchFamily="34" charset="0"/>
                <a:cs typeface="Calibri" panose="020F0502020204030204" pitchFamily="34" charset="0"/>
              </a:rPr>
              <a:t>2 </a:t>
            </a:r>
            <a:r>
              <a:rPr lang="en-GB" sz="1600">
                <a:latin typeface="Calibri" panose="020F0502020204030204" pitchFamily="34" charset="0"/>
                <a:cs typeface="Calibri" panose="020F0502020204030204" pitchFamily="34" charset="0"/>
              </a:rPr>
              <a:t>3d</a:t>
            </a:r>
            <a:r>
              <a:rPr lang="en-GB" sz="1600" baseline="30000">
                <a:latin typeface="Calibri" panose="020F0502020204030204" pitchFamily="34" charset="0"/>
                <a:cs typeface="Calibri" panose="020F0502020204030204" pitchFamily="34" charset="0"/>
              </a:rPr>
              <a:t>10 </a:t>
            </a:r>
            <a:r>
              <a:rPr lang="en-GB" sz="1600">
                <a:latin typeface="Calibri" panose="020F0502020204030204" pitchFamily="34" charset="0"/>
                <a:cs typeface="Calibri" panose="020F0502020204030204" pitchFamily="34" charset="0"/>
              </a:rPr>
              <a:t>4p</a:t>
            </a:r>
            <a:r>
              <a:rPr lang="en-GB" sz="1600" baseline="30000">
                <a:latin typeface="Calibri" panose="020F0502020204030204" pitchFamily="34" charset="0"/>
                <a:cs typeface="Calibri" panose="020F0502020204030204" pitchFamily="34" charset="0"/>
              </a:rPr>
              <a:t>4</a:t>
            </a:r>
            <a:endParaRPr lang="en-GB" sz="1600">
              <a:latin typeface="Calibri" panose="020F0502020204030204" pitchFamily="34" charset="0"/>
              <a:cs typeface="Calibri" panose="020F0502020204030204" pitchFamily="34" charset="0"/>
            </a:endParaRPr>
          </a:p>
          <a:p>
            <a:r>
              <a:rPr lang="en-GB" sz="1600">
                <a:latin typeface="Calibri" panose="020F0502020204030204" pitchFamily="34" charset="0"/>
                <a:cs typeface="Calibri" panose="020F0502020204030204" pitchFamily="34" charset="0"/>
              </a:rPr>
              <a:t>Br 	[</a:t>
            </a:r>
            <a:r>
              <a:rPr lang="en-GB" sz="1600" err="1">
                <a:latin typeface="Calibri" panose="020F0502020204030204" pitchFamily="34" charset="0"/>
                <a:cs typeface="Calibri" panose="020F0502020204030204" pitchFamily="34" charset="0"/>
              </a:rPr>
              <a:t>Ar</a:t>
            </a:r>
            <a:r>
              <a:rPr lang="en-GB" sz="1600">
                <a:latin typeface="Calibri" panose="020F0502020204030204" pitchFamily="34" charset="0"/>
                <a:cs typeface="Calibri" panose="020F0502020204030204" pitchFamily="34" charset="0"/>
              </a:rPr>
              <a:t>] 4s</a:t>
            </a:r>
            <a:r>
              <a:rPr lang="en-GB" sz="1600" baseline="30000">
                <a:latin typeface="Calibri" panose="020F0502020204030204" pitchFamily="34" charset="0"/>
                <a:cs typeface="Calibri" panose="020F0502020204030204" pitchFamily="34" charset="0"/>
              </a:rPr>
              <a:t>2 </a:t>
            </a:r>
            <a:r>
              <a:rPr lang="en-GB" sz="1600">
                <a:latin typeface="Calibri" panose="020F0502020204030204" pitchFamily="34" charset="0"/>
                <a:cs typeface="Calibri" panose="020F0502020204030204" pitchFamily="34" charset="0"/>
              </a:rPr>
              <a:t>3d</a:t>
            </a:r>
            <a:r>
              <a:rPr lang="en-GB" sz="1600" baseline="30000">
                <a:latin typeface="Calibri" panose="020F0502020204030204" pitchFamily="34" charset="0"/>
                <a:cs typeface="Calibri" panose="020F0502020204030204" pitchFamily="34" charset="0"/>
              </a:rPr>
              <a:t>10 </a:t>
            </a:r>
            <a:r>
              <a:rPr lang="en-GB" sz="1600">
                <a:latin typeface="Calibri" panose="020F0502020204030204" pitchFamily="34" charset="0"/>
                <a:cs typeface="Calibri" panose="020F0502020204030204" pitchFamily="34" charset="0"/>
              </a:rPr>
              <a:t>4p</a:t>
            </a:r>
            <a:r>
              <a:rPr lang="en-GB" sz="1600" baseline="30000">
                <a:latin typeface="Calibri" panose="020F0502020204030204" pitchFamily="34" charset="0"/>
                <a:cs typeface="Calibri" panose="020F0502020204030204" pitchFamily="34" charset="0"/>
              </a:rPr>
              <a:t>5</a:t>
            </a:r>
            <a:endParaRPr lang="en-GB" sz="1600">
              <a:latin typeface="Calibri" panose="020F0502020204030204" pitchFamily="34" charset="0"/>
              <a:cs typeface="Calibri" panose="020F0502020204030204" pitchFamily="34" charset="0"/>
            </a:endParaRPr>
          </a:p>
          <a:p>
            <a:r>
              <a:rPr lang="en-GB" sz="1600">
                <a:latin typeface="Calibri" panose="020F0502020204030204" pitchFamily="34" charset="0"/>
                <a:cs typeface="Calibri" panose="020F0502020204030204" pitchFamily="34" charset="0"/>
              </a:rPr>
              <a:t>Kr 	[</a:t>
            </a:r>
            <a:r>
              <a:rPr lang="en-GB" sz="1600" err="1">
                <a:latin typeface="Calibri" panose="020F0502020204030204" pitchFamily="34" charset="0"/>
                <a:cs typeface="Calibri" panose="020F0502020204030204" pitchFamily="34" charset="0"/>
              </a:rPr>
              <a:t>Ar</a:t>
            </a:r>
            <a:r>
              <a:rPr lang="en-GB" sz="1600">
                <a:latin typeface="Calibri" panose="020F0502020204030204" pitchFamily="34" charset="0"/>
                <a:cs typeface="Calibri" panose="020F0502020204030204" pitchFamily="34" charset="0"/>
              </a:rPr>
              <a:t>] 4s</a:t>
            </a:r>
            <a:r>
              <a:rPr lang="en-GB" sz="1600" baseline="30000">
                <a:latin typeface="Calibri" panose="020F0502020204030204" pitchFamily="34" charset="0"/>
                <a:cs typeface="Calibri" panose="020F0502020204030204" pitchFamily="34" charset="0"/>
              </a:rPr>
              <a:t>2 </a:t>
            </a:r>
            <a:r>
              <a:rPr lang="en-GB" sz="1600">
                <a:latin typeface="Calibri" panose="020F0502020204030204" pitchFamily="34" charset="0"/>
                <a:cs typeface="Calibri" panose="020F0502020204030204" pitchFamily="34" charset="0"/>
              </a:rPr>
              <a:t>3d</a:t>
            </a:r>
            <a:r>
              <a:rPr lang="en-GB" sz="1600" baseline="30000">
                <a:latin typeface="Calibri" panose="020F0502020204030204" pitchFamily="34" charset="0"/>
                <a:cs typeface="Calibri" panose="020F0502020204030204" pitchFamily="34" charset="0"/>
              </a:rPr>
              <a:t>10 </a:t>
            </a:r>
            <a:r>
              <a:rPr lang="en-GB" sz="1600">
                <a:latin typeface="Calibri" panose="020F0502020204030204" pitchFamily="34" charset="0"/>
                <a:cs typeface="Calibri" panose="020F0502020204030204" pitchFamily="34" charset="0"/>
              </a:rPr>
              <a:t>4p</a:t>
            </a:r>
            <a:r>
              <a:rPr lang="en-GB" sz="1600" baseline="30000">
                <a:latin typeface="Calibri" panose="020F0502020204030204" pitchFamily="34" charset="0"/>
                <a:cs typeface="Calibri" panose="020F0502020204030204" pitchFamily="34" charset="0"/>
              </a:rPr>
              <a:t>6 </a:t>
            </a:r>
            <a:r>
              <a:rPr lang="en-GB" sz="1600">
                <a:latin typeface="Calibri" panose="020F0502020204030204" pitchFamily="34" charset="0"/>
                <a:cs typeface="Calibri" panose="020F0502020204030204" pitchFamily="34" charset="0"/>
              </a:rPr>
              <a:t>	</a:t>
            </a:r>
          </a:p>
        </p:txBody>
      </p:sp>
      <p:grpSp>
        <p:nvGrpSpPr>
          <p:cNvPr id="3" name="Group 2">
            <a:extLst>
              <a:ext uri="{FF2B5EF4-FFF2-40B4-BE49-F238E27FC236}">
                <a16:creationId xmlns:a16="http://schemas.microsoft.com/office/drawing/2014/main" id="{CE96C5EA-5C2E-408D-8D9A-63C2D8B8B32C}"/>
              </a:ext>
            </a:extLst>
          </p:cNvPr>
          <p:cNvGrpSpPr/>
          <p:nvPr/>
        </p:nvGrpSpPr>
        <p:grpSpPr>
          <a:xfrm>
            <a:off x="5119552" y="3399984"/>
            <a:ext cx="2058301" cy="276790"/>
            <a:chOff x="4564316" y="3192787"/>
            <a:chExt cx="2058301" cy="276790"/>
          </a:xfrm>
        </p:grpSpPr>
        <p:grpSp>
          <p:nvGrpSpPr>
            <p:cNvPr id="23" name="Group 22">
              <a:extLst>
                <a:ext uri="{FF2B5EF4-FFF2-40B4-BE49-F238E27FC236}">
                  <a16:creationId xmlns:a16="http://schemas.microsoft.com/office/drawing/2014/main" id="{72D04207-D2CE-4FCF-AA78-387823CCDC45}"/>
                </a:ext>
              </a:extLst>
            </p:cNvPr>
            <p:cNvGrpSpPr/>
            <p:nvPr/>
          </p:nvGrpSpPr>
          <p:grpSpPr>
            <a:xfrm>
              <a:off x="4564316" y="3208636"/>
              <a:ext cx="237870" cy="246268"/>
              <a:chOff x="7758630" y="3653810"/>
              <a:chExt cx="237870" cy="246268"/>
            </a:xfrm>
          </p:grpSpPr>
          <p:pic>
            <p:nvPicPr>
              <p:cNvPr id="24" name="Picture 23">
                <a:extLst>
                  <a:ext uri="{FF2B5EF4-FFF2-40B4-BE49-F238E27FC236}">
                    <a16:creationId xmlns:a16="http://schemas.microsoft.com/office/drawing/2014/main" id="{EA969916-FCF8-4FAF-9AF1-993F30D9246D}"/>
                  </a:ext>
                </a:extLst>
              </p:cNvPr>
              <p:cNvPicPr>
                <a:picLocks noChangeAspect="1"/>
              </p:cNvPicPr>
              <p:nvPr/>
            </p:nvPicPr>
            <p:blipFill rotWithShape="1">
              <a:blip r:embed="rId3"/>
              <a:srcRect l="1541" t="28966" r="77521" b="44956"/>
              <a:stretch/>
            </p:blipFill>
            <p:spPr>
              <a:xfrm>
                <a:off x="7758630" y="3653810"/>
                <a:ext cx="237870" cy="246268"/>
              </a:xfrm>
              <a:prstGeom prst="rect">
                <a:avLst/>
              </a:prstGeom>
            </p:spPr>
          </p:pic>
          <p:cxnSp>
            <p:nvCxnSpPr>
              <p:cNvPr id="25" name="Straight Arrow Connector 24">
                <a:extLst>
                  <a:ext uri="{FF2B5EF4-FFF2-40B4-BE49-F238E27FC236}">
                    <a16:creationId xmlns:a16="http://schemas.microsoft.com/office/drawing/2014/main" id="{E0BACE50-0903-4B73-BA7F-DC1736931C46}"/>
                  </a:ext>
                </a:extLst>
              </p:cNvPr>
              <p:cNvCxnSpPr>
                <a:cxnSpLocks/>
              </p:cNvCxnSpPr>
              <p:nvPr/>
            </p:nvCxnSpPr>
            <p:spPr>
              <a:xfrm flipV="1">
                <a:off x="7842164" y="3678353"/>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6" name="Straight Arrow Connector 25">
                <a:extLst>
                  <a:ext uri="{FF2B5EF4-FFF2-40B4-BE49-F238E27FC236}">
                    <a16:creationId xmlns:a16="http://schemas.microsoft.com/office/drawing/2014/main" id="{72084E20-F168-4F81-91C1-A1312E3224E9}"/>
                  </a:ext>
                </a:extLst>
              </p:cNvPr>
              <p:cNvCxnSpPr>
                <a:cxnSpLocks/>
              </p:cNvCxnSpPr>
              <p:nvPr/>
            </p:nvCxnSpPr>
            <p:spPr>
              <a:xfrm>
                <a:off x="7927698" y="3692654"/>
                <a:ext cx="0" cy="17406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pic>
          <p:nvPicPr>
            <p:cNvPr id="27" name="Picture 26">
              <a:extLst>
                <a:ext uri="{FF2B5EF4-FFF2-40B4-BE49-F238E27FC236}">
                  <a16:creationId xmlns:a16="http://schemas.microsoft.com/office/drawing/2014/main" id="{8446E19C-B31F-4A02-9C30-8FA410A55BE6}"/>
                </a:ext>
              </a:extLst>
            </p:cNvPr>
            <p:cNvPicPr>
              <a:picLocks noChangeAspect="1"/>
            </p:cNvPicPr>
            <p:nvPr/>
          </p:nvPicPr>
          <p:blipFill rotWithShape="1">
            <a:blip r:embed="rId3"/>
            <a:srcRect t="72412" r="2924"/>
            <a:stretch/>
          </p:blipFill>
          <p:spPr>
            <a:xfrm>
              <a:off x="4810249" y="3206768"/>
              <a:ext cx="1112567" cy="262809"/>
            </a:xfrm>
            <a:prstGeom prst="rect">
              <a:avLst/>
            </a:prstGeom>
          </p:spPr>
        </p:pic>
        <p:cxnSp>
          <p:nvCxnSpPr>
            <p:cNvPr id="28" name="Straight Arrow Connector 27">
              <a:extLst>
                <a:ext uri="{FF2B5EF4-FFF2-40B4-BE49-F238E27FC236}">
                  <a16:creationId xmlns:a16="http://schemas.microsoft.com/office/drawing/2014/main" id="{6484A42C-1F82-4152-A6B2-9513C40B14B3}"/>
                </a:ext>
              </a:extLst>
            </p:cNvPr>
            <p:cNvCxnSpPr>
              <a:cxnSpLocks/>
            </p:cNvCxnSpPr>
            <p:nvPr/>
          </p:nvCxnSpPr>
          <p:spPr>
            <a:xfrm flipV="1">
              <a:off x="4896106" y="3244229"/>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9" name="Straight Arrow Connector 28">
              <a:extLst>
                <a:ext uri="{FF2B5EF4-FFF2-40B4-BE49-F238E27FC236}">
                  <a16:creationId xmlns:a16="http://schemas.microsoft.com/office/drawing/2014/main" id="{AC4654EB-47FE-4D7E-A02F-BA478C9DB55C}"/>
                </a:ext>
              </a:extLst>
            </p:cNvPr>
            <p:cNvCxnSpPr>
              <a:cxnSpLocks/>
            </p:cNvCxnSpPr>
            <p:nvPr/>
          </p:nvCxnSpPr>
          <p:spPr>
            <a:xfrm>
              <a:off x="4981640" y="3258530"/>
              <a:ext cx="0" cy="17406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a16="http://schemas.microsoft.com/office/drawing/2014/main" id="{CAC51107-5B40-407B-8070-7A34D48CCF7A}"/>
                </a:ext>
              </a:extLst>
            </p:cNvPr>
            <p:cNvCxnSpPr>
              <a:cxnSpLocks/>
            </p:cNvCxnSpPr>
            <p:nvPr/>
          </p:nvCxnSpPr>
          <p:spPr>
            <a:xfrm flipV="1">
              <a:off x="5115518" y="3249306"/>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1" name="Straight Arrow Connector 30">
              <a:extLst>
                <a:ext uri="{FF2B5EF4-FFF2-40B4-BE49-F238E27FC236}">
                  <a16:creationId xmlns:a16="http://schemas.microsoft.com/office/drawing/2014/main" id="{A7920910-3007-4FF1-99F8-4B01FFAFE5DF}"/>
                </a:ext>
              </a:extLst>
            </p:cNvPr>
            <p:cNvCxnSpPr>
              <a:cxnSpLocks/>
            </p:cNvCxnSpPr>
            <p:nvPr/>
          </p:nvCxnSpPr>
          <p:spPr>
            <a:xfrm>
              <a:off x="5201052" y="3263607"/>
              <a:ext cx="0" cy="17406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2" name="Straight Arrow Connector 31">
              <a:extLst>
                <a:ext uri="{FF2B5EF4-FFF2-40B4-BE49-F238E27FC236}">
                  <a16:creationId xmlns:a16="http://schemas.microsoft.com/office/drawing/2014/main" id="{FD26DDA7-3A7C-4794-9385-971F09639AAA}"/>
                </a:ext>
              </a:extLst>
            </p:cNvPr>
            <p:cNvCxnSpPr>
              <a:cxnSpLocks/>
            </p:cNvCxnSpPr>
            <p:nvPr/>
          </p:nvCxnSpPr>
          <p:spPr>
            <a:xfrm flipV="1">
              <a:off x="5326683" y="3253083"/>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3" name="Straight Arrow Connector 32">
              <a:extLst>
                <a:ext uri="{FF2B5EF4-FFF2-40B4-BE49-F238E27FC236}">
                  <a16:creationId xmlns:a16="http://schemas.microsoft.com/office/drawing/2014/main" id="{083D1D71-C3F4-4A8D-BBBD-0AF812C0C0A1}"/>
                </a:ext>
              </a:extLst>
            </p:cNvPr>
            <p:cNvCxnSpPr>
              <a:cxnSpLocks/>
            </p:cNvCxnSpPr>
            <p:nvPr/>
          </p:nvCxnSpPr>
          <p:spPr>
            <a:xfrm>
              <a:off x="5412217" y="3267384"/>
              <a:ext cx="0" cy="17406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4" name="Straight Arrow Connector 33">
              <a:extLst>
                <a:ext uri="{FF2B5EF4-FFF2-40B4-BE49-F238E27FC236}">
                  <a16:creationId xmlns:a16="http://schemas.microsoft.com/office/drawing/2014/main" id="{6147D9C2-678E-4BA1-84A9-BF5F7EDEC92E}"/>
                </a:ext>
              </a:extLst>
            </p:cNvPr>
            <p:cNvCxnSpPr>
              <a:cxnSpLocks/>
            </p:cNvCxnSpPr>
            <p:nvPr/>
          </p:nvCxnSpPr>
          <p:spPr>
            <a:xfrm flipV="1">
              <a:off x="5538013" y="3253083"/>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5" name="Straight Arrow Connector 34">
              <a:extLst>
                <a:ext uri="{FF2B5EF4-FFF2-40B4-BE49-F238E27FC236}">
                  <a16:creationId xmlns:a16="http://schemas.microsoft.com/office/drawing/2014/main" id="{5A0835B5-2739-4A5A-A625-330FE74640B4}"/>
                </a:ext>
              </a:extLst>
            </p:cNvPr>
            <p:cNvCxnSpPr>
              <a:cxnSpLocks/>
            </p:cNvCxnSpPr>
            <p:nvPr/>
          </p:nvCxnSpPr>
          <p:spPr>
            <a:xfrm>
              <a:off x="5623547" y="3267384"/>
              <a:ext cx="0" cy="17406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6" name="Straight Arrow Connector 35">
              <a:extLst>
                <a:ext uri="{FF2B5EF4-FFF2-40B4-BE49-F238E27FC236}">
                  <a16:creationId xmlns:a16="http://schemas.microsoft.com/office/drawing/2014/main" id="{C908B4AD-3716-490D-8F5C-6F45F63D45FD}"/>
                </a:ext>
              </a:extLst>
            </p:cNvPr>
            <p:cNvCxnSpPr>
              <a:cxnSpLocks/>
            </p:cNvCxnSpPr>
            <p:nvPr/>
          </p:nvCxnSpPr>
          <p:spPr>
            <a:xfrm flipV="1">
              <a:off x="5746353" y="3241560"/>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7" name="Straight Arrow Connector 36">
              <a:extLst>
                <a:ext uri="{FF2B5EF4-FFF2-40B4-BE49-F238E27FC236}">
                  <a16:creationId xmlns:a16="http://schemas.microsoft.com/office/drawing/2014/main" id="{F52FF187-D3BD-44CD-A489-355D831BF5E8}"/>
                </a:ext>
              </a:extLst>
            </p:cNvPr>
            <p:cNvCxnSpPr>
              <a:cxnSpLocks/>
            </p:cNvCxnSpPr>
            <p:nvPr/>
          </p:nvCxnSpPr>
          <p:spPr>
            <a:xfrm>
              <a:off x="5831887" y="3255861"/>
              <a:ext cx="0" cy="17406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pic>
          <p:nvPicPr>
            <p:cNvPr id="38" name="Picture 37">
              <a:extLst>
                <a:ext uri="{FF2B5EF4-FFF2-40B4-BE49-F238E27FC236}">
                  <a16:creationId xmlns:a16="http://schemas.microsoft.com/office/drawing/2014/main" id="{9C4A1127-8049-45E6-AA09-DC5FB29364FF}"/>
                </a:ext>
              </a:extLst>
            </p:cNvPr>
            <p:cNvPicPr>
              <a:picLocks noChangeAspect="1"/>
            </p:cNvPicPr>
            <p:nvPr/>
          </p:nvPicPr>
          <p:blipFill rotWithShape="1">
            <a:blip r:embed="rId3"/>
            <a:srcRect t="-10" r="39597" b="73932"/>
            <a:stretch/>
          </p:blipFill>
          <p:spPr>
            <a:xfrm>
              <a:off x="5905537" y="3192787"/>
              <a:ext cx="717080" cy="257344"/>
            </a:xfrm>
            <a:prstGeom prst="rect">
              <a:avLst/>
            </a:prstGeom>
          </p:spPr>
        </p:pic>
        <p:cxnSp>
          <p:nvCxnSpPr>
            <p:cNvPr id="39" name="Straight Arrow Connector 38">
              <a:extLst>
                <a:ext uri="{FF2B5EF4-FFF2-40B4-BE49-F238E27FC236}">
                  <a16:creationId xmlns:a16="http://schemas.microsoft.com/office/drawing/2014/main" id="{2A732B56-AB19-43DD-969D-59FC58F0FC67}"/>
                </a:ext>
              </a:extLst>
            </p:cNvPr>
            <p:cNvCxnSpPr>
              <a:cxnSpLocks/>
            </p:cNvCxnSpPr>
            <p:nvPr/>
          </p:nvCxnSpPr>
          <p:spPr>
            <a:xfrm flipV="1">
              <a:off x="6012160" y="3248077"/>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40" name="Group 39">
            <a:extLst>
              <a:ext uri="{FF2B5EF4-FFF2-40B4-BE49-F238E27FC236}">
                <a16:creationId xmlns:a16="http://schemas.microsoft.com/office/drawing/2014/main" id="{1C896AF2-AD55-4BD4-9A10-472C313D216C}"/>
              </a:ext>
            </a:extLst>
          </p:cNvPr>
          <p:cNvGrpSpPr/>
          <p:nvPr/>
        </p:nvGrpSpPr>
        <p:grpSpPr>
          <a:xfrm>
            <a:off x="5108587" y="3666986"/>
            <a:ext cx="2058301" cy="276790"/>
            <a:chOff x="4564316" y="3192787"/>
            <a:chExt cx="2058301" cy="276790"/>
          </a:xfrm>
        </p:grpSpPr>
        <p:grpSp>
          <p:nvGrpSpPr>
            <p:cNvPr id="41" name="Group 40">
              <a:extLst>
                <a:ext uri="{FF2B5EF4-FFF2-40B4-BE49-F238E27FC236}">
                  <a16:creationId xmlns:a16="http://schemas.microsoft.com/office/drawing/2014/main" id="{4037FE58-3375-4AFE-B3AE-FFF003780D76}"/>
                </a:ext>
              </a:extLst>
            </p:cNvPr>
            <p:cNvGrpSpPr/>
            <p:nvPr/>
          </p:nvGrpSpPr>
          <p:grpSpPr>
            <a:xfrm>
              <a:off x="4564316" y="3208636"/>
              <a:ext cx="237870" cy="246268"/>
              <a:chOff x="7758630" y="3653810"/>
              <a:chExt cx="237870" cy="246268"/>
            </a:xfrm>
          </p:grpSpPr>
          <p:pic>
            <p:nvPicPr>
              <p:cNvPr id="55" name="Picture 54">
                <a:extLst>
                  <a:ext uri="{FF2B5EF4-FFF2-40B4-BE49-F238E27FC236}">
                    <a16:creationId xmlns:a16="http://schemas.microsoft.com/office/drawing/2014/main" id="{31F3A15B-AC5B-4650-82E7-9222DC08C27F}"/>
                  </a:ext>
                </a:extLst>
              </p:cNvPr>
              <p:cNvPicPr>
                <a:picLocks noChangeAspect="1"/>
              </p:cNvPicPr>
              <p:nvPr/>
            </p:nvPicPr>
            <p:blipFill rotWithShape="1">
              <a:blip r:embed="rId3"/>
              <a:srcRect l="1541" t="28966" r="77521" b="44956"/>
              <a:stretch/>
            </p:blipFill>
            <p:spPr>
              <a:xfrm>
                <a:off x="7758630" y="3653810"/>
                <a:ext cx="237870" cy="246268"/>
              </a:xfrm>
              <a:prstGeom prst="rect">
                <a:avLst/>
              </a:prstGeom>
            </p:spPr>
          </p:pic>
          <p:cxnSp>
            <p:nvCxnSpPr>
              <p:cNvPr id="56" name="Straight Arrow Connector 55">
                <a:extLst>
                  <a:ext uri="{FF2B5EF4-FFF2-40B4-BE49-F238E27FC236}">
                    <a16:creationId xmlns:a16="http://schemas.microsoft.com/office/drawing/2014/main" id="{E85E8573-2A27-4EBD-84F9-602EF9AD1768}"/>
                  </a:ext>
                </a:extLst>
              </p:cNvPr>
              <p:cNvCxnSpPr>
                <a:cxnSpLocks/>
              </p:cNvCxnSpPr>
              <p:nvPr/>
            </p:nvCxnSpPr>
            <p:spPr>
              <a:xfrm flipV="1">
                <a:off x="7842164" y="3678353"/>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57" name="Straight Arrow Connector 56">
                <a:extLst>
                  <a:ext uri="{FF2B5EF4-FFF2-40B4-BE49-F238E27FC236}">
                    <a16:creationId xmlns:a16="http://schemas.microsoft.com/office/drawing/2014/main" id="{55645BE0-19E1-4684-A137-6C7301D5A189}"/>
                  </a:ext>
                </a:extLst>
              </p:cNvPr>
              <p:cNvCxnSpPr>
                <a:cxnSpLocks/>
              </p:cNvCxnSpPr>
              <p:nvPr/>
            </p:nvCxnSpPr>
            <p:spPr>
              <a:xfrm>
                <a:off x="7927698" y="3692654"/>
                <a:ext cx="0" cy="17406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pic>
          <p:nvPicPr>
            <p:cNvPr id="42" name="Picture 41">
              <a:extLst>
                <a:ext uri="{FF2B5EF4-FFF2-40B4-BE49-F238E27FC236}">
                  <a16:creationId xmlns:a16="http://schemas.microsoft.com/office/drawing/2014/main" id="{65940C6C-9C10-4FDD-9DAA-F509BFA3D36B}"/>
                </a:ext>
              </a:extLst>
            </p:cNvPr>
            <p:cNvPicPr>
              <a:picLocks noChangeAspect="1"/>
            </p:cNvPicPr>
            <p:nvPr/>
          </p:nvPicPr>
          <p:blipFill rotWithShape="1">
            <a:blip r:embed="rId3"/>
            <a:srcRect t="72412" r="2924"/>
            <a:stretch/>
          </p:blipFill>
          <p:spPr>
            <a:xfrm>
              <a:off x="4810249" y="3206768"/>
              <a:ext cx="1112567" cy="262809"/>
            </a:xfrm>
            <a:prstGeom prst="rect">
              <a:avLst/>
            </a:prstGeom>
          </p:spPr>
        </p:pic>
        <p:cxnSp>
          <p:nvCxnSpPr>
            <p:cNvPr id="43" name="Straight Arrow Connector 42">
              <a:extLst>
                <a:ext uri="{FF2B5EF4-FFF2-40B4-BE49-F238E27FC236}">
                  <a16:creationId xmlns:a16="http://schemas.microsoft.com/office/drawing/2014/main" id="{19B408ED-2309-4961-AA3F-488CEB9F22EE}"/>
                </a:ext>
              </a:extLst>
            </p:cNvPr>
            <p:cNvCxnSpPr>
              <a:cxnSpLocks/>
            </p:cNvCxnSpPr>
            <p:nvPr/>
          </p:nvCxnSpPr>
          <p:spPr>
            <a:xfrm flipV="1">
              <a:off x="4896106" y="3244229"/>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4" name="Straight Arrow Connector 43">
              <a:extLst>
                <a:ext uri="{FF2B5EF4-FFF2-40B4-BE49-F238E27FC236}">
                  <a16:creationId xmlns:a16="http://schemas.microsoft.com/office/drawing/2014/main" id="{966FFE71-CEFB-471B-9814-E9AD98CDACEF}"/>
                </a:ext>
              </a:extLst>
            </p:cNvPr>
            <p:cNvCxnSpPr>
              <a:cxnSpLocks/>
            </p:cNvCxnSpPr>
            <p:nvPr/>
          </p:nvCxnSpPr>
          <p:spPr>
            <a:xfrm>
              <a:off x="4981640" y="3258530"/>
              <a:ext cx="0" cy="17406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5" name="Straight Arrow Connector 44">
              <a:extLst>
                <a:ext uri="{FF2B5EF4-FFF2-40B4-BE49-F238E27FC236}">
                  <a16:creationId xmlns:a16="http://schemas.microsoft.com/office/drawing/2014/main" id="{9D7387FB-4F15-454D-85AA-07E61C6F8991}"/>
                </a:ext>
              </a:extLst>
            </p:cNvPr>
            <p:cNvCxnSpPr>
              <a:cxnSpLocks/>
            </p:cNvCxnSpPr>
            <p:nvPr/>
          </p:nvCxnSpPr>
          <p:spPr>
            <a:xfrm flipV="1">
              <a:off x="5115518" y="3249306"/>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6" name="Straight Arrow Connector 45">
              <a:extLst>
                <a:ext uri="{FF2B5EF4-FFF2-40B4-BE49-F238E27FC236}">
                  <a16:creationId xmlns:a16="http://schemas.microsoft.com/office/drawing/2014/main" id="{5C5AF2A4-40EE-4697-B23F-0B2EC31C26CA}"/>
                </a:ext>
              </a:extLst>
            </p:cNvPr>
            <p:cNvCxnSpPr>
              <a:cxnSpLocks/>
            </p:cNvCxnSpPr>
            <p:nvPr/>
          </p:nvCxnSpPr>
          <p:spPr>
            <a:xfrm>
              <a:off x="5201052" y="3263607"/>
              <a:ext cx="0" cy="17406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7" name="Straight Arrow Connector 46">
              <a:extLst>
                <a:ext uri="{FF2B5EF4-FFF2-40B4-BE49-F238E27FC236}">
                  <a16:creationId xmlns:a16="http://schemas.microsoft.com/office/drawing/2014/main" id="{BAC9E72B-E5E7-4EA6-891F-3A1BB408C8E3}"/>
                </a:ext>
              </a:extLst>
            </p:cNvPr>
            <p:cNvCxnSpPr>
              <a:cxnSpLocks/>
            </p:cNvCxnSpPr>
            <p:nvPr/>
          </p:nvCxnSpPr>
          <p:spPr>
            <a:xfrm flipV="1">
              <a:off x="5326683" y="3253083"/>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8" name="Straight Arrow Connector 47">
              <a:extLst>
                <a:ext uri="{FF2B5EF4-FFF2-40B4-BE49-F238E27FC236}">
                  <a16:creationId xmlns:a16="http://schemas.microsoft.com/office/drawing/2014/main" id="{B83E316E-B171-40F7-B6EF-2FE3E91BBE0B}"/>
                </a:ext>
              </a:extLst>
            </p:cNvPr>
            <p:cNvCxnSpPr>
              <a:cxnSpLocks/>
            </p:cNvCxnSpPr>
            <p:nvPr/>
          </p:nvCxnSpPr>
          <p:spPr>
            <a:xfrm>
              <a:off x="5412217" y="3267384"/>
              <a:ext cx="0" cy="17406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9" name="Straight Arrow Connector 48">
              <a:extLst>
                <a:ext uri="{FF2B5EF4-FFF2-40B4-BE49-F238E27FC236}">
                  <a16:creationId xmlns:a16="http://schemas.microsoft.com/office/drawing/2014/main" id="{02A58EB4-45ED-47D1-B3EE-A776B129A717}"/>
                </a:ext>
              </a:extLst>
            </p:cNvPr>
            <p:cNvCxnSpPr>
              <a:cxnSpLocks/>
            </p:cNvCxnSpPr>
            <p:nvPr/>
          </p:nvCxnSpPr>
          <p:spPr>
            <a:xfrm flipV="1">
              <a:off x="5538013" y="3253083"/>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50" name="Straight Arrow Connector 49">
              <a:extLst>
                <a:ext uri="{FF2B5EF4-FFF2-40B4-BE49-F238E27FC236}">
                  <a16:creationId xmlns:a16="http://schemas.microsoft.com/office/drawing/2014/main" id="{F19FF55C-B798-4576-8D40-44D907D64FC2}"/>
                </a:ext>
              </a:extLst>
            </p:cNvPr>
            <p:cNvCxnSpPr>
              <a:cxnSpLocks/>
            </p:cNvCxnSpPr>
            <p:nvPr/>
          </p:nvCxnSpPr>
          <p:spPr>
            <a:xfrm>
              <a:off x="5623547" y="3267384"/>
              <a:ext cx="0" cy="17406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51" name="Straight Arrow Connector 50">
              <a:extLst>
                <a:ext uri="{FF2B5EF4-FFF2-40B4-BE49-F238E27FC236}">
                  <a16:creationId xmlns:a16="http://schemas.microsoft.com/office/drawing/2014/main" id="{5DC9F766-C3F5-42F7-9C36-5A4D13311E34}"/>
                </a:ext>
              </a:extLst>
            </p:cNvPr>
            <p:cNvCxnSpPr>
              <a:cxnSpLocks/>
            </p:cNvCxnSpPr>
            <p:nvPr/>
          </p:nvCxnSpPr>
          <p:spPr>
            <a:xfrm flipV="1">
              <a:off x="5746353" y="3241560"/>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52" name="Straight Arrow Connector 51">
              <a:extLst>
                <a:ext uri="{FF2B5EF4-FFF2-40B4-BE49-F238E27FC236}">
                  <a16:creationId xmlns:a16="http://schemas.microsoft.com/office/drawing/2014/main" id="{2979EFD8-88BE-456E-AC23-B624A1295B09}"/>
                </a:ext>
              </a:extLst>
            </p:cNvPr>
            <p:cNvCxnSpPr>
              <a:cxnSpLocks/>
            </p:cNvCxnSpPr>
            <p:nvPr/>
          </p:nvCxnSpPr>
          <p:spPr>
            <a:xfrm>
              <a:off x="5831887" y="3255861"/>
              <a:ext cx="0" cy="17406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pic>
          <p:nvPicPr>
            <p:cNvPr id="53" name="Picture 52">
              <a:extLst>
                <a:ext uri="{FF2B5EF4-FFF2-40B4-BE49-F238E27FC236}">
                  <a16:creationId xmlns:a16="http://schemas.microsoft.com/office/drawing/2014/main" id="{E73747CC-4D19-4DD8-9DCC-00F2D388410C}"/>
                </a:ext>
              </a:extLst>
            </p:cNvPr>
            <p:cNvPicPr>
              <a:picLocks noChangeAspect="1"/>
            </p:cNvPicPr>
            <p:nvPr/>
          </p:nvPicPr>
          <p:blipFill rotWithShape="1">
            <a:blip r:embed="rId3"/>
            <a:srcRect t="-10" r="39597" b="73932"/>
            <a:stretch/>
          </p:blipFill>
          <p:spPr>
            <a:xfrm>
              <a:off x="5905537" y="3192787"/>
              <a:ext cx="717080" cy="257344"/>
            </a:xfrm>
            <a:prstGeom prst="rect">
              <a:avLst/>
            </a:prstGeom>
          </p:spPr>
        </p:pic>
        <p:cxnSp>
          <p:nvCxnSpPr>
            <p:cNvPr id="54" name="Straight Arrow Connector 53">
              <a:extLst>
                <a:ext uri="{FF2B5EF4-FFF2-40B4-BE49-F238E27FC236}">
                  <a16:creationId xmlns:a16="http://schemas.microsoft.com/office/drawing/2014/main" id="{022E1A8B-C4F7-4807-8733-20E1CDDCAF48}"/>
                </a:ext>
              </a:extLst>
            </p:cNvPr>
            <p:cNvCxnSpPr>
              <a:cxnSpLocks/>
            </p:cNvCxnSpPr>
            <p:nvPr/>
          </p:nvCxnSpPr>
          <p:spPr>
            <a:xfrm flipV="1">
              <a:off x="6012160" y="3248077"/>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76" name="Group 75">
            <a:extLst>
              <a:ext uri="{FF2B5EF4-FFF2-40B4-BE49-F238E27FC236}">
                <a16:creationId xmlns:a16="http://schemas.microsoft.com/office/drawing/2014/main" id="{CFC61064-6E43-48B2-8E4D-250A1AC609AC}"/>
              </a:ext>
            </a:extLst>
          </p:cNvPr>
          <p:cNvGrpSpPr/>
          <p:nvPr/>
        </p:nvGrpSpPr>
        <p:grpSpPr>
          <a:xfrm>
            <a:off x="5108587" y="4235651"/>
            <a:ext cx="2058301" cy="276790"/>
            <a:chOff x="4564316" y="3192787"/>
            <a:chExt cx="2058301" cy="276790"/>
          </a:xfrm>
        </p:grpSpPr>
        <p:grpSp>
          <p:nvGrpSpPr>
            <p:cNvPr id="77" name="Group 76">
              <a:extLst>
                <a:ext uri="{FF2B5EF4-FFF2-40B4-BE49-F238E27FC236}">
                  <a16:creationId xmlns:a16="http://schemas.microsoft.com/office/drawing/2014/main" id="{D1A76E5A-651C-41AD-A1BF-F5B991344D77}"/>
                </a:ext>
              </a:extLst>
            </p:cNvPr>
            <p:cNvGrpSpPr/>
            <p:nvPr/>
          </p:nvGrpSpPr>
          <p:grpSpPr>
            <a:xfrm>
              <a:off x="4564316" y="3208636"/>
              <a:ext cx="237870" cy="246268"/>
              <a:chOff x="7758630" y="3653810"/>
              <a:chExt cx="237870" cy="246268"/>
            </a:xfrm>
          </p:grpSpPr>
          <p:pic>
            <p:nvPicPr>
              <p:cNvPr id="91" name="Picture 90">
                <a:extLst>
                  <a:ext uri="{FF2B5EF4-FFF2-40B4-BE49-F238E27FC236}">
                    <a16:creationId xmlns:a16="http://schemas.microsoft.com/office/drawing/2014/main" id="{B9DCCBE4-179F-44E3-A0B4-04504759FC9A}"/>
                  </a:ext>
                </a:extLst>
              </p:cNvPr>
              <p:cNvPicPr>
                <a:picLocks noChangeAspect="1"/>
              </p:cNvPicPr>
              <p:nvPr/>
            </p:nvPicPr>
            <p:blipFill rotWithShape="1">
              <a:blip r:embed="rId3"/>
              <a:srcRect l="1541" t="28966" r="77521" b="44956"/>
              <a:stretch/>
            </p:blipFill>
            <p:spPr>
              <a:xfrm>
                <a:off x="7758630" y="3653810"/>
                <a:ext cx="237870" cy="246268"/>
              </a:xfrm>
              <a:prstGeom prst="rect">
                <a:avLst/>
              </a:prstGeom>
            </p:spPr>
          </p:pic>
          <p:cxnSp>
            <p:nvCxnSpPr>
              <p:cNvPr id="92" name="Straight Arrow Connector 91">
                <a:extLst>
                  <a:ext uri="{FF2B5EF4-FFF2-40B4-BE49-F238E27FC236}">
                    <a16:creationId xmlns:a16="http://schemas.microsoft.com/office/drawing/2014/main" id="{9314524F-49E8-4E93-B0A0-DA9F144FCF31}"/>
                  </a:ext>
                </a:extLst>
              </p:cNvPr>
              <p:cNvCxnSpPr>
                <a:cxnSpLocks/>
              </p:cNvCxnSpPr>
              <p:nvPr/>
            </p:nvCxnSpPr>
            <p:spPr>
              <a:xfrm flipV="1">
                <a:off x="7842164" y="3678353"/>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93" name="Straight Arrow Connector 92">
                <a:extLst>
                  <a:ext uri="{FF2B5EF4-FFF2-40B4-BE49-F238E27FC236}">
                    <a16:creationId xmlns:a16="http://schemas.microsoft.com/office/drawing/2014/main" id="{4B9EDF16-8B4B-4B48-AE3D-4D40C5BC479B}"/>
                  </a:ext>
                </a:extLst>
              </p:cNvPr>
              <p:cNvCxnSpPr>
                <a:cxnSpLocks/>
              </p:cNvCxnSpPr>
              <p:nvPr/>
            </p:nvCxnSpPr>
            <p:spPr>
              <a:xfrm>
                <a:off x="7927698" y="3692654"/>
                <a:ext cx="0" cy="17406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pic>
          <p:nvPicPr>
            <p:cNvPr id="78" name="Picture 77">
              <a:extLst>
                <a:ext uri="{FF2B5EF4-FFF2-40B4-BE49-F238E27FC236}">
                  <a16:creationId xmlns:a16="http://schemas.microsoft.com/office/drawing/2014/main" id="{84119BA5-4F63-48C8-A2B4-46915A4891C8}"/>
                </a:ext>
              </a:extLst>
            </p:cNvPr>
            <p:cNvPicPr>
              <a:picLocks noChangeAspect="1"/>
            </p:cNvPicPr>
            <p:nvPr/>
          </p:nvPicPr>
          <p:blipFill rotWithShape="1">
            <a:blip r:embed="rId3"/>
            <a:srcRect t="72412" r="2924"/>
            <a:stretch/>
          </p:blipFill>
          <p:spPr>
            <a:xfrm>
              <a:off x="4810249" y="3206768"/>
              <a:ext cx="1112567" cy="262809"/>
            </a:xfrm>
            <a:prstGeom prst="rect">
              <a:avLst/>
            </a:prstGeom>
          </p:spPr>
        </p:pic>
        <p:cxnSp>
          <p:nvCxnSpPr>
            <p:cNvPr id="79" name="Straight Arrow Connector 78">
              <a:extLst>
                <a:ext uri="{FF2B5EF4-FFF2-40B4-BE49-F238E27FC236}">
                  <a16:creationId xmlns:a16="http://schemas.microsoft.com/office/drawing/2014/main" id="{4FD16D2F-D105-46EA-A200-6085E670794D}"/>
                </a:ext>
              </a:extLst>
            </p:cNvPr>
            <p:cNvCxnSpPr>
              <a:cxnSpLocks/>
            </p:cNvCxnSpPr>
            <p:nvPr/>
          </p:nvCxnSpPr>
          <p:spPr>
            <a:xfrm flipV="1">
              <a:off x="4896106" y="3244229"/>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80" name="Straight Arrow Connector 79">
              <a:extLst>
                <a:ext uri="{FF2B5EF4-FFF2-40B4-BE49-F238E27FC236}">
                  <a16:creationId xmlns:a16="http://schemas.microsoft.com/office/drawing/2014/main" id="{0D9A88C6-840A-4D88-B961-87805435A460}"/>
                </a:ext>
              </a:extLst>
            </p:cNvPr>
            <p:cNvCxnSpPr>
              <a:cxnSpLocks/>
            </p:cNvCxnSpPr>
            <p:nvPr/>
          </p:nvCxnSpPr>
          <p:spPr>
            <a:xfrm>
              <a:off x="4981640" y="3258530"/>
              <a:ext cx="0" cy="17406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81" name="Straight Arrow Connector 80">
              <a:extLst>
                <a:ext uri="{FF2B5EF4-FFF2-40B4-BE49-F238E27FC236}">
                  <a16:creationId xmlns:a16="http://schemas.microsoft.com/office/drawing/2014/main" id="{0FFF35BC-15CE-4809-9EBE-A9ADFDBE3594}"/>
                </a:ext>
              </a:extLst>
            </p:cNvPr>
            <p:cNvCxnSpPr>
              <a:cxnSpLocks/>
            </p:cNvCxnSpPr>
            <p:nvPr/>
          </p:nvCxnSpPr>
          <p:spPr>
            <a:xfrm flipV="1">
              <a:off x="5115518" y="3249306"/>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82" name="Straight Arrow Connector 81">
              <a:extLst>
                <a:ext uri="{FF2B5EF4-FFF2-40B4-BE49-F238E27FC236}">
                  <a16:creationId xmlns:a16="http://schemas.microsoft.com/office/drawing/2014/main" id="{23154C3B-FDAD-4198-B1FD-361E3F272354}"/>
                </a:ext>
              </a:extLst>
            </p:cNvPr>
            <p:cNvCxnSpPr>
              <a:cxnSpLocks/>
            </p:cNvCxnSpPr>
            <p:nvPr/>
          </p:nvCxnSpPr>
          <p:spPr>
            <a:xfrm>
              <a:off x="5201052" y="3263607"/>
              <a:ext cx="0" cy="17406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83" name="Straight Arrow Connector 82">
              <a:extLst>
                <a:ext uri="{FF2B5EF4-FFF2-40B4-BE49-F238E27FC236}">
                  <a16:creationId xmlns:a16="http://schemas.microsoft.com/office/drawing/2014/main" id="{53A8BCED-153C-4ADD-A42F-769188193DA2}"/>
                </a:ext>
              </a:extLst>
            </p:cNvPr>
            <p:cNvCxnSpPr>
              <a:cxnSpLocks/>
            </p:cNvCxnSpPr>
            <p:nvPr/>
          </p:nvCxnSpPr>
          <p:spPr>
            <a:xfrm flipV="1">
              <a:off x="5326683" y="3253083"/>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84" name="Straight Arrow Connector 83">
              <a:extLst>
                <a:ext uri="{FF2B5EF4-FFF2-40B4-BE49-F238E27FC236}">
                  <a16:creationId xmlns:a16="http://schemas.microsoft.com/office/drawing/2014/main" id="{7EEC053F-E83F-4903-9BD8-6C73F3EDEF66}"/>
                </a:ext>
              </a:extLst>
            </p:cNvPr>
            <p:cNvCxnSpPr>
              <a:cxnSpLocks/>
            </p:cNvCxnSpPr>
            <p:nvPr/>
          </p:nvCxnSpPr>
          <p:spPr>
            <a:xfrm>
              <a:off x="5412217" y="3267384"/>
              <a:ext cx="0" cy="17406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85" name="Straight Arrow Connector 84">
              <a:extLst>
                <a:ext uri="{FF2B5EF4-FFF2-40B4-BE49-F238E27FC236}">
                  <a16:creationId xmlns:a16="http://schemas.microsoft.com/office/drawing/2014/main" id="{45F50C36-0256-4C5D-8774-2136B8E75ADA}"/>
                </a:ext>
              </a:extLst>
            </p:cNvPr>
            <p:cNvCxnSpPr>
              <a:cxnSpLocks/>
            </p:cNvCxnSpPr>
            <p:nvPr/>
          </p:nvCxnSpPr>
          <p:spPr>
            <a:xfrm flipV="1">
              <a:off x="5538013" y="3253083"/>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86" name="Straight Arrow Connector 85">
              <a:extLst>
                <a:ext uri="{FF2B5EF4-FFF2-40B4-BE49-F238E27FC236}">
                  <a16:creationId xmlns:a16="http://schemas.microsoft.com/office/drawing/2014/main" id="{C5EBEB82-312F-41B9-B4C2-9CAA03D4E06B}"/>
                </a:ext>
              </a:extLst>
            </p:cNvPr>
            <p:cNvCxnSpPr>
              <a:cxnSpLocks/>
            </p:cNvCxnSpPr>
            <p:nvPr/>
          </p:nvCxnSpPr>
          <p:spPr>
            <a:xfrm>
              <a:off x="5623547" y="3267384"/>
              <a:ext cx="0" cy="17406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87" name="Straight Arrow Connector 86">
              <a:extLst>
                <a:ext uri="{FF2B5EF4-FFF2-40B4-BE49-F238E27FC236}">
                  <a16:creationId xmlns:a16="http://schemas.microsoft.com/office/drawing/2014/main" id="{41A3A095-5A58-4230-9B50-0A33F8C0670E}"/>
                </a:ext>
              </a:extLst>
            </p:cNvPr>
            <p:cNvCxnSpPr>
              <a:cxnSpLocks/>
            </p:cNvCxnSpPr>
            <p:nvPr/>
          </p:nvCxnSpPr>
          <p:spPr>
            <a:xfrm flipV="1">
              <a:off x="5746353" y="3241560"/>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88" name="Straight Arrow Connector 87">
              <a:extLst>
                <a:ext uri="{FF2B5EF4-FFF2-40B4-BE49-F238E27FC236}">
                  <a16:creationId xmlns:a16="http://schemas.microsoft.com/office/drawing/2014/main" id="{6215FC51-75B6-4A39-9499-7FB4D545D0CE}"/>
                </a:ext>
              </a:extLst>
            </p:cNvPr>
            <p:cNvCxnSpPr>
              <a:cxnSpLocks/>
            </p:cNvCxnSpPr>
            <p:nvPr/>
          </p:nvCxnSpPr>
          <p:spPr>
            <a:xfrm>
              <a:off x="5831887" y="3255861"/>
              <a:ext cx="0" cy="17406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pic>
          <p:nvPicPr>
            <p:cNvPr id="89" name="Picture 88">
              <a:extLst>
                <a:ext uri="{FF2B5EF4-FFF2-40B4-BE49-F238E27FC236}">
                  <a16:creationId xmlns:a16="http://schemas.microsoft.com/office/drawing/2014/main" id="{C0A341D4-3FCD-41B5-BE81-4DDC5BAADC3C}"/>
                </a:ext>
              </a:extLst>
            </p:cNvPr>
            <p:cNvPicPr>
              <a:picLocks noChangeAspect="1"/>
            </p:cNvPicPr>
            <p:nvPr/>
          </p:nvPicPr>
          <p:blipFill rotWithShape="1">
            <a:blip r:embed="rId3"/>
            <a:srcRect t="-10" r="39597" b="73932"/>
            <a:stretch/>
          </p:blipFill>
          <p:spPr>
            <a:xfrm>
              <a:off x="5905537" y="3192787"/>
              <a:ext cx="717080" cy="257344"/>
            </a:xfrm>
            <a:prstGeom prst="rect">
              <a:avLst/>
            </a:prstGeom>
          </p:spPr>
        </p:pic>
        <p:cxnSp>
          <p:nvCxnSpPr>
            <p:cNvPr id="90" name="Straight Arrow Connector 89">
              <a:extLst>
                <a:ext uri="{FF2B5EF4-FFF2-40B4-BE49-F238E27FC236}">
                  <a16:creationId xmlns:a16="http://schemas.microsoft.com/office/drawing/2014/main" id="{41BCECED-D37B-4752-9976-AD51C09DC60E}"/>
                </a:ext>
              </a:extLst>
            </p:cNvPr>
            <p:cNvCxnSpPr>
              <a:cxnSpLocks/>
            </p:cNvCxnSpPr>
            <p:nvPr/>
          </p:nvCxnSpPr>
          <p:spPr>
            <a:xfrm flipV="1">
              <a:off x="6012160" y="3248077"/>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cxnSp>
        <p:nvCxnSpPr>
          <p:cNvPr id="130" name="Straight Arrow Connector 129">
            <a:extLst>
              <a:ext uri="{FF2B5EF4-FFF2-40B4-BE49-F238E27FC236}">
                <a16:creationId xmlns:a16="http://schemas.microsoft.com/office/drawing/2014/main" id="{5375D449-0AA1-4930-A26A-9208A2D116A1}"/>
              </a:ext>
            </a:extLst>
          </p:cNvPr>
          <p:cNvCxnSpPr>
            <a:cxnSpLocks/>
          </p:cNvCxnSpPr>
          <p:nvPr/>
        </p:nvCxnSpPr>
        <p:spPr>
          <a:xfrm flipV="1">
            <a:off x="6769927" y="3713734"/>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nvGrpSpPr>
          <p:cNvPr id="131" name="Group 130">
            <a:extLst>
              <a:ext uri="{FF2B5EF4-FFF2-40B4-BE49-F238E27FC236}">
                <a16:creationId xmlns:a16="http://schemas.microsoft.com/office/drawing/2014/main" id="{05F73B4B-D661-4E72-8D1F-663B7D396D13}"/>
              </a:ext>
            </a:extLst>
          </p:cNvPr>
          <p:cNvGrpSpPr/>
          <p:nvPr/>
        </p:nvGrpSpPr>
        <p:grpSpPr>
          <a:xfrm>
            <a:off x="5108587" y="3933949"/>
            <a:ext cx="2058301" cy="276790"/>
            <a:chOff x="4564316" y="3192787"/>
            <a:chExt cx="2058301" cy="276790"/>
          </a:xfrm>
        </p:grpSpPr>
        <p:grpSp>
          <p:nvGrpSpPr>
            <p:cNvPr id="132" name="Group 131">
              <a:extLst>
                <a:ext uri="{FF2B5EF4-FFF2-40B4-BE49-F238E27FC236}">
                  <a16:creationId xmlns:a16="http://schemas.microsoft.com/office/drawing/2014/main" id="{66FAB7B8-A028-4F54-89F6-E5B10C056DF0}"/>
                </a:ext>
              </a:extLst>
            </p:cNvPr>
            <p:cNvGrpSpPr/>
            <p:nvPr/>
          </p:nvGrpSpPr>
          <p:grpSpPr>
            <a:xfrm>
              <a:off x="4564316" y="3208636"/>
              <a:ext cx="237870" cy="246268"/>
              <a:chOff x="7758630" y="3653810"/>
              <a:chExt cx="237870" cy="246268"/>
            </a:xfrm>
          </p:grpSpPr>
          <p:pic>
            <p:nvPicPr>
              <p:cNvPr id="146" name="Picture 145">
                <a:extLst>
                  <a:ext uri="{FF2B5EF4-FFF2-40B4-BE49-F238E27FC236}">
                    <a16:creationId xmlns:a16="http://schemas.microsoft.com/office/drawing/2014/main" id="{E6F42100-6264-4B7A-92D8-AB093E7A81E5}"/>
                  </a:ext>
                </a:extLst>
              </p:cNvPr>
              <p:cNvPicPr>
                <a:picLocks noChangeAspect="1"/>
              </p:cNvPicPr>
              <p:nvPr/>
            </p:nvPicPr>
            <p:blipFill rotWithShape="1">
              <a:blip r:embed="rId3"/>
              <a:srcRect l="1541" t="28966" r="77521" b="44956"/>
              <a:stretch/>
            </p:blipFill>
            <p:spPr>
              <a:xfrm>
                <a:off x="7758630" y="3653810"/>
                <a:ext cx="237870" cy="246268"/>
              </a:xfrm>
              <a:prstGeom prst="rect">
                <a:avLst/>
              </a:prstGeom>
            </p:spPr>
          </p:pic>
          <p:cxnSp>
            <p:nvCxnSpPr>
              <p:cNvPr id="147" name="Straight Arrow Connector 146">
                <a:extLst>
                  <a:ext uri="{FF2B5EF4-FFF2-40B4-BE49-F238E27FC236}">
                    <a16:creationId xmlns:a16="http://schemas.microsoft.com/office/drawing/2014/main" id="{5D2F3670-F17E-44F0-BB69-8B31372F15AD}"/>
                  </a:ext>
                </a:extLst>
              </p:cNvPr>
              <p:cNvCxnSpPr>
                <a:cxnSpLocks/>
              </p:cNvCxnSpPr>
              <p:nvPr/>
            </p:nvCxnSpPr>
            <p:spPr>
              <a:xfrm flipV="1">
                <a:off x="7842164" y="3678353"/>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48" name="Straight Arrow Connector 147">
                <a:extLst>
                  <a:ext uri="{FF2B5EF4-FFF2-40B4-BE49-F238E27FC236}">
                    <a16:creationId xmlns:a16="http://schemas.microsoft.com/office/drawing/2014/main" id="{E696C639-F268-40C5-AEC1-A74AF9912063}"/>
                  </a:ext>
                </a:extLst>
              </p:cNvPr>
              <p:cNvCxnSpPr>
                <a:cxnSpLocks/>
              </p:cNvCxnSpPr>
              <p:nvPr/>
            </p:nvCxnSpPr>
            <p:spPr>
              <a:xfrm>
                <a:off x="7927698" y="3692654"/>
                <a:ext cx="0" cy="17406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pic>
          <p:nvPicPr>
            <p:cNvPr id="133" name="Picture 132">
              <a:extLst>
                <a:ext uri="{FF2B5EF4-FFF2-40B4-BE49-F238E27FC236}">
                  <a16:creationId xmlns:a16="http://schemas.microsoft.com/office/drawing/2014/main" id="{361BAB70-62F7-42CC-98C2-EBA727A473B9}"/>
                </a:ext>
              </a:extLst>
            </p:cNvPr>
            <p:cNvPicPr>
              <a:picLocks noChangeAspect="1"/>
            </p:cNvPicPr>
            <p:nvPr/>
          </p:nvPicPr>
          <p:blipFill rotWithShape="1">
            <a:blip r:embed="rId3"/>
            <a:srcRect t="72412" r="2924"/>
            <a:stretch/>
          </p:blipFill>
          <p:spPr>
            <a:xfrm>
              <a:off x="4810249" y="3206768"/>
              <a:ext cx="1112567" cy="262809"/>
            </a:xfrm>
            <a:prstGeom prst="rect">
              <a:avLst/>
            </a:prstGeom>
          </p:spPr>
        </p:pic>
        <p:cxnSp>
          <p:nvCxnSpPr>
            <p:cNvPr id="134" name="Straight Arrow Connector 133">
              <a:extLst>
                <a:ext uri="{FF2B5EF4-FFF2-40B4-BE49-F238E27FC236}">
                  <a16:creationId xmlns:a16="http://schemas.microsoft.com/office/drawing/2014/main" id="{63385C39-0EDE-46E7-8066-387C514E6AEA}"/>
                </a:ext>
              </a:extLst>
            </p:cNvPr>
            <p:cNvCxnSpPr>
              <a:cxnSpLocks/>
            </p:cNvCxnSpPr>
            <p:nvPr/>
          </p:nvCxnSpPr>
          <p:spPr>
            <a:xfrm flipV="1">
              <a:off x="4896106" y="3244229"/>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35" name="Straight Arrow Connector 134">
              <a:extLst>
                <a:ext uri="{FF2B5EF4-FFF2-40B4-BE49-F238E27FC236}">
                  <a16:creationId xmlns:a16="http://schemas.microsoft.com/office/drawing/2014/main" id="{9DBE281D-5467-4287-A877-6842E64EFA8F}"/>
                </a:ext>
              </a:extLst>
            </p:cNvPr>
            <p:cNvCxnSpPr>
              <a:cxnSpLocks/>
            </p:cNvCxnSpPr>
            <p:nvPr/>
          </p:nvCxnSpPr>
          <p:spPr>
            <a:xfrm>
              <a:off x="4981640" y="3258530"/>
              <a:ext cx="0" cy="17406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36" name="Straight Arrow Connector 135">
              <a:extLst>
                <a:ext uri="{FF2B5EF4-FFF2-40B4-BE49-F238E27FC236}">
                  <a16:creationId xmlns:a16="http://schemas.microsoft.com/office/drawing/2014/main" id="{D56CC8A9-7D00-4F3C-B85F-ECC7835F3A93}"/>
                </a:ext>
              </a:extLst>
            </p:cNvPr>
            <p:cNvCxnSpPr>
              <a:cxnSpLocks/>
            </p:cNvCxnSpPr>
            <p:nvPr/>
          </p:nvCxnSpPr>
          <p:spPr>
            <a:xfrm flipV="1">
              <a:off x="5115518" y="3249306"/>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37" name="Straight Arrow Connector 136">
              <a:extLst>
                <a:ext uri="{FF2B5EF4-FFF2-40B4-BE49-F238E27FC236}">
                  <a16:creationId xmlns:a16="http://schemas.microsoft.com/office/drawing/2014/main" id="{687E4FDA-DA2E-469A-878E-FE8DFFFACAAB}"/>
                </a:ext>
              </a:extLst>
            </p:cNvPr>
            <p:cNvCxnSpPr>
              <a:cxnSpLocks/>
            </p:cNvCxnSpPr>
            <p:nvPr/>
          </p:nvCxnSpPr>
          <p:spPr>
            <a:xfrm>
              <a:off x="5201052" y="3263607"/>
              <a:ext cx="0" cy="17406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38" name="Straight Arrow Connector 137">
              <a:extLst>
                <a:ext uri="{FF2B5EF4-FFF2-40B4-BE49-F238E27FC236}">
                  <a16:creationId xmlns:a16="http://schemas.microsoft.com/office/drawing/2014/main" id="{2224D6A6-F763-46A3-91DF-BC02FFD674CA}"/>
                </a:ext>
              </a:extLst>
            </p:cNvPr>
            <p:cNvCxnSpPr>
              <a:cxnSpLocks/>
            </p:cNvCxnSpPr>
            <p:nvPr/>
          </p:nvCxnSpPr>
          <p:spPr>
            <a:xfrm flipV="1">
              <a:off x="5326683" y="3253083"/>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39" name="Straight Arrow Connector 138">
              <a:extLst>
                <a:ext uri="{FF2B5EF4-FFF2-40B4-BE49-F238E27FC236}">
                  <a16:creationId xmlns:a16="http://schemas.microsoft.com/office/drawing/2014/main" id="{61ABBB6D-A3D9-478B-9802-CA5CEA23561B}"/>
                </a:ext>
              </a:extLst>
            </p:cNvPr>
            <p:cNvCxnSpPr>
              <a:cxnSpLocks/>
            </p:cNvCxnSpPr>
            <p:nvPr/>
          </p:nvCxnSpPr>
          <p:spPr>
            <a:xfrm>
              <a:off x="5412217" y="3267384"/>
              <a:ext cx="0" cy="17406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40" name="Straight Arrow Connector 139">
              <a:extLst>
                <a:ext uri="{FF2B5EF4-FFF2-40B4-BE49-F238E27FC236}">
                  <a16:creationId xmlns:a16="http://schemas.microsoft.com/office/drawing/2014/main" id="{3F97B417-5262-4420-B0F8-77CA05CBCC1E}"/>
                </a:ext>
              </a:extLst>
            </p:cNvPr>
            <p:cNvCxnSpPr>
              <a:cxnSpLocks/>
            </p:cNvCxnSpPr>
            <p:nvPr/>
          </p:nvCxnSpPr>
          <p:spPr>
            <a:xfrm flipV="1">
              <a:off x="5538013" y="3253083"/>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41" name="Straight Arrow Connector 140">
              <a:extLst>
                <a:ext uri="{FF2B5EF4-FFF2-40B4-BE49-F238E27FC236}">
                  <a16:creationId xmlns:a16="http://schemas.microsoft.com/office/drawing/2014/main" id="{015612FB-A799-4AA4-9DF3-2898CB49157B}"/>
                </a:ext>
              </a:extLst>
            </p:cNvPr>
            <p:cNvCxnSpPr>
              <a:cxnSpLocks/>
            </p:cNvCxnSpPr>
            <p:nvPr/>
          </p:nvCxnSpPr>
          <p:spPr>
            <a:xfrm>
              <a:off x="5623547" y="3267384"/>
              <a:ext cx="0" cy="17406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42" name="Straight Arrow Connector 141">
              <a:extLst>
                <a:ext uri="{FF2B5EF4-FFF2-40B4-BE49-F238E27FC236}">
                  <a16:creationId xmlns:a16="http://schemas.microsoft.com/office/drawing/2014/main" id="{F555D430-C8BE-4240-BF98-C646308F1A3F}"/>
                </a:ext>
              </a:extLst>
            </p:cNvPr>
            <p:cNvCxnSpPr>
              <a:cxnSpLocks/>
            </p:cNvCxnSpPr>
            <p:nvPr/>
          </p:nvCxnSpPr>
          <p:spPr>
            <a:xfrm flipV="1">
              <a:off x="5746353" y="3241560"/>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43" name="Straight Arrow Connector 142">
              <a:extLst>
                <a:ext uri="{FF2B5EF4-FFF2-40B4-BE49-F238E27FC236}">
                  <a16:creationId xmlns:a16="http://schemas.microsoft.com/office/drawing/2014/main" id="{8DB79DA4-4A48-4D75-B104-625E7BF07766}"/>
                </a:ext>
              </a:extLst>
            </p:cNvPr>
            <p:cNvCxnSpPr>
              <a:cxnSpLocks/>
            </p:cNvCxnSpPr>
            <p:nvPr/>
          </p:nvCxnSpPr>
          <p:spPr>
            <a:xfrm>
              <a:off x="5831887" y="3255861"/>
              <a:ext cx="0" cy="17406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pic>
          <p:nvPicPr>
            <p:cNvPr id="144" name="Picture 143">
              <a:extLst>
                <a:ext uri="{FF2B5EF4-FFF2-40B4-BE49-F238E27FC236}">
                  <a16:creationId xmlns:a16="http://schemas.microsoft.com/office/drawing/2014/main" id="{6168F5AD-D802-4F19-AF13-0D19C95CE62B}"/>
                </a:ext>
              </a:extLst>
            </p:cNvPr>
            <p:cNvPicPr>
              <a:picLocks noChangeAspect="1"/>
            </p:cNvPicPr>
            <p:nvPr/>
          </p:nvPicPr>
          <p:blipFill rotWithShape="1">
            <a:blip r:embed="rId3"/>
            <a:srcRect t="-10" r="39597" b="73932"/>
            <a:stretch/>
          </p:blipFill>
          <p:spPr>
            <a:xfrm>
              <a:off x="5905537" y="3192787"/>
              <a:ext cx="717080" cy="257344"/>
            </a:xfrm>
            <a:prstGeom prst="rect">
              <a:avLst/>
            </a:prstGeom>
          </p:spPr>
        </p:pic>
        <p:cxnSp>
          <p:nvCxnSpPr>
            <p:cNvPr id="145" name="Straight Arrow Connector 144">
              <a:extLst>
                <a:ext uri="{FF2B5EF4-FFF2-40B4-BE49-F238E27FC236}">
                  <a16:creationId xmlns:a16="http://schemas.microsoft.com/office/drawing/2014/main" id="{F449E1B1-2016-477F-98BB-2987817830D5}"/>
                </a:ext>
              </a:extLst>
            </p:cNvPr>
            <p:cNvCxnSpPr>
              <a:cxnSpLocks/>
            </p:cNvCxnSpPr>
            <p:nvPr/>
          </p:nvCxnSpPr>
          <p:spPr>
            <a:xfrm flipV="1">
              <a:off x="6012160" y="3248077"/>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cxnSp>
        <p:nvCxnSpPr>
          <p:cNvPr id="149" name="Straight Arrow Connector 148">
            <a:extLst>
              <a:ext uri="{FF2B5EF4-FFF2-40B4-BE49-F238E27FC236}">
                <a16:creationId xmlns:a16="http://schemas.microsoft.com/office/drawing/2014/main" id="{159DDD98-26B5-442E-96F3-2A243BEE86CC}"/>
              </a:ext>
            </a:extLst>
          </p:cNvPr>
          <p:cNvCxnSpPr>
            <a:cxnSpLocks/>
          </p:cNvCxnSpPr>
          <p:nvPr/>
        </p:nvCxnSpPr>
        <p:spPr>
          <a:xfrm flipV="1">
            <a:off x="6762243" y="3981556"/>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50" name="Straight Arrow Connector 149">
            <a:extLst>
              <a:ext uri="{FF2B5EF4-FFF2-40B4-BE49-F238E27FC236}">
                <a16:creationId xmlns:a16="http://schemas.microsoft.com/office/drawing/2014/main" id="{D36C8B69-A342-4CF2-A7C8-656E4DB08E13}"/>
              </a:ext>
            </a:extLst>
          </p:cNvPr>
          <p:cNvCxnSpPr>
            <a:cxnSpLocks/>
          </p:cNvCxnSpPr>
          <p:nvPr/>
        </p:nvCxnSpPr>
        <p:spPr>
          <a:xfrm flipV="1">
            <a:off x="6986465" y="3973871"/>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51" name="Straight Arrow Connector 150">
            <a:extLst>
              <a:ext uri="{FF2B5EF4-FFF2-40B4-BE49-F238E27FC236}">
                <a16:creationId xmlns:a16="http://schemas.microsoft.com/office/drawing/2014/main" id="{59F01812-D16D-4E77-85A2-135FB3C5552D}"/>
              </a:ext>
            </a:extLst>
          </p:cNvPr>
          <p:cNvCxnSpPr>
            <a:cxnSpLocks/>
          </p:cNvCxnSpPr>
          <p:nvPr/>
        </p:nvCxnSpPr>
        <p:spPr>
          <a:xfrm flipV="1">
            <a:off x="6762243" y="4281206"/>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52" name="Straight Arrow Connector 151">
            <a:extLst>
              <a:ext uri="{FF2B5EF4-FFF2-40B4-BE49-F238E27FC236}">
                <a16:creationId xmlns:a16="http://schemas.microsoft.com/office/drawing/2014/main" id="{CE4E5CC9-5FBF-4564-890F-F4D5476FEF9D}"/>
              </a:ext>
            </a:extLst>
          </p:cNvPr>
          <p:cNvCxnSpPr>
            <a:cxnSpLocks/>
          </p:cNvCxnSpPr>
          <p:nvPr/>
        </p:nvCxnSpPr>
        <p:spPr>
          <a:xfrm flipV="1">
            <a:off x="6986465" y="4281205"/>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53" name="Straight Arrow Connector 152">
            <a:extLst>
              <a:ext uri="{FF2B5EF4-FFF2-40B4-BE49-F238E27FC236}">
                <a16:creationId xmlns:a16="http://schemas.microsoft.com/office/drawing/2014/main" id="{C0A345AE-0A50-47BD-8BCF-249B0708B93B}"/>
              </a:ext>
            </a:extLst>
          </p:cNvPr>
          <p:cNvCxnSpPr>
            <a:cxnSpLocks/>
          </p:cNvCxnSpPr>
          <p:nvPr/>
        </p:nvCxnSpPr>
        <p:spPr>
          <a:xfrm>
            <a:off x="6641793" y="4299096"/>
            <a:ext cx="0" cy="17406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nvGrpSpPr>
          <p:cNvPr id="4" name="Group 3">
            <a:extLst>
              <a:ext uri="{FF2B5EF4-FFF2-40B4-BE49-F238E27FC236}">
                <a16:creationId xmlns:a16="http://schemas.microsoft.com/office/drawing/2014/main" id="{613F5AA0-E00F-4110-A0A6-B4FBDC4D0403}"/>
              </a:ext>
            </a:extLst>
          </p:cNvPr>
          <p:cNvGrpSpPr/>
          <p:nvPr/>
        </p:nvGrpSpPr>
        <p:grpSpPr>
          <a:xfrm>
            <a:off x="5108587" y="4503146"/>
            <a:ext cx="2058301" cy="276790"/>
            <a:chOff x="3695249" y="3871167"/>
            <a:chExt cx="2058301" cy="276790"/>
          </a:xfrm>
        </p:grpSpPr>
        <p:grpSp>
          <p:nvGrpSpPr>
            <p:cNvPr id="154" name="Group 153">
              <a:extLst>
                <a:ext uri="{FF2B5EF4-FFF2-40B4-BE49-F238E27FC236}">
                  <a16:creationId xmlns:a16="http://schemas.microsoft.com/office/drawing/2014/main" id="{41BEC3A5-AEBF-4649-B05D-1959FD1DDCB9}"/>
                </a:ext>
              </a:extLst>
            </p:cNvPr>
            <p:cNvGrpSpPr/>
            <p:nvPr/>
          </p:nvGrpSpPr>
          <p:grpSpPr>
            <a:xfrm>
              <a:off x="3695249" y="3871167"/>
              <a:ext cx="2058301" cy="276790"/>
              <a:chOff x="4564316" y="3192787"/>
              <a:chExt cx="2058301" cy="276790"/>
            </a:xfrm>
          </p:grpSpPr>
          <p:grpSp>
            <p:nvGrpSpPr>
              <p:cNvPr id="155" name="Group 154">
                <a:extLst>
                  <a:ext uri="{FF2B5EF4-FFF2-40B4-BE49-F238E27FC236}">
                    <a16:creationId xmlns:a16="http://schemas.microsoft.com/office/drawing/2014/main" id="{248579A4-DD46-4090-8C34-1A4F6073B5DD}"/>
                  </a:ext>
                </a:extLst>
              </p:cNvPr>
              <p:cNvGrpSpPr/>
              <p:nvPr/>
            </p:nvGrpSpPr>
            <p:grpSpPr>
              <a:xfrm>
                <a:off x="4564316" y="3208636"/>
                <a:ext cx="237870" cy="246268"/>
                <a:chOff x="7758630" y="3653810"/>
                <a:chExt cx="237870" cy="246268"/>
              </a:xfrm>
            </p:grpSpPr>
            <p:pic>
              <p:nvPicPr>
                <p:cNvPr id="169" name="Picture 168">
                  <a:extLst>
                    <a:ext uri="{FF2B5EF4-FFF2-40B4-BE49-F238E27FC236}">
                      <a16:creationId xmlns:a16="http://schemas.microsoft.com/office/drawing/2014/main" id="{4DBDD1C5-EE65-4B4E-BCC3-BD5165365B0E}"/>
                    </a:ext>
                  </a:extLst>
                </p:cNvPr>
                <p:cNvPicPr>
                  <a:picLocks noChangeAspect="1"/>
                </p:cNvPicPr>
                <p:nvPr/>
              </p:nvPicPr>
              <p:blipFill rotWithShape="1">
                <a:blip r:embed="rId3"/>
                <a:srcRect l="1541" t="28966" r="77521" b="44956"/>
                <a:stretch/>
              </p:blipFill>
              <p:spPr>
                <a:xfrm>
                  <a:off x="7758630" y="3653810"/>
                  <a:ext cx="237870" cy="246268"/>
                </a:xfrm>
                <a:prstGeom prst="rect">
                  <a:avLst/>
                </a:prstGeom>
              </p:spPr>
            </p:pic>
            <p:cxnSp>
              <p:nvCxnSpPr>
                <p:cNvPr id="170" name="Straight Arrow Connector 169">
                  <a:extLst>
                    <a:ext uri="{FF2B5EF4-FFF2-40B4-BE49-F238E27FC236}">
                      <a16:creationId xmlns:a16="http://schemas.microsoft.com/office/drawing/2014/main" id="{562BCEE2-FAD6-4A66-86E1-4488D4A3A42D}"/>
                    </a:ext>
                  </a:extLst>
                </p:cNvPr>
                <p:cNvCxnSpPr>
                  <a:cxnSpLocks/>
                </p:cNvCxnSpPr>
                <p:nvPr/>
              </p:nvCxnSpPr>
              <p:spPr>
                <a:xfrm flipV="1">
                  <a:off x="7842164" y="3678353"/>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71" name="Straight Arrow Connector 170">
                  <a:extLst>
                    <a:ext uri="{FF2B5EF4-FFF2-40B4-BE49-F238E27FC236}">
                      <a16:creationId xmlns:a16="http://schemas.microsoft.com/office/drawing/2014/main" id="{94E97F11-A626-43A5-B0B1-48D84E4B5820}"/>
                    </a:ext>
                  </a:extLst>
                </p:cNvPr>
                <p:cNvCxnSpPr>
                  <a:cxnSpLocks/>
                </p:cNvCxnSpPr>
                <p:nvPr/>
              </p:nvCxnSpPr>
              <p:spPr>
                <a:xfrm>
                  <a:off x="7927698" y="3692654"/>
                  <a:ext cx="0" cy="17406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pic>
            <p:nvPicPr>
              <p:cNvPr id="156" name="Picture 155">
                <a:extLst>
                  <a:ext uri="{FF2B5EF4-FFF2-40B4-BE49-F238E27FC236}">
                    <a16:creationId xmlns:a16="http://schemas.microsoft.com/office/drawing/2014/main" id="{5F62EE21-73EA-47B7-A551-99BDEC4DD991}"/>
                  </a:ext>
                </a:extLst>
              </p:cNvPr>
              <p:cNvPicPr>
                <a:picLocks noChangeAspect="1"/>
              </p:cNvPicPr>
              <p:nvPr/>
            </p:nvPicPr>
            <p:blipFill rotWithShape="1">
              <a:blip r:embed="rId3"/>
              <a:srcRect t="72412" r="2924"/>
              <a:stretch/>
            </p:blipFill>
            <p:spPr>
              <a:xfrm>
                <a:off x="4810249" y="3206768"/>
                <a:ext cx="1112567" cy="262809"/>
              </a:xfrm>
              <a:prstGeom prst="rect">
                <a:avLst/>
              </a:prstGeom>
            </p:spPr>
          </p:pic>
          <p:cxnSp>
            <p:nvCxnSpPr>
              <p:cNvPr id="157" name="Straight Arrow Connector 156">
                <a:extLst>
                  <a:ext uri="{FF2B5EF4-FFF2-40B4-BE49-F238E27FC236}">
                    <a16:creationId xmlns:a16="http://schemas.microsoft.com/office/drawing/2014/main" id="{F1B45EBA-88B1-418D-B52C-453AB2725F59}"/>
                  </a:ext>
                </a:extLst>
              </p:cNvPr>
              <p:cNvCxnSpPr>
                <a:cxnSpLocks/>
              </p:cNvCxnSpPr>
              <p:nvPr/>
            </p:nvCxnSpPr>
            <p:spPr>
              <a:xfrm flipV="1">
                <a:off x="4896106" y="3244229"/>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58" name="Straight Arrow Connector 157">
                <a:extLst>
                  <a:ext uri="{FF2B5EF4-FFF2-40B4-BE49-F238E27FC236}">
                    <a16:creationId xmlns:a16="http://schemas.microsoft.com/office/drawing/2014/main" id="{C3E9ADD8-BC9E-4D64-AE7E-7A40BF310AD7}"/>
                  </a:ext>
                </a:extLst>
              </p:cNvPr>
              <p:cNvCxnSpPr>
                <a:cxnSpLocks/>
              </p:cNvCxnSpPr>
              <p:nvPr/>
            </p:nvCxnSpPr>
            <p:spPr>
              <a:xfrm>
                <a:off x="4981640" y="3258530"/>
                <a:ext cx="0" cy="17406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59" name="Straight Arrow Connector 158">
                <a:extLst>
                  <a:ext uri="{FF2B5EF4-FFF2-40B4-BE49-F238E27FC236}">
                    <a16:creationId xmlns:a16="http://schemas.microsoft.com/office/drawing/2014/main" id="{52DC9B83-8C36-490D-A823-C52CBF419CC8}"/>
                  </a:ext>
                </a:extLst>
              </p:cNvPr>
              <p:cNvCxnSpPr>
                <a:cxnSpLocks/>
              </p:cNvCxnSpPr>
              <p:nvPr/>
            </p:nvCxnSpPr>
            <p:spPr>
              <a:xfrm flipV="1">
                <a:off x="5115518" y="3249306"/>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60" name="Straight Arrow Connector 159">
                <a:extLst>
                  <a:ext uri="{FF2B5EF4-FFF2-40B4-BE49-F238E27FC236}">
                    <a16:creationId xmlns:a16="http://schemas.microsoft.com/office/drawing/2014/main" id="{46AAA7D8-8600-4229-9EFD-67080FE9DD50}"/>
                  </a:ext>
                </a:extLst>
              </p:cNvPr>
              <p:cNvCxnSpPr>
                <a:cxnSpLocks/>
              </p:cNvCxnSpPr>
              <p:nvPr/>
            </p:nvCxnSpPr>
            <p:spPr>
              <a:xfrm>
                <a:off x="5201052" y="3263607"/>
                <a:ext cx="0" cy="17406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61" name="Straight Arrow Connector 160">
                <a:extLst>
                  <a:ext uri="{FF2B5EF4-FFF2-40B4-BE49-F238E27FC236}">
                    <a16:creationId xmlns:a16="http://schemas.microsoft.com/office/drawing/2014/main" id="{E967E447-0E44-4D9B-AFF8-A020F9799CDA}"/>
                  </a:ext>
                </a:extLst>
              </p:cNvPr>
              <p:cNvCxnSpPr>
                <a:cxnSpLocks/>
              </p:cNvCxnSpPr>
              <p:nvPr/>
            </p:nvCxnSpPr>
            <p:spPr>
              <a:xfrm flipV="1">
                <a:off x="5326683" y="3253083"/>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62" name="Straight Arrow Connector 161">
                <a:extLst>
                  <a:ext uri="{FF2B5EF4-FFF2-40B4-BE49-F238E27FC236}">
                    <a16:creationId xmlns:a16="http://schemas.microsoft.com/office/drawing/2014/main" id="{2384EF90-06B3-4ACF-A7DF-F13CF094C2C4}"/>
                  </a:ext>
                </a:extLst>
              </p:cNvPr>
              <p:cNvCxnSpPr>
                <a:cxnSpLocks/>
              </p:cNvCxnSpPr>
              <p:nvPr/>
            </p:nvCxnSpPr>
            <p:spPr>
              <a:xfrm>
                <a:off x="5412217" y="3267384"/>
                <a:ext cx="0" cy="17406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63" name="Straight Arrow Connector 162">
                <a:extLst>
                  <a:ext uri="{FF2B5EF4-FFF2-40B4-BE49-F238E27FC236}">
                    <a16:creationId xmlns:a16="http://schemas.microsoft.com/office/drawing/2014/main" id="{0B885960-C237-42A7-A062-6A5CD990F8EB}"/>
                  </a:ext>
                </a:extLst>
              </p:cNvPr>
              <p:cNvCxnSpPr>
                <a:cxnSpLocks/>
              </p:cNvCxnSpPr>
              <p:nvPr/>
            </p:nvCxnSpPr>
            <p:spPr>
              <a:xfrm flipV="1">
                <a:off x="5538013" y="3253083"/>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64" name="Straight Arrow Connector 163">
                <a:extLst>
                  <a:ext uri="{FF2B5EF4-FFF2-40B4-BE49-F238E27FC236}">
                    <a16:creationId xmlns:a16="http://schemas.microsoft.com/office/drawing/2014/main" id="{7488531E-E66A-48F7-8936-6B40F0B947D7}"/>
                  </a:ext>
                </a:extLst>
              </p:cNvPr>
              <p:cNvCxnSpPr>
                <a:cxnSpLocks/>
              </p:cNvCxnSpPr>
              <p:nvPr/>
            </p:nvCxnSpPr>
            <p:spPr>
              <a:xfrm>
                <a:off x="5623547" y="3267384"/>
                <a:ext cx="0" cy="17406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65" name="Straight Arrow Connector 164">
                <a:extLst>
                  <a:ext uri="{FF2B5EF4-FFF2-40B4-BE49-F238E27FC236}">
                    <a16:creationId xmlns:a16="http://schemas.microsoft.com/office/drawing/2014/main" id="{2B846D67-F03F-4E18-AF8B-D9BD5A8B44C2}"/>
                  </a:ext>
                </a:extLst>
              </p:cNvPr>
              <p:cNvCxnSpPr>
                <a:cxnSpLocks/>
              </p:cNvCxnSpPr>
              <p:nvPr/>
            </p:nvCxnSpPr>
            <p:spPr>
              <a:xfrm flipV="1">
                <a:off x="5746353" y="3241560"/>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66" name="Straight Arrow Connector 165">
                <a:extLst>
                  <a:ext uri="{FF2B5EF4-FFF2-40B4-BE49-F238E27FC236}">
                    <a16:creationId xmlns:a16="http://schemas.microsoft.com/office/drawing/2014/main" id="{334E3AC5-E477-4D23-9A72-51E357CD9CCD}"/>
                  </a:ext>
                </a:extLst>
              </p:cNvPr>
              <p:cNvCxnSpPr>
                <a:cxnSpLocks/>
              </p:cNvCxnSpPr>
              <p:nvPr/>
            </p:nvCxnSpPr>
            <p:spPr>
              <a:xfrm>
                <a:off x="5831887" y="3255861"/>
                <a:ext cx="0" cy="17406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pic>
            <p:nvPicPr>
              <p:cNvPr id="167" name="Picture 166">
                <a:extLst>
                  <a:ext uri="{FF2B5EF4-FFF2-40B4-BE49-F238E27FC236}">
                    <a16:creationId xmlns:a16="http://schemas.microsoft.com/office/drawing/2014/main" id="{7BD6B5A4-F0EB-4A7D-AE38-2718C8624833}"/>
                  </a:ext>
                </a:extLst>
              </p:cNvPr>
              <p:cNvPicPr>
                <a:picLocks noChangeAspect="1"/>
              </p:cNvPicPr>
              <p:nvPr/>
            </p:nvPicPr>
            <p:blipFill rotWithShape="1">
              <a:blip r:embed="rId3"/>
              <a:srcRect t="-10" r="39597" b="73932"/>
              <a:stretch/>
            </p:blipFill>
            <p:spPr>
              <a:xfrm>
                <a:off x="5905537" y="3192787"/>
                <a:ext cx="717080" cy="257344"/>
              </a:xfrm>
              <a:prstGeom prst="rect">
                <a:avLst/>
              </a:prstGeom>
            </p:spPr>
          </p:pic>
          <p:cxnSp>
            <p:nvCxnSpPr>
              <p:cNvPr id="168" name="Straight Arrow Connector 167">
                <a:extLst>
                  <a:ext uri="{FF2B5EF4-FFF2-40B4-BE49-F238E27FC236}">
                    <a16:creationId xmlns:a16="http://schemas.microsoft.com/office/drawing/2014/main" id="{9E89CE56-92D6-4D35-8E84-37911730FADC}"/>
                  </a:ext>
                </a:extLst>
              </p:cNvPr>
              <p:cNvCxnSpPr>
                <a:cxnSpLocks/>
              </p:cNvCxnSpPr>
              <p:nvPr/>
            </p:nvCxnSpPr>
            <p:spPr>
              <a:xfrm flipV="1">
                <a:off x="6012160" y="3248077"/>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cxnSp>
          <p:nvCxnSpPr>
            <p:cNvPr id="172" name="Straight Arrow Connector 171">
              <a:extLst>
                <a:ext uri="{FF2B5EF4-FFF2-40B4-BE49-F238E27FC236}">
                  <a16:creationId xmlns:a16="http://schemas.microsoft.com/office/drawing/2014/main" id="{E80D873F-8478-4C98-9728-457498FED865}"/>
                </a:ext>
              </a:extLst>
            </p:cNvPr>
            <p:cNvCxnSpPr>
              <a:cxnSpLocks/>
            </p:cNvCxnSpPr>
            <p:nvPr/>
          </p:nvCxnSpPr>
          <p:spPr>
            <a:xfrm flipV="1">
              <a:off x="5348906" y="3916721"/>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73" name="Straight Arrow Connector 172">
              <a:extLst>
                <a:ext uri="{FF2B5EF4-FFF2-40B4-BE49-F238E27FC236}">
                  <a16:creationId xmlns:a16="http://schemas.microsoft.com/office/drawing/2014/main" id="{914074CC-8A18-4310-B747-0BDB60D223C7}"/>
                </a:ext>
              </a:extLst>
            </p:cNvPr>
            <p:cNvCxnSpPr>
              <a:cxnSpLocks/>
            </p:cNvCxnSpPr>
            <p:nvPr/>
          </p:nvCxnSpPr>
          <p:spPr>
            <a:xfrm flipV="1">
              <a:off x="5573128" y="3916720"/>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74" name="Straight Arrow Connector 173">
              <a:extLst>
                <a:ext uri="{FF2B5EF4-FFF2-40B4-BE49-F238E27FC236}">
                  <a16:creationId xmlns:a16="http://schemas.microsoft.com/office/drawing/2014/main" id="{33FEDB84-6A9D-4709-A8CA-76933F4BD7F4}"/>
                </a:ext>
              </a:extLst>
            </p:cNvPr>
            <p:cNvCxnSpPr>
              <a:cxnSpLocks/>
            </p:cNvCxnSpPr>
            <p:nvPr/>
          </p:nvCxnSpPr>
          <p:spPr>
            <a:xfrm>
              <a:off x="5228456" y="3934611"/>
              <a:ext cx="0" cy="17406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cxnSp>
        <p:nvCxnSpPr>
          <p:cNvPr id="175" name="Straight Arrow Connector 174">
            <a:extLst>
              <a:ext uri="{FF2B5EF4-FFF2-40B4-BE49-F238E27FC236}">
                <a16:creationId xmlns:a16="http://schemas.microsoft.com/office/drawing/2014/main" id="{DBD664C7-AC7F-4C60-90F1-76F60C2A4369}"/>
              </a:ext>
            </a:extLst>
          </p:cNvPr>
          <p:cNvCxnSpPr>
            <a:cxnSpLocks/>
          </p:cNvCxnSpPr>
          <p:nvPr/>
        </p:nvCxnSpPr>
        <p:spPr>
          <a:xfrm>
            <a:off x="6834765" y="4563912"/>
            <a:ext cx="0" cy="17406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nvGrpSpPr>
          <p:cNvPr id="177" name="Group 176">
            <a:extLst>
              <a:ext uri="{FF2B5EF4-FFF2-40B4-BE49-F238E27FC236}">
                <a16:creationId xmlns:a16="http://schemas.microsoft.com/office/drawing/2014/main" id="{D774D2BB-2FF2-40B9-847A-FD8B2B69F33A}"/>
              </a:ext>
            </a:extLst>
          </p:cNvPr>
          <p:cNvGrpSpPr/>
          <p:nvPr/>
        </p:nvGrpSpPr>
        <p:grpSpPr>
          <a:xfrm>
            <a:off x="5108587" y="4770641"/>
            <a:ext cx="2058301" cy="276790"/>
            <a:chOff x="3695249" y="3871167"/>
            <a:chExt cx="2058301" cy="276790"/>
          </a:xfrm>
        </p:grpSpPr>
        <p:grpSp>
          <p:nvGrpSpPr>
            <p:cNvPr id="178" name="Group 177">
              <a:extLst>
                <a:ext uri="{FF2B5EF4-FFF2-40B4-BE49-F238E27FC236}">
                  <a16:creationId xmlns:a16="http://schemas.microsoft.com/office/drawing/2014/main" id="{46FAEB4F-AD9E-4707-B791-E8C31C13060C}"/>
                </a:ext>
              </a:extLst>
            </p:cNvPr>
            <p:cNvGrpSpPr/>
            <p:nvPr/>
          </p:nvGrpSpPr>
          <p:grpSpPr>
            <a:xfrm>
              <a:off x="3695249" y="3871167"/>
              <a:ext cx="2058301" cy="276790"/>
              <a:chOff x="4564316" y="3192787"/>
              <a:chExt cx="2058301" cy="276790"/>
            </a:xfrm>
          </p:grpSpPr>
          <p:grpSp>
            <p:nvGrpSpPr>
              <p:cNvPr id="182" name="Group 181">
                <a:extLst>
                  <a:ext uri="{FF2B5EF4-FFF2-40B4-BE49-F238E27FC236}">
                    <a16:creationId xmlns:a16="http://schemas.microsoft.com/office/drawing/2014/main" id="{FFA2A140-1F90-4ADE-9555-E38F32E00EF9}"/>
                  </a:ext>
                </a:extLst>
              </p:cNvPr>
              <p:cNvGrpSpPr/>
              <p:nvPr/>
            </p:nvGrpSpPr>
            <p:grpSpPr>
              <a:xfrm>
                <a:off x="4564316" y="3208636"/>
                <a:ext cx="237870" cy="246268"/>
                <a:chOff x="7758630" y="3653810"/>
                <a:chExt cx="237870" cy="246268"/>
              </a:xfrm>
            </p:grpSpPr>
            <p:pic>
              <p:nvPicPr>
                <p:cNvPr id="196" name="Picture 195">
                  <a:extLst>
                    <a:ext uri="{FF2B5EF4-FFF2-40B4-BE49-F238E27FC236}">
                      <a16:creationId xmlns:a16="http://schemas.microsoft.com/office/drawing/2014/main" id="{EE1634FD-F68C-4085-922A-6032918DD8C7}"/>
                    </a:ext>
                  </a:extLst>
                </p:cNvPr>
                <p:cNvPicPr>
                  <a:picLocks noChangeAspect="1"/>
                </p:cNvPicPr>
                <p:nvPr/>
              </p:nvPicPr>
              <p:blipFill rotWithShape="1">
                <a:blip r:embed="rId3"/>
                <a:srcRect l="1541" t="28966" r="77521" b="44956"/>
                <a:stretch/>
              </p:blipFill>
              <p:spPr>
                <a:xfrm>
                  <a:off x="7758630" y="3653810"/>
                  <a:ext cx="237870" cy="246268"/>
                </a:xfrm>
                <a:prstGeom prst="rect">
                  <a:avLst/>
                </a:prstGeom>
              </p:spPr>
            </p:pic>
            <p:cxnSp>
              <p:nvCxnSpPr>
                <p:cNvPr id="197" name="Straight Arrow Connector 196">
                  <a:extLst>
                    <a:ext uri="{FF2B5EF4-FFF2-40B4-BE49-F238E27FC236}">
                      <a16:creationId xmlns:a16="http://schemas.microsoft.com/office/drawing/2014/main" id="{6487E9FB-1755-4DAB-A53F-E04CCE0B59C4}"/>
                    </a:ext>
                  </a:extLst>
                </p:cNvPr>
                <p:cNvCxnSpPr>
                  <a:cxnSpLocks/>
                </p:cNvCxnSpPr>
                <p:nvPr/>
              </p:nvCxnSpPr>
              <p:spPr>
                <a:xfrm flipV="1">
                  <a:off x="7842164" y="3678353"/>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98" name="Straight Arrow Connector 197">
                  <a:extLst>
                    <a:ext uri="{FF2B5EF4-FFF2-40B4-BE49-F238E27FC236}">
                      <a16:creationId xmlns:a16="http://schemas.microsoft.com/office/drawing/2014/main" id="{99727E71-CB92-4ADB-AF81-6B3885B58233}"/>
                    </a:ext>
                  </a:extLst>
                </p:cNvPr>
                <p:cNvCxnSpPr>
                  <a:cxnSpLocks/>
                </p:cNvCxnSpPr>
                <p:nvPr/>
              </p:nvCxnSpPr>
              <p:spPr>
                <a:xfrm>
                  <a:off x="7927698" y="3692654"/>
                  <a:ext cx="0" cy="17406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pic>
            <p:nvPicPr>
              <p:cNvPr id="183" name="Picture 182">
                <a:extLst>
                  <a:ext uri="{FF2B5EF4-FFF2-40B4-BE49-F238E27FC236}">
                    <a16:creationId xmlns:a16="http://schemas.microsoft.com/office/drawing/2014/main" id="{0D964599-F91E-4608-A1C2-EA39DF3CE1F5}"/>
                  </a:ext>
                </a:extLst>
              </p:cNvPr>
              <p:cNvPicPr>
                <a:picLocks noChangeAspect="1"/>
              </p:cNvPicPr>
              <p:nvPr/>
            </p:nvPicPr>
            <p:blipFill rotWithShape="1">
              <a:blip r:embed="rId3"/>
              <a:srcRect t="72412" r="2924"/>
              <a:stretch/>
            </p:blipFill>
            <p:spPr>
              <a:xfrm>
                <a:off x="4810249" y="3206768"/>
                <a:ext cx="1112567" cy="262809"/>
              </a:xfrm>
              <a:prstGeom prst="rect">
                <a:avLst/>
              </a:prstGeom>
            </p:spPr>
          </p:pic>
          <p:cxnSp>
            <p:nvCxnSpPr>
              <p:cNvPr id="184" name="Straight Arrow Connector 183">
                <a:extLst>
                  <a:ext uri="{FF2B5EF4-FFF2-40B4-BE49-F238E27FC236}">
                    <a16:creationId xmlns:a16="http://schemas.microsoft.com/office/drawing/2014/main" id="{31C54DA4-D5CE-4E61-B72E-5B631BC8A627}"/>
                  </a:ext>
                </a:extLst>
              </p:cNvPr>
              <p:cNvCxnSpPr>
                <a:cxnSpLocks/>
              </p:cNvCxnSpPr>
              <p:nvPr/>
            </p:nvCxnSpPr>
            <p:spPr>
              <a:xfrm flipV="1">
                <a:off x="4896106" y="3244229"/>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85" name="Straight Arrow Connector 184">
                <a:extLst>
                  <a:ext uri="{FF2B5EF4-FFF2-40B4-BE49-F238E27FC236}">
                    <a16:creationId xmlns:a16="http://schemas.microsoft.com/office/drawing/2014/main" id="{FBCBC6CA-9835-40C8-8E7E-4021A51A16A4}"/>
                  </a:ext>
                </a:extLst>
              </p:cNvPr>
              <p:cNvCxnSpPr>
                <a:cxnSpLocks/>
              </p:cNvCxnSpPr>
              <p:nvPr/>
            </p:nvCxnSpPr>
            <p:spPr>
              <a:xfrm>
                <a:off x="4981640" y="3258530"/>
                <a:ext cx="0" cy="17406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86" name="Straight Arrow Connector 185">
                <a:extLst>
                  <a:ext uri="{FF2B5EF4-FFF2-40B4-BE49-F238E27FC236}">
                    <a16:creationId xmlns:a16="http://schemas.microsoft.com/office/drawing/2014/main" id="{84861536-3DF1-4AC6-9E3E-08508227FE80}"/>
                  </a:ext>
                </a:extLst>
              </p:cNvPr>
              <p:cNvCxnSpPr>
                <a:cxnSpLocks/>
              </p:cNvCxnSpPr>
              <p:nvPr/>
            </p:nvCxnSpPr>
            <p:spPr>
              <a:xfrm flipV="1">
                <a:off x="5115518" y="3249306"/>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87" name="Straight Arrow Connector 186">
                <a:extLst>
                  <a:ext uri="{FF2B5EF4-FFF2-40B4-BE49-F238E27FC236}">
                    <a16:creationId xmlns:a16="http://schemas.microsoft.com/office/drawing/2014/main" id="{0039CCAD-5157-47B4-92EB-482047855E6A}"/>
                  </a:ext>
                </a:extLst>
              </p:cNvPr>
              <p:cNvCxnSpPr>
                <a:cxnSpLocks/>
              </p:cNvCxnSpPr>
              <p:nvPr/>
            </p:nvCxnSpPr>
            <p:spPr>
              <a:xfrm>
                <a:off x="5201052" y="3263607"/>
                <a:ext cx="0" cy="17406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88" name="Straight Arrow Connector 187">
                <a:extLst>
                  <a:ext uri="{FF2B5EF4-FFF2-40B4-BE49-F238E27FC236}">
                    <a16:creationId xmlns:a16="http://schemas.microsoft.com/office/drawing/2014/main" id="{787E6519-7A23-4CF8-9235-297220BD6B44}"/>
                  </a:ext>
                </a:extLst>
              </p:cNvPr>
              <p:cNvCxnSpPr>
                <a:cxnSpLocks/>
              </p:cNvCxnSpPr>
              <p:nvPr/>
            </p:nvCxnSpPr>
            <p:spPr>
              <a:xfrm flipV="1">
                <a:off x="5326683" y="3253083"/>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89" name="Straight Arrow Connector 188">
                <a:extLst>
                  <a:ext uri="{FF2B5EF4-FFF2-40B4-BE49-F238E27FC236}">
                    <a16:creationId xmlns:a16="http://schemas.microsoft.com/office/drawing/2014/main" id="{7217C39A-5960-47BA-97B6-64C13BD82040}"/>
                  </a:ext>
                </a:extLst>
              </p:cNvPr>
              <p:cNvCxnSpPr>
                <a:cxnSpLocks/>
              </p:cNvCxnSpPr>
              <p:nvPr/>
            </p:nvCxnSpPr>
            <p:spPr>
              <a:xfrm>
                <a:off x="5412217" y="3267384"/>
                <a:ext cx="0" cy="17406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90" name="Straight Arrow Connector 189">
                <a:extLst>
                  <a:ext uri="{FF2B5EF4-FFF2-40B4-BE49-F238E27FC236}">
                    <a16:creationId xmlns:a16="http://schemas.microsoft.com/office/drawing/2014/main" id="{D3B3DAF4-0305-4A16-A437-E0D1E7F38859}"/>
                  </a:ext>
                </a:extLst>
              </p:cNvPr>
              <p:cNvCxnSpPr>
                <a:cxnSpLocks/>
              </p:cNvCxnSpPr>
              <p:nvPr/>
            </p:nvCxnSpPr>
            <p:spPr>
              <a:xfrm flipV="1">
                <a:off x="5538013" y="3253083"/>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91" name="Straight Arrow Connector 190">
                <a:extLst>
                  <a:ext uri="{FF2B5EF4-FFF2-40B4-BE49-F238E27FC236}">
                    <a16:creationId xmlns:a16="http://schemas.microsoft.com/office/drawing/2014/main" id="{BE977137-74AA-42AA-AEB2-5D4D482698FC}"/>
                  </a:ext>
                </a:extLst>
              </p:cNvPr>
              <p:cNvCxnSpPr>
                <a:cxnSpLocks/>
              </p:cNvCxnSpPr>
              <p:nvPr/>
            </p:nvCxnSpPr>
            <p:spPr>
              <a:xfrm>
                <a:off x="5623547" y="3267384"/>
                <a:ext cx="0" cy="17406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92" name="Straight Arrow Connector 191">
                <a:extLst>
                  <a:ext uri="{FF2B5EF4-FFF2-40B4-BE49-F238E27FC236}">
                    <a16:creationId xmlns:a16="http://schemas.microsoft.com/office/drawing/2014/main" id="{839CFAB6-59EA-4227-89F0-ADF1AE8F1B1C}"/>
                  </a:ext>
                </a:extLst>
              </p:cNvPr>
              <p:cNvCxnSpPr>
                <a:cxnSpLocks/>
              </p:cNvCxnSpPr>
              <p:nvPr/>
            </p:nvCxnSpPr>
            <p:spPr>
              <a:xfrm flipV="1">
                <a:off x="5746353" y="3241560"/>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93" name="Straight Arrow Connector 192">
                <a:extLst>
                  <a:ext uri="{FF2B5EF4-FFF2-40B4-BE49-F238E27FC236}">
                    <a16:creationId xmlns:a16="http://schemas.microsoft.com/office/drawing/2014/main" id="{79B27DE1-DD04-4464-9BE3-A8F2C393A36B}"/>
                  </a:ext>
                </a:extLst>
              </p:cNvPr>
              <p:cNvCxnSpPr>
                <a:cxnSpLocks/>
              </p:cNvCxnSpPr>
              <p:nvPr/>
            </p:nvCxnSpPr>
            <p:spPr>
              <a:xfrm>
                <a:off x="5831887" y="3255861"/>
                <a:ext cx="0" cy="17406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pic>
            <p:nvPicPr>
              <p:cNvPr id="194" name="Picture 193">
                <a:extLst>
                  <a:ext uri="{FF2B5EF4-FFF2-40B4-BE49-F238E27FC236}">
                    <a16:creationId xmlns:a16="http://schemas.microsoft.com/office/drawing/2014/main" id="{6C8EAD5C-C71F-441A-AAD5-092C8AD32C8F}"/>
                  </a:ext>
                </a:extLst>
              </p:cNvPr>
              <p:cNvPicPr>
                <a:picLocks noChangeAspect="1"/>
              </p:cNvPicPr>
              <p:nvPr/>
            </p:nvPicPr>
            <p:blipFill rotWithShape="1">
              <a:blip r:embed="rId3"/>
              <a:srcRect t="-10" r="39597" b="73932"/>
              <a:stretch/>
            </p:blipFill>
            <p:spPr>
              <a:xfrm>
                <a:off x="5905537" y="3192787"/>
                <a:ext cx="717080" cy="257344"/>
              </a:xfrm>
              <a:prstGeom prst="rect">
                <a:avLst/>
              </a:prstGeom>
            </p:spPr>
          </p:pic>
          <p:cxnSp>
            <p:nvCxnSpPr>
              <p:cNvPr id="195" name="Straight Arrow Connector 194">
                <a:extLst>
                  <a:ext uri="{FF2B5EF4-FFF2-40B4-BE49-F238E27FC236}">
                    <a16:creationId xmlns:a16="http://schemas.microsoft.com/office/drawing/2014/main" id="{19033D3A-16B3-43CF-A860-345C240BEA5A}"/>
                  </a:ext>
                </a:extLst>
              </p:cNvPr>
              <p:cNvCxnSpPr>
                <a:cxnSpLocks/>
              </p:cNvCxnSpPr>
              <p:nvPr/>
            </p:nvCxnSpPr>
            <p:spPr>
              <a:xfrm flipV="1">
                <a:off x="6012160" y="3248077"/>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cxnSp>
          <p:nvCxnSpPr>
            <p:cNvPr id="179" name="Straight Arrow Connector 178">
              <a:extLst>
                <a:ext uri="{FF2B5EF4-FFF2-40B4-BE49-F238E27FC236}">
                  <a16:creationId xmlns:a16="http://schemas.microsoft.com/office/drawing/2014/main" id="{C2E84272-4E0D-4EB7-B784-EF21EF61C83A}"/>
                </a:ext>
              </a:extLst>
            </p:cNvPr>
            <p:cNvCxnSpPr>
              <a:cxnSpLocks/>
            </p:cNvCxnSpPr>
            <p:nvPr/>
          </p:nvCxnSpPr>
          <p:spPr>
            <a:xfrm flipV="1">
              <a:off x="5348906" y="3916721"/>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80" name="Straight Arrow Connector 179">
              <a:extLst>
                <a:ext uri="{FF2B5EF4-FFF2-40B4-BE49-F238E27FC236}">
                  <a16:creationId xmlns:a16="http://schemas.microsoft.com/office/drawing/2014/main" id="{5A23FEEC-ECB7-4B7E-8E7B-C6D941263E58}"/>
                </a:ext>
              </a:extLst>
            </p:cNvPr>
            <p:cNvCxnSpPr>
              <a:cxnSpLocks/>
            </p:cNvCxnSpPr>
            <p:nvPr/>
          </p:nvCxnSpPr>
          <p:spPr>
            <a:xfrm flipV="1">
              <a:off x="5573128" y="3916720"/>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81" name="Straight Arrow Connector 180">
              <a:extLst>
                <a:ext uri="{FF2B5EF4-FFF2-40B4-BE49-F238E27FC236}">
                  <a16:creationId xmlns:a16="http://schemas.microsoft.com/office/drawing/2014/main" id="{00752141-5C93-4486-B43F-2B5C72D739DD}"/>
                </a:ext>
              </a:extLst>
            </p:cNvPr>
            <p:cNvCxnSpPr>
              <a:cxnSpLocks/>
            </p:cNvCxnSpPr>
            <p:nvPr/>
          </p:nvCxnSpPr>
          <p:spPr>
            <a:xfrm>
              <a:off x="5228456" y="3934611"/>
              <a:ext cx="0" cy="17406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cxnSp>
        <p:nvCxnSpPr>
          <p:cNvPr id="199" name="Straight Arrow Connector 198">
            <a:extLst>
              <a:ext uri="{FF2B5EF4-FFF2-40B4-BE49-F238E27FC236}">
                <a16:creationId xmlns:a16="http://schemas.microsoft.com/office/drawing/2014/main" id="{CB80CDCC-39EA-4257-8E1C-418164E5B00E}"/>
              </a:ext>
            </a:extLst>
          </p:cNvPr>
          <p:cNvCxnSpPr>
            <a:cxnSpLocks/>
          </p:cNvCxnSpPr>
          <p:nvPr/>
        </p:nvCxnSpPr>
        <p:spPr>
          <a:xfrm>
            <a:off x="6834765" y="4831407"/>
            <a:ext cx="0" cy="17406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76" name="Straight Arrow Connector 175">
            <a:extLst>
              <a:ext uri="{FF2B5EF4-FFF2-40B4-BE49-F238E27FC236}">
                <a16:creationId xmlns:a16="http://schemas.microsoft.com/office/drawing/2014/main" id="{36586FC5-BC56-49B1-95C9-170E7D552B7E}"/>
              </a:ext>
            </a:extLst>
          </p:cNvPr>
          <p:cNvCxnSpPr>
            <a:cxnSpLocks/>
          </p:cNvCxnSpPr>
          <p:nvPr/>
        </p:nvCxnSpPr>
        <p:spPr>
          <a:xfrm>
            <a:off x="7066157" y="4826402"/>
            <a:ext cx="0" cy="17406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E6C6CDE7-DC82-4077-97C1-44B61CBF0CB7}"/>
              </a:ext>
            </a:extLst>
          </p:cNvPr>
          <p:cNvSpPr txBox="1"/>
          <p:nvPr/>
        </p:nvSpPr>
        <p:spPr>
          <a:xfrm>
            <a:off x="7274327" y="3457324"/>
            <a:ext cx="1787733" cy="1569660"/>
          </a:xfrm>
          <a:prstGeom prst="rect">
            <a:avLst/>
          </a:prstGeom>
          <a:noFill/>
        </p:spPr>
        <p:txBody>
          <a:bodyPr wrap="none" rtlCol="0">
            <a:spAutoFit/>
          </a:bodyPr>
          <a:lstStyle/>
          <a:p>
            <a:r>
              <a:rPr lang="en-GB" sz="1600">
                <a:latin typeface="Calibri" panose="020F0502020204030204" pitchFamily="34" charset="0"/>
                <a:cs typeface="Calibri" panose="020F0502020204030204" pitchFamily="34" charset="0"/>
              </a:rPr>
              <a:t>3 valence electrons</a:t>
            </a:r>
          </a:p>
          <a:p>
            <a:r>
              <a:rPr lang="en-GB" sz="1600">
                <a:latin typeface="Calibri" panose="020F0502020204030204" pitchFamily="34" charset="0"/>
                <a:cs typeface="Calibri" panose="020F0502020204030204" pitchFamily="34" charset="0"/>
              </a:rPr>
              <a:t>4 valence electrons</a:t>
            </a:r>
          </a:p>
          <a:p>
            <a:r>
              <a:rPr lang="en-GB" sz="1600">
                <a:latin typeface="Calibri" panose="020F0502020204030204" pitchFamily="34" charset="0"/>
                <a:cs typeface="Calibri" panose="020F0502020204030204" pitchFamily="34" charset="0"/>
              </a:rPr>
              <a:t>5 valence electrons</a:t>
            </a:r>
          </a:p>
          <a:p>
            <a:r>
              <a:rPr lang="en-GB" sz="1600">
                <a:latin typeface="Calibri" panose="020F0502020204030204" pitchFamily="34" charset="0"/>
                <a:cs typeface="Calibri" panose="020F0502020204030204" pitchFamily="34" charset="0"/>
              </a:rPr>
              <a:t>6 valence electrons</a:t>
            </a:r>
          </a:p>
          <a:p>
            <a:r>
              <a:rPr lang="en-GB" sz="1600">
                <a:latin typeface="Calibri" panose="020F0502020204030204" pitchFamily="34" charset="0"/>
                <a:cs typeface="Calibri" panose="020F0502020204030204" pitchFamily="34" charset="0"/>
              </a:rPr>
              <a:t>7 valence electrons</a:t>
            </a:r>
          </a:p>
          <a:p>
            <a:r>
              <a:rPr lang="en-GB" sz="1600">
                <a:latin typeface="Calibri" panose="020F0502020204030204" pitchFamily="34" charset="0"/>
                <a:cs typeface="Calibri" panose="020F0502020204030204" pitchFamily="34" charset="0"/>
              </a:rPr>
              <a:t>8 valence electrons</a:t>
            </a:r>
          </a:p>
        </p:txBody>
      </p:sp>
      <p:sp>
        <p:nvSpPr>
          <p:cNvPr id="201" name="TextBox 200">
            <a:extLst>
              <a:ext uri="{FF2B5EF4-FFF2-40B4-BE49-F238E27FC236}">
                <a16:creationId xmlns:a16="http://schemas.microsoft.com/office/drawing/2014/main" id="{2538870A-7AEC-4373-9474-6083AC691DC4}"/>
              </a:ext>
            </a:extLst>
          </p:cNvPr>
          <p:cNvSpPr txBox="1"/>
          <p:nvPr/>
        </p:nvSpPr>
        <p:spPr>
          <a:xfrm>
            <a:off x="5058160" y="3173655"/>
            <a:ext cx="343364" cy="307777"/>
          </a:xfrm>
          <a:prstGeom prst="rect">
            <a:avLst/>
          </a:prstGeom>
          <a:noFill/>
        </p:spPr>
        <p:txBody>
          <a:bodyPr wrap="none" rtlCol="0">
            <a:spAutoFit/>
          </a:bodyPr>
          <a:lstStyle/>
          <a:p>
            <a:r>
              <a:rPr lang="en-GB" sz="1400">
                <a:solidFill>
                  <a:srgbClr val="FF66FF"/>
                </a:solidFill>
              </a:rPr>
              <a:t>4s</a:t>
            </a:r>
          </a:p>
        </p:txBody>
      </p:sp>
      <p:sp>
        <p:nvSpPr>
          <p:cNvPr id="202" name="TextBox 201">
            <a:extLst>
              <a:ext uri="{FF2B5EF4-FFF2-40B4-BE49-F238E27FC236}">
                <a16:creationId xmlns:a16="http://schemas.microsoft.com/office/drawing/2014/main" id="{C718D24A-AE05-405D-B82A-E5DD46360FC4}"/>
              </a:ext>
            </a:extLst>
          </p:cNvPr>
          <p:cNvSpPr txBox="1"/>
          <p:nvPr/>
        </p:nvSpPr>
        <p:spPr>
          <a:xfrm>
            <a:off x="5778193" y="3184727"/>
            <a:ext cx="383438" cy="307777"/>
          </a:xfrm>
          <a:prstGeom prst="rect">
            <a:avLst/>
          </a:prstGeom>
          <a:noFill/>
        </p:spPr>
        <p:txBody>
          <a:bodyPr wrap="none" rtlCol="0">
            <a:spAutoFit/>
          </a:bodyPr>
          <a:lstStyle/>
          <a:p>
            <a:r>
              <a:rPr lang="en-GB" sz="1400">
                <a:solidFill>
                  <a:srgbClr val="0000FF"/>
                </a:solidFill>
              </a:rPr>
              <a:t>3d</a:t>
            </a:r>
          </a:p>
        </p:txBody>
      </p:sp>
      <p:sp>
        <p:nvSpPr>
          <p:cNvPr id="203" name="TextBox 202">
            <a:extLst>
              <a:ext uri="{FF2B5EF4-FFF2-40B4-BE49-F238E27FC236}">
                <a16:creationId xmlns:a16="http://schemas.microsoft.com/office/drawing/2014/main" id="{1CB9BE10-B133-4B45-A429-A4687130F286}"/>
              </a:ext>
            </a:extLst>
          </p:cNvPr>
          <p:cNvSpPr txBox="1"/>
          <p:nvPr/>
        </p:nvSpPr>
        <p:spPr>
          <a:xfrm>
            <a:off x="6628480" y="3168881"/>
            <a:ext cx="383438" cy="307777"/>
          </a:xfrm>
          <a:prstGeom prst="rect">
            <a:avLst/>
          </a:prstGeom>
          <a:noFill/>
        </p:spPr>
        <p:txBody>
          <a:bodyPr wrap="none" rtlCol="0">
            <a:spAutoFit/>
          </a:bodyPr>
          <a:lstStyle/>
          <a:p>
            <a:r>
              <a:rPr lang="en-GB" sz="1400">
                <a:solidFill>
                  <a:srgbClr val="FFC000"/>
                </a:solidFill>
              </a:rPr>
              <a:t>4p</a:t>
            </a:r>
          </a:p>
        </p:txBody>
      </p:sp>
      <p:sp>
        <p:nvSpPr>
          <p:cNvPr id="204" name="TextBox 203">
            <a:extLst>
              <a:ext uri="{FF2B5EF4-FFF2-40B4-BE49-F238E27FC236}">
                <a16:creationId xmlns:a16="http://schemas.microsoft.com/office/drawing/2014/main" id="{8DCAF659-5B93-47C1-B8C4-CF95CCE914A0}"/>
              </a:ext>
            </a:extLst>
          </p:cNvPr>
          <p:cNvSpPr txBox="1"/>
          <p:nvPr/>
        </p:nvSpPr>
        <p:spPr>
          <a:xfrm>
            <a:off x="-5841" y="6554992"/>
            <a:ext cx="4572000" cy="276999"/>
          </a:xfrm>
          <a:prstGeom prst="rect">
            <a:avLst/>
          </a:prstGeom>
          <a:noFill/>
        </p:spPr>
        <p:txBody>
          <a:bodyPr wrap="square">
            <a:spAutoFit/>
          </a:bodyPr>
          <a:lstStyle/>
          <a:p>
            <a:r>
              <a:rPr lang="en-GB" sz="1200">
                <a:solidFill>
                  <a:schemeClr val="accent2"/>
                </a:solidFill>
              </a:rPr>
              <a:t>https://www.rsc.org/periodic-table</a:t>
            </a:r>
          </a:p>
        </p:txBody>
      </p:sp>
      <p:sp>
        <p:nvSpPr>
          <p:cNvPr id="2" name="TextBox 1">
            <a:extLst>
              <a:ext uri="{FF2B5EF4-FFF2-40B4-BE49-F238E27FC236}">
                <a16:creationId xmlns:a16="http://schemas.microsoft.com/office/drawing/2014/main" id="{1C269F3B-703E-4D37-A13F-D5A17933931A}"/>
              </a:ext>
            </a:extLst>
          </p:cNvPr>
          <p:cNvSpPr txBox="1"/>
          <p:nvPr/>
        </p:nvSpPr>
        <p:spPr>
          <a:xfrm>
            <a:off x="3188263" y="5796335"/>
            <a:ext cx="5860066" cy="492443"/>
          </a:xfrm>
          <a:prstGeom prst="rect">
            <a:avLst/>
          </a:prstGeom>
          <a:noFill/>
        </p:spPr>
        <p:txBody>
          <a:bodyPr wrap="none" rtlCol="0">
            <a:spAutoFit/>
          </a:bodyPr>
          <a:lstStyle/>
          <a:p>
            <a:r>
              <a:rPr lang="en-GB" sz="2600">
                <a:solidFill>
                  <a:srgbClr val="0000FF"/>
                </a:solidFill>
              </a:rPr>
              <a:t>Valence electrons – only shell 4 (outermost)</a:t>
            </a:r>
          </a:p>
        </p:txBody>
      </p:sp>
      <p:pic>
        <p:nvPicPr>
          <p:cNvPr id="205" name="Picture 204">
            <a:extLst>
              <a:ext uri="{FF2B5EF4-FFF2-40B4-BE49-F238E27FC236}">
                <a16:creationId xmlns:a16="http://schemas.microsoft.com/office/drawing/2014/main" id="{C0F2ABEA-8461-440A-B33D-F47FB3CEB916}"/>
              </a:ext>
            </a:extLst>
          </p:cNvPr>
          <p:cNvPicPr>
            <a:picLocks noChangeAspect="1"/>
          </p:cNvPicPr>
          <p:nvPr/>
        </p:nvPicPr>
        <p:blipFill rotWithShape="1">
          <a:blip r:embed="rId4"/>
          <a:srcRect b="56171"/>
          <a:stretch/>
        </p:blipFill>
        <p:spPr>
          <a:xfrm>
            <a:off x="-116509" y="54299"/>
            <a:ext cx="11519893" cy="2574291"/>
          </a:xfrm>
          <a:prstGeom prst="rect">
            <a:avLst/>
          </a:prstGeom>
        </p:spPr>
      </p:pic>
      <p:sp>
        <p:nvSpPr>
          <p:cNvPr id="206" name="Title 2">
            <a:extLst>
              <a:ext uri="{FF2B5EF4-FFF2-40B4-BE49-F238E27FC236}">
                <a16:creationId xmlns:a16="http://schemas.microsoft.com/office/drawing/2014/main" id="{C96493FC-97CF-4277-83D5-595637AA7F82}"/>
              </a:ext>
            </a:extLst>
          </p:cNvPr>
          <p:cNvSpPr txBox="1">
            <a:spLocks/>
          </p:cNvSpPr>
          <p:nvPr/>
        </p:nvSpPr>
        <p:spPr>
          <a:xfrm>
            <a:off x="1487873" y="130838"/>
            <a:ext cx="10364451" cy="657324"/>
          </a:xfrm>
          <a:prstGeom prst="rect">
            <a:avLst/>
          </a:prstGeom>
        </p:spPr>
        <p:txBody>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a:effectLst>
                  <a:outerShdw blurRad="38100" dist="38100" dir="2700000" algn="tl">
                    <a:srgbClr val="000000">
                      <a:alpha val="43137"/>
                    </a:srgbClr>
                  </a:outerShdw>
                </a:effectLst>
              </a:rPr>
              <a:t>fourth row and variations</a:t>
            </a:r>
          </a:p>
        </p:txBody>
      </p:sp>
    </p:spTree>
    <p:extLst>
      <p:ext uri="{BB962C8B-B14F-4D97-AF65-F5344CB8AC3E}">
        <p14:creationId xmlns:p14="http://schemas.microsoft.com/office/powerpoint/2010/main" val="19233338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40"/>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76"/>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30"/>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31"/>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49"/>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50"/>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51"/>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152"/>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153"/>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4"/>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175"/>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177"/>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199"/>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176"/>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5"/>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201"/>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202"/>
                                        </p:tgtEl>
                                        <p:attrNameLst>
                                          <p:attrName>style.visibility</p:attrName>
                                        </p:attrNameLst>
                                      </p:cBhvr>
                                      <p:to>
                                        <p:strVal val="visible"/>
                                      </p:to>
                                    </p:set>
                                  </p:childTnLst>
                                </p:cTn>
                              </p:par>
                              <p:par>
                                <p:cTn id="43" presetID="1" presetClass="entr" presetSubtype="0" fill="hold" grpId="0" nodeType="withEffect">
                                  <p:stCondLst>
                                    <p:cond delay="0"/>
                                  </p:stCondLst>
                                  <p:childTnLst>
                                    <p:set>
                                      <p:cBhvr>
                                        <p:cTn id="44" dur="1" fill="hold">
                                          <p:stCondLst>
                                            <p:cond delay="0"/>
                                          </p:stCondLst>
                                        </p:cTn>
                                        <p:tgtEl>
                                          <p:spTgt spid="203"/>
                                        </p:tgtEl>
                                        <p:attrNameLst>
                                          <p:attrName>style.visibility</p:attrName>
                                        </p:attrNameLst>
                                      </p:cBhvr>
                                      <p:to>
                                        <p:strVal val="visible"/>
                                      </p:to>
                                    </p:set>
                                  </p:childTnLst>
                                </p:cTn>
                              </p:par>
                              <p:par>
                                <p:cTn id="45" presetID="1" presetClass="entr" presetSubtype="0" fill="hold" grpId="0" nodeType="withEffect">
                                  <p:stCondLst>
                                    <p:cond delay="0"/>
                                  </p:stCondLst>
                                  <p:childTnLst>
                                    <p:set>
                                      <p:cBhvr>
                                        <p:cTn id="4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p:bldP spid="5" grpId="0"/>
      <p:bldP spid="201" grpId="0"/>
      <p:bldP spid="202" grpId="0"/>
      <p:bldP spid="203" grpId="0"/>
      <p:bldP spid="2"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 name="TextBox 39">
            <a:extLst>
              <a:ext uri="{FF2B5EF4-FFF2-40B4-BE49-F238E27FC236}">
                <a16:creationId xmlns:a16="http://schemas.microsoft.com/office/drawing/2014/main" id="{89FB6D04-5630-483A-83FD-24B830DEF77A}"/>
              </a:ext>
            </a:extLst>
          </p:cNvPr>
          <p:cNvSpPr txBox="1"/>
          <p:nvPr/>
        </p:nvSpPr>
        <p:spPr>
          <a:xfrm>
            <a:off x="3287688" y="1167949"/>
            <a:ext cx="4752528" cy="3108543"/>
          </a:xfrm>
          <a:prstGeom prst="rect">
            <a:avLst/>
          </a:prstGeom>
          <a:noFill/>
        </p:spPr>
        <p:txBody>
          <a:bodyPr wrap="square" rtlCol="0">
            <a:spAutoFit/>
          </a:bodyPr>
          <a:lstStyle/>
          <a:p>
            <a:r>
              <a:rPr lang="en-GB" sz="2800" b="1">
                <a:solidFill>
                  <a:srgbClr val="C00000"/>
                </a:solidFill>
              </a:rPr>
              <a:t>1s</a:t>
            </a:r>
            <a:r>
              <a:rPr lang="en-GB" sz="2800" b="1" baseline="30000">
                <a:solidFill>
                  <a:srgbClr val="C00000"/>
                </a:solidFill>
              </a:rPr>
              <a:t>2 </a:t>
            </a:r>
          </a:p>
          <a:p>
            <a:r>
              <a:rPr lang="en-GB" sz="2800" b="1">
                <a:solidFill>
                  <a:srgbClr val="99FF99"/>
                </a:solidFill>
              </a:rPr>
              <a:t>2s</a:t>
            </a:r>
            <a:r>
              <a:rPr lang="en-GB" sz="2800" b="1" baseline="30000">
                <a:solidFill>
                  <a:srgbClr val="99FF99"/>
                </a:solidFill>
              </a:rPr>
              <a:t>2</a:t>
            </a:r>
            <a:r>
              <a:rPr lang="en-GB" sz="2800" baseline="30000">
                <a:solidFill>
                  <a:srgbClr val="99FF99"/>
                </a:solidFill>
              </a:rPr>
              <a:t>   </a:t>
            </a:r>
            <a:r>
              <a:rPr lang="en-GB" sz="2800">
                <a:solidFill>
                  <a:srgbClr val="99FF99"/>
                </a:solidFill>
              </a:rPr>
              <a:t>   </a:t>
            </a:r>
            <a:r>
              <a:rPr lang="en-GB" sz="2800" b="1">
                <a:solidFill>
                  <a:srgbClr val="99FF99"/>
                </a:solidFill>
              </a:rPr>
              <a:t>2p</a:t>
            </a:r>
            <a:r>
              <a:rPr lang="en-GB" sz="2800" b="1" baseline="30000">
                <a:solidFill>
                  <a:srgbClr val="99FF99"/>
                </a:solidFill>
              </a:rPr>
              <a:t>6</a:t>
            </a:r>
          </a:p>
          <a:p>
            <a:r>
              <a:rPr lang="en-GB" sz="2800" b="1">
                <a:solidFill>
                  <a:srgbClr val="00B0F0"/>
                </a:solidFill>
              </a:rPr>
              <a:t>3s</a:t>
            </a:r>
            <a:r>
              <a:rPr lang="en-GB" sz="2800" b="1" baseline="30000">
                <a:solidFill>
                  <a:srgbClr val="00B0F0"/>
                </a:solidFill>
              </a:rPr>
              <a:t>2</a:t>
            </a:r>
            <a:r>
              <a:rPr lang="en-GB" sz="2800">
                <a:solidFill>
                  <a:srgbClr val="00B0F0"/>
                </a:solidFill>
              </a:rPr>
              <a:t>     </a:t>
            </a:r>
            <a:r>
              <a:rPr lang="en-GB" sz="2800" b="1">
                <a:solidFill>
                  <a:srgbClr val="00B0F0"/>
                </a:solidFill>
              </a:rPr>
              <a:t>3p</a:t>
            </a:r>
            <a:r>
              <a:rPr lang="en-GB" sz="2800" b="1" baseline="30000">
                <a:solidFill>
                  <a:srgbClr val="00B0F0"/>
                </a:solidFill>
              </a:rPr>
              <a:t>6</a:t>
            </a:r>
            <a:r>
              <a:rPr lang="en-GB" sz="2800">
                <a:solidFill>
                  <a:srgbClr val="00B0F0"/>
                </a:solidFill>
              </a:rPr>
              <a:t>     </a:t>
            </a:r>
            <a:r>
              <a:rPr lang="en-GB" sz="2800" b="1">
                <a:solidFill>
                  <a:srgbClr val="00B0F0"/>
                </a:solidFill>
              </a:rPr>
              <a:t>3d</a:t>
            </a:r>
            <a:r>
              <a:rPr lang="en-GB" sz="2800" b="1" baseline="30000">
                <a:solidFill>
                  <a:srgbClr val="00B0F0"/>
                </a:solidFill>
              </a:rPr>
              <a:t>10</a:t>
            </a:r>
          </a:p>
          <a:p>
            <a:r>
              <a:rPr lang="en-GB" sz="2800" b="1">
                <a:solidFill>
                  <a:srgbClr val="FF66FF"/>
                </a:solidFill>
              </a:rPr>
              <a:t>4s</a:t>
            </a:r>
            <a:r>
              <a:rPr lang="en-GB" sz="2800" b="1" baseline="30000">
                <a:solidFill>
                  <a:srgbClr val="FF66FF"/>
                </a:solidFill>
              </a:rPr>
              <a:t>2</a:t>
            </a:r>
            <a:r>
              <a:rPr lang="en-GB" sz="2800">
                <a:solidFill>
                  <a:srgbClr val="FF66FF"/>
                </a:solidFill>
              </a:rPr>
              <a:t>     </a:t>
            </a:r>
            <a:r>
              <a:rPr lang="en-GB" sz="2800" b="1">
                <a:solidFill>
                  <a:srgbClr val="FF66FF"/>
                </a:solidFill>
              </a:rPr>
              <a:t>4p</a:t>
            </a:r>
            <a:r>
              <a:rPr lang="en-GB" sz="2800" b="1" baseline="30000">
                <a:solidFill>
                  <a:srgbClr val="FF66FF"/>
                </a:solidFill>
              </a:rPr>
              <a:t>6</a:t>
            </a:r>
            <a:r>
              <a:rPr lang="en-GB" sz="2800">
                <a:solidFill>
                  <a:srgbClr val="FF66FF"/>
                </a:solidFill>
              </a:rPr>
              <a:t>     </a:t>
            </a:r>
            <a:r>
              <a:rPr lang="en-GB" sz="2800" b="1">
                <a:solidFill>
                  <a:srgbClr val="FF66FF"/>
                </a:solidFill>
              </a:rPr>
              <a:t>4d</a:t>
            </a:r>
            <a:r>
              <a:rPr lang="en-GB" sz="2800" b="1" baseline="30000">
                <a:solidFill>
                  <a:srgbClr val="FF66FF"/>
                </a:solidFill>
              </a:rPr>
              <a:t>10</a:t>
            </a:r>
            <a:r>
              <a:rPr lang="en-GB" sz="2800">
                <a:solidFill>
                  <a:srgbClr val="FF66FF"/>
                </a:solidFill>
              </a:rPr>
              <a:t>     </a:t>
            </a:r>
            <a:r>
              <a:rPr lang="en-GB" sz="2800" b="1">
                <a:solidFill>
                  <a:srgbClr val="FF66FF"/>
                </a:solidFill>
              </a:rPr>
              <a:t>4f</a:t>
            </a:r>
            <a:r>
              <a:rPr lang="en-GB" sz="2800" b="1" baseline="30000">
                <a:solidFill>
                  <a:srgbClr val="FF66FF"/>
                </a:solidFill>
              </a:rPr>
              <a:t>14</a:t>
            </a:r>
          </a:p>
          <a:p>
            <a:r>
              <a:rPr lang="en-GB" sz="2800" b="1">
                <a:solidFill>
                  <a:srgbClr val="00B050"/>
                </a:solidFill>
              </a:rPr>
              <a:t>5s</a:t>
            </a:r>
            <a:r>
              <a:rPr lang="en-GB" sz="2800" b="1" baseline="30000">
                <a:solidFill>
                  <a:srgbClr val="00B050"/>
                </a:solidFill>
              </a:rPr>
              <a:t>2</a:t>
            </a:r>
            <a:r>
              <a:rPr lang="en-GB" sz="2800">
                <a:solidFill>
                  <a:srgbClr val="00B050"/>
                </a:solidFill>
              </a:rPr>
              <a:t>     </a:t>
            </a:r>
            <a:r>
              <a:rPr lang="en-GB" sz="2800" b="1">
                <a:solidFill>
                  <a:srgbClr val="00B050"/>
                </a:solidFill>
              </a:rPr>
              <a:t>5p</a:t>
            </a:r>
            <a:r>
              <a:rPr lang="en-GB" sz="2800" b="1" baseline="30000">
                <a:solidFill>
                  <a:srgbClr val="00B050"/>
                </a:solidFill>
              </a:rPr>
              <a:t>6</a:t>
            </a:r>
            <a:r>
              <a:rPr lang="en-GB" sz="2800">
                <a:solidFill>
                  <a:srgbClr val="00B050"/>
                </a:solidFill>
              </a:rPr>
              <a:t>     </a:t>
            </a:r>
            <a:r>
              <a:rPr lang="en-GB" sz="2800" b="1">
                <a:solidFill>
                  <a:srgbClr val="00B050"/>
                </a:solidFill>
              </a:rPr>
              <a:t>5d</a:t>
            </a:r>
            <a:r>
              <a:rPr lang="en-GB" sz="2800" b="1" baseline="30000">
                <a:solidFill>
                  <a:srgbClr val="00B050"/>
                </a:solidFill>
              </a:rPr>
              <a:t>10</a:t>
            </a:r>
            <a:r>
              <a:rPr lang="en-GB" sz="2800">
                <a:solidFill>
                  <a:srgbClr val="00B050"/>
                </a:solidFill>
              </a:rPr>
              <a:t>     </a:t>
            </a:r>
            <a:r>
              <a:rPr lang="en-GB" sz="2800" b="1">
                <a:solidFill>
                  <a:srgbClr val="00B050"/>
                </a:solidFill>
              </a:rPr>
              <a:t>5f</a:t>
            </a:r>
            <a:r>
              <a:rPr lang="en-GB" sz="2800" b="1" baseline="30000">
                <a:solidFill>
                  <a:srgbClr val="00B050"/>
                </a:solidFill>
              </a:rPr>
              <a:t>14</a:t>
            </a:r>
            <a:endParaRPr lang="en-GB" sz="2800" b="1">
              <a:solidFill>
                <a:srgbClr val="00B050"/>
              </a:solidFill>
            </a:endParaRPr>
          </a:p>
          <a:p>
            <a:r>
              <a:rPr lang="en-GB" sz="2800" b="1">
                <a:solidFill>
                  <a:srgbClr val="FFC000"/>
                </a:solidFill>
              </a:rPr>
              <a:t>6s</a:t>
            </a:r>
            <a:r>
              <a:rPr lang="en-GB" sz="2800" b="1" baseline="30000">
                <a:solidFill>
                  <a:srgbClr val="FFC000"/>
                </a:solidFill>
              </a:rPr>
              <a:t>2</a:t>
            </a:r>
            <a:r>
              <a:rPr lang="en-GB" sz="2800">
                <a:solidFill>
                  <a:srgbClr val="FFC000"/>
                </a:solidFill>
              </a:rPr>
              <a:t>     </a:t>
            </a:r>
            <a:r>
              <a:rPr lang="en-GB" sz="2800" b="1">
                <a:solidFill>
                  <a:srgbClr val="FFC000"/>
                </a:solidFill>
              </a:rPr>
              <a:t>6p</a:t>
            </a:r>
            <a:r>
              <a:rPr lang="en-GB" sz="2800" b="1" baseline="30000">
                <a:solidFill>
                  <a:srgbClr val="FFC000"/>
                </a:solidFill>
              </a:rPr>
              <a:t>6</a:t>
            </a:r>
            <a:r>
              <a:rPr lang="en-GB" sz="2800">
                <a:solidFill>
                  <a:srgbClr val="FFC000"/>
                </a:solidFill>
              </a:rPr>
              <a:t>     </a:t>
            </a:r>
            <a:r>
              <a:rPr lang="en-GB" sz="2800" b="1">
                <a:solidFill>
                  <a:srgbClr val="FFC000"/>
                </a:solidFill>
              </a:rPr>
              <a:t>6d</a:t>
            </a:r>
            <a:r>
              <a:rPr lang="en-GB" sz="2800" b="1" baseline="30000">
                <a:solidFill>
                  <a:srgbClr val="FFC000"/>
                </a:solidFill>
              </a:rPr>
              <a:t>10</a:t>
            </a:r>
            <a:r>
              <a:rPr lang="en-GB" sz="2800">
                <a:solidFill>
                  <a:srgbClr val="FFC000"/>
                </a:solidFill>
              </a:rPr>
              <a:t>     </a:t>
            </a:r>
            <a:r>
              <a:rPr lang="en-GB" sz="2800" b="1">
                <a:solidFill>
                  <a:srgbClr val="FFC000"/>
                </a:solidFill>
              </a:rPr>
              <a:t>6f</a:t>
            </a:r>
            <a:r>
              <a:rPr lang="en-GB" sz="2800" b="1" baseline="30000">
                <a:solidFill>
                  <a:srgbClr val="FFC000"/>
                </a:solidFill>
              </a:rPr>
              <a:t>14</a:t>
            </a:r>
            <a:endParaRPr lang="en-GB" sz="2800" b="1">
              <a:solidFill>
                <a:srgbClr val="FFC000"/>
              </a:solidFill>
            </a:endParaRPr>
          </a:p>
          <a:p>
            <a:r>
              <a:rPr lang="en-GB" sz="2800" b="1">
                <a:solidFill>
                  <a:srgbClr val="7030A0"/>
                </a:solidFill>
              </a:rPr>
              <a:t>7s</a:t>
            </a:r>
            <a:r>
              <a:rPr lang="en-GB" sz="2800" b="1" baseline="30000">
                <a:solidFill>
                  <a:srgbClr val="7030A0"/>
                </a:solidFill>
              </a:rPr>
              <a:t>2</a:t>
            </a:r>
            <a:r>
              <a:rPr lang="en-GB" sz="2800" b="1">
                <a:solidFill>
                  <a:srgbClr val="7030A0"/>
                </a:solidFill>
              </a:rPr>
              <a:t> </a:t>
            </a:r>
            <a:r>
              <a:rPr lang="en-GB" sz="2800">
                <a:solidFill>
                  <a:srgbClr val="7030A0"/>
                </a:solidFill>
              </a:rPr>
              <a:t>    </a:t>
            </a:r>
            <a:r>
              <a:rPr lang="en-GB" sz="2800" b="1">
                <a:solidFill>
                  <a:srgbClr val="7030A0"/>
                </a:solidFill>
              </a:rPr>
              <a:t>7p</a:t>
            </a:r>
            <a:r>
              <a:rPr lang="en-GB" sz="2800" b="1" baseline="30000">
                <a:solidFill>
                  <a:srgbClr val="7030A0"/>
                </a:solidFill>
              </a:rPr>
              <a:t>6</a:t>
            </a:r>
            <a:r>
              <a:rPr lang="en-GB" sz="2800" b="1">
                <a:solidFill>
                  <a:srgbClr val="7030A0"/>
                </a:solidFill>
              </a:rPr>
              <a:t> </a:t>
            </a:r>
            <a:r>
              <a:rPr lang="en-GB" sz="2800">
                <a:solidFill>
                  <a:srgbClr val="7030A0"/>
                </a:solidFill>
              </a:rPr>
              <a:t>    </a:t>
            </a:r>
            <a:r>
              <a:rPr lang="en-GB" sz="2800" b="1">
                <a:solidFill>
                  <a:srgbClr val="7030A0"/>
                </a:solidFill>
              </a:rPr>
              <a:t>7d</a:t>
            </a:r>
            <a:r>
              <a:rPr lang="en-GB" sz="2800" b="1" baseline="30000">
                <a:solidFill>
                  <a:srgbClr val="7030A0"/>
                </a:solidFill>
              </a:rPr>
              <a:t>10</a:t>
            </a:r>
            <a:r>
              <a:rPr lang="en-GB" sz="2800">
                <a:solidFill>
                  <a:srgbClr val="7030A0"/>
                </a:solidFill>
              </a:rPr>
              <a:t>     </a:t>
            </a:r>
            <a:r>
              <a:rPr lang="en-GB" sz="2800" b="1">
                <a:solidFill>
                  <a:srgbClr val="7030A0"/>
                </a:solidFill>
              </a:rPr>
              <a:t>7f</a:t>
            </a:r>
            <a:r>
              <a:rPr lang="en-GB" sz="2800" b="1" baseline="30000">
                <a:solidFill>
                  <a:srgbClr val="7030A0"/>
                </a:solidFill>
              </a:rPr>
              <a:t>14</a:t>
            </a:r>
            <a:r>
              <a:rPr lang="en-GB" sz="2800" b="1">
                <a:solidFill>
                  <a:srgbClr val="7030A0"/>
                </a:solidFill>
              </a:rPr>
              <a:t> </a:t>
            </a:r>
          </a:p>
        </p:txBody>
      </p:sp>
      <p:cxnSp>
        <p:nvCxnSpPr>
          <p:cNvPr id="27" name="Straight Arrow Connector 26">
            <a:extLst>
              <a:ext uri="{FF2B5EF4-FFF2-40B4-BE49-F238E27FC236}">
                <a16:creationId xmlns:a16="http://schemas.microsoft.com/office/drawing/2014/main" id="{42F34587-B8E3-4325-972A-836D9859C5C4}"/>
              </a:ext>
            </a:extLst>
          </p:cNvPr>
          <p:cNvCxnSpPr>
            <a:cxnSpLocks/>
          </p:cNvCxnSpPr>
          <p:nvPr/>
        </p:nvCxnSpPr>
        <p:spPr>
          <a:xfrm flipH="1">
            <a:off x="6056258" y="3704758"/>
            <a:ext cx="1334263" cy="478343"/>
          </a:xfrm>
          <a:prstGeom prst="straightConnector1">
            <a:avLst/>
          </a:prstGeom>
          <a:ln>
            <a:solidFill>
              <a:srgbClr val="0000FF"/>
            </a:solidFill>
            <a:tailEnd type="triangle"/>
          </a:ln>
        </p:spPr>
        <p:style>
          <a:lnRef idx="1">
            <a:schemeClr val="accent1"/>
          </a:lnRef>
          <a:fillRef idx="0">
            <a:schemeClr val="accent1"/>
          </a:fillRef>
          <a:effectRef idx="0">
            <a:schemeClr val="accent1"/>
          </a:effectRef>
          <a:fontRef idx="minor">
            <a:schemeClr val="tx1"/>
          </a:fontRef>
        </p:style>
      </p:cxnSp>
      <p:cxnSp>
        <p:nvCxnSpPr>
          <p:cNvPr id="28" name="Straight Arrow Connector 27">
            <a:extLst>
              <a:ext uri="{FF2B5EF4-FFF2-40B4-BE49-F238E27FC236}">
                <a16:creationId xmlns:a16="http://schemas.microsoft.com/office/drawing/2014/main" id="{02F23F58-2ACE-47C3-966E-45EBD8ACDBBD}"/>
              </a:ext>
            </a:extLst>
          </p:cNvPr>
          <p:cNvCxnSpPr>
            <a:cxnSpLocks/>
          </p:cNvCxnSpPr>
          <p:nvPr/>
        </p:nvCxnSpPr>
        <p:spPr>
          <a:xfrm flipH="1">
            <a:off x="3287688" y="2601367"/>
            <a:ext cx="2808312" cy="1026023"/>
          </a:xfrm>
          <a:prstGeom prst="straightConnector1">
            <a:avLst/>
          </a:prstGeom>
          <a:ln>
            <a:solidFill>
              <a:srgbClr val="0000FF"/>
            </a:solidFill>
            <a:tailEnd type="triangle"/>
          </a:ln>
        </p:spPr>
        <p:style>
          <a:lnRef idx="1">
            <a:schemeClr val="accent1"/>
          </a:lnRef>
          <a:fillRef idx="0">
            <a:schemeClr val="accent1"/>
          </a:fillRef>
          <a:effectRef idx="0">
            <a:schemeClr val="accent1"/>
          </a:effectRef>
          <a:fontRef idx="minor">
            <a:schemeClr val="tx1"/>
          </a:fontRef>
        </p:style>
      </p:cxnSp>
      <p:cxnSp>
        <p:nvCxnSpPr>
          <p:cNvPr id="29" name="Straight Arrow Connector 28">
            <a:extLst>
              <a:ext uri="{FF2B5EF4-FFF2-40B4-BE49-F238E27FC236}">
                <a16:creationId xmlns:a16="http://schemas.microsoft.com/office/drawing/2014/main" id="{566037E2-9350-47C7-B3BB-ECCF982D5168}"/>
              </a:ext>
            </a:extLst>
          </p:cNvPr>
          <p:cNvCxnSpPr>
            <a:cxnSpLocks/>
          </p:cNvCxnSpPr>
          <p:nvPr/>
        </p:nvCxnSpPr>
        <p:spPr>
          <a:xfrm flipH="1">
            <a:off x="3317961" y="2135844"/>
            <a:ext cx="2807672" cy="1069119"/>
          </a:xfrm>
          <a:prstGeom prst="straightConnector1">
            <a:avLst/>
          </a:prstGeom>
          <a:ln>
            <a:solidFill>
              <a:srgbClr val="0000FF"/>
            </a:solidFill>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a16="http://schemas.microsoft.com/office/drawing/2014/main" id="{81B0436D-77A8-4513-A23C-3DCDAE333FCB}"/>
              </a:ext>
            </a:extLst>
          </p:cNvPr>
          <p:cNvCxnSpPr>
            <a:cxnSpLocks/>
          </p:cNvCxnSpPr>
          <p:nvPr/>
        </p:nvCxnSpPr>
        <p:spPr>
          <a:xfrm flipH="1">
            <a:off x="3200188" y="1981498"/>
            <a:ext cx="2253191" cy="860265"/>
          </a:xfrm>
          <a:prstGeom prst="straightConnector1">
            <a:avLst/>
          </a:prstGeom>
          <a:ln>
            <a:solidFill>
              <a:srgbClr val="0000FF"/>
            </a:solidFill>
            <a:tailEnd type="triangle"/>
          </a:ln>
        </p:spPr>
        <p:style>
          <a:lnRef idx="1">
            <a:schemeClr val="accent1"/>
          </a:lnRef>
          <a:fillRef idx="0">
            <a:schemeClr val="accent1"/>
          </a:fillRef>
          <a:effectRef idx="0">
            <a:schemeClr val="accent1"/>
          </a:effectRef>
          <a:fontRef idx="minor">
            <a:schemeClr val="tx1"/>
          </a:fontRef>
        </p:style>
      </p:cxnSp>
      <p:cxnSp>
        <p:nvCxnSpPr>
          <p:cNvPr id="31" name="Straight Arrow Connector 30">
            <a:extLst>
              <a:ext uri="{FF2B5EF4-FFF2-40B4-BE49-F238E27FC236}">
                <a16:creationId xmlns:a16="http://schemas.microsoft.com/office/drawing/2014/main" id="{3C8EC7AE-D39D-46C7-8E6E-E2F92C52AAA2}"/>
              </a:ext>
            </a:extLst>
          </p:cNvPr>
          <p:cNvCxnSpPr>
            <a:cxnSpLocks/>
          </p:cNvCxnSpPr>
          <p:nvPr/>
        </p:nvCxnSpPr>
        <p:spPr>
          <a:xfrm flipH="1">
            <a:off x="3127461" y="1698088"/>
            <a:ext cx="1964775" cy="757859"/>
          </a:xfrm>
          <a:prstGeom prst="straightConnector1">
            <a:avLst/>
          </a:prstGeom>
          <a:ln>
            <a:solidFill>
              <a:srgbClr val="0000FF"/>
            </a:solidFill>
            <a:tailEnd type="triangle"/>
          </a:ln>
        </p:spPr>
        <p:style>
          <a:lnRef idx="1">
            <a:schemeClr val="accent1"/>
          </a:lnRef>
          <a:fillRef idx="0">
            <a:schemeClr val="accent1"/>
          </a:fillRef>
          <a:effectRef idx="0">
            <a:schemeClr val="accent1"/>
          </a:effectRef>
          <a:fontRef idx="minor">
            <a:schemeClr val="tx1"/>
          </a:fontRef>
        </p:style>
      </p:cxnSp>
      <p:cxnSp>
        <p:nvCxnSpPr>
          <p:cNvPr id="32" name="Straight Arrow Connector 31">
            <a:extLst>
              <a:ext uri="{FF2B5EF4-FFF2-40B4-BE49-F238E27FC236}">
                <a16:creationId xmlns:a16="http://schemas.microsoft.com/office/drawing/2014/main" id="{4171A541-0A18-4786-A7A0-3206075C06E1}"/>
              </a:ext>
            </a:extLst>
          </p:cNvPr>
          <p:cNvCxnSpPr>
            <a:cxnSpLocks/>
          </p:cNvCxnSpPr>
          <p:nvPr/>
        </p:nvCxnSpPr>
        <p:spPr>
          <a:xfrm flipH="1">
            <a:off x="3081984" y="1543847"/>
            <a:ext cx="1356209" cy="488993"/>
          </a:xfrm>
          <a:prstGeom prst="straightConnector1">
            <a:avLst/>
          </a:prstGeom>
          <a:ln>
            <a:solidFill>
              <a:srgbClr val="0000FF"/>
            </a:solidFill>
            <a:tailEnd type="triangle"/>
          </a:ln>
        </p:spPr>
        <p:style>
          <a:lnRef idx="1">
            <a:schemeClr val="accent1"/>
          </a:lnRef>
          <a:fillRef idx="0">
            <a:schemeClr val="accent1"/>
          </a:fillRef>
          <a:effectRef idx="0">
            <a:schemeClr val="accent1"/>
          </a:effectRef>
          <a:fontRef idx="minor">
            <a:schemeClr val="tx1"/>
          </a:fontRef>
        </p:style>
      </p:cxnSp>
      <p:cxnSp>
        <p:nvCxnSpPr>
          <p:cNvPr id="33" name="Straight Arrow Connector 32">
            <a:extLst>
              <a:ext uri="{FF2B5EF4-FFF2-40B4-BE49-F238E27FC236}">
                <a16:creationId xmlns:a16="http://schemas.microsoft.com/office/drawing/2014/main" id="{4DA9663A-A475-4C02-99B1-53315C7B246B}"/>
              </a:ext>
            </a:extLst>
          </p:cNvPr>
          <p:cNvCxnSpPr>
            <a:cxnSpLocks/>
          </p:cNvCxnSpPr>
          <p:nvPr/>
        </p:nvCxnSpPr>
        <p:spPr>
          <a:xfrm flipH="1">
            <a:off x="2997869" y="1233087"/>
            <a:ext cx="1111979" cy="457572"/>
          </a:xfrm>
          <a:prstGeom prst="straightConnector1">
            <a:avLst/>
          </a:prstGeom>
          <a:ln>
            <a:solidFill>
              <a:srgbClr val="0000FF"/>
            </a:solidFill>
            <a:tailEnd type="triangle"/>
          </a:ln>
        </p:spPr>
        <p:style>
          <a:lnRef idx="1">
            <a:schemeClr val="accent1"/>
          </a:lnRef>
          <a:fillRef idx="0">
            <a:schemeClr val="accent1"/>
          </a:fillRef>
          <a:effectRef idx="0">
            <a:schemeClr val="accent1"/>
          </a:effectRef>
          <a:fontRef idx="minor">
            <a:schemeClr val="tx1"/>
          </a:fontRef>
        </p:style>
      </p:cxnSp>
      <p:cxnSp>
        <p:nvCxnSpPr>
          <p:cNvPr id="34" name="Straight Arrow Connector 33">
            <a:extLst>
              <a:ext uri="{FF2B5EF4-FFF2-40B4-BE49-F238E27FC236}">
                <a16:creationId xmlns:a16="http://schemas.microsoft.com/office/drawing/2014/main" id="{143E6486-B2AA-4111-A14D-F0AF13608264}"/>
              </a:ext>
            </a:extLst>
          </p:cNvPr>
          <p:cNvCxnSpPr>
            <a:cxnSpLocks/>
          </p:cNvCxnSpPr>
          <p:nvPr/>
        </p:nvCxnSpPr>
        <p:spPr>
          <a:xfrm flipH="1">
            <a:off x="4994052" y="3423840"/>
            <a:ext cx="2108437" cy="777390"/>
          </a:xfrm>
          <a:prstGeom prst="straightConnector1">
            <a:avLst/>
          </a:prstGeom>
          <a:ln>
            <a:solidFill>
              <a:srgbClr val="0000FF"/>
            </a:solidFill>
            <a:tailEnd type="triangle"/>
          </a:ln>
        </p:spPr>
        <p:style>
          <a:lnRef idx="1">
            <a:schemeClr val="accent1"/>
          </a:lnRef>
          <a:fillRef idx="0">
            <a:schemeClr val="accent1"/>
          </a:fillRef>
          <a:effectRef idx="0">
            <a:schemeClr val="accent1"/>
          </a:effectRef>
          <a:fontRef idx="minor">
            <a:schemeClr val="tx1"/>
          </a:fontRef>
        </p:style>
      </p:cxnSp>
      <p:cxnSp>
        <p:nvCxnSpPr>
          <p:cNvPr id="35" name="Straight Arrow Connector 34">
            <a:extLst>
              <a:ext uri="{FF2B5EF4-FFF2-40B4-BE49-F238E27FC236}">
                <a16:creationId xmlns:a16="http://schemas.microsoft.com/office/drawing/2014/main" id="{8E94BC1B-0703-4BAE-B645-3902E404AED0}"/>
              </a:ext>
            </a:extLst>
          </p:cNvPr>
          <p:cNvCxnSpPr>
            <a:cxnSpLocks/>
          </p:cNvCxnSpPr>
          <p:nvPr/>
        </p:nvCxnSpPr>
        <p:spPr>
          <a:xfrm flipH="1">
            <a:off x="3297427" y="2504208"/>
            <a:ext cx="3966973" cy="1560291"/>
          </a:xfrm>
          <a:prstGeom prst="straightConnector1">
            <a:avLst/>
          </a:prstGeom>
          <a:ln>
            <a:solidFill>
              <a:srgbClr val="0000FF"/>
            </a:solidFill>
            <a:tailEnd type="triangle"/>
          </a:ln>
        </p:spPr>
        <p:style>
          <a:lnRef idx="1">
            <a:schemeClr val="accent1"/>
          </a:lnRef>
          <a:fillRef idx="0">
            <a:schemeClr val="accent1"/>
          </a:fillRef>
          <a:effectRef idx="0">
            <a:schemeClr val="accent1"/>
          </a:effectRef>
          <a:fontRef idx="minor">
            <a:schemeClr val="tx1"/>
          </a:fontRef>
        </p:style>
      </p:cxnSp>
      <p:cxnSp>
        <p:nvCxnSpPr>
          <p:cNvPr id="36" name="Straight Arrow Connector 35">
            <a:extLst>
              <a:ext uri="{FF2B5EF4-FFF2-40B4-BE49-F238E27FC236}">
                <a16:creationId xmlns:a16="http://schemas.microsoft.com/office/drawing/2014/main" id="{3BD3C1D6-B3A5-40DF-922A-F511F9873DA0}"/>
              </a:ext>
            </a:extLst>
          </p:cNvPr>
          <p:cNvCxnSpPr>
            <a:cxnSpLocks/>
          </p:cNvCxnSpPr>
          <p:nvPr/>
        </p:nvCxnSpPr>
        <p:spPr>
          <a:xfrm flipH="1">
            <a:off x="3959942" y="2986086"/>
            <a:ext cx="3082002" cy="1167107"/>
          </a:xfrm>
          <a:prstGeom prst="straightConnector1">
            <a:avLst/>
          </a:prstGeom>
          <a:ln>
            <a:solidFill>
              <a:srgbClr val="0000FF"/>
            </a:solidFill>
            <a:tailEnd type="triangle"/>
          </a:ln>
        </p:spPr>
        <p:style>
          <a:lnRef idx="1">
            <a:schemeClr val="accent1"/>
          </a:lnRef>
          <a:fillRef idx="0">
            <a:schemeClr val="accent1"/>
          </a:fillRef>
          <a:effectRef idx="0">
            <a:schemeClr val="accent1"/>
          </a:effectRef>
          <a:fontRef idx="minor">
            <a:schemeClr val="tx1"/>
          </a:fontRef>
        </p:style>
      </p:cxnSp>
      <p:sp>
        <p:nvSpPr>
          <p:cNvPr id="37" name="TextBox 36">
            <a:extLst>
              <a:ext uri="{FF2B5EF4-FFF2-40B4-BE49-F238E27FC236}">
                <a16:creationId xmlns:a16="http://schemas.microsoft.com/office/drawing/2014/main" id="{8FDFD931-351D-4A61-B373-67EB30287BB6}"/>
              </a:ext>
            </a:extLst>
          </p:cNvPr>
          <p:cNvSpPr txBox="1"/>
          <p:nvPr/>
        </p:nvSpPr>
        <p:spPr>
          <a:xfrm>
            <a:off x="1991544" y="4890720"/>
            <a:ext cx="7992888" cy="954107"/>
          </a:xfrm>
          <a:prstGeom prst="rect">
            <a:avLst/>
          </a:prstGeom>
          <a:noFill/>
        </p:spPr>
        <p:txBody>
          <a:bodyPr wrap="square" rtlCol="0">
            <a:spAutoFit/>
          </a:bodyPr>
          <a:lstStyle/>
          <a:p>
            <a:r>
              <a:rPr lang="en-GB" sz="2800" b="1">
                <a:solidFill>
                  <a:srgbClr val="C00000"/>
                </a:solidFill>
              </a:rPr>
              <a:t>1s</a:t>
            </a:r>
            <a:r>
              <a:rPr lang="en-GB" sz="2800" b="1" baseline="30000">
                <a:solidFill>
                  <a:srgbClr val="C00000"/>
                </a:solidFill>
              </a:rPr>
              <a:t>2  </a:t>
            </a:r>
            <a:r>
              <a:rPr lang="en-GB" sz="2800" b="1">
                <a:solidFill>
                  <a:srgbClr val="99FF99"/>
                </a:solidFill>
              </a:rPr>
              <a:t>2s</a:t>
            </a:r>
            <a:r>
              <a:rPr lang="en-GB" sz="2800" b="1" baseline="30000">
                <a:solidFill>
                  <a:srgbClr val="99FF99"/>
                </a:solidFill>
              </a:rPr>
              <a:t>2</a:t>
            </a:r>
            <a:r>
              <a:rPr lang="en-GB" sz="2800" baseline="30000">
                <a:solidFill>
                  <a:srgbClr val="99FF99"/>
                </a:solidFill>
              </a:rPr>
              <a:t>  </a:t>
            </a:r>
            <a:r>
              <a:rPr lang="en-GB" sz="2800" b="1">
                <a:solidFill>
                  <a:srgbClr val="99FF99"/>
                </a:solidFill>
              </a:rPr>
              <a:t>2p</a:t>
            </a:r>
            <a:r>
              <a:rPr lang="en-GB" sz="2800" b="1" baseline="30000">
                <a:solidFill>
                  <a:srgbClr val="99FF99"/>
                </a:solidFill>
              </a:rPr>
              <a:t>6  </a:t>
            </a:r>
            <a:r>
              <a:rPr lang="en-GB" sz="2800" b="1">
                <a:solidFill>
                  <a:srgbClr val="00B0F0"/>
                </a:solidFill>
              </a:rPr>
              <a:t>3s</a:t>
            </a:r>
            <a:r>
              <a:rPr lang="en-GB" sz="2800" b="1" baseline="30000">
                <a:solidFill>
                  <a:srgbClr val="00B0F0"/>
                </a:solidFill>
              </a:rPr>
              <a:t>2</a:t>
            </a:r>
            <a:r>
              <a:rPr lang="en-GB" sz="2800">
                <a:solidFill>
                  <a:srgbClr val="00B0F0"/>
                </a:solidFill>
              </a:rPr>
              <a:t> </a:t>
            </a:r>
            <a:r>
              <a:rPr lang="en-GB" sz="2800" b="1">
                <a:solidFill>
                  <a:srgbClr val="00B0F0"/>
                </a:solidFill>
              </a:rPr>
              <a:t>3p</a:t>
            </a:r>
            <a:r>
              <a:rPr lang="en-GB" sz="2800" b="1" baseline="30000">
                <a:solidFill>
                  <a:srgbClr val="00B0F0"/>
                </a:solidFill>
              </a:rPr>
              <a:t>6</a:t>
            </a:r>
            <a:r>
              <a:rPr lang="en-GB" sz="2800">
                <a:solidFill>
                  <a:srgbClr val="00B0F0"/>
                </a:solidFill>
              </a:rPr>
              <a:t>  </a:t>
            </a:r>
            <a:r>
              <a:rPr lang="en-GB" sz="2800" b="1">
                <a:solidFill>
                  <a:srgbClr val="FF66FF"/>
                </a:solidFill>
              </a:rPr>
              <a:t>4s</a:t>
            </a:r>
            <a:r>
              <a:rPr lang="en-GB" sz="2800" b="1" baseline="30000">
                <a:solidFill>
                  <a:srgbClr val="FF66FF"/>
                </a:solidFill>
              </a:rPr>
              <a:t>2</a:t>
            </a:r>
            <a:r>
              <a:rPr lang="en-GB" sz="2800">
                <a:solidFill>
                  <a:srgbClr val="FF66FF"/>
                </a:solidFill>
              </a:rPr>
              <a:t> </a:t>
            </a:r>
            <a:r>
              <a:rPr lang="en-GB" sz="2800">
                <a:solidFill>
                  <a:srgbClr val="00B0F0"/>
                </a:solidFill>
              </a:rPr>
              <a:t> </a:t>
            </a:r>
            <a:r>
              <a:rPr lang="en-GB" sz="2800" b="1">
                <a:solidFill>
                  <a:srgbClr val="00B0F0"/>
                </a:solidFill>
              </a:rPr>
              <a:t>3d</a:t>
            </a:r>
            <a:r>
              <a:rPr lang="en-GB" sz="2800" b="1" baseline="30000">
                <a:solidFill>
                  <a:srgbClr val="00B0F0"/>
                </a:solidFill>
              </a:rPr>
              <a:t>10 </a:t>
            </a:r>
            <a:r>
              <a:rPr lang="en-GB" sz="2800" b="1">
                <a:solidFill>
                  <a:srgbClr val="FF66FF"/>
                </a:solidFill>
              </a:rPr>
              <a:t>4p</a:t>
            </a:r>
            <a:r>
              <a:rPr lang="en-GB" sz="2800" b="1" baseline="30000">
                <a:solidFill>
                  <a:srgbClr val="FF66FF"/>
                </a:solidFill>
              </a:rPr>
              <a:t>6</a:t>
            </a:r>
            <a:r>
              <a:rPr lang="en-GB" sz="2800">
                <a:solidFill>
                  <a:srgbClr val="FF66FF"/>
                </a:solidFill>
              </a:rPr>
              <a:t>  </a:t>
            </a:r>
            <a:r>
              <a:rPr lang="en-GB" sz="2800" b="1">
                <a:solidFill>
                  <a:srgbClr val="00B050"/>
                </a:solidFill>
              </a:rPr>
              <a:t>5s</a:t>
            </a:r>
            <a:r>
              <a:rPr lang="en-GB" sz="2800" b="1" baseline="30000">
                <a:solidFill>
                  <a:srgbClr val="00B050"/>
                </a:solidFill>
              </a:rPr>
              <a:t>2</a:t>
            </a:r>
            <a:r>
              <a:rPr lang="en-GB" sz="2800">
                <a:solidFill>
                  <a:srgbClr val="FF66FF"/>
                </a:solidFill>
              </a:rPr>
              <a:t>  </a:t>
            </a:r>
            <a:r>
              <a:rPr lang="en-GB" sz="2800" b="1">
                <a:solidFill>
                  <a:srgbClr val="FF66FF"/>
                </a:solidFill>
              </a:rPr>
              <a:t>4d</a:t>
            </a:r>
            <a:r>
              <a:rPr lang="en-GB" sz="2800" b="1" baseline="30000">
                <a:solidFill>
                  <a:srgbClr val="FF66FF"/>
                </a:solidFill>
              </a:rPr>
              <a:t>10</a:t>
            </a:r>
            <a:r>
              <a:rPr lang="en-GB" sz="2800">
                <a:solidFill>
                  <a:srgbClr val="FF66FF"/>
                </a:solidFill>
              </a:rPr>
              <a:t> </a:t>
            </a:r>
            <a:r>
              <a:rPr lang="en-GB" sz="2800" b="1">
                <a:solidFill>
                  <a:srgbClr val="00B050"/>
                </a:solidFill>
              </a:rPr>
              <a:t>5p</a:t>
            </a:r>
            <a:r>
              <a:rPr lang="en-GB" sz="2800" b="1" baseline="30000">
                <a:solidFill>
                  <a:srgbClr val="00B050"/>
                </a:solidFill>
              </a:rPr>
              <a:t>6</a:t>
            </a:r>
            <a:r>
              <a:rPr lang="en-GB" sz="2800">
                <a:solidFill>
                  <a:srgbClr val="00B050"/>
                </a:solidFill>
              </a:rPr>
              <a:t> </a:t>
            </a:r>
            <a:r>
              <a:rPr lang="en-GB" sz="2800" b="1">
                <a:solidFill>
                  <a:srgbClr val="FFC000"/>
                </a:solidFill>
              </a:rPr>
              <a:t>6s</a:t>
            </a:r>
            <a:r>
              <a:rPr lang="en-GB" sz="2800" b="1" baseline="30000">
                <a:solidFill>
                  <a:srgbClr val="FFC000"/>
                </a:solidFill>
              </a:rPr>
              <a:t>2</a:t>
            </a:r>
            <a:r>
              <a:rPr lang="en-GB" sz="2800">
                <a:solidFill>
                  <a:srgbClr val="FF66FF"/>
                </a:solidFill>
              </a:rPr>
              <a:t>    </a:t>
            </a:r>
            <a:r>
              <a:rPr lang="en-GB" sz="2800" b="1">
                <a:solidFill>
                  <a:srgbClr val="FF66FF"/>
                </a:solidFill>
              </a:rPr>
              <a:t>4f</a:t>
            </a:r>
            <a:r>
              <a:rPr lang="en-GB" sz="2800" b="1" baseline="30000">
                <a:solidFill>
                  <a:srgbClr val="FF66FF"/>
                </a:solidFill>
              </a:rPr>
              <a:t>14  </a:t>
            </a:r>
            <a:r>
              <a:rPr lang="en-GB" sz="2800" b="1">
                <a:solidFill>
                  <a:srgbClr val="00B050"/>
                </a:solidFill>
              </a:rPr>
              <a:t>5d</a:t>
            </a:r>
            <a:r>
              <a:rPr lang="en-GB" sz="2800" b="1" baseline="30000">
                <a:solidFill>
                  <a:srgbClr val="00B050"/>
                </a:solidFill>
              </a:rPr>
              <a:t>10</a:t>
            </a:r>
            <a:r>
              <a:rPr lang="en-GB" sz="2800">
                <a:solidFill>
                  <a:srgbClr val="00B050"/>
                </a:solidFill>
              </a:rPr>
              <a:t> </a:t>
            </a:r>
            <a:r>
              <a:rPr lang="en-GB" sz="2800" b="1">
                <a:solidFill>
                  <a:srgbClr val="FFC000"/>
                </a:solidFill>
              </a:rPr>
              <a:t>6p</a:t>
            </a:r>
            <a:r>
              <a:rPr lang="en-GB" sz="2800" b="1" baseline="30000">
                <a:solidFill>
                  <a:srgbClr val="FFC000"/>
                </a:solidFill>
              </a:rPr>
              <a:t>6</a:t>
            </a:r>
            <a:r>
              <a:rPr lang="en-GB" sz="2800">
                <a:solidFill>
                  <a:srgbClr val="00B050"/>
                </a:solidFill>
              </a:rPr>
              <a:t> </a:t>
            </a:r>
            <a:r>
              <a:rPr lang="en-GB" sz="2800" b="1">
                <a:solidFill>
                  <a:srgbClr val="7030A0"/>
                </a:solidFill>
              </a:rPr>
              <a:t>7s</a:t>
            </a:r>
            <a:r>
              <a:rPr lang="en-GB" sz="2800" b="1" baseline="30000">
                <a:solidFill>
                  <a:srgbClr val="7030A0"/>
                </a:solidFill>
              </a:rPr>
              <a:t>2</a:t>
            </a:r>
            <a:r>
              <a:rPr lang="en-GB" sz="2800" b="1">
                <a:solidFill>
                  <a:srgbClr val="7030A0"/>
                </a:solidFill>
              </a:rPr>
              <a:t> </a:t>
            </a:r>
            <a:r>
              <a:rPr lang="en-GB" sz="2800">
                <a:solidFill>
                  <a:srgbClr val="00B050"/>
                </a:solidFill>
              </a:rPr>
              <a:t>   </a:t>
            </a:r>
            <a:r>
              <a:rPr lang="en-GB" sz="2800" b="1">
                <a:solidFill>
                  <a:srgbClr val="00B050"/>
                </a:solidFill>
              </a:rPr>
              <a:t>5f</a:t>
            </a:r>
            <a:r>
              <a:rPr lang="en-GB" sz="2800" b="1" baseline="30000">
                <a:solidFill>
                  <a:srgbClr val="00B050"/>
                </a:solidFill>
              </a:rPr>
              <a:t>14  </a:t>
            </a:r>
            <a:r>
              <a:rPr lang="en-GB" sz="2800" b="1">
                <a:solidFill>
                  <a:srgbClr val="FFC000"/>
                </a:solidFill>
              </a:rPr>
              <a:t>6d</a:t>
            </a:r>
            <a:r>
              <a:rPr lang="en-GB" sz="2800" b="1" baseline="30000">
                <a:solidFill>
                  <a:srgbClr val="FFC000"/>
                </a:solidFill>
              </a:rPr>
              <a:t>10</a:t>
            </a:r>
            <a:r>
              <a:rPr lang="en-GB" sz="2800">
                <a:solidFill>
                  <a:srgbClr val="FFC000"/>
                </a:solidFill>
              </a:rPr>
              <a:t> </a:t>
            </a:r>
            <a:r>
              <a:rPr lang="en-GB" sz="2800" b="1">
                <a:solidFill>
                  <a:srgbClr val="7030A0"/>
                </a:solidFill>
              </a:rPr>
              <a:t>7p</a:t>
            </a:r>
            <a:r>
              <a:rPr lang="en-GB" sz="2800" b="1" baseline="30000">
                <a:solidFill>
                  <a:srgbClr val="7030A0"/>
                </a:solidFill>
              </a:rPr>
              <a:t>6</a:t>
            </a:r>
            <a:r>
              <a:rPr lang="en-GB" sz="2800" b="1">
                <a:solidFill>
                  <a:srgbClr val="7030A0"/>
                </a:solidFill>
              </a:rPr>
              <a:t> </a:t>
            </a:r>
            <a:r>
              <a:rPr lang="en-GB" sz="2800" b="1">
                <a:solidFill>
                  <a:srgbClr val="FFC000"/>
                </a:solidFill>
              </a:rPr>
              <a:t> 6f</a:t>
            </a:r>
            <a:r>
              <a:rPr lang="en-GB" sz="2800" b="1" baseline="30000">
                <a:solidFill>
                  <a:srgbClr val="FFC000"/>
                </a:solidFill>
              </a:rPr>
              <a:t>14  </a:t>
            </a:r>
            <a:r>
              <a:rPr lang="en-GB" sz="2800" b="1">
                <a:solidFill>
                  <a:srgbClr val="7030A0"/>
                </a:solidFill>
              </a:rPr>
              <a:t>7d</a:t>
            </a:r>
            <a:r>
              <a:rPr lang="en-GB" sz="2800" b="1" baseline="30000">
                <a:solidFill>
                  <a:srgbClr val="7030A0"/>
                </a:solidFill>
              </a:rPr>
              <a:t>10</a:t>
            </a:r>
            <a:r>
              <a:rPr lang="en-GB" sz="2800">
                <a:solidFill>
                  <a:srgbClr val="7030A0"/>
                </a:solidFill>
              </a:rPr>
              <a:t>  </a:t>
            </a:r>
            <a:r>
              <a:rPr lang="en-GB" sz="2800" b="1">
                <a:solidFill>
                  <a:srgbClr val="7030A0"/>
                </a:solidFill>
              </a:rPr>
              <a:t>7f</a:t>
            </a:r>
            <a:r>
              <a:rPr lang="en-GB" sz="2800" b="1" baseline="30000">
                <a:solidFill>
                  <a:srgbClr val="7030A0"/>
                </a:solidFill>
              </a:rPr>
              <a:t>14</a:t>
            </a:r>
            <a:r>
              <a:rPr lang="en-GB" sz="2800" b="1">
                <a:solidFill>
                  <a:srgbClr val="7030A0"/>
                </a:solidFill>
              </a:rPr>
              <a:t> </a:t>
            </a:r>
          </a:p>
        </p:txBody>
      </p:sp>
      <p:sp>
        <p:nvSpPr>
          <p:cNvPr id="45" name="TextBox 44">
            <a:extLst>
              <a:ext uri="{FF2B5EF4-FFF2-40B4-BE49-F238E27FC236}">
                <a16:creationId xmlns:a16="http://schemas.microsoft.com/office/drawing/2014/main" id="{355FD7C3-F927-4E1B-BB51-D2AA55671F54}"/>
              </a:ext>
            </a:extLst>
          </p:cNvPr>
          <p:cNvSpPr txBox="1"/>
          <p:nvPr/>
        </p:nvSpPr>
        <p:spPr>
          <a:xfrm>
            <a:off x="-12508" y="-93153"/>
            <a:ext cx="6888424" cy="830997"/>
          </a:xfrm>
          <a:prstGeom prst="rect">
            <a:avLst/>
          </a:prstGeom>
          <a:noFill/>
        </p:spPr>
        <p:txBody>
          <a:bodyPr wrap="none" rtlCol="0">
            <a:spAutoFit/>
          </a:bodyPr>
          <a:lstStyle/>
          <a:p>
            <a:r>
              <a:rPr lang="en-GB" sz="2400" b="1">
                <a:solidFill>
                  <a:srgbClr val="0070C0"/>
                </a:solidFill>
                <a:effectLst>
                  <a:outerShdw blurRad="38100" dist="38100" dir="2700000" algn="tl">
                    <a:srgbClr val="000000">
                      <a:alpha val="43137"/>
                    </a:srgbClr>
                  </a:outerShdw>
                </a:effectLst>
              </a:rPr>
              <a:t>ORDER OF OCCUPYING THE SHELLS and SUBSHELLS</a:t>
            </a:r>
          </a:p>
          <a:p>
            <a:r>
              <a:rPr lang="en-GB" sz="2400" b="1">
                <a:solidFill>
                  <a:srgbClr val="0070C0"/>
                </a:solidFill>
                <a:effectLst>
                  <a:outerShdw blurRad="38100" dist="38100" dir="2700000" algn="tl">
                    <a:srgbClr val="000000">
                      <a:alpha val="43137"/>
                    </a:srgbClr>
                  </a:outerShdw>
                </a:effectLst>
              </a:rPr>
              <a:t>(my way)</a:t>
            </a:r>
          </a:p>
        </p:txBody>
      </p:sp>
    </p:spTree>
    <p:extLst>
      <p:ext uri="{BB962C8B-B14F-4D97-AF65-F5344CB8AC3E}">
        <p14:creationId xmlns:p14="http://schemas.microsoft.com/office/powerpoint/2010/main" val="51415286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87E21A8-6D2A-432F-931C-B4B60BF420DC}"/>
              </a:ext>
            </a:extLst>
          </p:cNvPr>
          <p:cNvSpPr txBox="1"/>
          <p:nvPr/>
        </p:nvSpPr>
        <p:spPr>
          <a:xfrm>
            <a:off x="1852985" y="858250"/>
            <a:ext cx="8829756" cy="1631216"/>
          </a:xfrm>
          <a:prstGeom prst="rect">
            <a:avLst/>
          </a:prstGeom>
          <a:noFill/>
        </p:spPr>
        <p:txBody>
          <a:bodyPr wrap="square">
            <a:spAutoFit/>
          </a:bodyPr>
          <a:lstStyle/>
          <a:p>
            <a:pPr defTabSz="914400" eaLnBrk="0" fontAlgn="base" hangingPunct="0">
              <a:spcBef>
                <a:spcPct val="0"/>
              </a:spcBef>
              <a:spcAft>
                <a:spcPct val="0"/>
              </a:spcAft>
            </a:pPr>
            <a:r>
              <a:rPr lang="en-US" altLang="en-US" sz="2000" b="1" dirty="0">
                <a:latin typeface="Calibri" panose="020F0502020204030204" pitchFamily="34" charset="0"/>
                <a:cs typeface="Calibri" panose="020F0502020204030204" pitchFamily="34" charset="0"/>
              </a:rPr>
              <a:t>Question 1</a:t>
            </a:r>
            <a:endParaRPr lang="en-US" altLang="en-US" sz="2000" dirty="0">
              <a:latin typeface="Calibri" panose="020F0502020204030204" pitchFamily="34" charset="0"/>
              <a:cs typeface="Calibri" panose="020F0502020204030204" pitchFamily="34" charset="0"/>
            </a:endParaRPr>
          </a:p>
          <a:p>
            <a:pPr defTabSz="914400" eaLnBrk="0" fontAlgn="base" hangingPunct="0">
              <a:spcBef>
                <a:spcPct val="0"/>
              </a:spcBef>
              <a:spcAft>
                <a:spcPct val="0"/>
              </a:spcAft>
            </a:pPr>
            <a:r>
              <a:rPr lang="en-US" altLang="en-US" sz="2000" dirty="0">
                <a:latin typeface="Calibri" panose="020F0502020204030204" pitchFamily="34" charset="0"/>
                <a:cs typeface="Calibri" panose="020F0502020204030204" pitchFamily="34" charset="0"/>
              </a:rPr>
              <a:t>How many unpaired electrons are present in the ground-state electron configuration of an iron atom?</a:t>
            </a:r>
          </a:p>
          <a:p>
            <a:pPr defTabSz="914400" eaLnBrk="0" fontAlgn="base" hangingPunct="0">
              <a:spcBef>
                <a:spcPct val="0"/>
              </a:spcBef>
              <a:spcAft>
                <a:spcPct val="0"/>
              </a:spcAft>
            </a:pPr>
            <a:endParaRPr lang="en-US" altLang="en-US" sz="2000" dirty="0">
              <a:latin typeface="Calibri" panose="020F0502020204030204" pitchFamily="34" charset="0"/>
              <a:cs typeface="Calibri" panose="020F0502020204030204" pitchFamily="34" charset="0"/>
            </a:endParaRPr>
          </a:p>
          <a:p>
            <a:pPr defTabSz="914400" eaLnBrk="0" fontAlgn="base" hangingPunct="0">
              <a:spcBef>
                <a:spcPct val="0"/>
              </a:spcBef>
              <a:spcAft>
                <a:spcPct val="0"/>
              </a:spcAft>
            </a:pPr>
            <a:r>
              <a:rPr lang="en-US" altLang="en-US" sz="2000" dirty="0">
                <a:latin typeface="Calibri" panose="020F0502020204030204" pitchFamily="34" charset="0"/>
                <a:cs typeface="Calibri" panose="020F0502020204030204" pitchFamily="34" charset="0"/>
              </a:rPr>
              <a:t>	</a:t>
            </a:r>
            <a:endParaRPr lang="en-GB" sz="2000" dirty="0">
              <a:latin typeface="Calibri" panose="020F0502020204030204" pitchFamily="34" charset="0"/>
              <a:cs typeface="Calibri" panose="020F0502020204030204" pitchFamily="34" charset="0"/>
            </a:endParaRPr>
          </a:p>
        </p:txBody>
      </p:sp>
      <p:sp>
        <p:nvSpPr>
          <p:cNvPr id="12" name="TextBox 11">
            <a:extLst>
              <a:ext uri="{FF2B5EF4-FFF2-40B4-BE49-F238E27FC236}">
                <a16:creationId xmlns:a16="http://schemas.microsoft.com/office/drawing/2014/main" id="{E83D5C7E-80B3-46A7-A3BD-3E8A0312F42C}"/>
              </a:ext>
            </a:extLst>
          </p:cNvPr>
          <p:cNvSpPr txBox="1"/>
          <p:nvPr/>
        </p:nvSpPr>
        <p:spPr>
          <a:xfrm>
            <a:off x="1852985" y="2050288"/>
            <a:ext cx="8568952" cy="2554545"/>
          </a:xfrm>
          <a:prstGeom prst="rect">
            <a:avLst/>
          </a:prstGeom>
          <a:noFill/>
        </p:spPr>
        <p:txBody>
          <a:bodyPr wrap="square">
            <a:spAutoFit/>
          </a:bodyPr>
          <a:lstStyle/>
          <a:p>
            <a:pPr defTabSz="914400" eaLnBrk="0" fontAlgn="base" hangingPunct="0">
              <a:spcBef>
                <a:spcPct val="0"/>
              </a:spcBef>
              <a:spcAft>
                <a:spcPct val="0"/>
              </a:spcAft>
            </a:pPr>
            <a:r>
              <a:rPr lang="en-US" altLang="en-US" sz="2000" b="1" dirty="0">
                <a:latin typeface="Calibri" panose="020F0502020204030204" pitchFamily="34" charset="0"/>
                <a:cs typeface="Calibri" panose="020F0502020204030204" pitchFamily="34" charset="0"/>
              </a:rPr>
              <a:t>Question 2</a:t>
            </a:r>
            <a:endParaRPr lang="en-US" altLang="en-US" sz="2000" dirty="0">
              <a:latin typeface="Calibri" panose="020F0502020204030204" pitchFamily="34" charset="0"/>
              <a:cs typeface="Calibri" panose="020F0502020204030204" pitchFamily="34" charset="0"/>
            </a:endParaRPr>
          </a:p>
          <a:p>
            <a:pPr defTabSz="914400" eaLnBrk="0" fontAlgn="base" hangingPunct="0">
              <a:spcBef>
                <a:spcPct val="0"/>
              </a:spcBef>
              <a:spcAft>
                <a:spcPct val="0"/>
              </a:spcAft>
            </a:pPr>
            <a:r>
              <a:rPr lang="en-US" altLang="en-US" sz="2000" dirty="0">
                <a:latin typeface="Calibri" panose="020F0502020204030204" pitchFamily="34" charset="0"/>
                <a:cs typeface="Calibri" panose="020F0502020204030204" pitchFamily="34" charset="0"/>
              </a:rPr>
              <a:t>What is the electron configuration of calcium, Ca? Use full and shorthand notation.</a:t>
            </a:r>
          </a:p>
          <a:p>
            <a:pPr defTabSz="914400" eaLnBrk="0" fontAlgn="base" hangingPunct="0">
              <a:spcBef>
                <a:spcPct val="0"/>
              </a:spcBef>
              <a:spcAft>
                <a:spcPct val="0"/>
              </a:spcAft>
            </a:pPr>
            <a:r>
              <a:rPr lang="en-US" altLang="en-US" sz="2000" dirty="0">
                <a:latin typeface="Calibri" panose="020F0502020204030204" pitchFamily="34" charset="0"/>
                <a:cs typeface="Calibri" panose="020F0502020204030204" pitchFamily="34" charset="0"/>
              </a:rPr>
              <a:t> </a:t>
            </a:r>
          </a:p>
          <a:p>
            <a:pPr defTabSz="914400" eaLnBrk="0" fontAlgn="base" hangingPunct="0">
              <a:spcBef>
                <a:spcPct val="0"/>
              </a:spcBef>
              <a:spcAft>
                <a:spcPct val="0"/>
              </a:spcAft>
            </a:pPr>
            <a:r>
              <a:rPr lang="en-US" altLang="en-US" sz="2000" b="1" dirty="0">
                <a:latin typeface="Calibri" panose="020F0502020204030204" pitchFamily="34" charset="0"/>
                <a:cs typeface="Calibri" panose="020F0502020204030204" pitchFamily="34" charset="0"/>
              </a:rPr>
              <a:t>Question 3</a:t>
            </a:r>
            <a:endParaRPr lang="en-US" altLang="en-US" sz="2000" dirty="0">
              <a:latin typeface="Calibri" panose="020F0502020204030204" pitchFamily="34" charset="0"/>
              <a:cs typeface="Calibri" panose="020F0502020204030204" pitchFamily="34" charset="0"/>
            </a:endParaRPr>
          </a:p>
          <a:p>
            <a:pPr defTabSz="914400" eaLnBrk="0" fontAlgn="base" hangingPunct="0">
              <a:spcBef>
                <a:spcPct val="0"/>
              </a:spcBef>
              <a:spcAft>
                <a:spcPct val="0"/>
              </a:spcAft>
            </a:pPr>
            <a:r>
              <a:rPr lang="en-US" altLang="en-US" sz="2000" dirty="0">
                <a:latin typeface="Calibri" panose="020F0502020204030204" pitchFamily="34" charset="0"/>
                <a:cs typeface="Calibri" panose="020F0502020204030204" pitchFamily="34" charset="0"/>
              </a:rPr>
              <a:t>An atom has 5 valence electrons – 2 are in an s-subshell and 3 in a p-subshell. Which group is the atom in?</a:t>
            </a:r>
            <a:endParaRPr lang="en-US" sz="2000" b="1" dirty="0"/>
          </a:p>
          <a:p>
            <a:pPr defTabSz="914400" eaLnBrk="0" fontAlgn="base" hangingPunct="0">
              <a:spcBef>
                <a:spcPct val="0"/>
              </a:spcBef>
              <a:spcAft>
                <a:spcPct val="0"/>
              </a:spcAft>
            </a:pPr>
            <a:endParaRPr lang="en-GB" sz="2000" dirty="0"/>
          </a:p>
        </p:txBody>
      </p:sp>
      <p:sp>
        <p:nvSpPr>
          <p:cNvPr id="10" name="Title 2">
            <a:extLst>
              <a:ext uri="{FF2B5EF4-FFF2-40B4-BE49-F238E27FC236}">
                <a16:creationId xmlns:a16="http://schemas.microsoft.com/office/drawing/2014/main" id="{EE26CEA3-43CB-48E3-A42E-3883D748A911}"/>
              </a:ext>
            </a:extLst>
          </p:cNvPr>
          <p:cNvSpPr txBox="1">
            <a:spLocks/>
          </p:cNvSpPr>
          <p:nvPr/>
        </p:nvSpPr>
        <p:spPr>
          <a:xfrm>
            <a:off x="1487873" y="130838"/>
            <a:ext cx="10364451" cy="657324"/>
          </a:xfrm>
          <a:prstGeom prst="rect">
            <a:avLst/>
          </a:prstGeom>
        </p:spPr>
        <p:txBody>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a:t>Practice questions</a:t>
            </a:r>
          </a:p>
        </p:txBody>
      </p:sp>
    </p:spTree>
    <p:extLst>
      <p:ext uri="{BB962C8B-B14F-4D97-AF65-F5344CB8AC3E}">
        <p14:creationId xmlns:p14="http://schemas.microsoft.com/office/powerpoint/2010/main" val="319037797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0603DC3-2B79-4DB5-9988-3379C68B5AFB}"/>
              </a:ext>
            </a:extLst>
          </p:cNvPr>
          <p:cNvSpPr>
            <a:spLocks noGrp="1"/>
          </p:cNvSpPr>
          <p:nvPr>
            <p:ph type="title"/>
          </p:nvPr>
        </p:nvSpPr>
        <p:spPr>
          <a:xfrm>
            <a:off x="1100811" y="7018"/>
            <a:ext cx="10364451" cy="731297"/>
          </a:xfrm>
        </p:spPr>
        <p:txBody>
          <a:bodyPr/>
          <a:lstStyle/>
          <a:p>
            <a:r>
              <a:rPr lang="en-GB" dirty="0">
                <a:effectLst>
                  <a:outerShdw blurRad="38100" dist="38100" dir="2700000" algn="tl">
                    <a:srgbClr val="000000">
                      <a:alpha val="43137"/>
                    </a:srgbClr>
                  </a:outerShdw>
                </a:effectLst>
              </a:rPr>
              <a:t>Periodic properties: atomic radii </a:t>
            </a:r>
          </a:p>
        </p:txBody>
      </p:sp>
      <p:grpSp>
        <p:nvGrpSpPr>
          <p:cNvPr id="10" name="Group 9">
            <a:extLst>
              <a:ext uri="{FF2B5EF4-FFF2-40B4-BE49-F238E27FC236}">
                <a16:creationId xmlns:a16="http://schemas.microsoft.com/office/drawing/2014/main" id="{37BA5809-E416-4493-BFD4-F79B866B4096}"/>
              </a:ext>
            </a:extLst>
          </p:cNvPr>
          <p:cNvGrpSpPr/>
          <p:nvPr/>
        </p:nvGrpSpPr>
        <p:grpSpPr>
          <a:xfrm>
            <a:off x="678247" y="817396"/>
            <a:ext cx="4283079" cy="1246350"/>
            <a:chOff x="-10915" y="1621116"/>
            <a:chExt cx="4283079" cy="1246350"/>
          </a:xfrm>
        </p:grpSpPr>
        <p:sp>
          <p:nvSpPr>
            <p:cNvPr id="11" name="Oval 10">
              <a:extLst>
                <a:ext uri="{FF2B5EF4-FFF2-40B4-BE49-F238E27FC236}">
                  <a16:creationId xmlns:a16="http://schemas.microsoft.com/office/drawing/2014/main" id="{106297E1-917E-4DE1-B6B6-5CFED004555D}"/>
                </a:ext>
              </a:extLst>
            </p:cNvPr>
            <p:cNvSpPr>
              <a:spLocks noChangeAspect="1"/>
            </p:cNvSpPr>
            <p:nvPr/>
          </p:nvSpPr>
          <p:spPr>
            <a:xfrm>
              <a:off x="1323956" y="1621116"/>
              <a:ext cx="774505" cy="775215"/>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600">
                <a:cs typeface="Calibri" panose="020F0502020204030204" pitchFamily="34" charset="0"/>
              </a:endParaRPr>
            </a:p>
          </p:txBody>
        </p:sp>
        <p:sp>
          <p:nvSpPr>
            <p:cNvPr id="12" name="TextBox 11">
              <a:extLst>
                <a:ext uri="{FF2B5EF4-FFF2-40B4-BE49-F238E27FC236}">
                  <a16:creationId xmlns:a16="http://schemas.microsoft.com/office/drawing/2014/main" id="{4DA0C504-5160-4A5B-AA81-E24D67FB6B05}"/>
                </a:ext>
              </a:extLst>
            </p:cNvPr>
            <p:cNvSpPr txBox="1"/>
            <p:nvPr/>
          </p:nvSpPr>
          <p:spPr>
            <a:xfrm>
              <a:off x="1536488" y="1790244"/>
              <a:ext cx="295590" cy="492443"/>
            </a:xfrm>
            <a:prstGeom prst="rect">
              <a:avLst/>
            </a:prstGeom>
            <a:noFill/>
          </p:spPr>
          <p:txBody>
            <a:bodyPr wrap="square">
              <a:spAutoFit/>
            </a:bodyPr>
            <a:lstStyle/>
            <a:p>
              <a:r>
                <a:rPr lang="en-GB" sz="2600" dirty="0">
                  <a:cs typeface="Calibri" panose="020F0502020204030204" pitchFamily="34" charset="0"/>
                </a:rPr>
                <a:t>•</a:t>
              </a:r>
            </a:p>
          </p:txBody>
        </p:sp>
        <p:cxnSp>
          <p:nvCxnSpPr>
            <p:cNvPr id="13" name="Straight Connector 12">
              <a:extLst>
                <a:ext uri="{FF2B5EF4-FFF2-40B4-BE49-F238E27FC236}">
                  <a16:creationId xmlns:a16="http://schemas.microsoft.com/office/drawing/2014/main" id="{2B88FFBC-C5E2-42D3-9AEF-DEC5FF201405}"/>
                </a:ext>
              </a:extLst>
            </p:cNvPr>
            <p:cNvCxnSpPr>
              <a:cxnSpLocks/>
              <a:endCxn id="11" idx="7"/>
            </p:cNvCxnSpPr>
            <p:nvPr/>
          </p:nvCxnSpPr>
          <p:spPr>
            <a:xfrm flipV="1">
              <a:off x="1711208" y="1734644"/>
              <a:ext cx="273829" cy="274079"/>
            </a:xfrm>
            <a:prstGeom prst="line">
              <a:avLst/>
            </a:prstGeom>
            <a:ln w="19050">
              <a:solidFill>
                <a:srgbClr val="0000FF"/>
              </a:solidFill>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19667E3B-C7BB-4B70-81B0-B50CA62F0025}"/>
                </a:ext>
              </a:extLst>
            </p:cNvPr>
            <p:cNvCxnSpPr>
              <a:cxnSpLocks/>
            </p:cNvCxnSpPr>
            <p:nvPr/>
          </p:nvCxnSpPr>
          <p:spPr>
            <a:xfrm flipH="1">
              <a:off x="1121149" y="2039203"/>
              <a:ext cx="547193" cy="176567"/>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0C36CDE5-5EC9-4A01-A3A3-F923A6927943}"/>
                </a:ext>
              </a:extLst>
            </p:cNvPr>
            <p:cNvSpPr txBox="1"/>
            <p:nvPr/>
          </p:nvSpPr>
          <p:spPr>
            <a:xfrm>
              <a:off x="-10915" y="1939068"/>
              <a:ext cx="1101584" cy="492443"/>
            </a:xfrm>
            <a:prstGeom prst="rect">
              <a:avLst/>
            </a:prstGeom>
            <a:noFill/>
          </p:spPr>
          <p:txBody>
            <a:bodyPr wrap="none" rtlCol="0">
              <a:spAutoFit/>
            </a:bodyPr>
            <a:lstStyle/>
            <a:p>
              <a:r>
                <a:rPr lang="en-GB" sz="2600" dirty="0">
                  <a:cs typeface="Calibri" panose="020F0502020204030204" pitchFamily="34" charset="0"/>
                </a:rPr>
                <a:t>nucleus</a:t>
              </a:r>
            </a:p>
          </p:txBody>
        </p:sp>
        <p:sp>
          <p:nvSpPr>
            <p:cNvPr id="16" name="TextBox 15">
              <a:extLst>
                <a:ext uri="{FF2B5EF4-FFF2-40B4-BE49-F238E27FC236}">
                  <a16:creationId xmlns:a16="http://schemas.microsoft.com/office/drawing/2014/main" id="{E41C10A9-CD7E-4E75-B579-EC20803F4E7A}"/>
                </a:ext>
              </a:extLst>
            </p:cNvPr>
            <p:cNvSpPr txBox="1"/>
            <p:nvPr/>
          </p:nvSpPr>
          <p:spPr>
            <a:xfrm>
              <a:off x="2171807" y="1707815"/>
              <a:ext cx="1947906" cy="492443"/>
            </a:xfrm>
            <a:prstGeom prst="rect">
              <a:avLst/>
            </a:prstGeom>
            <a:noFill/>
          </p:spPr>
          <p:txBody>
            <a:bodyPr wrap="none" rtlCol="0">
              <a:spAutoFit/>
            </a:bodyPr>
            <a:lstStyle/>
            <a:p>
              <a:r>
                <a:rPr lang="en-GB" sz="2600" dirty="0">
                  <a:solidFill>
                    <a:srgbClr val="0000FF"/>
                  </a:solidFill>
                  <a:cs typeface="Calibri" panose="020F0502020204030204" pitchFamily="34" charset="0"/>
                </a:rPr>
                <a:t>atomic radius</a:t>
              </a:r>
            </a:p>
          </p:txBody>
        </p:sp>
        <p:cxnSp>
          <p:nvCxnSpPr>
            <p:cNvPr id="17" name="Straight Arrow Connector 16">
              <a:extLst>
                <a:ext uri="{FF2B5EF4-FFF2-40B4-BE49-F238E27FC236}">
                  <a16:creationId xmlns:a16="http://schemas.microsoft.com/office/drawing/2014/main" id="{BFEE134B-81F4-44C3-9011-8AB506CE568B}"/>
                </a:ext>
              </a:extLst>
            </p:cNvPr>
            <p:cNvCxnSpPr>
              <a:cxnSpLocks/>
              <a:endCxn id="16" idx="1"/>
            </p:cNvCxnSpPr>
            <p:nvPr/>
          </p:nvCxnSpPr>
          <p:spPr>
            <a:xfrm>
              <a:off x="1862979" y="1853828"/>
              <a:ext cx="308828" cy="100209"/>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3D9EC2C2-1C1E-4626-A80F-12B01B6D2234}"/>
                </a:ext>
              </a:extLst>
            </p:cNvPr>
            <p:cNvSpPr txBox="1"/>
            <p:nvPr/>
          </p:nvSpPr>
          <p:spPr>
            <a:xfrm>
              <a:off x="2149211" y="2375023"/>
              <a:ext cx="2122953" cy="492443"/>
            </a:xfrm>
            <a:prstGeom prst="rect">
              <a:avLst/>
            </a:prstGeom>
            <a:noFill/>
          </p:spPr>
          <p:txBody>
            <a:bodyPr wrap="none" rtlCol="0">
              <a:spAutoFit/>
            </a:bodyPr>
            <a:lstStyle/>
            <a:p>
              <a:r>
                <a:rPr lang="en-GB" sz="2600" dirty="0">
                  <a:cs typeface="Calibri" panose="020F0502020204030204" pitchFamily="34" charset="0"/>
                </a:rPr>
                <a:t>outermost shell</a:t>
              </a:r>
            </a:p>
          </p:txBody>
        </p:sp>
        <p:cxnSp>
          <p:nvCxnSpPr>
            <p:cNvPr id="19" name="Straight Arrow Connector 18">
              <a:extLst>
                <a:ext uri="{FF2B5EF4-FFF2-40B4-BE49-F238E27FC236}">
                  <a16:creationId xmlns:a16="http://schemas.microsoft.com/office/drawing/2014/main" id="{8F45AE23-2336-4D76-9EF3-706098FD8A54}"/>
                </a:ext>
              </a:extLst>
            </p:cNvPr>
            <p:cNvCxnSpPr>
              <a:cxnSpLocks/>
              <a:endCxn id="18" idx="1"/>
            </p:cNvCxnSpPr>
            <p:nvPr/>
          </p:nvCxnSpPr>
          <p:spPr>
            <a:xfrm>
              <a:off x="1944047" y="2317673"/>
              <a:ext cx="205164" cy="303572"/>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20" name="Group 19">
            <a:extLst>
              <a:ext uri="{FF2B5EF4-FFF2-40B4-BE49-F238E27FC236}">
                <a16:creationId xmlns:a16="http://schemas.microsoft.com/office/drawing/2014/main" id="{1E7D1931-1323-4296-A5D3-8D33DFD4D789}"/>
              </a:ext>
            </a:extLst>
          </p:cNvPr>
          <p:cNvGrpSpPr/>
          <p:nvPr/>
        </p:nvGrpSpPr>
        <p:grpSpPr>
          <a:xfrm>
            <a:off x="5640603" y="817396"/>
            <a:ext cx="5710583" cy="1264551"/>
            <a:chOff x="4184747" y="888603"/>
            <a:chExt cx="5710583" cy="1264551"/>
          </a:xfrm>
        </p:grpSpPr>
        <p:sp>
          <p:nvSpPr>
            <p:cNvPr id="21" name="Oval 20">
              <a:extLst>
                <a:ext uri="{FF2B5EF4-FFF2-40B4-BE49-F238E27FC236}">
                  <a16:creationId xmlns:a16="http://schemas.microsoft.com/office/drawing/2014/main" id="{0A174DE2-CC64-4A61-86C6-17314F818F0B}"/>
                </a:ext>
              </a:extLst>
            </p:cNvPr>
            <p:cNvSpPr>
              <a:spLocks noChangeAspect="1"/>
            </p:cNvSpPr>
            <p:nvPr/>
          </p:nvSpPr>
          <p:spPr>
            <a:xfrm>
              <a:off x="4184747" y="888603"/>
              <a:ext cx="774505" cy="775215"/>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600">
                <a:cs typeface="Calibri" panose="020F0502020204030204" pitchFamily="34" charset="0"/>
              </a:endParaRPr>
            </a:p>
          </p:txBody>
        </p:sp>
        <p:sp>
          <p:nvSpPr>
            <p:cNvPr id="22" name="TextBox 21">
              <a:extLst>
                <a:ext uri="{FF2B5EF4-FFF2-40B4-BE49-F238E27FC236}">
                  <a16:creationId xmlns:a16="http://schemas.microsoft.com/office/drawing/2014/main" id="{933AF831-8034-4A4F-9E1E-B3883C76B1CC}"/>
                </a:ext>
              </a:extLst>
            </p:cNvPr>
            <p:cNvSpPr txBox="1"/>
            <p:nvPr/>
          </p:nvSpPr>
          <p:spPr>
            <a:xfrm>
              <a:off x="4378152" y="1026724"/>
              <a:ext cx="295590" cy="492443"/>
            </a:xfrm>
            <a:prstGeom prst="rect">
              <a:avLst/>
            </a:prstGeom>
            <a:noFill/>
          </p:spPr>
          <p:txBody>
            <a:bodyPr wrap="square">
              <a:spAutoFit/>
            </a:bodyPr>
            <a:lstStyle/>
            <a:p>
              <a:r>
                <a:rPr lang="en-GB" sz="2600" dirty="0">
                  <a:cs typeface="Calibri" panose="020F0502020204030204" pitchFamily="34" charset="0"/>
                </a:rPr>
                <a:t>•</a:t>
              </a:r>
            </a:p>
          </p:txBody>
        </p:sp>
        <p:cxnSp>
          <p:nvCxnSpPr>
            <p:cNvPr id="23" name="Straight Connector 22">
              <a:extLst>
                <a:ext uri="{FF2B5EF4-FFF2-40B4-BE49-F238E27FC236}">
                  <a16:creationId xmlns:a16="http://schemas.microsoft.com/office/drawing/2014/main" id="{1EE2DEFA-6199-4C54-B7EA-E739F23661F2}"/>
                </a:ext>
              </a:extLst>
            </p:cNvPr>
            <p:cNvCxnSpPr>
              <a:cxnSpLocks/>
            </p:cNvCxnSpPr>
            <p:nvPr/>
          </p:nvCxnSpPr>
          <p:spPr>
            <a:xfrm>
              <a:off x="4571999" y="1267113"/>
              <a:ext cx="387253"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grpSp>
          <p:nvGrpSpPr>
            <p:cNvPr id="24" name="Group 23">
              <a:extLst>
                <a:ext uri="{FF2B5EF4-FFF2-40B4-BE49-F238E27FC236}">
                  <a16:creationId xmlns:a16="http://schemas.microsoft.com/office/drawing/2014/main" id="{D3D492A9-B932-43BB-AAD2-EAC46A9B7D94}"/>
                </a:ext>
              </a:extLst>
            </p:cNvPr>
            <p:cNvGrpSpPr/>
            <p:nvPr/>
          </p:nvGrpSpPr>
          <p:grpSpPr>
            <a:xfrm flipH="1">
              <a:off x="4959252" y="888603"/>
              <a:ext cx="774505" cy="775215"/>
              <a:chOff x="4337147" y="1041003"/>
              <a:chExt cx="774505" cy="775215"/>
            </a:xfrm>
          </p:grpSpPr>
          <p:sp>
            <p:nvSpPr>
              <p:cNvPr id="27" name="Oval 26">
                <a:extLst>
                  <a:ext uri="{FF2B5EF4-FFF2-40B4-BE49-F238E27FC236}">
                    <a16:creationId xmlns:a16="http://schemas.microsoft.com/office/drawing/2014/main" id="{54A3C90C-D6F5-4D15-B550-1CDB12B88634}"/>
                  </a:ext>
                </a:extLst>
              </p:cNvPr>
              <p:cNvSpPr>
                <a:spLocks noChangeAspect="1"/>
              </p:cNvSpPr>
              <p:nvPr/>
            </p:nvSpPr>
            <p:spPr>
              <a:xfrm>
                <a:off x="4337147" y="1041003"/>
                <a:ext cx="774505" cy="775215"/>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600">
                  <a:cs typeface="Calibri" panose="020F0502020204030204" pitchFamily="34" charset="0"/>
                </a:endParaRPr>
              </a:p>
            </p:txBody>
          </p:sp>
          <p:sp>
            <p:nvSpPr>
              <p:cNvPr id="28" name="TextBox 27">
                <a:extLst>
                  <a:ext uri="{FF2B5EF4-FFF2-40B4-BE49-F238E27FC236}">
                    <a16:creationId xmlns:a16="http://schemas.microsoft.com/office/drawing/2014/main" id="{43EBB994-476D-435B-B9FA-E84D33E8F334}"/>
                  </a:ext>
                </a:extLst>
              </p:cNvPr>
              <p:cNvSpPr txBox="1"/>
              <p:nvPr/>
            </p:nvSpPr>
            <p:spPr>
              <a:xfrm>
                <a:off x="4586684" y="1166583"/>
                <a:ext cx="295590" cy="492443"/>
              </a:xfrm>
              <a:prstGeom prst="rect">
                <a:avLst/>
              </a:prstGeom>
              <a:noFill/>
            </p:spPr>
            <p:txBody>
              <a:bodyPr wrap="square">
                <a:spAutoFit/>
              </a:bodyPr>
              <a:lstStyle/>
              <a:p>
                <a:r>
                  <a:rPr lang="en-GB" sz="2600" dirty="0">
                    <a:cs typeface="Calibri" panose="020F0502020204030204" pitchFamily="34" charset="0"/>
                  </a:rPr>
                  <a:t>•</a:t>
                </a:r>
              </a:p>
            </p:txBody>
          </p:sp>
          <p:cxnSp>
            <p:nvCxnSpPr>
              <p:cNvPr id="29" name="Straight Connector 28">
                <a:extLst>
                  <a:ext uri="{FF2B5EF4-FFF2-40B4-BE49-F238E27FC236}">
                    <a16:creationId xmlns:a16="http://schemas.microsoft.com/office/drawing/2014/main" id="{7F5F46C0-1DAB-4C47-8AD2-96A56154D4E7}"/>
                  </a:ext>
                </a:extLst>
              </p:cNvPr>
              <p:cNvCxnSpPr>
                <a:cxnSpLocks/>
              </p:cNvCxnSpPr>
              <p:nvPr/>
            </p:nvCxnSpPr>
            <p:spPr>
              <a:xfrm>
                <a:off x="4724399" y="1419513"/>
                <a:ext cx="387253"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25" name="TextBox 24">
              <a:extLst>
                <a:ext uri="{FF2B5EF4-FFF2-40B4-BE49-F238E27FC236}">
                  <a16:creationId xmlns:a16="http://schemas.microsoft.com/office/drawing/2014/main" id="{AE2E44F3-FAFD-4D25-BE02-B462DDE0BA74}"/>
                </a:ext>
              </a:extLst>
            </p:cNvPr>
            <p:cNvSpPr txBox="1"/>
            <p:nvPr/>
          </p:nvSpPr>
          <p:spPr>
            <a:xfrm>
              <a:off x="5871472" y="1260602"/>
              <a:ext cx="4023858" cy="892552"/>
            </a:xfrm>
            <a:prstGeom prst="rect">
              <a:avLst/>
            </a:prstGeom>
            <a:noFill/>
          </p:spPr>
          <p:txBody>
            <a:bodyPr wrap="none" rtlCol="0">
              <a:spAutoFit/>
            </a:bodyPr>
            <a:lstStyle/>
            <a:p>
              <a:r>
                <a:rPr lang="en-GB" sz="2600" dirty="0">
                  <a:cs typeface="Calibri" panose="020F0502020204030204" pitchFamily="34" charset="0"/>
                </a:rPr>
                <a:t>Element (H</a:t>
              </a:r>
              <a:r>
                <a:rPr lang="en-GB" sz="2600" baseline="-25000" dirty="0">
                  <a:cs typeface="Calibri" panose="020F0502020204030204" pitchFamily="34" charset="0"/>
                </a:rPr>
                <a:t>2</a:t>
              </a:r>
              <a:r>
                <a:rPr lang="en-GB" sz="2600" dirty="0">
                  <a:cs typeface="Calibri" panose="020F0502020204030204" pitchFamily="34" charset="0"/>
                </a:rPr>
                <a:t>, N</a:t>
              </a:r>
              <a:r>
                <a:rPr lang="en-GB" sz="2600" baseline="-25000" dirty="0">
                  <a:cs typeface="Calibri" panose="020F0502020204030204" pitchFamily="34" charset="0"/>
                </a:rPr>
                <a:t>2</a:t>
              </a:r>
              <a:r>
                <a:rPr lang="en-GB" sz="2600" dirty="0">
                  <a:cs typeface="Calibri" panose="020F0502020204030204" pitchFamily="34" charset="0"/>
                </a:rPr>
                <a:t>, O</a:t>
              </a:r>
              <a:r>
                <a:rPr lang="en-GB" sz="2600" baseline="-25000" dirty="0">
                  <a:cs typeface="Calibri" panose="020F0502020204030204" pitchFamily="34" charset="0"/>
                </a:rPr>
                <a:t>2</a:t>
              </a:r>
              <a:r>
                <a:rPr lang="en-GB" sz="2600" dirty="0">
                  <a:cs typeface="Calibri" panose="020F0502020204030204" pitchFamily="34" charset="0"/>
                </a:rPr>
                <a:t>, Cl</a:t>
              </a:r>
              <a:r>
                <a:rPr lang="en-GB" sz="2600" baseline="-25000" dirty="0">
                  <a:cs typeface="Calibri" panose="020F0502020204030204" pitchFamily="34" charset="0"/>
                </a:rPr>
                <a:t>2</a:t>
              </a:r>
              <a:r>
                <a:rPr lang="en-GB" sz="2600" dirty="0">
                  <a:cs typeface="Calibri" panose="020F0502020204030204" pitchFamily="34" charset="0"/>
                </a:rPr>
                <a:t>, etc)</a:t>
              </a:r>
            </a:p>
            <a:p>
              <a:r>
                <a:rPr lang="en-GB" sz="2600" dirty="0">
                  <a:cs typeface="Calibri" panose="020F0502020204030204" pitchFamily="34" charset="0"/>
                </a:rPr>
                <a:t>½ distance = </a:t>
              </a:r>
              <a:r>
                <a:rPr lang="en-GB" sz="2600" dirty="0">
                  <a:solidFill>
                    <a:srgbClr val="0000FF"/>
                  </a:solidFill>
                  <a:cs typeface="Calibri" panose="020F0502020204030204" pitchFamily="34" charset="0"/>
                </a:rPr>
                <a:t>atomic radius</a:t>
              </a:r>
            </a:p>
          </p:txBody>
        </p:sp>
        <p:cxnSp>
          <p:nvCxnSpPr>
            <p:cNvPr id="26" name="Straight Arrow Connector 25">
              <a:extLst>
                <a:ext uri="{FF2B5EF4-FFF2-40B4-BE49-F238E27FC236}">
                  <a16:creationId xmlns:a16="http://schemas.microsoft.com/office/drawing/2014/main" id="{F2E257F9-EB16-4F2C-913A-CB62C517ABFD}"/>
                </a:ext>
              </a:extLst>
            </p:cNvPr>
            <p:cNvCxnSpPr>
              <a:cxnSpLocks/>
            </p:cNvCxnSpPr>
            <p:nvPr/>
          </p:nvCxnSpPr>
          <p:spPr>
            <a:xfrm>
              <a:off x="4959252" y="1287812"/>
              <a:ext cx="912220" cy="429113"/>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sp>
        <p:nvSpPr>
          <p:cNvPr id="30" name="TextBox 29">
            <a:extLst>
              <a:ext uri="{FF2B5EF4-FFF2-40B4-BE49-F238E27FC236}">
                <a16:creationId xmlns:a16="http://schemas.microsoft.com/office/drawing/2014/main" id="{E28A3128-A962-41C6-8A8A-3665C0E5D3F4}"/>
              </a:ext>
            </a:extLst>
          </p:cNvPr>
          <p:cNvSpPr txBox="1"/>
          <p:nvPr/>
        </p:nvSpPr>
        <p:spPr>
          <a:xfrm>
            <a:off x="438010" y="3293341"/>
            <a:ext cx="4472378" cy="3077766"/>
          </a:xfrm>
          <a:prstGeom prst="rect">
            <a:avLst/>
          </a:prstGeom>
          <a:noFill/>
        </p:spPr>
        <p:txBody>
          <a:bodyPr wrap="none" rtlCol="0">
            <a:spAutoFit/>
          </a:bodyPr>
          <a:lstStyle/>
          <a:p>
            <a:r>
              <a:rPr lang="en-GB" sz="2800" b="1" dirty="0">
                <a:solidFill>
                  <a:srgbClr val="00B0F0"/>
                </a:solidFill>
                <a:cs typeface="Calibri" panose="020F0502020204030204" pitchFamily="34" charset="0"/>
              </a:rPr>
              <a:t>Size increases down a group</a:t>
            </a:r>
          </a:p>
          <a:p>
            <a:r>
              <a:rPr lang="en-GB" sz="2800" b="1" dirty="0">
                <a:solidFill>
                  <a:srgbClr val="00B0F0"/>
                </a:solidFill>
                <a:cs typeface="Calibri" panose="020F0502020204030204" pitchFamily="34" charset="0"/>
              </a:rPr>
              <a:t>Shell gets bigger</a:t>
            </a:r>
          </a:p>
          <a:p>
            <a:endParaRPr lang="en-GB" sz="2600" dirty="0">
              <a:cs typeface="Calibri" panose="020F0502020204030204" pitchFamily="34" charset="0"/>
            </a:endParaRPr>
          </a:p>
          <a:p>
            <a:r>
              <a:rPr lang="en-GB" sz="2800" dirty="0">
                <a:cs typeface="Calibri" panose="020F0502020204030204" pitchFamily="34" charset="0"/>
              </a:rPr>
              <a:t>Li	[He]  2s</a:t>
            </a:r>
            <a:r>
              <a:rPr lang="en-GB" sz="2800" baseline="30000" dirty="0">
                <a:cs typeface="Calibri" panose="020F0502020204030204" pitchFamily="34" charset="0"/>
              </a:rPr>
              <a:t>1</a:t>
            </a:r>
          </a:p>
          <a:p>
            <a:r>
              <a:rPr lang="en-GB" sz="2800" dirty="0">
                <a:cs typeface="Calibri" panose="020F0502020204030204" pitchFamily="34" charset="0"/>
              </a:rPr>
              <a:t>Na	[Ne]  3s</a:t>
            </a:r>
            <a:r>
              <a:rPr lang="en-GB" sz="2800" baseline="30000" dirty="0">
                <a:cs typeface="Calibri" panose="020F0502020204030204" pitchFamily="34" charset="0"/>
              </a:rPr>
              <a:t>1</a:t>
            </a:r>
            <a:endParaRPr lang="en-GB" sz="2800" dirty="0">
              <a:cs typeface="Calibri" panose="020F0502020204030204" pitchFamily="34" charset="0"/>
            </a:endParaRPr>
          </a:p>
          <a:p>
            <a:r>
              <a:rPr lang="en-GB" sz="2800" dirty="0">
                <a:cs typeface="Calibri" panose="020F0502020204030204" pitchFamily="34" charset="0"/>
              </a:rPr>
              <a:t>K	[</a:t>
            </a:r>
            <a:r>
              <a:rPr lang="en-GB" sz="2800" dirty="0" err="1">
                <a:cs typeface="Calibri" panose="020F0502020204030204" pitchFamily="34" charset="0"/>
              </a:rPr>
              <a:t>Ar</a:t>
            </a:r>
            <a:r>
              <a:rPr lang="en-GB" sz="2800" dirty="0">
                <a:cs typeface="Calibri" panose="020F0502020204030204" pitchFamily="34" charset="0"/>
              </a:rPr>
              <a:t>]   4s</a:t>
            </a:r>
            <a:r>
              <a:rPr lang="en-GB" sz="2800" baseline="30000" dirty="0">
                <a:cs typeface="Calibri" panose="020F0502020204030204" pitchFamily="34" charset="0"/>
              </a:rPr>
              <a:t>1</a:t>
            </a:r>
            <a:endParaRPr lang="en-GB" sz="2800" dirty="0">
              <a:cs typeface="Calibri" panose="020F0502020204030204" pitchFamily="34" charset="0"/>
            </a:endParaRPr>
          </a:p>
          <a:p>
            <a:r>
              <a:rPr lang="en-GB" sz="2800" dirty="0">
                <a:cs typeface="Calibri" panose="020F0502020204030204" pitchFamily="34" charset="0"/>
              </a:rPr>
              <a:t>Rb	[Kr]   5s</a:t>
            </a:r>
            <a:r>
              <a:rPr lang="en-GB" sz="2800" baseline="30000" dirty="0">
                <a:cs typeface="Calibri" panose="020F0502020204030204" pitchFamily="34" charset="0"/>
              </a:rPr>
              <a:t>1</a:t>
            </a:r>
            <a:endParaRPr lang="en-GB" sz="2800" dirty="0">
              <a:cs typeface="Calibri" panose="020F0502020204030204" pitchFamily="34" charset="0"/>
            </a:endParaRPr>
          </a:p>
        </p:txBody>
      </p:sp>
      <p:cxnSp>
        <p:nvCxnSpPr>
          <p:cNvPr id="31" name="Straight Arrow Connector 30">
            <a:extLst>
              <a:ext uri="{FF2B5EF4-FFF2-40B4-BE49-F238E27FC236}">
                <a16:creationId xmlns:a16="http://schemas.microsoft.com/office/drawing/2014/main" id="{4BA12C65-1827-451D-A85B-0049EDE4A98C}"/>
              </a:ext>
            </a:extLst>
          </p:cNvPr>
          <p:cNvCxnSpPr>
            <a:cxnSpLocks/>
          </p:cNvCxnSpPr>
          <p:nvPr/>
        </p:nvCxnSpPr>
        <p:spPr>
          <a:xfrm>
            <a:off x="217765" y="3580420"/>
            <a:ext cx="0" cy="2145139"/>
          </a:xfrm>
          <a:prstGeom prst="straightConnector1">
            <a:avLst/>
          </a:prstGeom>
          <a:ln w="38100">
            <a:solidFill>
              <a:srgbClr val="00B0F0"/>
            </a:solidFill>
            <a:tailEnd type="triangle"/>
          </a:ln>
        </p:spPr>
        <p:style>
          <a:lnRef idx="1">
            <a:schemeClr val="accent1"/>
          </a:lnRef>
          <a:fillRef idx="0">
            <a:schemeClr val="accent1"/>
          </a:fillRef>
          <a:effectRef idx="0">
            <a:schemeClr val="accent1"/>
          </a:effectRef>
          <a:fontRef idx="minor">
            <a:schemeClr val="tx1"/>
          </a:fontRef>
        </p:style>
      </p:cxnSp>
      <p:sp>
        <p:nvSpPr>
          <p:cNvPr id="32" name="TextBox 31">
            <a:extLst>
              <a:ext uri="{FF2B5EF4-FFF2-40B4-BE49-F238E27FC236}">
                <a16:creationId xmlns:a16="http://schemas.microsoft.com/office/drawing/2014/main" id="{88B02DD2-8AC9-490D-908B-D486953D494C}"/>
              </a:ext>
            </a:extLst>
          </p:cNvPr>
          <p:cNvSpPr txBox="1"/>
          <p:nvPr/>
        </p:nvSpPr>
        <p:spPr>
          <a:xfrm>
            <a:off x="5153945" y="3260481"/>
            <a:ext cx="5745997" cy="3293209"/>
          </a:xfrm>
          <a:prstGeom prst="rect">
            <a:avLst/>
          </a:prstGeom>
          <a:noFill/>
        </p:spPr>
        <p:txBody>
          <a:bodyPr wrap="none" rtlCol="0">
            <a:spAutoFit/>
          </a:bodyPr>
          <a:lstStyle/>
          <a:p>
            <a:r>
              <a:rPr lang="en-GB" sz="2600" b="1" dirty="0">
                <a:solidFill>
                  <a:srgbClr val="FF0000"/>
                </a:solidFill>
                <a:cs typeface="Calibri" panose="020F0502020204030204" pitchFamily="34" charset="0"/>
              </a:rPr>
              <a:t>Size </a:t>
            </a:r>
            <a:r>
              <a:rPr lang="en-GB" sz="2800" b="1" dirty="0">
                <a:solidFill>
                  <a:srgbClr val="FF0000"/>
                </a:solidFill>
                <a:cs typeface="Calibri" panose="020F0502020204030204" pitchFamily="34" charset="0"/>
              </a:rPr>
              <a:t>decreases</a:t>
            </a:r>
            <a:r>
              <a:rPr lang="en-GB" sz="2600" b="1" dirty="0">
                <a:solidFill>
                  <a:srgbClr val="FF0000"/>
                </a:solidFill>
                <a:cs typeface="Calibri" panose="020F0502020204030204" pitchFamily="34" charset="0"/>
              </a:rPr>
              <a:t> across a period (L to R)</a:t>
            </a:r>
          </a:p>
          <a:p>
            <a:r>
              <a:rPr lang="en-GB" sz="2600" b="1" dirty="0">
                <a:solidFill>
                  <a:srgbClr val="FF0000"/>
                </a:solidFill>
                <a:cs typeface="Calibri" panose="020F0502020204030204" pitchFamily="34" charset="0"/>
              </a:rPr>
              <a:t>Shell is the same BUT</a:t>
            </a:r>
          </a:p>
          <a:p>
            <a:r>
              <a:rPr lang="en-GB" sz="2600" b="1" dirty="0">
                <a:solidFill>
                  <a:srgbClr val="FF0000"/>
                </a:solidFill>
                <a:cs typeface="Calibri" panose="020F0502020204030204" pitchFamily="34" charset="0"/>
              </a:rPr>
              <a:t>nuclear charge increases pulling in shell</a:t>
            </a:r>
          </a:p>
          <a:p>
            <a:endParaRPr lang="en-GB" sz="2600" b="1" dirty="0">
              <a:solidFill>
                <a:srgbClr val="FF0000"/>
              </a:solidFill>
              <a:cs typeface="Calibri" panose="020F0502020204030204" pitchFamily="34" charset="0"/>
            </a:endParaRPr>
          </a:p>
          <a:p>
            <a:r>
              <a:rPr lang="en-GB" sz="2600" dirty="0">
                <a:cs typeface="Calibri" panose="020F0502020204030204" pitchFamily="34" charset="0"/>
              </a:rPr>
              <a:t>Al	[Ne] 3s</a:t>
            </a:r>
            <a:r>
              <a:rPr lang="en-GB" sz="2600" baseline="30000" dirty="0">
                <a:cs typeface="Calibri" panose="020F0502020204030204" pitchFamily="34" charset="0"/>
              </a:rPr>
              <a:t>2</a:t>
            </a:r>
            <a:r>
              <a:rPr lang="en-GB" sz="2600" dirty="0">
                <a:cs typeface="Calibri" panose="020F0502020204030204" pitchFamily="34" charset="0"/>
              </a:rPr>
              <a:t> 3p</a:t>
            </a:r>
            <a:r>
              <a:rPr lang="en-GB" sz="2600" baseline="30000" dirty="0">
                <a:cs typeface="Calibri" panose="020F0502020204030204" pitchFamily="34" charset="0"/>
              </a:rPr>
              <a:t>1	</a:t>
            </a:r>
            <a:r>
              <a:rPr lang="en-GB" sz="2600" dirty="0">
                <a:cs typeface="Calibri" panose="020F0502020204030204" pitchFamily="34" charset="0"/>
              </a:rPr>
              <a:t>13 protons</a:t>
            </a:r>
          </a:p>
          <a:p>
            <a:r>
              <a:rPr lang="en-GB" sz="2600" dirty="0">
                <a:cs typeface="Calibri" panose="020F0502020204030204" pitchFamily="34" charset="0"/>
              </a:rPr>
              <a:t>Si	[Ne] 3s</a:t>
            </a:r>
            <a:r>
              <a:rPr lang="en-GB" sz="2600" baseline="30000" dirty="0">
                <a:cs typeface="Calibri" panose="020F0502020204030204" pitchFamily="34" charset="0"/>
              </a:rPr>
              <a:t>2</a:t>
            </a:r>
            <a:r>
              <a:rPr lang="en-GB" sz="2600" dirty="0">
                <a:cs typeface="Calibri" panose="020F0502020204030204" pitchFamily="34" charset="0"/>
              </a:rPr>
              <a:t> 3p</a:t>
            </a:r>
            <a:r>
              <a:rPr lang="en-GB" sz="2600" baseline="30000" dirty="0">
                <a:cs typeface="Calibri" panose="020F0502020204030204" pitchFamily="34" charset="0"/>
              </a:rPr>
              <a:t>2</a:t>
            </a:r>
            <a:r>
              <a:rPr lang="en-GB" sz="2600" dirty="0">
                <a:cs typeface="Calibri" panose="020F0502020204030204" pitchFamily="34" charset="0"/>
              </a:rPr>
              <a:t> 	14 protons</a:t>
            </a:r>
          </a:p>
          <a:p>
            <a:r>
              <a:rPr lang="en-GB" sz="2600" dirty="0">
                <a:cs typeface="Calibri" panose="020F0502020204030204" pitchFamily="34" charset="0"/>
              </a:rPr>
              <a:t>P	[Ne] 3s</a:t>
            </a:r>
            <a:r>
              <a:rPr lang="en-GB" sz="2600" baseline="30000" dirty="0">
                <a:cs typeface="Calibri" panose="020F0502020204030204" pitchFamily="34" charset="0"/>
              </a:rPr>
              <a:t>2</a:t>
            </a:r>
            <a:r>
              <a:rPr lang="en-GB" sz="2600" dirty="0">
                <a:cs typeface="Calibri" panose="020F0502020204030204" pitchFamily="34" charset="0"/>
              </a:rPr>
              <a:t> 3p</a:t>
            </a:r>
            <a:r>
              <a:rPr lang="en-GB" sz="2600" baseline="30000" dirty="0">
                <a:cs typeface="Calibri" panose="020F0502020204030204" pitchFamily="34" charset="0"/>
              </a:rPr>
              <a:t>3</a:t>
            </a:r>
            <a:r>
              <a:rPr lang="en-GB" sz="2600" dirty="0">
                <a:cs typeface="Calibri" panose="020F0502020204030204" pitchFamily="34" charset="0"/>
              </a:rPr>
              <a:t> 	15 protons</a:t>
            </a:r>
          </a:p>
          <a:p>
            <a:r>
              <a:rPr lang="en-GB" sz="2600" dirty="0">
                <a:cs typeface="Calibri" panose="020F0502020204030204" pitchFamily="34" charset="0"/>
              </a:rPr>
              <a:t>S	[Ne] 3s</a:t>
            </a:r>
            <a:r>
              <a:rPr lang="en-GB" sz="2600" baseline="30000" dirty="0">
                <a:cs typeface="Calibri" panose="020F0502020204030204" pitchFamily="34" charset="0"/>
              </a:rPr>
              <a:t>2</a:t>
            </a:r>
            <a:r>
              <a:rPr lang="en-GB" sz="2600" dirty="0">
                <a:cs typeface="Calibri" panose="020F0502020204030204" pitchFamily="34" charset="0"/>
              </a:rPr>
              <a:t> 3p</a:t>
            </a:r>
            <a:r>
              <a:rPr lang="en-GB" sz="2600" baseline="30000" dirty="0">
                <a:cs typeface="Calibri" panose="020F0502020204030204" pitchFamily="34" charset="0"/>
              </a:rPr>
              <a:t>4</a:t>
            </a:r>
            <a:r>
              <a:rPr lang="en-GB" sz="2600" dirty="0">
                <a:cs typeface="Calibri" panose="020F0502020204030204" pitchFamily="34" charset="0"/>
              </a:rPr>
              <a:t> 	16 protons	</a:t>
            </a:r>
          </a:p>
        </p:txBody>
      </p:sp>
      <p:cxnSp>
        <p:nvCxnSpPr>
          <p:cNvPr id="33" name="Straight Arrow Connector 32">
            <a:extLst>
              <a:ext uri="{FF2B5EF4-FFF2-40B4-BE49-F238E27FC236}">
                <a16:creationId xmlns:a16="http://schemas.microsoft.com/office/drawing/2014/main" id="{E45D0F6A-9BAA-4AEF-AB19-7FB75811C85D}"/>
              </a:ext>
            </a:extLst>
          </p:cNvPr>
          <p:cNvCxnSpPr>
            <a:cxnSpLocks/>
          </p:cNvCxnSpPr>
          <p:nvPr/>
        </p:nvCxnSpPr>
        <p:spPr>
          <a:xfrm>
            <a:off x="5453150" y="3260481"/>
            <a:ext cx="2876191" cy="0"/>
          </a:xfrm>
          <a:prstGeom prst="straightConnector1">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34" name="TextBox 33">
            <a:extLst>
              <a:ext uri="{FF2B5EF4-FFF2-40B4-BE49-F238E27FC236}">
                <a16:creationId xmlns:a16="http://schemas.microsoft.com/office/drawing/2014/main" id="{1E888A72-2501-4F7D-9B9A-1725CDCEF982}"/>
              </a:ext>
            </a:extLst>
          </p:cNvPr>
          <p:cNvSpPr txBox="1"/>
          <p:nvPr/>
        </p:nvSpPr>
        <p:spPr>
          <a:xfrm>
            <a:off x="0" y="6457676"/>
            <a:ext cx="5039358" cy="400110"/>
          </a:xfrm>
          <a:prstGeom prst="rect">
            <a:avLst/>
          </a:prstGeom>
          <a:noFill/>
          <a:ln>
            <a:solidFill>
              <a:srgbClr val="0000FF"/>
            </a:solidFill>
          </a:ln>
        </p:spPr>
        <p:txBody>
          <a:bodyPr wrap="square" rtlCol="0">
            <a:spAutoFit/>
          </a:bodyPr>
          <a:lstStyle/>
          <a:p>
            <a:r>
              <a:rPr lang="en-GB" sz="2000" dirty="0">
                <a:solidFill>
                  <a:srgbClr val="0000FF"/>
                </a:solidFill>
              </a:rPr>
              <a:t>Explains why NF</a:t>
            </a:r>
            <a:r>
              <a:rPr lang="en-GB" sz="2000" baseline="-25000" dirty="0">
                <a:solidFill>
                  <a:srgbClr val="0000FF"/>
                </a:solidFill>
              </a:rPr>
              <a:t>3</a:t>
            </a:r>
            <a:r>
              <a:rPr lang="en-GB" sz="2000" dirty="0">
                <a:solidFill>
                  <a:srgbClr val="0000FF"/>
                </a:solidFill>
              </a:rPr>
              <a:t> is stable but NCl</a:t>
            </a:r>
            <a:r>
              <a:rPr lang="en-GB" sz="2000" baseline="-25000" dirty="0">
                <a:solidFill>
                  <a:srgbClr val="0000FF"/>
                </a:solidFill>
              </a:rPr>
              <a:t>3</a:t>
            </a:r>
            <a:r>
              <a:rPr lang="en-GB" sz="2000" dirty="0">
                <a:solidFill>
                  <a:srgbClr val="0000FF"/>
                </a:solidFill>
              </a:rPr>
              <a:t> - unstable  </a:t>
            </a:r>
            <a:endParaRPr lang="en-GB" sz="2000" baseline="-25000" dirty="0">
              <a:solidFill>
                <a:srgbClr val="0000FF"/>
              </a:solidFill>
            </a:endParaRPr>
          </a:p>
        </p:txBody>
      </p:sp>
      <p:sp>
        <p:nvSpPr>
          <p:cNvPr id="2" name="TextBox 1">
            <a:extLst>
              <a:ext uri="{FF2B5EF4-FFF2-40B4-BE49-F238E27FC236}">
                <a16:creationId xmlns:a16="http://schemas.microsoft.com/office/drawing/2014/main" id="{0D2F2D0C-4CD1-4D10-B811-8C609806C45D}"/>
              </a:ext>
            </a:extLst>
          </p:cNvPr>
          <p:cNvSpPr txBox="1"/>
          <p:nvPr/>
        </p:nvSpPr>
        <p:spPr>
          <a:xfrm>
            <a:off x="134697" y="2184351"/>
            <a:ext cx="5319919" cy="830997"/>
          </a:xfrm>
          <a:prstGeom prst="rect">
            <a:avLst/>
          </a:prstGeom>
          <a:noFill/>
          <a:ln>
            <a:solidFill>
              <a:srgbClr val="0070C0"/>
            </a:solidFill>
          </a:ln>
        </p:spPr>
        <p:txBody>
          <a:bodyPr wrap="square" rtlCol="0">
            <a:spAutoFit/>
          </a:bodyPr>
          <a:lstStyle/>
          <a:p>
            <a:r>
              <a:rPr lang="en-GB" sz="2400" dirty="0">
                <a:solidFill>
                  <a:srgbClr val="0000FF"/>
                </a:solidFill>
              </a:rPr>
              <a:t>Atomic radius</a:t>
            </a:r>
            <a:r>
              <a:rPr lang="en-GB" sz="2400" dirty="0"/>
              <a:t> is the distance from the nucleus to the outermost occupied shell.</a:t>
            </a:r>
          </a:p>
        </p:txBody>
      </p:sp>
      <p:sp>
        <p:nvSpPr>
          <p:cNvPr id="35" name="TextBox 34">
            <a:extLst>
              <a:ext uri="{FF2B5EF4-FFF2-40B4-BE49-F238E27FC236}">
                <a16:creationId xmlns:a16="http://schemas.microsoft.com/office/drawing/2014/main" id="{F8BA081A-DDA6-4DFC-AA74-C173E92AF474}"/>
              </a:ext>
            </a:extLst>
          </p:cNvPr>
          <p:cNvSpPr txBox="1"/>
          <p:nvPr/>
        </p:nvSpPr>
        <p:spPr>
          <a:xfrm>
            <a:off x="6221481" y="2168910"/>
            <a:ext cx="5319919" cy="830997"/>
          </a:xfrm>
          <a:prstGeom prst="rect">
            <a:avLst/>
          </a:prstGeom>
          <a:noFill/>
          <a:ln>
            <a:solidFill>
              <a:srgbClr val="0070C0"/>
            </a:solidFill>
          </a:ln>
        </p:spPr>
        <p:txBody>
          <a:bodyPr wrap="square" rtlCol="0">
            <a:spAutoFit/>
          </a:bodyPr>
          <a:lstStyle/>
          <a:p>
            <a:r>
              <a:rPr lang="en-GB" sz="2400" dirty="0"/>
              <a:t>For diatomic molecules </a:t>
            </a:r>
            <a:r>
              <a:rPr lang="en-GB" sz="2400" dirty="0">
                <a:solidFill>
                  <a:srgbClr val="0000FF"/>
                </a:solidFill>
              </a:rPr>
              <a:t>atomic radius</a:t>
            </a:r>
            <a:r>
              <a:rPr lang="en-GB" sz="2400" dirty="0"/>
              <a:t> is the halfway distance between two nuclei.</a:t>
            </a:r>
          </a:p>
        </p:txBody>
      </p:sp>
      <p:sp>
        <p:nvSpPr>
          <p:cNvPr id="3" name="TextBox 2">
            <a:extLst>
              <a:ext uri="{FF2B5EF4-FFF2-40B4-BE49-F238E27FC236}">
                <a16:creationId xmlns:a16="http://schemas.microsoft.com/office/drawing/2014/main" id="{4B277728-53D5-40DC-B057-2380BBCDBD71}"/>
              </a:ext>
            </a:extLst>
          </p:cNvPr>
          <p:cNvSpPr txBox="1"/>
          <p:nvPr/>
        </p:nvSpPr>
        <p:spPr>
          <a:xfrm>
            <a:off x="5605160" y="2415183"/>
            <a:ext cx="490840" cy="369332"/>
          </a:xfrm>
          <a:prstGeom prst="rect">
            <a:avLst/>
          </a:prstGeom>
          <a:noFill/>
        </p:spPr>
        <p:txBody>
          <a:bodyPr wrap="none" rtlCol="0">
            <a:spAutoFit/>
          </a:bodyPr>
          <a:lstStyle/>
          <a:p>
            <a:r>
              <a:rPr lang="en-GB" b="1" dirty="0">
                <a:solidFill>
                  <a:srgbClr val="0070C0"/>
                </a:solidFill>
              </a:rPr>
              <a:t>OR</a:t>
            </a:r>
          </a:p>
        </p:txBody>
      </p:sp>
      <p:sp>
        <p:nvSpPr>
          <p:cNvPr id="5" name="TextBox 4">
            <a:extLst>
              <a:ext uri="{FF2B5EF4-FFF2-40B4-BE49-F238E27FC236}">
                <a16:creationId xmlns:a16="http://schemas.microsoft.com/office/drawing/2014/main" id="{0285F5E9-2527-4863-924B-BD4B137DB702}"/>
              </a:ext>
            </a:extLst>
          </p:cNvPr>
          <p:cNvSpPr txBox="1"/>
          <p:nvPr/>
        </p:nvSpPr>
        <p:spPr>
          <a:xfrm>
            <a:off x="9562051" y="5668605"/>
            <a:ext cx="2574744" cy="1015663"/>
          </a:xfrm>
          <a:prstGeom prst="rect">
            <a:avLst/>
          </a:prstGeom>
          <a:noFill/>
        </p:spPr>
        <p:txBody>
          <a:bodyPr wrap="none" rtlCol="0">
            <a:spAutoFit/>
          </a:bodyPr>
          <a:lstStyle/>
          <a:p>
            <a:r>
              <a:rPr lang="en-GB" sz="2000" dirty="0">
                <a:solidFill>
                  <a:srgbClr val="0000FF"/>
                </a:solidFill>
                <a:latin typeface="Google Sans"/>
              </a:rPr>
              <a:t>u</a:t>
            </a:r>
            <a:r>
              <a:rPr lang="en-GB" sz="2000" b="0" i="0" dirty="0">
                <a:solidFill>
                  <a:srgbClr val="0000FF"/>
                </a:solidFill>
                <a:effectLst/>
                <a:latin typeface="Google Sans"/>
              </a:rPr>
              <a:t>nit of atomic bond:</a:t>
            </a:r>
          </a:p>
          <a:p>
            <a:r>
              <a:rPr lang="en-GB" sz="2000" dirty="0">
                <a:solidFill>
                  <a:srgbClr val="0000FF"/>
                </a:solidFill>
                <a:latin typeface="Google Sans"/>
              </a:rPr>
              <a:t>angstrom, </a:t>
            </a:r>
            <a:r>
              <a:rPr lang="en-GB" sz="2000" b="0" i="0" dirty="0">
                <a:solidFill>
                  <a:srgbClr val="0000FF"/>
                </a:solidFill>
                <a:effectLst/>
                <a:latin typeface="Google Sans"/>
              </a:rPr>
              <a:t>Å</a:t>
            </a:r>
          </a:p>
          <a:p>
            <a:r>
              <a:rPr lang="en-GB" sz="2000" dirty="0">
                <a:solidFill>
                  <a:srgbClr val="0000FF"/>
                </a:solidFill>
                <a:latin typeface="Google Sans"/>
              </a:rPr>
              <a:t>1 </a:t>
            </a:r>
            <a:r>
              <a:rPr lang="en-GB" sz="2000" b="0" i="0" dirty="0">
                <a:solidFill>
                  <a:srgbClr val="0000FF"/>
                </a:solidFill>
                <a:effectLst/>
                <a:latin typeface="Google Sans"/>
              </a:rPr>
              <a:t>Å = 10</a:t>
            </a:r>
            <a:r>
              <a:rPr lang="en-GB" sz="2000" b="0" i="0" baseline="30000" dirty="0">
                <a:solidFill>
                  <a:srgbClr val="0000FF"/>
                </a:solidFill>
                <a:effectLst/>
                <a:latin typeface="Google Sans"/>
              </a:rPr>
              <a:t>-10</a:t>
            </a:r>
            <a:r>
              <a:rPr lang="en-GB" sz="2000" b="0" i="0" dirty="0">
                <a:solidFill>
                  <a:srgbClr val="0000FF"/>
                </a:solidFill>
                <a:effectLst/>
                <a:latin typeface="Google Sans"/>
              </a:rPr>
              <a:t> m or 0.1 nm</a:t>
            </a:r>
            <a:endParaRPr lang="en-GB" sz="2000" dirty="0">
              <a:solidFill>
                <a:srgbClr val="0000FF"/>
              </a:solidFill>
            </a:endParaRPr>
          </a:p>
        </p:txBody>
      </p:sp>
    </p:spTree>
    <p:extLst>
      <p:ext uri="{BB962C8B-B14F-4D97-AF65-F5344CB8AC3E}">
        <p14:creationId xmlns:p14="http://schemas.microsoft.com/office/powerpoint/2010/main" val="20249790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0"/>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1"/>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2"/>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 grpId="0"/>
      <p:bldP spid="32" grpId="0"/>
      <p:bldP spid="34"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TextBox 34">
            <a:extLst>
              <a:ext uri="{FF2B5EF4-FFF2-40B4-BE49-F238E27FC236}">
                <a16:creationId xmlns:a16="http://schemas.microsoft.com/office/drawing/2014/main" id="{8D47C716-8B16-43BF-B1FF-0980D350D43D}"/>
              </a:ext>
            </a:extLst>
          </p:cNvPr>
          <p:cNvSpPr txBox="1"/>
          <p:nvPr/>
        </p:nvSpPr>
        <p:spPr>
          <a:xfrm>
            <a:off x="291728" y="2065492"/>
            <a:ext cx="6545103" cy="1938992"/>
          </a:xfrm>
          <a:prstGeom prst="rect">
            <a:avLst/>
          </a:prstGeom>
          <a:noFill/>
        </p:spPr>
        <p:txBody>
          <a:bodyPr wrap="square" rtlCol="0">
            <a:spAutoFit/>
          </a:bodyPr>
          <a:lstStyle/>
          <a:p>
            <a:pPr fontAlgn="base">
              <a:spcBef>
                <a:spcPct val="0"/>
              </a:spcBef>
              <a:spcAft>
                <a:spcPct val="0"/>
              </a:spcAft>
            </a:pPr>
            <a:r>
              <a:rPr lang="en-GB" sz="2400" b="1" dirty="0">
                <a:solidFill>
                  <a:srgbClr val="FF0000"/>
                </a:solidFill>
                <a:cs typeface="Calibri" panose="020F0502020204030204" pitchFamily="34" charset="0"/>
              </a:rPr>
              <a:t>IE decreases down a group</a:t>
            </a:r>
          </a:p>
          <a:p>
            <a:pPr fontAlgn="base">
              <a:spcBef>
                <a:spcPct val="0"/>
              </a:spcBef>
              <a:spcAft>
                <a:spcPct val="0"/>
              </a:spcAft>
            </a:pPr>
            <a:r>
              <a:rPr lang="en-GB" sz="2400" dirty="0">
                <a:solidFill>
                  <a:srgbClr val="000000"/>
                </a:solidFill>
                <a:cs typeface="Calibri" panose="020F0502020204030204" pitchFamily="34" charset="0"/>
              </a:rPr>
              <a:t>Shell gets bigger</a:t>
            </a:r>
          </a:p>
          <a:p>
            <a:pPr fontAlgn="base">
              <a:spcBef>
                <a:spcPct val="0"/>
              </a:spcBef>
              <a:spcAft>
                <a:spcPct val="0"/>
              </a:spcAft>
            </a:pPr>
            <a:r>
              <a:rPr lang="en-GB" sz="2400" dirty="0">
                <a:solidFill>
                  <a:srgbClr val="000000"/>
                </a:solidFill>
                <a:cs typeface="Calibri" panose="020F0502020204030204" pitchFamily="34" charset="0"/>
              </a:rPr>
              <a:t>Electrons further away from nucleus (shielded)</a:t>
            </a:r>
          </a:p>
          <a:p>
            <a:pPr fontAlgn="base">
              <a:spcBef>
                <a:spcPct val="0"/>
              </a:spcBef>
              <a:spcAft>
                <a:spcPct val="0"/>
              </a:spcAft>
            </a:pPr>
            <a:r>
              <a:rPr lang="en-GB" sz="2400" dirty="0">
                <a:solidFill>
                  <a:srgbClr val="000000"/>
                </a:solidFill>
                <a:cs typeface="Calibri" panose="020F0502020204030204" pitchFamily="34" charset="0"/>
              </a:rPr>
              <a:t>Electrons held less strongly</a:t>
            </a:r>
          </a:p>
          <a:p>
            <a:pPr fontAlgn="base">
              <a:spcBef>
                <a:spcPct val="0"/>
              </a:spcBef>
              <a:spcAft>
                <a:spcPct val="0"/>
              </a:spcAft>
            </a:pPr>
            <a:endParaRPr lang="en-GB" sz="2400" dirty="0">
              <a:solidFill>
                <a:srgbClr val="000000"/>
              </a:solidFill>
              <a:cs typeface="Calibri" panose="020F0502020204030204" pitchFamily="34" charset="0"/>
            </a:endParaRPr>
          </a:p>
        </p:txBody>
      </p:sp>
      <p:cxnSp>
        <p:nvCxnSpPr>
          <p:cNvPr id="36" name="Straight Arrow Connector 35">
            <a:extLst>
              <a:ext uri="{FF2B5EF4-FFF2-40B4-BE49-F238E27FC236}">
                <a16:creationId xmlns:a16="http://schemas.microsoft.com/office/drawing/2014/main" id="{30F2C60E-C572-4370-ABAF-0468DFBBF70F}"/>
              </a:ext>
            </a:extLst>
          </p:cNvPr>
          <p:cNvCxnSpPr>
            <a:cxnSpLocks/>
          </p:cNvCxnSpPr>
          <p:nvPr/>
        </p:nvCxnSpPr>
        <p:spPr>
          <a:xfrm>
            <a:off x="165552" y="2347419"/>
            <a:ext cx="0" cy="1108242"/>
          </a:xfrm>
          <a:prstGeom prst="straightConnector1">
            <a:avLst/>
          </a:prstGeom>
          <a:noFill/>
          <a:ln w="38100" cap="flat" cmpd="sng" algn="ctr">
            <a:solidFill>
              <a:srgbClr val="FF0000"/>
            </a:solidFill>
            <a:prstDash val="solid"/>
            <a:miter lim="800000"/>
            <a:tailEnd type="triangle"/>
          </a:ln>
          <a:effectLst/>
        </p:spPr>
      </p:cxnSp>
      <p:sp>
        <p:nvSpPr>
          <p:cNvPr id="37" name="TextBox 36">
            <a:extLst>
              <a:ext uri="{FF2B5EF4-FFF2-40B4-BE49-F238E27FC236}">
                <a16:creationId xmlns:a16="http://schemas.microsoft.com/office/drawing/2014/main" id="{CF2B48BA-F3A4-4778-97A3-12F610AD76F9}"/>
              </a:ext>
            </a:extLst>
          </p:cNvPr>
          <p:cNvSpPr txBox="1"/>
          <p:nvPr/>
        </p:nvSpPr>
        <p:spPr>
          <a:xfrm>
            <a:off x="6258053" y="2078791"/>
            <a:ext cx="7154049" cy="1938992"/>
          </a:xfrm>
          <a:prstGeom prst="rect">
            <a:avLst/>
          </a:prstGeom>
          <a:noFill/>
        </p:spPr>
        <p:txBody>
          <a:bodyPr wrap="square" rtlCol="0">
            <a:spAutoFit/>
          </a:bodyPr>
          <a:lstStyle/>
          <a:p>
            <a:pPr fontAlgn="base">
              <a:spcBef>
                <a:spcPct val="0"/>
              </a:spcBef>
              <a:spcAft>
                <a:spcPct val="0"/>
              </a:spcAft>
            </a:pPr>
            <a:r>
              <a:rPr lang="en-GB" sz="2400" b="1" dirty="0">
                <a:solidFill>
                  <a:srgbClr val="00B0F0"/>
                </a:solidFill>
                <a:cs typeface="Calibri" panose="020F0502020204030204" pitchFamily="34" charset="0"/>
              </a:rPr>
              <a:t>IE increases across a period (L to R)</a:t>
            </a:r>
          </a:p>
          <a:p>
            <a:pPr fontAlgn="base">
              <a:spcBef>
                <a:spcPct val="0"/>
              </a:spcBef>
              <a:spcAft>
                <a:spcPct val="0"/>
              </a:spcAft>
            </a:pPr>
            <a:r>
              <a:rPr lang="en-GB" sz="2400" dirty="0">
                <a:solidFill>
                  <a:srgbClr val="000000"/>
                </a:solidFill>
                <a:cs typeface="Calibri" panose="020F0502020204030204" pitchFamily="34" charset="0"/>
              </a:rPr>
              <a:t>Shell is the same </a:t>
            </a:r>
          </a:p>
          <a:p>
            <a:pPr fontAlgn="base">
              <a:spcBef>
                <a:spcPct val="0"/>
              </a:spcBef>
              <a:spcAft>
                <a:spcPct val="0"/>
              </a:spcAft>
            </a:pPr>
            <a:r>
              <a:rPr lang="en-GB" sz="2400" dirty="0">
                <a:solidFill>
                  <a:srgbClr val="000000"/>
                </a:solidFill>
                <a:cs typeface="Calibri" panose="020F0502020204030204" pitchFamily="34" charset="0"/>
              </a:rPr>
              <a:t>Nuclear charge increases pulling in shell</a:t>
            </a:r>
          </a:p>
          <a:p>
            <a:pPr fontAlgn="base">
              <a:spcBef>
                <a:spcPct val="0"/>
              </a:spcBef>
              <a:spcAft>
                <a:spcPct val="0"/>
              </a:spcAft>
            </a:pPr>
            <a:r>
              <a:rPr lang="en-GB" sz="2400" dirty="0">
                <a:solidFill>
                  <a:srgbClr val="000000"/>
                </a:solidFill>
                <a:cs typeface="Calibri" panose="020F0502020204030204" pitchFamily="34" charset="0"/>
              </a:rPr>
              <a:t>Electrons held more strongly</a:t>
            </a:r>
          </a:p>
          <a:p>
            <a:pPr fontAlgn="base">
              <a:spcBef>
                <a:spcPct val="0"/>
              </a:spcBef>
              <a:spcAft>
                <a:spcPct val="0"/>
              </a:spcAft>
            </a:pPr>
            <a:endParaRPr lang="en-GB" sz="2400" dirty="0">
              <a:solidFill>
                <a:srgbClr val="000000"/>
              </a:solidFill>
              <a:cs typeface="Calibri" panose="020F0502020204030204" pitchFamily="34" charset="0"/>
            </a:endParaRPr>
          </a:p>
        </p:txBody>
      </p:sp>
      <p:cxnSp>
        <p:nvCxnSpPr>
          <p:cNvPr id="38" name="Straight Arrow Connector 37">
            <a:extLst>
              <a:ext uri="{FF2B5EF4-FFF2-40B4-BE49-F238E27FC236}">
                <a16:creationId xmlns:a16="http://schemas.microsoft.com/office/drawing/2014/main" id="{9593610E-D286-4C1A-946C-317E5E214099}"/>
              </a:ext>
            </a:extLst>
          </p:cNvPr>
          <p:cNvCxnSpPr>
            <a:cxnSpLocks/>
          </p:cNvCxnSpPr>
          <p:nvPr/>
        </p:nvCxnSpPr>
        <p:spPr>
          <a:xfrm>
            <a:off x="6464254" y="1984019"/>
            <a:ext cx="3995768" cy="0"/>
          </a:xfrm>
          <a:prstGeom prst="straightConnector1">
            <a:avLst/>
          </a:prstGeom>
          <a:noFill/>
          <a:ln w="38100" cap="flat" cmpd="sng" algn="ctr">
            <a:solidFill>
              <a:srgbClr val="00B0F0"/>
            </a:solidFill>
            <a:prstDash val="solid"/>
            <a:miter lim="800000"/>
            <a:tailEnd type="triangle"/>
          </a:ln>
          <a:effectLst/>
        </p:spPr>
      </p:cxnSp>
      <p:grpSp>
        <p:nvGrpSpPr>
          <p:cNvPr id="3" name="Group 2">
            <a:extLst>
              <a:ext uri="{FF2B5EF4-FFF2-40B4-BE49-F238E27FC236}">
                <a16:creationId xmlns:a16="http://schemas.microsoft.com/office/drawing/2014/main" id="{BAACDFBD-FF71-4B62-85FD-966B9C87B894}"/>
              </a:ext>
            </a:extLst>
          </p:cNvPr>
          <p:cNvGrpSpPr/>
          <p:nvPr/>
        </p:nvGrpSpPr>
        <p:grpSpPr>
          <a:xfrm>
            <a:off x="291728" y="3697766"/>
            <a:ext cx="5173047" cy="3101122"/>
            <a:chOff x="677909" y="3534826"/>
            <a:chExt cx="4187103" cy="3101122"/>
          </a:xfrm>
        </p:grpSpPr>
        <p:pic>
          <p:nvPicPr>
            <p:cNvPr id="4" name="Picture 3">
              <a:extLst>
                <a:ext uri="{FF2B5EF4-FFF2-40B4-BE49-F238E27FC236}">
                  <a16:creationId xmlns:a16="http://schemas.microsoft.com/office/drawing/2014/main" id="{C3311C79-9A21-416C-8389-301908730661}"/>
                </a:ext>
              </a:extLst>
            </p:cNvPr>
            <p:cNvPicPr>
              <a:picLocks noChangeAspect="1"/>
            </p:cNvPicPr>
            <p:nvPr/>
          </p:nvPicPr>
          <p:blipFill>
            <a:blip r:embed="rId2"/>
            <a:stretch>
              <a:fillRect/>
            </a:stretch>
          </p:blipFill>
          <p:spPr>
            <a:xfrm>
              <a:off x="677909" y="3534826"/>
              <a:ext cx="4187103" cy="3101122"/>
            </a:xfrm>
            <a:prstGeom prst="rect">
              <a:avLst/>
            </a:prstGeom>
          </p:spPr>
        </p:pic>
        <p:sp>
          <p:nvSpPr>
            <p:cNvPr id="40" name="TextBox 39">
              <a:extLst>
                <a:ext uri="{FF2B5EF4-FFF2-40B4-BE49-F238E27FC236}">
                  <a16:creationId xmlns:a16="http://schemas.microsoft.com/office/drawing/2014/main" id="{942BF1F6-ED62-49FE-A8A6-384B614AAB3F}"/>
                </a:ext>
              </a:extLst>
            </p:cNvPr>
            <p:cNvSpPr txBox="1"/>
            <p:nvPr/>
          </p:nvSpPr>
          <p:spPr>
            <a:xfrm>
              <a:off x="3542270" y="3548125"/>
              <a:ext cx="1199377" cy="400110"/>
            </a:xfrm>
            <a:prstGeom prst="rect">
              <a:avLst/>
            </a:prstGeom>
            <a:noFill/>
          </p:spPr>
          <p:txBody>
            <a:bodyPr wrap="square" rtlCol="0">
              <a:spAutoFit/>
            </a:bodyPr>
            <a:lstStyle/>
            <a:p>
              <a:pPr fontAlgn="base">
                <a:spcBef>
                  <a:spcPct val="0"/>
                </a:spcBef>
                <a:spcAft>
                  <a:spcPct val="0"/>
                </a:spcAft>
              </a:pPr>
              <a:r>
                <a:rPr lang="en-GB" sz="2000" dirty="0">
                  <a:solidFill>
                    <a:srgbClr val="FF0000"/>
                  </a:solidFill>
                  <a:cs typeface="Arial" panose="020B0604020202020204" pitchFamily="34" charset="0"/>
                </a:rPr>
                <a:t>GROUPS</a:t>
              </a:r>
            </a:p>
          </p:txBody>
        </p:sp>
      </p:grpSp>
      <p:grpSp>
        <p:nvGrpSpPr>
          <p:cNvPr id="5" name="Group 4">
            <a:extLst>
              <a:ext uri="{FF2B5EF4-FFF2-40B4-BE49-F238E27FC236}">
                <a16:creationId xmlns:a16="http://schemas.microsoft.com/office/drawing/2014/main" id="{AD944E20-F87F-465F-A722-69EF37C08D56}"/>
              </a:ext>
            </a:extLst>
          </p:cNvPr>
          <p:cNvGrpSpPr/>
          <p:nvPr/>
        </p:nvGrpSpPr>
        <p:grpSpPr>
          <a:xfrm>
            <a:off x="6358722" y="3684404"/>
            <a:ext cx="5324167" cy="3114484"/>
            <a:chOff x="6375182" y="3555785"/>
            <a:chExt cx="5324167" cy="3114484"/>
          </a:xfrm>
        </p:grpSpPr>
        <p:pic>
          <p:nvPicPr>
            <p:cNvPr id="6" name="Picture 5">
              <a:extLst>
                <a:ext uri="{FF2B5EF4-FFF2-40B4-BE49-F238E27FC236}">
                  <a16:creationId xmlns:a16="http://schemas.microsoft.com/office/drawing/2014/main" id="{F9CC86FC-686D-4063-BB1F-468A84338419}"/>
                </a:ext>
              </a:extLst>
            </p:cNvPr>
            <p:cNvPicPr>
              <a:picLocks noChangeAspect="1"/>
            </p:cNvPicPr>
            <p:nvPr/>
          </p:nvPicPr>
          <p:blipFill>
            <a:blip r:embed="rId3"/>
            <a:stretch>
              <a:fillRect/>
            </a:stretch>
          </p:blipFill>
          <p:spPr>
            <a:xfrm>
              <a:off x="6375182" y="3555785"/>
              <a:ext cx="5173047" cy="3114484"/>
            </a:xfrm>
            <a:prstGeom prst="rect">
              <a:avLst/>
            </a:prstGeom>
          </p:spPr>
        </p:pic>
        <p:sp>
          <p:nvSpPr>
            <p:cNvPr id="41" name="TextBox 40">
              <a:extLst>
                <a:ext uri="{FF2B5EF4-FFF2-40B4-BE49-F238E27FC236}">
                  <a16:creationId xmlns:a16="http://schemas.microsoft.com/office/drawing/2014/main" id="{701C7690-2329-477D-BA6D-F741FDA4658F}"/>
                </a:ext>
              </a:extLst>
            </p:cNvPr>
            <p:cNvSpPr txBox="1"/>
            <p:nvPr/>
          </p:nvSpPr>
          <p:spPr>
            <a:xfrm>
              <a:off x="10400108" y="3555785"/>
              <a:ext cx="1299241" cy="400110"/>
            </a:xfrm>
            <a:prstGeom prst="rect">
              <a:avLst/>
            </a:prstGeom>
            <a:noFill/>
          </p:spPr>
          <p:txBody>
            <a:bodyPr wrap="square" rtlCol="0">
              <a:spAutoFit/>
            </a:bodyPr>
            <a:lstStyle/>
            <a:p>
              <a:pPr fontAlgn="base">
                <a:spcBef>
                  <a:spcPct val="0"/>
                </a:spcBef>
                <a:spcAft>
                  <a:spcPct val="0"/>
                </a:spcAft>
              </a:pPr>
              <a:r>
                <a:rPr lang="en-GB" sz="2000" dirty="0">
                  <a:solidFill>
                    <a:srgbClr val="00B0F0"/>
                  </a:solidFill>
                  <a:cs typeface="Arial" panose="020B0604020202020204" pitchFamily="34" charset="0"/>
                </a:rPr>
                <a:t>PERIODS</a:t>
              </a:r>
            </a:p>
          </p:txBody>
        </p:sp>
      </p:grpSp>
      <p:sp>
        <p:nvSpPr>
          <p:cNvPr id="42" name="TextBox 41">
            <a:extLst>
              <a:ext uri="{FF2B5EF4-FFF2-40B4-BE49-F238E27FC236}">
                <a16:creationId xmlns:a16="http://schemas.microsoft.com/office/drawing/2014/main" id="{66DD8687-4FDF-4D00-B17B-2F51D34A4133}"/>
              </a:ext>
            </a:extLst>
          </p:cNvPr>
          <p:cNvSpPr txBox="1"/>
          <p:nvPr/>
        </p:nvSpPr>
        <p:spPr>
          <a:xfrm>
            <a:off x="291728" y="944991"/>
            <a:ext cx="11608543" cy="892552"/>
          </a:xfrm>
          <a:prstGeom prst="rect">
            <a:avLst/>
          </a:prstGeom>
          <a:noFill/>
        </p:spPr>
        <p:txBody>
          <a:bodyPr wrap="square">
            <a:spAutoFit/>
          </a:bodyPr>
          <a:lstStyle/>
          <a:p>
            <a:pPr marL="285750" indent="-285750" fontAlgn="base">
              <a:spcBef>
                <a:spcPct val="0"/>
              </a:spcBef>
              <a:spcAft>
                <a:spcPct val="0"/>
              </a:spcAft>
              <a:buFont typeface="Arial" panose="020B0604020202020204" pitchFamily="34" charset="0"/>
              <a:buChar char="•"/>
            </a:pPr>
            <a:r>
              <a:rPr lang="en-US" sz="2600" dirty="0">
                <a:solidFill>
                  <a:srgbClr val="000000"/>
                </a:solidFill>
                <a:cs typeface="Calibri" panose="020F0502020204030204" pitchFamily="34" charset="0"/>
              </a:rPr>
              <a:t>ionization energy - an indicator of the reactivity of an element </a:t>
            </a:r>
          </a:p>
          <a:p>
            <a:pPr marL="285750" indent="-285750" fontAlgn="base">
              <a:spcBef>
                <a:spcPct val="0"/>
              </a:spcBef>
              <a:spcAft>
                <a:spcPct val="0"/>
              </a:spcAft>
              <a:buFont typeface="Arial" panose="020B0604020202020204" pitchFamily="34" charset="0"/>
              <a:buChar char="•"/>
            </a:pPr>
            <a:r>
              <a:rPr lang="en-US" sz="2600" dirty="0">
                <a:solidFill>
                  <a:srgbClr val="000000"/>
                </a:solidFill>
                <a:cs typeface="Calibri" panose="020F0502020204030204" pitchFamily="34" charset="0"/>
              </a:rPr>
              <a:t>the greater the ionization energy, </a:t>
            </a:r>
            <a:r>
              <a:rPr lang="en-US" sz="2600" b="1" dirty="0">
                <a:solidFill>
                  <a:srgbClr val="000000"/>
                </a:solidFill>
                <a:cs typeface="Calibri" panose="020F0502020204030204" pitchFamily="34" charset="0"/>
              </a:rPr>
              <a:t>the more difficult it is to remove an electron</a:t>
            </a:r>
            <a:endParaRPr lang="en-US" sz="2600" dirty="0">
              <a:solidFill>
                <a:srgbClr val="000000"/>
              </a:solidFill>
              <a:cs typeface="Calibri" panose="020F0502020204030204" pitchFamily="34" charset="0"/>
            </a:endParaRPr>
          </a:p>
        </p:txBody>
      </p:sp>
      <p:sp>
        <p:nvSpPr>
          <p:cNvPr id="2" name="Title 1">
            <a:extLst>
              <a:ext uri="{FF2B5EF4-FFF2-40B4-BE49-F238E27FC236}">
                <a16:creationId xmlns:a16="http://schemas.microsoft.com/office/drawing/2014/main" id="{B058CE48-5B07-4C61-8897-D2559CE150E0}"/>
              </a:ext>
            </a:extLst>
          </p:cNvPr>
          <p:cNvSpPr>
            <a:spLocks noGrp="1"/>
          </p:cNvSpPr>
          <p:nvPr>
            <p:ph type="title"/>
          </p:nvPr>
        </p:nvSpPr>
        <p:spPr>
          <a:xfrm>
            <a:off x="1075827" y="216051"/>
            <a:ext cx="10364451" cy="608316"/>
          </a:xfrm>
        </p:spPr>
        <p:txBody>
          <a:bodyPr/>
          <a:lstStyle/>
          <a:p>
            <a:r>
              <a:rPr lang="en-GB" dirty="0">
                <a:effectLst>
                  <a:outerShdw blurRad="38100" dist="38100" dir="2700000" algn="tl">
                    <a:srgbClr val="000000">
                      <a:alpha val="43137"/>
                    </a:srgbClr>
                  </a:outerShdw>
                </a:effectLst>
              </a:rPr>
              <a:t>Periodic properties: ionisation energy (IE)</a:t>
            </a:r>
          </a:p>
        </p:txBody>
      </p:sp>
    </p:spTree>
    <p:extLst>
      <p:ext uri="{BB962C8B-B14F-4D97-AF65-F5344CB8AC3E}">
        <p14:creationId xmlns:p14="http://schemas.microsoft.com/office/powerpoint/2010/main" val="41617315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5"/>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6"/>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8"/>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7"/>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p:bldP spid="37"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Content Placeholder 2">
            <a:extLst>
              <a:ext uri="{FF2B5EF4-FFF2-40B4-BE49-F238E27FC236}">
                <a16:creationId xmlns:a16="http://schemas.microsoft.com/office/drawing/2014/main" id="{9978C618-E6C0-4A83-898E-BEC17E233BE3}"/>
              </a:ext>
            </a:extLst>
          </p:cNvPr>
          <p:cNvSpPr txBox="1">
            <a:spLocks/>
          </p:cNvSpPr>
          <p:nvPr/>
        </p:nvSpPr>
        <p:spPr>
          <a:xfrm>
            <a:off x="775254" y="893127"/>
            <a:ext cx="11225402" cy="4554536"/>
          </a:xfrm>
          <a:prstGeom prst="rect">
            <a:avLst/>
          </a:prstGeom>
        </p:spPr>
        <p:txBody>
          <a:bodyPr vert="horz" lIns="0" tIns="0" rIns="0" bIns="0" rtlCol="0">
            <a:noAutofit/>
          </a:bodyPr>
          <a:lstStyle>
            <a:lvl1pPr marL="135000" indent="-135000" algn="l" defTabSz="457200" rtl="0" eaLnBrk="1" latinLnBrk="0" hangingPunct="1">
              <a:lnSpc>
                <a:spcPct val="100000"/>
              </a:lnSpc>
              <a:spcBef>
                <a:spcPts val="900"/>
              </a:spcBef>
              <a:spcAft>
                <a:spcPts val="0"/>
              </a:spcAft>
              <a:buClr>
                <a:srgbClr val="002744"/>
              </a:buClr>
              <a:buSzPct val="80000"/>
              <a:buFont typeface="Arial" charset="0"/>
              <a:buChar char="•"/>
              <a:tabLst/>
              <a:defRPr sz="1350" b="0" i="0" kern="1200">
                <a:solidFill>
                  <a:srgbClr val="002744"/>
                </a:solidFill>
                <a:latin typeface="+mn-lt"/>
                <a:ea typeface="Arial" charset="0"/>
                <a:cs typeface="Arial" charset="0"/>
              </a:defRPr>
            </a:lvl1pPr>
            <a:lvl2pPr marL="270000" indent="-135000" algn="l" defTabSz="457200" rtl="0" eaLnBrk="1" latinLnBrk="0" hangingPunct="1">
              <a:lnSpc>
                <a:spcPct val="100000"/>
              </a:lnSpc>
              <a:spcBef>
                <a:spcPts val="113"/>
              </a:spcBef>
              <a:spcAft>
                <a:spcPts val="0"/>
              </a:spcAft>
              <a:buClr>
                <a:schemeClr val="bg2">
                  <a:lumMod val="40000"/>
                  <a:lumOff val="60000"/>
                </a:schemeClr>
              </a:buClr>
              <a:buSzPct val="80000"/>
              <a:buFont typeface=".HelveticaNeueDeskInterface-Regular" charset="0"/>
              <a:buChar char="–"/>
              <a:tabLst/>
              <a:defRPr sz="1200" b="0" i="0" kern="1200">
                <a:solidFill>
                  <a:schemeClr val="tx2"/>
                </a:solidFill>
                <a:latin typeface="+mn-lt"/>
                <a:ea typeface="Arial" charset="0"/>
                <a:cs typeface="Arial" charset="0"/>
              </a:defRPr>
            </a:lvl2pPr>
            <a:lvl3pPr marL="405000" indent="-135000" algn="l" defTabSz="457200" rtl="0" eaLnBrk="1" latinLnBrk="0" hangingPunct="1">
              <a:lnSpc>
                <a:spcPct val="100000"/>
              </a:lnSpc>
              <a:spcBef>
                <a:spcPts val="113"/>
              </a:spcBef>
              <a:spcAft>
                <a:spcPts val="0"/>
              </a:spcAft>
              <a:buClr>
                <a:schemeClr val="tx1"/>
              </a:buClr>
              <a:buSzPct val="80000"/>
              <a:buFont typeface=".HelveticaNeueDeskInterface-Regular" charset="0"/>
              <a:buChar char="–"/>
              <a:tabLst/>
              <a:defRPr sz="1050" b="0" i="0" kern="1200">
                <a:solidFill>
                  <a:schemeClr val="tx2"/>
                </a:solidFill>
                <a:latin typeface="+mn-lt"/>
                <a:ea typeface="Arial" charset="0"/>
                <a:cs typeface="Arial" charset="0"/>
              </a:defRPr>
            </a:lvl3pPr>
            <a:lvl4pPr marL="540000" indent="-135000" algn="l" defTabSz="457200" rtl="0" eaLnBrk="1" latinLnBrk="0" hangingPunct="1">
              <a:lnSpc>
                <a:spcPct val="100000"/>
              </a:lnSpc>
              <a:spcBef>
                <a:spcPts val="113"/>
              </a:spcBef>
              <a:spcAft>
                <a:spcPts val="0"/>
              </a:spcAft>
              <a:buClr>
                <a:schemeClr val="tx1"/>
              </a:buClr>
              <a:buSzPct val="80000"/>
              <a:buFont typeface=".HelveticaNeueDeskInterface-Regular" charset="0"/>
              <a:buChar char="–"/>
              <a:tabLst/>
              <a:defRPr sz="900" b="0" i="0" kern="1200">
                <a:solidFill>
                  <a:srgbClr val="000000"/>
                </a:solidFill>
                <a:latin typeface="+mn-lt"/>
                <a:ea typeface="Arial" charset="0"/>
                <a:cs typeface="Arial" charset="0"/>
              </a:defRPr>
            </a:lvl4pPr>
            <a:lvl5pPr marL="675000" indent="-135000" algn="l" defTabSz="457200" rtl="0" eaLnBrk="1" latinLnBrk="0" hangingPunct="1">
              <a:lnSpc>
                <a:spcPct val="100000"/>
              </a:lnSpc>
              <a:spcBef>
                <a:spcPts val="113"/>
              </a:spcBef>
              <a:spcAft>
                <a:spcPts val="0"/>
              </a:spcAft>
              <a:buClr>
                <a:schemeClr val="tx1"/>
              </a:buClr>
              <a:buSzPct val="80000"/>
              <a:buFont typeface=".HelveticaNeueDeskInterface-Regular" charset="0"/>
              <a:buChar char="–"/>
              <a:tabLst/>
              <a:defRPr sz="750" b="0" i="0" kern="1200">
                <a:solidFill>
                  <a:srgbClr val="000000"/>
                </a:solidFill>
                <a:latin typeface="+mn-lt"/>
                <a:ea typeface="Arial" charset="0"/>
                <a:cs typeface="Arial" charset="0"/>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lvl="1">
              <a:lnSpc>
                <a:spcPts val="3620"/>
              </a:lnSpc>
              <a:spcBef>
                <a:spcPts val="0"/>
              </a:spcBef>
              <a:buClr>
                <a:srgbClr val="1E5155">
                  <a:lumMod val="40000"/>
                  <a:lumOff val="60000"/>
                </a:srgbClr>
              </a:buClr>
              <a:buFont typeface="Arial" panose="020B0604020202020204" pitchFamily="34" charset="0"/>
              <a:buChar char="•"/>
              <a:defRPr/>
            </a:pPr>
            <a:r>
              <a:rPr lang="en-GB" sz="2600">
                <a:solidFill>
                  <a:schemeClr val="tx1"/>
                </a:solidFill>
                <a:cs typeface="Calibri" panose="020F0502020204030204" pitchFamily="34" charset="0"/>
              </a:rPr>
              <a:t>When heated by the flame an electron in the metal ion gains energy and jumps to a higher energy level</a:t>
            </a:r>
          </a:p>
          <a:p>
            <a:pPr lvl="1">
              <a:lnSpc>
                <a:spcPts val="3620"/>
              </a:lnSpc>
              <a:spcBef>
                <a:spcPts val="0"/>
              </a:spcBef>
              <a:buClr>
                <a:srgbClr val="1E5155">
                  <a:lumMod val="40000"/>
                  <a:lumOff val="60000"/>
                </a:srgbClr>
              </a:buClr>
              <a:buFont typeface="Arial" panose="020B0604020202020204" pitchFamily="34" charset="0"/>
              <a:buChar char="•"/>
              <a:defRPr/>
            </a:pPr>
            <a:r>
              <a:rPr lang="en-GB" sz="2600">
                <a:solidFill>
                  <a:schemeClr val="tx1"/>
                </a:solidFill>
                <a:cs typeface="Calibri" panose="020F0502020204030204" pitchFamily="34" charset="0"/>
              </a:rPr>
              <a:t>This position is unstable so the electron drops to a lower energy level</a:t>
            </a:r>
          </a:p>
          <a:p>
            <a:pPr lvl="1">
              <a:lnSpc>
                <a:spcPts val="3620"/>
              </a:lnSpc>
              <a:spcBef>
                <a:spcPts val="0"/>
              </a:spcBef>
              <a:buClr>
                <a:srgbClr val="1E5155">
                  <a:lumMod val="40000"/>
                  <a:lumOff val="60000"/>
                </a:srgbClr>
              </a:buClr>
              <a:buFont typeface="Arial" panose="020B0604020202020204" pitchFamily="34" charset="0"/>
              <a:buChar char="•"/>
              <a:defRPr/>
            </a:pPr>
            <a:r>
              <a:rPr lang="en-GB" sz="2600">
                <a:solidFill>
                  <a:schemeClr val="tx1"/>
                </a:solidFill>
                <a:cs typeface="Calibri" panose="020F0502020204030204" pitchFamily="34" charset="0"/>
              </a:rPr>
              <a:t>When it falls back energy is released in the form of light</a:t>
            </a:r>
          </a:p>
          <a:p>
            <a:pPr lvl="1">
              <a:lnSpc>
                <a:spcPts val="3620"/>
              </a:lnSpc>
              <a:spcBef>
                <a:spcPts val="0"/>
              </a:spcBef>
              <a:buClr>
                <a:srgbClr val="1E5155">
                  <a:lumMod val="40000"/>
                  <a:lumOff val="60000"/>
                </a:srgbClr>
              </a:buClr>
              <a:buFont typeface="Arial" panose="020B0604020202020204" pitchFamily="34" charset="0"/>
              <a:buChar char="•"/>
              <a:defRPr/>
            </a:pPr>
            <a:r>
              <a:rPr lang="en-GB" sz="2600">
                <a:solidFill>
                  <a:schemeClr val="tx1"/>
                </a:solidFill>
                <a:cs typeface="Calibri" panose="020F0502020204030204" pitchFamily="34" charset="0"/>
              </a:rPr>
              <a:t>Different elements have different levels that electrons can exist so the wavelength of the light emitted is very specific to that element</a:t>
            </a:r>
          </a:p>
          <a:p>
            <a:pPr marL="270000" lvl="2" indent="0">
              <a:lnSpc>
                <a:spcPts val="2120"/>
              </a:lnSpc>
              <a:spcBef>
                <a:spcPts val="0"/>
              </a:spcBef>
              <a:buClr>
                <a:sysClr val="window" lastClr="FFFFFF"/>
              </a:buClr>
              <a:buNone/>
              <a:defRPr/>
            </a:pPr>
            <a:endParaRPr lang="en-GB" sz="2600">
              <a:solidFill>
                <a:schemeClr val="tx1"/>
              </a:solidFill>
              <a:cs typeface="Calibri" panose="020F0502020204030204" pitchFamily="34" charset="0"/>
            </a:endParaRPr>
          </a:p>
          <a:p>
            <a:pPr lvl="2">
              <a:buClr>
                <a:sysClr val="window" lastClr="FFFFFF"/>
              </a:buClr>
              <a:buFont typeface="Arial" panose="020B0604020202020204" pitchFamily="34" charset="0"/>
              <a:buChar char="•"/>
              <a:defRPr/>
            </a:pPr>
            <a:endParaRPr lang="en-GB" sz="2600">
              <a:solidFill>
                <a:schemeClr val="tx1"/>
              </a:solidFill>
              <a:cs typeface="Calibri" panose="020F0502020204030204" pitchFamily="34" charset="0"/>
            </a:endParaRPr>
          </a:p>
          <a:p>
            <a:pPr lvl="2">
              <a:buClr>
                <a:sysClr val="window" lastClr="FFFFFF"/>
              </a:buClr>
              <a:buFont typeface="Arial" panose="020B0604020202020204" pitchFamily="34" charset="0"/>
              <a:buChar char="•"/>
              <a:defRPr/>
            </a:pPr>
            <a:endParaRPr lang="en-GB" sz="2600">
              <a:solidFill>
                <a:schemeClr val="tx1"/>
              </a:solidFill>
              <a:cs typeface="Calibri" panose="020F0502020204030204" pitchFamily="34" charset="0"/>
            </a:endParaRPr>
          </a:p>
          <a:p>
            <a:pPr lvl="2">
              <a:buClr>
                <a:sysClr val="window" lastClr="FFFFFF"/>
              </a:buClr>
              <a:buFont typeface="Arial" panose="020B0604020202020204" pitchFamily="34" charset="0"/>
              <a:buChar char="•"/>
              <a:defRPr/>
            </a:pPr>
            <a:endParaRPr lang="en-GB" sz="2600">
              <a:solidFill>
                <a:schemeClr val="tx1"/>
              </a:solidFill>
              <a:cs typeface="Calibri" panose="020F0502020204030204" pitchFamily="34" charset="0"/>
            </a:endParaRPr>
          </a:p>
          <a:p>
            <a:pPr lvl="2">
              <a:buClr>
                <a:sysClr val="window" lastClr="FFFFFF"/>
              </a:buClr>
              <a:buFont typeface="Arial" panose="020B0604020202020204" pitchFamily="34" charset="0"/>
              <a:buChar char="•"/>
              <a:defRPr/>
            </a:pPr>
            <a:endParaRPr lang="en-GB" sz="2600">
              <a:solidFill>
                <a:schemeClr val="tx1"/>
              </a:solidFill>
              <a:cs typeface="Calibri" panose="020F0502020204030204" pitchFamily="34" charset="0"/>
            </a:endParaRPr>
          </a:p>
          <a:p>
            <a:pPr lvl="2">
              <a:buClr>
                <a:sysClr val="window" lastClr="FFFFFF"/>
              </a:buClr>
              <a:buFont typeface="Arial" panose="020B0604020202020204" pitchFamily="34" charset="0"/>
              <a:buChar char="•"/>
              <a:defRPr/>
            </a:pPr>
            <a:endParaRPr lang="en-GB" sz="2600">
              <a:solidFill>
                <a:schemeClr val="tx1"/>
              </a:solidFill>
              <a:cs typeface="Calibri" panose="020F0502020204030204" pitchFamily="34" charset="0"/>
            </a:endParaRPr>
          </a:p>
          <a:p>
            <a:pPr lvl="2">
              <a:buClr>
                <a:sysClr val="window" lastClr="FFFFFF"/>
              </a:buClr>
              <a:buFont typeface="Arial" panose="020B0604020202020204" pitchFamily="34" charset="0"/>
              <a:buChar char="•"/>
              <a:defRPr/>
            </a:pPr>
            <a:endParaRPr lang="en-GB" sz="2600">
              <a:solidFill>
                <a:schemeClr val="tx1"/>
              </a:solidFill>
              <a:cs typeface="Calibri" panose="020F0502020204030204" pitchFamily="34" charset="0"/>
            </a:endParaRPr>
          </a:p>
          <a:p>
            <a:pPr marL="312800" lvl="1" indent="-177800">
              <a:buClr>
                <a:srgbClr val="1E5155">
                  <a:lumMod val="40000"/>
                  <a:lumOff val="60000"/>
                </a:srgbClr>
              </a:buClr>
              <a:defRPr/>
            </a:pPr>
            <a:endParaRPr lang="en-GB" sz="2600">
              <a:solidFill>
                <a:schemeClr val="tx1"/>
              </a:solidFill>
              <a:cs typeface="Calibri" panose="020F0502020204030204" pitchFamily="34" charset="0"/>
            </a:endParaRPr>
          </a:p>
        </p:txBody>
      </p:sp>
      <p:pic>
        <p:nvPicPr>
          <p:cNvPr id="11" name="Picture 10">
            <a:extLst>
              <a:ext uri="{FF2B5EF4-FFF2-40B4-BE49-F238E27FC236}">
                <a16:creationId xmlns:a16="http://schemas.microsoft.com/office/drawing/2014/main" id="{06B64845-33A2-4EBF-9318-DC18AC775BCD}"/>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598562" y="3855812"/>
            <a:ext cx="2697984" cy="2820620"/>
          </a:xfrm>
          <a:prstGeom prst="rect">
            <a:avLst/>
          </a:prstGeom>
        </p:spPr>
      </p:pic>
      <p:pic>
        <p:nvPicPr>
          <p:cNvPr id="12" name="Picture 11">
            <a:extLst>
              <a:ext uri="{FF2B5EF4-FFF2-40B4-BE49-F238E27FC236}">
                <a16:creationId xmlns:a16="http://schemas.microsoft.com/office/drawing/2014/main" id="{C5F71688-92C1-4209-8E87-655823C7214D}"/>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3863758" y="3872803"/>
            <a:ext cx="3240360" cy="2853451"/>
          </a:xfrm>
          <a:prstGeom prst="rect">
            <a:avLst/>
          </a:prstGeom>
        </p:spPr>
      </p:pic>
      <p:sp>
        <p:nvSpPr>
          <p:cNvPr id="13" name="TextBox 12">
            <a:extLst>
              <a:ext uri="{FF2B5EF4-FFF2-40B4-BE49-F238E27FC236}">
                <a16:creationId xmlns:a16="http://schemas.microsoft.com/office/drawing/2014/main" id="{0512E689-BC1B-481C-8B9C-0BDD37735A60}"/>
              </a:ext>
            </a:extLst>
          </p:cNvPr>
          <p:cNvSpPr txBox="1"/>
          <p:nvPr/>
        </p:nvSpPr>
        <p:spPr>
          <a:xfrm>
            <a:off x="7512852" y="4149080"/>
            <a:ext cx="4079070" cy="1446550"/>
          </a:xfrm>
          <a:prstGeom prst="rect">
            <a:avLst/>
          </a:prstGeom>
          <a:noFill/>
          <a:ln w="28575">
            <a:solidFill>
              <a:srgbClr val="0000FF"/>
            </a:solidFill>
          </a:ln>
        </p:spPr>
        <p:txBody>
          <a:bodyPr wrap="square">
            <a:spAutoFit/>
          </a:bodyPr>
          <a:lstStyle/>
          <a:p>
            <a:pPr marL="312800" lvl="1" indent="-177800" defTabSz="914400">
              <a:spcBef>
                <a:spcPct val="0"/>
              </a:spcBef>
              <a:spcAft>
                <a:spcPct val="0"/>
              </a:spcAft>
              <a:buClr>
                <a:srgbClr val="1E5155">
                  <a:lumMod val="40000"/>
                  <a:lumOff val="60000"/>
                </a:srgbClr>
              </a:buClr>
              <a:defRPr/>
            </a:pPr>
            <a:r>
              <a:rPr lang="en-GB" sz="2200" b="1" u="sng">
                <a:solidFill>
                  <a:srgbClr val="000000"/>
                </a:solidFill>
                <a:latin typeface="Calibri" panose="020F0502020204030204" pitchFamily="34" charset="0"/>
                <a:cs typeface="Calibri" panose="020F0502020204030204" pitchFamily="34" charset="0"/>
              </a:rPr>
              <a:t>LAB 1:</a:t>
            </a:r>
            <a:r>
              <a:rPr lang="en-GB" sz="2200">
                <a:solidFill>
                  <a:srgbClr val="000000"/>
                </a:solidFill>
                <a:latin typeface="Calibri" panose="020F0502020204030204" pitchFamily="34" charset="0"/>
                <a:cs typeface="Calibri" panose="020F0502020204030204" pitchFamily="34" charset="0"/>
              </a:rPr>
              <a:t> A flame test is an analytical technique to detect the presence of metal ions based on the colour produced</a:t>
            </a:r>
          </a:p>
        </p:txBody>
      </p:sp>
      <p:sp>
        <p:nvSpPr>
          <p:cNvPr id="14" name="Title 13">
            <a:extLst>
              <a:ext uri="{FF2B5EF4-FFF2-40B4-BE49-F238E27FC236}">
                <a16:creationId xmlns:a16="http://schemas.microsoft.com/office/drawing/2014/main" id="{B39467B5-FBC7-4377-BDF4-D3213ECB350A}"/>
              </a:ext>
            </a:extLst>
          </p:cNvPr>
          <p:cNvSpPr txBox="1">
            <a:spLocks/>
          </p:cNvSpPr>
          <p:nvPr/>
        </p:nvSpPr>
        <p:spPr>
          <a:xfrm>
            <a:off x="3935760" y="168100"/>
            <a:ext cx="6912768" cy="725027"/>
          </a:xfrm>
          <a:prstGeom prst="rect">
            <a:avLst/>
          </a:prstGeom>
        </p:spPr>
        <p:txBody>
          <a:bodyPr>
            <a:normAutofit fontScale="92500"/>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a:effectLst>
                  <a:outerShdw blurRad="38100" dist="38100" dir="2700000" algn="tl">
                    <a:srgbClr val="000000">
                      <a:alpha val="43137"/>
                    </a:srgbClr>
                  </a:outerShdw>
                </a:effectLst>
              </a:rPr>
              <a:t>Foundation of Colour chemistry</a:t>
            </a:r>
          </a:p>
        </p:txBody>
      </p:sp>
    </p:spTree>
    <p:extLst>
      <p:ext uri="{BB962C8B-B14F-4D97-AF65-F5344CB8AC3E}">
        <p14:creationId xmlns:p14="http://schemas.microsoft.com/office/powerpoint/2010/main" val="47858198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24B82EF-910C-481B-B533-5FB842C1014D}"/>
              </a:ext>
            </a:extLst>
          </p:cNvPr>
          <p:cNvSpPr txBox="1"/>
          <p:nvPr/>
        </p:nvSpPr>
        <p:spPr>
          <a:xfrm>
            <a:off x="1294429" y="813939"/>
            <a:ext cx="9603142" cy="492443"/>
          </a:xfrm>
          <a:prstGeom prst="rect">
            <a:avLst/>
          </a:prstGeom>
          <a:noFill/>
        </p:spPr>
        <p:txBody>
          <a:bodyPr wrap="none" rtlCol="0">
            <a:spAutoFit/>
          </a:bodyPr>
          <a:lstStyle/>
          <a:p>
            <a:r>
              <a:rPr lang="en-GB" sz="2600" b="1">
                <a:solidFill>
                  <a:srgbClr val="00B0F0"/>
                </a:solidFill>
                <a:cs typeface="Calibri" panose="020F0502020204030204" pitchFamily="34" charset="0"/>
              </a:rPr>
              <a:t>Coloured light: extremely important in fireworks and </a:t>
            </a:r>
            <a:r>
              <a:rPr lang="en-GB" sz="2600" b="1" err="1">
                <a:solidFill>
                  <a:srgbClr val="00B0F0"/>
                </a:solidFill>
                <a:cs typeface="Calibri" panose="020F0502020204030204" pitchFamily="34" charset="0"/>
              </a:rPr>
              <a:t>signaling</a:t>
            </a:r>
            <a:r>
              <a:rPr lang="en-GB" sz="2600" b="1">
                <a:solidFill>
                  <a:srgbClr val="00B0F0"/>
                </a:solidFill>
                <a:cs typeface="Calibri" panose="020F0502020204030204" pitchFamily="34" charset="0"/>
              </a:rPr>
              <a:t> stars</a:t>
            </a:r>
          </a:p>
        </p:txBody>
      </p:sp>
      <p:sp>
        <p:nvSpPr>
          <p:cNvPr id="13" name="TextBox 12">
            <a:extLst>
              <a:ext uri="{FF2B5EF4-FFF2-40B4-BE49-F238E27FC236}">
                <a16:creationId xmlns:a16="http://schemas.microsoft.com/office/drawing/2014/main" id="{E774CEEF-7071-4BEA-8C4E-02939EFDAC31}"/>
              </a:ext>
            </a:extLst>
          </p:cNvPr>
          <p:cNvSpPr txBox="1"/>
          <p:nvPr/>
        </p:nvSpPr>
        <p:spPr>
          <a:xfrm>
            <a:off x="6571953" y="1436147"/>
            <a:ext cx="5620047" cy="3985706"/>
          </a:xfrm>
          <a:prstGeom prst="rect">
            <a:avLst/>
          </a:prstGeom>
          <a:noFill/>
        </p:spPr>
        <p:txBody>
          <a:bodyPr wrap="square" rtlCol="0">
            <a:spAutoFit/>
          </a:bodyPr>
          <a:lstStyle/>
          <a:p>
            <a:pPr marL="342900" indent="-342900">
              <a:spcBef>
                <a:spcPts val="1800"/>
              </a:spcBef>
              <a:buFont typeface="Arial" panose="020B0604020202020204" pitchFamily="34" charset="0"/>
              <a:buChar char="•"/>
            </a:pPr>
            <a:r>
              <a:rPr lang="en-GB" sz="2600">
                <a:cs typeface="Calibri" panose="020F0502020204030204" pitchFamily="34" charset="0"/>
              </a:rPr>
              <a:t>pyrotechnic composition burns at high temperatures</a:t>
            </a:r>
          </a:p>
          <a:p>
            <a:pPr marL="342900" indent="-342900">
              <a:spcBef>
                <a:spcPts val="1800"/>
              </a:spcBef>
              <a:buFont typeface="Arial" panose="020B0604020202020204" pitchFamily="34" charset="0"/>
              <a:buChar char="•"/>
            </a:pPr>
            <a:r>
              <a:rPr lang="en-GB" sz="2600">
                <a:cs typeface="Calibri" panose="020F0502020204030204" pitchFamily="34" charset="0"/>
              </a:rPr>
              <a:t>light in a broad range of wavelengths resulting in white light</a:t>
            </a:r>
          </a:p>
          <a:p>
            <a:pPr marL="342900" indent="-342900">
              <a:spcBef>
                <a:spcPts val="1800"/>
              </a:spcBef>
              <a:buFont typeface="Arial" panose="020B0604020202020204" pitchFamily="34" charset="0"/>
              <a:buChar char="•"/>
            </a:pPr>
            <a:r>
              <a:rPr lang="en-GB" sz="2600">
                <a:cs typeface="Calibri" panose="020F0502020204030204" pitchFamily="34" charset="0"/>
              </a:rPr>
              <a:t>intensity depends on the quantity of atoms and molecules that are excited</a:t>
            </a:r>
          </a:p>
          <a:p>
            <a:pPr marL="342900" indent="-342900">
              <a:spcBef>
                <a:spcPts val="1800"/>
              </a:spcBef>
              <a:buFont typeface="Arial" panose="020B0604020202020204" pitchFamily="34" charset="0"/>
              <a:buChar char="•"/>
            </a:pPr>
            <a:r>
              <a:rPr lang="en-GB" sz="2600">
                <a:cs typeface="Calibri" panose="020F0502020204030204" pitchFamily="34" charset="0"/>
              </a:rPr>
              <a:t>Mg, Al, </a:t>
            </a:r>
            <a:r>
              <a:rPr lang="en-GB" sz="2600" err="1">
                <a:cs typeface="Calibri" panose="020F0502020204030204" pitchFamily="34" charset="0"/>
              </a:rPr>
              <a:t>Ti</a:t>
            </a:r>
            <a:r>
              <a:rPr lang="en-GB" sz="2600">
                <a:cs typeface="Calibri" panose="020F0502020204030204" pitchFamily="34" charset="0"/>
              </a:rPr>
              <a:t>, Zr are added to increase the temperature</a:t>
            </a:r>
          </a:p>
        </p:txBody>
      </p:sp>
      <p:pic>
        <p:nvPicPr>
          <p:cNvPr id="2" name="Picture 1">
            <a:extLst>
              <a:ext uri="{FF2B5EF4-FFF2-40B4-BE49-F238E27FC236}">
                <a16:creationId xmlns:a16="http://schemas.microsoft.com/office/drawing/2014/main" id="{532AC73B-C5E5-4EDD-A110-4B13C3028408}"/>
              </a:ext>
            </a:extLst>
          </p:cNvPr>
          <p:cNvPicPr>
            <a:picLocks noChangeAspect="1"/>
          </p:cNvPicPr>
          <p:nvPr/>
        </p:nvPicPr>
        <p:blipFill>
          <a:blip r:embed="rId3"/>
          <a:stretch>
            <a:fillRect/>
          </a:stretch>
        </p:blipFill>
        <p:spPr>
          <a:xfrm>
            <a:off x="0" y="1462937"/>
            <a:ext cx="6430113" cy="3985706"/>
          </a:xfrm>
          <a:prstGeom prst="rect">
            <a:avLst/>
          </a:prstGeom>
        </p:spPr>
      </p:pic>
      <p:sp>
        <p:nvSpPr>
          <p:cNvPr id="12" name="Title 13">
            <a:extLst>
              <a:ext uri="{FF2B5EF4-FFF2-40B4-BE49-F238E27FC236}">
                <a16:creationId xmlns:a16="http://schemas.microsoft.com/office/drawing/2014/main" id="{F69385A1-40F0-4A49-A7AC-C4ACA047B591}"/>
              </a:ext>
            </a:extLst>
          </p:cNvPr>
          <p:cNvSpPr txBox="1">
            <a:spLocks/>
          </p:cNvSpPr>
          <p:nvPr/>
        </p:nvSpPr>
        <p:spPr>
          <a:xfrm>
            <a:off x="2351584" y="163815"/>
            <a:ext cx="7488832" cy="725027"/>
          </a:xfrm>
          <a:prstGeom prst="rect">
            <a:avLst/>
          </a:prstGeom>
        </p:spPr>
        <p:txBody>
          <a:bodyPr>
            <a:normAutofit/>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a:effectLst>
                  <a:outerShdw blurRad="38100" dist="38100" dir="2700000" algn="tl">
                    <a:srgbClr val="000000">
                      <a:alpha val="43137"/>
                    </a:srgbClr>
                  </a:outerShdw>
                </a:effectLst>
              </a:rPr>
              <a:t>LIGHT GENERATING Compositions</a:t>
            </a:r>
          </a:p>
        </p:txBody>
      </p:sp>
      <p:pic>
        <p:nvPicPr>
          <p:cNvPr id="4" name="Picture 3">
            <a:extLst>
              <a:ext uri="{FF2B5EF4-FFF2-40B4-BE49-F238E27FC236}">
                <a16:creationId xmlns:a16="http://schemas.microsoft.com/office/drawing/2014/main" id="{2F6DE6D4-0D43-4AD4-B987-B738178F631F}"/>
              </a:ext>
            </a:extLst>
          </p:cNvPr>
          <p:cNvPicPr>
            <a:picLocks noChangeAspect="1"/>
          </p:cNvPicPr>
          <p:nvPr/>
        </p:nvPicPr>
        <p:blipFill rotWithShape="1">
          <a:blip r:embed="rId4"/>
          <a:srcRect t="38458" b="7680"/>
          <a:stretch/>
        </p:blipFill>
        <p:spPr>
          <a:xfrm>
            <a:off x="1127448" y="5708173"/>
            <a:ext cx="3907875" cy="1008113"/>
          </a:xfrm>
          <a:prstGeom prst="rect">
            <a:avLst/>
          </a:prstGeom>
        </p:spPr>
      </p:pic>
    </p:spTree>
    <p:extLst>
      <p:ext uri="{BB962C8B-B14F-4D97-AF65-F5344CB8AC3E}">
        <p14:creationId xmlns:p14="http://schemas.microsoft.com/office/powerpoint/2010/main" val="694222969"/>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Droplet</Template>
  <TotalTime>0</TotalTime>
  <Words>4969</Words>
  <Application>Microsoft Office PowerPoint</Application>
  <PresentationFormat>Widescreen</PresentationFormat>
  <Paragraphs>628</Paragraphs>
  <Slides>32</Slides>
  <Notes>30</Notes>
  <HiddenSlides>3</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32</vt:i4>
      </vt:variant>
    </vt:vector>
  </HeadingPairs>
  <TitlesOfParts>
    <vt:vector size="45" baseType="lpstr">
      <vt:lpstr>.HelveticaNeueDeskInterface-Regular</vt:lpstr>
      <vt:lpstr>Google Sans</vt:lpstr>
      <vt:lpstr>Inter</vt:lpstr>
      <vt:lpstr>KaTeX_Main</vt:lpstr>
      <vt:lpstr>KaTeX_Math</vt:lpstr>
      <vt:lpstr>Söhne</vt:lpstr>
      <vt:lpstr>Arial</vt:lpstr>
      <vt:lpstr>Calibri</vt:lpstr>
      <vt:lpstr>Open Sans</vt:lpstr>
      <vt:lpstr>Source Sans Pro</vt:lpstr>
      <vt:lpstr>Tahoma</vt:lpstr>
      <vt:lpstr>Tw Cen MT</vt:lpstr>
      <vt:lpstr>Droplet</vt:lpstr>
      <vt:lpstr>ATOMIC STRUCTURE</vt:lpstr>
      <vt:lpstr>Objectives</vt:lpstr>
      <vt:lpstr>Light – electromagnetic radiation</vt:lpstr>
      <vt:lpstr>Light – electromagnetic radiation</vt:lpstr>
      <vt:lpstr>Electromagnetic spectrum</vt:lpstr>
      <vt:lpstr>Energy of light</vt:lpstr>
      <vt:lpstr>Black body radiation</vt:lpstr>
      <vt:lpstr>PowerPoint Presentation</vt:lpstr>
      <vt:lpstr>PowerPoint Presentation</vt:lpstr>
      <vt:lpstr>PowerPoint Presentation</vt:lpstr>
      <vt:lpstr>PowerPoint Presentation</vt:lpstr>
      <vt:lpstr>PowerPoint Presentation</vt:lpstr>
      <vt:lpstr>PowerPoint Presentation</vt:lpstr>
      <vt:lpstr>All other atoms</vt:lpstr>
      <vt:lpstr>PowerPoint Presentation</vt:lpstr>
      <vt:lpstr>Periodic table: blocks</vt:lpstr>
      <vt:lpstr>Periodic table: blocks</vt:lpstr>
      <vt:lpstr>Electron configuration</vt:lpstr>
      <vt:lpstr>orbitals</vt:lpstr>
      <vt:lpstr>Electron configuration – row 1 and 2</vt:lpstr>
      <vt:lpstr>Third row and shorthand configuration</vt:lpstr>
      <vt:lpstr>Theoretical electron configuration</vt:lpstr>
      <vt:lpstr>Actual electron configuration</vt:lpstr>
      <vt:lpstr>PowerPoint Presentation</vt:lpstr>
      <vt:lpstr>PowerPoint Presentation</vt:lpstr>
      <vt:lpstr>PowerPoint Presentation</vt:lpstr>
      <vt:lpstr>PowerPoint Presentation</vt:lpstr>
      <vt:lpstr>PowerPoint Presentation</vt:lpstr>
      <vt:lpstr>Periodic properties: atomic radii </vt:lpstr>
      <vt:lpstr>Periodic properties: ionisation energy (IE)</vt:lpstr>
      <vt:lpstr>PowerPoint Presentation</vt:lpstr>
      <vt:lpstr>PowerPoint Presentation</vt:lpstr>
    </vt:vector>
  </TitlesOfParts>
  <Company>Toshiba</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Diapositiva 1</dc:title>
  <dc:creator>Mariajose</dc:creator>
  <cp:lastModifiedBy>Ewa Kazimierska</cp:lastModifiedBy>
  <cp:revision>4</cp:revision>
  <cp:lastPrinted>2024-02-15T12:44:43Z</cp:lastPrinted>
  <dcterms:created xsi:type="dcterms:W3CDTF">2010-05-23T14:28:12Z</dcterms:created>
  <dcterms:modified xsi:type="dcterms:W3CDTF">2024-06-03T12:36:38Z</dcterms:modified>
</cp:coreProperties>
</file>