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F207E5-6A17-4A87-A621-04A831A44413}" v="708" dt="2025-12-03T14:00:55.3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 Purdue (2403733)" userId="S::2403733@student.uwtsd.ac.uk::58a34211-55a1-4f85-b748-5ebf97073f01" providerId="AD" clId="Web-{CB0900B8-8D1E-8566-FE68-0583E842E85B}"/>
    <pc:docChg chg="addSld modSld">
      <pc:chgData name="Rob Purdue (2403733)" userId="S::2403733@student.uwtsd.ac.uk::58a34211-55a1-4f85-b748-5ebf97073f01" providerId="AD" clId="Web-{CB0900B8-8D1E-8566-FE68-0583E842E85B}" dt="2025-11-19T15:55:32.558" v="906" actId="20577"/>
      <pc:docMkLst>
        <pc:docMk/>
      </pc:docMkLst>
      <pc:sldChg chg="modSp">
        <pc:chgData name="Rob Purdue (2403733)" userId="S::2403733@student.uwtsd.ac.uk::58a34211-55a1-4f85-b748-5ebf97073f01" providerId="AD" clId="Web-{CB0900B8-8D1E-8566-FE68-0583E842E85B}" dt="2025-11-19T11:48:36.302" v="182" actId="20577"/>
        <pc:sldMkLst>
          <pc:docMk/>
          <pc:sldMk cId="45535882" sldId="257"/>
        </pc:sldMkLst>
        <pc:spChg chg="mod">
          <ac:chgData name="Rob Purdue (2403733)" userId="S::2403733@student.uwtsd.ac.uk::58a34211-55a1-4f85-b748-5ebf97073f01" providerId="AD" clId="Web-{CB0900B8-8D1E-8566-FE68-0583E842E85B}" dt="2025-11-19T11:48:36.302" v="182" actId="20577"/>
          <ac:spMkLst>
            <pc:docMk/>
            <pc:sldMk cId="45535882" sldId="257"/>
            <ac:spMk id="3" creationId="{2BC5D761-7DBB-C276-635C-71CDF505B79F}"/>
          </ac:spMkLst>
        </pc:spChg>
      </pc:sldChg>
      <pc:sldChg chg="modSp">
        <pc:chgData name="Rob Purdue (2403733)" userId="S::2403733@student.uwtsd.ac.uk::58a34211-55a1-4f85-b748-5ebf97073f01" providerId="AD" clId="Web-{CB0900B8-8D1E-8566-FE68-0583E842E85B}" dt="2025-11-19T13:49:57.411" v="477" actId="20577"/>
        <pc:sldMkLst>
          <pc:docMk/>
          <pc:sldMk cId="2331895613" sldId="258"/>
        </pc:sldMkLst>
        <pc:spChg chg="mod">
          <ac:chgData name="Rob Purdue (2403733)" userId="S::2403733@student.uwtsd.ac.uk::58a34211-55a1-4f85-b748-5ebf97073f01" providerId="AD" clId="Web-{CB0900B8-8D1E-8566-FE68-0583E842E85B}" dt="2025-11-19T13:49:57.411" v="477" actId="20577"/>
          <ac:spMkLst>
            <pc:docMk/>
            <pc:sldMk cId="2331895613" sldId="258"/>
            <ac:spMk id="3" creationId="{FE300931-8917-A092-C98E-5F39043213D1}"/>
          </ac:spMkLst>
        </pc:spChg>
      </pc:sldChg>
      <pc:sldChg chg="addSp modSp">
        <pc:chgData name="Rob Purdue (2403733)" userId="S::2403733@student.uwtsd.ac.uk::58a34211-55a1-4f85-b748-5ebf97073f01" providerId="AD" clId="Web-{CB0900B8-8D1E-8566-FE68-0583E842E85B}" dt="2025-11-19T15:30:34.401" v="660" actId="20577"/>
        <pc:sldMkLst>
          <pc:docMk/>
          <pc:sldMk cId="2444856530" sldId="259"/>
        </pc:sldMkLst>
        <pc:spChg chg="mod">
          <ac:chgData name="Rob Purdue (2403733)" userId="S::2403733@student.uwtsd.ac.uk::58a34211-55a1-4f85-b748-5ebf97073f01" providerId="AD" clId="Web-{CB0900B8-8D1E-8566-FE68-0583E842E85B}" dt="2025-11-19T15:30:34.401" v="660" actId="20577"/>
          <ac:spMkLst>
            <pc:docMk/>
            <pc:sldMk cId="2444856530" sldId="259"/>
            <ac:spMk id="2" creationId="{3D2C12EF-D6F3-8B74-7BE3-753D77ECDB13}"/>
          </ac:spMkLst>
        </pc:spChg>
        <pc:spChg chg="mod">
          <ac:chgData name="Rob Purdue (2403733)" userId="S::2403733@student.uwtsd.ac.uk::58a34211-55a1-4f85-b748-5ebf97073f01" providerId="AD" clId="Web-{CB0900B8-8D1E-8566-FE68-0583E842E85B}" dt="2025-11-19T11:52:35.222" v="222" actId="20577"/>
          <ac:spMkLst>
            <pc:docMk/>
            <pc:sldMk cId="2444856530" sldId="259"/>
            <ac:spMk id="3" creationId="{E813D789-3CBD-807F-D770-A5AC0110F9C8}"/>
          </ac:spMkLst>
        </pc:spChg>
        <pc:spChg chg="add mod">
          <ac:chgData name="Rob Purdue (2403733)" userId="S::2403733@student.uwtsd.ac.uk::58a34211-55a1-4f85-b748-5ebf97073f01" providerId="AD" clId="Web-{CB0900B8-8D1E-8566-FE68-0583E842E85B}" dt="2025-11-19T15:17:46.532" v="642" actId="20577"/>
          <ac:spMkLst>
            <pc:docMk/>
            <pc:sldMk cId="2444856530" sldId="259"/>
            <ac:spMk id="4" creationId="{CEFA7879-69C3-5FE3-DE20-D7E09D1053A9}"/>
          </ac:spMkLst>
        </pc:spChg>
      </pc:sldChg>
      <pc:sldChg chg="modSp new">
        <pc:chgData name="Rob Purdue (2403733)" userId="S::2403733@student.uwtsd.ac.uk::58a34211-55a1-4f85-b748-5ebf97073f01" providerId="AD" clId="Web-{CB0900B8-8D1E-8566-FE68-0583E842E85B}" dt="2025-11-19T15:55:32.558" v="906" actId="20577"/>
        <pc:sldMkLst>
          <pc:docMk/>
          <pc:sldMk cId="3829705344" sldId="260"/>
        </pc:sldMkLst>
        <pc:spChg chg="mod">
          <ac:chgData name="Rob Purdue (2403733)" userId="S::2403733@student.uwtsd.ac.uk::58a34211-55a1-4f85-b748-5ebf97073f01" providerId="AD" clId="Web-{CB0900B8-8D1E-8566-FE68-0583E842E85B}" dt="2025-11-19T15:32:56.469" v="677" actId="20577"/>
          <ac:spMkLst>
            <pc:docMk/>
            <pc:sldMk cId="3829705344" sldId="260"/>
            <ac:spMk id="2" creationId="{0F85B660-EC26-3D9C-AFBC-FC06E6BBD255}"/>
          </ac:spMkLst>
        </pc:spChg>
        <pc:spChg chg="mod">
          <ac:chgData name="Rob Purdue (2403733)" userId="S::2403733@student.uwtsd.ac.uk::58a34211-55a1-4f85-b748-5ebf97073f01" providerId="AD" clId="Web-{CB0900B8-8D1E-8566-FE68-0583E842E85B}" dt="2025-11-19T15:55:32.558" v="906" actId="20577"/>
          <ac:spMkLst>
            <pc:docMk/>
            <pc:sldMk cId="3829705344" sldId="260"/>
            <ac:spMk id="3" creationId="{3813B527-CE95-68E1-C970-265D60A72BD9}"/>
          </ac:spMkLst>
        </pc:spChg>
      </pc:sldChg>
    </pc:docChg>
  </pc:docChgLst>
  <pc:docChgLst>
    <pc:chgData name="Rob Purdue (2403733)" userId="S::2403733@student.uwtsd.ac.uk::58a34211-55a1-4f85-b748-5ebf97073f01" providerId="AD" clId="Web-{BCF34631-F892-7E38-865E-A2599AC275A8}"/>
    <pc:docChg chg="modSld">
      <pc:chgData name="Rob Purdue (2403733)" userId="S::2403733@student.uwtsd.ac.uk::58a34211-55a1-4f85-b748-5ebf97073f01" providerId="AD" clId="Web-{BCF34631-F892-7E38-865E-A2599AC275A8}" dt="2025-11-07T14:10:37.382" v="62" actId="20577"/>
      <pc:docMkLst>
        <pc:docMk/>
      </pc:docMkLst>
      <pc:sldChg chg="modSp">
        <pc:chgData name="Rob Purdue (2403733)" userId="S::2403733@student.uwtsd.ac.uk::58a34211-55a1-4f85-b748-5ebf97073f01" providerId="AD" clId="Web-{BCF34631-F892-7E38-865E-A2599AC275A8}" dt="2025-11-07T14:10:37.382" v="62" actId="20577"/>
        <pc:sldMkLst>
          <pc:docMk/>
          <pc:sldMk cId="2331895613" sldId="258"/>
        </pc:sldMkLst>
        <pc:spChg chg="mod">
          <ac:chgData name="Rob Purdue (2403733)" userId="S::2403733@student.uwtsd.ac.uk::58a34211-55a1-4f85-b748-5ebf97073f01" providerId="AD" clId="Web-{BCF34631-F892-7E38-865E-A2599AC275A8}" dt="2025-11-07T14:10:37.382" v="62" actId="20577"/>
          <ac:spMkLst>
            <pc:docMk/>
            <pc:sldMk cId="2331895613" sldId="258"/>
            <ac:spMk id="3" creationId="{FE300931-8917-A092-C98E-5F39043213D1}"/>
          </ac:spMkLst>
        </pc:spChg>
      </pc:sldChg>
    </pc:docChg>
  </pc:docChgLst>
  <pc:docChgLst>
    <pc:chgData name="Rob Purdue (2403733)" userId="S::2403733@student.uwtsd.ac.uk::58a34211-55a1-4f85-b748-5ebf97073f01" providerId="AD" clId="Web-{A6298D23-4A3E-79C5-E1D3-7C03E261F72D}"/>
    <pc:docChg chg="addSld modSld">
      <pc:chgData name="Rob Purdue (2403733)" userId="S::2403733@student.uwtsd.ac.uk::58a34211-55a1-4f85-b748-5ebf97073f01" providerId="AD" clId="Web-{A6298D23-4A3E-79C5-E1D3-7C03E261F72D}" dt="2025-11-06T12:29:42.408" v="45"/>
      <pc:docMkLst>
        <pc:docMk/>
      </pc:docMkLst>
      <pc:sldChg chg="modSp">
        <pc:chgData name="Rob Purdue (2403733)" userId="S::2403733@student.uwtsd.ac.uk::58a34211-55a1-4f85-b748-5ebf97073f01" providerId="AD" clId="Web-{A6298D23-4A3E-79C5-E1D3-7C03E261F72D}" dt="2025-11-06T12:29:36.127" v="43" actId="20577"/>
        <pc:sldMkLst>
          <pc:docMk/>
          <pc:sldMk cId="109857222" sldId="256"/>
        </pc:sldMkLst>
        <pc:spChg chg="mod">
          <ac:chgData name="Rob Purdue (2403733)" userId="S::2403733@student.uwtsd.ac.uk::58a34211-55a1-4f85-b748-5ebf97073f01" providerId="AD" clId="Web-{A6298D23-4A3E-79C5-E1D3-7C03E261F72D}" dt="2025-11-06T12:27:41.970" v="9" actId="20577"/>
          <ac:spMkLst>
            <pc:docMk/>
            <pc:sldMk cId="109857222" sldId="256"/>
            <ac:spMk id="2" creationId="{00000000-0000-0000-0000-000000000000}"/>
          </ac:spMkLst>
        </pc:spChg>
        <pc:spChg chg="mod">
          <ac:chgData name="Rob Purdue (2403733)" userId="S::2403733@student.uwtsd.ac.uk::58a34211-55a1-4f85-b748-5ebf97073f01" providerId="AD" clId="Web-{A6298D23-4A3E-79C5-E1D3-7C03E261F72D}" dt="2025-11-06T12:29:36.127" v="43" actId="20577"/>
          <ac:spMkLst>
            <pc:docMk/>
            <pc:sldMk cId="109857222" sldId="256"/>
            <ac:spMk id="3" creationId="{00000000-0000-0000-0000-000000000000}"/>
          </ac:spMkLst>
        </pc:spChg>
      </pc:sldChg>
      <pc:sldChg chg="delSp new">
        <pc:chgData name="Rob Purdue (2403733)" userId="S::2403733@student.uwtsd.ac.uk::58a34211-55a1-4f85-b748-5ebf97073f01" providerId="AD" clId="Web-{A6298D23-4A3E-79C5-E1D3-7C03E261F72D}" dt="2025-11-06T12:29:42.408" v="45"/>
        <pc:sldMkLst>
          <pc:docMk/>
          <pc:sldMk cId="45535882" sldId="257"/>
        </pc:sldMkLst>
      </pc:sldChg>
    </pc:docChg>
  </pc:docChgLst>
  <pc:docChgLst>
    <pc:chgData name="Rob Purdue (2403733)" userId="S::2403733@student.uwtsd.ac.uk::58a34211-55a1-4f85-b748-5ebf97073f01" providerId="AD" clId="Web-{A28D5B51-42E7-614F-D539-8CB074C044E0}"/>
    <pc:docChg chg="addSld modSld">
      <pc:chgData name="Rob Purdue (2403733)" userId="S::2403733@student.uwtsd.ac.uk::58a34211-55a1-4f85-b748-5ebf97073f01" providerId="AD" clId="Web-{A28D5B51-42E7-614F-D539-8CB074C044E0}" dt="2025-11-07T13:56:19.651" v="107" actId="20577"/>
      <pc:docMkLst>
        <pc:docMk/>
      </pc:docMkLst>
      <pc:sldChg chg="addSp modSp">
        <pc:chgData name="Rob Purdue (2403733)" userId="S::2403733@student.uwtsd.ac.uk::58a34211-55a1-4f85-b748-5ebf97073f01" providerId="AD" clId="Web-{A28D5B51-42E7-614F-D539-8CB074C044E0}" dt="2025-11-07T11:39:29.138" v="14" actId="20577"/>
        <pc:sldMkLst>
          <pc:docMk/>
          <pc:sldMk cId="45535882" sldId="257"/>
        </pc:sldMkLst>
        <pc:spChg chg="add mod">
          <ac:chgData name="Rob Purdue (2403733)" userId="S::2403733@student.uwtsd.ac.uk::58a34211-55a1-4f85-b748-5ebf97073f01" providerId="AD" clId="Web-{A28D5B51-42E7-614F-D539-8CB074C044E0}" dt="2025-11-07T11:19:08.738" v="12" actId="20577"/>
          <ac:spMkLst>
            <pc:docMk/>
            <pc:sldMk cId="45535882" sldId="257"/>
            <ac:spMk id="2" creationId="{5EE770CD-FB1C-7257-E008-A27E72DD7267}"/>
          </ac:spMkLst>
        </pc:spChg>
        <pc:spChg chg="mod">
          <ac:chgData name="Rob Purdue (2403733)" userId="S::2403733@student.uwtsd.ac.uk::58a34211-55a1-4f85-b748-5ebf97073f01" providerId="AD" clId="Web-{A28D5B51-42E7-614F-D539-8CB074C044E0}" dt="2025-11-07T11:39:29.138" v="14" actId="20577"/>
          <ac:spMkLst>
            <pc:docMk/>
            <pc:sldMk cId="45535882" sldId="257"/>
            <ac:spMk id="3" creationId="{2BC5D761-7DBB-C276-635C-71CDF505B79F}"/>
          </ac:spMkLst>
        </pc:spChg>
      </pc:sldChg>
      <pc:sldChg chg="modSp new">
        <pc:chgData name="Rob Purdue (2403733)" userId="S::2403733@student.uwtsd.ac.uk::58a34211-55a1-4f85-b748-5ebf97073f01" providerId="AD" clId="Web-{A28D5B51-42E7-614F-D539-8CB074C044E0}" dt="2025-11-07T13:56:19.651" v="107" actId="20577"/>
        <pc:sldMkLst>
          <pc:docMk/>
          <pc:sldMk cId="2331895613" sldId="258"/>
        </pc:sldMkLst>
        <pc:spChg chg="mod">
          <ac:chgData name="Rob Purdue (2403733)" userId="S::2403733@student.uwtsd.ac.uk::58a34211-55a1-4f85-b748-5ebf97073f01" providerId="AD" clId="Web-{A28D5B51-42E7-614F-D539-8CB074C044E0}" dt="2025-11-07T12:04:44.921" v="22" actId="20577"/>
          <ac:spMkLst>
            <pc:docMk/>
            <pc:sldMk cId="2331895613" sldId="258"/>
            <ac:spMk id="2" creationId="{EEDB4D6A-265D-538C-D436-FB9A43836E0C}"/>
          </ac:spMkLst>
        </pc:spChg>
        <pc:spChg chg="mod">
          <ac:chgData name="Rob Purdue (2403733)" userId="S::2403733@student.uwtsd.ac.uk::58a34211-55a1-4f85-b748-5ebf97073f01" providerId="AD" clId="Web-{A28D5B51-42E7-614F-D539-8CB074C044E0}" dt="2025-11-07T13:56:19.651" v="107" actId="20577"/>
          <ac:spMkLst>
            <pc:docMk/>
            <pc:sldMk cId="2331895613" sldId="258"/>
            <ac:spMk id="3" creationId="{FE300931-8917-A092-C98E-5F39043213D1}"/>
          </ac:spMkLst>
        </pc:spChg>
      </pc:sldChg>
      <pc:sldChg chg="new">
        <pc:chgData name="Rob Purdue (2403733)" userId="S::2403733@student.uwtsd.ac.uk::58a34211-55a1-4f85-b748-5ebf97073f01" providerId="AD" clId="Web-{A28D5B51-42E7-614F-D539-8CB074C044E0}" dt="2025-11-07T11:56:27.670" v="16"/>
        <pc:sldMkLst>
          <pc:docMk/>
          <pc:sldMk cId="2444856530" sldId="259"/>
        </pc:sldMkLst>
      </pc:sldChg>
    </pc:docChg>
  </pc:docChgLst>
  <pc:docChgLst>
    <pc:chgData name="Rob Purdue (2403733)" userId="58a34211-55a1-4f85-b748-5ebf97073f01" providerId="ADAL" clId="{00C2FB2E-607A-49E2-B3ED-0F7B2FA75F5E}"/>
    <pc:docChg chg="undo custSel modSld sldOrd">
      <pc:chgData name="Rob Purdue (2403733)" userId="58a34211-55a1-4f85-b748-5ebf97073f01" providerId="ADAL" clId="{00C2FB2E-607A-49E2-B3ED-0F7B2FA75F5E}" dt="2025-12-03T14:00:55.390" v="5229"/>
      <pc:docMkLst>
        <pc:docMk/>
      </pc:docMkLst>
      <pc:sldChg chg="addSp delSp modSp mod modTransition modAnim">
        <pc:chgData name="Rob Purdue (2403733)" userId="58a34211-55a1-4f85-b748-5ebf97073f01" providerId="ADAL" clId="{00C2FB2E-607A-49E2-B3ED-0F7B2FA75F5E}" dt="2025-12-03T14:00:55.390" v="5229"/>
        <pc:sldMkLst>
          <pc:docMk/>
          <pc:sldMk cId="109857222" sldId="256"/>
        </pc:sldMkLst>
        <pc:picChg chg="add del mod">
          <ac:chgData name="Rob Purdue (2403733)" userId="58a34211-55a1-4f85-b748-5ebf97073f01" providerId="ADAL" clId="{00C2FB2E-607A-49E2-B3ED-0F7B2FA75F5E}" dt="2025-12-03T11:24:03.086" v="2"/>
          <ac:picMkLst>
            <pc:docMk/>
            <pc:sldMk cId="109857222" sldId="256"/>
            <ac:picMk id="8" creationId="{DA3FABAA-DAB6-DC8E-DEC7-2865E5E5DDC0}"/>
          </ac:picMkLst>
        </pc:picChg>
        <pc:picChg chg="add del mod ord">
          <ac:chgData name="Rob Purdue (2403733)" userId="58a34211-55a1-4f85-b748-5ebf97073f01" providerId="ADAL" clId="{00C2FB2E-607A-49E2-B3ED-0F7B2FA75F5E}" dt="2025-12-03T11:24:24.139" v="3"/>
          <ac:picMkLst>
            <pc:docMk/>
            <pc:sldMk cId="109857222" sldId="256"/>
            <ac:picMk id="11" creationId="{1A6C94B4-1CBA-BE30-725D-D19513CAD955}"/>
          </ac:picMkLst>
        </pc:picChg>
        <pc:picChg chg="add del mod">
          <ac:chgData name="Rob Purdue (2403733)" userId="58a34211-55a1-4f85-b748-5ebf97073f01" providerId="ADAL" clId="{00C2FB2E-607A-49E2-B3ED-0F7B2FA75F5E}" dt="2025-12-03T14:00:43.812" v="5228"/>
          <ac:picMkLst>
            <pc:docMk/>
            <pc:sldMk cId="109857222" sldId="256"/>
            <ac:picMk id="12" creationId="{7FDB4FE4-6AAD-6A48-C653-DB5096464444}"/>
          </ac:picMkLst>
        </pc:picChg>
        <pc:picChg chg="add del mod ord">
          <ac:chgData name="Rob Purdue (2403733)" userId="58a34211-55a1-4f85-b748-5ebf97073f01" providerId="ADAL" clId="{00C2FB2E-607A-49E2-B3ED-0F7B2FA75F5E}" dt="2025-12-03T14:00:55.390" v="5229"/>
          <ac:picMkLst>
            <pc:docMk/>
            <pc:sldMk cId="109857222" sldId="256"/>
            <ac:picMk id="17" creationId="{B83892D6-5F2D-8386-E2FA-F75F66BE0CA9}"/>
          </ac:picMkLst>
        </pc:picChg>
        <pc:picChg chg="add mod">
          <ac:chgData name="Rob Purdue (2403733)" userId="58a34211-55a1-4f85-b748-5ebf97073f01" providerId="ADAL" clId="{00C2FB2E-607A-49E2-B3ED-0F7B2FA75F5E}" dt="2025-12-03T14:00:55.390" v="5229"/>
          <ac:picMkLst>
            <pc:docMk/>
            <pc:sldMk cId="109857222" sldId="256"/>
            <ac:picMk id="18" creationId="{C5C87F2A-F441-E2F5-D869-34C2C8415C84}"/>
          </ac:picMkLst>
        </pc:picChg>
      </pc:sldChg>
      <pc:sldChg chg="addSp delSp modSp mod ord modTransition modAnim">
        <pc:chgData name="Rob Purdue (2403733)" userId="58a34211-55a1-4f85-b748-5ebf97073f01" providerId="ADAL" clId="{00C2FB2E-607A-49E2-B3ED-0F7B2FA75F5E}" dt="2025-12-03T12:17:03.082" v="2790"/>
        <pc:sldMkLst>
          <pc:docMk/>
          <pc:sldMk cId="45535882" sldId="257"/>
        </pc:sldMkLst>
        <pc:spChg chg="mod">
          <ac:chgData name="Rob Purdue (2403733)" userId="58a34211-55a1-4f85-b748-5ebf97073f01" providerId="ADAL" clId="{00C2FB2E-607A-49E2-B3ED-0F7B2FA75F5E}" dt="2025-12-03T11:25:30.041" v="5" actId="20577"/>
          <ac:spMkLst>
            <pc:docMk/>
            <pc:sldMk cId="45535882" sldId="257"/>
            <ac:spMk id="3" creationId="{2BC5D761-7DBB-C276-635C-71CDF505B79F}"/>
          </ac:spMkLst>
        </pc:spChg>
        <pc:picChg chg="add del mod">
          <ac:chgData name="Rob Purdue (2403733)" userId="58a34211-55a1-4f85-b748-5ebf97073f01" providerId="ADAL" clId="{00C2FB2E-607A-49E2-B3ED-0F7B2FA75F5E}" dt="2025-12-03T11:25:39.806" v="7"/>
          <ac:picMkLst>
            <pc:docMk/>
            <pc:sldMk cId="45535882" sldId="257"/>
            <ac:picMk id="7" creationId="{29EB0FF1-EFCC-5640-4EB5-0355499E0391}"/>
          </ac:picMkLst>
        </pc:picChg>
        <pc:picChg chg="add del mod ord">
          <ac:chgData name="Rob Purdue (2403733)" userId="58a34211-55a1-4f85-b748-5ebf97073f01" providerId="ADAL" clId="{00C2FB2E-607A-49E2-B3ED-0F7B2FA75F5E}" dt="2025-12-03T11:26:12.569" v="8"/>
          <ac:picMkLst>
            <pc:docMk/>
            <pc:sldMk cId="45535882" sldId="257"/>
            <ac:picMk id="11" creationId="{80F0FEA5-6FBA-8A96-8614-D771A6589396}"/>
          </ac:picMkLst>
        </pc:picChg>
        <pc:picChg chg="add mod">
          <ac:chgData name="Rob Purdue (2403733)" userId="58a34211-55a1-4f85-b748-5ebf97073f01" providerId="ADAL" clId="{00C2FB2E-607A-49E2-B3ED-0F7B2FA75F5E}" dt="2025-12-03T11:26:12.569" v="8"/>
          <ac:picMkLst>
            <pc:docMk/>
            <pc:sldMk cId="45535882" sldId="257"/>
            <ac:picMk id="12" creationId="{D2130785-294C-48AE-11AC-7D070D1D20B6}"/>
          </ac:picMkLst>
        </pc:picChg>
      </pc:sldChg>
      <pc:sldChg chg="addSp delSp modSp mod modTransition delAnim modAnim">
        <pc:chgData name="Rob Purdue (2403733)" userId="58a34211-55a1-4f85-b748-5ebf97073f01" providerId="ADAL" clId="{00C2FB2E-607A-49E2-B3ED-0F7B2FA75F5E}" dt="2025-12-03T14:00:24.300" v="5226"/>
        <pc:sldMkLst>
          <pc:docMk/>
          <pc:sldMk cId="2331895613" sldId="258"/>
        </pc:sldMkLst>
        <pc:spChg chg="mod">
          <ac:chgData name="Rob Purdue (2403733)" userId="58a34211-55a1-4f85-b748-5ebf97073f01" providerId="ADAL" clId="{00C2FB2E-607A-49E2-B3ED-0F7B2FA75F5E}" dt="2025-12-03T13:53:38.236" v="5223" actId="20577"/>
          <ac:spMkLst>
            <pc:docMk/>
            <pc:sldMk cId="2331895613" sldId="258"/>
            <ac:spMk id="3" creationId="{FE300931-8917-A092-C98E-5F39043213D1}"/>
          </ac:spMkLst>
        </pc:spChg>
        <pc:picChg chg="add del mod">
          <ac:chgData name="Rob Purdue (2403733)" userId="58a34211-55a1-4f85-b748-5ebf97073f01" providerId="ADAL" clId="{00C2FB2E-607A-49E2-B3ED-0F7B2FA75F5E}" dt="2025-12-03T12:09:40.047" v="2058" actId="478"/>
          <ac:picMkLst>
            <pc:docMk/>
            <pc:sldMk cId="2331895613" sldId="258"/>
            <ac:picMk id="7" creationId="{32375501-22EE-24AE-4F0A-4A579577229C}"/>
          </ac:picMkLst>
        </pc:picChg>
        <pc:picChg chg="add del mod">
          <ac:chgData name="Rob Purdue (2403733)" userId="58a34211-55a1-4f85-b748-5ebf97073f01" providerId="ADAL" clId="{00C2FB2E-607A-49E2-B3ED-0F7B2FA75F5E}" dt="2025-12-03T12:19:10.755" v="2793"/>
          <ac:picMkLst>
            <pc:docMk/>
            <pc:sldMk cId="2331895613" sldId="258"/>
            <ac:picMk id="11" creationId="{CB9F2857-7A6F-3FDD-31EC-8525B135C07D}"/>
          </ac:picMkLst>
        </pc:picChg>
        <pc:picChg chg="add del mod">
          <ac:chgData name="Rob Purdue (2403733)" userId="58a34211-55a1-4f85-b748-5ebf97073f01" providerId="ADAL" clId="{00C2FB2E-607A-49E2-B3ED-0F7B2FA75F5E}" dt="2025-12-03T12:28:17.032" v="3211"/>
          <ac:picMkLst>
            <pc:docMk/>
            <pc:sldMk cId="2331895613" sldId="258"/>
            <ac:picMk id="12" creationId="{C6A8B9F9-FC9B-212A-CA5C-DDC1EDCF85B0}"/>
          </ac:picMkLst>
        </pc:picChg>
        <pc:picChg chg="add del mod ord">
          <ac:chgData name="Rob Purdue (2403733)" userId="58a34211-55a1-4f85-b748-5ebf97073f01" providerId="ADAL" clId="{00C2FB2E-607A-49E2-B3ED-0F7B2FA75F5E}" dt="2025-12-03T12:29:51.870" v="3212"/>
          <ac:picMkLst>
            <pc:docMk/>
            <pc:sldMk cId="2331895613" sldId="258"/>
            <ac:picMk id="17" creationId="{4FFFA90F-6E51-453D-3EA9-90744F16B0B7}"/>
          </ac:picMkLst>
        </pc:picChg>
        <pc:picChg chg="add del mod">
          <ac:chgData name="Rob Purdue (2403733)" userId="58a34211-55a1-4f85-b748-5ebf97073f01" providerId="ADAL" clId="{00C2FB2E-607A-49E2-B3ED-0F7B2FA75F5E}" dt="2025-12-03T12:36:31.778" v="4078"/>
          <ac:picMkLst>
            <pc:docMk/>
            <pc:sldMk cId="2331895613" sldId="258"/>
            <ac:picMk id="18" creationId="{A6676DF1-3488-B57E-A71A-4979D282AB12}"/>
          </ac:picMkLst>
        </pc:picChg>
        <pc:picChg chg="add del mod ord">
          <ac:chgData name="Rob Purdue (2403733)" userId="58a34211-55a1-4f85-b748-5ebf97073f01" providerId="ADAL" clId="{00C2FB2E-607A-49E2-B3ED-0F7B2FA75F5E}" dt="2025-12-03T12:37:48.464" v="4079"/>
          <ac:picMkLst>
            <pc:docMk/>
            <pc:sldMk cId="2331895613" sldId="258"/>
            <ac:picMk id="23" creationId="{C398F483-DF28-3F73-1547-9433F9202207}"/>
          </ac:picMkLst>
        </pc:picChg>
        <pc:picChg chg="add del mod">
          <ac:chgData name="Rob Purdue (2403733)" userId="58a34211-55a1-4f85-b748-5ebf97073f01" providerId="ADAL" clId="{00C2FB2E-607A-49E2-B3ED-0F7B2FA75F5E}" dt="2025-12-03T12:37:51.124" v="4081"/>
          <ac:picMkLst>
            <pc:docMk/>
            <pc:sldMk cId="2331895613" sldId="258"/>
            <ac:picMk id="24" creationId="{CB391018-31F0-DAE0-9533-3773818794C0}"/>
          </ac:picMkLst>
        </pc:picChg>
        <pc:picChg chg="add del mod ord">
          <ac:chgData name="Rob Purdue (2403733)" userId="58a34211-55a1-4f85-b748-5ebf97073f01" providerId="ADAL" clId="{00C2FB2E-607A-49E2-B3ED-0F7B2FA75F5E}" dt="2025-12-03T12:40:59.999" v="4082"/>
          <ac:picMkLst>
            <pc:docMk/>
            <pc:sldMk cId="2331895613" sldId="258"/>
            <ac:picMk id="26" creationId="{64AA987A-31FB-BA47-E2C6-16BC0F7E0DD5}"/>
          </ac:picMkLst>
        </pc:picChg>
        <pc:picChg chg="add del mod">
          <ac:chgData name="Rob Purdue (2403733)" userId="58a34211-55a1-4f85-b748-5ebf97073f01" providerId="ADAL" clId="{00C2FB2E-607A-49E2-B3ED-0F7B2FA75F5E}" dt="2025-12-03T12:41:34.881" v="4087"/>
          <ac:picMkLst>
            <pc:docMk/>
            <pc:sldMk cId="2331895613" sldId="258"/>
            <ac:picMk id="27" creationId="{7C2E601A-0230-E475-5D33-D76DE5418F1A}"/>
          </ac:picMkLst>
        </pc:picChg>
        <pc:picChg chg="add del mod ord">
          <ac:chgData name="Rob Purdue (2403733)" userId="58a34211-55a1-4f85-b748-5ebf97073f01" providerId="ADAL" clId="{00C2FB2E-607A-49E2-B3ED-0F7B2FA75F5E}" dt="2025-12-03T12:44:17.844" v="4088"/>
          <ac:picMkLst>
            <pc:docMk/>
            <pc:sldMk cId="2331895613" sldId="258"/>
            <ac:picMk id="31" creationId="{3D2F9F1D-4EBF-8D1C-F17E-316A7A55EBE5}"/>
          </ac:picMkLst>
        </pc:picChg>
        <pc:picChg chg="add del mod">
          <ac:chgData name="Rob Purdue (2403733)" userId="58a34211-55a1-4f85-b748-5ebf97073f01" providerId="ADAL" clId="{00C2FB2E-607A-49E2-B3ED-0F7B2FA75F5E}" dt="2025-12-03T12:47:11.894" v="4232"/>
          <ac:picMkLst>
            <pc:docMk/>
            <pc:sldMk cId="2331895613" sldId="258"/>
            <ac:picMk id="32" creationId="{61030BE6-3241-3242-F735-960F4E4F1FED}"/>
          </ac:picMkLst>
        </pc:picChg>
        <pc:picChg chg="add del mod ord">
          <ac:chgData name="Rob Purdue (2403733)" userId="58a34211-55a1-4f85-b748-5ebf97073f01" providerId="ADAL" clId="{00C2FB2E-607A-49E2-B3ED-0F7B2FA75F5E}" dt="2025-12-03T12:47:21.177" v="4233"/>
          <ac:picMkLst>
            <pc:docMk/>
            <pc:sldMk cId="2331895613" sldId="258"/>
            <ac:picMk id="36" creationId="{E79FC432-F9D4-6E61-B562-945BA24A4EFA}"/>
          </ac:picMkLst>
        </pc:picChg>
        <pc:picChg chg="add del mod">
          <ac:chgData name="Rob Purdue (2403733)" userId="58a34211-55a1-4f85-b748-5ebf97073f01" providerId="ADAL" clId="{00C2FB2E-607A-49E2-B3ED-0F7B2FA75F5E}" dt="2025-12-03T12:47:23.206" v="4235"/>
          <ac:picMkLst>
            <pc:docMk/>
            <pc:sldMk cId="2331895613" sldId="258"/>
            <ac:picMk id="37" creationId="{5C45AB47-D085-5016-4C15-37224F557434}"/>
          </ac:picMkLst>
        </pc:picChg>
        <pc:picChg chg="add del mod ord">
          <ac:chgData name="Rob Purdue (2403733)" userId="58a34211-55a1-4f85-b748-5ebf97073f01" providerId="ADAL" clId="{00C2FB2E-607A-49E2-B3ED-0F7B2FA75F5E}" dt="2025-12-03T12:57:31.653" v="4236"/>
          <ac:picMkLst>
            <pc:docMk/>
            <pc:sldMk cId="2331895613" sldId="258"/>
            <ac:picMk id="40" creationId="{2E91D50C-EA6D-899A-75AE-236BCB4C6FE4}"/>
          </ac:picMkLst>
        </pc:picChg>
        <pc:picChg chg="add del mod">
          <ac:chgData name="Rob Purdue (2403733)" userId="58a34211-55a1-4f85-b748-5ebf97073f01" providerId="ADAL" clId="{00C2FB2E-607A-49E2-B3ED-0F7B2FA75F5E}" dt="2025-12-03T13:01:30.090" v="4375" actId="478"/>
          <ac:picMkLst>
            <pc:docMk/>
            <pc:sldMk cId="2331895613" sldId="258"/>
            <ac:picMk id="41" creationId="{F6ADBB79-7971-FBAA-D076-3DF67082135F}"/>
          </ac:picMkLst>
        </pc:picChg>
        <pc:picChg chg="add del mod">
          <ac:chgData name="Rob Purdue (2403733)" userId="58a34211-55a1-4f85-b748-5ebf97073f01" providerId="ADAL" clId="{00C2FB2E-607A-49E2-B3ED-0F7B2FA75F5E}" dt="2025-12-03T13:18:12.520" v="4415"/>
          <ac:picMkLst>
            <pc:docMk/>
            <pc:sldMk cId="2331895613" sldId="258"/>
            <ac:picMk id="48" creationId="{35CB1697-F94E-8687-EA8E-35B68EA1BD38}"/>
          </ac:picMkLst>
        </pc:picChg>
        <pc:picChg chg="add del mod">
          <ac:chgData name="Rob Purdue (2403733)" userId="58a34211-55a1-4f85-b748-5ebf97073f01" providerId="ADAL" clId="{00C2FB2E-607A-49E2-B3ED-0F7B2FA75F5E}" dt="2025-12-03T13:52:13.639" v="5216"/>
          <ac:picMkLst>
            <pc:docMk/>
            <pc:sldMk cId="2331895613" sldId="258"/>
            <ac:picMk id="49" creationId="{60983459-B3AD-E0E4-15E7-AAD4BD4EA040}"/>
          </ac:picMkLst>
        </pc:picChg>
        <pc:picChg chg="add del mod ord">
          <ac:chgData name="Rob Purdue (2403733)" userId="58a34211-55a1-4f85-b748-5ebf97073f01" providerId="ADAL" clId="{00C2FB2E-607A-49E2-B3ED-0F7B2FA75F5E}" dt="2025-12-03T13:53:32.071" v="5217"/>
          <ac:picMkLst>
            <pc:docMk/>
            <pc:sldMk cId="2331895613" sldId="258"/>
            <ac:picMk id="51" creationId="{0364FEBD-2C3B-EE85-05ED-27144A0C4717}"/>
          </ac:picMkLst>
        </pc:picChg>
        <pc:picChg chg="add del mod">
          <ac:chgData name="Rob Purdue (2403733)" userId="58a34211-55a1-4f85-b748-5ebf97073f01" providerId="ADAL" clId="{00C2FB2E-607A-49E2-B3ED-0F7B2FA75F5E}" dt="2025-12-03T13:53:52.115" v="5225"/>
          <ac:picMkLst>
            <pc:docMk/>
            <pc:sldMk cId="2331895613" sldId="258"/>
            <ac:picMk id="52" creationId="{B1EE1E8A-C065-1126-C9A0-2B1734B7FCA6}"/>
          </ac:picMkLst>
        </pc:picChg>
        <pc:picChg chg="add del mod ord">
          <ac:chgData name="Rob Purdue (2403733)" userId="58a34211-55a1-4f85-b748-5ebf97073f01" providerId="ADAL" clId="{00C2FB2E-607A-49E2-B3ED-0F7B2FA75F5E}" dt="2025-12-03T14:00:24.300" v="5226"/>
          <ac:picMkLst>
            <pc:docMk/>
            <pc:sldMk cId="2331895613" sldId="258"/>
            <ac:picMk id="56" creationId="{2218FDEB-BBF8-35AA-8547-D733592E847E}"/>
          </ac:picMkLst>
        </pc:picChg>
        <pc:picChg chg="add mod">
          <ac:chgData name="Rob Purdue (2403733)" userId="58a34211-55a1-4f85-b748-5ebf97073f01" providerId="ADAL" clId="{00C2FB2E-607A-49E2-B3ED-0F7B2FA75F5E}" dt="2025-12-03T14:00:24.300" v="5226"/>
          <ac:picMkLst>
            <pc:docMk/>
            <pc:sldMk cId="2331895613" sldId="258"/>
            <ac:picMk id="57" creationId="{F5CCA70F-9803-4B87-6AEF-1ABA4B04B481}"/>
          </ac:picMkLst>
        </pc:picChg>
      </pc:sldChg>
      <pc:sldChg chg="addSp delSp modSp mod modTransition delAnim modAnim">
        <pc:chgData name="Rob Purdue (2403733)" userId="58a34211-55a1-4f85-b748-5ebf97073f01" providerId="ADAL" clId="{00C2FB2E-607A-49E2-B3ED-0F7B2FA75F5E}" dt="2025-12-03T13:08:02.249" v="4408"/>
        <pc:sldMkLst>
          <pc:docMk/>
          <pc:sldMk cId="2444856530" sldId="259"/>
        </pc:sldMkLst>
        <pc:spChg chg="mod">
          <ac:chgData name="Rob Purdue (2403733)" userId="58a34211-55a1-4f85-b748-5ebf97073f01" providerId="ADAL" clId="{00C2FB2E-607A-49E2-B3ED-0F7B2FA75F5E}" dt="2025-12-03T13:01:58.626" v="4381" actId="27636"/>
          <ac:spMkLst>
            <pc:docMk/>
            <pc:sldMk cId="2444856530" sldId="259"/>
            <ac:spMk id="3" creationId="{E813D789-3CBD-807F-D770-A5AC0110F9C8}"/>
          </ac:spMkLst>
        </pc:spChg>
        <pc:spChg chg="mod">
          <ac:chgData name="Rob Purdue (2403733)" userId="58a34211-55a1-4f85-b748-5ebf97073f01" providerId="ADAL" clId="{00C2FB2E-607A-49E2-B3ED-0F7B2FA75F5E}" dt="2025-12-03T13:03:36.196" v="4396" actId="20577"/>
          <ac:spMkLst>
            <pc:docMk/>
            <pc:sldMk cId="2444856530" sldId="259"/>
            <ac:spMk id="4" creationId="{CEFA7879-69C3-5FE3-DE20-D7E09D1053A9}"/>
          </ac:spMkLst>
        </pc:spChg>
        <pc:picChg chg="add del mod">
          <ac:chgData name="Rob Purdue (2403733)" userId="58a34211-55a1-4f85-b748-5ebf97073f01" providerId="ADAL" clId="{00C2FB2E-607A-49E2-B3ED-0F7B2FA75F5E}" dt="2025-12-03T13:01:36.801" v="4376" actId="478"/>
          <ac:picMkLst>
            <pc:docMk/>
            <pc:sldMk cId="2444856530" sldId="259"/>
            <ac:picMk id="17" creationId="{B223FE92-4F58-8591-48F6-22940C96D494}"/>
          </ac:picMkLst>
        </pc:picChg>
        <pc:picChg chg="add del mod">
          <ac:chgData name="Rob Purdue (2403733)" userId="58a34211-55a1-4f85-b748-5ebf97073f01" providerId="ADAL" clId="{00C2FB2E-607A-49E2-B3ED-0F7B2FA75F5E}" dt="2025-12-03T13:03:09.242" v="4385"/>
          <ac:picMkLst>
            <pc:docMk/>
            <pc:sldMk cId="2444856530" sldId="259"/>
            <ac:picMk id="21" creationId="{EF6A0A8D-7FF0-1794-3990-2D78987190C6}"/>
          </ac:picMkLst>
        </pc:picChg>
        <pc:picChg chg="add del mod">
          <ac:chgData name="Rob Purdue (2403733)" userId="58a34211-55a1-4f85-b748-5ebf97073f01" providerId="ADAL" clId="{00C2FB2E-607A-49E2-B3ED-0F7B2FA75F5E}" dt="2025-12-03T13:03:43.351" v="4398"/>
          <ac:picMkLst>
            <pc:docMk/>
            <pc:sldMk cId="2444856530" sldId="259"/>
            <ac:picMk id="22" creationId="{ADAE8334-DA33-53DD-E5A5-72E3B0C00329}"/>
          </ac:picMkLst>
        </pc:picChg>
        <pc:picChg chg="add del mod ord">
          <ac:chgData name="Rob Purdue (2403733)" userId="58a34211-55a1-4f85-b748-5ebf97073f01" providerId="ADAL" clId="{00C2FB2E-607A-49E2-B3ED-0F7B2FA75F5E}" dt="2025-12-03T13:03:51.100" v="4399"/>
          <ac:picMkLst>
            <pc:docMk/>
            <pc:sldMk cId="2444856530" sldId="259"/>
            <ac:picMk id="25" creationId="{0B96B918-DCD9-E20C-E9DB-30C297A0D50A}"/>
          </ac:picMkLst>
        </pc:picChg>
        <pc:picChg chg="add del mod">
          <ac:chgData name="Rob Purdue (2403733)" userId="58a34211-55a1-4f85-b748-5ebf97073f01" providerId="ADAL" clId="{00C2FB2E-607A-49E2-B3ED-0F7B2FA75F5E}" dt="2025-12-03T13:03:53.441" v="4401"/>
          <ac:picMkLst>
            <pc:docMk/>
            <pc:sldMk cId="2444856530" sldId="259"/>
            <ac:picMk id="26" creationId="{BAA37687-C10E-91D3-9AFA-D909823D0D22}"/>
          </ac:picMkLst>
        </pc:picChg>
        <pc:picChg chg="add del mod ord">
          <ac:chgData name="Rob Purdue (2403733)" userId="58a34211-55a1-4f85-b748-5ebf97073f01" providerId="ADAL" clId="{00C2FB2E-607A-49E2-B3ED-0F7B2FA75F5E}" dt="2025-12-03T13:04:08.813" v="4402"/>
          <ac:picMkLst>
            <pc:docMk/>
            <pc:sldMk cId="2444856530" sldId="259"/>
            <ac:picMk id="29" creationId="{348B3FDD-C1B9-BEF9-49B6-12E4B9967BA4}"/>
          </ac:picMkLst>
        </pc:picChg>
        <pc:picChg chg="add del mod">
          <ac:chgData name="Rob Purdue (2403733)" userId="58a34211-55a1-4f85-b748-5ebf97073f01" providerId="ADAL" clId="{00C2FB2E-607A-49E2-B3ED-0F7B2FA75F5E}" dt="2025-12-03T13:04:11.070" v="4404"/>
          <ac:picMkLst>
            <pc:docMk/>
            <pc:sldMk cId="2444856530" sldId="259"/>
            <ac:picMk id="30" creationId="{E948E879-7ACC-F37C-BF9D-5F09387E277C}"/>
          </ac:picMkLst>
        </pc:picChg>
        <pc:picChg chg="add del mod ord">
          <ac:chgData name="Rob Purdue (2403733)" userId="58a34211-55a1-4f85-b748-5ebf97073f01" providerId="ADAL" clId="{00C2FB2E-607A-49E2-B3ED-0F7B2FA75F5E}" dt="2025-12-03T13:05:55.055" v="4405"/>
          <ac:picMkLst>
            <pc:docMk/>
            <pc:sldMk cId="2444856530" sldId="259"/>
            <ac:picMk id="33" creationId="{1EFE4972-F59A-4822-0F69-A79667B8ABDD}"/>
          </ac:picMkLst>
        </pc:picChg>
        <pc:picChg chg="add del mod">
          <ac:chgData name="Rob Purdue (2403733)" userId="58a34211-55a1-4f85-b748-5ebf97073f01" providerId="ADAL" clId="{00C2FB2E-607A-49E2-B3ED-0F7B2FA75F5E}" dt="2025-12-03T13:05:57.006" v="4407"/>
          <ac:picMkLst>
            <pc:docMk/>
            <pc:sldMk cId="2444856530" sldId="259"/>
            <ac:picMk id="34" creationId="{9352DD05-BD30-6609-F7B0-100EF074B787}"/>
          </ac:picMkLst>
        </pc:picChg>
        <pc:picChg chg="add del mod ord">
          <ac:chgData name="Rob Purdue (2403733)" userId="58a34211-55a1-4f85-b748-5ebf97073f01" providerId="ADAL" clId="{00C2FB2E-607A-49E2-B3ED-0F7B2FA75F5E}" dt="2025-12-03T13:08:02.249" v="4408"/>
          <ac:picMkLst>
            <pc:docMk/>
            <pc:sldMk cId="2444856530" sldId="259"/>
            <ac:picMk id="37" creationId="{089DDE71-FCF1-279B-0B91-81F598406FCB}"/>
          </ac:picMkLst>
        </pc:picChg>
        <pc:picChg chg="add mod">
          <ac:chgData name="Rob Purdue (2403733)" userId="58a34211-55a1-4f85-b748-5ebf97073f01" providerId="ADAL" clId="{00C2FB2E-607A-49E2-B3ED-0F7B2FA75F5E}" dt="2025-12-03T13:08:02.249" v="4408"/>
          <ac:picMkLst>
            <pc:docMk/>
            <pc:sldMk cId="2444856530" sldId="259"/>
            <ac:picMk id="38" creationId="{2313DE3C-DB05-E7BF-3229-B66882747231}"/>
          </ac:picMkLst>
        </pc:picChg>
      </pc:sldChg>
      <pc:sldChg chg="addSp delSp modSp mod modTransition modAnim">
        <pc:chgData name="Rob Purdue (2403733)" userId="58a34211-55a1-4f85-b748-5ebf97073f01" providerId="ADAL" clId="{00C2FB2E-607A-49E2-B3ED-0F7B2FA75F5E}" dt="2025-12-03T13:49:43.858" v="5214"/>
        <pc:sldMkLst>
          <pc:docMk/>
          <pc:sldMk cId="3829705344" sldId="260"/>
        </pc:sldMkLst>
        <pc:spChg chg="mod">
          <ac:chgData name="Rob Purdue (2403733)" userId="58a34211-55a1-4f85-b748-5ebf97073f01" providerId="ADAL" clId="{00C2FB2E-607A-49E2-B3ED-0F7B2FA75F5E}" dt="2025-12-03T13:48:43.656" v="5211" actId="33524"/>
          <ac:spMkLst>
            <pc:docMk/>
            <pc:sldMk cId="3829705344" sldId="260"/>
            <ac:spMk id="3" creationId="{3813B527-CE95-68E1-C970-265D60A72BD9}"/>
          </ac:spMkLst>
        </pc:spChg>
        <pc:picChg chg="add del mod">
          <ac:chgData name="Rob Purdue (2403733)" userId="58a34211-55a1-4f85-b748-5ebf97073f01" providerId="ADAL" clId="{00C2FB2E-607A-49E2-B3ED-0F7B2FA75F5E}" dt="2025-12-03T13:09:04.147" v="4411"/>
          <ac:picMkLst>
            <pc:docMk/>
            <pc:sldMk cId="3829705344" sldId="260"/>
            <ac:picMk id="11" creationId="{BA69F168-9AC0-F6F3-28AC-647EC87453C8}"/>
          </ac:picMkLst>
        </pc:picChg>
        <pc:picChg chg="add del mod ord">
          <ac:chgData name="Rob Purdue (2403733)" userId="58a34211-55a1-4f85-b748-5ebf97073f01" providerId="ADAL" clId="{00C2FB2E-607A-49E2-B3ED-0F7B2FA75F5E}" dt="2025-12-03T13:09:51.850" v="4412"/>
          <ac:picMkLst>
            <pc:docMk/>
            <pc:sldMk cId="3829705344" sldId="260"/>
            <ac:picMk id="14" creationId="{93D23BBA-0825-0933-EF27-94BC2121886B}"/>
          </ac:picMkLst>
        </pc:picChg>
        <pc:picChg chg="add del mod">
          <ac:chgData name="Rob Purdue (2403733)" userId="58a34211-55a1-4f85-b748-5ebf97073f01" providerId="ADAL" clId="{00C2FB2E-607A-49E2-B3ED-0F7B2FA75F5E}" dt="2025-12-03T13:37:08.606" v="5000"/>
          <ac:picMkLst>
            <pc:docMk/>
            <pc:sldMk cId="3829705344" sldId="260"/>
            <ac:picMk id="15" creationId="{0C704E30-90D2-A511-BB76-899001817A56}"/>
          </ac:picMkLst>
        </pc:picChg>
        <pc:picChg chg="add del mod ord">
          <ac:chgData name="Rob Purdue (2403733)" userId="58a34211-55a1-4f85-b748-5ebf97073f01" providerId="ADAL" clId="{00C2FB2E-607A-49E2-B3ED-0F7B2FA75F5E}" dt="2025-12-03T13:37:27.647" v="5001"/>
          <ac:picMkLst>
            <pc:docMk/>
            <pc:sldMk cId="3829705344" sldId="260"/>
            <ac:picMk id="19" creationId="{0BCB3B39-414E-0293-FB57-9A80D9E360CE}"/>
          </ac:picMkLst>
        </pc:picChg>
        <pc:picChg chg="add del mod">
          <ac:chgData name="Rob Purdue (2403733)" userId="58a34211-55a1-4f85-b748-5ebf97073f01" providerId="ADAL" clId="{00C2FB2E-607A-49E2-B3ED-0F7B2FA75F5E}" dt="2025-12-03T13:37:47.939" v="5010"/>
          <ac:picMkLst>
            <pc:docMk/>
            <pc:sldMk cId="3829705344" sldId="260"/>
            <ac:picMk id="20" creationId="{E346D375-E2BB-E442-0704-932A01AE7DBA}"/>
          </ac:picMkLst>
        </pc:picChg>
        <pc:picChg chg="add del mod ord">
          <ac:chgData name="Rob Purdue (2403733)" userId="58a34211-55a1-4f85-b748-5ebf97073f01" providerId="ADAL" clId="{00C2FB2E-607A-49E2-B3ED-0F7B2FA75F5E}" dt="2025-12-03T13:37:53.862" v="5011"/>
          <ac:picMkLst>
            <pc:docMk/>
            <pc:sldMk cId="3829705344" sldId="260"/>
            <ac:picMk id="24" creationId="{32846A3B-22A2-1C30-9AA5-B10BAE85B73F}"/>
          </ac:picMkLst>
        </pc:picChg>
        <pc:picChg chg="add del mod">
          <ac:chgData name="Rob Purdue (2403733)" userId="58a34211-55a1-4f85-b748-5ebf97073f01" providerId="ADAL" clId="{00C2FB2E-607A-49E2-B3ED-0F7B2FA75F5E}" dt="2025-12-03T13:37:55.690" v="5013"/>
          <ac:picMkLst>
            <pc:docMk/>
            <pc:sldMk cId="3829705344" sldId="260"/>
            <ac:picMk id="25" creationId="{529E0CBF-C4FB-BA0B-6635-45CED1CEB438}"/>
          </ac:picMkLst>
        </pc:picChg>
        <pc:picChg chg="add del mod ord">
          <ac:chgData name="Rob Purdue (2403733)" userId="58a34211-55a1-4f85-b748-5ebf97073f01" providerId="ADAL" clId="{00C2FB2E-607A-49E2-B3ED-0F7B2FA75F5E}" dt="2025-12-03T13:38:20.070" v="5014"/>
          <ac:picMkLst>
            <pc:docMk/>
            <pc:sldMk cId="3829705344" sldId="260"/>
            <ac:picMk id="28" creationId="{1D54EE20-6177-7CD7-20A0-E28EB36ABC9F}"/>
          </ac:picMkLst>
        </pc:picChg>
        <pc:picChg chg="add del mod">
          <ac:chgData name="Rob Purdue (2403733)" userId="58a34211-55a1-4f85-b748-5ebf97073f01" providerId="ADAL" clId="{00C2FB2E-607A-49E2-B3ED-0F7B2FA75F5E}" dt="2025-12-03T13:38:40.616" v="5024"/>
          <ac:picMkLst>
            <pc:docMk/>
            <pc:sldMk cId="3829705344" sldId="260"/>
            <ac:picMk id="29" creationId="{A4F32438-98B6-B133-4FE2-8E3CB50CC882}"/>
          </ac:picMkLst>
        </pc:picChg>
        <pc:picChg chg="add del mod ord">
          <ac:chgData name="Rob Purdue (2403733)" userId="58a34211-55a1-4f85-b748-5ebf97073f01" providerId="ADAL" clId="{00C2FB2E-607A-49E2-B3ED-0F7B2FA75F5E}" dt="2025-12-03T13:39:10.147" v="5025"/>
          <ac:picMkLst>
            <pc:docMk/>
            <pc:sldMk cId="3829705344" sldId="260"/>
            <ac:picMk id="33" creationId="{C556E66B-91FC-1470-E235-58A8AC0C5090}"/>
          </ac:picMkLst>
        </pc:picChg>
        <pc:picChg chg="add del mod">
          <ac:chgData name="Rob Purdue (2403733)" userId="58a34211-55a1-4f85-b748-5ebf97073f01" providerId="ADAL" clId="{00C2FB2E-607A-49E2-B3ED-0F7B2FA75F5E}" dt="2025-12-03T13:40:49.890" v="5091"/>
          <ac:picMkLst>
            <pc:docMk/>
            <pc:sldMk cId="3829705344" sldId="260"/>
            <ac:picMk id="34" creationId="{B3939505-1B15-CC8A-6783-E4D3837A4099}"/>
          </ac:picMkLst>
        </pc:picChg>
        <pc:picChg chg="add del mod ord">
          <ac:chgData name="Rob Purdue (2403733)" userId="58a34211-55a1-4f85-b748-5ebf97073f01" providerId="ADAL" clId="{00C2FB2E-607A-49E2-B3ED-0F7B2FA75F5E}" dt="2025-12-03T13:41:15.853" v="5092"/>
          <ac:picMkLst>
            <pc:docMk/>
            <pc:sldMk cId="3829705344" sldId="260"/>
            <ac:picMk id="38" creationId="{50D2FB3D-8AE4-2533-A496-97B46337015C}"/>
          </ac:picMkLst>
        </pc:picChg>
        <pc:picChg chg="add del mod">
          <ac:chgData name="Rob Purdue (2403733)" userId="58a34211-55a1-4f85-b748-5ebf97073f01" providerId="ADAL" clId="{00C2FB2E-607A-49E2-B3ED-0F7B2FA75F5E}" dt="2025-12-03T13:41:28.635" v="5101"/>
          <ac:picMkLst>
            <pc:docMk/>
            <pc:sldMk cId="3829705344" sldId="260"/>
            <ac:picMk id="39" creationId="{5BC3BC84-F253-2692-3A58-27B3297EFFB5}"/>
          </ac:picMkLst>
        </pc:picChg>
        <pc:picChg chg="add del mod ord">
          <ac:chgData name="Rob Purdue (2403733)" userId="58a34211-55a1-4f85-b748-5ebf97073f01" providerId="ADAL" clId="{00C2FB2E-607A-49E2-B3ED-0F7B2FA75F5E}" dt="2025-12-03T13:42:02.212" v="5102"/>
          <ac:picMkLst>
            <pc:docMk/>
            <pc:sldMk cId="3829705344" sldId="260"/>
            <ac:picMk id="43" creationId="{E544D0F4-0378-97ED-9E04-00864FEAB48E}"/>
          </ac:picMkLst>
        </pc:picChg>
        <pc:picChg chg="add del mod">
          <ac:chgData name="Rob Purdue (2403733)" userId="58a34211-55a1-4f85-b748-5ebf97073f01" providerId="ADAL" clId="{00C2FB2E-607A-49E2-B3ED-0F7B2FA75F5E}" dt="2025-12-03T13:42:24.445" v="5110"/>
          <ac:picMkLst>
            <pc:docMk/>
            <pc:sldMk cId="3829705344" sldId="260"/>
            <ac:picMk id="44" creationId="{D7D8CB70-0C8E-E446-70F2-44631144D16D}"/>
          </ac:picMkLst>
        </pc:picChg>
        <pc:picChg chg="add del mod ord">
          <ac:chgData name="Rob Purdue (2403733)" userId="58a34211-55a1-4f85-b748-5ebf97073f01" providerId="ADAL" clId="{00C2FB2E-607A-49E2-B3ED-0F7B2FA75F5E}" dt="2025-12-03T13:43:02.293" v="5111"/>
          <ac:picMkLst>
            <pc:docMk/>
            <pc:sldMk cId="3829705344" sldId="260"/>
            <ac:picMk id="49" creationId="{CFDD7242-CCB3-D990-C753-5F015E9774DF}"/>
          </ac:picMkLst>
        </pc:picChg>
        <pc:picChg chg="add del mod">
          <ac:chgData name="Rob Purdue (2403733)" userId="58a34211-55a1-4f85-b748-5ebf97073f01" providerId="ADAL" clId="{00C2FB2E-607A-49E2-B3ED-0F7B2FA75F5E}" dt="2025-12-03T13:43:29.558" v="5126"/>
          <ac:picMkLst>
            <pc:docMk/>
            <pc:sldMk cId="3829705344" sldId="260"/>
            <ac:picMk id="50" creationId="{AF59889B-144E-A3C6-91C1-E164008A344D}"/>
          </ac:picMkLst>
        </pc:picChg>
        <pc:picChg chg="add del mod ord">
          <ac:chgData name="Rob Purdue (2403733)" userId="58a34211-55a1-4f85-b748-5ebf97073f01" providerId="ADAL" clId="{00C2FB2E-607A-49E2-B3ED-0F7B2FA75F5E}" dt="2025-12-03T13:44:47.582" v="5127"/>
          <ac:picMkLst>
            <pc:docMk/>
            <pc:sldMk cId="3829705344" sldId="260"/>
            <ac:picMk id="54" creationId="{D93A8117-41A6-2DC3-8048-41A6DB85A776}"/>
          </ac:picMkLst>
        </pc:picChg>
        <pc:picChg chg="add del mod">
          <ac:chgData name="Rob Purdue (2403733)" userId="58a34211-55a1-4f85-b748-5ebf97073f01" providerId="ADAL" clId="{00C2FB2E-607A-49E2-B3ED-0F7B2FA75F5E}" dt="2025-12-03T13:46:03.247" v="5185"/>
          <ac:picMkLst>
            <pc:docMk/>
            <pc:sldMk cId="3829705344" sldId="260"/>
            <ac:picMk id="55" creationId="{8F9DDCEB-2F0E-7D99-5339-D3E8CBB0E3F6}"/>
          </ac:picMkLst>
        </pc:picChg>
        <pc:picChg chg="add del mod ord">
          <ac:chgData name="Rob Purdue (2403733)" userId="58a34211-55a1-4f85-b748-5ebf97073f01" providerId="ADAL" clId="{00C2FB2E-607A-49E2-B3ED-0F7B2FA75F5E}" dt="2025-12-03T13:46:44.172" v="5186"/>
          <ac:picMkLst>
            <pc:docMk/>
            <pc:sldMk cId="3829705344" sldId="260"/>
            <ac:picMk id="59" creationId="{08D005A1-B407-024A-55D7-197A767B83F1}"/>
          </ac:picMkLst>
        </pc:picChg>
        <pc:picChg chg="add del mod">
          <ac:chgData name="Rob Purdue (2403733)" userId="58a34211-55a1-4f85-b748-5ebf97073f01" providerId="ADAL" clId="{00C2FB2E-607A-49E2-B3ED-0F7B2FA75F5E}" dt="2025-12-03T13:47:03.893" v="5192"/>
          <ac:picMkLst>
            <pc:docMk/>
            <pc:sldMk cId="3829705344" sldId="260"/>
            <ac:picMk id="60" creationId="{DF4BB831-72FF-A7DE-7E04-C937354EB6FD}"/>
          </ac:picMkLst>
        </pc:picChg>
        <pc:picChg chg="add del mod ord">
          <ac:chgData name="Rob Purdue (2403733)" userId="58a34211-55a1-4f85-b748-5ebf97073f01" providerId="ADAL" clId="{00C2FB2E-607A-49E2-B3ED-0F7B2FA75F5E}" dt="2025-12-03T13:47:32.437" v="5193"/>
          <ac:picMkLst>
            <pc:docMk/>
            <pc:sldMk cId="3829705344" sldId="260"/>
            <ac:picMk id="64" creationId="{3C81425F-0142-26A8-B725-169ECBD95232}"/>
          </ac:picMkLst>
        </pc:picChg>
        <pc:picChg chg="add del mod">
          <ac:chgData name="Rob Purdue (2403733)" userId="58a34211-55a1-4f85-b748-5ebf97073f01" providerId="ADAL" clId="{00C2FB2E-607A-49E2-B3ED-0F7B2FA75F5E}" dt="2025-12-03T13:47:46.899" v="5201"/>
          <ac:picMkLst>
            <pc:docMk/>
            <pc:sldMk cId="3829705344" sldId="260"/>
            <ac:picMk id="65" creationId="{AB8BDCEE-942B-DC91-51BD-C65876BE28AE}"/>
          </ac:picMkLst>
        </pc:picChg>
        <pc:picChg chg="add del mod ord">
          <ac:chgData name="Rob Purdue (2403733)" userId="58a34211-55a1-4f85-b748-5ebf97073f01" providerId="ADAL" clId="{00C2FB2E-607A-49E2-B3ED-0F7B2FA75F5E}" dt="2025-12-03T13:48:30.415" v="5202"/>
          <ac:picMkLst>
            <pc:docMk/>
            <pc:sldMk cId="3829705344" sldId="260"/>
            <ac:picMk id="69" creationId="{5CCDC12F-8354-B65F-21BB-F353F1FAACDF}"/>
          </ac:picMkLst>
        </pc:picChg>
        <pc:picChg chg="add del mod">
          <ac:chgData name="Rob Purdue (2403733)" userId="58a34211-55a1-4f85-b748-5ebf97073f01" providerId="ADAL" clId="{00C2FB2E-607A-49E2-B3ED-0F7B2FA75F5E}" dt="2025-12-03T13:48:48.239" v="5213"/>
          <ac:picMkLst>
            <pc:docMk/>
            <pc:sldMk cId="3829705344" sldId="260"/>
            <ac:picMk id="70" creationId="{AC648F59-8F84-0DCC-1991-8F31FD0B2141}"/>
          </ac:picMkLst>
        </pc:picChg>
        <pc:picChg chg="add del mod ord">
          <ac:chgData name="Rob Purdue (2403733)" userId="58a34211-55a1-4f85-b748-5ebf97073f01" providerId="ADAL" clId="{00C2FB2E-607A-49E2-B3ED-0F7B2FA75F5E}" dt="2025-12-03T13:49:43.858" v="5214"/>
          <ac:picMkLst>
            <pc:docMk/>
            <pc:sldMk cId="3829705344" sldId="260"/>
            <ac:picMk id="74" creationId="{FD80E374-A324-8083-CF52-DDDFA0D03CFA}"/>
          </ac:picMkLst>
        </pc:picChg>
        <pc:picChg chg="add mod">
          <ac:chgData name="Rob Purdue (2403733)" userId="58a34211-55a1-4f85-b748-5ebf97073f01" providerId="ADAL" clId="{00C2FB2E-607A-49E2-B3ED-0F7B2FA75F5E}" dt="2025-12-03T13:49:43.858" v="5214"/>
          <ac:picMkLst>
            <pc:docMk/>
            <pc:sldMk cId="3829705344" sldId="260"/>
            <ac:picMk id="75" creationId="{9FC6CD20-2268-BAC1-85ED-7645A77C516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Mall Simulator</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Robert Purdue,  Lead designer of the game</a:t>
            </a:r>
          </a:p>
          <a:p>
            <a:r>
              <a:rPr lang="en-US" dirty="0"/>
              <a:t>Student number: 2403733</a:t>
            </a:r>
          </a:p>
        </p:txBody>
      </p:sp>
      <p:pic>
        <p:nvPicPr>
          <p:cNvPr id="18" name="Audio 17">
            <a:hlinkClick r:id="" action="ppaction://media"/>
            <a:extLst>
              <a:ext uri="{FF2B5EF4-FFF2-40B4-BE49-F238E27FC236}">
                <a16:creationId xmlns:a16="http://schemas.microsoft.com/office/drawing/2014/main" id="{C5C87F2A-F441-E2F5-D869-34C2C8415C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8207"/>
    </mc:Choice>
    <mc:Fallback>
      <p:transition spd="slow" advTm="82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5D761-7DBB-C276-635C-71CDF505B79F}"/>
              </a:ext>
            </a:extLst>
          </p:cNvPr>
          <p:cNvSpPr>
            <a:spLocks noGrp="1"/>
          </p:cNvSpPr>
          <p:nvPr>
            <p:ph idx="1"/>
          </p:nvPr>
        </p:nvSpPr>
        <p:spPr/>
        <p:txBody>
          <a:bodyPr vert="horz" lIns="91440" tIns="45720" rIns="91440" bIns="45720" rtlCol="0" anchor="t">
            <a:normAutofit/>
          </a:bodyPr>
          <a:lstStyle/>
          <a:p>
            <a:r>
              <a:rPr lang="en-US" dirty="0">
                <a:ea typeface="+mn-lt"/>
                <a:cs typeface="+mn-lt"/>
              </a:rPr>
              <a:t>Mall simulator is a fun, educated, strategy simulation game where the player must manage their own mall by making as much profit as they can  through selling recourses  such as toys and clothes, each day without going bankrupt. Throughout each purchase by a customer, the player will gain </a:t>
            </a:r>
            <a:r>
              <a:rPr lang="en-US" dirty="0" err="1">
                <a:ea typeface="+mn-lt"/>
                <a:cs typeface="+mn-lt"/>
              </a:rPr>
              <a:t>xp</a:t>
            </a:r>
            <a:r>
              <a:rPr lang="en-US" dirty="0">
                <a:ea typeface="+mn-lt"/>
                <a:cs typeface="+mn-lt"/>
              </a:rPr>
              <a:t> from it and will be able to level up to unlock licensing for more expensive items and spaces for new stores.</a:t>
            </a:r>
            <a:endParaRPr lang="en-US" dirty="0"/>
          </a:p>
          <a:p>
            <a:endParaRPr lang="en-US" dirty="0"/>
          </a:p>
        </p:txBody>
      </p:sp>
      <p:sp>
        <p:nvSpPr>
          <p:cNvPr id="2" name="TextBox 1">
            <a:extLst>
              <a:ext uri="{FF2B5EF4-FFF2-40B4-BE49-F238E27FC236}">
                <a16:creationId xmlns:a16="http://schemas.microsoft.com/office/drawing/2014/main" id="{5EE770CD-FB1C-7257-E008-A27E72DD7267}"/>
              </a:ext>
            </a:extLst>
          </p:cNvPr>
          <p:cNvSpPr txBox="1"/>
          <p:nvPr/>
        </p:nvSpPr>
        <p:spPr>
          <a:xfrm>
            <a:off x="496844" y="414036"/>
            <a:ext cx="1084776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dirty="0"/>
              <a:t>Elevator Pitch</a:t>
            </a:r>
            <a:endParaRPr lang="en-US"/>
          </a:p>
        </p:txBody>
      </p:sp>
      <p:pic>
        <p:nvPicPr>
          <p:cNvPr id="12" name="Audio 11">
            <a:hlinkClick r:id="" action="ppaction://media"/>
            <a:extLst>
              <a:ext uri="{FF2B5EF4-FFF2-40B4-BE49-F238E27FC236}">
                <a16:creationId xmlns:a16="http://schemas.microsoft.com/office/drawing/2014/main" id="{D2130785-294C-48AE-11AC-7D070D1D20B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535882"/>
      </p:ext>
    </p:extLst>
  </p:cSld>
  <p:clrMapOvr>
    <a:masterClrMapping/>
  </p:clrMapOvr>
  <mc:AlternateContent xmlns:mc="http://schemas.openxmlformats.org/markup-compatibility/2006">
    <mc:Choice xmlns:p14="http://schemas.microsoft.com/office/powerpoint/2010/main" Requires="p14">
      <p:transition spd="slow" p14:dur="2000" advTm="29497"/>
    </mc:Choice>
    <mc:Fallback>
      <p:transition spd="slow" advTm="29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B4D6A-265D-538C-D436-FB9A43836E0C}"/>
              </a:ext>
            </a:extLst>
          </p:cNvPr>
          <p:cNvSpPr>
            <a:spLocks noGrp="1"/>
          </p:cNvSpPr>
          <p:nvPr>
            <p:ph type="title"/>
          </p:nvPr>
        </p:nvSpPr>
        <p:spPr/>
        <p:txBody>
          <a:bodyPr/>
          <a:lstStyle/>
          <a:p>
            <a:pPr algn="ctr"/>
            <a:r>
              <a:rPr lang="en-US"/>
              <a:t>Gameplay features.</a:t>
            </a:r>
          </a:p>
        </p:txBody>
      </p:sp>
      <p:sp>
        <p:nvSpPr>
          <p:cNvPr id="3" name="Content Placeholder 2">
            <a:extLst>
              <a:ext uri="{FF2B5EF4-FFF2-40B4-BE49-F238E27FC236}">
                <a16:creationId xmlns:a16="http://schemas.microsoft.com/office/drawing/2014/main" id="{FE300931-8917-A092-C98E-5F39043213D1}"/>
              </a:ext>
            </a:extLst>
          </p:cNvPr>
          <p:cNvSpPr>
            <a:spLocks noGrp="1"/>
          </p:cNvSpPr>
          <p:nvPr>
            <p:ph idx="1"/>
          </p:nvPr>
        </p:nvSpPr>
        <p:spPr>
          <a:xfrm>
            <a:off x="565404" y="1480393"/>
            <a:ext cx="10515600" cy="4351338"/>
          </a:xfrm>
        </p:spPr>
        <p:txBody>
          <a:bodyPr vert="horz" lIns="91440" tIns="45720" rIns="91440" bIns="45720" rtlCol="0" anchor="t">
            <a:normAutofit fontScale="25000" lnSpcReduction="20000"/>
          </a:bodyPr>
          <a:lstStyle/>
          <a:p>
            <a:r>
              <a:rPr lang="en-US" sz="5100" dirty="0"/>
              <a:t>sandbox  Mode –  The game gives the player unlimited money for the players store, and the player has the  option to unlock every level through the sandbox options menu, therefore players can express their creativity and doesn’t have to worry about taxes , the health and safety inspector, the tax man and its store closing or budgeting unlike normal mode.</a:t>
            </a:r>
          </a:p>
          <a:p>
            <a:r>
              <a:rPr lang="en-US" sz="5100" dirty="0"/>
              <a:t>normal  Mode : is the main feature for this game, in normal mode the player doesn’t have any unlimited money or has the option to unlock all levels straight away like in sandbox mode.  Players must watch out for the tax man,  health and safety inspector which they have the power to close the mall,  bills and taxes will need to be paid off by a certain day which can cause they player for  hefty fine. Saving and budgeting money is also an important thing in this mode, because players will need to use their problem-solving skills to determined if they can afford that product, if they have enough money to buy 6 boxes of jackets, would they rather buy a new store  rather than another license for new products for another store.   For players to progress up in the levels quicker they will need to  find a way  be able to gain higher amounts of Xp. To do this,   player must have enough money to unlock new licensing for new products for each store  and buy the items from those new licenses. </a:t>
            </a:r>
          </a:p>
          <a:p>
            <a:r>
              <a:rPr lang="en-US" sz="5100" dirty="0"/>
              <a:t>Main Objective  -  Player must build a mall empire and turn it into a big success/make as much profit as possible without going bankrupt.  </a:t>
            </a:r>
          </a:p>
          <a:p>
            <a:pPr marL="0" indent="0">
              <a:buNone/>
            </a:pPr>
            <a:r>
              <a:rPr lang="en-US" sz="5100" dirty="0"/>
              <a:t>      Achievements -  if the player earns a certain amount of money or visitors, they will get an achievement and a trophy they can put in their office  for example if the player gets 100k visitors they will earn a trophy.</a:t>
            </a:r>
          </a:p>
          <a:p>
            <a:pPr marL="0" indent="0">
              <a:buNone/>
            </a:pPr>
            <a:r>
              <a:rPr lang="en-US" sz="5100" dirty="0"/>
              <a:t>Challenges – player must not go bankrupt otherwise they will have to start a new game, small chance of the tax man will scam you, health and safety expert can close your store if it doesn’t meet the demands. </a:t>
            </a:r>
          </a:p>
          <a:p>
            <a:pPr marL="0" indent="0">
              <a:buNone/>
            </a:pPr>
            <a:r>
              <a:rPr lang="en-US" sz="5100" dirty="0"/>
              <a:t> Rebirth – every time you complete the entire store you can press the rebirth button which will double your earnings .</a:t>
            </a:r>
          </a:p>
          <a:p>
            <a:pPr marL="0" indent="0">
              <a:buNone/>
            </a:pPr>
            <a:r>
              <a:rPr lang="en-US" sz="5100" dirty="0"/>
              <a:t>Tutorial -  The game will spawn you in the car park of the mall, then it will tell you on how to use the character movement, third step will tell the player to name their mall , then the game will tell the player to unlock their first store for free also to name that store, the last step of the tutorial that the player will need to complete is to get some basic items for that store. Also, they tutorial level will warn the player to be ready for the health and safety man , the tax man, will warn the player about bills and taxes and also wages and that the player has a budget each day to use without going in debt/negative money.</a:t>
            </a:r>
          </a:p>
          <a:p>
            <a:pPr marL="0" indent="0">
              <a:buNone/>
            </a:pPr>
            <a:r>
              <a:rPr lang="en-US" sz="5100" dirty="0"/>
              <a:t>Workers -  Players can hire Npcs as staff to clean the mall , restock items and to work on the tills.</a:t>
            </a:r>
          </a:p>
          <a:p>
            <a:pPr marL="0" indent="0">
              <a:buNone/>
            </a:pPr>
            <a:r>
              <a:rPr lang="en-US" sz="5100" dirty="0"/>
              <a:t>Enemies :  </a:t>
            </a:r>
          </a:p>
          <a:p>
            <a:pPr marL="0" indent="0">
              <a:buNone/>
            </a:pPr>
            <a:r>
              <a:rPr lang="en-US" sz="5100" dirty="0"/>
              <a:t>the tax man: will  come at the end of each week to claim money off the player, had a 1/10 chance of scamming the player for more money, which the player will know how much he owns the tax man and can call the police to arrest the tax man and doesn’t have to pay taxes for a hole month .   </a:t>
            </a:r>
          </a:p>
          <a:p>
            <a:pPr marL="0" indent="0">
              <a:buNone/>
            </a:pPr>
            <a:r>
              <a:rPr lang="en-US" sz="5100" dirty="0"/>
              <a:t>Health and safety inspector :  will inspect they safety and the health of the mall and he will give the player 3 chances if the player doesn’t keep its mall in good health and on the fourth turn if the mall is still in bad health the mall will close down, and the player will have to start the game again or  load a previous save. If its if good health for those three times 3 inspector comes in occasionally he will give you a certificate and you can hang it in the office.</a:t>
            </a:r>
          </a:p>
          <a:p>
            <a:pPr marL="0" indent="0">
              <a:buNone/>
            </a:pPr>
            <a:endParaRPr lang="en-US" sz="1800" dirty="0"/>
          </a:p>
        </p:txBody>
      </p:sp>
      <p:pic>
        <p:nvPicPr>
          <p:cNvPr id="57" name="Audio 56">
            <a:hlinkClick r:id="" action="ppaction://media"/>
            <a:extLst>
              <a:ext uri="{FF2B5EF4-FFF2-40B4-BE49-F238E27FC236}">
                <a16:creationId xmlns:a16="http://schemas.microsoft.com/office/drawing/2014/main" id="{F5CCA70F-9803-4B87-6AEF-1ABA4B04B4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31895613"/>
      </p:ext>
    </p:extLst>
  </p:cSld>
  <p:clrMapOvr>
    <a:masterClrMapping/>
  </p:clrMapOvr>
  <mc:AlternateContent xmlns:mc="http://schemas.openxmlformats.org/markup-compatibility/2006">
    <mc:Choice xmlns:p14="http://schemas.microsoft.com/office/powerpoint/2010/main" Requires="p14">
      <p:transition spd="slow" p14:dur="2000" advTm="388599"/>
    </mc:Choice>
    <mc:Fallback>
      <p:transition spd="slow" advTm="388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12EF-D6F3-8B74-7BE3-753D77ECDB13}"/>
              </a:ext>
            </a:extLst>
          </p:cNvPr>
          <p:cNvSpPr>
            <a:spLocks noGrp="1"/>
          </p:cNvSpPr>
          <p:nvPr>
            <p:ph type="title"/>
          </p:nvPr>
        </p:nvSpPr>
        <p:spPr/>
        <p:txBody>
          <a:bodyPr/>
          <a:lstStyle/>
          <a:p>
            <a:r>
              <a:rPr lang="en-US" dirty="0"/>
              <a:t>Competition, demographic and platform </a:t>
            </a:r>
          </a:p>
        </p:txBody>
      </p:sp>
      <p:sp>
        <p:nvSpPr>
          <p:cNvPr id="3" name="Content Placeholder 2">
            <a:extLst>
              <a:ext uri="{FF2B5EF4-FFF2-40B4-BE49-F238E27FC236}">
                <a16:creationId xmlns:a16="http://schemas.microsoft.com/office/drawing/2014/main" id="{E813D789-3CBD-807F-D770-A5AC0110F9C8}"/>
              </a:ext>
            </a:extLst>
          </p:cNvPr>
          <p:cNvSpPr>
            <a:spLocks noGrp="1"/>
          </p:cNvSpPr>
          <p:nvPr>
            <p:ph idx="1"/>
          </p:nvPr>
        </p:nvSpPr>
        <p:spPr/>
        <p:txBody>
          <a:bodyPr vert="horz" lIns="91440" tIns="45720" rIns="91440" bIns="45720" rtlCol="0" anchor="t">
            <a:normAutofit/>
          </a:bodyPr>
          <a:lstStyle/>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a:p>
            <a:endParaRPr lang="en-US" sz="900" dirty="0"/>
          </a:p>
        </p:txBody>
      </p:sp>
      <p:sp>
        <p:nvSpPr>
          <p:cNvPr id="4" name="TextBox 3">
            <a:extLst>
              <a:ext uri="{FF2B5EF4-FFF2-40B4-BE49-F238E27FC236}">
                <a16:creationId xmlns:a16="http://schemas.microsoft.com/office/drawing/2014/main" id="{CEFA7879-69C3-5FE3-DE20-D7E09D1053A9}"/>
              </a:ext>
            </a:extLst>
          </p:cNvPr>
          <p:cNvSpPr txBox="1"/>
          <p:nvPr/>
        </p:nvSpPr>
        <p:spPr>
          <a:xfrm>
            <a:off x="838200" y="1877635"/>
            <a:ext cx="11024706"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Similar game :  Mall Simulator 2025 by F13 games</a:t>
            </a:r>
          </a:p>
          <a:p>
            <a:endParaRPr lang="en-US" i="1" dirty="0">
              <a:latin typeface="Aptos"/>
            </a:endParaRPr>
          </a:p>
          <a:p>
            <a:r>
              <a:rPr lang="en-US" i="1" dirty="0">
                <a:latin typeface="Aptos"/>
              </a:rPr>
              <a:t>The core demographic is  people who enjoy simulation games. People these ages enjoy playing simulation games because it allows them to be creative by customizing their own virtual worlds, characters such as cities skyline 2 </a:t>
            </a:r>
            <a:r>
              <a:rPr lang="en-US" dirty="0">
                <a:latin typeface="Aptos"/>
              </a:rPr>
              <a:t>and Sims 4. The other reason why people enjoy these games is because they want a challenge by playing simulation games such as Card TGC simulator, it will help people to plan on how to make their shop a success, use resources carefully and decision making on what they can spend and will they have enough to pay the bills. Also, simulation can help people with dementia as they can simulate the brain and improve their cognitive functions. Also, simulation games can help people who work. Simulation games can mimic real-world scenarios for training, learning, or skill-building, such as flight or farming simulators.</a:t>
            </a:r>
            <a:endParaRPr lang="en-US" dirty="0"/>
          </a:p>
          <a:p>
            <a:endParaRPr lang="en-US" dirty="0"/>
          </a:p>
          <a:p>
            <a:r>
              <a:rPr lang="en-US" dirty="0"/>
              <a:t>The reason why I chose to put my simulation game on pc  because they demand complex controls, high hardware performance, and flexibility, which consoles and mobile devices often can't do</a:t>
            </a:r>
          </a:p>
          <a:p>
            <a:endParaRPr lang="en-US" dirty="0"/>
          </a:p>
        </p:txBody>
      </p:sp>
      <p:pic>
        <p:nvPicPr>
          <p:cNvPr id="38" name="Audio 37">
            <a:hlinkClick r:id="" action="ppaction://media"/>
            <a:extLst>
              <a:ext uri="{FF2B5EF4-FFF2-40B4-BE49-F238E27FC236}">
                <a16:creationId xmlns:a16="http://schemas.microsoft.com/office/drawing/2014/main" id="{2313DE3C-DB05-E7BF-3229-B668827472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4856530"/>
      </p:ext>
    </p:extLst>
  </p:cSld>
  <p:clrMapOvr>
    <a:masterClrMapping/>
  </p:clrMapOvr>
  <mc:AlternateContent xmlns:mc="http://schemas.openxmlformats.org/markup-compatibility/2006">
    <mc:Choice xmlns:p14="http://schemas.microsoft.com/office/powerpoint/2010/main" Requires="p14">
      <p:transition spd="slow" p14:dur="2000" advTm="121811"/>
    </mc:Choice>
    <mc:Fallback>
      <p:transition spd="slow" advTm="121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5B660-EC26-3D9C-AFBC-FC06E6BBD255}"/>
              </a:ext>
            </a:extLst>
          </p:cNvPr>
          <p:cNvSpPr>
            <a:spLocks noGrp="1"/>
          </p:cNvSpPr>
          <p:nvPr>
            <p:ph type="title"/>
          </p:nvPr>
        </p:nvSpPr>
        <p:spPr/>
        <p:txBody>
          <a:bodyPr/>
          <a:lstStyle/>
          <a:p>
            <a:pPr algn="ctr"/>
            <a:r>
              <a:rPr lang="en-US" dirty="0"/>
              <a:t>Visual aesthetics</a:t>
            </a:r>
          </a:p>
        </p:txBody>
      </p:sp>
      <p:sp>
        <p:nvSpPr>
          <p:cNvPr id="3" name="Content Placeholder 2">
            <a:extLst>
              <a:ext uri="{FF2B5EF4-FFF2-40B4-BE49-F238E27FC236}">
                <a16:creationId xmlns:a16="http://schemas.microsoft.com/office/drawing/2014/main" id="{3813B527-CE95-68E1-C970-265D60A72BD9}"/>
              </a:ext>
            </a:extLst>
          </p:cNvPr>
          <p:cNvSpPr>
            <a:spLocks noGrp="1"/>
          </p:cNvSpPr>
          <p:nvPr>
            <p:ph idx="1"/>
          </p:nvPr>
        </p:nvSpPr>
        <p:spPr/>
        <p:txBody>
          <a:bodyPr vert="horz" lIns="91440" tIns="45720" rIns="91440" bIns="45720" rtlCol="0" anchor="t">
            <a:normAutofit/>
          </a:bodyPr>
          <a:lstStyle/>
          <a:p>
            <a:r>
              <a:rPr lang="en-US" dirty="0"/>
              <a:t>Mall simulator gives a semi – realistic and relaxed/peaceful  aesthetics tone throughout the game which allows players to expand and explore their mall at their own pace, by focusing on creativity by avoiding intense mechanics such as jump scares/ getting chased by monsters from horror games or beating a very hard boss in games such as Elden ring. Also, the design of the players mall in mall simulator gives the player a familiar resemblance of perhaps their local shopping mall or one, they have been too. </a:t>
            </a:r>
          </a:p>
        </p:txBody>
      </p:sp>
      <p:pic>
        <p:nvPicPr>
          <p:cNvPr id="75" name="Audio 74">
            <a:hlinkClick r:id="" action="ppaction://media"/>
            <a:extLst>
              <a:ext uri="{FF2B5EF4-FFF2-40B4-BE49-F238E27FC236}">
                <a16:creationId xmlns:a16="http://schemas.microsoft.com/office/drawing/2014/main" id="{9FC6CD20-2268-BAC1-85ED-7645A77C516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9705344"/>
      </p:ext>
    </p:extLst>
  </p:cSld>
  <p:clrMapOvr>
    <a:masterClrMapping/>
  </p:clrMapOvr>
  <mc:AlternateContent xmlns:mc="http://schemas.openxmlformats.org/markup-compatibility/2006">
    <mc:Choice xmlns:p14="http://schemas.microsoft.com/office/powerpoint/2010/main" Requires="p14">
      <p:transition spd="slow" p14:dur="2000" advTm="52144"/>
    </mc:Choice>
    <mc:Fallback>
      <p:transition spd="slow" advTm="52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157</TotalTime>
  <Words>1104</Words>
  <Application>Microsoft Office PowerPoint</Application>
  <PresentationFormat>Widescreen</PresentationFormat>
  <Paragraphs>46</Paragraphs>
  <Slides>5</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Mall Simulator</vt:lpstr>
      <vt:lpstr>PowerPoint Presentation</vt:lpstr>
      <vt:lpstr>Gameplay features.</vt:lpstr>
      <vt:lpstr>Competition, demographic and platform </vt:lpstr>
      <vt:lpstr>Visual aesthetics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Rob Purdue (2403733)</cp:lastModifiedBy>
  <cp:revision>302</cp:revision>
  <dcterms:created xsi:type="dcterms:W3CDTF">2025-11-06T12:19:09Z</dcterms:created>
  <dcterms:modified xsi:type="dcterms:W3CDTF">2025-12-03T14:01:03Z</dcterms:modified>
</cp:coreProperties>
</file>