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sldIdLst>
    <p:sldId id="257" r:id="rId5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8D7B4D-EEB7-43B0-B221-9456F7B1BABF}" v="5" dt="2024-07-17T20:14:01.708"/>
    <p1510:client id="{FD7FA2F6-AA30-2B50-30BE-6949A8EFDEC5}" v="1" dt="2024-07-17T19:56:33.1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682" autoAdjust="0"/>
    <p:restoredTop sz="94652"/>
  </p:normalViewPr>
  <p:slideViewPr>
    <p:cSldViewPr snapToGrid="0" snapToObjects="1">
      <p:cViewPr>
        <p:scale>
          <a:sx n="33" d="100"/>
          <a:sy n="33" d="100"/>
        </p:scale>
        <p:origin x="3132" y="-1224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Adams (1908506)" userId="S::1908506@student.uwtsd.ac.uk::9ce28e27-0afe-4c84-9e0d-786616b3cfdc" providerId="AD" clId="Web-{FD7FA2F6-AA30-2B50-30BE-6949A8EFDEC5}"/>
    <pc:docChg chg="delSld">
      <pc:chgData name="David Adams (1908506)" userId="S::1908506@student.uwtsd.ac.uk::9ce28e27-0afe-4c84-9e0d-786616b3cfdc" providerId="AD" clId="Web-{FD7FA2F6-AA30-2B50-30BE-6949A8EFDEC5}" dt="2024-07-17T19:56:33.126" v="0"/>
      <pc:docMkLst>
        <pc:docMk/>
      </pc:docMkLst>
      <pc:sldChg chg="del">
        <pc:chgData name="David Adams (1908506)" userId="S::1908506@student.uwtsd.ac.uk::9ce28e27-0afe-4c84-9e0d-786616b3cfdc" providerId="AD" clId="Web-{FD7FA2F6-AA30-2B50-30BE-6949A8EFDEC5}" dt="2024-07-17T19:56:33.126" v="0"/>
        <pc:sldMkLst>
          <pc:docMk/>
          <pc:sldMk cId="1032727246" sldId="256"/>
        </pc:sldMkLst>
      </pc:sldChg>
    </pc:docChg>
  </pc:docChgLst>
  <pc:docChgLst>
    <pc:chgData name="David Adams" userId="9ce28e27-0afe-4c84-9e0d-786616b3cfdc" providerId="ADAL" clId="{9E51216D-074A-4EAA-99F7-7A8A1FC90640}"/>
    <pc:docChg chg="undo redo custSel modSld">
      <pc:chgData name="David Adams" userId="9ce28e27-0afe-4c84-9e0d-786616b3cfdc" providerId="ADAL" clId="{9E51216D-074A-4EAA-99F7-7A8A1FC90640}" dt="2024-07-11T11:16:10.471" v="860" actId="1036"/>
      <pc:docMkLst>
        <pc:docMk/>
      </pc:docMkLst>
      <pc:sldChg chg="addSp delSp modSp mod">
        <pc:chgData name="David Adams" userId="9ce28e27-0afe-4c84-9e0d-786616b3cfdc" providerId="ADAL" clId="{9E51216D-074A-4EAA-99F7-7A8A1FC90640}" dt="2024-07-11T11:16:10.471" v="860" actId="1036"/>
        <pc:sldMkLst>
          <pc:docMk/>
          <pc:sldMk cId="3924774051" sldId="257"/>
        </pc:sldMkLst>
        <pc:spChg chg="mod">
          <ac:chgData name="David Adams" userId="9ce28e27-0afe-4c84-9e0d-786616b3cfdc" providerId="ADAL" clId="{9E51216D-074A-4EAA-99F7-7A8A1FC90640}" dt="2024-07-10T09:40:11.658" v="714" actId="1076"/>
          <ac:spMkLst>
            <pc:docMk/>
            <pc:sldMk cId="3924774051" sldId="257"/>
            <ac:spMk id="6" creationId="{00000000-0000-0000-0000-000000000000}"/>
          </ac:spMkLst>
        </pc:spChg>
        <pc:spChg chg="mod">
          <ac:chgData name="David Adams" userId="9ce28e27-0afe-4c84-9e0d-786616b3cfdc" providerId="ADAL" clId="{9E51216D-074A-4EAA-99F7-7A8A1FC90640}" dt="2024-07-10T09:41:32.082" v="757" actId="20577"/>
          <ac:spMkLst>
            <pc:docMk/>
            <pc:sldMk cId="3924774051" sldId="257"/>
            <ac:spMk id="9" creationId="{00000000-0000-0000-0000-000000000000}"/>
          </ac:spMkLst>
        </pc:spChg>
        <pc:spChg chg="del mod">
          <ac:chgData name="David Adams" userId="9ce28e27-0afe-4c84-9e0d-786616b3cfdc" providerId="ADAL" clId="{9E51216D-074A-4EAA-99F7-7A8A1FC90640}" dt="2024-07-08T14:59:50.623" v="180" actId="478"/>
          <ac:spMkLst>
            <pc:docMk/>
            <pc:sldMk cId="3924774051" sldId="257"/>
            <ac:spMk id="23" creationId="{00000000-0000-0000-0000-000000000000}"/>
          </ac:spMkLst>
        </pc:spChg>
        <pc:spChg chg="add del mod">
          <ac:chgData name="David Adams" userId="9ce28e27-0afe-4c84-9e0d-786616b3cfdc" providerId="ADAL" clId="{9E51216D-074A-4EAA-99F7-7A8A1FC90640}" dt="2024-07-08T14:57:10.511" v="64" actId="478"/>
          <ac:spMkLst>
            <pc:docMk/>
            <pc:sldMk cId="3924774051" sldId="257"/>
            <ac:spMk id="28" creationId="{9E0E0F46-652A-5AF8-1C6D-2F36C04FD843}"/>
          </ac:spMkLst>
        </pc:spChg>
        <pc:spChg chg="del">
          <ac:chgData name="David Adams" userId="9ce28e27-0afe-4c84-9e0d-786616b3cfdc" providerId="ADAL" clId="{9E51216D-074A-4EAA-99F7-7A8A1FC90640}" dt="2024-07-09T07:11:47.640" v="501" actId="478"/>
          <ac:spMkLst>
            <pc:docMk/>
            <pc:sldMk cId="3924774051" sldId="257"/>
            <ac:spMk id="32" creationId="{00000000-0000-0000-0000-000000000000}"/>
          </ac:spMkLst>
        </pc:spChg>
        <pc:spChg chg="add mod">
          <ac:chgData name="David Adams" userId="9ce28e27-0afe-4c84-9e0d-786616b3cfdc" providerId="ADAL" clId="{9E51216D-074A-4EAA-99F7-7A8A1FC90640}" dt="2024-07-10T09:38:05.836" v="712" actId="20577"/>
          <ac:spMkLst>
            <pc:docMk/>
            <pc:sldMk cId="3924774051" sldId="257"/>
            <ac:spMk id="33" creationId="{FABE96E4-16A7-19E3-8043-BE89D6C46A0E}"/>
          </ac:spMkLst>
        </pc:spChg>
        <pc:spChg chg="add del mod">
          <ac:chgData name="David Adams" userId="9ce28e27-0afe-4c84-9e0d-786616b3cfdc" providerId="ADAL" clId="{9E51216D-074A-4EAA-99F7-7A8A1FC90640}" dt="2024-07-08T14:56:46.277" v="59" actId="478"/>
          <ac:spMkLst>
            <pc:docMk/>
            <pc:sldMk cId="3924774051" sldId="257"/>
            <ac:spMk id="44" creationId="{00000000-0000-0000-0000-000000000000}"/>
          </ac:spMkLst>
        </pc:spChg>
        <pc:spChg chg="del mod">
          <ac:chgData name="David Adams" userId="9ce28e27-0afe-4c84-9e0d-786616b3cfdc" providerId="ADAL" clId="{9E51216D-074A-4EAA-99F7-7A8A1FC90640}" dt="2024-07-08T14:56:27.434" v="55"/>
          <ac:spMkLst>
            <pc:docMk/>
            <pc:sldMk cId="3924774051" sldId="257"/>
            <ac:spMk id="46" creationId="{00000000-0000-0000-0000-000000000000}"/>
          </ac:spMkLst>
        </pc:spChg>
        <pc:spChg chg="del mod">
          <ac:chgData name="David Adams" userId="9ce28e27-0afe-4c84-9e0d-786616b3cfdc" providerId="ADAL" clId="{9E51216D-074A-4EAA-99F7-7A8A1FC90640}" dt="2024-07-08T15:01:13.808" v="213"/>
          <ac:spMkLst>
            <pc:docMk/>
            <pc:sldMk cId="3924774051" sldId="257"/>
            <ac:spMk id="48" creationId="{00000000-0000-0000-0000-000000000000}"/>
          </ac:spMkLst>
        </pc:spChg>
        <pc:spChg chg="mod">
          <ac:chgData name="David Adams" userId="9ce28e27-0afe-4c84-9e0d-786616b3cfdc" providerId="ADAL" clId="{9E51216D-074A-4EAA-99F7-7A8A1FC90640}" dt="2024-07-11T11:16:02.470" v="840" actId="20577"/>
          <ac:spMkLst>
            <pc:docMk/>
            <pc:sldMk cId="3924774051" sldId="257"/>
            <ac:spMk id="49" creationId="{00000000-0000-0000-0000-000000000000}"/>
          </ac:spMkLst>
        </pc:spChg>
        <pc:spChg chg="mod">
          <ac:chgData name="David Adams" userId="9ce28e27-0afe-4c84-9e0d-786616b3cfdc" providerId="ADAL" clId="{9E51216D-074A-4EAA-99F7-7A8A1FC90640}" dt="2024-07-08T14:59:48.030" v="179" actId="1076"/>
          <ac:spMkLst>
            <pc:docMk/>
            <pc:sldMk cId="3924774051" sldId="257"/>
            <ac:spMk id="50" creationId="{00000000-0000-0000-0000-000000000000}"/>
          </ac:spMkLst>
        </pc:spChg>
        <pc:spChg chg="mod">
          <ac:chgData name="David Adams" userId="9ce28e27-0afe-4c84-9e0d-786616b3cfdc" providerId="ADAL" clId="{9E51216D-074A-4EAA-99F7-7A8A1FC90640}" dt="2024-07-08T14:59:48.030" v="179" actId="1076"/>
          <ac:spMkLst>
            <pc:docMk/>
            <pc:sldMk cId="3924774051" sldId="257"/>
            <ac:spMk id="60" creationId="{00000000-0000-0000-0000-000000000000}"/>
          </ac:spMkLst>
        </pc:spChg>
        <pc:graphicFrameChg chg="del mod">
          <ac:chgData name="David Adams" userId="9ce28e27-0afe-4c84-9e0d-786616b3cfdc" providerId="ADAL" clId="{9E51216D-074A-4EAA-99F7-7A8A1FC90640}" dt="2024-07-08T14:57:32.109" v="77" actId="21"/>
          <ac:graphicFrameMkLst>
            <pc:docMk/>
            <pc:sldMk cId="3924774051" sldId="257"/>
            <ac:graphicFrameMk id="25" creationId="{C1D1A6A7-0A47-CDE0-C985-AB085B7F924F}"/>
          </ac:graphicFrameMkLst>
        </pc:graphicFrameChg>
        <pc:graphicFrameChg chg="add mod modGraphic">
          <ac:chgData name="David Adams" userId="9ce28e27-0afe-4c84-9e0d-786616b3cfdc" providerId="ADAL" clId="{9E51216D-074A-4EAA-99F7-7A8A1FC90640}" dt="2024-07-10T08:59:49.400" v="602" actId="1076"/>
          <ac:graphicFrameMkLst>
            <pc:docMk/>
            <pc:sldMk cId="3924774051" sldId="257"/>
            <ac:graphicFrameMk id="29" creationId="{538EFDC1-BB04-CB06-093D-92E121DA676F}"/>
          </ac:graphicFrameMkLst>
        </pc:graphicFrameChg>
        <pc:graphicFrameChg chg="add mod">
          <ac:chgData name="David Adams" userId="9ce28e27-0afe-4c84-9e0d-786616b3cfdc" providerId="ADAL" clId="{9E51216D-074A-4EAA-99F7-7A8A1FC90640}" dt="2024-07-08T15:03:41.119" v="308"/>
          <ac:graphicFrameMkLst>
            <pc:docMk/>
            <pc:sldMk cId="3924774051" sldId="257"/>
            <ac:graphicFrameMk id="35" creationId="{805D22F8-0613-9698-C20D-9797027D1E98}"/>
          </ac:graphicFrameMkLst>
        </pc:graphicFrameChg>
        <pc:graphicFrameChg chg="add mod">
          <ac:chgData name="David Adams" userId="9ce28e27-0afe-4c84-9e0d-786616b3cfdc" providerId="ADAL" clId="{9E51216D-074A-4EAA-99F7-7A8A1FC90640}" dt="2024-07-08T15:08:51.518" v="400"/>
          <ac:graphicFrameMkLst>
            <pc:docMk/>
            <pc:sldMk cId="3924774051" sldId="257"/>
            <ac:graphicFrameMk id="39" creationId="{B6D85F55-0373-49CB-8EF5-DAC58E45521F}"/>
          </ac:graphicFrameMkLst>
        </pc:graphicFrameChg>
        <pc:graphicFrameChg chg="mod">
          <ac:chgData name="David Adams" userId="9ce28e27-0afe-4c84-9e0d-786616b3cfdc" providerId="ADAL" clId="{9E51216D-074A-4EAA-99F7-7A8A1FC90640}" dt="2024-07-08T14:59:48.030" v="179" actId="1076"/>
          <ac:graphicFrameMkLst>
            <pc:docMk/>
            <pc:sldMk cId="3924774051" sldId="257"/>
            <ac:graphicFrameMk id="61" creationId="{00000000-0000-0000-0000-000000000000}"/>
          </ac:graphicFrameMkLst>
        </pc:graphicFrameChg>
        <pc:picChg chg="del">
          <ac:chgData name="David Adams" userId="9ce28e27-0afe-4c84-9e0d-786616b3cfdc" providerId="ADAL" clId="{9E51216D-074A-4EAA-99F7-7A8A1FC90640}" dt="2024-07-11T11:12:01.294" v="761" actId="478"/>
          <ac:picMkLst>
            <pc:docMk/>
            <pc:sldMk cId="3924774051" sldId="257"/>
            <ac:picMk id="12" creationId="{A89A26DB-7FA2-3B86-485A-665073DF5D8D}"/>
          </ac:picMkLst>
        </pc:picChg>
        <pc:picChg chg="add del mod">
          <ac:chgData name="David Adams" userId="9ce28e27-0afe-4c84-9e0d-786616b3cfdc" providerId="ADAL" clId="{9E51216D-074A-4EAA-99F7-7A8A1FC90640}" dt="2024-07-10T09:25:14.649" v="650" actId="1076"/>
          <ac:picMkLst>
            <pc:docMk/>
            <pc:sldMk cId="3924774051" sldId="257"/>
            <ac:picMk id="15" creationId="{B16A5FF3-E43A-0907-20AC-03449C4E0C90}"/>
          </ac:picMkLst>
        </pc:picChg>
        <pc:picChg chg="add del mod">
          <ac:chgData name="David Adams" userId="9ce28e27-0afe-4c84-9e0d-786616b3cfdc" providerId="ADAL" clId="{9E51216D-074A-4EAA-99F7-7A8A1FC90640}" dt="2024-07-10T09:25:04.910" v="649" actId="478"/>
          <ac:picMkLst>
            <pc:docMk/>
            <pc:sldMk cId="3924774051" sldId="257"/>
            <ac:picMk id="16" creationId="{FFED9C82-C30F-495F-CCC2-53AEF65FFA09}"/>
          </ac:picMkLst>
        </pc:picChg>
        <pc:picChg chg="add mod">
          <ac:chgData name="David Adams" userId="9ce28e27-0afe-4c84-9e0d-786616b3cfdc" providerId="ADAL" clId="{9E51216D-074A-4EAA-99F7-7A8A1FC90640}" dt="2024-07-10T09:41:35.510" v="760" actId="1035"/>
          <ac:picMkLst>
            <pc:docMk/>
            <pc:sldMk cId="3924774051" sldId="257"/>
            <ac:picMk id="34" creationId="{2E681C0B-6B44-83F7-B845-EE40F9B5BD7B}"/>
          </ac:picMkLst>
        </pc:picChg>
        <pc:picChg chg="add del mod">
          <ac:chgData name="David Adams" userId="9ce28e27-0afe-4c84-9e0d-786616b3cfdc" providerId="ADAL" clId="{9E51216D-074A-4EAA-99F7-7A8A1FC90640}" dt="2024-07-08T15:03:45.393" v="311" actId="21"/>
          <ac:picMkLst>
            <pc:docMk/>
            <pc:sldMk cId="3924774051" sldId="257"/>
            <ac:picMk id="37" creationId="{4EE7EB2E-4DD9-249F-66A5-68E321D8BBA8}"/>
          </ac:picMkLst>
        </pc:picChg>
        <pc:picChg chg="add del mod">
          <ac:chgData name="David Adams" userId="9ce28e27-0afe-4c84-9e0d-786616b3cfdc" providerId="ADAL" clId="{9E51216D-074A-4EAA-99F7-7A8A1FC90640}" dt="2024-07-08T15:08:41.722" v="396" actId="478"/>
          <ac:picMkLst>
            <pc:docMk/>
            <pc:sldMk cId="3924774051" sldId="257"/>
            <ac:picMk id="38" creationId="{C4682839-65CB-B657-2500-85985C2F7301}"/>
          </ac:picMkLst>
        </pc:picChg>
        <pc:picChg chg="add del mod">
          <ac:chgData name="David Adams" userId="9ce28e27-0afe-4c84-9e0d-786616b3cfdc" providerId="ADAL" clId="{9E51216D-074A-4EAA-99F7-7A8A1FC90640}" dt="2024-07-08T15:08:55.871" v="402" actId="21"/>
          <ac:picMkLst>
            <pc:docMk/>
            <pc:sldMk cId="3924774051" sldId="257"/>
            <ac:picMk id="41" creationId="{32807167-81EC-9D7B-F451-94F595F3983D}"/>
          </ac:picMkLst>
        </pc:picChg>
        <pc:picChg chg="add mod">
          <ac:chgData name="David Adams" userId="9ce28e27-0afe-4c84-9e0d-786616b3cfdc" providerId="ADAL" clId="{9E51216D-074A-4EAA-99F7-7A8A1FC90640}" dt="2024-07-11T11:16:10.471" v="860" actId="1036"/>
          <ac:picMkLst>
            <pc:docMk/>
            <pc:sldMk cId="3924774051" sldId="257"/>
            <ac:picMk id="45" creationId="{DC11F82C-BACE-EBF8-CD8C-677BBB8E3203}"/>
          </ac:picMkLst>
        </pc:picChg>
        <pc:picChg chg="mod">
          <ac:chgData name="David Adams" userId="9ce28e27-0afe-4c84-9e0d-786616b3cfdc" providerId="ADAL" clId="{9E51216D-074A-4EAA-99F7-7A8A1FC90640}" dt="2024-07-08T14:59:48.030" v="179" actId="1076"/>
          <ac:picMkLst>
            <pc:docMk/>
            <pc:sldMk cId="3924774051" sldId="257"/>
            <ac:picMk id="51" creationId="{00000000-0000-0000-0000-000000000000}"/>
          </ac:picMkLst>
        </pc:picChg>
        <pc:picChg chg="add mod modCrop">
          <ac:chgData name="David Adams" userId="9ce28e27-0afe-4c84-9e0d-786616b3cfdc" providerId="ADAL" clId="{9E51216D-074A-4EAA-99F7-7A8A1FC90640}" dt="2024-07-10T09:38:03.284" v="711" actId="1076"/>
          <ac:picMkLst>
            <pc:docMk/>
            <pc:sldMk cId="3924774051" sldId="257"/>
            <ac:picMk id="55" creationId="{2605CA1D-4735-61EE-A1A5-179692192EB8}"/>
          </ac:picMkLst>
        </pc:picChg>
      </pc:sldChg>
    </pc:docChg>
  </pc:docChgLst>
  <pc:docChgLst>
    <pc:chgData name="David Adams (1908506)" userId="9ce28e27-0afe-4c84-9e0d-786616b3cfdc" providerId="ADAL" clId="{048D7B4D-EEB7-43B0-B221-9456F7B1BABF}"/>
    <pc:docChg chg="undo custSel modSld">
      <pc:chgData name="David Adams (1908506)" userId="9ce28e27-0afe-4c84-9e0d-786616b3cfdc" providerId="ADAL" clId="{048D7B4D-EEB7-43B0-B221-9456F7B1BABF}" dt="2024-07-17T20:17:40.750" v="563" actId="1035"/>
      <pc:docMkLst>
        <pc:docMk/>
      </pc:docMkLst>
      <pc:sldChg chg="addSp delSp modSp mod">
        <pc:chgData name="David Adams (1908506)" userId="9ce28e27-0afe-4c84-9e0d-786616b3cfdc" providerId="ADAL" clId="{048D7B4D-EEB7-43B0-B221-9456F7B1BABF}" dt="2024-07-17T20:17:40.750" v="563" actId="1035"/>
        <pc:sldMkLst>
          <pc:docMk/>
          <pc:sldMk cId="3924774051" sldId="257"/>
        </pc:sldMkLst>
        <pc:spChg chg="mod">
          <ac:chgData name="David Adams (1908506)" userId="9ce28e27-0afe-4c84-9e0d-786616b3cfdc" providerId="ADAL" clId="{048D7B4D-EEB7-43B0-B221-9456F7B1BABF}" dt="2024-07-17T20:10:32.633" v="356" actId="20577"/>
          <ac:spMkLst>
            <pc:docMk/>
            <pc:sldMk cId="3924774051" sldId="257"/>
            <ac:spMk id="9" creationId="{00000000-0000-0000-0000-000000000000}"/>
          </ac:spMkLst>
        </pc:spChg>
        <pc:spChg chg="mod">
          <ac:chgData name="David Adams (1908506)" userId="9ce28e27-0afe-4c84-9e0d-786616b3cfdc" providerId="ADAL" clId="{048D7B4D-EEB7-43B0-B221-9456F7B1BABF}" dt="2024-07-17T20:17:33.992" v="554" actId="6549"/>
          <ac:spMkLst>
            <pc:docMk/>
            <pc:sldMk cId="3924774051" sldId="257"/>
            <ac:spMk id="33" creationId="{FABE96E4-16A7-19E3-8043-BE89D6C46A0E}"/>
          </ac:spMkLst>
        </pc:spChg>
        <pc:spChg chg="mod">
          <ac:chgData name="David Adams (1908506)" userId="9ce28e27-0afe-4c84-9e0d-786616b3cfdc" providerId="ADAL" clId="{048D7B4D-EEB7-43B0-B221-9456F7B1BABF}" dt="2024-07-17T20:14:27.972" v="398" actId="108"/>
          <ac:spMkLst>
            <pc:docMk/>
            <pc:sldMk cId="3924774051" sldId="257"/>
            <ac:spMk id="49" creationId="{00000000-0000-0000-0000-000000000000}"/>
          </ac:spMkLst>
        </pc:spChg>
        <pc:spChg chg="del">
          <ac:chgData name="David Adams (1908506)" userId="9ce28e27-0afe-4c84-9e0d-786616b3cfdc" providerId="ADAL" clId="{048D7B4D-EEB7-43B0-B221-9456F7B1BABF}" dt="2024-07-17T19:57:55.883" v="0" actId="478"/>
          <ac:spMkLst>
            <pc:docMk/>
            <pc:sldMk cId="3924774051" sldId="257"/>
            <ac:spMk id="50" creationId="{00000000-0000-0000-0000-000000000000}"/>
          </ac:spMkLst>
        </pc:spChg>
        <pc:spChg chg="del">
          <ac:chgData name="David Adams (1908506)" userId="9ce28e27-0afe-4c84-9e0d-786616b3cfdc" providerId="ADAL" clId="{048D7B4D-EEB7-43B0-B221-9456F7B1BABF}" dt="2024-07-17T19:57:55.883" v="0" actId="478"/>
          <ac:spMkLst>
            <pc:docMk/>
            <pc:sldMk cId="3924774051" sldId="257"/>
            <ac:spMk id="54" creationId="{00000000-0000-0000-0000-000000000000}"/>
          </ac:spMkLst>
        </pc:spChg>
        <pc:spChg chg="del">
          <ac:chgData name="David Adams (1908506)" userId="9ce28e27-0afe-4c84-9e0d-786616b3cfdc" providerId="ADAL" clId="{048D7B4D-EEB7-43B0-B221-9456F7B1BABF}" dt="2024-07-17T19:57:55.883" v="0" actId="478"/>
          <ac:spMkLst>
            <pc:docMk/>
            <pc:sldMk cId="3924774051" sldId="257"/>
            <ac:spMk id="58" creationId="{00000000-0000-0000-0000-000000000000}"/>
          </ac:spMkLst>
        </pc:spChg>
        <pc:spChg chg="del">
          <ac:chgData name="David Adams (1908506)" userId="9ce28e27-0afe-4c84-9e0d-786616b3cfdc" providerId="ADAL" clId="{048D7B4D-EEB7-43B0-B221-9456F7B1BABF}" dt="2024-07-17T19:57:55.883" v="0" actId="478"/>
          <ac:spMkLst>
            <pc:docMk/>
            <pc:sldMk cId="3924774051" sldId="257"/>
            <ac:spMk id="60" creationId="{00000000-0000-0000-0000-000000000000}"/>
          </ac:spMkLst>
        </pc:spChg>
        <pc:graphicFrameChg chg="mod modGraphic">
          <ac:chgData name="David Adams (1908506)" userId="9ce28e27-0afe-4c84-9e0d-786616b3cfdc" providerId="ADAL" clId="{048D7B4D-EEB7-43B0-B221-9456F7B1BABF}" dt="2024-07-17T20:14:17.697" v="397" actId="108"/>
          <ac:graphicFrameMkLst>
            <pc:docMk/>
            <pc:sldMk cId="3924774051" sldId="257"/>
            <ac:graphicFrameMk id="29" creationId="{538EFDC1-BB04-CB06-093D-92E121DA676F}"/>
          </ac:graphicFrameMkLst>
        </pc:graphicFrameChg>
        <pc:graphicFrameChg chg="del">
          <ac:chgData name="David Adams (1908506)" userId="9ce28e27-0afe-4c84-9e0d-786616b3cfdc" providerId="ADAL" clId="{048D7B4D-EEB7-43B0-B221-9456F7B1BABF}" dt="2024-07-17T19:57:55.883" v="0" actId="478"/>
          <ac:graphicFrameMkLst>
            <pc:docMk/>
            <pc:sldMk cId="3924774051" sldId="257"/>
            <ac:graphicFrameMk id="61" creationId="{00000000-0000-0000-0000-000000000000}"/>
          </ac:graphicFrameMkLst>
        </pc:graphicFrameChg>
        <pc:picChg chg="add mod">
          <ac:chgData name="David Adams (1908506)" userId="9ce28e27-0afe-4c84-9e0d-786616b3cfdc" providerId="ADAL" clId="{048D7B4D-EEB7-43B0-B221-9456F7B1BABF}" dt="2024-07-17T19:59:05.595" v="2" actId="14826"/>
          <ac:picMkLst>
            <pc:docMk/>
            <pc:sldMk cId="3924774051" sldId="257"/>
            <ac:picMk id="3" creationId="{80BEA35C-389A-7DC6-530B-7E8165817453}"/>
          </ac:picMkLst>
        </pc:picChg>
        <pc:picChg chg="mod">
          <ac:chgData name="David Adams (1908506)" userId="9ce28e27-0afe-4c84-9e0d-786616b3cfdc" providerId="ADAL" clId="{048D7B4D-EEB7-43B0-B221-9456F7B1BABF}" dt="2024-07-17T20:11:28.295" v="368" actId="1036"/>
          <ac:picMkLst>
            <pc:docMk/>
            <pc:sldMk cId="3924774051" sldId="257"/>
            <ac:picMk id="34" creationId="{2E681C0B-6B44-83F7-B845-EE40F9B5BD7B}"/>
          </ac:picMkLst>
        </pc:picChg>
        <pc:picChg chg="mod modCrop">
          <ac:chgData name="David Adams (1908506)" userId="9ce28e27-0afe-4c84-9e0d-786616b3cfdc" providerId="ADAL" clId="{048D7B4D-EEB7-43B0-B221-9456F7B1BABF}" dt="2024-07-17T20:13:06.259" v="389" actId="1036"/>
          <ac:picMkLst>
            <pc:docMk/>
            <pc:sldMk cId="3924774051" sldId="257"/>
            <ac:picMk id="45" creationId="{DC11F82C-BACE-EBF8-CD8C-677BBB8E3203}"/>
          </ac:picMkLst>
        </pc:picChg>
        <pc:picChg chg="del">
          <ac:chgData name="David Adams (1908506)" userId="9ce28e27-0afe-4c84-9e0d-786616b3cfdc" providerId="ADAL" clId="{048D7B4D-EEB7-43B0-B221-9456F7B1BABF}" dt="2024-07-17T19:57:55.883" v="0" actId="478"/>
          <ac:picMkLst>
            <pc:docMk/>
            <pc:sldMk cId="3924774051" sldId="257"/>
            <ac:picMk id="51" creationId="{00000000-0000-0000-0000-000000000000}"/>
          </ac:picMkLst>
        </pc:picChg>
        <pc:picChg chg="mod">
          <ac:chgData name="David Adams (1908506)" userId="9ce28e27-0afe-4c84-9e0d-786616b3cfdc" providerId="ADAL" clId="{048D7B4D-EEB7-43B0-B221-9456F7B1BABF}" dt="2024-07-17T20:17:40.750" v="563" actId="1035"/>
          <ac:picMkLst>
            <pc:docMk/>
            <pc:sldMk cId="3924774051" sldId="257"/>
            <ac:picMk id="55" creationId="{2605CA1D-4735-61EE-A1A5-179692192EB8}"/>
          </ac:picMkLst>
        </pc:picChg>
        <pc:picChg chg="del">
          <ac:chgData name="David Adams (1908506)" userId="9ce28e27-0afe-4c84-9e0d-786616b3cfdc" providerId="ADAL" clId="{048D7B4D-EEB7-43B0-B221-9456F7B1BABF}" dt="2024-07-17T19:57:55.883" v="0" actId="478"/>
          <ac:picMkLst>
            <pc:docMk/>
            <pc:sldMk cId="3924774051" sldId="257"/>
            <ac:picMk id="56" creationId="{00000000-0000-0000-0000-000000000000}"/>
          </ac:picMkLst>
        </pc:picChg>
        <pc:picChg chg="del">
          <ac:chgData name="David Adams (1908506)" userId="9ce28e27-0afe-4c84-9e0d-786616b3cfdc" providerId="ADAL" clId="{048D7B4D-EEB7-43B0-B221-9456F7B1BABF}" dt="2024-07-17T19:57:55.883" v="0" actId="478"/>
          <ac:picMkLst>
            <pc:docMk/>
            <pc:sldMk cId="3924774051" sldId="257"/>
            <ac:picMk id="59" creationId="{00000000-0000-0000-0000-00000000000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6415087" cy="218020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Tata Steel Port Talbot uses a 2KT/ph Bucket Wheel Reclaimer (BWR) </a:t>
            </a:r>
            <a:r>
              <a:rPr lang="en-US" sz="2800" dirty="0"/>
              <a:t>manufactured in 1958 with a planned lifecycle of 35 years.</a:t>
            </a:r>
            <a:endParaRPr lang="en-GB" sz="2800" dirty="0"/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Obsolete electro-mechanical motor and gearbox assembly as shown in Figure 3.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High operational and maintenance costs.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Frequent catastrophic gearbox failures as shown in Figure 1.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US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US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US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US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US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US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US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AU" altLang="en-US" sz="2000" i="1" dirty="0">
              <a:solidFill>
                <a:prstClr val="black"/>
              </a:solidFill>
              <a:latin typeface="Times New Roman" charset="0"/>
              <a:ea typeface="+mn-ea"/>
            </a:endParaRPr>
          </a:p>
          <a:p>
            <a:pPr marL="0" marR="0" lvl="0" indent="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AU" altLang="en-US" sz="2000" i="1" dirty="0">
                <a:solidFill>
                  <a:prstClr val="black"/>
                </a:solidFill>
                <a:latin typeface="Times New Roman" charset="0"/>
                <a:ea typeface="+mn-ea"/>
              </a:rPr>
              <a:t>Figure 1: Planetary Carrier Failure</a:t>
            </a:r>
          </a:p>
          <a:p>
            <a:pPr marL="0" marR="0" lvl="0" indent="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AU" altLang="en-US" sz="3600" b="1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Objectives</a:t>
            </a:r>
            <a:endParaRPr kumimoji="0" lang="en-AU" altLang="en-US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514350" indent="-514350">
              <a:spcBef>
                <a:spcPct val="50000"/>
              </a:spcBef>
              <a:buFont typeface="+mj-lt"/>
              <a:buAutoNum type="arabicParenR"/>
            </a:pPr>
            <a:r>
              <a:rPr lang="en-US" sz="2800" dirty="0"/>
              <a:t>Minimize operational disruptions caused by equipment downtime and failures.</a:t>
            </a:r>
          </a:p>
          <a:p>
            <a:pPr marL="514350" indent="-514350">
              <a:spcBef>
                <a:spcPct val="50000"/>
              </a:spcBef>
              <a:buFont typeface="+mj-lt"/>
              <a:buAutoNum type="arabicParenR"/>
            </a:pPr>
            <a:r>
              <a:rPr lang="en-US" sz="2800" dirty="0"/>
              <a:t>Decrease the frequency and extent of maintenance required.</a:t>
            </a:r>
          </a:p>
          <a:p>
            <a:pPr marL="514350" indent="-514350">
              <a:spcBef>
                <a:spcPct val="50000"/>
              </a:spcBef>
              <a:buFont typeface="+mj-lt"/>
              <a:buAutoNum type="arabicParenR"/>
            </a:pPr>
            <a:r>
              <a:rPr lang="en-US" sz="2800" dirty="0"/>
              <a:t>Eliminate the dependency on obsolete parts and reduce lead time and costs.</a:t>
            </a:r>
          </a:p>
          <a:p>
            <a:pPr marL="514350" indent="-514350">
              <a:spcBef>
                <a:spcPct val="50000"/>
              </a:spcBef>
              <a:buFont typeface="+mj-lt"/>
              <a:buAutoNum type="arabicParenR"/>
            </a:pPr>
            <a:r>
              <a:rPr lang="en-US" sz="2800" dirty="0"/>
              <a:t>Lower the energy consumption of the reclaimer operations.</a:t>
            </a:r>
          </a:p>
          <a:p>
            <a:pPr marL="514350" indent="-514350">
              <a:spcBef>
                <a:spcPct val="50000"/>
              </a:spcBef>
              <a:buFont typeface="+mj-lt"/>
              <a:buAutoNum type="arabicParenR"/>
            </a:pPr>
            <a:r>
              <a:rPr lang="en-US" sz="2800" dirty="0"/>
              <a:t>Enhance the responsiveness and adaptability to different material densities and conditions.</a:t>
            </a:r>
          </a:p>
          <a:p>
            <a:pPr marL="514350" indent="-514350">
              <a:spcBef>
                <a:spcPct val="50000"/>
              </a:spcBef>
              <a:buFont typeface="+mj-lt"/>
              <a:buAutoNum type="arabicParenR"/>
            </a:pPr>
            <a:r>
              <a:rPr lang="en-US" sz="2800" dirty="0"/>
              <a:t>Improve the speed and efficiency of operations, increasing reclaim rates.</a:t>
            </a:r>
          </a:p>
          <a:p>
            <a:pPr marL="514350" indent="-514350">
              <a:spcBef>
                <a:spcPct val="50000"/>
              </a:spcBef>
              <a:buFont typeface="+mj-lt"/>
              <a:buAutoNum type="arabicParenR"/>
            </a:pPr>
            <a:endParaRPr lang="en-US" sz="2800" dirty="0"/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03897" y="29201561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49" name="Text Box 6"/>
          <p:cNvSpPr txBox="1">
            <a:spLocks noChangeArrowheads="1"/>
          </p:cNvSpPr>
          <p:nvPr/>
        </p:nvSpPr>
        <p:spPr bwMode="auto">
          <a:xfrm>
            <a:off x="6908819" y="6257121"/>
            <a:ext cx="7487086" cy="21740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Define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Define the project scope, goals, and objectives.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Identify stakeholders and their needs.</a:t>
            </a:r>
          </a:p>
          <a:p>
            <a:pPr marL="457200" marR="0" lvl="0" indent="-45720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 a project charter.</a:t>
            </a:r>
          </a:p>
          <a:p>
            <a:pPr marL="457200" marR="0" lvl="0" indent="-45720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Map the current process.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Measure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Collect data to establish baseline performance.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Identify key performance indicators (KPIs) as shown in Table 1.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Validate the measurement system.</a:t>
            </a:r>
          </a:p>
          <a:p>
            <a:pPr marR="0" lvl="0" indent="0" defTabSz="2771345" fontAlgn="auto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AU" altLang="en-US" sz="2000" i="1" dirty="0">
                <a:solidFill>
                  <a:prstClr val="black"/>
                </a:solidFill>
                <a:latin typeface="Times New Roman" charset="0"/>
                <a:ea typeface="+mn-ea"/>
              </a:rPr>
              <a:t>Table 1: Delay Data 2017 - 2022</a:t>
            </a:r>
          </a:p>
          <a:p>
            <a:pPr>
              <a:spcBef>
                <a:spcPct val="50000"/>
              </a:spcBef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the collected data to identify root causes of issues.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Perform statistical analysis to understand variations and trends using Pareto charts, 5whys, and Fishbone diagrams as shown in Figure 2.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kumimoji="0" lang="en-US" altLang="en-US" sz="28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US" altLang="en-US" sz="2800" i="1" dirty="0">
              <a:solidFill>
                <a:prstClr val="black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kumimoji="0" lang="en-AU" altLang="en-US" sz="20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AU" altLang="en-US" sz="2000" i="1" dirty="0">
              <a:solidFill>
                <a:prstClr val="black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altLang="en-US" sz="20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AU" altLang="en-US" sz="2000" i="1" dirty="0">
              <a:solidFill>
                <a:prstClr val="black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altLang="en-US" sz="20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AU" altLang="en-US" sz="2000" i="1" dirty="0">
              <a:solidFill>
                <a:prstClr val="black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altLang="en-US" sz="20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defTabSz="2771345">
              <a:spcBef>
                <a:spcPct val="50000"/>
              </a:spcBef>
              <a:defRPr/>
            </a:pPr>
            <a:r>
              <a:rPr lang="en-AU" altLang="en-US" sz="2000" i="1" dirty="0">
                <a:solidFill>
                  <a:prstClr val="black"/>
                </a:solidFill>
                <a:latin typeface="Times New Roman" charset="0"/>
                <a:ea typeface="+mn-ea"/>
              </a:rPr>
              <a:t>Figure 2: PARETO Analysis Chart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73DE8C1-C181-E676-42E2-4788D66CAE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9899" y="206677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Bucket Wheel Reclaimer Six Sigma Drive Upgrade Project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David Adams, 1908506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Supervisor: Kelvin Lake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Manufacturing Systems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60F3FFE-2B26-ABE1-C9B7-5563D84E7066}"/>
              </a:ext>
            </a:extLst>
          </p:cNvPr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B16A5FF3-E43A-0907-20AC-03449C4E0C9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/>
          <a:srcRect l="4825" t="42539" r="66576" b="42256"/>
          <a:stretch/>
        </p:blipFill>
        <p:spPr>
          <a:xfrm>
            <a:off x="522806" y="29310024"/>
            <a:ext cx="2162175" cy="367851"/>
          </a:xfrm>
          <a:prstGeom prst="rect">
            <a:avLst/>
          </a:prstGeom>
        </p:spPr>
      </p:pic>
      <p:graphicFrame>
        <p:nvGraphicFramePr>
          <p:cNvPr id="29" name="Table 28">
            <a:extLst>
              <a:ext uri="{FF2B5EF4-FFF2-40B4-BE49-F238E27FC236}">
                <a16:creationId xmlns:a16="http://schemas.microsoft.com/office/drawing/2014/main" id="{538EFDC1-BB04-CB06-093D-92E121DA67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1259172"/>
              </p:ext>
            </p:extLst>
          </p:nvPr>
        </p:nvGraphicFramePr>
        <p:xfrm>
          <a:off x="6948269" y="14195703"/>
          <a:ext cx="7487086" cy="4696238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1118638">
                  <a:extLst>
                    <a:ext uri="{9D8B030D-6E8A-4147-A177-3AD203B41FA5}">
                      <a16:colId xmlns:a16="http://schemas.microsoft.com/office/drawing/2014/main" val="3682413289"/>
                    </a:ext>
                  </a:extLst>
                </a:gridCol>
                <a:gridCol w="1307178">
                  <a:extLst>
                    <a:ext uri="{9D8B030D-6E8A-4147-A177-3AD203B41FA5}">
                      <a16:colId xmlns:a16="http://schemas.microsoft.com/office/drawing/2014/main" val="461511729"/>
                    </a:ext>
                  </a:extLst>
                </a:gridCol>
                <a:gridCol w="1112581">
                  <a:extLst>
                    <a:ext uri="{9D8B030D-6E8A-4147-A177-3AD203B41FA5}">
                      <a16:colId xmlns:a16="http://schemas.microsoft.com/office/drawing/2014/main" val="307970263"/>
                    </a:ext>
                  </a:extLst>
                </a:gridCol>
                <a:gridCol w="1572935">
                  <a:extLst>
                    <a:ext uri="{9D8B030D-6E8A-4147-A177-3AD203B41FA5}">
                      <a16:colId xmlns:a16="http://schemas.microsoft.com/office/drawing/2014/main" val="2000510022"/>
                    </a:ext>
                  </a:extLst>
                </a:gridCol>
                <a:gridCol w="1382965">
                  <a:extLst>
                    <a:ext uri="{9D8B030D-6E8A-4147-A177-3AD203B41FA5}">
                      <a16:colId xmlns:a16="http://schemas.microsoft.com/office/drawing/2014/main" val="2265437415"/>
                    </a:ext>
                  </a:extLst>
                </a:gridCol>
                <a:gridCol w="992789">
                  <a:extLst>
                    <a:ext uri="{9D8B030D-6E8A-4147-A177-3AD203B41FA5}">
                      <a16:colId xmlns:a16="http://schemas.microsoft.com/office/drawing/2014/main" val="4273223503"/>
                    </a:ext>
                  </a:extLst>
                </a:gridCol>
              </a:tblGrid>
              <a:tr h="89693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2400">
                          <a:effectLst/>
                        </a:rPr>
                        <a:t>Year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Duration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Count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effectLst/>
                        </a:rPr>
                        <a:t>Availability</a:t>
                      </a:r>
                      <a:endParaRPr lang="en-GB" sz="2400" dirty="0"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MTTR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effectLst/>
                        </a:rPr>
                        <a:t>MTBF</a:t>
                      </a:r>
                      <a:endParaRPr lang="en-GB" sz="2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11299908"/>
                  </a:ext>
                </a:extLst>
              </a:tr>
              <a:tr h="63321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2017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effectLst/>
                        </a:rPr>
                        <a:t>161403</a:t>
                      </a:r>
                      <a:endParaRPr lang="en-GB" sz="2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effectLst/>
                        </a:rPr>
                        <a:t>147</a:t>
                      </a:r>
                      <a:endParaRPr lang="en-GB" sz="2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effectLst/>
                        </a:rPr>
                        <a:t>62%</a:t>
                      </a:r>
                      <a:endParaRPr lang="en-GB" sz="2400" dirty="0"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1098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3578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82503876"/>
                  </a:ext>
                </a:extLst>
              </a:tr>
              <a:tr h="63321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2018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142133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effectLst/>
                        </a:rPr>
                        <a:t>148</a:t>
                      </a:r>
                      <a:endParaRPr lang="en-GB" sz="2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effectLst/>
                        </a:rPr>
                        <a:t>73%</a:t>
                      </a:r>
                      <a:endParaRPr lang="en-GB" sz="2400" dirty="0"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960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3554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57867367"/>
                  </a:ext>
                </a:extLst>
              </a:tr>
              <a:tr h="63321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2019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209547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effectLst/>
                        </a:rPr>
                        <a:t>152</a:t>
                      </a:r>
                      <a:endParaRPr lang="en-GB" sz="2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60%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1379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3460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58001175"/>
                  </a:ext>
                </a:extLst>
              </a:tr>
              <a:tr h="63321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2020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115993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effectLst/>
                        </a:rPr>
                        <a:t>289</a:t>
                      </a:r>
                      <a:endParaRPr lang="en-GB" sz="2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78%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401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1820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47258550"/>
                  </a:ext>
                </a:extLst>
              </a:tr>
              <a:tr h="63321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2021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271035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effectLst/>
                        </a:rPr>
                        <a:t>183</a:t>
                      </a:r>
                      <a:endParaRPr lang="en-GB" sz="2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48%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1481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>
                          <a:effectLst/>
                        </a:rPr>
                        <a:t>2874</a:t>
                      </a:r>
                      <a:endParaRPr lang="en-GB" sz="24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56500625"/>
                  </a:ext>
                </a:extLst>
              </a:tr>
              <a:tr h="63321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effectLst/>
                        </a:rPr>
                        <a:t>2022</a:t>
                      </a:r>
                      <a:endParaRPr lang="en-GB" sz="2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effectLst/>
                        </a:rPr>
                        <a:t>121754</a:t>
                      </a:r>
                      <a:endParaRPr lang="en-GB" sz="2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effectLst/>
                        </a:rPr>
                        <a:t>256</a:t>
                      </a:r>
                      <a:endParaRPr lang="en-GB" sz="2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effectLst/>
                        </a:rPr>
                        <a:t>77%</a:t>
                      </a:r>
                      <a:endParaRPr lang="en-GB" sz="2400" dirty="0"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effectLst/>
                        </a:rPr>
                        <a:t>476</a:t>
                      </a:r>
                      <a:endParaRPr lang="en-GB" sz="2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effectLst/>
                        </a:rPr>
                        <a:t>2055</a:t>
                      </a:r>
                      <a:endParaRPr lang="en-GB" sz="24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55602745"/>
                  </a:ext>
                </a:extLst>
              </a:tr>
            </a:tbl>
          </a:graphicData>
        </a:graphic>
      </p:graphicFrame>
      <p:sp>
        <p:nvSpPr>
          <p:cNvPr id="33" name="Text Box 6">
            <a:extLst>
              <a:ext uri="{FF2B5EF4-FFF2-40B4-BE49-F238E27FC236}">
                <a16:creationId xmlns:a16="http://schemas.microsoft.com/office/drawing/2014/main" id="{FABE96E4-16A7-19E3-8043-BE89D6C46A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74099" y="6257120"/>
            <a:ext cx="6415087" cy="23679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marL="0" marR="0" lvl="0" indent="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Improve</a:t>
            </a:r>
          </a:p>
          <a:p>
            <a:pPr marL="457200" marR="0" lvl="0" indent="-45720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Perform a Literature Review to establish potential solutions.</a:t>
            </a:r>
          </a:p>
          <a:p>
            <a:pPr marL="457200" marR="0" lvl="0" indent="-45720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Engage with Vendors to further develop potential solutions.</a:t>
            </a:r>
          </a:p>
          <a:p>
            <a:pPr marL="457200" marR="0" lvl="0" indent="-45720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Plan the implementation of the chosen hydraulic solution, including enabling works such as temporary works.</a:t>
            </a:r>
          </a:p>
          <a:p>
            <a:pPr marL="0" marR="0" lvl="0" indent="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Control</a:t>
            </a:r>
          </a:p>
          <a:p>
            <a:pPr marL="457200" marR="0" lvl="0" indent="-45720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Establish control mechanisms to sustain improvements.</a:t>
            </a:r>
          </a:p>
          <a:p>
            <a:pPr marL="457200" marR="0" lvl="0" indent="-45720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Monitor and measure the performance of the new system.</a:t>
            </a:r>
          </a:p>
          <a:p>
            <a:pPr marL="457200" marR="0" lvl="0" indent="-45720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Document the new process and update standard operating procedures (SOPs).</a:t>
            </a:r>
          </a:p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457200" indent="-457200" defTabSz="2771345">
              <a:spcBef>
                <a:spcPct val="50000"/>
              </a:spcBef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Six Sigma (DMAIC) methodology has been instrumental in guiding the hydraulic system upgrade project for the BWR.</a:t>
            </a:r>
          </a:p>
          <a:p>
            <a:pPr marL="457200" indent="-457200" defTabSz="2771345">
              <a:spcBef>
                <a:spcPct val="50000"/>
              </a:spcBef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This project aimed to improve the BWR reliability and reduce operation and maintenance costs by replacing the obsolete and unreliable electric drive system with a hydraulic system.</a:t>
            </a:r>
          </a:p>
          <a:p>
            <a:pPr marL="457200" indent="-457200" defTabSz="2771345">
              <a:spcBef>
                <a:spcPct val="50000"/>
              </a:spcBef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Despite meticulous planning and the manufacture &amp; delivery of the hydraulic upgrade, the project has been halted before installation due to the closure of the heavy-end operations.</a:t>
            </a:r>
            <a:endParaRPr lang="en-US" altLang="en-US" sz="2800" dirty="0">
              <a:solidFill>
                <a:prstClr val="black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defTabSz="2771345">
              <a:spcBef>
                <a:spcPct val="50000"/>
              </a:spcBef>
              <a:defRPr/>
            </a:pPr>
            <a:endParaRPr lang="en-US" altLang="en-US" sz="2800" dirty="0">
              <a:solidFill>
                <a:prstClr val="black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defTabSz="2771345">
              <a:spcBef>
                <a:spcPct val="50000"/>
              </a:spcBef>
              <a:defRPr/>
            </a:pPr>
            <a:endParaRPr lang="en-US" altLang="en-US" sz="2800" dirty="0">
              <a:solidFill>
                <a:prstClr val="black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defTabSz="2771345">
              <a:spcBef>
                <a:spcPct val="50000"/>
              </a:spcBef>
              <a:defRPr/>
            </a:pPr>
            <a:endParaRPr lang="en-US" altLang="en-US" sz="2800" dirty="0">
              <a:solidFill>
                <a:prstClr val="black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defTabSz="2771345">
              <a:spcBef>
                <a:spcPct val="50000"/>
              </a:spcBef>
              <a:defRPr/>
            </a:pPr>
            <a:endParaRPr lang="en-US" altLang="en-US" sz="2800" dirty="0">
              <a:solidFill>
                <a:prstClr val="black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defTabSz="2771345">
              <a:spcBef>
                <a:spcPct val="50000"/>
              </a:spcBef>
              <a:defRPr/>
            </a:pPr>
            <a:endParaRPr lang="en-US" altLang="en-US" sz="2800" dirty="0">
              <a:solidFill>
                <a:prstClr val="black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defTabSz="2771345">
              <a:spcBef>
                <a:spcPct val="50000"/>
              </a:spcBef>
              <a:defRPr/>
            </a:pPr>
            <a:endParaRPr lang="en-US" altLang="en-US" sz="2800" dirty="0">
              <a:solidFill>
                <a:prstClr val="black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alt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+mn-ea"/>
                <a:cs typeface="+mn-cs"/>
              </a:rPr>
              <a:t>Figure 3: Bucket Wheel Drive</a:t>
            </a:r>
          </a:p>
        </p:txBody>
      </p:sp>
      <p:pic>
        <p:nvPicPr>
          <p:cNvPr id="34" name="Picture 33" descr="A large metal object with gears&#10;&#10;Description automatically generated">
            <a:extLst>
              <a:ext uri="{FF2B5EF4-FFF2-40B4-BE49-F238E27FC236}">
                <a16:creationId xmlns:a16="http://schemas.microsoft.com/office/drawing/2014/main" id="{2E681C0B-6B44-83F7-B845-EE40F9B5BD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82" y="12916334"/>
            <a:ext cx="5842522" cy="4562746"/>
          </a:xfrm>
          <a:prstGeom prst="rect">
            <a:avLst/>
          </a:prstGeom>
          <a:noFill/>
          <a:ln>
            <a:noFill/>
          </a:ln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DC11F82C-BACE-EBF8-CD8C-677BBB8E320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0224"/>
          <a:stretch/>
        </p:blipFill>
        <p:spPr>
          <a:xfrm>
            <a:off x="6948269" y="22742009"/>
            <a:ext cx="7487086" cy="4426272"/>
          </a:xfrm>
          <a:prstGeom prst="rect">
            <a:avLst/>
          </a:prstGeom>
        </p:spPr>
      </p:pic>
      <p:pic>
        <p:nvPicPr>
          <p:cNvPr id="55" name="Picture 54" descr="A large machine on a dirt road&#10;&#10;Description automatically generated">
            <a:extLst>
              <a:ext uri="{FF2B5EF4-FFF2-40B4-BE49-F238E27FC236}">
                <a16:creationId xmlns:a16="http://schemas.microsoft.com/office/drawing/2014/main" id="{2605CA1D-4735-61EE-A1A5-179692192EB8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93" r="9411"/>
          <a:stretch/>
        </p:blipFill>
        <p:spPr bwMode="auto">
          <a:xfrm>
            <a:off x="14786267" y="24533463"/>
            <a:ext cx="5990749" cy="366595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0BEA35C-389A-7DC6-530B-7E8165817453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348596" y="2094569"/>
            <a:ext cx="2510597" cy="3407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774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38E74B3C9A834F8A8E47B0BD2580C3" ma:contentTypeVersion="18" ma:contentTypeDescription="Create a new document." ma:contentTypeScope="" ma:versionID="e2dee1f6442a4007ce6bb630b7f7a63a">
  <xsd:schema xmlns:xsd="http://www.w3.org/2001/XMLSchema" xmlns:xs="http://www.w3.org/2001/XMLSchema" xmlns:p="http://schemas.microsoft.com/office/2006/metadata/properties" xmlns:ns3="38a49699-8251-46aa-85ce-476a66afaff0" xmlns:ns4="9d807a4e-0c4f-4012-af74-dbfe5fab9fe5" targetNamespace="http://schemas.microsoft.com/office/2006/metadata/properties" ma:root="true" ma:fieldsID="aff5ad6b4a85bc6f8c256f2991d9c4a1" ns3:_="" ns4:_="">
    <xsd:import namespace="38a49699-8251-46aa-85ce-476a66afaff0"/>
    <xsd:import namespace="9d807a4e-0c4f-4012-af74-dbfe5fab9fe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  <xsd:element ref="ns3:MediaServiceLocation" minOccurs="0"/>
                <xsd:element ref="ns3:MediaLengthInSecond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8a49699-8251-46aa-85ce-476a66afaf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5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807a4e-0c4f-4012-af74-dbfe5fab9fe5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8a49699-8251-46aa-85ce-476a66afaff0" xsi:nil="true"/>
  </documentManagement>
</p:properties>
</file>

<file path=customXml/itemProps1.xml><?xml version="1.0" encoding="utf-8"?>
<ds:datastoreItem xmlns:ds="http://schemas.openxmlformats.org/officeDocument/2006/customXml" ds:itemID="{0BB3DE91-1524-4BC5-A6A9-B5661389BA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8a49699-8251-46aa-85ce-476a66afaff0"/>
    <ds:schemaRef ds:uri="9d807a4e-0c4f-4012-af74-dbfe5fab9fe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7624C21-CD1D-4A5B-AC94-2E755172E4A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8A42DF8-ADF2-4627-B333-71151E8E4E74}">
  <ds:schemaRefs>
    <ds:schemaRef ds:uri="http://www.w3.org/XML/1998/namespace"/>
    <ds:schemaRef ds:uri="http://purl.org/dc/terms/"/>
    <ds:schemaRef ds:uri="http://purl.org/dc/dcmitype/"/>
    <ds:schemaRef ds:uri="http://schemas.microsoft.com/office/2006/documentManagement/types"/>
    <ds:schemaRef ds:uri="38a49699-8251-46aa-85ce-476a66afaff0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9d807a4e-0c4f-4012-af74-dbfe5fab9fe5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</TotalTime>
  <Words>457</Words>
  <Application>Microsoft Office PowerPoint</Application>
  <PresentationFormat>Custom</PresentationFormat>
  <Paragraphs>119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Aptos</vt:lpstr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David Adams (1908506)</cp:lastModifiedBy>
  <cp:revision>24</cp:revision>
  <dcterms:created xsi:type="dcterms:W3CDTF">2016-02-25T08:27:32Z</dcterms:created>
  <dcterms:modified xsi:type="dcterms:W3CDTF">2024-07-17T20:17:41Z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0x0101009838E74B3C9A834F8A8E47B0BD2580C3</vt:lpwstr>
  </property>
</Properties>
</file>