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88" r:id="rId3"/>
    <p:sldId id="292" r:id="rId4"/>
    <p:sldId id="289" r:id="rId5"/>
    <p:sldId id="290" r:id="rId6"/>
    <p:sldId id="291" r:id="rId7"/>
    <p:sldId id="257" r:id="rId8"/>
    <p:sldId id="258" r:id="rId9"/>
    <p:sldId id="259" r:id="rId10"/>
    <p:sldId id="260" r:id="rId11"/>
    <p:sldId id="261" r:id="rId12"/>
    <p:sldId id="262" r:id="rId13"/>
    <p:sldId id="263" r:id="rId14"/>
    <p:sldId id="264"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2" r:id="rId30"/>
    <p:sldId id="283" r:id="rId31"/>
    <p:sldId id="284" r:id="rId32"/>
    <p:sldId id="285" r:id="rId33"/>
    <p:sldId id="286" r:id="rId34"/>
    <p:sldId id="28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8267AD-9938-48D1-AC80-A8916984C931}" v="17" dt="2022-11-23T11:54:18.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0" autoAdjust="0"/>
    <p:restoredTop sz="57551"/>
  </p:normalViewPr>
  <p:slideViewPr>
    <p:cSldViewPr snapToGrid="0">
      <p:cViewPr varScale="1">
        <p:scale>
          <a:sx n="70" d="100"/>
          <a:sy n="70" d="100"/>
        </p:scale>
        <p:origin x="12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878267AD-9938-48D1-AC80-A8916984C931}"/>
    <pc:docChg chg="undo redo custSel addSld modSld sldOrd">
      <pc:chgData name="Luke Roach" userId="3c173453-1e89-4ab7-a897-c035ad6940d7" providerId="ADAL" clId="{878267AD-9938-48D1-AC80-A8916984C931}" dt="2022-11-23T12:12:16.314" v="706" actId="26606"/>
      <pc:docMkLst>
        <pc:docMk/>
      </pc:docMkLst>
      <pc:sldChg chg="addSp modSp mod setBg">
        <pc:chgData name="Luke Roach" userId="3c173453-1e89-4ab7-a897-c035ad6940d7" providerId="ADAL" clId="{878267AD-9938-48D1-AC80-A8916984C931}" dt="2022-11-23T11:33:25.732" v="396" actId="26606"/>
        <pc:sldMkLst>
          <pc:docMk/>
          <pc:sldMk cId="2610937007" sldId="256"/>
        </pc:sldMkLst>
        <pc:spChg chg="mod">
          <ac:chgData name="Luke Roach" userId="3c173453-1e89-4ab7-a897-c035ad6940d7" providerId="ADAL" clId="{878267AD-9938-48D1-AC80-A8916984C931}" dt="2022-11-23T11:33:25.732" v="396" actId="26606"/>
          <ac:spMkLst>
            <pc:docMk/>
            <pc:sldMk cId="2610937007" sldId="256"/>
            <ac:spMk id="2" creationId="{27181564-9A43-7B99-1A3B-BEDB8B70F1D4}"/>
          </ac:spMkLst>
        </pc:spChg>
        <pc:spChg chg="mod">
          <ac:chgData name="Luke Roach" userId="3c173453-1e89-4ab7-a897-c035ad6940d7" providerId="ADAL" clId="{878267AD-9938-48D1-AC80-A8916984C931}" dt="2022-11-23T11:33:25.732" v="396" actId="26606"/>
          <ac:spMkLst>
            <pc:docMk/>
            <pc:sldMk cId="2610937007" sldId="256"/>
            <ac:spMk id="3" creationId="{DC53E990-2A4C-C40A-1A32-5B96E10BF40C}"/>
          </ac:spMkLst>
        </pc:spChg>
        <pc:spChg chg="add">
          <ac:chgData name="Luke Roach" userId="3c173453-1e89-4ab7-a897-c035ad6940d7" providerId="ADAL" clId="{878267AD-9938-48D1-AC80-A8916984C931}" dt="2022-11-23T11:33:25.732" v="396" actId="26606"/>
          <ac:spMkLst>
            <pc:docMk/>
            <pc:sldMk cId="2610937007" sldId="256"/>
            <ac:spMk id="1031" creationId="{9B7AD9F6-8CE7-4299-8FC6-328F4DCD3FF9}"/>
          </ac:spMkLst>
        </pc:spChg>
        <pc:spChg chg="add">
          <ac:chgData name="Luke Roach" userId="3c173453-1e89-4ab7-a897-c035ad6940d7" providerId="ADAL" clId="{878267AD-9938-48D1-AC80-A8916984C931}" dt="2022-11-23T11:33:25.732" v="396" actId="26606"/>
          <ac:spMkLst>
            <pc:docMk/>
            <pc:sldMk cId="2610937007" sldId="256"/>
            <ac:spMk id="1033" creationId="{F49775AF-8896-43EE-92C6-83497D6DC56F}"/>
          </ac:spMkLst>
        </pc:spChg>
        <pc:picChg chg="add mod">
          <ac:chgData name="Luke Roach" userId="3c173453-1e89-4ab7-a897-c035ad6940d7" providerId="ADAL" clId="{878267AD-9938-48D1-AC80-A8916984C931}" dt="2022-11-23T11:33:25.732" v="396" actId="26606"/>
          <ac:picMkLst>
            <pc:docMk/>
            <pc:sldMk cId="2610937007" sldId="256"/>
            <ac:picMk id="1026" creationId="{6574DB66-0704-2072-B782-67EFB7C81E95}"/>
          </ac:picMkLst>
        </pc:picChg>
      </pc:sldChg>
      <pc:sldChg chg="addSp modSp mod setBg">
        <pc:chgData name="Luke Roach" userId="3c173453-1e89-4ab7-a897-c035ad6940d7" providerId="ADAL" clId="{878267AD-9938-48D1-AC80-A8916984C931}" dt="2022-11-23T11:33:46.997" v="400" actId="403"/>
        <pc:sldMkLst>
          <pc:docMk/>
          <pc:sldMk cId="4125514970" sldId="257"/>
        </pc:sldMkLst>
        <pc:spChg chg="mod">
          <ac:chgData name="Luke Roach" userId="3c173453-1e89-4ab7-a897-c035ad6940d7" providerId="ADAL" clId="{878267AD-9938-48D1-AC80-A8916984C931}" dt="2022-11-23T11:33:43.257" v="399" actId="26606"/>
          <ac:spMkLst>
            <pc:docMk/>
            <pc:sldMk cId="4125514970" sldId="257"/>
            <ac:spMk id="2" creationId="{2E77DC62-3601-085D-4E53-D97421CB34EE}"/>
          </ac:spMkLst>
        </pc:spChg>
        <pc:spChg chg="mod">
          <ac:chgData name="Luke Roach" userId="3c173453-1e89-4ab7-a897-c035ad6940d7" providerId="ADAL" clId="{878267AD-9938-48D1-AC80-A8916984C931}" dt="2022-11-23T11:33:46.997" v="400" actId="403"/>
          <ac:spMkLst>
            <pc:docMk/>
            <pc:sldMk cId="4125514970" sldId="257"/>
            <ac:spMk id="3" creationId="{DF89FF16-A462-961F-BCB3-E9248431D6B1}"/>
          </ac:spMkLst>
        </pc:spChg>
        <pc:spChg chg="add">
          <ac:chgData name="Luke Roach" userId="3c173453-1e89-4ab7-a897-c035ad6940d7" providerId="ADAL" clId="{878267AD-9938-48D1-AC80-A8916984C931}" dt="2022-11-23T11:33:43.257" v="399" actId="26606"/>
          <ac:spMkLst>
            <pc:docMk/>
            <pc:sldMk cId="4125514970" sldId="257"/>
            <ac:spMk id="9" creationId="{5D13CC36-B950-4F02-9BAF-9A7EB267398C}"/>
          </ac:spMkLst>
        </pc:spChg>
        <pc:spChg chg="add">
          <ac:chgData name="Luke Roach" userId="3c173453-1e89-4ab7-a897-c035ad6940d7" providerId="ADAL" clId="{878267AD-9938-48D1-AC80-A8916984C931}" dt="2022-11-23T11:33:43.257" v="399" actId="26606"/>
          <ac:spMkLst>
            <pc:docMk/>
            <pc:sldMk cId="4125514970" sldId="257"/>
            <ac:spMk id="11" creationId="{D1BDED99-B35B-4FEE-A274-8E8DB6FEEECF}"/>
          </ac:spMkLst>
        </pc:spChg>
        <pc:picChg chg="add">
          <ac:chgData name="Luke Roach" userId="3c173453-1e89-4ab7-a897-c035ad6940d7" providerId="ADAL" clId="{878267AD-9938-48D1-AC80-A8916984C931}" dt="2022-11-23T11:33:43.257" v="399" actId="26606"/>
          <ac:picMkLst>
            <pc:docMk/>
            <pc:sldMk cId="4125514970" sldId="257"/>
            <ac:picMk id="5" creationId="{8626E094-3B24-8F83-B7F6-67EC5B249B78}"/>
          </ac:picMkLst>
        </pc:picChg>
      </pc:sldChg>
      <pc:sldChg chg="addSp modSp mod setBg">
        <pc:chgData name="Luke Roach" userId="3c173453-1e89-4ab7-a897-c035ad6940d7" providerId="ADAL" clId="{878267AD-9938-48D1-AC80-A8916984C931}" dt="2022-11-23T11:34:18.169" v="403" actId="403"/>
        <pc:sldMkLst>
          <pc:docMk/>
          <pc:sldMk cId="3874819115" sldId="258"/>
        </pc:sldMkLst>
        <pc:spChg chg="mod">
          <ac:chgData name="Luke Roach" userId="3c173453-1e89-4ab7-a897-c035ad6940d7" providerId="ADAL" clId="{878267AD-9938-48D1-AC80-A8916984C931}" dt="2022-11-23T11:34:15.115" v="402" actId="26606"/>
          <ac:spMkLst>
            <pc:docMk/>
            <pc:sldMk cId="3874819115" sldId="258"/>
            <ac:spMk id="2" creationId="{9EC76793-850C-78A4-7E7D-79C86508CDC7}"/>
          </ac:spMkLst>
        </pc:spChg>
        <pc:spChg chg="mod">
          <ac:chgData name="Luke Roach" userId="3c173453-1e89-4ab7-a897-c035ad6940d7" providerId="ADAL" clId="{878267AD-9938-48D1-AC80-A8916984C931}" dt="2022-11-23T11:34:18.169" v="403" actId="403"/>
          <ac:spMkLst>
            <pc:docMk/>
            <pc:sldMk cId="3874819115" sldId="258"/>
            <ac:spMk id="3" creationId="{3CE76477-47DB-7542-5082-B98EF0895873}"/>
          </ac:spMkLst>
        </pc:spChg>
        <pc:spChg chg="add">
          <ac:chgData name="Luke Roach" userId="3c173453-1e89-4ab7-a897-c035ad6940d7" providerId="ADAL" clId="{878267AD-9938-48D1-AC80-A8916984C931}" dt="2022-11-23T11:34:15.115" v="402" actId="26606"/>
          <ac:spMkLst>
            <pc:docMk/>
            <pc:sldMk cId="3874819115" sldId="258"/>
            <ac:spMk id="2055" creationId="{D009D6D5-DAC2-4A8B-A17A-E206B9012D09}"/>
          </ac:spMkLst>
        </pc:spChg>
        <pc:picChg chg="add mod">
          <ac:chgData name="Luke Roach" userId="3c173453-1e89-4ab7-a897-c035ad6940d7" providerId="ADAL" clId="{878267AD-9938-48D1-AC80-A8916984C931}" dt="2022-11-23T11:34:15.115" v="402" actId="26606"/>
          <ac:picMkLst>
            <pc:docMk/>
            <pc:sldMk cId="3874819115" sldId="258"/>
            <ac:picMk id="2050" creationId="{E8B9BEE7-43A2-BA25-B44A-1604DE3D3282}"/>
          </ac:picMkLst>
        </pc:picChg>
      </pc:sldChg>
      <pc:sldChg chg="addSp modSp mod setBg">
        <pc:chgData name="Luke Roach" userId="3c173453-1e89-4ab7-a897-c035ad6940d7" providerId="ADAL" clId="{878267AD-9938-48D1-AC80-A8916984C931}" dt="2022-11-23T11:34:31.362" v="404" actId="26606"/>
        <pc:sldMkLst>
          <pc:docMk/>
          <pc:sldMk cId="1213901123" sldId="259"/>
        </pc:sldMkLst>
        <pc:spChg chg="mod">
          <ac:chgData name="Luke Roach" userId="3c173453-1e89-4ab7-a897-c035ad6940d7" providerId="ADAL" clId="{878267AD-9938-48D1-AC80-A8916984C931}" dt="2022-11-23T11:34:31.362" v="404" actId="26606"/>
          <ac:spMkLst>
            <pc:docMk/>
            <pc:sldMk cId="1213901123" sldId="259"/>
            <ac:spMk id="2" creationId="{9FF4BE53-358C-4C23-B5E5-B42A62849D56}"/>
          </ac:spMkLst>
        </pc:spChg>
        <pc:spChg chg="mod">
          <ac:chgData name="Luke Roach" userId="3c173453-1e89-4ab7-a897-c035ad6940d7" providerId="ADAL" clId="{878267AD-9938-48D1-AC80-A8916984C931}" dt="2022-11-23T11:34:31.362" v="404" actId="26606"/>
          <ac:spMkLst>
            <pc:docMk/>
            <pc:sldMk cId="1213901123" sldId="259"/>
            <ac:spMk id="3" creationId="{B8D637B1-2678-0F23-ADA0-3F9DFA7E70B4}"/>
          </ac:spMkLst>
        </pc:spChg>
        <pc:spChg chg="add">
          <ac:chgData name="Luke Roach" userId="3c173453-1e89-4ab7-a897-c035ad6940d7" providerId="ADAL" clId="{878267AD-9938-48D1-AC80-A8916984C931}" dt="2022-11-23T11:34:31.362" v="404" actId="26606"/>
          <ac:spMkLst>
            <pc:docMk/>
            <pc:sldMk cId="1213901123" sldId="259"/>
            <ac:spMk id="8" creationId="{777A147A-9ED8-46B4-8660-1B3C2AA880B5}"/>
          </ac:spMkLst>
        </pc:spChg>
        <pc:spChg chg="add">
          <ac:chgData name="Luke Roach" userId="3c173453-1e89-4ab7-a897-c035ad6940d7" providerId="ADAL" clId="{878267AD-9938-48D1-AC80-A8916984C931}" dt="2022-11-23T11:34:31.362" v="404" actId="26606"/>
          <ac:spMkLst>
            <pc:docMk/>
            <pc:sldMk cId="1213901123" sldId="259"/>
            <ac:spMk id="10" creationId="{5D6C15A0-C087-4593-8414-2B4EC1CDC3DE}"/>
          </ac:spMkLst>
        </pc:spChg>
      </pc:sldChg>
      <pc:sldChg chg="addSp modSp mod setBg">
        <pc:chgData name="Luke Roach" userId="3c173453-1e89-4ab7-a897-c035ad6940d7" providerId="ADAL" clId="{878267AD-9938-48D1-AC80-A8916984C931}" dt="2022-11-23T11:34:54.379" v="406" actId="403"/>
        <pc:sldMkLst>
          <pc:docMk/>
          <pc:sldMk cId="1863140662" sldId="260"/>
        </pc:sldMkLst>
        <pc:spChg chg="mod">
          <ac:chgData name="Luke Roach" userId="3c173453-1e89-4ab7-a897-c035ad6940d7" providerId="ADAL" clId="{878267AD-9938-48D1-AC80-A8916984C931}" dt="2022-11-23T11:34:50.809" v="405" actId="26606"/>
          <ac:spMkLst>
            <pc:docMk/>
            <pc:sldMk cId="1863140662" sldId="260"/>
            <ac:spMk id="2" creationId="{0C09C487-1E18-79C4-50C1-315C307195E9}"/>
          </ac:spMkLst>
        </pc:spChg>
        <pc:spChg chg="mod">
          <ac:chgData name="Luke Roach" userId="3c173453-1e89-4ab7-a897-c035ad6940d7" providerId="ADAL" clId="{878267AD-9938-48D1-AC80-A8916984C931}" dt="2022-11-23T11:34:54.379" v="406" actId="403"/>
          <ac:spMkLst>
            <pc:docMk/>
            <pc:sldMk cId="1863140662" sldId="260"/>
            <ac:spMk id="3" creationId="{DB0D4875-D9FD-E227-A27C-555227B50A1C}"/>
          </ac:spMkLst>
        </pc:spChg>
        <pc:spChg chg="add">
          <ac:chgData name="Luke Roach" userId="3c173453-1e89-4ab7-a897-c035ad6940d7" providerId="ADAL" clId="{878267AD-9938-48D1-AC80-A8916984C931}" dt="2022-11-23T11:34:50.809" v="405" actId="26606"/>
          <ac:spMkLst>
            <pc:docMk/>
            <pc:sldMk cId="1863140662" sldId="260"/>
            <ac:spMk id="8" creationId="{17718681-A12E-49D6-9925-DD7C68176D61}"/>
          </ac:spMkLst>
        </pc:spChg>
        <pc:spChg chg="add">
          <ac:chgData name="Luke Roach" userId="3c173453-1e89-4ab7-a897-c035ad6940d7" providerId="ADAL" clId="{878267AD-9938-48D1-AC80-A8916984C931}" dt="2022-11-23T11:34:50.809" v="405" actId="26606"/>
          <ac:spMkLst>
            <pc:docMk/>
            <pc:sldMk cId="1863140662" sldId="260"/>
            <ac:spMk id="10" creationId="{FBD77573-9EF2-4C35-8285-A1CF6FBB0EA5}"/>
          </ac:spMkLst>
        </pc:spChg>
      </pc:sldChg>
      <pc:sldChg chg="addSp modSp mod setBg">
        <pc:chgData name="Luke Roach" userId="3c173453-1e89-4ab7-a897-c035ad6940d7" providerId="ADAL" clId="{878267AD-9938-48D1-AC80-A8916984C931}" dt="2022-11-23T11:35:05.032" v="407" actId="26606"/>
        <pc:sldMkLst>
          <pc:docMk/>
          <pc:sldMk cId="4128662145" sldId="261"/>
        </pc:sldMkLst>
        <pc:spChg chg="mod">
          <ac:chgData name="Luke Roach" userId="3c173453-1e89-4ab7-a897-c035ad6940d7" providerId="ADAL" clId="{878267AD-9938-48D1-AC80-A8916984C931}" dt="2022-11-23T11:35:05.032" v="407" actId="26606"/>
          <ac:spMkLst>
            <pc:docMk/>
            <pc:sldMk cId="4128662145" sldId="261"/>
            <ac:spMk id="2" creationId="{369F4BE3-BF03-5ADB-A9F5-88886EDA54F5}"/>
          </ac:spMkLst>
        </pc:spChg>
        <pc:spChg chg="mod">
          <ac:chgData name="Luke Roach" userId="3c173453-1e89-4ab7-a897-c035ad6940d7" providerId="ADAL" clId="{878267AD-9938-48D1-AC80-A8916984C931}" dt="2022-11-23T11:35:05.032" v="407" actId="26606"/>
          <ac:spMkLst>
            <pc:docMk/>
            <pc:sldMk cId="4128662145" sldId="261"/>
            <ac:spMk id="3" creationId="{7B244125-3C9B-B112-A8F4-813829D3A8B0}"/>
          </ac:spMkLst>
        </pc:spChg>
        <pc:spChg chg="add">
          <ac:chgData name="Luke Roach" userId="3c173453-1e89-4ab7-a897-c035ad6940d7" providerId="ADAL" clId="{878267AD-9938-48D1-AC80-A8916984C931}" dt="2022-11-23T11:35:05.032" v="407" actId="26606"/>
          <ac:spMkLst>
            <pc:docMk/>
            <pc:sldMk cId="4128662145" sldId="261"/>
            <ac:spMk id="8" creationId="{777A147A-9ED8-46B4-8660-1B3C2AA880B5}"/>
          </ac:spMkLst>
        </pc:spChg>
        <pc:spChg chg="add">
          <ac:chgData name="Luke Roach" userId="3c173453-1e89-4ab7-a897-c035ad6940d7" providerId="ADAL" clId="{878267AD-9938-48D1-AC80-A8916984C931}" dt="2022-11-23T11:35:05.032" v="407" actId="26606"/>
          <ac:spMkLst>
            <pc:docMk/>
            <pc:sldMk cId="4128662145" sldId="261"/>
            <ac:spMk id="10" creationId="{5D6C15A0-C087-4593-8414-2B4EC1CDC3DE}"/>
          </ac:spMkLst>
        </pc:spChg>
      </pc:sldChg>
      <pc:sldChg chg="addSp modSp mod setBg">
        <pc:chgData name="Luke Roach" userId="3c173453-1e89-4ab7-a897-c035ad6940d7" providerId="ADAL" clId="{878267AD-9938-48D1-AC80-A8916984C931}" dt="2022-11-23T11:35:14.001" v="409" actId="403"/>
        <pc:sldMkLst>
          <pc:docMk/>
          <pc:sldMk cId="2885729356" sldId="262"/>
        </pc:sldMkLst>
        <pc:spChg chg="mod">
          <ac:chgData name="Luke Roach" userId="3c173453-1e89-4ab7-a897-c035ad6940d7" providerId="ADAL" clId="{878267AD-9938-48D1-AC80-A8916984C931}" dt="2022-11-23T11:35:11.583" v="408" actId="26606"/>
          <ac:spMkLst>
            <pc:docMk/>
            <pc:sldMk cId="2885729356" sldId="262"/>
            <ac:spMk id="2" creationId="{B9F723FA-C781-4C0E-2CE5-0EE54E88EBF4}"/>
          </ac:spMkLst>
        </pc:spChg>
        <pc:spChg chg="mod">
          <ac:chgData name="Luke Roach" userId="3c173453-1e89-4ab7-a897-c035ad6940d7" providerId="ADAL" clId="{878267AD-9938-48D1-AC80-A8916984C931}" dt="2022-11-23T11:35:14.001" v="409" actId="403"/>
          <ac:spMkLst>
            <pc:docMk/>
            <pc:sldMk cId="2885729356" sldId="262"/>
            <ac:spMk id="3" creationId="{91CAEC32-7928-25E8-DC97-56FAE37EB02D}"/>
          </ac:spMkLst>
        </pc:spChg>
        <pc:spChg chg="add">
          <ac:chgData name="Luke Roach" userId="3c173453-1e89-4ab7-a897-c035ad6940d7" providerId="ADAL" clId="{878267AD-9938-48D1-AC80-A8916984C931}" dt="2022-11-23T11:35:11.583" v="408" actId="26606"/>
          <ac:spMkLst>
            <pc:docMk/>
            <pc:sldMk cId="2885729356" sldId="262"/>
            <ac:spMk id="8" creationId="{12FB12AE-71D1-47FD-9AC3-EE2C07424534}"/>
          </ac:spMkLst>
        </pc:spChg>
        <pc:spChg chg="add">
          <ac:chgData name="Luke Roach" userId="3c173453-1e89-4ab7-a897-c035ad6940d7" providerId="ADAL" clId="{878267AD-9938-48D1-AC80-A8916984C931}" dt="2022-11-23T11:35:11.583" v="408" actId="26606"/>
          <ac:spMkLst>
            <pc:docMk/>
            <pc:sldMk cId="2885729356" sldId="262"/>
            <ac:spMk id="10" creationId="{64853C7E-3CBA-4464-865F-6044D94B1BE9}"/>
          </ac:spMkLst>
        </pc:spChg>
        <pc:spChg chg="add">
          <ac:chgData name="Luke Roach" userId="3c173453-1e89-4ab7-a897-c035ad6940d7" providerId="ADAL" clId="{878267AD-9938-48D1-AC80-A8916984C931}" dt="2022-11-23T11:35:11.583" v="408" actId="26606"/>
          <ac:spMkLst>
            <pc:docMk/>
            <pc:sldMk cId="2885729356" sldId="262"/>
            <ac:spMk id="12" creationId="{55EFEC59-B929-4851-9DEF-9106F27979A9}"/>
          </ac:spMkLst>
        </pc:spChg>
        <pc:spChg chg="add">
          <ac:chgData name="Luke Roach" userId="3c173453-1e89-4ab7-a897-c035ad6940d7" providerId="ADAL" clId="{878267AD-9938-48D1-AC80-A8916984C931}" dt="2022-11-23T11:35:11.583" v="408" actId="26606"/>
          <ac:spMkLst>
            <pc:docMk/>
            <pc:sldMk cId="2885729356" sldId="262"/>
            <ac:spMk id="14" creationId="{6C132392-D5FF-4588-8FA1-5BAD77BF6464}"/>
          </ac:spMkLst>
        </pc:spChg>
        <pc:spChg chg="add">
          <ac:chgData name="Luke Roach" userId="3c173453-1e89-4ab7-a897-c035ad6940d7" providerId="ADAL" clId="{878267AD-9938-48D1-AC80-A8916984C931}" dt="2022-11-23T11:35:11.583" v="408" actId="26606"/>
          <ac:spMkLst>
            <pc:docMk/>
            <pc:sldMk cId="2885729356" sldId="262"/>
            <ac:spMk id="16" creationId="{C7EAC045-695C-4E73-9B7C-AFD6FB22DA20}"/>
          </ac:spMkLst>
        </pc:spChg>
        <pc:spChg chg="add">
          <ac:chgData name="Luke Roach" userId="3c173453-1e89-4ab7-a897-c035ad6940d7" providerId="ADAL" clId="{878267AD-9938-48D1-AC80-A8916984C931}" dt="2022-11-23T11:35:11.583" v="408" actId="26606"/>
          <ac:spMkLst>
            <pc:docMk/>
            <pc:sldMk cId="2885729356" sldId="262"/>
            <ac:spMk id="18" creationId="{404A7A3A-BEAE-4BC6-A163-5D0E5F8C4669}"/>
          </ac:spMkLst>
        </pc:spChg>
        <pc:spChg chg="add">
          <ac:chgData name="Luke Roach" userId="3c173453-1e89-4ab7-a897-c035ad6940d7" providerId="ADAL" clId="{878267AD-9938-48D1-AC80-A8916984C931}" dt="2022-11-23T11:35:11.583" v="408" actId="26606"/>
          <ac:spMkLst>
            <pc:docMk/>
            <pc:sldMk cId="2885729356" sldId="262"/>
            <ac:spMk id="20" creationId="{12ED3B7D-405D-4DFA-8608-B6DE7467183E}"/>
          </ac:spMkLst>
        </pc:spChg>
      </pc:sldChg>
      <pc:sldChg chg="addSp modSp mod setBg">
        <pc:chgData name="Luke Roach" userId="3c173453-1e89-4ab7-a897-c035ad6940d7" providerId="ADAL" clId="{878267AD-9938-48D1-AC80-A8916984C931}" dt="2022-11-23T11:36:22.730" v="411" actId="26606"/>
        <pc:sldMkLst>
          <pc:docMk/>
          <pc:sldMk cId="3187288961" sldId="263"/>
        </pc:sldMkLst>
        <pc:spChg chg="mod">
          <ac:chgData name="Luke Roach" userId="3c173453-1e89-4ab7-a897-c035ad6940d7" providerId="ADAL" clId="{878267AD-9938-48D1-AC80-A8916984C931}" dt="2022-11-23T11:36:22.730" v="411" actId="26606"/>
          <ac:spMkLst>
            <pc:docMk/>
            <pc:sldMk cId="3187288961" sldId="263"/>
            <ac:spMk id="2" creationId="{14831555-1FFE-0E3D-EBEF-B33AC5A9E75E}"/>
          </ac:spMkLst>
        </pc:spChg>
        <pc:spChg chg="mod">
          <ac:chgData name="Luke Roach" userId="3c173453-1e89-4ab7-a897-c035ad6940d7" providerId="ADAL" clId="{878267AD-9938-48D1-AC80-A8916984C931}" dt="2022-11-23T11:36:22.730" v="411" actId="26606"/>
          <ac:spMkLst>
            <pc:docMk/>
            <pc:sldMk cId="3187288961" sldId="263"/>
            <ac:spMk id="3" creationId="{6AEEFDE6-0C90-8E33-232B-D83AEBDA8A44}"/>
          </ac:spMkLst>
        </pc:spChg>
        <pc:spChg chg="add">
          <ac:chgData name="Luke Roach" userId="3c173453-1e89-4ab7-a897-c035ad6940d7" providerId="ADAL" clId="{878267AD-9938-48D1-AC80-A8916984C931}" dt="2022-11-23T11:36:22.730" v="411" actId="26606"/>
          <ac:spMkLst>
            <pc:docMk/>
            <pc:sldMk cId="3187288961" sldId="263"/>
            <ac:spMk id="3079" creationId="{45D37F4E-DDB4-456B-97E0-9937730A039F}"/>
          </ac:spMkLst>
        </pc:spChg>
        <pc:spChg chg="add">
          <ac:chgData name="Luke Roach" userId="3c173453-1e89-4ab7-a897-c035ad6940d7" providerId="ADAL" clId="{878267AD-9938-48D1-AC80-A8916984C931}" dt="2022-11-23T11:36:22.730" v="411" actId="26606"/>
          <ac:spMkLst>
            <pc:docMk/>
            <pc:sldMk cId="3187288961" sldId="263"/>
            <ac:spMk id="3081" creationId="{B2DD41CD-8F47-4F56-AD12-4E2FF7696987}"/>
          </ac:spMkLst>
        </pc:spChg>
        <pc:picChg chg="add mod">
          <ac:chgData name="Luke Roach" userId="3c173453-1e89-4ab7-a897-c035ad6940d7" providerId="ADAL" clId="{878267AD-9938-48D1-AC80-A8916984C931}" dt="2022-11-23T11:36:22.730" v="411" actId="26606"/>
          <ac:picMkLst>
            <pc:docMk/>
            <pc:sldMk cId="3187288961" sldId="263"/>
            <ac:picMk id="3074" creationId="{3C0CD3AF-FD0D-33A9-C705-9480854A0CDC}"/>
          </ac:picMkLst>
        </pc:picChg>
      </pc:sldChg>
      <pc:sldChg chg="addSp modSp mod setBg">
        <pc:chgData name="Luke Roach" userId="3c173453-1e89-4ab7-a897-c035ad6940d7" providerId="ADAL" clId="{878267AD-9938-48D1-AC80-A8916984C931}" dt="2022-11-23T11:37:02.367" v="414" actId="403"/>
        <pc:sldMkLst>
          <pc:docMk/>
          <pc:sldMk cId="1538887446" sldId="266"/>
        </pc:sldMkLst>
        <pc:spChg chg="mod">
          <ac:chgData name="Luke Roach" userId="3c173453-1e89-4ab7-a897-c035ad6940d7" providerId="ADAL" clId="{878267AD-9938-48D1-AC80-A8916984C931}" dt="2022-11-23T11:36:58.204" v="413" actId="26606"/>
          <ac:spMkLst>
            <pc:docMk/>
            <pc:sldMk cId="1538887446" sldId="266"/>
            <ac:spMk id="2" creationId="{4D1196FB-4BB1-152D-1F7F-2D08B1E0E2C1}"/>
          </ac:spMkLst>
        </pc:spChg>
        <pc:spChg chg="mod">
          <ac:chgData name="Luke Roach" userId="3c173453-1e89-4ab7-a897-c035ad6940d7" providerId="ADAL" clId="{878267AD-9938-48D1-AC80-A8916984C931}" dt="2022-11-23T11:37:02.367" v="414" actId="403"/>
          <ac:spMkLst>
            <pc:docMk/>
            <pc:sldMk cId="1538887446" sldId="266"/>
            <ac:spMk id="3" creationId="{120A2C90-1D64-7EE2-15AE-5D491E2CA719}"/>
          </ac:spMkLst>
        </pc:spChg>
        <pc:spChg chg="add">
          <ac:chgData name="Luke Roach" userId="3c173453-1e89-4ab7-a897-c035ad6940d7" providerId="ADAL" clId="{878267AD-9938-48D1-AC80-A8916984C931}" dt="2022-11-23T11:36:58.204" v="413" actId="26606"/>
          <ac:spMkLst>
            <pc:docMk/>
            <pc:sldMk cId="1538887446" sldId="266"/>
            <ac:spMk id="4103" creationId="{D009D6D5-DAC2-4A8B-A17A-E206B9012D09}"/>
          </ac:spMkLst>
        </pc:spChg>
        <pc:picChg chg="add mod">
          <ac:chgData name="Luke Roach" userId="3c173453-1e89-4ab7-a897-c035ad6940d7" providerId="ADAL" clId="{878267AD-9938-48D1-AC80-A8916984C931}" dt="2022-11-23T11:36:58.204" v="413" actId="26606"/>
          <ac:picMkLst>
            <pc:docMk/>
            <pc:sldMk cId="1538887446" sldId="266"/>
            <ac:picMk id="4098" creationId="{EBB1E2CB-612E-6905-35D1-683762BD62F2}"/>
          </ac:picMkLst>
        </pc:picChg>
      </pc:sldChg>
      <pc:sldChg chg="addSp modSp new mod setBg">
        <pc:chgData name="Luke Roach" userId="3c173453-1e89-4ab7-a897-c035ad6940d7" providerId="ADAL" clId="{878267AD-9938-48D1-AC80-A8916984C931}" dt="2022-11-23T11:37:14.630" v="417" actId="403"/>
        <pc:sldMkLst>
          <pc:docMk/>
          <pc:sldMk cId="1455756489" sldId="267"/>
        </pc:sldMkLst>
        <pc:spChg chg="mod">
          <ac:chgData name="Luke Roach" userId="3c173453-1e89-4ab7-a897-c035ad6940d7" providerId="ADAL" clId="{878267AD-9938-48D1-AC80-A8916984C931}" dt="2022-11-23T11:37:08.506" v="415" actId="26606"/>
          <ac:spMkLst>
            <pc:docMk/>
            <pc:sldMk cId="1455756489" sldId="267"/>
            <ac:spMk id="2" creationId="{47605433-A969-4F79-26E1-F433E1781CD3}"/>
          </ac:spMkLst>
        </pc:spChg>
        <pc:spChg chg="mod">
          <ac:chgData name="Luke Roach" userId="3c173453-1e89-4ab7-a897-c035ad6940d7" providerId="ADAL" clId="{878267AD-9938-48D1-AC80-A8916984C931}" dt="2022-11-23T11:37:14.630" v="417" actId="403"/>
          <ac:spMkLst>
            <pc:docMk/>
            <pc:sldMk cId="1455756489" sldId="267"/>
            <ac:spMk id="3" creationId="{729986CD-D942-A449-ED4E-086BE25E8AC6}"/>
          </ac:spMkLst>
        </pc:spChg>
        <pc:spChg chg="add">
          <ac:chgData name="Luke Roach" userId="3c173453-1e89-4ab7-a897-c035ad6940d7" providerId="ADAL" clId="{878267AD-9938-48D1-AC80-A8916984C931}" dt="2022-11-23T11:37:08.506" v="415" actId="26606"/>
          <ac:spMkLst>
            <pc:docMk/>
            <pc:sldMk cId="1455756489" sldId="267"/>
            <ac:spMk id="8" creationId="{2B566528-1B12-4246-9431-5C2D7D081168}"/>
          </ac:spMkLst>
        </pc:spChg>
        <pc:spChg chg="add">
          <ac:chgData name="Luke Roach" userId="3c173453-1e89-4ab7-a897-c035ad6940d7" providerId="ADAL" clId="{878267AD-9938-48D1-AC80-A8916984C931}" dt="2022-11-23T11:37:08.506" v="415" actId="26606"/>
          <ac:spMkLst>
            <pc:docMk/>
            <pc:sldMk cId="1455756489" sldId="267"/>
            <ac:spMk id="10" creationId="{2E80C965-DB6D-4F81-9E9E-B027384D0BD6}"/>
          </ac:spMkLst>
        </pc:spChg>
        <pc:spChg chg="add">
          <ac:chgData name="Luke Roach" userId="3c173453-1e89-4ab7-a897-c035ad6940d7" providerId="ADAL" clId="{878267AD-9938-48D1-AC80-A8916984C931}" dt="2022-11-23T11:37:08.506" v="415" actId="26606"/>
          <ac:spMkLst>
            <pc:docMk/>
            <pc:sldMk cId="1455756489" sldId="267"/>
            <ac:spMk id="12" creationId="{A580F890-B085-4E95-96AA-55AEBEC5CE6E}"/>
          </ac:spMkLst>
        </pc:spChg>
        <pc:spChg chg="add">
          <ac:chgData name="Luke Roach" userId="3c173453-1e89-4ab7-a897-c035ad6940d7" providerId="ADAL" clId="{878267AD-9938-48D1-AC80-A8916984C931}" dt="2022-11-23T11:37:08.506" v="415" actId="26606"/>
          <ac:spMkLst>
            <pc:docMk/>
            <pc:sldMk cId="1455756489" sldId="267"/>
            <ac:spMk id="14" creationId="{D3F51FEB-38FB-4F6C-9F7B-2F2AFAB65463}"/>
          </ac:spMkLst>
        </pc:spChg>
        <pc:spChg chg="add">
          <ac:chgData name="Luke Roach" userId="3c173453-1e89-4ab7-a897-c035ad6940d7" providerId="ADAL" clId="{878267AD-9938-48D1-AC80-A8916984C931}" dt="2022-11-23T11:37:08.506" v="415" actId="26606"/>
          <ac:spMkLst>
            <pc:docMk/>
            <pc:sldMk cId="1455756489" sldId="267"/>
            <ac:spMk id="16" creationId="{1E547BA6-BAE0-43BB-A7CA-60F69CE252F0}"/>
          </ac:spMkLst>
        </pc:spChg>
      </pc:sldChg>
      <pc:sldChg chg="addSp modSp new mod setBg">
        <pc:chgData name="Luke Roach" userId="3c173453-1e89-4ab7-a897-c035ad6940d7" providerId="ADAL" clId="{878267AD-9938-48D1-AC80-A8916984C931}" dt="2022-11-23T11:38:52.744" v="419" actId="26606"/>
        <pc:sldMkLst>
          <pc:docMk/>
          <pc:sldMk cId="579838661" sldId="268"/>
        </pc:sldMkLst>
        <pc:spChg chg="mod">
          <ac:chgData name="Luke Roach" userId="3c173453-1e89-4ab7-a897-c035ad6940d7" providerId="ADAL" clId="{878267AD-9938-48D1-AC80-A8916984C931}" dt="2022-11-23T11:38:52.744" v="419" actId="26606"/>
          <ac:spMkLst>
            <pc:docMk/>
            <pc:sldMk cId="579838661" sldId="268"/>
            <ac:spMk id="2" creationId="{6EA9A890-0978-51A7-9111-F7DDF37086B4}"/>
          </ac:spMkLst>
        </pc:spChg>
        <pc:spChg chg="mod">
          <ac:chgData name="Luke Roach" userId="3c173453-1e89-4ab7-a897-c035ad6940d7" providerId="ADAL" clId="{878267AD-9938-48D1-AC80-A8916984C931}" dt="2022-11-23T11:38:52.744" v="419" actId="26606"/>
          <ac:spMkLst>
            <pc:docMk/>
            <pc:sldMk cId="579838661" sldId="268"/>
            <ac:spMk id="3" creationId="{812A1D68-9E37-848A-3E28-29EE2E52D3BC}"/>
          </ac:spMkLst>
        </pc:spChg>
        <pc:spChg chg="add">
          <ac:chgData name="Luke Roach" userId="3c173453-1e89-4ab7-a897-c035ad6940d7" providerId="ADAL" clId="{878267AD-9938-48D1-AC80-A8916984C931}" dt="2022-11-23T11:38:52.744" v="419" actId="26606"/>
          <ac:spMkLst>
            <pc:docMk/>
            <pc:sldMk cId="579838661" sldId="268"/>
            <ac:spMk id="5127" creationId="{2B566528-1B12-4246-9431-5C2D7D081168}"/>
          </ac:spMkLst>
        </pc:spChg>
        <pc:grpChg chg="add">
          <ac:chgData name="Luke Roach" userId="3c173453-1e89-4ab7-a897-c035ad6940d7" providerId="ADAL" clId="{878267AD-9938-48D1-AC80-A8916984C931}" dt="2022-11-23T11:38:52.744" v="419" actId="26606"/>
          <ac:grpSpMkLst>
            <pc:docMk/>
            <pc:sldMk cId="579838661" sldId="268"/>
            <ac:grpSpMk id="5129" creationId="{828A5161-06F1-46CF-8AD7-844680A59E13}"/>
          </ac:grpSpMkLst>
        </pc:grpChg>
        <pc:grpChg chg="add">
          <ac:chgData name="Luke Roach" userId="3c173453-1e89-4ab7-a897-c035ad6940d7" providerId="ADAL" clId="{878267AD-9938-48D1-AC80-A8916984C931}" dt="2022-11-23T11:38:52.744" v="419" actId="26606"/>
          <ac:grpSpMkLst>
            <pc:docMk/>
            <pc:sldMk cId="579838661" sldId="268"/>
            <ac:grpSpMk id="5133" creationId="{5995D10D-E9C9-47DB-AE7E-801FEF38F5C9}"/>
          </ac:grpSpMkLst>
        </pc:grpChg>
        <pc:picChg chg="add mod">
          <ac:chgData name="Luke Roach" userId="3c173453-1e89-4ab7-a897-c035ad6940d7" providerId="ADAL" clId="{878267AD-9938-48D1-AC80-A8916984C931}" dt="2022-11-23T11:38:52.744" v="419" actId="26606"/>
          <ac:picMkLst>
            <pc:docMk/>
            <pc:sldMk cId="579838661" sldId="268"/>
            <ac:picMk id="5122" creationId="{3748E546-651D-A413-3449-5D15F0E1CBE3}"/>
          </ac:picMkLst>
        </pc:picChg>
      </pc:sldChg>
      <pc:sldChg chg="addSp modSp new mod setBg">
        <pc:chgData name="Luke Roach" userId="3c173453-1e89-4ab7-a897-c035ad6940d7" providerId="ADAL" clId="{878267AD-9938-48D1-AC80-A8916984C931}" dt="2022-11-23T11:40:26.182" v="422" actId="403"/>
        <pc:sldMkLst>
          <pc:docMk/>
          <pc:sldMk cId="2367140711" sldId="269"/>
        </pc:sldMkLst>
        <pc:spChg chg="mod">
          <ac:chgData name="Luke Roach" userId="3c173453-1e89-4ab7-a897-c035ad6940d7" providerId="ADAL" clId="{878267AD-9938-48D1-AC80-A8916984C931}" dt="2022-11-23T11:40:17.719" v="421" actId="26606"/>
          <ac:spMkLst>
            <pc:docMk/>
            <pc:sldMk cId="2367140711" sldId="269"/>
            <ac:spMk id="2" creationId="{0BF9EA75-0DE8-770A-F858-7C7EA2F6CD71}"/>
          </ac:spMkLst>
        </pc:spChg>
        <pc:spChg chg="mod">
          <ac:chgData name="Luke Roach" userId="3c173453-1e89-4ab7-a897-c035ad6940d7" providerId="ADAL" clId="{878267AD-9938-48D1-AC80-A8916984C931}" dt="2022-11-23T11:40:26.182" v="422" actId="403"/>
          <ac:spMkLst>
            <pc:docMk/>
            <pc:sldMk cId="2367140711" sldId="269"/>
            <ac:spMk id="3" creationId="{1895FCB0-956A-1FC5-761E-D19BA42D43BD}"/>
          </ac:spMkLst>
        </pc:spChg>
        <pc:spChg chg="add">
          <ac:chgData name="Luke Roach" userId="3c173453-1e89-4ab7-a897-c035ad6940d7" providerId="ADAL" clId="{878267AD-9938-48D1-AC80-A8916984C931}" dt="2022-11-23T11:40:17.719" v="421" actId="26606"/>
          <ac:spMkLst>
            <pc:docMk/>
            <pc:sldMk cId="2367140711" sldId="269"/>
            <ac:spMk id="6151" creationId="{2B566528-1B12-4246-9431-5C2D7D081168}"/>
          </ac:spMkLst>
        </pc:spChg>
        <pc:grpChg chg="add">
          <ac:chgData name="Luke Roach" userId="3c173453-1e89-4ab7-a897-c035ad6940d7" providerId="ADAL" clId="{878267AD-9938-48D1-AC80-A8916984C931}" dt="2022-11-23T11:40:17.719" v="421" actId="26606"/>
          <ac:grpSpMkLst>
            <pc:docMk/>
            <pc:sldMk cId="2367140711" sldId="269"/>
            <ac:grpSpMk id="6153" creationId="{828A5161-06F1-46CF-8AD7-844680A59E13}"/>
          </ac:grpSpMkLst>
        </pc:grpChg>
        <pc:grpChg chg="add">
          <ac:chgData name="Luke Roach" userId="3c173453-1e89-4ab7-a897-c035ad6940d7" providerId="ADAL" clId="{878267AD-9938-48D1-AC80-A8916984C931}" dt="2022-11-23T11:40:17.719" v="421" actId="26606"/>
          <ac:grpSpMkLst>
            <pc:docMk/>
            <pc:sldMk cId="2367140711" sldId="269"/>
            <ac:grpSpMk id="6157" creationId="{5995D10D-E9C9-47DB-AE7E-801FEF38F5C9}"/>
          </ac:grpSpMkLst>
        </pc:grpChg>
        <pc:picChg chg="add mod">
          <ac:chgData name="Luke Roach" userId="3c173453-1e89-4ab7-a897-c035ad6940d7" providerId="ADAL" clId="{878267AD-9938-48D1-AC80-A8916984C931}" dt="2022-11-23T11:40:17.719" v="421" actId="26606"/>
          <ac:picMkLst>
            <pc:docMk/>
            <pc:sldMk cId="2367140711" sldId="269"/>
            <ac:picMk id="6146" creationId="{4DFE57BC-4AAF-4A40-6A86-1EB6B8F732D4}"/>
          </ac:picMkLst>
        </pc:picChg>
      </pc:sldChg>
      <pc:sldChg chg="addSp modSp new mod setBg">
        <pc:chgData name="Luke Roach" userId="3c173453-1e89-4ab7-a897-c035ad6940d7" providerId="ADAL" clId="{878267AD-9938-48D1-AC80-A8916984C931}" dt="2022-11-23T11:41:15.824" v="425" actId="403"/>
        <pc:sldMkLst>
          <pc:docMk/>
          <pc:sldMk cId="3424175486" sldId="270"/>
        </pc:sldMkLst>
        <pc:spChg chg="mod">
          <ac:chgData name="Luke Roach" userId="3c173453-1e89-4ab7-a897-c035ad6940d7" providerId="ADAL" clId="{878267AD-9938-48D1-AC80-A8916984C931}" dt="2022-11-23T11:41:13.208" v="424" actId="26606"/>
          <ac:spMkLst>
            <pc:docMk/>
            <pc:sldMk cId="3424175486" sldId="270"/>
            <ac:spMk id="2" creationId="{E39B6B5C-012E-32C8-539D-EEB71BE58733}"/>
          </ac:spMkLst>
        </pc:spChg>
        <pc:spChg chg="mod">
          <ac:chgData name="Luke Roach" userId="3c173453-1e89-4ab7-a897-c035ad6940d7" providerId="ADAL" clId="{878267AD-9938-48D1-AC80-A8916984C931}" dt="2022-11-23T11:41:15.824" v="425" actId="403"/>
          <ac:spMkLst>
            <pc:docMk/>
            <pc:sldMk cId="3424175486" sldId="270"/>
            <ac:spMk id="3" creationId="{CBD25FCB-8921-7085-DE18-43103D9605E4}"/>
          </ac:spMkLst>
        </pc:spChg>
        <pc:spChg chg="add">
          <ac:chgData name="Luke Roach" userId="3c173453-1e89-4ab7-a897-c035ad6940d7" providerId="ADAL" clId="{878267AD-9938-48D1-AC80-A8916984C931}" dt="2022-11-23T11:41:13.208" v="424" actId="26606"/>
          <ac:spMkLst>
            <pc:docMk/>
            <pc:sldMk cId="3424175486" sldId="270"/>
            <ac:spMk id="7175" creationId="{2B566528-1B12-4246-9431-5C2D7D081168}"/>
          </ac:spMkLst>
        </pc:spChg>
        <pc:grpChg chg="add">
          <ac:chgData name="Luke Roach" userId="3c173453-1e89-4ab7-a897-c035ad6940d7" providerId="ADAL" clId="{878267AD-9938-48D1-AC80-A8916984C931}" dt="2022-11-23T11:41:13.208" v="424" actId="26606"/>
          <ac:grpSpMkLst>
            <pc:docMk/>
            <pc:sldMk cId="3424175486" sldId="270"/>
            <ac:grpSpMk id="7177" creationId="{828A5161-06F1-46CF-8AD7-844680A59E13}"/>
          </ac:grpSpMkLst>
        </pc:grpChg>
        <pc:grpChg chg="add">
          <ac:chgData name="Luke Roach" userId="3c173453-1e89-4ab7-a897-c035ad6940d7" providerId="ADAL" clId="{878267AD-9938-48D1-AC80-A8916984C931}" dt="2022-11-23T11:41:13.208" v="424" actId="26606"/>
          <ac:grpSpMkLst>
            <pc:docMk/>
            <pc:sldMk cId="3424175486" sldId="270"/>
            <ac:grpSpMk id="7181" creationId="{5995D10D-E9C9-47DB-AE7E-801FEF38F5C9}"/>
          </ac:grpSpMkLst>
        </pc:grpChg>
        <pc:picChg chg="add mod">
          <ac:chgData name="Luke Roach" userId="3c173453-1e89-4ab7-a897-c035ad6940d7" providerId="ADAL" clId="{878267AD-9938-48D1-AC80-A8916984C931}" dt="2022-11-23T11:41:13.208" v="424" actId="26606"/>
          <ac:picMkLst>
            <pc:docMk/>
            <pc:sldMk cId="3424175486" sldId="270"/>
            <ac:picMk id="7170" creationId="{2493E151-9D1E-DE56-7504-6905E27C36E7}"/>
          </ac:picMkLst>
        </pc:picChg>
      </pc:sldChg>
      <pc:sldChg chg="addSp modSp new mod setBg">
        <pc:chgData name="Luke Roach" userId="3c173453-1e89-4ab7-a897-c035ad6940d7" providerId="ADAL" clId="{878267AD-9938-48D1-AC80-A8916984C931}" dt="2022-11-23T11:41:32.502" v="427" actId="403"/>
        <pc:sldMkLst>
          <pc:docMk/>
          <pc:sldMk cId="1026305033" sldId="271"/>
        </pc:sldMkLst>
        <pc:spChg chg="mod">
          <ac:chgData name="Luke Roach" userId="3c173453-1e89-4ab7-a897-c035ad6940d7" providerId="ADAL" clId="{878267AD-9938-48D1-AC80-A8916984C931}" dt="2022-11-23T11:41:30.188" v="426" actId="26606"/>
          <ac:spMkLst>
            <pc:docMk/>
            <pc:sldMk cId="1026305033" sldId="271"/>
            <ac:spMk id="2" creationId="{079BF981-01D3-9E0C-C642-F199B501692D}"/>
          </ac:spMkLst>
        </pc:spChg>
        <pc:spChg chg="mod">
          <ac:chgData name="Luke Roach" userId="3c173453-1e89-4ab7-a897-c035ad6940d7" providerId="ADAL" clId="{878267AD-9938-48D1-AC80-A8916984C931}" dt="2022-11-23T11:41:32.502" v="427" actId="403"/>
          <ac:spMkLst>
            <pc:docMk/>
            <pc:sldMk cId="1026305033" sldId="271"/>
            <ac:spMk id="3" creationId="{4504CB45-9AA3-6F79-B12C-C1CB7368DAB5}"/>
          </ac:spMkLst>
        </pc:spChg>
        <pc:spChg chg="add">
          <ac:chgData name="Luke Roach" userId="3c173453-1e89-4ab7-a897-c035ad6940d7" providerId="ADAL" clId="{878267AD-9938-48D1-AC80-A8916984C931}" dt="2022-11-23T11:41:30.188" v="426" actId="26606"/>
          <ac:spMkLst>
            <pc:docMk/>
            <pc:sldMk cId="1026305033" sldId="271"/>
            <ac:spMk id="8" creationId="{100EDD19-6802-4EC3-95CE-CFFAB042CFD6}"/>
          </ac:spMkLst>
        </pc:spChg>
        <pc:spChg chg="add">
          <ac:chgData name="Luke Roach" userId="3c173453-1e89-4ab7-a897-c035ad6940d7" providerId="ADAL" clId="{878267AD-9938-48D1-AC80-A8916984C931}" dt="2022-11-23T11:41:30.188" v="426" actId="26606"/>
          <ac:spMkLst>
            <pc:docMk/>
            <pc:sldMk cId="1026305033" sldId="271"/>
            <ac:spMk id="10" creationId="{DB17E863-922E-4C26-BD64-E8FD41D28661}"/>
          </ac:spMkLst>
        </pc:spChg>
      </pc:sldChg>
      <pc:sldChg chg="addSp modSp new mod setBg">
        <pc:chgData name="Luke Roach" userId="3c173453-1e89-4ab7-a897-c035ad6940d7" providerId="ADAL" clId="{878267AD-9938-48D1-AC80-A8916984C931}" dt="2022-11-23T11:41:46.388" v="428" actId="26606"/>
        <pc:sldMkLst>
          <pc:docMk/>
          <pc:sldMk cId="3610244520" sldId="272"/>
        </pc:sldMkLst>
        <pc:spChg chg="mod">
          <ac:chgData name="Luke Roach" userId="3c173453-1e89-4ab7-a897-c035ad6940d7" providerId="ADAL" clId="{878267AD-9938-48D1-AC80-A8916984C931}" dt="2022-11-23T11:41:46.388" v="428" actId="26606"/>
          <ac:spMkLst>
            <pc:docMk/>
            <pc:sldMk cId="3610244520" sldId="272"/>
            <ac:spMk id="2" creationId="{A423CC46-0F69-5BE0-387A-FA38280F35F8}"/>
          </ac:spMkLst>
        </pc:spChg>
        <pc:spChg chg="mod">
          <ac:chgData name="Luke Roach" userId="3c173453-1e89-4ab7-a897-c035ad6940d7" providerId="ADAL" clId="{878267AD-9938-48D1-AC80-A8916984C931}" dt="2022-11-23T11:41:46.388" v="428" actId="26606"/>
          <ac:spMkLst>
            <pc:docMk/>
            <pc:sldMk cId="3610244520" sldId="272"/>
            <ac:spMk id="3" creationId="{59284C49-B85C-5C3F-65BB-0B9C5AC654FF}"/>
          </ac:spMkLst>
        </pc:spChg>
        <pc:spChg chg="add">
          <ac:chgData name="Luke Roach" userId="3c173453-1e89-4ab7-a897-c035ad6940d7" providerId="ADAL" clId="{878267AD-9938-48D1-AC80-A8916984C931}" dt="2022-11-23T11:41:46.388" v="428" actId="26606"/>
          <ac:spMkLst>
            <pc:docMk/>
            <pc:sldMk cId="3610244520" sldId="272"/>
            <ac:spMk id="8" creationId="{777A147A-9ED8-46B4-8660-1B3C2AA880B5}"/>
          </ac:spMkLst>
        </pc:spChg>
        <pc:spChg chg="add">
          <ac:chgData name="Luke Roach" userId="3c173453-1e89-4ab7-a897-c035ad6940d7" providerId="ADAL" clId="{878267AD-9938-48D1-AC80-A8916984C931}" dt="2022-11-23T11:41:46.388" v="428" actId="26606"/>
          <ac:spMkLst>
            <pc:docMk/>
            <pc:sldMk cId="3610244520" sldId="272"/>
            <ac:spMk id="10" creationId="{5D6C15A0-C087-4593-8414-2B4EC1CDC3DE}"/>
          </ac:spMkLst>
        </pc:spChg>
      </pc:sldChg>
      <pc:sldChg chg="addSp modSp new mod setBg">
        <pc:chgData name="Luke Roach" userId="3c173453-1e89-4ab7-a897-c035ad6940d7" providerId="ADAL" clId="{878267AD-9938-48D1-AC80-A8916984C931}" dt="2022-11-23T11:42:45.036" v="430" actId="26606"/>
        <pc:sldMkLst>
          <pc:docMk/>
          <pc:sldMk cId="3706014840" sldId="273"/>
        </pc:sldMkLst>
        <pc:spChg chg="mod">
          <ac:chgData name="Luke Roach" userId="3c173453-1e89-4ab7-a897-c035ad6940d7" providerId="ADAL" clId="{878267AD-9938-48D1-AC80-A8916984C931}" dt="2022-11-23T11:42:45.036" v="430" actId="26606"/>
          <ac:spMkLst>
            <pc:docMk/>
            <pc:sldMk cId="3706014840" sldId="273"/>
            <ac:spMk id="2" creationId="{A09C8CAE-76B0-393A-28D8-80EAECA74DCF}"/>
          </ac:spMkLst>
        </pc:spChg>
        <pc:spChg chg="mod">
          <ac:chgData name="Luke Roach" userId="3c173453-1e89-4ab7-a897-c035ad6940d7" providerId="ADAL" clId="{878267AD-9938-48D1-AC80-A8916984C931}" dt="2022-11-23T11:42:45.036" v="430" actId="26606"/>
          <ac:spMkLst>
            <pc:docMk/>
            <pc:sldMk cId="3706014840" sldId="273"/>
            <ac:spMk id="3" creationId="{0FB64549-5A6F-993A-ABB7-482E521BAA74}"/>
          </ac:spMkLst>
        </pc:spChg>
        <pc:spChg chg="add">
          <ac:chgData name="Luke Roach" userId="3c173453-1e89-4ab7-a897-c035ad6940d7" providerId="ADAL" clId="{878267AD-9938-48D1-AC80-A8916984C931}" dt="2022-11-23T11:42:45.036" v="430" actId="26606"/>
          <ac:spMkLst>
            <pc:docMk/>
            <pc:sldMk cId="3706014840" sldId="273"/>
            <ac:spMk id="8199" creationId="{45D37F4E-DDB4-456B-97E0-9937730A039F}"/>
          </ac:spMkLst>
        </pc:spChg>
        <pc:spChg chg="add">
          <ac:chgData name="Luke Roach" userId="3c173453-1e89-4ab7-a897-c035ad6940d7" providerId="ADAL" clId="{878267AD-9938-48D1-AC80-A8916984C931}" dt="2022-11-23T11:42:45.036" v="430" actId="26606"/>
          <ac:spMkLst>
            <pc:docMk/>
            <pc:sldMk cId="3706014840" sldId="273"/>
            <ac:spMk id="8201" creationId="{B2DD41CD-8F47-4F56-AD12-4E2FF7696987}"/>
          </ac:spMkLst>
        </pc:spChg>
        <pc:picChg chg="add mod">
          <ac:chgData name="Luke Roach" userId="3c173453-1e89-4ab7-a897-c035ad6940d7" providerId="ADAL" clId="{878267AD-9938-48D1-AC80-A8916984C931}" dt="2022-11-23T11:42:45.036" v="430" actId="26606"/>
          <ac:picMkLst>
            <pc:docMk/>
            <pc:sldMk cId="3706014840" sldId="273"/>
            <ac:picMk id="8194" creationId="{A4FFAAFB-743A-AB49-4530-2497D5843D8F}"/>
          </ac:picMkLst>
        </pc:picChg>
      </pc:sldChg>
      <pc:sldChg chg="addSp modSp new mod setBg">
        <pc:chgData name="Luke Roach" userId="3c173453-1e89-4ab7-a897-c035ad6940d7" providerId="ADAL" clId="{878267AD-9938-48D1-AC80-A8916984C931}" dt="2022-11-23T11:43:30.202" v="433" actId="403"/>
        <pc:sldMkLst>
          <pc:docMk/>
          <pc:sldMk cId="670533191" sldId="274"/>
        </pc:sldMkLst>
        <pc:spChg chg="mod">
          <ac:chgData name="Luke Roach" userId="3c173453-1e89-4ab7-a897-c035ad6940d7" providerId="ADAL" clId="{878267AD-9938-48D1-AC80-A8916984C931}" dt="2022-11-23T11:43:25.583" v="432" actId="26606"/>
          <ac:spMkLst>
            <pc:docMk/>
            <pc:sldMk cId="670533191" sldId="274"/>
            <ac:spMk id="2" creationId="{0CD3DBEF-FEE6-12F1-D681-5863DBD50887}"/>
          </ac:spMkLst>
        </pc:spChg>
        <pc:spChg chg="mod">
          <ac:chgData name="Luke Roach" userId="3c173453-1e89-4ab7-a897-c035ad6940d7" providerId="ADAL" clId="{878267AD-9938-48D1-AC80-A8916984C931}" dt="2022-11-23T11:43:30.202" v="433" actId="403"/>
          <ac:spMkLst>
            <pc:docMk/>
            <pc:sldMk cId="670533191" sldId="274"/>
            <ac:spMk id="3" creationId="{CDF218F3-09FB-DFD4-981E-DF66437289EF}"/>
          </ac:spMkLst>
        </pc:spChg>
        <pc:spChg chg="add">
          <ac:chgData name="Luke Roach" userId="3c173453-1e89-4ab7-a897-c035ad6940d7" providerId="ADAL" clId="{878267AD-9938-48D1-AC80-A8916984C931}" dt="2022-11-23T11:43:25.583" v="432" actId="26606"/>
          <ac:spMkLst>
            <pc:docMk/>
            <pc:sldMk cId="670533191" sldId="274"/>
            <ac:spMk id="9223" creationId="{45D37F4E-DDB4-456B-97E0-9937730A039F}"/>
          </ac:spMkLst>
        </pc:spChg>
        <pc:spChg chg="add">
          <ac:chgData name="Luke Roach" userId="3c173453-1e89-4ab7-a897-c035ad6940d7" providerId="ADAL" clId="{878267AD-9938-48D1-AC80-A8916984C931}" dt="2022-11-23T11:43:25.583" v="432" actId="26606"/>
          <ac:spMkLst>
            <pc:docMk/>
            <pc:sldMk cId="670533191" sldId="274"/>
            <ac:spMk id="9225" creationId="{B2DD41CD-8F47-4F56-AD12-4E2FF7696987}"/>
          </ac:spMkLst>
        </pc:spChg>
        <pc:picChg chg="add mod">
          <ac:chgData name="Luke Roach" userId="3c173453-1e89-4ab7-a897-c035ad6940d7" providerId="ADAL" clId="{878267AD-9938-48D1-AC80-A8916984C931}" dt="2022-11-23T11:43:25.583" v="432" actId="26606"/>
          <ac:picMkLst>
            <pc:docMk/>
            <pc:sldMk cId="670533191" sldId="274"/>
            <ac:picMk id="9218" creationId="{CC7E8EEA-2F4B-853A-7DB3-AC5C1C05C948}"/>
          </ac:picMkLst>
        </pc:picChg>
      </pc:sldChg>
      <pc:sldChg chg="addSp modSp new mod setBg">
        <pc:chgData name="Luke Roach" userId="3c173453-1e89-4ab7-a897-c035ad6940d7" providerId="ADAL" clId="{878267AD-9938-48D1-AC80-A8916984C931}" dt="2022-11-23T11:47:24.474" v="434" actId="26606"/>
        <pc:sldMkLst>
          <pc:docMk/>
          <pc:sldMk cId="1390332598" sldId="275"/>
        </pc:sldMkLst>
        <pc:spChg chg="mod">
          <ac:chgData name="Luke Roach" userId="3c173453-1e89-4ab7-a897-c035ad6940d7" providerId="ADAL" clId="{878267AD-9938-48D1-AC80-A8916984C931}" dt="2022-11-23T11:47:24.474" v="434" actId="26606"/>
          <ac:spMkLst>
            <pc:docMk/>
            <pc:sldMk cId="1390332598" sldId="275"/>
            <ac:spMk id="2" creationId="{352608FF-66C1-BD7C-5033-FDA9F2AA9022}"/>
          </ac:spMkLst>
        </pc:spChg>
        <pc:spChg chg="mod">
          <ac:chgData name="Luke Roach" userId="3c173453-1e89-4ab7-a897-c035ad6940d7" providerId="ADAL" clId="{878267AD-9938-48D1-AC80-A8916984C931}" dt="2022-11-23T11:47:24.474" v="434" actId="26606"/>
          <ac:spMkLst>
            <pc:docMk/>
            <pc:sldMk cId="1390332598" sldId="275"/>
            <ac:spMk id="3" creationId="{33289BBF-55CB-D4C2-F3AE-58AA6847A0B9}"/>
          </ac:spMkLst>
        </pc:spChg>
        <pc:spChg chg="add">
          <ac:chgData name="Luke Roach" userId="3c173453-1e89-4ab7-a897-c035ad6940d7" providerId="ADAL" clId="{878267AD-9938-48D1-AC80-A8916984C931}" dt="2022-11-23T11:47:24.474" v="434" actId="26606"/>
          <ac:spMkLst>
            <pc:docMk/>
            <pc:sldMk cId="1390332598" sldId="275"/>
            <ac:spMk id="8" creationId="{777A147A-9ED8-46B4-8660-1B3C2AA880B5}"/>
          </ac:spMkLst>
        </pc:spChg>
        <pc:spChg chg="add">
          <ac:chgData name="Luke Roach" userId="3c173453-1e89-4ab7-a897-c035ad6940d7" providerId="ADAL" clId="{878267AD-9938-48D1-AC80-A8916984C931}" dt="2022-11-23T11:47:24.474" v="434" actId="26606"/>
          <ac:spMkLst>
            <pc:docMk/>
            <pc:sldMk cId="1390332598" sldId="275"/>
            <ac:spMk id="10" creationId="{5D6C15A0-C087-4593-8414-2B4EC1CDC3DE}"/>
          </ac:spMkLst>
        </pc:spChg>
      </pc:sldChg>
      <pc:sldChg chg="addSp modSp new mod setBg">
        <pc:chgData name="Luke Roach" userId="3c173453-1e89-4ab7-a897-c035ad6940d7" providerId="ADAL" clId="{878267AD-9938-48D1-AC80-A8916984C931}" dt="2022-11-23T11:47:53.877" v="436" actId="26606"/>
        <pc:sldMkLst>
          <pc:docMk/>
          <pc:sldMk cId="911594246" sldId="276"/>
        </pc:sldMkLst>
        <pc:spChg chg="mod">
          <ac:chgData name="Luke Roach" userId="3c173453-1e89-4ab7-a897-c035ad6940d7" providerId="ADAL" clId="{878267AD-9938-48D1-AC80-A8916984C931}" dt="2022-11-23T11:47:53.877" v="436" actId="26606"/>
          <ac:spMkLst>
            <pc:docMk/>
            <pc:sldMk cId="911594246" sldId="276"/>
            <ac:spMk id="2" creationId="{BEB0E156-A57F-ABF5-65AD-257AA4D9E468}"/>
          </ac:spMkLst>
        </pc:spChg>
        <pc:spChg chg="mod">
          <ac:chgData name="Luke Roach" userId="3c173453-1e89-4ab7-a897-c035ad6940d7" providerId="ADAL" clId="{878267AD-9938-48D1-AC80-A8916984C931}" dt="2022-11-23T11:47:53.877" v="436" actId="26606"/>
          <ac:spMkLst>
            <pc:docMk/>
            <pc:sldMk cId="911594246" sldId="276"/>
            <ac:spMk id="3" creationId="{E1F103A6-A4AC-4583-7517-E26EA643EB94}"/>
          </ac:spMkLst>
        </pc:spChg>
        <pc:spChg chg="add">
          <ac:chgData name="Luke Roach" userId="3c173453-1e89-4ab7-a897-c035ad6940d7" providerId="ADAL" clId="{878267AD-9938-48D1-AC80-A8916984C931}" dt="2022-11-23T11:47:53.877" v="436" actId="26606"/>
          <ac:spMkLst>
            <pc:docMk/>
            <pc:sldMk cId="911594246" sldId="276"/>
            <ac:spMk id="10247" creationId="{743AA782-23D1-4521-8CAD-47662984AA08}"/>
          </ac:spMkLst>
        </pc:spChg>
        <pc:spChg chg="add">
          <ac:chgData name="Luke Roach" userId="3c173453-1e89-4ab7-a897-c035ad6940d7" providerId="ADAL" clId="{878267AD-9938-48D1-AC80-A8916984C931}" dt="2022-11-23T11:47:53.877" v="436" actId="26606"/>
          <ac:spMkLst>
            <pc:docMk/>
            <pc:sldMk cId="911594246" sldId="276"/>
            <ac:spMk id="10249" creationId="{71877DBC-BB60-40F0-AC93-2ACDBAAE60CE}"/>
          </ac:spMkLst>
        </pc:spChg>
        <pc:picChg chg="add mod">
          <ac:chgData name="Luke Roach" userId="3c173453-1e89-4ab7-a897-c035ad6940d7" providerId="ADAL" clId="{878267AD-9938-48D1-AC80-A8916984C931}" dt="2022-11-23T11:47:53.877" v="436" actId="26606"/>
          <ac:picMkLst>
            <pc:docMk/>
            <pc:sldMk cId="911594246" sldId="276"/>
            <ac:picMk id="10242" creationId="{9A6F0D94-7805-BCFC-7BED-499B573852F8}"/>
          </ac:picMkLst>
        </pc:picChg>
      </pc:sldChg>
      <pc:sldChg chg="addSp delSp modSp new mod setBg">
        <pc:chgData name="Luke Roach" userId="3c173453-1e89-4ab7-a897-c035ad6940d7" providerId="ADAL" clId="{878267AD-9938-48D1-AC80-A8916984C931}" dt="2022-11-23T11:48:37.497" v="442" actId="26606"/>
        <pc:sldMkLst>
          <pc:docMk/>
          <pc:sldMk cId="64937623" sldId="277"/>
        </pc:sldMkLst>
        <pc:spChg chg="mod">
          <ac:chgData name="Luke Roach" userId="3c173453-1e89-4ab7-a897-c035ad6940d7" providerId="ADAL" clId="{878267AD-9938-48D1-AC80-A8916984C931}" dt="2022-11-23T11:48:37.497" v="442" actId="26606"/>
          <ac:spMkLst>
            <pc:docMk/>
            <pc:sldMk cId="64937623" sldId="277"/>
            <ac:spMk id="2" creationId="{5EDDB48B-2B7F-66E2-627A-6DBED2C412C1}"/>
          </ac:spMkLst>
        </pc:spChg>
        <pc:spChg chg="mod">
          <ac:chgData name="Luke Roach" userId="3c173453-1e89-4ab7-a897-c035ad6940d7" providerId="ADAL" clId="{878267AD-9938-48D1-AC80-A8916984C931}" dt="2022-11-23T11:48:37.497" v="442" actId="26606"/>
          <ac:spMkLst>
            <pc:docMk/>
            <pc:sldMk cId="64937623" sldId="277"/>
            <ac:spMk id="3" creationId="{F85CFE24-6753-2E33-7B9A-686A51E2DC11}"/>
          </ac:spMkLst>
        </pc:spChg>
        <pc:spChg chg="add del">
          <ac:chgData name="Luke Roach" userId="3c173453-1e89-4ab7-a897-c035ad6940d7" providerId="ADAL" clId="{878267AD-9938-48D1-AC80-A8916984C931}" dt="2022-11-23T11:48:13.095" v="438" actId="478"/>
          <ac:spMkLst>
            <pc:docMk/>
            <pc:sldMk cId="64937623" sldId="277"/>
            <ac:spMk id="4" creationId="{81CF6740-926E-04AE-1E35-845039D8D0A9}"/>
          </ac:spMkLst>
        </pc:spChg>
        <pc:spChg chg="add del">
          <ac:chgData name="Luke Roach" userId="3c173453-1e89-4ab7-a897-c035ad6940d7" providerId="ADAL" clId="{878267AD-9938-48D1-AC80-A8916984C931}" dt="2022-11-23T11:48:22.384" v="440" actId="478"/>
          <ac:spMkLst>
            <pc:docMk/>
            <pc:sldMk cId="64937623" sldId="277"/>
            <ac:spMk id="5" creationId="{CC960AF9-2655-46A7-F71B-34CF42EEB215}"/>
          </ac:spMkLst>
        </pc:spChg>
        <pc:spChg chg="add">
          <ac:chgData name="Luke Roach" userId="3c173453-1e89-4ab7-a897-c035ad6940d7" providerId="ADAL" clId="{878267AD-9938-48D1-AC80-A8916984C931}" dt="2022-11-23T11:48:37.497" v="442" actId="26606"/>
          <ac:spMkLst>
            <pc:docMk/>
            <pc:sldMk cId="64937623" sldId="277"/>
            <ac:spMk id="11275" creationId="{743AA782-23D1-4521-8CAD-47662984AA08}"/>
          </ac:spMkLst>
        </pc:spChg>
        <pc:spChg chg="add">
          <ac:chgData name="Luke Roach" userId="3c173453-1e89-4ab7-a897-c035ad6940d7" providerId="ADAL" clId="{878267AD-9938-48D1-AC80-A8916984C931}" dt="2022-11-23T11:48:37.497" v="442" actId="26606"/>
          <ac:spMkLst>
            <pc:docMk/>
            <pc:sldMk cId="64937623" sldId="277"/>
            <ac:spMk id="11277" creationId="{71877DBC-BB60-40F0-AC93-2ACDBAAE60CE}"/>
          </ac:spMkLst>
        </pc:spChg>
        <pc:picChg chg="add mod">
          <ac:chgData name="Luke Roach" userId="3c173453-1e89-4ab7-a897-c035ad6940d7" providerId="ADAL" clId="{878267AD-9938-48D1-AC80-A8916984C931}" dt="2022-11-23T11:48:37.497" v="442" actId="26606"/>
          <ac:picMkLst>
            <pc:docMk/>
            <pc:sldMk cId="64937623" sldId="277"/>
            <ac:picMk id="11270" creationId="{F3118AEB-7665-8DBE-D8B6-06D95AF4F551}"/>
          </ac:picMkLst>
        </pc:picChg>
      </pc:sldChg>
      <pc:sldChg chg="addSp modSp new mod setBg">
        <pc:chgData name="Luke Roach" userId="3c173453-1e89-4ab7-a897-c035ad6940d7" providerId="ADAL" clId="{878267AD-9938-48D1-AC80-A8916984C931}" dt="2022-11-23T11:52:51.870" v="444" actId="26606"/>
        <pc:sldMkLst>
          <pc:docMk/>
          <pc:sldMk cId="3531694214" sldId="278"/>
        </pc:sldMkLst>
        <pc:spChg chg="mod">
          <ac:chgData name="Luke Roach" userId="3c173453-1e89-4ab7-a897-c035ad6940d7" providerId="ADAL" clId="{878267AD-9938-48D1-AC80-A8916984C931}" dt="2022-11-23T11:52:51.870" v="444" actId="26606"/>
          <ac:spMkLst>
            <pc:docMk/>
            <pc:sldMk cId="3531694214" sldId="278"/>
            <ac:spMk id="2" creationId="{CE0652CA-55DE-D09F-3FB4-A8484AD471B5}"/>
          </ac:spMkLst>
        </pc:spChg>
        <pc:spChg chg="mod">
          <ac:chgData name="Luke Roach" userId="3c173453-1e89-4ab7-a897-c035ad6940d7" providerId="ADAL" clId="{878267AD-9938-48D1-AC80-A8916984C931}" dt="2022-11-23T11:52:51.870" v="444" actId="26606"/>
          <ac:spMkLst>
            <pc:docMk/>
            <pc:sldMk cId="3531694214" sldId="278"/>
            <ac:spMk id="3" creationId="{F5D99C88-ED85-0601-D90D-E867289EDFC9}"/>
          </ac:spMkLst>
        </pc:spChg>
        <pc:spChg chg="add">
          <ac:chgData name="Luke Roach" userId="3c173453-1e89-4ab7-a897-c035ad6940d7" providerId="ADAL" clId="{878267AD-9938-48D1-AC80-A8916984C931}" dt="2022-11-23T11:52:51.870" v="444" actId="26606"/>
          <ac:spMkLst>
            <pc:docMk/>
            <pc:sldMk cId="3531694214" sldId="278"/>
            <ac:spMk id="12295" creationId="{F13C74B1-5B17-4795-BED0-7140497B445A}"/>
          </ac:spMkLst>
        </pc:spChg>
        <pc:spChg chg="add">
          <ac:chgData name="Luke Roach" userId="3c173453-1e89-4ab7-a897-c035ad6940d7" providerId="ADAL" clId="{878267AD-9938-48D1-AC80-A8916984C931}" dt="2022-11-23T11:52:51.870" v="444" actId="26606"/>
          <ac:spMkLst>
            <pc:docMk/>
            <pc:sldMk cId="3531694214" sldId="278"/>
            <ac:spMk id="12297" creationId="{D4974D33-8DC5-464E-8C6D-BE58F0669C17}"/>
          </ac:spMkLst>
        </pc:spChg>
        <pc:picChg chg="add mod">
          <ac:chgData name="Luke Roach" userId="3c173453-1e89-4ab7-a897-c035ad6940d7" providerId="ADAL" clId="{878267AD-9938-48D1-AC80-A8916984C931}" dt="2022-11-23T11:52:51.870" v="444" actId="26606"/>
          <ac:picMkLst>
            <pc:docMk/>
            <pc:sldMk cId="3531694214" sldId="278"/>
            <ac:picMk id="12290" creationId="{C07F2D0E-0F02-0794-AD84-ED7ED33DA090}"/>
          </ac:picMkLst>
        </pc:picChg>
      </pc:sldChg>
      <pc:sldChg chg="addSp modSp new mod setBg">
        <pc:chgData name="Luke Roach" userId="3c173453-1e89-4ab7-a897-c035ad6940d7" providerId="ADAL" clId="{878267AD-9938-48D1-AC80-A8916984C931}" dt="2022-11-23T11:53:08.681" v="445" actId="26606"/>
        <pc:sldMkLst>
          <pc:docMk/>
          <pc:sldMk cId="2516850048" sldId="279"/>
        </pc:sldMkLst>
        <pc:spChg chg="mod">
          <ac:chgData name="Luke Roach" userId="3c173453-1e89-4ab7-a897-c035ad6940d7" providerId="ADAL" clId="{878267AD-9938-48D1-AC80-A8916984C931}" dt="2022-11-23T11:53:08.681" v="445" actId="26606"/>
          <ac:spMkLst>
            <pc:docMk/>
            <pc:sldMk cId="2516850048" sldId="279"/>
            <ac:spMk id="2" creationId="{0B5249C1-A1E0-6D82-26BC-A680B208D367}"/>
          </ac:spMkLst>
        </pc:spChg>
        <pc:spChg chg="mod">
          <ac:chgData name="Luke Roach" userId="3c173453-1e89-4ab7-a897-c035ad6940d7" providerId="ADAL" clId="{878267AD-9938-48D1-AC80-A8916984C931}" dt="2022-11-23T11:53:08.681" v="445" actId="26606"/>
          <ac:spMkLst>
            <pc:docMk/>
            <pc:sldMk cId="2516850048" sldId="279"/>
            <ac:spMk id="3" creationId="{2E177E9F-092C-22E6-1AFB-AA150FEF5AF2}"/>
          </ac:spMkLst>
        </pc:spChg>
        <pc:spChg chg="add">
          <ac:chgData name="Luke Roach" userId="3c173453-1e89-4ab7-a897-c035ad6940d7" providerId="ADAL" clId="{878267AD-9938-48D1-AC80-A8916984C931}" dt="2022-11-23T11:53:08.681" v="445" actId="26606"/>
          <ac:spMkLst>
            <pc:docMk/>
            <pc:sldMk cId="2516850048" sldId="279"/>
            <ac:spMk id="8" creationId="{081EA652-8C6A-4E69-BEB9-170809474553}"/>
          </ac:spMkLst>
        </pc:spChg>
        <pc:spChg chg="add">
          <ac:chgData name="Luke Roach" userId="3c173453-1e89-4ab7-a897-c035ad6940d7" providerId="ADAL" clId="{878267AD-9938-48D1-AC80-A8916984C931}" dt="2022-11-23T11:53:08.681" v="445" actId="26606"/>
          <ac:spMkLst>
            <pc:docMk/>
            <pc:sldMk cId="2516850048" sldId="279"/>
            <ac:spMk id="10" creationId="{5298780A-33B9-4EA2-8F67-DE68AD62841B}"/>
          </ac:spMkLst>
        </pc:spChg>
        <pc:spChg chg="add">
          <ac:chgData name="Luke Roach" userId="3c173453-1e89-4ab7-a897-c035ad6940d7" providerId="ADAL" clId="{878267AD-9938-48D1-AC80-A8916984C931}" dt="2022-11-23T11:53:08.681" v="445" actId="26606"/>
          <ac:spMkLst>
            <pc:docMk/>
            <pc:sldMk cId="2516850048" sldId="279"/>
            <ac:spMk id="12" creationId="{7F488E8B-4E1E-4402-8935-D4E6C02615C7}"/>
          </ac:spMkLst>
        </pc:spChg>
        <pc:cxnChg chg="add">
          <ac:chgData name="Luke Roach" userId="3c173453-1e89-4ab7-a897-c035ad6940d7" providerId="ADAL" clId="{878267AD-9938-48D1-AC80-A8916984C931}" dt="2022-11-23T11:53:08.681" v="445" actId="26606"/>
          <ac:cxnSpMkLst>
            <pc:docMk/>
            <pc:sldMk cId="2516850048" sldId="279"/>
            <ac:cxnSpMk id="14" creationId="{23AAC9B5-8015-485C-ACF9-A750390E9A56}"/>
          </ac:cxnSpMkLst>
        </pc:cxnChg>
      </pc:sldChg>
      <pc:sldChg chg="addSp modSp new mod setBg">
        <pc:chgData name="Luke Roach" userId="3c173453-1e89-4ab7-a897-c035ad6940d7" providerId="ADAL" clId="{878267AD-9938-48D1-AC80-A8916984C931}" dt="2022-11-23T11:53:12.872" v="446" actId="26606"/>
        <pc:sldMkLst>
          <pc:docMk/>
          <pc:sldMk cId="1789733611" sldId="280"/>
        </pc:sldMkLst>
        <pc:spChg chg="mod">
          <ac:chgData name="Luke Roach" userId="3c173453-1e89-4ab7-a897-c035ad6940d7" providerId="ADAL" clId="{878267AD-9938-48D1-AC80-A8916984C931}" dt="2022-11-23T11:53:12.872" v="446" actId="26606"/>
          <ac:spMkLst>
            <pc:docMk/>
            <pc:sldMk cId="1789733611" sldId="280"/>
            <ac:spMk id="2" creationId="{1C163EF0-4736-480D-93CC-BBEAFB832D27}"/>
          </ac:spMkLst>
        </pc:spChg>
        <pc:spChg chg="mod">
          <ac:chgData name="Luke Roach" userId="3c173453-1e89-4ab7-a897-c035ad6940d7" providerId="ADAL" clId="{878267AD-9938-48D1-AC80-A8916984C931}" dt="2022-11-23T11:53:12.872" v="446" actId="26606"/>
          <ac:spMkLst>
            <pc:docMk/>
            <pc:sldMk cId="1789733611" sldId="280"/>
            <ac:spMk id="3" creationId="{0C243059-EA5D-354F-CCD5-9400EACE3A2A}"/>
          </ac:spMkLst>
        </pc:spChg>
        <pc:spChg chg="add">
          <ac:chgData name="Luke Roach" userId="3c173453-1e89-4ab7-a897-c035ad6940d7" providerId="ADAL" clId="{878267AD-9938-48D1-AC80-A8916984C931}" dt="2022-11-23T11:53:12.872" v="446" actId="26606"/>
          <ac:spMkLst>
            <pc:docMk/>
            <pc:sldMk cId="1789733611" sldId="280"/>
            <ac:spMk id="8" creationId="{081EA652-8C6A-4E69-BEB9-170809474553}"/>
          </ac:spMkLst>
        </pc:spChg>
        <pc:spChg chg="add">
          <ac:chgData name="Luke Roach" userId="3c173453-1e89-4ab7-a897-c035ad6940d7" providerId="ADAL" clId="{878267AD-9938-48D1-AC80-A8916984C931}" dt="2022-11-23T11:53:12.872" v="446" actId="26606"/>
          <ac:spMkLst>
            <pc:docMk/>
            <pc:sldMk cId="1789733611" sldId="280"/>
            <ac:spMk id="10" creationId="{5298780A-33B9-4EA2-8F67-DE68AD62841B}"/>
          </ac:spMkLst>
        </pc:spChg>
        <pc:spChg chg="add">
          <ac:chgData name="Luke Roach" userId="3c173453-1e89-4ab7-a897-c035ad6940d7" providerId="ADAL" clId="{878267AD-9938-48D1-AC80-A8916984C931}" dt="2022-11-23T11:53:12.872" v="446" actId="26606"/>
          <ac:spMkLst>
            <pc:docMk/>
            <pc:sldMk cId="1789733611" sldId="280"/>
            <ac:spMk id="12" creationId="{7F488E8B-4E1E-4402-8935-D4E6C02615C7}"/>
          </ac:spMkLst>
        </pc:spChg>
        <pc:cxnChg chg="add">
          <ac:chgData name="Luke Roach" userId="3c173453-1e89-4ab7-a897-c035ad6940d7" providerId="ADAL" clId="{878267AD-9938-48D1-AC80-A8916984C931}" dt="2022-11-23T11:53:12.872" v="446" actId="26606"/>
          <ac:cxnSpMkLst>
            <pc:docMk/>
            <pc:sldMk cId="1789733611" sldId="280"/>
            <ac:cxnSpMk id="14" creationId="{23AAC9B5-8015-485C-ACF9-A750390E9A56}"/>
          </ac:cxnSpMkLst>
        </pc:cxnChg>
      </pc:sldChg>
      <pc:sldChg chg="addSp modSp new mod setBg">
        <pc:chgData name="Luke Roach" userId="3c173453-1e89-4ab7-a897-c035ad6940d7" providerId="ADAL" clId="{878267AD-9938-48D1-AC80-A8916984C931}" dt="2022-11-23T11:53:25.533" v="447" actId="26606"/>
        <pc:sldMkLst>
          <pc:docMk/>
          <pc:sldMk cId="1456045526" sldId="281"/>
        </pc:sldMkLst>
        <pc:spChg chg="mod">
          <ac:chgData name="Luke Roach" userId="3c173453-1e89-4ab7-a897-c035ad6940d7" providerId="ADAL" clId="{878267AD-9938-48D1-AC80-A8916984C931}" dt="2022-11-23T11:53:25.533" v="447" actId="26606"/>
          <ac:spMkLst>
            <pc:docMk/>
            <pc:sldMk cId="1456045526" sldId="281"/>
            <ac:spMk id="2" creationId="{265F03CE-1953-66A7-6C90-FA78CD0A7692}"/>
          </ac:spMkLst>
        </pc:spChg>
        <pc:spChg chg="mod">
          <ac:chgData name="Luke Roach" userId="3c173453-1e89-4ab7-a897-c035ad6940d7" providerId="ADAL" clId="{878267AD-9938-48D1-AC80-A8916984C931}" dt="2022-11-23T11:53:25.533" v="447" actId="26606"/>
          <ac:spMkLst>
            <pc:docMk/>
            <pc:sldMk cId="1456045526" sldId="281"/>
            <ac:spMk id="3" creationId="{7BD1705E-9BE6-0F09-0ED8-47D2CFB3EADB}"/>
          </ac:spMkLst>
        </pc:spChg>
        <pc:spChg chg="add">
          <ac:chgData name="Luke Roach" userId="3c173453-1e89-4ab7-a897-c035ad6940d7" providerId="ADAL" clId="{878267AD-9938-48D1-AC80-A8916984C931}" dt="2022-11-23T11:53:25.533" v="447" actId="26606"/>
          <ac:spMkLst>
            <pc:docMk/>
            <pc:sldMk cId="1456045526" sldId="281"/>
            <ac:spMk id="8" creationId="{081EA652-8C6A-4E69-BEB9-170809474553}"/>
          </ac:spMkLst>
        </pc:spChg>
        <pc:spChg chg="add">
          <ac:chgData name="Luke Roach" userId="3c173453-1e89-4ab7-a897-c035ad6940d7" providerId="ADAL" clId="{878267AD-9938-48D1-AC80-A8916984C931}" dt="2022-11-23T11:53:25.533" v="447" actId="26606"/>
          <ac:spMkLst>
            <pc:docMk/>
            <pc:sldMk cId="1456045526" sldId="281"/>
            <ac:spMk id="10" creationId="{5298780A-33B9-4EA2-8F67-DE68AD62841B}"/>
          </ac:spMkLst>
        </pc:spChg>
        <pc:spChg chg="add">
          <ac:chgData name="Luke Roach" userId="3c173453-1e89-4ab7-a897-c035ad6940d7" providerId="ADAL" clId="{878267AD-9938-48D1-AC80-A8916984C931}" dt="2022-11-23T11:53:25.533" v="447" actId="26606"/>
          <ac:spMkLst>
            <pc:docMk/>
            <pc:sldMk cId="1456045526" sldId="281"/>
            <ac:spMk id="12" creationId="{7F488E8B-4E1E-4402-8935-D4E6C02615C7}"/>
          </ac:spMkLst>
        </pc:spChg>
        <pc:cxnChg chg="add">
          <ac:chgData name="Luke Roach" userId="3c173453-1e89-4ab7-a897-c035ad6940d7" providerId="ADAL" clId="{878267AD-9938-48D1-AC80-A8916984C931}" dt="2022-11-23T11:53:25.533" v="447" actId="26606"/>
          <ac:cxnSpMkLst>
            <pc:docMk/>
            <pc:sldMk cId="1456045526" sldId="281"/>
            <ac:cxnSpMk id="14" creationId="{23AAC9B5-8015-485C-ACF9-A750390E9A56}"/>
          </ac:cxnSpMkLst>
        </pc:cxnChg>
      </pc:sldChg>
      <pc:sldChg chg="addSp modSp new mod setBg">
        <pc:chgData name="Luke Roach" userId="3c173453-1e89-4ab7-a897-c035ad6940d7" providerId="ADAL" clId="{878267AD-9938-48D1-AC80-A8916984C931}" dt="2022-11-23T11:53:39.141" v="448" actId="26606"/>
        <pc:sldMkLst>
          <pc:docMk/>
          <pc:sldMk cId="2208462787" sldId="282"/>
        </pc:sldMkLst>
        <pc:spChg chg="mod">
          <ac:chgData name="Luke Roach" userId="3c173453-1e89-4ab7-a897-c035ad6940d7" providerId="ADAL" clId="{878267AD-9938-48D1-AC80-A8916984C931}" dt="2022-11-23T11:53:39.141" v="448" actId="26606"/>
          <ac:spMkLst>
            <pc:docMk/>
            <pc:sldMk cId="2208462787" sldId="282"/>
            <ac:spMk id="2" creationId="{9D9A046A-3E9C-B0B8-9D85-4B4D6F3BF77A}"/>
          </ac:spMkLst>
        </pc:spChg>
        <pc:spChg chg="mod">
          <ac:chgData name="Luke Roach" userId="3c173453-1e89-4ab7-a897-c035ad6940d7" providerId="ADAL" clId="{878267AD-9938-48D1-AC80-A8916984C931}" dt="2022-11-23T11:53:39.141" v="448" actId="26606"/>
          <ac:spMkLst>
            <pc:docMk/>
            <pc:sldMk cId="2208462787" sldId="282"/>
            <ac:spMk id="3" creationId="{E432CE6D-7F73-97F8-F0F7-3B04FF201C1D}"/>
          </ac:spMkLst>
        </pc:spChg>
        <pc:spChg chg="add">
          <ac:chgData name="Luke Roach" userId="3c173453-1e89-4ab7-a897-c035ad6940d7" providerId="ADAL" clId="{878267AD-9938-48D1-AC80-A8916984C931}" dt="2022-11-23T11:53:39.141" v="448" actId="26606"/>
          <ac:spMkLst>
            <pc:docMk/>
            <pc:sldMk cId="2208462787" sldId="282"/>
            <ac:spMk id="8" creationId="{081EA652-8C6A-4E69-BEB9-170809474553}"/>
          </ac:spMkLst>
        </pc:spChg>
        <pc:spChg chg="add">
          <ac:chgData name="Luke Roach" userId="3c173453-1e89-4ab7-a897-c035ad6940d7" providerId="ADAL" clId="{878267AD-9938-48D1-AC80-A8916984C931}" dt="2022-11-23T11:53:39.141" v="448" actId="26606"/>
          <ac:spMkLst>
            <pc:docMk/>
            <pc:sldMk cId="2208462787" sldId="282"/>
            <ac:spMk id="10" creationId="{5298780A-33B9-4EA2-8F67-DE68AD62841B}"/>
          </ac:spMkLst>
        </pc:spChg>
        <pc:spChg chg="add">
          <ac:chgData name="Luke Roach" userId="3c173453-1e89-4ab7-a897-c035ad6940d7" providerId="ADAL" clId="{878267AD-9938-48D1-AC80-A8916984C931}" dt="2022-11-23T11:53:39.141" v="448" actId="26606"/>
          <ac:spMkLst>
            <pc:docMk/>
            <pc:sldMk cId="2208462787" sldId="282"/>
            <ac:spMk id="12" creationId="{7F488E8B-4E1E-4402-8935-D4E6C02615C7}"/>
          </ac:spMkLst>
        </pc:spChg>
        <pc:cxnChg chg="add">
          <ac:chgData name="Luke Roach" userId="3c173453-1e89-4ab7-a897-c035ad6940d7" providerId="ADAL" clId="{878267AD-9938-48D1-AC80-A8916984C931}" dt="2022-11-23T11:53:39.141" v="448" actId="26606"/>
          <ac:cxnSpMkLst>
            <pc:docMk/>
            <pc:sldMk cId="2208462787" sldId="282"/>
            <ac:cxnSpMk id="14" creationId="{23AAC9B5-8015-485C-ACF9-A750390E9A56}"/>
          </ac:cxnSpMkLst>
        </pc:cxnChg>
      </pc:sldChg>
      <pc:sldChg chg="addSp modSp new mod setBg">
        <pc:chgData name="Luke Roach" userId="3c173453-1e89-4ab7-a897-c035ad6940d7" providerId="ADAL" clId="{878267AD-9938-48D1-AC80-A8916984C931}" dt="2022-11-23T11:53:49.802" v="449" actId="26606"/>
        <pc:sldMkLst>
          <pc:docMk/>
          <pc:sldMk cId="3216515668" sldId="283"/>
        </pc:sldMkLst>
        <pc:spChg chg="mod">
          <ac:chgData name="Luke Roach" userId="3c173453-1e89-4ab7-a897-c035ad6940d7" providerId="ADAL" clId="{878267AD-9938-48D1-AC80-A8916984C931}" dt="2022-11-23T11:53:49.802" v="449" actId="26606"/>
          <ac:spMkLst>
            <pc:docMk/>
            <pc:sldMk cId="3216515668" sldId="283"/>
            <ac:spMk id="2" creationId="{02AE5190-A1B5-A023-B593-A687F5BA533C}"/>
          </ac:spMkLst>
        </pc:spChg>
        <pc:spChg chg="mod">
          <ac:chgData name="Luke Roach" userId="3c173453-1e89-4ab7-a897-c035ad6940d7" providerId="ADAL" clId="{878267AD-9938-48D1-AC80-A8916984C931}" dt="2022-11-23T11:53:49.802" v="449" actId="26606"/>
          <ac:spMkLst>
            <pc:docMk/>
            <pc:sldMk cId="3216515668" sldId="283"/>
            <ac:spMk id="3" creationId="{90A69990-5A21-82F3-13A9-D4D848C09789}"/>
          </ac:spMkLst>
        </pc:spChg>
        <pc:spChg chg="add">
          <ac:chgData name="Luke Roach" userId="3c173453-1e89-4ab7-a897-c035ad6940d7" providerId="ADAL" clId="{878267AD-9938-48D1-AC80-A8916984C931}" dt="2022-11-23T11:53:49.802" v="449" actId="26606"/>
          <ac:spMkLst>
            <pc:docMk/>
            <pc:sldMk cId="3216515668" sldId="283"/>
            <ac:spMk id="9" creationId="{D009D6D5-DAC2-4A8B-A17A-E206B9012D09}"/>
          </ac:spMkLst>
        </pc:spChg>
        <pc:picChg chg="add">
          <ac:chgData name="Luke Roach" userId="3c173453-1e89-4ab7-a897-c035ad6940d7" providerId="ADAL" clId="{878267AD-9938-48D1-AC80-A8916984C931}" dt="2022-11-23T11:53:49.802" v="449" actId="26606"/>
          <ac:picMkLst>
            <pc:docMk/>
            <pc:sldMk cId="3216515668" sldId="283"/>
            <ac:picMk id="5" creationId="{67445B91-9359-49E1-E37C-566776EF8FDA}"/>
          </ac:picMkLst>
        </pc:picChg>
      </pc:sldChg>
      <pc:sldChg chg="addSp delSp modSp new mod setBg">
        <pc:chgData name="Luke Roach" userId="3c173453-1e89-4ab7-a897-c035ad6940d7" providerId="ADAL" clId="{878267AD-9938-48D1-AC80-A8916984C931}" dt="2022-11-23T11:54:32.948" v="452" actId="26606"/>
        <pc:sldMkLst>
          <pc:docMk/>
          <pc:sldMk cId="724549766" sldId="284"/>
        </pc:sldMkLst>
        <pc:spChg chg="mod">
          <ac:chgData name="Luke Roach" userId="3c173453-1e89-4ab7-a897-c035ad6940d7" providerId="ADAL" clId="{878267AD-9938-48D1-AC80-A8916984C931}" dt="2022-11-23T11:54:32.948" v="452" actId="26606"/>
          <ac:spMkLst>
            <pc:docMk/>
            <pc:sldMk cId="724549766" sldId="284"/>
            <ac:spMk id="2" creationId="{23A4C1B3-E1C2-4F50-248F-CD59CBE8D0D9}"/>
          </ac:spMkLst>
        </pc:spChg>
        <pc:spChg chg="mod">
          <ac:chgData name="Luke Roach" userId="3c173453-1e89-4ab7-a897-c035ad6940d7" providerId="ADAL" clId="{878267AD-9938-48D1-AC80-A8916984C931}" dt="2022-11-23T11:54:32.948" v="452" actId="26606"/>
          <ac:spMkLst>
            <pc:docMk/>
            <pc:sldMk cId="724549766" sldId="284"/>
            <ac:spMk id="3" creationId="{419117AB-4023-18B9-BCCD-D74DDF75BA00}"/>
          </ac:spMkLst>
        </pc:spChg>
        <pc:spChg chg="add del">
          <ac:chgData name="Luke Roach" userId="3c173453-1e89-4ab7-a897-c035ad6940d7" providerId="ADAL" clId="{878267AD-9938-48D1-AC80-A8916984C931}" dt="2022-11-23T11:54:32.948" v="452" actId="26606"/>
          <ac:spMkLst>
            <pc:docMk/>
            <pc:sldMk cId="724549766" sldId="284"/>
            <ac:spMk id="8" creationId="{081EA652-8C6A-4E69-BEB9-170809474553}"/>
          </ac:spMkLst>
        </pc:spChg>
        <pc:spChg chg="add del">
          <ac:chgData name="Luke Roach" userId="3c173453-1e89-4ab7-a897-c035ad6940d7" providerId="ADAL" clId="{878267AD-9938-48D1-AC80-A8916984C931}" dt="2022-11-23T11:54:32.948" v="452" actId="26606"/>
          <ac:spMkLst>
            <pc:docMk/>
            <pc:sldMk cId="724549766" sldId="284"/>
            <ac:spMk id="10" creationId="{5298780A-33B9-4EA2-8F67-DE68AD62841B}"/>
          </ac:spMkLst>
        </pc:spChg>
        <pc:spChg chg="add del">
          <ac:chgData name="Luke Roach" userId="3c173453-1e89-4ab7-a897-c035ad6940d7" providerId="ADAL" clId="{878267AD-9938-48D1-AC80-A8916984C931}" dt="2022-11-23T11:54:32.948" v="452" actId="26606"/>
          <ac:spMkLst>
            <pc:docMk/>
            <pc:sldMk cId="724549766" sldId="284"/>
            <ac:spMk id="12" creationId="{7F488E8B-4E1E-4402-8935-D4E6C02615C7}"/>
          </ac:spMkLst>
        </pc:spChg>
        <pc:spChg chg="add">
          <ac:chgData name="Luke Roach" userId="3c173453-1e89-4ab7-a897-c035ad6940d7" providerId="ADAL" clId="{878267AD-9938-48D1-AC80-A8916984C931}" dt="2022-11-23T11:54:32.948" v="452" actId="26606"/>
          <ac:spMkLst>
            <pc:docMk/>
            <pc:sldMk cId="724549766" sldId="284"/>
            <ac:spMk id="13319" creationId="{D009D6D5-DAC2-4A8B-A17A-E206B9012D09}"/>
          </ac:spMkLst>
        </pc:spChg>
        <pc:picChg chg="add mod">
          <ac:chgData name="Luke Roach" userId="3c173453-1e89-4ab7-a897-c035ad6940d7" providerId="ADAL" clId="{878267AD-9938-48D1-AC80-A8916984C931}" dt="2022-11-23T11:54:32.948" v="452" actId="26606"/>
          <ac:picMkLst>
            <pc:docMk/>
            <pc:sldMk cId="724549766" sldId="284"/>
            <ac:picMk id="13314" creationId="{93688A51-C213-D4DF-2E29-475E802E7625}"/>
          </ac:picMkLst>
        </pc:picChg>
      </pc:sldChg>
      <pc:sldChg chg="addSp delSp modSp new mod setBg">
        <pc:chgData name="Luke Roach" userId="3c173453-1e89-4ab7-a897-c035ad6940d7" providerId="ADAL" clId="{878267AD-9938-48D1-AC80-A8916984C931}" dt="2022-11-23T11:54:47.254" v="455" actId="26606"/>
        <pc:sldMkLst>
          <pc:docMk/>
          <pc:sldMk cId="486244346" sldId="285"/>
        </pc:sldMkLst>
        <pc:spChg chg="mod">
          <ac:chgData name="Luke Roach" userId="3c173453-1e89-4ab7-a897-c035ad6940d7" providerId="ADAL" clId="{878267AD-9938-48D1-AC80-A8916984C931}" dt="2022-11-23T11:54:47.254" v="455" actId="26606"/>
          <ac:spMkLst>
            <pc:docMk/>
            <pc:sldMk cId="486244346" sldId="285"/>
            <ac:spMk id="2" creationId="{1F3A2942-98F7-6894-B55C-6341B8CD4802}"/>
          </ac:spMkLst>
        </pc:spChg>
        <pc:spChg chg="mod">
          <ac:chgData name="Luke Roach" userId="3c173453-1e89-4ab7-a897-c035ad6940d7" providerId="ADAL" clId="{878267AD-9938-48D1-AC80-A8916984C931}" dt="2022-11-23T11:54:47.254" v="455" actId="26606"/>
          <ac:spMkLst>
            <pc:docMk/>
            <pc:sldMk cId="486244346" sldId="285"/>
            <ac:spMk id="3" creationId="{2AB8AF88-9CCE-73A4-14FE-F83671951CD0}"/>
          </ac:spMkLst>
        </pc:spChg>
        <pc:spChg chg="add del">
          <ac:chgData name="Luke Roach" userId="3c173453-1e89-4ab7-a897-c035ad6940d7" providerId="ADAL" clId="{878267AD-9938-48D1-AC80-A8916984C931}" dt="2022-11-23T11:54:47.239" v="454" actId="26606"/>
          <ac:spMkLst>
            <pc:docMk/>
            <pc:sldMk cId="486244346" sldId="285"/>
            <ac:spMk id="8" creationId="{081EA652-8C6A-4E69-BEB9-170809474553}"/>
          </ac:spMkLst>
        </pc:spChg>
        <pc:spChg chg="add">
          <ac:chgData name="Luke Roach" userId="3c173453-1e89-4ab7-a897-c035ad6940d7" providerId="ADAL" clId="{878267AD-9938-48D1-AC80-A8916984C931}" dt="2022-11-23T11:54:47.254" v="455" actId="26606"/>
          <ac:spMkLst>
            <pc:docMk/>
            <pc:sldMk cId="486244346" sldId="285"/>
            <ac:spMk id="9" creationId="{D009D6D5-DAC2-4A8B-A17A-E206B9012D09}"/>
          </ac:spMkLst>
        </pc:spChg>
        <pc:spChg chg="add del">
          <ac:chgData name="Luke Roach" userId="3c173453-1e89-4ab7-a897-c035ad6940d7" providerId="ADAL" clId="{878267AD-9938-48D1-AC80-A8916984C931}" dt="2022-11-23T11:54:47.239" v="454" actId="26606"/>
          <ac:spMkLst>
            <pc:docMk/>
            <pc:sldMk cId="486244346" sldId="285"/>
            <ac:spMk id="10" creationId="{5298780A-33B9-4EA2-8F67-DE68AD62841B}"/>
          </ac:spMkLst>
        </pc:spChg>
        <pc:spChg chg="add del">
          <ac:chgData name="Luke Roach" userId="3c173453-1e89-4ab7-a897-c035ad6940d7" providerId="ADAL" clId="{878267AD-9938-48D1-AC80-A8916984C931}" dt="2022-11-23T11:54:47.239" v="454" actId="26606"/>
          <ac:spMkLst>
            <pc:docMk/>
            <pc:sldMk cId="486244346" sldId="285"/>
            <ac:spMk id="12" creationId="{7F488E8B-4E1E-4402-8935-D4E6C02615C7}"/>
          </ac:spMkLst>
        </pc:spChg>
        <pc:picChg chg="add">
          <ac:chgData name="Luke Roach" userId="3c173453-1e89-4ab7-a897-c035ad6940d7" providerId="ADAL" clId="{878267AD-9938-48D1-AC80-A8916984C931}" dt="2022-11-23T11:54:47.254" v="455" actId="26606"/>
          <ac:picMkLst>
            <pc:docMk/>
            <pc:sldMk cId="486244346" sldId="285"/>
            <ac:picMk id="5" creationId="{1249A76A-B6CD-1324-BEA9-CC26391032B4}"/>
          </ac:picMkLst>
        </pc:picChg>
      </pc:sldChg>
      <pc:sldChg chg="addSp delSp modSp new mod setBg">
        <pc:chgData name="Luke Roach" userId="3c173453-1e89-4ab7-a897-c035ad6940d7" providerId="ADAL" clId="{878267AD-9938-48D1-AC80-A8916984C931}" dt="2022-11-23T11:55:02.116" v="458" actId="26606"/>
        <pc:sldMkLst>
          <pc:docMk/>
          <pc:sldMk cId="1986797082" sldId="286"/>
        </pc:sldMkLst>
        <pc:spChg chg="mod">
          <ac:chgData name="Luke Roach" userId="3c173453-1e89-4ab7-a897-c035ad6940d7" providerId="ADAL" clId="{878267AD-9938-48D1-AC80-A8916984C931}" dt="2022-11-23T11:55:02.116" v="458" actId="26606"/>
          <ac:spMkLst>
            <pc:docMk/>
            <pc:sldMk cId="1986797082" sldId="286"/>
            <ac:spMk id="2" creationId="{E7D16C21-2992-7EAC-369C-12CF0684F5F6}"/>
          </ac:spMkLst>
        </pc:spChg>
        <pc:spChg chg="mod">
          <ac:chgData name="Luke Roach" userId="3c173453-1e89-4ab7-a897-c035ad6940d7" providerId="ADAL" clId="{878267AD-9938-48D1-AC80-A8916984C931}" dt="2022-11-23T11:55:02.116" v="458" actId="26606"/>
          <ac:spMkLst>
            <pc:docMk/>
            <pc:sldMk cId="1986797082" sldId="286"/>
            <ac:spMk id="3" creationId="{41F177CF-D867-B1B0-B65E-ECA5AB32DB29}"/>
          </ac:spMkLst>
        </pc:spChg>
        <pc:spChg chg="add">
          <ac:chgData name="Luke Roach" userId="3c173453-1e89-4ab7-a897-c035ad6940d7" providerId="ADAL" clId="{878267AD-9938-48D1-AC80-A8916984C931}" dt="2022-11-23T11:55:02.116" v="458" actId="26606"/>
          <ac:spMkLst>
            <pc:docMk/>
            <pc:sldMk cId="1986797082" sldId="286"/>
            <ac:spMk id="8" creationId="{081EA652-8C6A-4E69-BEB9-170809474553}"/>
          </ac:spMkLst>
        </pc:spChg>
        <pc:spChg chg="add del">
          <ac:chgData name="Luke Roach" userId="3c173453-1e89-4ab7-a897-c035ad6940d7" providerId="ADAL" clId="{878267AD-9938-48D1-AC80-A8916984C931}" dt="2022-11-23T11:55:02.100" v="457" actId="26606"/>
          <ac:spMkLst>
            <pc:docMk/>
            <pc:sldMk cId="1986797082" sldId="286"/>
            <ac:spMk id="9" creationId="{D009D6D5-DAC2-4A8B-A17A-E206B9012D09}"/>
          </ac:spMkLst>
        </pc:spChg>
        <pc:spChg chg="add">
          <ac:chgData name="Luke Roach" userId="3c173453-1e89-4ab7-a897-c035ad6940d7" providerId="ADAL" clId="{878267AD-9938-48D1-AC80-A8916984C931}" dt="2022-11-23T11:55:02.116" v="458" actId="26606"/>
          <ac:spMkLst>
            <pc:docMk/>
            <pc:sldMk cId="1986797082" sldId="286"/>
            <ac:spMk id="10" creationId="{5298780A-33B9-4EA2-8F67-DE68AD62841B}"/>
          </ac:spMkLst>
        </pc:spChg>
        <pc:spChg chg="add">
          <ac:chgData name="Luke Roach" userId="3c173453-1e89-4ab7-a897-c035ad6940d7" providerId="ADAL" clId="{878267AD-9938-48D1-AC80-A8916984C931}" dt="2022-11-23T11:55:02.116" v="458" actId="26606"/>
          <ac:spMkLst>
            <pc:docMk/>
            <pc:sldMk cId="1986797082" sldId="286"/>
            <ac:spMk id="12" creationId="{7F488E8B-4E1E-4402-8935-D4E6C02615C7}"/>
          </ac:spMkLst>
        </pc:spChg>
        <pc:picChg chg="add del">
          <ac:chgData name="Luke Roach" userId="3c173453-1e89-4ab7-a897-c035ad6940d7" providerId="ADAL" clId="{878267AD-9938-48D1-AC80-A8916984C931}" dt="2022-11-23T11:55:02.100" v="457" actId="26606"/>
          <ac:picMkLst>
            <pc:docMk/>
            <pc:sldMk cId="1986797082" sldId="286"/>
            <ac:picMk id="5" creationId="{18088A97-177B-366D-4922-12881657F548}"/>
          </ac:picMkLst>
        </pc:picChg>
        <pc:cxnChg chg="add">
          <ac:chgData name="Luke Roach" userId="3c173453-1e89-4ab7-a897-c035ad6940d7" providerId="ADAL" clId="{878267AD-9938-48D1-AC80-A8916984C931}" dt="2022-11-23T11:55:02.116" v="458" actId="26606"/>
          <ac:cxnSpMkLst>
            <pc:docMk/>
            <pc:sldMk cId="1986797082" sldId="286"/>
            <ac:cxnSpMk id="14" creationId="{23AAC9B5-8015-485C-ACF9-A750390E9A56}"/>
          </ac:cxnSpMkLst>
        </pc:cxnChg>
      </pc:sldChg>
      <pc:sldChg chg="modSp new mod">
        <pc:chgData name="Luke Roach" userId="3c173453-1e89-4ab7-a897-c035ad6940d7" providerId="ADAL" clId="{878267AD-9938-48D1-AC80-A8916984C931}" dt="2022-11-23T12:06:50.068" v="473" actId="20577"/>
        <pc:sldMkLst>
          <pc:docMk/>
          <pc:sldMk cId="3395419866" sldId="287"/>
        </pc:sldMkLst>
        <pc:spChg chg="mod">
          <ac:chgData name="Luke Roach" userId="3c173453-1e89-4ab7-a897-c035ad6940d7" providerId="ADAL" clId="{878267AD-9938-48D1-AC80-A8916984C931}" dt="2022-11-23T12:06:50.068" v="473" actId="20577"/>
          <ac:spMkLst>
            <pc:docMk/>
            <pc:sldMk cId="3395419866" sldId="287"/>
            <ac:spMk id="2" creationId="{0A73848E-EED4-8C86-7921-E063280FF4F3}"/>
          </ac:spMkLst>
        </pc:spChg>
      </pc:sldChg>
      <pc:sldChg chg="addSp modSp new mod setBg">
        <pc:chgData name="Luke Roach" userId="3c173453-1e89-4ab7-a897-c035ad6940d7" providerId="ADAL" clId="{878267AD-9938-48D1-AC80-A8916984C931}" dt="2022-11-23T12:11:31.426" v="683" actId="403"/>
        <pc:sldMkLst>
          <pc:docMk/>
          <pc:sldMk cId="696600828" sldId="288"/>
        </pc:sldMkLst>
        <pc:spChg chg="mod">
          <ac:chgData name="Luke Roach" userId="3c173453-1e89-4ab7-a897-c035ad6940d7" providerId="ADAL" clId="{878267AD-9938-48D1-AC80-A8916984C931}" dt="2022-11-23T12:11:25.471" v="681" actId="26606"/>
          <ac:spMkLst>
            <pc:docMk/>
            <pc:sldMk cId="696600828" sldId="288"/>
            <ac:spMk id="2" creationId="{EFBC7262-79BD-378A-7D1F-AA88225B0675}"/>
          </ac:spMkLst>
        </pc:spChg>
        <pc:spChg chg="mod">
          <ac:chgData name="Luke Roach" userId="3c173453-1e89-4ab7-a897-c035ad6940d7" providerId="ADAL" clId="{878267AD-9938-48D1-AC80-A8916984C931}" dt="2022-11-23T12:11:31.426" v="683" actId="403"/>
          <ac:spMkLst>
            <pc:docMk/>
            <pc:sldMk cId="696600828" sldId="288"/>
            <ac:spMk id="3" creationId="{E78B49C5-417C-1867-C992-CC690488E057}"/>
          </ac:spMkLst>
        </pc:spChg>
        <pc:spChg chg="add">
          <ac:chgData name="Luke Roach" userId="3c173453-1e89-4ab7-a897-c035ad6940d7" providerId="ADAL" clId="{878267AD-9938-48D1-AC80-A8916984C931}" dt="2022-11-23T12:11:25.471" v="681" actId="26606"/>
          <ac:spMkLst>
            <pc:docMk/>
            <pc:sldMk cId="696600828" sldId="288"/>
            <ac:spMk id="8" creationId="{2B566528-1B12-4246-9431-5C2D7D081168}"/>
          </ac:spMkLst>
        </pc:spChg>
        <pc:spChg chg="add">
          <ac:chgData name="Luke Roach" userId="3c173453-1e89-4ab7-a897-c035ad6940d7" providerId="ADAL" clId="{878267AD-9938-48D1-AC80-A8916984C931}" dt="2022-11-23T12:11:25.471" v="681" actId="26606"/>
          <ac:spMkLst>
            <pc:docMk/>
            <pc:sldMk cId="696600828" sldId="288"/>
            <ac:spMk id="10" creationId="{2E80C965-DB6D-4F81-9E9E-B027384D0BD6}"/>
          </ac:spMkLst>
        </pc:spChg>
        <pc:spChg chg="add">
          <ac:chgData name="Luke Roach" userId="3c173453-1e89-4ab7-a897-c035ad6940d7" providerId="ADAL" clId="{878267AD-9938-48D1-AC80-A8916984C931}" dt="2022-11-23T12:11:25.471" v="681" actId="26606"/>
          <ac:spMkLst>
            <pc:docMk/>
            <pc:sldMk cId="696600828" sldId="288"/>
            <ac:spMk id="12" creationId="{A580F890-B085-4E95-96AA-55AEBEC5CE6E}"/>
          </ac:spMkLst>
        </pc:spChg>
        <pc:spChg chg="add">
          <ac:chgData name="Luke Roach" userId="3c173453-1e89-4ab7-a897-c035ad6940d7" providerId="ADAL" clId="{878267AD-9938-48D1-AC80-A8916984C931}" dt="2022-11-23T12:11:25.471" v="681" actId="26606"/>
          <ac:spMkLst>
            <pc:docMk/>
            <pc:sldMk cId="696600828" sldId="288"/>
            <ac:spMk id="14" creationId="{D3F51FEB-38FB-4F6C-9F7B-2F2AFAB65463}"/>
          </ac:spMkLst>
        </pc:spChg>
        <pc:spChg chg="add">
          <ac:chgData name="Luke Roach" userId="3c173453-1e89-4ab7-a897-c035ad6940d7" providerId="ADAL" clId="{878267AD-9938-48D1-AC80-A8916984C931}" dt="2022-11-23T12:11:25.471" v="681" actId="26606"/>
          <ac:spMkLst>
            <pc:docMk/>
            <pc:sldMk cId="696600828" sldId="288"/>
            <ac:spMk id="16" creationId="{1E547BA6-BAE0-43BB-A7CA-60F69CE252F0}"/>
          </ac:spMkLst>
        </pc:spChg>
      </pc:sldChg>
      <pc:sldChg chg="addSp modSp new mod setBg">
        <pc:chgData name="Luke Roach" userId="3c173453-1e89-4ab7-a897-c035ad6940d7" providerId="ADAL" clId="{878267AD-9938-48D1-AC80-A8916984C931}" dt="2022-11-23T12:11:39.805" v="686" actId="403"/>
        <pc:sldMkLst>
          <pc:docMk/>
          <pc:sldMk cId="3437693228" sldId="289"/>
        </pc:sldMkLst>
        <pc:spChg chg="mod">
          <ac:chgData name="Luke Roach" userId="3c173453-1e89-4ab7-a897-c035ad6940d7" providerId="ADAL" clId="{878267AD-9938-48D1-AC80-A8916984C931}" dt="2022-11-23T12:11:34.757" v="684" actId="26606"/>
          <ac:spMkLst>
            <pc:docMk/>
            <pc:sldMk cId="3437693228" sldId="289"/>
            <ac:spMk id="2" creationId="{AA7A8C9E-94BA-F9B3-2EAC-8080E250A41C}"/>
          </ac:spMkLst>
        </pc:spChg>
        <pc:spChg chg="mod">
          <ac:chgData name="Luke Roach" userId="3c173453-1e89-4ab7-a897-c035ad6940d7" providerId="ADAL" clId="{878267AD-9938-48D1-AC80-A8916984C931}" dt="2022-11-23T12:11:39.805" v="686" actId="403"/>
          <ac:spMkLst>
            <pc:docMk/>
            <pc:sldMk cId="3437693228" sldId="289"/>
            <ac:spMk id="3" creationId="{3979A340-E484-3EA8-61A0-A49589D351A4}"/>
          </ac:spMkLst>
        </pc:spChg>
        <pc:spChg chg="add">
          <ac:chgData name="Luke Roach" userId="3c173453-1e89-4ab7-a897-c035ad6940d7" providerId="ADAL" clId="{878267AD-9938-48D1-AC80-A8916984C931}" dt="2022-11-23T12:11:34.757" v="684" actId="26606"/>
          <ac:spMkLst>
            <pc:docMk/>
            <pc:sldMk cId="3437693228" sldId="289"/>
            <ac:spMk id="8" creationId="{2B566528-1B12-4246-9431-5C2D7D081168}"/>
          </ac:spMkLst>
        </pc:spChg>
        <pc:spChg chg="add">
          <ac:chgData name="Luke Roach" userId="3c173453-1e89-4ab7-a897-c035ad6940d7" providerId="ADAL" clId="{878267AD-9938-48D1-AC80-A8916984C931}" dt="2022-11-23T12:11:34.757" v="684" actId="26606"/>
          <ac:spMkLst>
            <pc:docMk/>
            <pc:sldMk cId="3437693228" sldId="289"/>
            <ac:spMk id="10" creationId="{2E80C965-DB6D-4F81-9E9E-B027384D0BD6}"/>
          </ac:spMkLst>
        </pc:spChg>
        <pc:spChg chg="add">
          <ac:chgData name="Luke Roach" userId="3c173453-1e89-4ab7-a897-c035ad6940d7" providerId="ADAL" clId="{878267AD-9938-48D1-AC80-A8916984C931}" dt="2022-11-23T12:11:34.757" v="684" actId="26606"/>
          <ac:spMkLst>
            <pc:docMk/>
            <pc:sldMk cId="3437693228" sldId="289"/>
            <ac:spMk id="12" creationId="{A580F890-B085-4E95-96AA-55AEBEC5CE6E}"/>
          </ac:spMkLst>
        </pc:spChg>
        <pc:spChg chg="add">
          <ac:chgData name="Luke Roach" userId="3c173453-1e89-4ab7-a897-c035ad6940d7" providerId="ADAL" clId="{878267AD-9938-48D1-AC80-A8916984C931}" dt="2022-11-23T12:11:34.757" v="684" actId="26606"/>
          <ac:spMkLst>
            <pc:docMk/>
            <pc:sldMk cId="3437693228" sldId="289"/>
            <ac:spMk id="14" creationId="{D3F51FEB-38FB-4F6C-9F7B-2F2AFAB65463}"/>
          </ac:spMkLst>
        </pc:spChg>
        <pc:spChg chg="add">
          <ac:chgData name="Luke Roach" userId="3c173453-1e89-4ab7-a897-c035ad6940d7" providerId="ADAL" clId="{878267AD-9938-48D1-AC80-A8916984C931}" dt="2022-11-23T12:11:34.757" v="684" actId="26606"/>
          <ac:spMkLst>
            <pc:docMk/>
            <pc:sldMk cId="3437693228" sldId="289"/>
            <ac:spMk id="16" creationId="{1E547BA6-BAE0-43BB-A7CA-60F69CE252F0}"/>
          </ac:spMkLst>
        </pc:spChg>
      </pc:sldChg>
      <pc:sldChg chg="addSp modSp new mod ord setBg">
        <pc:chgData name="Luke Roach" userId="3c173453-1e89-4ab7-a897-c035ad6940d7" providerId="ADAL" clId="{878267AD-9938-48D1-AC80-A8916984C931}" dt="2022-11-23T12:11:47.387" v="688" actId="403"/>
        <pc:sldMkLst>
          <pc:docMk/>
          <pc:sldMk cId="874810949" sldId="290"/>
        </pc:sldMkLst>
        <pc:spChg chg="mod">
          <ac:chgData name="Luke Roach" userId="3c173453-1e89-4ab7-a897-c035ad6940d7" providerId="ADAL" clId="{878267AD-9938-48D1-AC80-A8916984C931}" dt="2022-11-23T12:11:44.437" v="687" actId="26606"/>
          <ac:spMkLst>
            <pc:docMk/>
            <pc:sldMk cId="874810949" sldId="290"/>
            <ac:spMk id="2" creationId="{31472CE3-24E7-2783-1320-FC5BCBC14F9A}"/>
          </ac:spMkLst>
        </pc:spChg>
        <pc:spChg chg="mod">
          <ac:chgData name="Luke Roach" userId="3c173453-1e89-4ab7-a897-c035ad6940d7" providerId="ADAL" clId="{878267AD-9938-48D1-AC80-A8916984C931}" dt="2022-11-23T12:11:47.387" v="688" actId="403"/>
          <ac:spMkLst>
            <pc:docMk/>
            <pc:sldMk cId="874810949" sldId="290"/>
            <ac:spMk id="3" creationId="{7056CBAE-54D9-72AE-59CC-4226787966BA}"/>
          </ac:spMkLst>
        </pc:spChg>
        <pc:spChg chg="add">
          <ac:chgData name="Luke Roach" userId="3c173453-1e89-4ab7-a897-c035ad6940d7" providerId="ADAL" clId="{878267AD-9938-48D1-AC80-A8916984C931}" dt="2022-11-23T12:11:44.437" v="687" actId="26606"/>
          <ac:spMkLst>
            <pc:docMk/>
            <pc:sldMk cId="874810949" sldId="290"/>
            <ac:spMk id="8" creationId="{2B566528-1B12-4246-9431-5C2D7D081168}"/>
          </ac:spMkLst>
        </pc:spChg>
        <pc:spChg chg="add">
          <ac:chgData name="Luke Roach" userId="3c173453-1e89-4ab7-a897-c035ad6940d7" providerId="ADAL" clId="{878267AD-9938-48D1-AC80-A8916984C931}" dt="2022-11-23T12:11:44.437" v="687" actId="26606"/>
          <ac:spMkLst>
            <pc:docMk/>
            <pc:sldMk cId="874810949" sldId="290"/>
            <ac:spMk id="10" creationId="{2E80C965-DB6D-4F81-9E9E-B027384D0BD6}"/>
          </ac:spMkLst>
        </pc:spChg>
        <pc:spChg chg="add">
          <ac:chgData name="Luke Roach" userId="3c173453-1e89-4ab7-a897-c035ad6940d7" providerId="ADAL" clId="{878267AD-9938-48D1-AC80-A8916984C931}" dt="2022-11-23T12:11:44.437" v="687" actId="26606"/>
          <ac:spMkLst>
            <pc:docMk/>
            <pc:sldMk cId="874810949" sldId="290"/>
            <ac:spMk id="12" creationId="{A580F890-B085-4E95-96AA-55AEBEC5CE6E}"/>
          </ac:spMkLst>
        </pc:spChg>
        <pc:spChg chg="add">
          <ac:chgData name="Luke Roach" userId="3c173453-1e89-4ab7-a897-c035ad6940d7" providerId="ADAL" clId="{878267AD-9938-48D1-AC80-A8916984C931}" dt="2022-11-23T12:11:44.437" v="687" actId="26606"/>
          <ac:spMkLst>
            <pc:docMk/>
            <pc:sldMk cId="874810949" sldId="290"/>
            <ac:spMk id="14" creationId="{D3F51FEB-38FB-4F6C-9F7B-2F2AFAB65463}"/>
          </ac:spMkLst>
        </pc:spChg>
        <pc:spChg chg="add">
          <ac:chgData name="Luke Roach" userId="3c173453-1e89-4ab7-a897-c035ad6940d7" providerId="ADAL" clId="{878267AD-9938-48D1-AC80-A8916984C931}" dt="2022-11-23T12:11:44.437" v="687" actId="26606"/>
          <ac:spMkLst>
            <pc:docMk/>
            <pc:sldMk cId="874810949" sldId="290"/>
            <ac:spMk id="16" creationId="{1E547BA6-BAE0-43BB-A7CA-60F69CE252F0}"/>
          </ac:spMkLst>
        </pc:spChg>
      </pc:sldChg>
      <pc:sldChg chg="addSp delSp modSp new mod setBg setClrOvrMap">
        <pc:chgData name="Luke Roach" userId="3c173453-1e89-4ab7-a897-c035ad6940d7" providerId="ADAL" clId="{878267AD-9938-48D1-AC80-A8916984C931}" dt="2022-11-23T12:12:16.314" v="706" actId="26606"/>
        <pc:sldMkLst>
          <pc:docMk/>
          <pc:sldMk cId="4132137591" sldId="291"/>
        </pc:sldMkLst>
        <pc:spChg chg="mod">
          <ac:chgData name="Luke Roach" userId="3c173453-1e89-4ab7-a897-c035ad6940d7" providerId="ADAL" clId="{878267AD-9938-48D1-AC80-A8916984C931}" dt="2022-11-23T12:12:16.314" v="706" actId="26606"/>
          <ac:spMkLst>
            <pc:docMk/>
            <pc:sldMk cId="4132137591" sldId="291"/>
            <ac:spMk id="2" creationId="{C7808530-3837-4B6B-1CDA-85A6D606DE2E}"/>
          </ac:spMkLst>
        </pc:spChg>
        <pc:spChg chg="del mod">
          <ac:chgData name="Luke Roach" userId="3c173453-1e89-4ab7-a897-c035ad6940d7" providerId="ADAL" clId="{878267AD-9938-48D1-AC80-A8916984C931}" dt="2022-11-23T12:12:12.111" v="705" actId="478"/>
          <ac:spMkLst>
            <pc:docMk/>
            <pc:sldMk cId="4132137591" sldId="291"/>
            <ac:spMk id="3" creationId="{277C31B3-3DB2-C9F4-EC13-A10759E029EB}"/>
          </ac:spMkLst>
        </pc:spChg>
        <pc:spChg chg="add del">
          <ac:chgData name="Luke Roach" userId="3c173453-1e89-4ab7-a897-c035ad6940d7" providerId="ADAL" clId="{878267AD-9938-48D1-AC80-A8916984C931}" dt="2022-11-23T12:12:16.314" v="706" actId="26606"/>
          <ac:spMkLst>
            <pc:docMk/>
            <pc:sldMk cId="4132137591" sldId="291"/>
            <ac:spMk id="9" creationId="{2B566528-1B12-4246-9431-5C2D7D081168}"/>
          </ac:spMkLst>
        </pc:spChg>
        <pc:spChg chg="add del">
          <ac:chgData name="Luke Roach" userId="3c173453-1e89-4ab7-a897-c035ad6940d7" providerId="ADAL" clId="{878267AD-9938-48D1-AC80-A8916984C931}" dt="2022-11-23T12:12:16.314" v="706" actId="26606"/>
          <ac:spMkLst>
            <pc:docMk/>
            <pc:sldMk cId="4132137591" sldId="291"/>
            <ac:spMk id="11" creationId="{2E80C965-DB6D-4F81-9E9E-B027384D0BD6}"/>
          </ac:spMkLst>
        </pc:spChg>
        <pc:spChg chg="add del">
          <ac:chgData name="Luke Roach" userId="3c173453-1e89-4ab7-a897-c035ad6940d7" providerId="ADAL" clId="{878267AD-9938-48D1-AC80-A8916984C931}" dt="2022-11-23T12:12:16.314" v="706" actId="26606"/>
          <ac:spMkLst>
            <pc:docMk/>
            <pc:sldMk cId="4132137591" sldId="291"/>
            <ac:spMk id="13" creationId="{A580F890-B085-4E95-96AA-55AEBEC5CE6E}"/>
          </ac:spMkLst>
        </pc:spChg>
        <pc:spChg chg="add del">
          <ac:chgData name="Luke Roach" userId="3c173453-1e89-4ab7-a897-c035ad6940d7" providerId="ADAL" clId="{878267AD-9938-48D1-AC80-A8916984C931}" dt="2022-11-23T12:12:16.314" v="706" actId="26606"/>
          <ac:spMkLst>
            <pc:docMk/>
            <pc:sldMk cId="4132137591" sldId="291"/>
            <ac:spMk id="15" creationId="{D3F51FEB-38FB-4F6C-9F7B-2F2AFAB65463}"/>
          </ac:spMkLst>
        </pc:spChg>
        <pc:spChg chg="add del">
          <ac:chgData name="Luke Roach" userId="3c173453-1e89-4ab7-a897-c035ad6940d7" providerId="ADAL" clId="{878267AD-9938-48D1-AC80-A8916984C931}" dt="2022-11-23T12:12:16.314" v="706" actId="26606"/>
          <ac:spMkLst>
            <pc:docMk/>
            <pc:sldMk cId="4132137591" sldId="291"/>
            <ac:spMk id="17" creationId="{1E547BA6-BAE0-43BB-A7CA-60F69CE252F0}"/>
          </ac:spMkLst>
        </pc:spChg>
        <pc:spChg chg="add">
          <ac:chgData name="Luke Roach" userId="3c173453-1e89-4ab7-a897-c035ad6940d7" providerId="ADAL" clId="{878267AD-9938-48D1-AC80-A8916984C931}" dt="2022-11-23T12:12:16.314" v="706" actId="26606"/>
          <ac:spMkLst>
            <pc:docMk/>
            <pc:sldMk cId="4132137591" sldId="291"/>
            <ac:spMk id="22" creationId="{657F69E0-C4B0-4BEC-A689-4F8D877F05D4}"/>
          </ac:spMkLst>
        </pc:spChg>
        <pc:spChg chg="add">
          <ac:chgData name="Luke Roach" userId="3c173453-1e89-4ab7-a897-c035ad6940d7" providerId="ADAL" clId="{878267AD-9938-48D1-AC80-A8916984C931}" dt="2022-11-23T12:12:16.314" v="706" actId="26606"/>
          <ac:spMkLst>
            <pc:docMk/>
            <pc:sldMk cId="4132137591" sldId="291"/>
            <ac:spMk id="24" creationId="{9F6380B4-6A1C-481E-8408-B4E6C75B9B81}"/>
          </ac:spMkLst>
        </pc:spChg>
        <pc:picChg chg="add mod">
          <ac:chgData name="Luke Roach" userId="3c173453-1e89-4ab7-a897-c035ad6940d7" providerId="ADAL" clId="{878267AD-9938-48D1-AC80-A8916984C931}" dt="2022-11-23T12:12:16.314" v="706" actId="26606"/>
          <ac:picMkLst>
            <pc:docMk/>
            <pc:sldMk cId="4132137591" sldId="291"/>
            <ac:picMk id="5" creationId="{F6146CE5-53FE-64FF-4359-F037A5C3C2B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6F08F-6ABA-9D4D-8A69-AE92E2050E4C}" type="datetimeFigureOut">
              <a:rPr lang="en-US" smtClean="0"/>
              <a:t>11/26/23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99C694-CDF4-FC4C-B353-B7562741341F}" type="slidenum">
              <a:rPr lang="en-US" smtClean="0"/>
              <a:t>‹#›</a:t>
            </a:fld>
            <a:endParaRPr lang="en-US"/>
          </a:p>
        </p:txBody>
      </p:sp>
    </p:spTree>
    <p:extLst>
      <p:ext uri="{BB962C8B-B14F-4D97-AF65-F5344CB8AC3E}">
        <p14:creationId xmlns:p14="http://schemas.microsoft.com/office/powerpoint/2010/main" val="168058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a:t>
            </a:fld>
            <a:endParaRPr lang="en-US"/>
          </a:p>
        </p:txBody>
      </p:sp>
    </p:spTree>
    <p:extLst>
      <p:ext uri="{BB962C8B-B14F-4D97-AF65-F5344CB8AC3E}">
        <p14:creationId xmlns:p14="http://schemas.microsoft.com/office/powerpoint/2010/main" val="4084152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a:t>
            </a:fld>
            <a:endParaRPr lang="en-US"/>
          </a:p>
        </p:txBody>
      </p:sp>
    </p:spTree>
    <p:extLst>
      <p:ext uri="{BB962C8B-B14F-4D97-AF65-F5344CB8AC3E}">
        <p14:creationId xmlns:p14="http://schemas.microsoft.com/office/powerpoint/2010/main" val="753450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a:t>
            </a:fld>
            <a:endParaRPr lang="en-US"/>
          </a:p>
        </p:txBody>
      </p:sp>
    </p:spTree>
    <p:extLst>
      <p:ext uri="{BB962C8B-B14F-4D97-AF65-F5344CB8AC3E}">
        <p14:creationId xmlns:p14="http://schemas.microsoft.com/office/powerpoint/2010/main" val="78344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5</a:t>
            </a:fld>
            <a:endParaRPr lang="en-US"/>
          </a:p>
        </p:txBody>
      </p:sp>
    </p:spTree>
    <p:extLst>
      <p:ext uri="{BB962C8B-B14F-4D97-AF65-F5344CB8AC3E}">
        <p14:creationId xmlns:p14="http://schemas.microsoft.com/office/powerpoint/2010/main" val="150038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mn-lt"/>
              </a:rPr>
              <a:t>Criminal activities have adapted and evolved alongside technological advancements. </a:t>
            </a:r>
          </a:p>
          <a:p>
            <a:pPr algn="l"/>
            <a:endParaRPr lang="en-GB" b="0" i="0" u="none" strike="noStrike" dirty="0">
              <a:effectLst/>
              <a:latin typeface="+mn-lt"/>
            </a:endParaRPr>
          </a:p>
          <a:p>
            <a:pPr algn="l"/>
            <a:r>
              <a:rPr lang="en-GB" b="1" i="0" u="none" strike="noStrike" dirty="0">
                <a:effectLst/>
                <a:latin typeface="+mn-lt"/>
              </a:rPr>
              <a:t>Printing Press and Counterfeiting (15th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invention of the printing press in the 15th century revolutionized the way information was disseminated, but it also led to new criminal opportunities. Counterfeiting money became a significant issue as criminals could replicate currency more easily.</a:t>
            </a:r>
          </a:p>
          <a:p>
            <a:pPr algn="l">
              <a:buFont typeface="+mj-lt"/>
              <a:buAutoNum type="arabicPeriod"/>
            </a:pPr>
            <a:r>
              <a:rPr lang="en-GB" b="1" i="0" u="none" strike="noStrike" dirty="0">
                <a:effectLst/>
                <a:latin typeface="+mn-lt"/>
              </a:rPr>
              <a:t>Telegraph and Communication Crimes (19th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telegraph allowed for faster communication over long distances, but it also opened up opportunities for fraud and other communication-related crimes. For example, wire fraud became a concern as criminals exploited the telegraph for deceptive schemes.</a:t>
            </a:r>
          </a:p>
          <a:p>
            <a:pPr algn="l">
              <a:buFont typeface="+mj-lt"/>
              <a:buAutoNum type="arabicPeriod"/>
            </a:pPr>
            <a:r>
              <a:rPr lang="en-GB" b="1" i="0" u="none" strike="noStrike" dirty="0">
                <a:effectLst/>
                <a:latin typeface="+mn-lt"/>
              </a:rPr>
              <a:t>Radio and Broadcast Signal Interference (Early 20th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As radio technology developed, criminals began to interfere with broadcast signals for various reasons, including political motives or simply causing chaos. This marked the beginning of technology-related disruptions as a criminal tactic.</a:t>
            </a:r>
          </a:p>
          <a:p>
            <a:pPr algn="l">
              <a:buFont typeface="+mj-lt"/>
              <a:buAutoNum type="arabicPeriod"/>
            </a:pPr>
            <a:r>
              <a:rPr lang="en-GB" b="1" i="0" u="none" strike="noStrike" dirty="0">
                <a:effectLst/>
                <a:latin typeface="+mn-lt"/>
              </a:rPr>
              <a:t>Computers and Cybercrime (Late 20th Century Onward):</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advent of computers and the internet brought about a new era of criminal activities. Early on, computer crimes were primarily focused on hacking and unauthorized access. The 1980s and 1990s saw the rise of computer viruses and the beginning of cyber espionage.</a:t>
            </a:r>
          </a:p>
          <a:p>
            <a:pPr algn="l">
              <a:buFont typeface="+mj-lt"/>
              <a:buAutoNum type="arabicPeriod"/>
            </a:pPr>
            <a:r>
              <a:rPr lang="en-GB" b="1" i="0" u="none" strike="noStrike" dirty="0">
                <a:effectLst/>
                <a:latin typeface="+mn-lt"/>
              </a:rPr>
              <a:t>E-commerce and Financial Crimes (Late 20th Century Onward):</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growth of e-commerce and online financial transactions led to new forms of criminality, including identity theft, online fraud, and phishing attacks. Criminals adapted to exploit vulnerabilities in the online ecosystem for financial gain.</a:t>
            </a:r>
          </a:p>
          <a:p>
            <a:pPr algn="l">
              <a:buFont typeface="+mj-lt"/>
              <a:buAutoNum type="arabicPeriod"/>
            </a:pPr>
            <a:r>
              <a:rPr lang="en-GB" b="1" i="0" u="none" strike="noStrike" dirty="0">
                <a:effectLst/>
                <a:latin typeface="+mn-lt"/>
              </a:rPr>
              <a:t>Mobile Technology and Digital Forensics (21st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widespread use of smartphones and mobile devices has given rise to crimes such as mobile device theft, digital stalking, and the need for advanced digital forensics to investigate and solve cybercrimes.</a:t>
            </a:r>
          </a:p>
          <a:p>
            <a:pPr marL="742950" lvl="1" indent="-285750" algn="l">
              <a:buFont typeface="+mj-lt"/>
              <a:buAutoNum type="arabicPeriod"/>
            </a:pPr>
            <a:endParaRPr lang="en-GB" b="0" i="0" u="none" strike="noStrike" dirty="0">
              <a:effectLst/>
              <a:latin typeface="+mn-lt"/>
            </a:endParaRPr>
          </a:p>
          <a:p>
            <a:pPr algn="l"/>
            <a:r>
              <a:rPr lang="en-GB" b="0" i="0" u="none" strike="noStrike" dirty="0">
                <a:effectLst/>
                <a:latin typeface="+mn-lt"/>
              </a:rPr>
              <a:t>Understanding this historical progression helps illustrate how technology has consistently presented both opportunities and challenges for law enforcement and legal systems. It also emphasizes the need for evolving strategies to combat technology-driven criminal activities.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7</a:t>
            </a:fld>
            <a:endParaRPr lang="en-US"/>
          </a:p>
        </p:txBody>
      </p:sp>
    </p:spTree>
    <p:extLst>
      <p:ext uri="{BB962C8B-B14F-4D97-AF65-F5344CB8AC3E}">
        <p14:creationId xmlns:p14="http://schemas.microsoft.com/office/powerpoint/2010/main" val="1956294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8</a:t>
            </a:fld>
            <a:endParaRPr lang="en-US"/>
          </a:p>
        </p:txBody>
      </p:sp>
    </p:spTree>
    <p:extLst>
      <p:ext uri="{BB962C8B-B14F-4D97-AF65-F5344CB8AC3E}">
        <p14:creationId xmlns:p14="http://schemas.microsoft.com/office/powerpoint/2010/main" val="1661783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10</a:t>
            </a:fld>
            <a:endParaRPr lang="en-US"/>
          </a:p>
        </p:txBody>
      </p:sp>
    </p:spTree>
    <p:extLst>
      <p:ext uri="{BB962C8B-B14F-4D97-AF65-F5344CB8AC3E}">
        <p14:creationId xmlns:p14="http://schemas.microsoft.com/office/powerpoint/2010/main" val="2744785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In the contemporary landscape, technology and cybercrime have become intertwined in various ways. </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Cybercrime Types: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Hacking and Unauthorized Access:</a:t>
            </a:r>
            <a:r>
              <a:rPr lang="en-GB" b="0" i="0" u="none" strike="noStrike" dirty="0">
                <a:effectLst/>
                <a:latin typeface="Calibri" panose="020F0502020204030204" pitchFamily="34" charset="0"/>
                <a:cs typeface="Calibri" panose="020F0502020204030204" pitchFamily="34" charset="0"/>
              </a:rPr>
              <a:t> Cybercriminals attempt to gain unauthorized access to computer systems or networks, often to steal sensitive information or disrupt operations.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Malware Attacks:</a:t>
            </a:r>
            <a:r>
              <a:rPr lang="en-GB" b="0" i="0" u="none" strike="noStrike" dirty="0">
                <a:effectLst/>
                <a:latin typeface="Calibri" panose="020F0502020204030204" pitchFamily="34" charset="0"/>
                <a:cs typeface="Calibri" panose="020F0502020204030204" pitchFamily="34" charset="0"/>
              </a:rPr>
              <a:t> Malicious software, such as viruses, worms, ransomware, and trojans, is designed to damage or gain unauthorized access to computer systems.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Phishing and Social Engineering:</a:t>
            </a:r>
            <a:r>
              <a:rPr lang="en-GB" b="0" i="0" u="none" strike="noStrike" dirty="0">
                <a:effectLst/>
                <a:latin typeface="Calibri" panose="020F0502020204030204" pitchFamily="34" charset="0"/>
                <a:cs typeface="Calibri" panose="020F0502020204030204" pitchFamily="34" charset="0"/>
              </a:rPr>
              <a:t> Cybercriminals use deceptive tactics, often through emails or fake websites, to trick individuals into revealing sensitive information like passwords or financial details.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Identity Theft:</a:t>
            </a:r>
            <a:r>
              <a:rPr lang="en-GB" b="0" i="0" u="none" strike="noStrike" dirty="0">
                <a:effectLst/>
                <a:latin typeface="Calibri" panose="020F0502020204030204" pitchFamily="34" charset="0"/>
                <a:cs typeface="Calibri" panose="020F0502020204030204" pitchFamily="34" charset="0"/>
              </a:rPr>
              <a:t> Criminals steal personal information to impersonate individuals for financial gain or to commit other crimes.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Financial Crimes:</a:t>
            </a:r>
            <a:r>
              <a:rPr lang="en-GB" b="0" i="0" u="none" strike="noStrike" dirty="0">
                <a:effectLst/>
                <a:latin typeface="Calibri" panose="020F0502020204030204" pitchFamily="34" charset="0"/>
                <a:cs typeface="Calibri" panose="020F0502020204030204" pitchFamily="34" charset="0"/>
              </a:rPr>
              <a:t> Online fraud, credit card scams, and cryptocurrency-related crimes are prevalent in the digital era.</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Dark Web and Underground Markets: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provides a platform for illegal activities, including the sale of stolen data, hacking tools, drugs, and other illicit goods. Cryptocurrencies are often used for transactions on the dark web due to their relative anonymity.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 Espionage and State-Sponsored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Nation-states engage in cyber espionage to gather intelligence or disrupt the operations of other countries. State-sponsored attacks can target critical infrastructure, government systems, or private organizations.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IoT (Internet of Things) Vulnerabilities: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proliferation of IoT devices has introduced new security challenges. Cybercriminals may exploit vulnerabilities in smart devices to gain unauthorized access, conduct surveillance, or launch attacks on larger networks.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Ransomware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Ransomware has become a significant threat where cybercriminals encrypt a victim's data and demand a ransom for its release. These attacks often target individuals, businesses, or even critical infrastructure.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Forensics and Incident Response: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With the increase in cybercrime, the field of digital forensics has grown to investigate and </a:t>
            </a:r>
            <a:r>
              <a:rPr lang="en-GB" b="0" i="0" u="none" strike="noStrike" dirty="0" err="1">
                <a:effectLst/>
                <a:latin typeface="Calibri" panose="020F0502020204030204" pitchFamily="34" charset="0"/>
                <a:cs typeface="Calibri" panose="020F0502020204030204" pitchFamily="34" charset="0"/>
              </a:rPr>
              <a:t>analyze</a:t>
            </a:r>
            <a:r>
              <a:rPr lang="en-GB" b="0" i="0" u="none" strike="noStrike" dirty="0">
                <a:effectLst/>
                <a:latin typeface="Calibri" panose="020F0502020204030204" pitchFamily="34" charset="0"/>
                <a:cs typeface="Calibri" panose="020F0502020204030204" pitchFamily="34" charset="0"/>
              </a:rPr>
              <a:t> electronic evidence. Incident response teams play a crucial role in mitigating and responding to cyber attacks promptly.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and Regulatory Challenges: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legal landscape is constantly evolving to address cybercrime. Many countries have enacted or updated laws to combat various forms of digital criminality. International cooperation is essential for addressing cyber threats that transcend national borders.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Cybersecurity Measures: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Organizations and individuals implement cybersecurity measures, including firewalls, antivirus software, encryption, and multi-factor authentication, to protect against cyber threats.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important to note that the landscape of technology and cybercrime is dynamic, with new threats emerging as technology advances. Keeping abreast of the latest developments and continuously updating cybersecurity practices is crucial for individuals, businesses, and governments to mitigate the risks associated with cybercrime.</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11</a:t>
            </a:fld>
            <a:endParaRPr lang="en-US"/>
          </a:p>
        </p:txBody>
      </p:sp>
    </p:spTree>
    <p:extLst>
      <p:ext uri="{BB962C8B-B14F-4D97-AF65-F5344CB8AC3E}">
        <p14:creationId xmlns:p14="http://schemas.microsoft.com/office/powerpoint/2010/main" val="795031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Criminals employ various methods of IT abuse to carry out illicit activities and exploit vulnerabilities in information technology. Some common methods:</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Malware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Viruses, Worms, and Trojans:</a:t>
            </a:r>
            <a:r>
              <a:rPr lang="en-GB" b="0" i="0" u="none" strike="noStrike" dirty="0">
                <a:effectLst/>
                <a:latin typeface="Calibri" panose="020F0502020204030204" pitchFamily="34" charset="0"/>
                <a:cs typeface="Calibri" panose="020F0502020204030204" pitchFamily="34" charset="0"/>
              </a:rPr>
              <a:t> Malicious software designed to infect and damage computer systems.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Ransomware:</a:t>
            </a:r>
            <a:r>
              <a:rPr lang="en-GB" b="0" i="0" u="none" strike="noStrike" dirty="0">
                <a:effectLst/>
                <a:latin typeface="Calibri" panose="020F0502020204030204" pitchFamily="34" charset="0"/>
                <a:cs typeface="Calibri" panose="020F0502020204030204" pitchFamily="34" charset="0"/>
              </a:rPr>
              <a:t> Encrypts files and demands a ransom for their release.</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Spyware:</a:t>
            </a:r>
            <a:r>
              <a:rPr lang="en-GB" b="0" i="0" u="none" strike="noStrike" dirty="0">
                <a:effectLst/>
                <a:latin typeface="Calibri" panose="020F0502020204030204" pitchFamily="34" charset="0"/>
                <a:cs typeface="Calibri" panose="020F0502020204030204" pitchFamily="34" charset="0"/>
              </a:rPr>
              <a:t> Monitors and collects sensitive information without the user's knowledge.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Phishing and Social Engineering: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Phishing Attacks:</a:t>
            </a:r>
            <a:r>
              <a:rPr lang="en-GB" b="0" i="0" u="none" strike="noStrike" dirty="0">
                <a:effectLst/>
                <a:latin typeface="Calibri" panose="020F0502020204030204" pitchFamily="34" charset="0"/>
                <a:cs typeface="Calibri" panose="020F0502020204030204" pitchFamily="34" charset="0"/>
              </a:rPr>
              <a:t> Deceptive emails or messages that trick individuals into revealing sensitive information.</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Social Engineering:</a:t>
            </a:r>
            <a:r>
              <a:rPr lang="en-GB" b="0" i="0" u="none" strike="noStrike" dirty="0">
                <a:effectLst/>
                <a:latin typeface="Calibri" panose="020F0502020204030204" pitchFamily="34" charset="0"/>
                <a:cs typeface="Calibri" panose="020F0502020204030204" pitchFamily="34" charset="0"/>
              </a:rPr>
              <a:t> Manipulating individuals into divulging confidential information or performing actions that aid the attacker.</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Hacking and Unauthorized Access: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Brute Force Attacks:</a:t>
            </a:r>
            <a:r>
              <a:rPr lang="en-GB" b="0" i="0" u="none" strike="noStrike" dirty="0">
                <a:effectLst/>
                <a:latin typeface="Calibri" panose="020F0502020204030204" pitchFamily="34" charset="0"/>
                <a:cs typeface="Calibri" panose="020F0502020204030204" pitchFamily="34" charset="0"/>
              </a:rPr>
              <a:t> Repeatedly attempting to gain access by trying different password combinations.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SQL Injection:</a:t>
            </a:r>
            <a:r>
              <a:rPr lang="en-GB" b="0" i="0" u="none" strike="noStrike" dirty="0">
                <a:effectLst/>
                <a:latin typeface="Calibri" panose="020F0502020204030204" pitchFamily="34" charset="0"/>
                <a:cs typeface="Calibri" panose="020F0502020204030204" pitchFamily="34" charset="0"/>
              </a:rPr>
              <a:t> Exploiting vulnerabilities in database systems to gain unauthorized access or manipulate data.</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Identity Theft: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Credential Theft:</a:t>
            </a:r>
            <a:r>
              <a:rPr lang="en-GB" b="0" i="0" u="none" strike="noStrike" dirty="0">
                <a:effectLst/>
                <a:latin typeface="Calibri" panose="020F0502020204030204" pitchFamily="34" charset="0"/>
                <a:cs typeface="Calibri" panose="020F0502020204030204" pitchFamily="34" charset="0"/>
              </a:rPr>
              <a:t> Stealing usernames, passwords, or other authentication details.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Impersonation:</a:t>
            </a:r>
            <a:r>
              <a:rPr lang="en-GB" b="0" i="0" u="none" strike="noStrike" dirty="0">
                <a:effectLst/>
                <a:latin typeface="Calibri" panose="020F0502020204030204" pitchFamily="34" charset="0"/>
                <a:cs typeface="Calibri" panose="020F0502020204030204" pitchFamily="34" charset="0"/>
              </a:rPr>
              <a:t> Posing as someone else to commit fraud or gain unauthorized access.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Denial of Service (DoS) and Distributed Denial of Service (DDoS)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Overloading a system, network, or website with excessive traffic to disrupt its normal functioning.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Man-in-the-Middle (MitM)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Intercepting and possibly altering communication between two parties without their knowledge.</a:t>
            </a:r>
          </a:p>
          <a:p>
            <a:pPr algn="l">
              <a:buFont typeface="+mj-lt"/>
              <a:buAutoNum type="arabicPeriod"/>
            </a:pPr>
            <a:r>
              <a:rPr lang="en-GB" b="1" i="0" u="none" strike="noStrike" dirty="0" err="1">
                <a:effectLst/>
                <a:latin typeface="Calibri" panose="020F0502020204030204" pitchFamily="34" charset="0"/>
                <a:cs typeface="Calibri" panose="020F0502020204030204" pitchFamily="34" charset="0"/>
              </a:rPr>
              <a:t>Cryptojacking</a:t>
            </a:r>
            <a:r>
              <a:rPr lang="en-GB" b="1" i="0" u="none" strike="noStrike" dirty="0">
                <a:effectLst/>
                <a:latin typeface="Calibri" panose="020F0502020204030204" pitchFamily="34" charset="0"/>
                <a:cs typeface="Calibri" panose="020F0502020204030204" pitchFamily="34" charset="0"/>
              </a:rPr>
              <a: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Illegally using someone else's computer resources to mine cryptocurrencies without their consent.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Insider Threats: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Exploiting access privileges by individuals within an organization for malicious purposes.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IoT Exploitation: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Exploiting vulnerabilities in Internet of Things devices to gain unauthorized access or launch attacks.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Eavesdropping and Wiretapping: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Intercepting and monitoring electronic communications to gain sensitive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Supply Chain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Compromising the supply chain to inject malicious components or compromise the integrity of hardware or software.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Zero-Day Exploits: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Exploiting vulnerabilities in software or hardware that are not yet known to the vendor or have not been patched.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Credential Stuffing: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Using automated tools to try large sets of username and password combinations obtained from previous data breaches to gain unauthorized access.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ATM Skimming: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Installing devices on ATMs to capture card information and PINs for financial gain.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Cross-Site Scripting (XSS):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Injecting malicious scripts into web applications viewed by others, potentially leading to the theft of sensitive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Biometric Spoofing: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Using fake biometric data or techniques to impersonate someone with biometric authentication systems.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Understanding these methods is crucial for individuals, organizations, and law enforcement agencies to develop effective cybersecurity measures and counteract the ever-evolving landscape of IT abuse by criminals.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12</a:t>
            </a:fld>
            <a:endParaRPr lang="en-US"/>
          </a:p>
        </p:txBody>
      </p:sp>
    </p:spTree>
    <p:extLst>
      <p:ext uri="{BB962C8B-B14F-4D97-AF65-F5344CB8AC3E}">
        <p14:creationId xmlns:p14="http://schemas.microsoft.com/office/powerpoint/2010/main" val="819960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Technology serves as a communication medium because it enables the transmission and exchange of information between individuals, groups, or entities. Several reasons why technology is a key communication medium:</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Instantaneous Communication: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Technologies such as smartphones, emails, instant messaging, and social media platforms allow for real-time communication. Messages can be sent and received instantly, overcoming the limitations of traditional communication methods.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Reach:</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facilitates communication on a global scale. Through the internet and other digital platforms, people can connect with others around the world, breaking down geographical barriers.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Multimodal Communication: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supports various modes of communication, including text, voice, images, and video. This multimodal capability enhances the richness and depth of communication, allowing individuals to express themselves in diverse ways.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Efficiency and Productivity: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Technological communication tools streamline the exchange of information, making communication more efficient. This can lead to increased productivity as messages can be transmitted, received, and processed more rapidly.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Accessibility: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makes communication more accessible to a broader audience. Mobile devices, for example, enable people to stay connected regardless of their physical location.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Collaboration and Connectivity: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Technologies like video conferencing, collaborative software, and cloud-based platforms support teamwork and collaboration. They enable individuals in different locations to work together seamlessly.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Storage and Retrieval:</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Digital communication allows for the storage and easy retrieval of messages, documents, and other information. This enhances organizational memory and provides a reference point for future communication.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Automation: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Automated communication systems, such as chatbots and automated emails, can handle routine communication tasks, freeing up human resources for more complex and strategic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Adaptability and Innovation: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continuously evolves, leading to the development of new communication tools and methods. This adaptability allows individuals and organizations to explore innovative ways of expressing ideas and connecting with others.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Customization and Personalization: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Communication technologies enable individuals to customize their communication experiences. Users can choose their preferred channels, tailor their messages, and control their communication environment.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Feedback and Interaction: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facilitates interactive communication, enabling immediate feedback. Social media platforms, comments sections, and interactive websites allow users to engage in two-way communication.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Information Dissemination: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serves as a powerful tool for disseminating information on a large scale. News, updates, and announcements can be shared quickly and efficiently through digital channels.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Integration with Other Systems: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Communication technologies often integrate with other systems, such as customer relationship management (CRM) tools, enhancing coordination and communication within organizations.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In summary, technology acts as a communication medium by providing efficient, flexible, and diverse means for individuals and organizations to exchange information, fostering connectivity and collaboration in various contexts.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13</a:t>
            </a:fld>
            <a:endParaRPr lang="en-US"/>
          </a:p>
        </p:txBody>
      </p:sp>
    </p:spTree>
    <p:extLst>
      <p:ext uri="{BB962C8B-B14F-4D97-AF65-F5344CB8AC3E}">
        <p14:creationId xmlns:p14="http://schemas.microsoft.com/office/powerpoint/2010/main" val="3754138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14</a:t>
            </a:fld>
            <a:endParaRPr lang="en-US"/>
          </a:p>
        </p:txBody>
      </p:sp>
    </p:spTree>
    <p:extLst>
      <p:ext uri="{BB962C8B-B14F-4D97-AF65-F5344CB8AC3E}">
        <p14:creationId xmlns:p14="http://schemas.microsoft.com/office/powerpoint/2010/main" val="3463539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The landscape of drug dealing and the purchase of drugs has undergone significant changes from the 80s and 90s to the present day, largely influenced by technological advancements. </a:t>
            </a:r>
          </a:p>
          <a:p>
            <a:pPr algn="l"/>
            <a:endParaRPr lang="en-GB" b="0" i="0" u="none" strike="noStrike" dirty="0">
              <a:effectLst/>
              <a:latin typeface="Calibri" panose="020F0502020204030204" pitchFamily="34" charset="0"/>
              <a:cs typeface="Calibri" panose="020F0502020204030204" pitchFamily="34" charset="0"/>
            </a:endParaRPr>
          </a:p>
          <a:p>
            <a:pPr algn="l"/>
            <a:r>
              <a:rPr lang="en-GB" b="1" i="0" u="none" strike="noStrike" dirty="0">
                <a:effectLst/>
                <a:latin typeface="Calibri" panose="020F0502020204030204" pitchFamily="34" charset="0"/>
                <a:cs typeface="Calibri" panose="020F0502020204030204" pitchFamily="34" charset="0"/>
              </a:rPr>
              <a:t>80s/90s:</a:t>
            </a:r>
          </a:p>
          <a:p>
            <a:pPr algn="l"/>
            <a:endParaRPr lang="en-GB" b="1"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Street-Level Transactions: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Drug deals often occurred in person, on street corners, or in discrete locations. Face-to-face interactions were common.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Cash Transactions: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Payment was primarily in cash. Money could be exchanged directly during the transaction.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Pager Culture: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Pagers (beepers) were commonly used for communication. Drug dealers used numeric codes to communicate with clients.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Limited Information Flow:</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Information about drug availability and prices was disseminated through word of mouth, often within specific communities or social circles.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Law Enforcement Tactics: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Policing efforts focused on street-level arrests and surveillance, with a heavy emphasis on physical presence in high-crime areas.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1" i="0" u="none" strike="noStrike" dirty="0">
                <a:effectLst/>
                <a:latin typeface="Calibri" panose="020F0502020204030204" pitchFamily="34" charset="0"/>
                <a:cs typeface="Calibri" panose="020F0502020204030204" pitchFamily="34" charset="0"/>
              </a:rPr>
              <a:t>Present Day:</a:t>
            </a:r>
          </a:p>
          <a:p>
            <a:pPr algn="l"/>
            <a:endParaRPr lang="en-GB" b="1"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Dark Web and Online Marketplaces: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advent of the internet has facilitated online drug markets on the dark web. Cryptocurrencies are often used for transactions, providing a degree of anonymity.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Cryptocurrencies: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Bitcoin and other cryptocurrencies enable more discreet financial transactions, making it challenging for law enforcement to trace funds.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Encrypted Messaging Apps: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Dealers and buyers communicate through encrypted messaging apps, adding a layer of privacy to their interactions.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Connectivity: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internet allows for global connections, enabling individuals to purchase drugs from sources worldwide. Shipments can be discreetly delivered through postal services.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Social Media:</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Social media platforms may be used for discreet communication and coordination. Some dealers may use coded language or symbols to advertise their products.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Home Delivery Services: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With the rise of app-based services, some drug transactions mimic the convenience of ordering food or other goods, with dealers providing home delivery services.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Blockchain Technology: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Blockchain, the technology behind cryptocurrencies, can be used to secure transactions and maintain a decentralized ledger, adding an extra layer of security.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Data Analytics and Predictive Policing: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Law enforcement agencies use data analytics and predictive policing models to identify potential hotspots for drug activity, targeting resources more effectively.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Stigma Reduction: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Changing attitudes and a reduction in stigma in some places may lead to increased openness about drug use on social media or other online platforms.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Increased Surveillance: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technology aids illicit activities, it also enhances law enforcement capabilities. Surveillance cameras, data analysis, and tracking technologies contribute to efforts to combat drug trafficking.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Currency ATMs: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Some areas have digital currency ATMs that facilitate the conversion of cash into cryptocurrencies, making transactions more accessible.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important to note that while technology has altered the landscape of drug dealing, traditional methods still persist in some areas. The use of technology has both advantages and challenges for law enforcement, requiring continuous adaptation to address the evolving nature of illicit activities. Additionally, the impact of technology can vary depending on regional factors, legal frameworks, and cultural shifts.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15</a:t>
            </a:fld>
            <a:endParaRPr lang="en-US"/>
          </a:p>
        </p:txBody>
      </p:sp>
    </p:spTree>
    <p:extLst>
      <p:ext uri="{BB962C8B-B14F-4D97-AF65-F5344CB8AC3E}">
        <p14:creationId xmlns:p14="http://schemas.microsoft.com/office/powerpoint/2010/main" val="1813977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The dark web refers to a part of the internet that is intentionally hidden and not accessible through traditional search engines. It is a subset of the deep web, which includes all parts of the internet not indexed by search engines. The dark web is intentionally hidden and requires specific software, configurations, or authorization to access. Here are some key characteristics and aspects of the dark web:</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Anonymity and Privacy: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One of the defining features of the dark web is the emphasis on anonymity and privacy. Users often access the dark web through specialized networks such as Tor (The Onion Router), which encrypts and routes internet traffic through a series of volunteer-operated servers.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Non-Indexed Content: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Unlike the surface web (the part of the internet accessible through standard search engines), the dark web's content is not indexed. This means that traditional search engines do not </a:t>
            </a:r>
            <a:r>
              <a:rPr lang="en-GB" b="0" i="0" u="none" strike="noStrike" dirty="0" err="1">
                <a:effectLst/>
                <a:latin typeface="Calibri" panose="020F0502020204030204" pitchFamily="34" charset="0"/>
                <a:cs typeface="Calibri" panose="020F0502020204030204" pitchFamily="34" charset="0"/>
              </a:rPr>
              <a:t>catalog</a:t>
            </a:r>
            <a:r>
              <a:rPr lang="en-GB" b="0" i="0" u="none" strike="noStrike" dirty="0">
                <a:effectLst/>
                <a:latin typeface="Calibri" panose="020F0502020204030204" pitchFamily="34" charset="0"/>
                <a:cs typeface="Calibri" panose="020F0502020204030204" pitchFamily="34" charset="0"/>
              </a:rPr>
              <a:t> or display dark web websites in search results.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Specialized Domains: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Dark web websites typically have ".onion" domains. These are not part of the standard domain system and can only be accessed through a compatible browser configured to use the Tor network.</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Illegal Activities: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is often associated with illegal activities, including the buying and selling of drugs, weapons, stolen data, hacking tools, and other illicit goods and services. However, it's important to note that not all activities on the dark web are illegal, and there are legitimate and privacy-focused uses as well.</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Marketplaces: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Dark web marketplaces operate similarly to e-commerce platforms but facilitate the exchange of illegal goods and services. Cryptocurrencies are commonly used for transactions to provide a level of anonymity.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Whistleblowing and Privacy Advocacy: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can also serve as a platform for whistle-blowers and individuals seeking privacy protection. Platforms like </a:t>
            </a:r>
            <a:r>
              <a:rPr lang="en-GB" b="0" i="0" u="none" strike="noStrike" dirty="0" err="1">
                <a:effectLst/>
                <a:latin typeface="Calibri" panose="020F0502020204030204" pitchFamily="34" charset="0"/>
                <a:cs typeface="Calibri" panose="020F0502020204030204" pitchFamily="34" charset="0"/>
              </a:rPr>
              <a:t>SecureDrop</a:t>
            </a:r>
            <a:r>
              <a:rPr lang="en-GB" b="0" i="0" u="none" strike="noStrike" dirty="0">
                <a:effectLst/>
                <a:latin typeface="Calibri" panose="020F0502020204030204" pitchFamily="34" charset="0"/>
                <a:cs typeface="Calibri" panose="020F0502020204030204" pitchFamily="34" charset="0"/>
              </a:rPr>
              <a:t>, used by journalists and activists, allow for anonymous submission of sensitive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Censorship Resistance: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is often used by individuals in countries with strict censorship laws to access information and communicate freely. It provides a level of resistance against censorship and surveillance.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Security Risks: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the dark web offers privacy, it also poses security risks. Users may encounter scams, malware, and other malicious activities. Law enforcement agencies actively monitor the dark web for illegal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Continuous Evolution: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is dynamic, and its structure and content continually evolve. Law enforcement efforts, technological advancements, and changes in user behaviour contribute to the constant shifts in the dark web landscape.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crucial to approach the dark web with caution, as engaging in illegal activities or navigating untrusted websites can pose significant risks. Accessing the dark web for legitimate purposes, such as privacy protection or accessing uncensored information, requires a thorough understanding of the associated risks and the use of appropriate tools and precautions.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16</a:t>
            </a:fld>
            <a:endParaRPr lang="en-US"/>
          </a:p>
        </p:txBody>
      </p:sp>
    </p:spTree>
    <p:extLst>
      <p:ext uri="{BB962C8B-B14F-4D97-AF65-F5344CB8AC3E}">
        <p14:creationId xmlns:p14="http://schemas.microsoft.com/office/powerpoint/2010/main" val="3773321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TOR, short for "The Onion Router," is a privacy-focused network that facilitates anonymous communication on the internet. It allows users to access the internet in a way that helps protect their privacy and anonymity by routing their traffic through a series of volunteer-operated servers. Key aspects of TOR:</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Onion Routing: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employs a technique called onion routing, where data is encrypted in layers (like the layers of an onion). Each layer is decrypted by a different node (also known as a relay or router) in the TOR network. This process makes it difficult to trace the origin and destination of the data.</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aims to provide anonymity for users by hiding their IP addresses. When you access a website through TOR, the website cannot easily determine your actual IP address, enhancing privacy.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Volunteer-Operated Nodes: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TOR network relies on a distributed network of volunteer-operated nodes. These nodes consist of entry nodes, middle nodes, and exit nodes. Each node only knows the IP addresses of the nodes before and after it in the data path.</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Encrypted Connections: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Communication within the TOR network is encrypted, adding a layer of security to user data. This encryption helps protect against various forms of surveillance and eavesdropping.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Access to .onion Websites: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supports special top-level domains with the ".onion" extension. Websites with these domains are designed to be accessed exclusively through the TOR network. They often host content that prioritizes privacy and anonymity.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Use Cases: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is used for various purposes, including protecting user privacy, accessing censored content in countries with strict censorship laws, conducting anonymous research, and facilitating whistleblowing.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TOR Browser:</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TOR Browser is a modified version of the Firefox web browser configured to use the TOR network by default. It simplifies the process of accessing the TOR network and provides a more secure and private browsing experience.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and Ethical Considerations: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TOR has legitimate use cases, it is important to note that it can also be used for illegal activities. Criminals may leverage TOR for activities such as accessing illicit marketplaces, distributing malware, or conducting cyber attacks. Law enforcement agencies actively monitor TOR for illegal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Constant Development: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is an open-source project that undergoes continuous development. The TOR Project, the organization behind TOR, focuses on improving the network's security, performance, and usability.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essential for users to understand the capabilities and limitations of TOR and to use it responsibly. While TOR enhances privacy and anonymity, users should be aware of the potential risks and take appropriate precautions when accessing the network.</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17</a:t>
            </a:fld>
            <a:endParaRPr lang="en-US"/>
          </a:p>
        </p:txBody>
      </p:sp>
    </p:spTree>
    <p:extLst>
      <p:ext uri="{BB962C8B-B14F-4D97-AF65-F5344CB8AC3E}">
        <p14:creationId xmlns:p14="http://schemas.microsoft.com/office/powerpoint/2010/main" val="37488325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Silk Road was an online dark web marketplace that operated from 2011 to 2013. It gained notoriety for facilitating the buying and selling of various illegal goods and services, primarily drugs, using Bitcoin for transactions. Key points about Silk Road:</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Founding and Operation: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Silk Road was founded in 2011 by Ross Ulbricht, operating under the pseudonym "Dread Pirate Roberts." Ulbricht created the platform on the dark web to provide a marketplace for the anonymous buying and selling of illegal drugs.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Dark Web Platform: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Silk Road was accessible only through the Tor network, a privacy-focused network that allows users to access websites anonymously. The website had a ".onion" domain, making it part of the dark web.</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Cryptocurrency Transactions: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Bitcoin was the primary form of currency used on Silk Road. The use of cryptocurrencies added an extra layer of anonymity to transactions, making it challenging for law enforcement to trace financial flows.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Wide Range of Illegal Goods: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drugs were the most prominent category of products, Silk Road also facilitated the trade of other illegal goods and services, including hacking tools, counterfeit money, fake passports, and more.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User Anonymity: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Silk Road emphasized user anonymity, and transactions were conducted pseudonymously. Buyers and sellers communicated through encrypted channels within the platform.</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Arrest and Shutdown: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 October 2013, Ross Ulbricht was arrested by the FBI, and Silk Road was seized and shut down. Ulbricht was charged with money laundering, computer hacking, and conspiracy to commit drug trafficking and faced a trial in 2015.</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Implications: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closure of Silk Road was a significant event in the dark web and cryptocurrency space. It brought attention to the use of cryptocurrencies for illegal activities and prompted discussions about the legal and ethical implications of online marketplaces operating in the dark web.</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Impact on Cryptocurrency Regulations: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Silk Road case contributed to increased scrutiny of cryptocurrencies by regulatory authorities. It highlighted the need for better understanding and regulation of digital currencies to prevent their misuse in illegal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Successors and Copycats: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Following the closure of Silk Road, other dark web marketplaces emerged as successors or copycats. Law enforcement continued to monitor and take action against such platforms involved in illegal activities.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Silk Road case remains a landmark in the intersection of technology, dark web activities, and law enforcement efforts. It brought attention to the challenges and opportunities associated with online marketplaces operating in the hidden corners of the internet.</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18</a:t>
            </a:fld>
            <a:endParaRPr lang="en-US"/>
          </a:p>
        </p:txBody>
      </p:sp>
    </p:spTree>
    <p:extLst>
      <p:ext uri="{BB962C8B-B14F-4D97-AF65-F5344CB8AC3E}">
        <p14:creationId xmlns:p14="http://schemas.microsoft.com/office/powerpoint/2010/main" val="34192147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The FBI took decisive action against Silk Road and its founder, Ross Ulbricht. Steps the FBI took in relation to Silk Road:</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Investigation: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FBI initiated an extensive investigation into Silk Road, focusing on the illegal activities facilitated by the platform, including drug trafficking, money laundering, and other criminal enterprises. The investigation involved tracking transactions on the Bitcoin blockchain, monitoring communications, and gathering evidence to build a case against those involved.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Arrest of Ross Ulbricht: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 October 2013, the FBI arrested Ross Ulbricht, the alleged mastermind behind Silk Road, in the Glen Park branch of the San Francisco Public Library. Ulbricht was charged with various offenses, including money laundering, computer hacking, and conspiracy to commit drug trafficking.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Seizure of Silk Road:</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Simultaneously with Ulbricht's arrest, the FBI seized the Silk Road website and shut it down. The seizure involved taking control of the server infrastructure, effectively taking the platform offline.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Forfeiture of Assets: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FBI sought to forfeit assets associated with Silk Road, including Bitcoin holdings linked to the platform. This legal process aimed to seize and liquidate assets tied to the criminal activities on Silk Road.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Proceedings: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Ross Ulbricht faced a trial in a U.S. federal court. In February 2015, he was found guilty on seven charges, including money laundering, conspiracy to commit computer hacking, and conspiracy to commit drug trafficking. In May 2015, Ulbricht was sentenced to life in prison without the possibility of parole.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Subsequent Investigations: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closure of Silk Road prompted ongoing investigations into other individuals involved in the operation of the platform, as well as those using it for illegal activities. Law enforcement agencies globally collaborated to identify and prosecute individuals associated with Silk Road.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Impact on Dark Web Activities: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FBI's actions against Silk Road had a significant impact on the dark web landscape. While other illegal online marketplaces emerged, the case served as a warning to those engaged in criminal activities on the dark web, leading to increased scrutiny and law enforcement efforts.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Silk Road case highlighted the challenges and complexities of investigating and prosecuting individuals engaged in illegal activities on the dark web. It also prompted discussions about the regulation of cryptocurrencies and the need for international cooperation in addressing cybercrime.</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19</a:t>
            </a:fld>
            <a:endParaRPr lang="en-US"/>
          </a:p>
        </p:txBody>
      </p:sp>
    </p:spTree>
    <p:extLst>
      <p:ext uri="{BB962C8B-B14F-4D97-AF65-F5344CB8AC3E}">
        <p14:creationId xmlns:p14="http://schemas.microsoft.com/office/powerpoint/2010/main" val="37175315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Technology plays a pivotal role in facilitating the creation and sustenance of subcultures by transcending social and geographic restrictions. Below is how technology contributes to the formation and development of subcultures:</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Online Communities: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enables the creation of virtual communities where individuals with shared interests, beliefs, or lifestyles can connect and interact. Online forums, social media groups, and dedicated platforms allow subcultures to form irrespective of geographical locations.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Reach:</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Social media, blogs, and other online platforms provide subcultures with a global reach. Members can connect with like-minded individuals from different parts of the world, fostering a sense of community beyond local boundaries.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Instant Communication: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Messaging apps, discussion forums, and real-time communication tools facilitate instant interaction among subculture members. This immediacy helps strengthen connections and allows for the rapid dissemination of information and ideas.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Content Creation and Sharing: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Platforms like YouTube, Instagram, and TikTok enable subculture members to create and share content that reflects their values, interests, and unique identity. This content can include art, music, fashion, and other forms of expression.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Crowdsourcing and Collaboration: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allows subculture members to collaborate on projects, whether it's creating art, organizing events, or developing unique subculture-specific content. Crowdsourcing platforms and collaborative tools facilitate collective efforts.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Identities: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Online platforms enable individuals to cultivate and express their digital identities, allowing subculture members to explore and showcase their unique personalities, preferences, and creative expressions.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Anonymous Participation: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Certain online spaces provide a degree of anonymity, allowing individuals to participate in subcultures without revealing their real-world identities. This can encourage open expression and experimentation within the subculture.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Virtual Events and Gatherings: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enables the organization of virtual events, meetups, and gatherings. Subculture members can participate in these events regardless of their physical location, fostering a sense of belonging and unity.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Access to Information: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internet provides easy access to information, history, and influences related to a particular subculture. This availability facilitates the education and assimilation of new members into the subculture, regardless of their background.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Online Marketplaces: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Subcultures often have unique products and merchandise associated with their identity. Online marketplaces allow for the creation and distribution of these products, making them accessible to a global audience.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Activism: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facilitates digital activism within subcultures. Members can use online platforms to advocate for their beliefs, raise awareness, and organize campaigns related to social or cultural issues.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Language and Terminology: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plays a role in the development and spread of specific language and terminology within subcultures. Online spaces provide a platform for the creation and adoption of unique expressions and vocabulary.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By leveraging technology, subcultures can thrive, evolve, and connect on a global scale, overcoming traditional barriers of geography and social structure. The interconnected nature of the digital world allows subculture members to find each other, share experiences, and contribute to the ongoing development of their shared identity.</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20</a:t>
            </a:fld>
            <a:endParaRPr lang="en-US"/>
          </a:p>
        </p:txBody>
      </p:sp>
    </p:spTree>
    <p:extLst>
      <p:ext uri="{BB962C8B-B14F-4D97-AF65-F5344CB8AC3E}">
        <p14:creationId xmlns:p14="http://schemas.microsoft.com/office/powerpoint/2010/main" val="1702163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21</a:t>
            </a:fld>
            <a:endParaRPr lang="en-US"/>
          </a:p>
        </p:txBody>
      </p:sp>
    </p:spTree>
    <p:extLst>
      <p:ext uri="{BB962C8B-B14F-4D97-AF65-F5344CB8AC3E}">
        <p14:creationId xmlns:p14="http://schemas.microsoft.com/office/powerpoint/2010/main" val="29923058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22</a:t>
            </a:fld>
            <a:endParaRPr lang="en-US"/>
          </a:p>
        </p:txBody>
      </p:sp>
    </p:spTree>
    <p:extLst>
      <p:ext uri="{BB962C8B-B14F-4D97-AF65-F5344CB8AC3E}">
        <p14:creationId xmlns:p14="http://schemas.microsoft.com/office/powerpoint/2010/main" val="35226102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Web defacement refers to the unauthorized alteration of the visual appearance and content of a website by an external entity. This act is typically carried out by hackers or individuals with malicious intent. The goal of web defacement is to modify the content of a website to display the defacer's message, political statements, or other content that is often intended to disrupt or make a statement.</a:t>
            </a:r>
          </a:p>
          <a:p>
            <a:pPr algn="l">
              <a:buFont typeface="+mj-lt"/>
              <a:buAutoNum type="arabicPeriod"/>
            </a:pPr>
            <a:endParaRPr lang="en-GB" b="1"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Methods: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Hackers employ various methods to deface websites, often exploiting vulnerabilities in web servers, content management systems (CMS), or website applications. Common techniques include exploiting weak passwords, security misconfigurations, or software vulnerabilities.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Motivations: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Web defacement can be motivated by a range of factors, including hacktivism (using hacking as a form of activism), political statements, protests, or simply the desire to gain attention or notoriety. The defaced content may contain messages, graphics, or symbols reflecting the defacer's objectives.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Targets: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Targets of web defacement can vary widely. Websites of government organizations, businesses, educational institutions, and other entities may be targeted. The choice of target often aligns with the defacer's motivations or messages.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Impact: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impact of web defacement can range from temporary inconvenience to more severe consequences, depending on the nature of the defaced content and the importance of the targeted website. It can harm the reputation of the affected entity and may result in financial losses.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Detection and Recovery: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Website administrators often employ monitoring tools and security measures to detect web defacement quickly. Once detected, administrators work to restore the original content and investigate the incident to understand how the defacement occurred. This may involve addressing security vulnerabilities and implementing additional security measures.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Consequences: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Web defacement is illegal and may lead to legal consequences for the perpetrators. Laws vary by jurisdiction, but unauthorized access to computer systems and the modification of digital content without permission are generally considered criminal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Prevention: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 prevent web defacement, website administrators should follow security best practices, regularly update software and plugins, use strong authentication measures, and conduct security audits. Implementing web application firewalls (WAFs) and intrusion detection systems (IDS) can also help detect and prevent such attacks.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Web defacement is a form of cyber vandalism that can have real-world consequences. Website owners and administrators must prioritize security to mitigate the risk of defacement and protect the integrity of their online presence.</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23</a:t>
            </a:fld>
            <a:endParaRPr lang="en-US"/>
          </a:p>
        </p:txBody>
      </p:sp>
    </p:spTree>
    <p:extLst>
      <p:ext uri="{BB962C8B-B14F-4D97-AF65-F5344CB8AC3E}">
        <p14:creationId xmlns:p14="http://schemas.microsoft.com/office/powerpoint/2010/main" val="3463127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"cybercrime," and "cyberterrorism" are terms related to activities in the digital realm, but they refer to different concepts. </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err="1">
                <a:effectLst/>
                <a:latin typeface="Calibri" panose="020F0502020204030204" pitchFamily="34" charset="0"/>
                <a:cs typeface="Calibri" panose="020F0502020204030204" pitchFamily="34" charset="0"/>
              </a:rPr>
              <a:t>Cyberdeviance</a:t>
            </a:r>
            <a:r>
              <a:rPr lang="en-GB" b="1" i="0" u="none" strike="noStrike" dirty="0">
                <a:effectLst/>
                <a:latin typeface="Calibri" panose="020F0502020204030204" pitchFamily="34" charset="0"/>
                <a:cs typeface="Calibri" panose="020F0502020204030204" pitchFamily="34" charset="0"/>
              </a:rPr>
              <a: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refers to </a:t>
            </a:r>
            <a:r>
              <a:rPr lang="en-GB" b="0" i="0" u="none" strike="noStrike" dirty="0" err="1">
                <a:effectLst/>
                <a:latin typeface="Calibri" panose="020F0502020204030204" pitchFamily="34" charset="0"/>
                <a:cs typeface="Calibri" panose="020F0502020204030204" pitchFamily="34" charset="0"/>
              </a:rPr>
              <a:t>behaviors</a:t>
            </a:r>
            <a:r>
              <a:rPr lang="en-GB" b="0" i="0" u="none" strike="noStrike" dirty="0">
                <a:effectLst/>
                <a:latin typeface="Calibri" panose="020F0502020204030204" pitchFamily="34" charset="0"/>
                <a:cs typeface="Calibri" panose="020F0502020204030204" pitchFamily="34" charset="0"/>
              </a:rPr>
              <a:t> in cyberspace that deviate from established norms or ethical standards. It includes activities that may be considered socially, morally, or legally unacceptable in the digital realm.</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Examples:</a:t>
            </a:r>
            <a:r>
              <a:rPr lang="en-GB" b="0" i="0" u="none" strike="noStrike" dirty="0">
                <a:effectLst/>
                <a:latin typeface="Calibri" panose="020F0502020204030204" pitchFamily="34" charset="0"/>
                <a:cs typeface="Calibri" panose="020F0502020204030204" pitchFamily="34" charset="0"/>
              </a:rPr>
              <a:t> </a:t>
            </a:r>
            <a:r>
              <a:rPr lang="en-GB" b="0" i="0" u="none" strike="noStrike" dirty="0" err="1">
                <a:effectLst/>
                <a:latin typeface="Calibri" panose="020F0502020204030204" pitchFamily="34" charset="0"/>
                <a:cs typeface="Calibri" panose="020F0502020204030204" pitchFamily="34" charset="0"/>
              </a:rPr>
              <a:t>Cyberdeviant</a:t>
            </a:r>
            <a:r>
              <a:rPr lang="en-GB" b="0" i="0" u="none" strike="noStrike" dirty="0">
                <a:effectLst/>
                <a:latin typeface="Calibri" panose="020F0502020204030204" pitchFamily="34" charset="0"/>
                <a:cs typeface="Calibri" panose="020F0502020204030204" pitchFamily="34" charset="0"/>
              </a:rPr>
              <a:t> activities can range from relatively benign actions like online harassment or trolling to more serious violations, such as unauthorized access to computer systems, spreading malware, or engaging in cyberespionage. The term encompasses a broad spectrum of digital </a:t>
            </a:r>
            <a:r>
              <a:rPr lang="en-GB" b="0" i="0" u="none" strike="noStrike" dirty="0" err="1">
                <a:effectLst/>
                <a:latin typeface="Calibri" panose="020F0502020204030204" pitchFamily="34" charset="0"/>
                <a:cs typeface="Calibri" panose="020F0502020204030204" pitchFamily="34" charset="0"/>
              </a:rPr>
              <a:t>behaviors</a:t>
            </a:r>
            <a:r>
              <a:rPr lang="en-GB" b="0" i="0" u="none" strike="noStrike" dirty="0">
                <a:effectLst/>
                <a:latin typeface="Calibri" panose="020F0502020204030204" pitchFamily="34" charset="0"/>
                <a:cs typeface="Calibri" panose="020F0502020204030204" pitchFamily="34" charset="0"/>
              </a:rPr>
              <a:t> that deviate from accepted norms.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Cybercrime: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Cybercrime refers to criminal activities carried out using computers, networks, or digital technologies. These activities are often motivated by financial gain, data theft, or disruption of computer systems.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Examples:</a:t>
            </a:r>
            <a:r>
              <a:rPr lang="en-GB" b="0" i="0" u="none" strike="noStrike" dirty="0">
                <a:effectLst/>
                <a:latin typeface="Calibri" panose="020F0502020204030204" pitchFamily="34" charset="0"/>
                <a:cs typeface="Calibri" panose="020F0502020204030204" pitchFamily="34" charset="0"/>
              </a:rPr>
              <a:t> Cybercrime includes a wide range of illicit activities, such as hacking, identity theft, online fraud, ransomware attacks, and the distribution of malicious software. It is a broad category that covers any criminal activity facilitated or perpetrated through digital means.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Cyberterrorism: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Cyberterrorism involves the use of digital methods to conduct terrorist activities. It typically includes attacks on critical infrastructure, government systems, or other targets with the aim of causing fear, disruption, or damage for ideological or political purposes.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Examples:</a:t>
            </a:r>
            <a:r>
              <a:rPr lang="en-GB" b="0" i="0" u="none" strike="noStrike" dirty="0">
                <a:effectLst/>
                <a:latin typeface="Calibri" panose="020F0502020204030204" pitchFamily="34" charset="0"/>
                <a:cs typeface="Calibri" panose="020F0502020204030204" pitchFamily="34" charset="0"/>
              </a:rPr>
              <a:t> Cyberterrorism may involve activities like hacking into government databases, launching distributed denial-of-service (DDoS) attacks on essential services, or compromising critical infrastructure such as power grids. The goal is to create widespread fear or to coerce governments or societies through digital means.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In summary:</a:t>
            </a:r>
          </a:p>
          <a:p>
            <a:pPr algn="l">
              <a:buFont typeface="Arial" panose="020B0604020202020204" pitchFamily="34" charset="0"/>
              <a:buChar char="•"/>
            </a:pPr>
            <a:r>
              <a:rPr lang="en-GB" b="1"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is a broad term encompassing behaviours in cyberspace that deviate from established norms or ethical standards.</a:t>
            </a:r>
          </a:p>
          <a:p>
            <a:pPr algn="l">
              <a:buFont typeface="Arial" panose="020B0604020202020204" pitchFamily="34" charset="0"/>
              <a:buChar char="•"/>
            </a:pPr>
            <a:r>
              <a:rPr lang="en-GB" b="1" i="0" u="none" strike="noStrike" dirty="0">
                <a:effectLst/>
                <a:latin typeface="Calibri" panose="020F0502020204030204" pitchFamily="34" charset="0"/>
                <a:cs typeface="Calibri" panose="020F0502020204030204" pitchFamily="34" charset="0"/>
              </a:rPr>
              <a:t>Cybercrime</a:t>
            </a:r>
            <a:r>
              <a:rPr lang="en-GB" b="0" i="0" u="none" strike="noStrike" dirty="0">
                <a:effectLst/>
                <a:latin typeface="Calibri" panose="020F0502020204030204" pitchFamily="34" charset="0"/>
                <a:cs typeface="Calibri" panose="020F0502020204030204" pitchFamily="34" charset="0"/>
              </a:rPr>
              <a:t> specifically refers to criminal activities conducted through digital means, with a focus on financial gain, data theft, or disruption.</a:t>
            </a:r>
          </a:p>
          <a:p>
            <a:pPr algn="l">
              <a:buFont typeface="Arial" panose="020B0604020202020204" pitchFamily="34" charset="0"/>
              <a:buChar char="•"/>
            </a:pPr>
            <a:r>
              <a:rPr lang="en-GB" b="1" i="0" u="none" strike="noStrike" dirty="0">
                <a:effectLst/>
                <a:latin typeface="Calibri" panose="020F0502020204030204" pitchFamily="34" charset="0"/>
                <a:cs typeface="Calibri" panose="020F0502020204030204" pitchFamily="34" charset="0"/>
              </a:rPr>
              <a:t>Cyberterrorism</a:t>
            </a:r>
            <a:r>
              <a:rPr lang="en-GB" b="0" i="0" u="none" strike="noStrike" dirty="0">
                <a:effectLst/>
                <a:latin typeface="Calibri" panose="020F0502020204030204" pitchFamily="34" charset="0"/>
                <a:cs typeface="Calibri" panose="020F0502020204030204" pitchFamily="34" charset="0"/>
              </a:rPr>
              <a:t> involves the use of digital methods for terrorist activities, aiming to cause fear, disruption, or damage for ideological or political reasons.</a:t>
            </a:r>
          </a:p>
          <a:p>
            <a:pPr algn="l">
              <a:buFont typeface="Arial" panose="020B0604020202020204" pitchFamily="34" charset="0"/>
              <a:buChar char="•"/>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While these terms have distinct meanings, it's important to note that the boundaries between them can sometimes blur, and activities in one category may share characteristics with another. Additionally, the legal and social interpretations of these terms can vary across different jurisdictions and contexts.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24</a:t>
            </a:fld>
            <a:endParaRPr lang="en-US"/>
          </a:p>
        </p:txBody>
      </p:sp>
    </p:spTree>
    <p:extLst>
      <p:ext uri="{BB962C8B-B14F-4D97-AF65-F5344CB8AC3E}">
        <p14:creationId xmlns:p14="http://schemas.microsoft.com/office/powerpoint/2010/main" val="36086921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"Anonymous" is a loosely organized and decentralized collective of activists, hackers, and individuals who share a common ideology of promoting free speech, transparency, and opposing censorship. Anonymous is known for its unconventional methods of online activism, which often involve coordinated cyber-attacks, protests, and other forms of disruption. It's important to note that Anonymous does not have a centralized leadership structure, and anyone can claim to be a part of the collective.</a:t>
            </a:r>
          </a:p>
          <a:p>
            <a:pPr algn="l"/>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characteristics of Anonymous include:</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Decentralized Nature: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operates without a central leadership structure. Instead, it relies on a loosely connected network of individuals who identify with the group's ethos. Members often communicate and coordinate actions through online forums and social media.</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Symbolic Imagery: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iconic symbol associated with Anonymous is the Guy Fawkes mask from the graphic novel and film "V for Vendetta." Participants often wear this mask during protests and use it as a symbol of resistance.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Activism and Protests: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engages in various forms of online and offline activism. This includes organizing protests, creating awareness campaigns, and participating in online movements that align with the group's values.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Cyber-Attacks and Hacking: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is known for its involvement in cyber-attacks, which are often carried out as a form of protest against entities or organizations perceived as acting against the principles of freedom and transparency. Distributed denial-of-service (DDoS) attacks, website defacements, and data breaches are among the tactics used.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Operations and Campaigns: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launches operations and campaigns, each with a specific focus or target. These actions may be in response to perceived injustices, government policies, or corporate practices that go against the group's values. Operation names are often preceded by the hashtag #Op.</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Political Activism: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has been involved in various political issues, including protests against censorship, government corruption, and human rights abuses. The group often aligns itself with causes related to freedom of speech and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Controversies: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Due to its decentralized nature, anyone can claim to be a part of Anonymous, leading to controversies and internal disagreements. Not all actions attributed to Anonymous are universally accepted by the entire collective, and some individuals or factions may act independently.</a:t>
            </a:r>
          </a:p>
          <a:p>
            <a:pPr algn="l"/>
            <a:endParaRPr lang="en-GB" b="0" i="0" u="none" strike="noStrike" dirty="0">
              <a:effectLst/>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25</a:t>
            </a:fld>
            <a:endParaRPr lang="en-US"/>
          </a:p>
        </p:txBody>
      </p:sp>
    </p:spTree>
    <p:extLst>
      <p:ext uri="{BB962C8B-B14F-4D97-AF65-F5344CB8AC3E}">
        <p14:creationId xmlns:p14="http://schemas.microsoft.com/office/powerpoint/2010/main" val="28561921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It's important to recognize that Anonymous is not a homogeneous entity with a single ideology. Individuals within the collective may have different motivations and perspectives. While some view Anonymous as a force for activism and resistance, others criticize its methods and lack of accountability.</a:t>
            </a:r>
          </a:p>
          <a:p>
            <a:pPr algn="l"/>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unpredictable and decentralized nature of Anonymous makes it challenging to attribute actions to specific individuals or groups, and the collective's activities can vary widely in terms of impact and public reception.</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26</a:t>
            </a:fld>
            <a:endParaRPr lang="en-US"/>
          </a:p>
        </p:txBody>
      </p:sp>
    </p:spTree>
    <p:extLst>
      <p:ext uri="{BB962C8B-B14F-4D97-AF65-F5344CB8AC3E}">
        <p14:creationId xmlns:p14="http://schemas.microsoft.com/office/powerpoint/2010/main" val="9039133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Söhne"/>
              </a:rPr>
              <a:t>Anonymous has targeted a wide range of entities, organizations, and individuals over the years, and the specific targets have varied based on perceived injustices, political motivations, or alignment with the group's values. It's important to note that Anonymous operates as a loosely organized and decentralized collective, and individual members or factions within the collective may carry out actions independently. </a:t>
            </a:r>
          </a:p>
          <a:p>
            <a:pPr algn="l"/>
            <a:endParaRPr lang="en-GB" b="0" i="0" u="none" strike="noStrike" dirty="0">
              <a:effectLst/>
              <a:latin typeface="Söhne"/>
            </a:endParaRPr>
          </a:p>
          <a:p>
            <a:pPr algn="l"/>
            <a:r>
              <a:rPr lang="en-GB" b="0" i="0" u="none" strike="noStrike" dirty="0">
                <a:effectLst/>
                <a:latin typeface="Söhne"/>
              </a:rPr>
              <a:t>notable instances of targets that Anonymous has focused on:</a:t>
            </a:r>
          </a:p>
          <a:p>
            <a:pPr algn="l"/>
            <a:endParaRPr lang="en-GB" b="0" i="0" u="none" strike="noStrike" dirty="0">
              <a:effectLst/>
              <a:latin typeface="Söhne"/>
            </a:endParaRPr>
          </a:p>
          <a:p>
            <a:pPr algn="l">
              <a:buFont typeface="+mj-lt"/>
              <a:buAutoNum type="arabicPeriod"/>
            </a:pPr>
            <a:r>
              <a:rPr lang="en-GB" b="1" i="0" u="none" strike="noStrike" dirty="0">
                <a:effectLst/>
                <a:latin typeface="Söhne"/>
              </a:rPr>
              <a:t>Government Entities: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targeted various government entities and officials to protest perceived corruption, censorship, and abuses of power. Governments in different countries, including the United States, China, Iran, and others, have been subject to Anonymous actions.</a:t>
            </a:r>
          </a:p>
          <a:p>
            <a:pPr algn="l">
              <a:buFont typeface="+mj-lt"/>
              <a:buAutoNum type="arabicPeriod"/>
            </a:pPr>
            <a:r>
              <a:rPr lang="en-GB" b="1" i="0" u="none" strike="noStrike" dirty="0">
                <a:effectLst/>
                <a:latin typeface="Söhne"/>
              </a:rPr>
              <a:t>Corporations: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targeted corporations for reasons such as perceived unethical practices, environmental concerns, or opposition to policies. Companies in industries ranging from finance to technology and energy have been the focus of Anonymous campaigns.</a:t>
            </a:r>
          </a:p>
          <a:p>
            <a:pPr algn="l">
              <a:buFont typeface="+mj-lt"/>
              <a:buAutoNum type="arabicPeriod"/>
            </a:pPr>
            <a:r>
              <a:rPr lang="en-GB" b="1" i="0" u="none" strike="noStrike" dirty="0">
                <a:effectLst/>
                <a:latin typeface="Söhne"/>
              </a:rPr>
              <a:t>Law Enforcement:</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targeted law enforcement agencies in response to incidents of alleged police brutality, corruption, or actions perceived as unjust. The group has also protested against surveillance practices.</a:t>
            </a:r>
          </a:p>
          <a:p>
            <a:pPr algn="l">
              <a:buFont typeface="+mj-lt"/>
              <a:buAutoNum type="arabicPeriod"/>
            </a:pPr>
            <a:r>
              <a:rPr lang="en-GB" b="1" i="0" u="none" strike="noStrike" dirty="0">
                <a:effectLst/>
                <a:latin typeface="Söhne"/>
              </a:rPr>
              <a:t>Religious Organizations: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Some actions by Anonymous have been directed at religious organizations, particularly those that the group perceives as engaging in censorship, discrimination, or unethical </a:t>
            </a:r>
            <a:r>
              <a:rPr lang="en-GB" b="0" i="0" u="none" strike="noStrike" dirty="0" err="1">
                <a:effectLst/>
                <a:latin typeface="Söhne"/>
              </a:rPr>
              <a:t>behavior</a:t>
            </a:r>
            <a:r>
              <a:rPr lang="en-GB" b="0" i="0" u="none" strike="noStrike" dirty="0">
                <a:effectLst/>
                <a:latin typeface="Söhne"/>
              </a:rPr>
              <a:t>.</a:t>
            </a:r>
          </a:p>
          <a:p>
            <a:pPr algn="l">
              <a:buFont typeface="+mj-lt"/>
              <a:buAutoNum type="arabicPeriod"/>
            </a:pPr>
            <a:r>
              <a:rPr lang="en-GB" b="1" i="0" u="none" strike="noStrike" dirty="0">
                <a:effectLst/>
                <a:latin typeface="Söhne"/>
              </a:rPr>
              <a:t>Terrorist Organizations: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claimed to target online platforms and communication channels associated with terrorist organizations. The group aims to disrupt their online presence and prevent the spread of extremist content.</a:t>
            </a:r>
          </a:p>
          <a:p>
            <a:pPr algn="l">
              <a:buFont typeface="+mj-lt"/>
              <a:buAutoNum type="arabicPeriod"/>
            </a:pPr>
            <a:r>
              <a:rPr lang="en-GB" b="1" i="0" u="none" strike="noStrike" dirty="0">
                <a:effectLst/>
                <a:latin typeface="Söhne"/>
              </a:rPr>
              <a:t>Political Campaigns: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taken action during various political events, particularly in response to policies or actions deemed contrary to the group's principles. This includes involvement in protests related to issues such as internet freedom and human rights.</a:t>
            </a:r>
          </a:p>
          <a:p>
            <a:pPr algn="l">
              <a:buFont typeface="+mj-lt"/>
              <a:buAutoNum type="arabicPeriod"/>
            </a:pPr>
            <a:r>
              <a:rPr lang="en-GB" b="1" i="0" u="none" strike="noStrike" dirty="0">
                <a:effectLst/>
                <a:latin typeface="Söhne"/>
              </a:rPr>
              <a:t>Social Movements: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aligned itself with various social movements, supporting causes related to freedom of speech, privacy, and information. The group has been involved in actions related to the Occupy movement and other grassroots campaigns.</a:t>
            </a:r>
          </a:p>
          <a:p>
            <a:pPr algn="l">
              <a:buFont typeface="+mj-lt"/>
              <a:buAutoNum type="arabicPeriod"/>
            </a:pPr>
            <a:r>
              <a:rPr lang="en-GB" b="1" i="0" u="none" strike="noStrike" dirty="0">
                <a:effectLst/>
                <a:latin typeface="Söhne"/>
              </a:rPr>
              <a:t>Scientology:</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One of the early high-profile campaigns by Anonymous targeted the Church of Scientology. This campaign, known as "Project </a:t>
            </a:r>
            <a:r>
              <a:rPr lang="en-GB" b="0" i="0" u="none" strike="noStrike" dirty="0" err="1">
                <a:effectLst/>
                <a:latin typeface="Söhne"/>
              </a:rPr>
              <a:t>Chanology</a:t>
            </a:r>
            <a:r>
              <a:rPr lang="en-GB" b="0" i="0" u="none" strike="noStrike" dirty="0">
                <a:effectLst/>
                <a:latin typeface="Söhne"/>
              </a:rPr>
              <a:t>," involved protests, DDoS attacks, and other actions against Scientology, which the group accused of various abuses.</a:t>
            </a:r>
          </a:p>
          <a:p>
            <a:pPr marL="742950" lvl="1" indent="-285750" algn="l">
              <a:buFont typeface="+mj-lt"/>
              <a:buAutoNum type="arabicPeriod"/>
            </a:pPr>
            <a:endParaRPr lang="en-GB" b="0" i="0" u="none" strike="noStrike" dirty="0">
              <a:effectLst/>
              <a:latin typeface="Söhne"/>
            </a:endParaRPr>
          </a:p>
          <a:p>
            <a:pPr algn="l"/>
            <a:r>
              <a:rPr lang="en-GB" b="0" i="0" u="none" strike="noStrike" dirty="0">
                <a:effectLst/>
                <a:latin typeface="Söhne"/>
              </a:rPr>
              <a:t>It's important to emphasize that Anonymous is not a homogenous group, and actions carried out by individuals or factions within the collective may not be universally endorsed by all members. The decentralized nature of Anonymous allows for a wide range of perspectives and motivations within the collective. Additionally, the targets chosen by Anonymous can change over time as new issues emerge or gain prominence in the group's discussions.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27</a:t>
            </a:fld>
            <a:endParaRPr lang="en-US"/>
          </a:p>
        </p:txBody>
      </p:sp>
    </p:spTree>
    <p:extLst>
      <p:ext uri="{BB962C8B-B14F-4D97-AF65-F5344CB8AC3E}">
        <p14:creationId xmlns:p14="http://schemas.microsoft.com/office/powerpoint/2010/main" val="30401639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Cybercrime and </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can be attractive to individuals for various reasons, often stemming from a combination of motivations, opportunities, and perceived benefits. Understanding these factors helps to grasp why some individuals are drawn to engaging in illicit activities in the digital realm. factors that contribute to the attractiveness of cybercrime and deviance:</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Anonymity and Pseudonymity: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anonymity provided by the internet and digital platforms allows individuals to conceal their identities while engaging in cyber activities. This level of secrecy can be appealing to those seeking to avoid detection or consequences for their actions.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Low Entry Barriers: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Compared to traditional forms of crime, engaging in cyber activities often requires minimal resources and expertise. The accessibility of hacking tools, online forums, and tutorials makes it easier for individuals with limited technical skills to participate in </a:t>
            </a:r>
            <a:r>
              <a:rPr lang="en-GB" b="0" i="0" u="none" strike="noStrike" dirty="0" err="1">
                <a:effectLst/>
                <a:latin typeface="Calibri" panose="020F0502020204030204" pitchFamily="34" charset="0"/>
                <a:cs typeface="Calibri" panose="020F0502020204030204" pitchFamily="34" charset="0"/>
              </a:rPr>
              <a:t>cyberdeviant</a:t>
            </a:r>
            <a:r>
              <a:rPr lang="en-GB" b="0" i="0" u="none" strike="noStrike" dirty="0">
                <a:effectLst/>
                <a:latin typeface="Calibri" panose="020F0502020204030204" pitchFamily="34" charset="0"/>
                <a:cs typeface="Calibri" panose="020F0502020204030204" pitchFamily="34" charset="0"/>
              </a:rPr>
              <a:t> or criminal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Reach:</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internet enables individuals to connect with a global audience. This global reach is appealing for those seeking to commit cybercrimes, such as financial fraud or online scams, as it allows them to target victims worldwide.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Financial Motivation: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Financial gain is a significant motivation for many individuals engaging in cybercrime. The potential for lucrative returns, whether through stealing personal information, conducting ransomware attacks, or participating in other forms of online fraud, can be a strong incentive.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Challenges to Attribution: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difficulty of attributing cybercrimes to specific individuals contributes to their attractiveness. Advanced techniques, such as using virtual private networks (VPNs) and anonymizing technologies, make it challenging for law enforcement to identify and apprehend cybercriminals.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Rapid Evolution of Technology: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continuous evolution of technology provides new opportunities for cybercriminals to exploit vulnerabilities in software, networks, and systems. The dynamic nature of the digital landscape allows for the discovery of novel attack vectors and methods.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Thrill and Challenge: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Some individuals are attracted to cyber activities for the thrill and challenge they present. Hacking into secure systems or successfully executing a cybercrime may provide a sense of accomplishment and excitement.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Hacktivism and Ideological Motivations: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Some individuals engage in cyber activities as a form of hacktivism, driven by ideological or political motivations. These actors may see their actions as a means of promoting a cause, expressing dissent, or challenging perceived injustices.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Peer Recognition: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Online communities that support </a:t>
            </a:r>
            <a:r>
              <a:rPr lang="en-GB" b="0" i="0" u="none" strike="noStrike" dirty="0" err="1">
                <a:effectLst/>
                <a:latin typeface="Calibri" panose="020F0502020204030204" pitchFamily="34" charset="0"/>
                <a:cs typeface="Calibri" panose="020F0502020204030204" pitchFamily="34" charset="0"/>
              </a:rPr>
              <a:t>cyberdeviant</a:t>
            </a:r>
            <a:r>
              <a:rPr lang="en-GB" b="0" i="0" u="none" strike="noStrike" dirty="0">
                <a:effectLst/>
                <a:latin typeface="Calibri" panose="020F0502020204030204" pitchFamily="34" charset="0"/>
                <a:cs typeface="Calibri" panose="020F0502020204030204" pitchFamily="34" charset="0"/>
              </a:rPr>
              <a:t> or criminal activities can provide a sense of belonging and recognition. Peer validation within these communities may reinforce and normalize such </a:t>
            </a:r>
            <a:r>
              <a:rPr lang="en-GB" b="0" i="0" u="none" strike="noStrike" dirty="0" err="1">
                <a:effectLst/>
                <a:latin typeface="Calibri" panose="020F0502020204030204" pitchFamily="34" charset="0"/>
                <a:cs typeface="Calibri" panose="020F0502020204030204" pitchFamily="34" charset="0"/>
              </a:rPr>
              <a:t>behaviors</a:t>
            </a:r>
            <a:r>
              <a:rPr lang="en-GB" b="0" i="0" u="none" strike="noStrike" dirty="0">
                <a:effectLst/>
                <a:latin typeface="Calibri" panose="020F0502020204030204" pitchFamily="34" charset="0"/>
                <a:cs typeface="Calibri" panose="020F0502020204030204" pitchFamily="34" charset="0"/>
              </a:rPr>
              <a: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Inadequate Legal Deterrence: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 some cases, individuals may perceive inadequate legal deterrence for cybercrimes. The complexity of international jurisdiction and challenges in prosecuting cybercriminals may contribute to a perception that consequences are less severe.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essential to recognize that while these factors may make cybercrime and </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attractive to some, the vast majority of individuals use digital technologies responsibly. Law enforcement, cybersecurity measures, and public awareness efforts play crucial roles in deterring and addressing cybercriminal activities.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28</a:t>
            </a:fld>
            <a:endParaRPr lang="en-US"/>
          </a:p>
        </p:txBody>
      </p:sp>
    </p:spTree>
    <p:extLst>
      <p:ext uri="{BB962C8B-B14F-4D97-AF65-F5344CB8AC3E}">
        <p14:creationId xmlns:p14="http://schemas.microsoft.com/office/powerpoint/2010/main" val="27217861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Technology can be a valuable source of evidence in various legal contexts, including criminal investigations, civil litigation, and regulatory matters. The use of technology as evidence, often referred to as digital or electronic evidence, involves collecting, preserving, and presenting information stored or transmitted through electronic devices and systems. </a:t>
            </a:r>
          </a:p>
          <a:p>
            <a:pPr algn="l"/>
            <a:endParaRPr lang="en-GB" b="0" i="0" u="none" strike="noStrike" dirty="0">
              <a:effectLst/>
              <a:latin typeface="Calibri" panose="020F0502020204030204" pitchFamily="34" charset="0"/>
              <a:cs typeface="Calibri" panose="020F0502020204030204" pitchFamily="34" charset="0"/>
            </a:endParaRPr>
          </a:p>
          <a:p>
            <a:pPr algn="l"/>
            <a:r>
              <a:rPr lang="en-GB" b="1" i="0" u="none" strike="noStrike" dirty="0">
                <a:effectLst/>
                <a:latin typeface="Calibri" panose="020F0502020204030204" pitchFamily="34" charset="0"/>
                <a:cs typeface="Calibri" panose="020F0502020204030204" pitchFamily="34" charset="0"/>
              </a:rPr>
              <a:t>Digital Forensics: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Digital forensics involves the collection, analysis, and preservation of electronic evidence to investigate and prevent cybercrime or other digital-related incidents.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Digital forensics can extract information from computers, smartphones, storage devices, and networks. This evidence may include files, communications, system logs, and artifacts that can be presented in court.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Emails and Communication Records: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Email correspondence, chat logs, and communication records can be critical evidence in legal cases. These records may provide insights into discussions, agreements, or transactions relevant to the case.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Social Media and Online Content: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Social media posts, comments, and other online content can be used as evidence in cases related to defamation, harassment, cyberbullying, or other offenses. Screenshots and archived web pages can help preserve this evidence.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Surveillance Footage and Images: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Video footage from surveillance cameras, mobile devices, or other recording devices can serve as evidence in cases of theft, vandalism, assault, or other crimes. Digital images may also be used to document events or conditions.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Electronic Transactions and Financial Records: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Electronic records of financial transactions, bank statements, and digital payment receipts can be important in cases involving financial fraud, embezzlement, or other economic offenses.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Location and GPS Data:</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Location data from mobile devices, GPS tracking systems, or other technologies can establish a person's presence at a specific location and may be relevant in cases of alibi or tracking movements in criminal investigations.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Computer and Network Logs: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Logs generated by computers, servers, and network devices can provide a chronological record of activities. These logs can be crucial in identifying security incidents, unauthorized access, or suspicious </a:t>
            </a:r>
            <a:r>
              <a:rPr lang="en-GB" b="0" i="0" u="none" strike="noStrike" dirty="0" err="1">
                <a:effectLst/>
                <a:latin typeface="Calibri" panose="020F0502020204030204" pitchFamily="34" charset="0"/>
                <a:cs typeface="Calibri" panose="020F0502020204030204" pitchFamily="34" charset="0"/>
              </a:rPr>
              <a:t>behavior</a:t>
            </a:r>
            <a:r>
              <a:rPr lang="en-GB" b="0" i="0" u="none" strike="noStrike" dirty="0">
                <a:effectLst/>
                <a:latin typeface="Calibri" panose="020F0502020204030204" pitchFamily="34" charset="0"/>
                <a:cs typeface="Calibri" panose="020F0502020204030204" pitchFamily="34" charset="0"/>
              </a:rPr>
              <a: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Metadata and File Attributes: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Metadata, which includes information about the creation, modification, and properties of files, can be used to authenticate documents, images, or other digital files. File attributes such as timestamps can establish a timeline of events.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Signatures and Encryption: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Digital signatures and encryption technologies can be used to verify the authenticity of digital documents or communications. They may be relevant in cases where data integrity and security are essential.</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Expert Testimony: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Experts in digital forensics, cybersecurity, or other relevant fields may provide testimony to explain the technology-related evidence to the court. Their expertise can help establish the reliability and credibility of the evidence.</a:t>
            </a:r>
          </a:p>
          <a:p>
            <a:pPr algn="l"/>
            <a:r>
              <a:rPr lang="en-GB" b="0" i="0" u="none" strike="noStrike" dirty="0">
                <a:effectLst/>
                <a:latin typeface="Calibri" panose="020F0502020204030204" pitchFamily="34" charset="0"/>
                <a:cs typeface="Calibri" panose="020F0502020204030204" pitchFamily="34" charset="0"/>
              </a:rPr>
              <a:t>To ensure the admissibility of technology-based evidence in court, it's crucial to follow proper legal procedures for collecting, preserving, and presenting such evidence. Adherence to chain of custody protocols and working with qualified digital forensics experts can enhance the reliability and acceptance of digital evidence in legal proceedings.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29</a:t>
            </a:fld>
            <a:endParaRPr lang="en-US"/>
          </a:p>
        </p:txBody>
      </p:sp>
    </p:spTree>
    <p:extLst>
      <p:ext uri="{BB962C8B-B14F-4D97-AF65-F5344CB8AC3E}">
        <p14:creationId xmlns:p14="http://schemas.microsoft.com/office/powerpoint/2010/main" val="20106789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30</a:t>
            </a:fld>
            <a:endParaRPr lang="en-US"/>
          </a:p>
        </p:txBody>
      </p:sp>
    </p:spTree>
    <p:extLst>
      <p:ext uri="{BB962C8B-B14F-4D97-AF65-F5344CB8AC3E}">
        <p14:creationId xmlns:p14="http://schemas.microsoft.com/office/powerpoint/2010/main" val="40101222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31</a:t>
            </a:fld>
            <a:endParaRPr lang="en-US"/>
          </a:p>
        </p:txBody>
      </p:sp>
    </p:spTree>
    <p:extLst>
      <p:ext uri="{BB962C8B-B14F-4D97-AF65-F5344CB8AC3E}">
        <p14:creationId xmlns:p14="http://schemas.microsoft.com/office/powerpoint/2010/main" val="26643185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32</a:t>
            </a:fld>
            <a:endParaRPr lang="en-US"/>
          </a:p>
        </p:txBody>
      </p:sp>
    </p:spTree>
    <p:extLst>
      <p:ext uri="{BB962C8B-B14F-4D97-AF65-F5344CB8AC3E}">
        <p14:creationId xmlns:p14="http://schemas.microsoft.com/office/powerpoint/2010/main" val="3329231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33</a:t>
            </a:fld>
            <a:endParaRPr lang="en-US"/>
          </a:p>
        </p:txBody>
      </p:sp>
    </p:spTree>
    <p:extLst>
      <p:ext uri="{BB962C8B-B14F-4D97-AF65-F5344CB8AC3E}">
        <p14:creationId xmlns:p14="http://schemas.microsoft.com/office/powerpoint/2010/main" val="39465089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34</a:t>
            </a:fld>
            <a:endParaRPr lang="en-US"/>
          </a:p>
        </p:txBody>
      </p:sp>
    </p:spTree>
    <p:extLst>
      <p:ext uri="{BB962C8B-B14F-4D97-AF65-F5344CB8AC3E}">
        <p14:creationId xmlns:p14="http://schemas.microsoft.com/office/powerpoint/2010/main" val="4261178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B7DB-51AE-E12F-D1BF-C2549E3466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B94FCE-7FD7-A2F6-4114-E1D90B6A03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D56397-C6D2-8AFA-EF5F-9712EB0EB1E3}"/>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5" name="Footer Placeholder 4">
            <a:extLst>
              <a:ext uri="{FF2B5EF4-FFF2-40B4-BE49-F238E27FC236}">
                <a16:creationId xmlns:a16="http://schemas.microsoft.com/office/drawing/2014/main" id="{A5C397EF-0901-060F-AC6A-59CEBF38B7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645844-5666-DD01-769D-7CBB4138E4A6}"/>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243071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03B7-3727-7008-5782-8FBF233A40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7C27BB-F947-B7EB-5D40-E9206156C7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782EF1-0E93-5BEB-A24D-4AEA5F9DEA48}"/>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5" name="Footer Placeholder 4">
            <a:extLst>
              <a:ext uri="{FF2B5EF4-FFF2-40B4-BE49-F238E27FC236}">
                <a16:creationId xmlns:a16="http://schemas.microsoft.com/office/drawing/2014/main" id="{882D613F-7554-F12A-9C1D-1D4ED4108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FEDF0-D469-11D6-30F7-D270155ED85C}"/>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229895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68BE-F16E-0CDA-8A7C-F85FA53880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369E79-F387-AC67-8E40-621EACBDE4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B325C1-6D9D-E10C-575F-C5FEC9D67838}"/>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5" name="Footer Placeholder 4">
            <a:extLst>
              <a:ext uri="{FF2B5EF4-FFF2-40B4-BE49-F238E27FC236}">
                <a16:creationId xmlns:a16="http://schemas.microsoft.com/office/drawing/2014/main" id="{74E01D99-F401-694D-C9C7-C51FCFC0A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5350F1-32B6-1C7D-2C55-0869F8204A79}"/>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447511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0188-0ACA-9B35-01BE-F3782AB094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119D5E-2582-1B26-91AD-71632A28D0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C9D24D-D4E4-0ECA-32F8-7D79702734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9A346F-9932-AFC9-5F9D-FB57BEDF6DB2}"/>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6" name="Footer Placeholder 5">
            <a:extLst>
              <a:ext uri="{FF2B5EF4-FFF2-40B4-BE49-F238E27FC236}">
                <a16:creationId xmlns:a16="http://schemas.microsoft.com/office/drawing/2014/main" id="{A8675AAC-A0C5-B529-545A-2A0B3317E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362430-555C-9CC5-975F-03A08B06892A}"/>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880371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D1A0-76DD-B5FA-24E4-4C0387C771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797774-6065-1068-C31E-1330CD93DC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10EDE2-ADC0-4D56-2668-7702775839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023A4C-9C43-F44A-8583-6FC4502C39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283944-19AC-AB03-C81D-6B32061B70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5A22B9-6D0D-71DB-A0C6-FF829697E20C}"/>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8" name="Footer Placeholder 7">
            <a:extLst>
              <a:ext uri="{FF2B5EF4-FFF2-40B4-BE49-F238E27FC236}">
                <a16:creationId xmlns:a16="http://schemas.microsoft.com/office/drawing/2014/main" id="{269A1256-8F10-E8CE-51E5-2488EB7FFD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8700F8-F7AC-FCEF-5FE3-B011D7571952}"/>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358992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24033-BB32-78F8-ED6F-5A3FFF2EF1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A3D651-9081-146C-8EC0-59FBBAC920DF}"/>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4" name="Footer Placeholder 3">
            <a:extLst>
              <a:ext uri="{FF2B5EF4-FFF2-40B4-BE49-F238E27FC236}">
                <a16:creationId xmlns:a16="http://schemas.microsoft.com/office/drawing/2014/main" id="{54CC2ED3-1DE1-35D3-A6FE-4B5E22C52B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46A70E-285C-4D8A-D7D5-2B89011850B4}"/>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858087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4FBBA8-8A61-46E6-8FCC-BF42DAAFD486}"/>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3" name="Footer Placeholder 2">
            <a:extLst>
              <a:ext uri="{FF2B5EF4-FFF2-40B4-BE49-F238E27FC236}">
                <a16:creationId xmlns:a16="http://schemas.microsoft.com/office/drawing/2014/main" id="{F54BFEC4-3A12-8BDE-274B-2FB15A005F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5DA901-AFB8-51E7-8B46-FB84E60A39DF}"/>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2005385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9CBD-F510-4E64-56D1-46EAE17466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880F5B-71EC-6D45-FA67-1D49862B9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F4661E-D37C-CF24-6F28-0CBC831101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F6DD26-E2B8-8D58-7284-443BBFA61B09}"/>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6" name="Footer Placeholder 5">
            <a:extLst>
              <a:ext uri="{FF2B5EF4-FFF2-40B4-BE49-F238E27FC236}">
                <a16:creationId xmlns:a16="http://schemas.microsoft.com/office/drawing/2014/main" id="{38BEE9AC-0347-4C2A-7206-1A82822170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12716-6350-3BD3-E892-1A6581018119}"/>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376387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85000-C96A-2084-ABB0-3F8DAC7B0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0C92EE-3375-3CD8-CD26-38913D95F5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A6EAB4-57E1-B2B4-C586-B42F9A868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57FBBF-221C-EA35-5EFE-B010488515A3}"/>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6" name="Footer Placeholder 5">
            <a:extLst>
              <a:ext uri="{FF2B5EF4-FFF2-40B4-BE49-F238E27FC236}">
                <a16:creationId xmlns:a16="http://schemas.microsoft.com/office/drawing/2014/main" id="{364675AA-0275-ED27-E5F0-3D86F4C8D8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C453A-88F4-AD8F-B754-8A7E311CF957}"/>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112965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FA844-FD0F-EC85-C20A-3D0F96FC55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1F6FF7-4275-26FB-61E5-15C25772F8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F276F6-4404-CB0A-E28C-146F199BE40E}"/>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5" name="Footer Placeholder 4">
            <a:extLst>
              <a:ext uri="{FF2B5EF4-FFF2-40B4-BE49-F238E27FC236}">
                <a16:creationId xmlns:a16="http://schemas.microsoft.com/office/drawing/2014/main" id="{FA2B2E0D-076B-4C0D-BB43-6EF042B68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D2648B-1355-CC13-0503-3D2AE74D10B6}"/>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2276306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B622FC-ECFD-F4AB-B9F6-46284EBCDB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CCAE4D-5BB3-8429-24EF-176A15C79F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4B530A-2CA8-167A-AA49-A061453C5C12}"/>
              </a:ext>
            </a:extLst>
          </p:cNvPr>
          <p:cNvSpPr>
            <a:spLocks noGrp="1"/>
          </p:cNvSpPr>
          <p:nvPr>
            <p:ph type="dt" sz="half" idx="10"/>
          </p:nvPr>
        </p:nvSpPr>
        <p:spPr/>
        <p:txBody>
          <a:bodyPr/>
          <a:lstStyle/>
          <a:p>
            <a:fld id="{2A704382-FF06-44D7-B573-D62CA3C81009}" type="datetimeFigureOut">
              <a:rPr lang="en-GB" smtClean="0"/>
              <a:t>26/11/2023</a:t>
            </a:fld>
            <a:endParaRPr lang="en-GB"/>
          </a:p>
        </p:txBody>
      </p:sp>
      <p:sp>
        <p:nvSpPr>
          <p:cNvPr id="5" name="Footer Placeholder 4">
            <a:extLst>
              <a:ext uri="{FF2B5EF4-FFF2-40B4-BE49-F238E27FC236}">
                <a16:creationId xmlns:a16="http://schemas.microsoft.com/office/drawing/2014/main" id="{BA59D1BB-41A8-698C-9A0C-208816CE3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FBFE90-5CF5-4C3D-6B95-B1D1F0B70915}"/>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059328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C48B0-6ED7-B338-F37E-BA43A52BBF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66BDA5-627C-7E14-B127-2D4074BF9D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DA3883-EFA8-1003-DD80-978272C5CA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704382-FF06-44D7-B573-D62CA3C81009}" type="datetimeFigureOut">
              <a:rPr lang="en-GB" smtClean="0"/>
              <a:t>26/11/2023</a:t>
            </a:fld>
            <a:endParaRPr lang="en-GB"/>
          </a:p>
        </p:txBody>
      </p:sp>
      <p:sp>
        <p:nvSpPr>
          <p:cNvPr id="5" name="Footer Placeholder 4">
            <a:extLst>
              <a:ext uri="{FF2B5EF4-FFF2-40B4-BE49-F238E27FC236}">
                <a16:creationId xmlns:a16="http://schemas.microsoft.com/office/drawing/2014/main" id="{25507788-5474-C1EF-A9CB-47D864EA78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7898FD-AA05-65DD-A9FF-5CF2E1889F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9CC899-4C6D-4A3B-BED3-D213EF70F368}" type="slidenum">
              <a:rPr lang="en-GB" smtClean="0"/>
              <a:t>‹#›</a:t>
            </a:fld>
            <a:endParaRPr lang="en-GB"/>
          </a:p>
        </p:txBody>
      </p:sp>
    </p:spTree>
    <p:extLst>
      <p:ext uri="{BB962C8B-B14F-4D97-AF65-F5344CB8AC3E}">
        <p14:creationId xmlns:p14="http://schemas.microsoft.com/office/powerpoint/2010/main" val="3502942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81564-9A43-7B99-1A3B-BEDB8B70F1D4}"/>
              </a:ext>
            </a:extLst>
          </p:cNvPr>
          <p:cNvSpPr>
            <a:spLocks noGrp="1"/>
          </p:cNvSpPr>
          <p:nvPr>
            <p:ph type="ctrTitle"/>
          </p:nvPr>
        </p:nvSpPr>
        <p:spPr>
          <a:xfrm>
            <a:off x="890338" y="640080"/>
            <a:ext cx="4650926" cy="3566160"/>
          </a:xfrm>
        </p:spPr>
        <p:txBody>
          <a:bodyPr anchor="ctr">
            <a:normAutofit/>
          </a:bodyPr>
          <a:lstStyle/>
          <a:p>
            <a:pPr algn="l"/>
            <a:r>
              <a:rPr lang="en-GB" sz="5400" dirty="0"/>
              <a:t>Technology as </a:t>
            </a:r>
            <a:br>
              <a:rPr lang="en-GB" sz="5400" dirty="0"/>
            </a:br>
            <a:r>
              <a:rPr lang="en-GB" sz="5400" dirty="0"/>
              <a:t>a Landscape for Criminality</a:t>
            </a:r>
          </a:p>
        </p:txBody>
      </p:sp>
      <p:sp>
        <p:nvSpPr>
          <p:cNvPr id="3" name="Subtitle 2">
            <a:extLst>
              <a:ext uri="{FF2B5EF4-FFF2-40B4-BE49-F238E27FC236}">
                <a16:creationId xmlns:a16="http://schemas.microsoft.com/office/drawing/2014/main" id="{DC53E990-2A4C-C40A-1A32-5B96E10BF40C}"/>
              </a:ext>
            </a:extLst>
          </p:cNvPr>
          <p:cNvSpPr>
            <a:spLocks noGrp="1"/>
          </p:cNvSpPr>
          <p:nvPr>
            <p:ph type="subTitle" idx="1"/>
          </p:nvPr>
        </p:nvSpPr>
        <p:spPr>
          <a:xfrm>
            <a:off x="890339" y="4636008"/>
            <a:ext cx="3734014" cy="1572768"/>
          </a:xfrm>
        </p:spPr>
        <p:txBody>
          <a:bodyPr>
            <a:normAutofit/>
          </a:bodyPr>
          <a:lstStyle/>
          <a:p>
            <a:endParaRPr lang="en-GB" sz="2200" dirty="0"/>
          </a:p>
          <a:p>
            <a:r>
              <a:rPr lang="en-GB" sz="3200" dirty="0"/>
              <a:t>Sarah Jones</a:t>
            </a:r>
          </a:p>
        </p:txBody>
      </p:sp>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3 Benefits of Digital Technology in Business">
            <a:extLst>
              <a:ext uri="{FF2B5EF4-FFF2-40B4-BE49-F238E27FC236}">
                <a16:creationId xmlns:a16="http://schemas.microsoft.com/office/drawing/2014/main" id="{6574DB66-0704-2072-B782-67EFB7C81E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479" r="20595"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937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BC7262-79BD-378A-7D1F-AA88225B0675}"/>
              </a:ext>
            </a:extLst>
          </p:cNvPr>
          <p:cNvSpPr>
            <a:spLocks noGrp="1"/>
          </p:cNvSpPr>
          <p:nvPr>
            <p:ph type="title"/>
          </p:nvPr>
        </p:nvSpPr>
        <p:spPr>
          <a:xfrm>
            <a:off x="670705" y="300338"/>
            <a:ext cx="10905066" cy="1135737"/>
          </a:xfrm>
        </p:spPr>
        <p:txBody>
          <a:bodyPr>
            <a:normAutofit/>
          </a:bodyPr>
          <a:lstStyle/>
          <a:p>
            <a:pPr algn="ctr"/>
            <a:r>
              <a:rPr lang="en-GB" sz="4000" b="1" u="sng" dirty="0"/>
              <a:t>Assignment 2</a:t>
            </a:r>
          </a:p>
        </p:txBody>
      </p:sp>
      <p:sp>
        <p:nvSpPr>
          <p:cNvPr id="3" name="Content Placeholder 2">
            <a:extLst>
              <a:ext uri="{FF2B5EF4-FFF2-40B4-BE49-F238E27FC236}">
                <a16:creationId xmlns:a16="http://schemas.microsoft.com/office/drawing/2014/main" id="{E78B49C5-417C-1867-C992-CC690488E057}"/>
              </a:ext>
            </a:extLst>
          </p:cNvPr>
          <p:cNvSpPr>
            <a:spLocks noGrp="1"/>
          </p:cNvSpPr>
          <p:nvPr>
            <p:ph idx="1"/>
          </p:nvPr>
        </p:nvSpPr>
        <p:spPr>
          <a:xfrm>
            <a:off x="670705" y="1577515"/>
            <a:ext cx="10905066" cy="4393982"/>
          </a:xfrm>
        </p:spPr>
        <p:txBody>
          <a:bodyPr>
            <a:normAutofit fontScale="92500" lnSpcReduction="20000"/>
          </a:bodyPr>
          <a:lstStyle/>
          <a:p>
            <a:pPr marL="0" indent="0">
              <a:spcAft>
                <a:spcPts val="800"/>
              </a:spcAft>
              <a:buNone/>
            </a:pPr>
            <a:endParaRPr lang="en-GB" sz="2000" dirty="0">
              <a:effectLst/>
              <a:ea typeface="Calibri" panose="020F0502020204030204" pitchFamily="34" charset="0"/>
              <a:cs typeface="Calibri" panose="020F0502020204030204" pitchFamily="34" charset="0"/>
            </a:endParaRPr>
          </a:p>
          <a:p>
            <a:pPr>
              <a:spcAft>
                <a:spcPts val="800"/>
              </a:spcAft>
            </a:pPr>
            <a:endParaRPr lang="en-GB" sz="2000" dirty="0">
              <a:ea typeface="Calibri" panose="020F0502020204030204" pitchFamily="34" charset="0"/>
              <a:cs typeface="Calibri" panose="020F0502020204030204" pitchFamily="34" charset="0"/>
            </a:endParaRPr>
          </a:p>
          <a:p>
            <a:pPr lvl="1">
              <a:spcAft>
                <a:spcPts val="800"/>
              </a:spcAft>
            </a:pPr>
            <a:r>
              <a:rPr lang="en-GB" sz="2800" dirty="0">
                <a:effectLst/>
                <a:latin typeface="Calibri" panose="020F0502020204030204" pitchFamily="34" charset="0"/>
                <a:ea typeface="Calibri" panose="020F0502020204030204" pitchFamily="34" charset="0"/>
                <a:cs typeface="Calibri" panose="020F0502020204030204" pitchFamily="34" charset="0"/>
              </a:rPr>
              <a:t>Produce an 8-10 minute individual recorded presentation</a:t>
            </a:r>
            <a:r>
              <a:rPr lang="en-GB" sz="2800" dirty="0">
                <a:latin typeface="Calibri" panose="020F0502020204030204" pitchFamily="34" charset="0"/>
                <a:ea typeface="Calibri" panose="020F0502020204030204" pitchFamily="34" charset="0"/>
                <a:cs typeface="Calibri" panose="020F0502020204030204" pitchFamily="34" charset="0"/>
              </a:rPr>
              <a:t> plus</a:t>
            </a:r>
            <a:endParaRPr lang="en-GB" sz="2800" dirty="0">
              <a:effectLst/>
              <a:latin typeface="Calibri" panose="020F0502020204030204" pitchFamily="34" charset="0"/>
              <a:ea typeface="Calibri" panose="020F0502020204030204" pitchFamily="34" charset="0"/>
              <a:cs typeface="Calibri" panose="020F0502020204030204" pitchFamily="34" charset="0"/>
            </a:endParaRPr>
          </a:p>
          <a:p>
            <a:pPr lvl="1">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A </a:t>
            </a:r>
            <a:r>
              <a:rPr lang="en-GB" sz="2800" dirty="0">
                <a:effectLst/>
                <a:latin typeface="Calibri" panose="020F0502020204030204" pitchFamily="34" charset="0"/>
                <a:ea typeface="Calibri" panose="020F0502020204030204" pitchFamily="34" charset="0"/>
                <a:cs typeface="Calibri" panose="020F0502020204030204" pitchFamily="34" charset="0"/>
              </a:rPr>
              <a:t>1500 word supporting paper </a:t>
            </a:r>
            <a:endParaRPr lang="en-GB" sz="2800" dirty="0">
              <a:latin typeface="Calibri" panose="020F0502020204030204" pitchFamily="34" charset="0"/>
              <a:ea typeface="Calibri" panose="020F0502020204030204" pitchFamily="34" charset="0"/>
              <a:cs typeface="Calibri" panose="020F0502020204030204" pitchFamily="34" charset="0"/>
            </a:endParaRPr>
          </a:p>
          <a:p>
            <a:pPr marL="457200" lvl="1" indent="0">
              <a:spcAft>
                <a:spcPts val="800"/>
              </a:spcAft>
              <a:buNone/>
            </a:pPr>
            <a:endParaRPr lang="en-GB" sz="2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457200" lvl="1" indent="0">
              <a:spcAft>
                <a:spcPts val="800"/>
              </a:spcAft>
              <a:buNone/>
            </a:pPr>
            <a:endParaRPr lang="en-GB" sz="28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457200" lvl="1" indent="0" algn="ctr">
              <a:lnSpc>
                <a:spcPct val="110000"/>
              </a:lnSpc>
              <a:spcAft>
                <a:spcPts val="800"/>
              </a:spcAft>
              <a:buNone/>
            </a:pP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Analysing the challenges law enforcement agencies face in responding to cybercrime in a contemporary society. </a:t>
            </a:r>
            <a:endParaRPr lang="en-GB" sz="4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6600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BC7262-79BD-378A-7D1F-AA88225B0675}"/>
              </a:ext>
            </a:extLst>
          </p:cNvPr>
          <p:cNvSpPr>
            <a:spLocks noGrp="1"/>
          </p:cNvSpPr>
          <p:nvPr>
            <p:ph type="title"/>
          </p:nvPr>
        </p:nvSpPr>
        <p:spPr>
          <a:xfrm>
            <a:off x="670705" y="300338"/>
            <a:ext cx="10905066" cy="1135737"/>
          </a:xfrm>
        </p:spPr>
        <p:txBody>
          <a:bodyPr>
            <a:normAutofit/>
          </a:bodyPr>
          <a:lstStyle/>
          <a:p>
            <a:pPr algn="ctr"/>
            <a:r>
              <a:rPr lang="en-GB" sz="4000" b="1" u="sng" dirty="0"/>
              <a:t>Assignment 2</a:t>
            </a:r>
          </a:p>
        </p:txBody>
      </p:sp>
      <p:sp>
        <p:nvSpPr>
          <p:cNvPr id="3" name="Content Placeholder 2">
            <a:extLst>
              <a:ext uri="{FF2B5EF4-FFF2-40B4-BE49-F238E27FC236}">
                <a16:creationId xmlns:a16="http://schemas.microsoft.com/office/drawing/2014/main" id="{E78B49C5-417C-1867-C992-CC690488E057}"/>
              </a:ext>
            </a:extLst>
          </p:cNvPr>
          <p:cNvSpPr>
            <a:spLocks noGrp="1"/>
          </p:cNvSpPr>
          <p:nvPr>
            <p:ph idx="1"/>
          </p:nvPr>
        </p:nvSpPr>
        <p:spPr>
          <a:xfrm>
            <a:off x="670705" y="1320542"/>
            <a:ext cx="10905066" cy="4393982"/>
          </a:xfrm>
        </p:spPr>
        <p:txBody>
          <a:bodyPr>
            <a:normAutofit/>
          </a:bodyPr>
          <a:lstStyle/>
          <a:p>
            <a:pPr marL="0" indent="0">
              <a:spcAft>
                <a:spcPts val="800"/>
              </a:spcAft>
              <a:buNone/>
            </a:pPr>
            <a:endParaRPr lang="en-GB" sz="2400" dirty="0">
              <a:effectLst/>
              <a:ea typeface="Calibri" panose="020F0502020204030204" pitchFamily="34" charset="0"/>
              <a:cs typeface="Calibri" panose="020F0502020204030204" pitchFamily="34" charset="0"/>
            </a:endParaRPr>
          </a:p>
          <a:p>
            <a:pPr marL="342900" lvl="0" indent="-342900" algn="just">
              <a:lnSpc>
                <a:spcPct val="150000"/>
              </a:lnSpc>
              <a:buFont typeface="Symbol" pitchFamily="2" charset="2"/>
              <a:buChar char=""/>
            </a:pPr>
            <a:r>
              <a:rPr lang="en-GB" sz="2400" dirty="0">
                <a:solidFill>
                  <a:srgbClr val="000000"/>
                </a:solidFill>
                <a:effectLst/>
                <a:ea typeface="Calibri" panose="020F0502020204030204" pitchFamily="34" charset="0"/>
                <a:cs typeface="Calibri" panose="020F0502020204030204" pitchFamily="34" charset="0"/>
              </a:rPr>
              <a:t>Discuss the unique characteristics of cybercrime investigations, the difficulties in attribution, and the impact of jurisdictional boundaries. </a:t>
            </a:r>
            <a:endParaRPr lang="en-GB" sz="2400" dirty="0">
              <a:effectLst/>
              <a:ea typeface="Calibri" panose="020F0502020204030204" pitchFamily="34" charset="0"/>
              <a:cs typeface="Arial" panose="020B0604020202020204" pitchFamily="34" charset="0"/>
            </a:endParaRPr>
          </a:p>
          <a:p>
            <a:pPr marL="342900" lvl="0" indent="-342900" algn="just">
              <a:lnSpc>
                <a:spcPct val="150000"/>
              </a:lnSpc>
              <a:buFont typeface="Symbol" pitchFamily="2" charset="2"/>
              <a:buChar char=""/>
            </a:pPr>
            <a:r>
              <a:rPr lang="en-GB" sz="2400" dirty="0">
                <a:solidFill>
                  <a:srgbClr val="000000"/>
                </a:solidFill>
                <a:effectLst/>
                <a:ea typeface="Calibri" panose="020F0502020204030204" pitchFamily="34" charset="0"/>
                <a:cs typeface="Calibri" panose="020F0502020204030204" pitchFamily="34" charset="0"/>
              </a:rPr>
              <a:t>Analyse the strategies and tools employed by law enforcement to combat cybercrime, including public-private partnerships and international cooperation. </a:t>
            </a:r>
            <a:endParaRPr lang="en-GB" sz="2400" dirty="0">
              <a:effectLst/>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itchFamily="2" charset="2"/>
              <a:buChar char=""/>
            </a:pPr>
            <a:r>
              <a:rPr lang="en-GB" sz="2400" dirty="0">
                <a:solidFill>
                  <a:srgbClr val="000000"/>
                </a:solidFill>
                <a:effectLst/>
                <a:ea typeface="Calibri" panose="020F0502020204030204" pitchFamily="34" charset="0"/>
                <a:cs typeface="Calibri" panose="020F0502020204030204" pitchFamily="34" charset="0"/>
              </a:rPr>
              <a:t>Evaluate the effectiveness of current police responses and propose innovative approaches to enhance cybercrime prevention and investigation.</a:t>
            </a:r>
            <a:endParaRPr lang="en-GB" sz="2400" dirty="0">
              <a:effectLst/>
              <a:ea typeface="Calibri" panose="020F0502020204030204" pitchFamily="34" charset="0"/>
              <a:cs typeface="Arial" panose="020B0604020202020204" pitchFamily="34" charset="0"/>
            </a:endParaRPr>
          </a:p>
          <a:p>
            <a:pPr>
              <a:spcAft>
                <a:spcPts val="800"/>
              </a:spcAft>
            </a:pPr>
            <a:endParaRPr lang="en-GB" sz="2000" dirty="0">
              <a:ea typeface="Calibri" panose="020F0502020204030204" pitchFamily="34" charset="0"/>
              <a:cs typeface="Calibri" panose="020F050202020403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0720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7A8C9E-94BA-F9B3-2EAC-8080E250A41C}"/>
              </a:ext>
            </a:extLst>
          </p:cNvPr>
          <p:cNvSpPr>
            <a:spLocks noGrp="1"/>
          </p:cNvSpPr>
          <p:nvPr>
            <p:ph type="title"/>
          </p:nvPr>
        </p:nvSpPr>
        <p:spPr>
          <a:xfrm>
            <a:off x="643467" y="321734"/>
            <a:ext cx="10905066" cy="1135737"/>
          </a:xfrm>
        </p:spPr>
        <p:txBody>
          <a:bodyPr>
            <a:normAutofit/>
          </a:bodyPr>
          <a:lstStyle/>
          <a:p>
            <a:pPr algn="ctr"/>
            <a:r>
              <a:rPr lang="en-GB" sz="4000" b="1" u="sng" dirty="0"/>
              <a:t>Assignment 2</a:t>
            </a:r>
          </a:p>
        </p:txBody>
      </p:sp>
      <p:sp>
        <p:nvSpPr>
          <p:cNvPr id="3" name="Content Placeholder 2">
            <a:extLst>
              <a:ext uri="{FF2B5EF4-FFF2-40B4-BE49-F238E27FC236}">
                <a16:creationId xmlns:a16="http://schemas.microsoft.com/office/drawing/2014/main" id="{3979A340-E484-3EA8-61A0-A49589D351A4}"/>
              </a:ext>
            </a:extLst>
          </p:cNvPr>
          <p:cNvSpPr>
            <a:spLocks noGrp="1"/>
          </p:cNvSpPr>
          <p:nvPr>
            <p:ph idx="1"/>
          </p:nvPr>
        </p:nvSpPr>
        <p:spPr>
          <a:xfrm>
            <a:off x="670705" y="1920871"/>
            <a:ext cx="10905066" cy="4393982"/>
          </a:xfrm>
        </p:spPr>
        <p:txBody>
          <a:bodyPr>
            <a:normAutofit/>
          </a:bodyPr>
          <a:lstStyle/>
          <a:p>
            <a:pPr marL="0" indent="0">
              <a:spcAft>
                <a:spcPts val="800"/>
              </a:spcAft>
              <a:buNone/>
            </a:pPr>
            <a:r>
              <a:rPr lang="en-GB" dirty="0">
                <a:effectLst/>
                <a:ea typeface="Calibri" panose="020F0502020204030204" pitchFamily="34" charset="0"/>
                <a:cs typeface="Calibri" panose="020F0502020204030204" pitchFamily="34" charset="0"/>
              </a:rPr>
              <a:t>This is a very large topic, so feel free to narrow your discussion to one area, for example: </a:t>
            </a:r>
          </a:p>
          <a:p>
            <a:pPr marL="0" indent="0">
              <a:spcAft>
                <a:spcPts val="800"/>
              </a:spcAft>
              <a:buNone/>
            </a:pPr>
            <a:endParaRPr lang="en-GB" dirty="0">
              <a:effectLst/>
              <a:ea typeface="Calibri" panose="020F0502020204030204" pitchFamily="34" charset="0"/>
              <a:cs typeface="Arial" panose="020B0604020202020204" pitchFamily="34" charset="0"/>
            </a:endParaRPr>
          </a:p>
          <a:p>
            <a:pPr lvl="1"/>
            <a:r>
              <a:rPr lang="en-GB" sz="2800" dirty="0">
                <a:effectLst/>
                <a:ea typeface="Calibri" panose="020F0502020204030204" pitchFamily="34" charset="0"/>
                <a:cs typeface="Calibri" panose="020F0502020204030204" pitchFamily="34" charset="0"/>
              </a:rPr>
              <a:t>Online spaces as a site for crime</a:t>
            </a:r>
            <a:endParaRPr lang="en-GB" sz="2800" dirty="0">
              <a:effectLst/>
              <a:ea typeface="Calibri" panose="020F0502020204030204" pitchFamily="34" charset="0"/>
              <a:cs typeface="Arial" panose="020B0604020202020204" pitchFamily="34" charset="0"/>
            </a:endParaRPr>
          </a:p>
          <a:p>
            <a:pPr lvl="1"/>
            <a:r>
              <a:rPr lang="en-GB" sz="2800" dirty="0">
                <a:effectLst/>
                <a:ea typeface="Calibri" panose="020F0502020204030204" pitchFamily="34" charset="0"/>
                <a:cs typeface="Calibri" panose="020F0502020204030204" pitchFamily="34" charset="0"/>
              </a:rPr>
              <a:t>Use of networked technology in the globalisation of crime</a:t>
            </a:r>
            <a:endParaRPr lang="en-GB" sz="2800" dirty="0">
              <a:effectLst/>
              <a:ea typeface="Calibri" panose="020F0502020204030204" pitchFamily="34" charset="0"/>
              <a:cs typeface="Arial" panose="020B0604020202020204" pitchFamily="34" charset="0"/>
            </a:endParaRPr>
          </a:p>
          <a:p>
            <a:pPr lvl="1"/>
            <a:r>
              <a:rPr lang="en-GB" sz="2800" dirty="0">
                <a:effectLst/>
                <a:ea typeface="Calibri" panose="020F0502020204030204" pitchFamily="34" charset="0"/>
                <a:cs typeface="Calibri" panose="020F0502020204030204" pitchFamily="34" charset="0"/>
              </a:rPr>
              <a:t>Organised crime and the internet</a:t>
            </a:r>
            <a:endParaRPr lang="en-GB" sz="2800" dirty="0">
              <a:effectLst/>
              <a:ea typeface="Calibri" panose="020F0502020204030204" pitchFamily="34" charset="0"/>
              <a:cs typeface="Arial" panose="020B0604020202020204" pitchFamily="34" charset="0"/>
            </a:endParaRPr>
          </a:p>
          <a:p>
            <a:pPr lvl="1">
              <a:spcAft>
                <a:spcPts val="800"/>
              </a:spcAft>
            </a:pPr>
            <a:r>
              <a:rPr lang="en-GB" sz="2800" dirty="0">
                <a:effectLst/>
                <a:ea typeface="Calibri" panose="020F0502020204030204" pitchFamily="34" charset="0"/>
                <a:cs typeface="Calibri" panose="020F0502020204030204" pitchFamily="34" charset="0"/>
              </a:rPr>
              <a:t>Focus/title of your choice</a:t>
            </a:r>
            <a:endParaRPr lang="en-GB" sz="2800" dirty="0">
              <a:effectLst/>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37693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72CE3-24E7-2783-1320-FC5BCBC14F9A}"/>
              </a:ext>
            </a:extLst>
          </p:cNvPr>
          <p:cNvSpPr>
            <a:spLocks noGrp="1"/>
          </p:cNvSpPr>
          <p:nvPr>
            <p:ph type="title"/>
          </p:nvPr>
        </p:nvSpPr>
        <p:spPr>
          <a:xfrm>
            <a:off x="670705" y="290680"/>
            <a:ext cx="10905066" cy="1135737"/>
          </a:xfrm>
        </p:spPr>
        <p:txBody>
          <a:bodyPr>
            <a:normAutofit/>
          </a:bodyPr>
          <a:lstStyle/>
          <a:p>
            <a:pPr algn="ctr"/>
            <a:r>
              <a:rPr lang="en-GB" sz="4000" b="1" u="sng" dirty="0"/>
              <a:t>Assignment 2</a:t>
            </a:r>
          </a:p>
        </p:txBody>
      </p:sp>
      <p:sp>
        <p:nvSpPr>
          <p:cNvPr id="3" name="Content Placeholder 2">
            <a:extLst>
              <a:ext uri="{FF2B5EF4-FFF2-40B4-BE49-F238E27FC236}">
                <a16:creationId xmlns:a16="http://schemas.microsoft.com/office/drawing/2014/main" id="{7056CBAE-54D9-72AE-59CC-4226787966BA}"/>
              </a:ext>
            </a:extLst>
          </p:cNvPr>
          <p:cNvSpPr>
            <a:spLocks noGrp="1"/>
          </p:cNvSpPr>
          <p:nvPr>
            <p:ph idx="1"/>
          </p:nvPr>
        </p:nvSpPr>
        <p:spPr>
          <a:xfrm>
            <a:off x="643467" y="1782981"/>
            <a:ext cx="10905066" cy="4393982"/>
          </a:xfrm>
        </p:spPr>
        <p:txBody>
          <a:bodyPr>
            <a:normAutofit/>
          </a:bodyPr>
          <a:lstStyle/>
          <a:p>
            <a:pPr marL="0" indent="0">
              <a:buNone/>
            </a:pPr>
            <a:r>
              <a:rPr lang="en-GB" sz="3200" dirty="0">
                <a:effectLst/>
                <a:ea typeface="Calibri" panose="020F0502020204030204" pitchFamily="34" charset="0"/>
                <a:cs typeface="Calibri" panose="020F0502020204030204" pitchFamily="34" charset="0"/>
              </a:rPr>
              <a:t>Recorded presentations to be submitted to the lecturer via email. Supporting paper to be uploaded to Turnitin </a:t>
            </a:r>
            <a:endParaRPr lang="en-GB" sz="3200" dirty="0">
              <a:effectLst/>
              <a:ea typeface="Calibri" panose="020F0502020204030204" pitchFamily="34" charset="0"/>
              <a:cs typeface="Arial" panose="020B0604020202020204" pitchFamily="34" charset="0"/>
            </a:endParaRPr>
          </a:p>
          <a:p>
            <a:pPr marL="0" indent="0">
              <a:buNone/>
            </a:pPr>
            <a:endParaRPr lang="en-GB" sz="3200" dirty="0"/>
          </a:p>
          <a:p>
            <a:pPr marL="0" indent="0">
              <a:buNone/>
            </a:pPr>
            <a:r>
              <a:rPr lang="en-GB" sz="3200" dirty="0"/>
              <a:t>Presentation Note: Remember referencing </a:t>
            </a:r>
            <a:r>
              <a:rPr lang="en-GB" sz="3200" u="sng" dirty="0"/>
              <a:t>AND </a:t>
            </a:r>
            <a:r>
              <a:rPr lang="en-GB" sz="3200" dirty="0"/>
              <a:t>analysis.</a:t>
            </a:r>
          </a:p>
          <a:p>
            <a:pPr marL="0" indent="0">
              <a:buNone/>
            </a:pPr>
            <a:endParaRPr lang="en-GB" sz="3200" dirty="0"/>
          </a:p>
          <a:p>
            <a:pPr marL="0" indent="0">
              <a:buNone/>
            </a:pPr>
            <a:r>
              <a:rPr lang="en-GB" sz="3200" dirty="0">
                <a:effectLst/>
                <a:ea typeface="Calibri" panose="020F0502020204030204" pitchFamily="34" charset="0"/>
              </a:rPr>
              <a:t>Submission Date: Friday 12</a:t>
            </a:r>
            <a:r>
              <a:rPr lang="en-GB" sz="3200" baseline="30000" dirty="0">
                <a:effectLst/>
                <a:ea typeface="Calibri" panose="020F0502020204030204" pitchFamily="34" charset="0"/>
              </a:rPr>
              <a:t>th</a:t>
            </a:r>
            <a:r>
              <a:rPr lang="en-GB" sz="3200" dirty="0">
                <a:effectLst/>
                <a:ea typeface="Calibri" panose="020F0502020204030204" pitchFamily="34" charset="0"/>
              </a:rPr>
              <a:t> January 2023 at 23:59hrs</a:t>
            </a:r>
          </a:p>
          <a:p>
            <a:pPr marL="0" indent="0">
              <a:buNone/>
            </a:pPr>
            <a:endParaRPr lang="en-GB" sz="24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74810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146CE5-53FE-64FF-4359-F037A5C3C2B6}"/>
              </a:ext>
            </a:extLst>
          </p:cNvPr>
          <p:cNvPicPr>
            <a:picLocks noChangeAspect="1"/>
          </p:cNvPicPr>
          <p:nvPr/>
        </p:nvPicPr>
        <p:blipFill rotWithShape="1">
          <a:blip r:embed="rId2">
            <a:alphaModFix amt="50000"/>
          </a:blip>
          <a:srcRect r="25"/>
          <a:stretch/>
        </p:blipFill>
        <p:spPr>
          <a:xfrm>
            <a:off x="20" y="10"/>
            <a:ext cx="12188930" cy="6857990"/>
          </a:xfrm>
          <a:prstGeom prst="rect">
            <a:avLst/>
          </a:prstGeom>
        </p:spPr>
      </p:pic>
      <p:sp>
        <p:nvSpPr>
          <p:cNvPr id="2" name="Title 1">
            <a:extLst>
              <a:ext uri="{FF2B5EF4-FFF2-40B4-BE49-F238E27FC236}">
                <a16:creationId xmlns:a16="http://schemas.microsoft.com/office/drawing/2014/main" id="{C7808530-3837-4B6B-1CDA-85A6D606DE2E}"/>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err="1">
                <a:solidFill>
                  <a:srgbClr val="FFFFFF"/>
                </a:solidFill>
              </a:rPr>
              <a:t>CyberCrime</a:t>
            </a:r>
            <a:endParaRPr lang="en-US" sz="6600" dirty="0">
              <a:solidFill>
                <a:srgbClr val="FFFFFF"/>
              </a:solidFill>
            </a:endParaRPr>
          </a:p>
        </p:txBody>
      </p:sp>
      <p:sp>
        <p:nvSpPr>
          <p:cNvPr id="2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213759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8626E094-3B24-8F83-B7F6-67EC5B249B78}"/>
              </a:ext>
            </a:extLst>
          </p:cNvPr>
          <p:cNvPicPr>
            <a:picLocks noChangeAspect="1"/>
          </p:cNvPicPr>
          <p:nvPr/>
        </p:nvPicPr>
        <p:blipFill rotWithShape="1">
          <a:blip r:embed="rId3"/>
          <a:srcRect l="52463" r="1289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2E77DC62-3601-085D-4E53-D97421CB34EE}"/>
              </a:ext>
            </a:extLst>
          </p:cNvPr>
          <p:cNvSpPr>
            <a:spLocks noGrp="1"/>
          </p:cNvSpPr>
          <p:nvPr>
            <p:ph type="title"/>
          </p:nvPr>
        </p:nvSpPr>
        <p:spPr>
          <a:xfrm>
            <a:off x="1137034" y="609600"/>
            <a:ext cx="6831188" cy="1322887"/>
          </a:xfrm>
        </p:spPr>
        <p:txBody>
          <a:bodyPr>
            <a:normAutofit/>
          </a:bodyPr>
          <a:lstStyle/>
          <a:p>
            <a:r>
              <a:rPr lang="en-GB" dirty="0"/>
              <a:t>Technology and Cyber Crime: Background</a:t>
            </a:r>
          </a:p>
        </p:txBody>
      </p:sp>
      <p:sp>
        <p:nvSpPr>
          <p:cNvPr id="3" name="Content Placeholder 2">
            <a:extLst>
              <a:ext uri="{FF2B5EF4-FFF2-40B4-BE49-F238E27FC236}">
                <a16:creationId xmlns:a16="http://schemas.microsoft.com/office/drawing/2014/main" id="{DF89FF16-A462-961F-BCB3-E9248431D6B1}"/>
              </a:ext>
            </a:extLst>
          </p:cNvPr>
          <p:cNvSpPr>
            <a:spLocks noGrp="1"/>
          </p:cNvSpPr>
          <p:nvPr>
            <p:ph idx="1"/>
          </p:nvPr>
        </p:nvSpPr>
        <p:spPr>
          <a:xfrm>
            <a:off x="1137035" y="2194102"/>
            <a:ext cx="6516216" cy="3908585"/>
          </a:xfrm>
        </p:spPr>
        <p:txBody>
          <a:bodyPr>
            <a:normAutofit fontScale="92500" lnSpcReduction="20000"/>
          </a:bodyPr>
          <a:lstStyle/>
          <a:p>
            <a:r>
              <a:rPr lang="en-GB" sz="2400" dirty="0">
                <a:latin typeface="Calibri" panose="020F0502020204030204" pitchFamily="34" charset="0"/>
                <a:cs typeface="Calibri" panose="020F0502020204030204" pitchFamily="34" charset="0"/>
              </a:rPr>
              <a:t>The Internet, computers and mobile technologies have reshaped modern society</a:t>
            </a:r>
          </a:p>
          <a:p>
            <a:r>
              <a:rPr lang="en-GB" sz="2400" i="0" u="none" strike="noStrike" dirty="0">
                <a:effectLst/>
                <a:latin typeface="Calibri" panose="020F0502020204030204" pitchFamily="34" charset="0"/>
                <a:cs typeface="Calibri" panose="020F0502020204030204" pitchFamily="34" charset="0"/>
              </a:rPr>
              <a:t>Printing Press and Counterfeiting (15th Century)</a:t>
            </a:r>
          </a:p>
          <a:p>
            <a:r>
              <a:rPr lang="en-GB" sz="2400" i="0" u="none" strike="noStrike" dirty="0">
                <a:effectLst/>
                <a:latin typeface="Calibri" panose="020F0502020204030204" pitchFamily="34" charset="0"/>
                <a:cs typeface="Calibri" panose="020F0502020204030204" pitchFamily="34" charset="0"/>
              </a:rPr>
              <a:t>Telegraph and Communication Crimes (19th Century)</a:t>
            </a:r>
          </a:p>
          <a:p>
            <a:r>
              <a:rPr lang="en-GB" sz="2400" i="0" u="none" strike="noStrike" dirty="0">
                <a:effectLst/>
                <a:latin typeface="Calibri" panose="020F0502020204030204" pitchFamily="34" charset="0"/>
                <a:cs typeface="Calibri" panose="020F0502020204030204" pitchFamily="34" charset="0"/>
              </a:rPr>
              <a:t>Radio and Broadcast Signal Interference (Early 20th Century)</a:t>
            </a:r>
          </a:p>
          <a:p>
            <a:r>
              <a:rPr lang="en-GB" sz="2400" i="0" u="none" strike="noStrike" dirty="0">
                <a:effectLst/>
                <a:latin typeface="Calibri" panose="020F0502020204030204" pitchFamily="34" charset="0"/>
                <a:cs typeface="Calibri" panose="020F0502020204030204" pitchFamily="34" charset="0"/>
              </a:rPr>
              <a:t>Computers and Cybercrime (Late 20th Century Onward)</a:t>
            </a:r>
          </a:p>
          <a:p>
            <a:r>
              <a:rPr lang="en-GB" sz="2400" i="0" u="none" strike="noStrike" dirty="0">
                <a:effectLst/>
                <a:latin typeface="Calibri" panose="020F0502020204030204" pitchFamily="34" charset="0"/>
                <a:cs typeface="Calibri" panose="020F0502020204030204" pitchFamily="34" charset="0"/>
              </a:rPr>
              <a:t>E-commerce and Financial Crimes (Late 20th Century Onward)</a:t>
            </a:r>
          </a:p>
          <a:p>
            <a:r>
              <a:rPr lang="en-GB" sz="2400" i="0" u="none" strike="noStrike" dirty="0">
                <a:effectLst/>
                <a:latin typeface="Calibri" panose="020F0502020204030204" pitchFamily="34" charset="0"/>
                <a:cs typeface="Calibri" panose="020F0502020204030204" pitchFamily="34" charset="0"/>
              </a:rPr>
              <a:t>Mobile Technology and Digital Forensics (21st Century)</a:t>
            </a:r>
          </a:p>
          <a:p>
            <a:endParaRPr lang="en-GB" sz="800" b="1" i="0" u="none" strike="noStrike" dirty="0">
              <a:effectLst/>
              <a:latin typeface="Söhne"/>
            </a:endParaRPr>
          </a:p>
          <a:p>
            <a:endParaRPr lang="en-GB" sz="800" b="0" i="0" u="none" strike="noStrike" dirty="0">
              <a:effectLst/>
              <a:latin typeface="Söhne"/>
            </a:endParaRPr>
          </a:p>
          <a:p>
            <a:endParaRPr lang="en-GB" sz="800" b="0" i="0" u="none" strike="noStrike" dirty="0">
              <a:effectLst/>
              <a:latin typeface="Söhne"/>
            </a:endParaRPr>
          </a:p>
          <a:p>
            <a:endParaRPr lang="en-GB" sz="800" b="1" i="0" u="none" strike="noStrike" dirty="0">
              <a:effectLst/>
              <a:latin typeface="Söhne"/>
            </a:endParaRPr>
          </a:p>
          <a:p>
            <a:endParaRPr lang="en-GB" sz="800" b="0" i="0" u="none" strike="noStrike" dirty="0">
              <a:effectLst/>
              <a:latin typeface="Söhne"/>
            </a:endParaRPr>
          </a:p>
          <a:p>
            <a:endParaRPr lang="en-GB" sz="800" b="1" i="0" u="none" strike="noStrike" dirty="0">
              <a:effectLst/>
              <a:latin typeface="Söhne"/>
            </a:endParaRPr>
          </a:p>
          <a:p>
            <a:endParaRPr lang="en-GB" sz="800" b="0" i="0" u="none" strike="noStrike" dirty="0">
              <a:effectLst/>
              <a:latin typeface="Söhne"/>
            </a:endParaRPr>
          </a:p>
          <a:p>
            <a:endParaRPr lang="en-GB" sz="1100" b="0" i="0" u="none" strike="noStrike" dirty="0">
              <a:effectLst/>
              <a:latin typeface="Söhne"/>
            </a:endParaRPr>
          </a:p>
          <a:p>
            <a:endParaRPr lang="en-GB" sz="2400" dirty="0"/>
          </a:p>
          <a:p>
            <a:endParaRPr lang="en-US" sz="2400" dirty="0"/>
          </a:p>
        </p:txBody>
      </p:sp>
    </p:spTree>
    <p:extLst>
      <p:ext uri="{BB962C8B-B14F-4D97-AF65-F5344CB8AC3E}">
        <p14:creationId xmlns:p14="http://schemas.microsoft.com/office/powerpoint/2010/main" val="4125514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76793-850C-78A4-7E7D-79C86508CDC7}"/>
              </a:ext>
            </a:extLst>
          </p:cNvPr>
          <p:cNvSpPr>
            <a:spLocks noGrp="1"/>
          </p:cNvSpPr>
          <p:nvPr>
            <p:ph type="title"/>
          </p:nvPr>
        </p:nvSpPr>
        <p:spPr>
          <a:xfrm>
            <a:off x="838201" y="365125"/>
            <a:ext cx="5251316" cy="1807305"/>
          </a:xfrm>
        </p:spPr>
        <p:txBody>
          <a:bodyPr>
            <a:normAutofit/>
          </a:bodyPr>
          <a:lstStyle/>
          <a:p>
            <a:pPr algn="ctr"/>
            <a:r>
              <a:rPr lang="en-GB" dirty="0"/>
              <a:t>Technology and Cyber Crime Today</a:t>
            </a:r>
          </a:p>
        </p:txBody>
      </p:sp>
      <p:sp>
        <p:nvSpPr>
          <p:cNvPr id="3" name="Content Placeholder 2">
            <a:extLst>
              <a:ext uri="{FF2B5EF4-FFF2-40B4-BE49-F238E27FC236}">
                <a16:creationId xmlns:a16="http://schemas.microsoft.com/office/drawing/2014/main" id="{3CE76477-47DB-7542-5082-B98EF0895873}"/>
              </a:ext>
            </a:extLst>
          </p:cNvPr>
          <p:cNvSpPr>
            <a:spLocks noGrp="1"/>
          </p:cNvSpPr>
          <p:nvPr>
            <p:ph idx="1"/>
          </p:nvPr>
        </p:nvSpPr>
        <p:spPr>
          <a:xfrm>
            <a:off x="1154048" y="2537555"/>
            <a:ext cx="4619621" cy="3843666"/>
          </a:xfrm>
        </p:spPr>
        <p:txBody>
          <a:bodyPr>
            <a:normAutofit/>
          </a:bodyPr>
          <a:lstStyle/>
          <a:p>
            <a:pPr marL="0" indent="0" algn="ctr">
              <a:buNone/>
            </a:pPr>
            <a:r>
              <a:rPr lang="en-GB" sz="2400" dirty="0"/>
              <a:t>Most of us depend on the internet, Wi-Fi, Smart phones, texting, laptops, social networking, multiple e mail accounts, internet banking, online shopping, e-books, e-learning, Sat </a:t>
            </a:r>
            <a:r>
              <a:rPr lang="en-GB" sz="2400" dirty="0" err="1"/>
              <a:t>Navs</a:t>
            </a:r>
            <a:r>
              <a:rPr lang="en-GB" sz="2400" dirty="0"/>
              <a:t> etc.  </a:t>
            </a:r>
            <a:endParaRPr lang="en-GB" sz="2400" dirty="0">
              <a:cs typeface="Calibri"/>
            </a:endParaRPr>
          </a:p>
        </p:txBody>
      </p:sp>
      <p:pic>
        <p:nvPicPr>
          <p:cNvPr id="2050" name="Picture 2" descr="Do digital technologies hurt or support human rights? | Universal Rights  Group">
            <a:extLst>
              <a:ext uri="{FF2B5EF4-FFF2-40B4-BE49-F238E27FC236}">
                <a16:creationId xmlns:a16="http://schemas.microsoft.com/office/drawing/2014/main" id="{E8B9BEE7-43A2-BA25-B44A-1604DE3D32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33" r="3409"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4819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4BE53-358C-4C23-B5E5-B42A62849D56}"/>
              </a:ext>
            </a:extLst>
          </p:cNvPr>
          <p:cNvSpPr>
            <a:spLocks noGrp="1"/>
          </p:cNvSpPr>
          <p:nvPr>
            <p:ph type="title"/>
          </p:nvPr>
        </p:nvSpPr>
        <p:spPr>
          <a:xfrm>
            <a:off x="841248" y="548640"/>
            <a:ext cx="3600860" cy="5431536"/>
          </a:xfrm>
        </p:spPr>
        <p:txBody>
          <a:bodyPr>
            <a:normAutofit/>
          </a:bodyPr>
          <a:lstStyle/>
          <a:p>
            <a:r>
              <a:rPr lang="en-GB" sz="5400"/>
              <a:t>Technology and Cyber Crime Today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D637B1-2678-0F23-ADA0-3F9DFA7E70B4}"/>
              </a:ext>
            </a:extLst>
          </p:cNvPr>
          <p:cNvSpPr>
            <a:spLocks noGrp="1"/>
          </p:cNvSpPr>
          <p:nvPr>
            <p:ph idx="1"/>
          </p:nvPr>
        </p:nvSpPr>
        <p:spPr>
          <a:xfrm>
            <a:off x="5126418" y="552091"/>
            <a:ext cx="6224335" cy="5431536"/>
          </a:xfrm>
        </p:spPr>
        <p:txBody>
          <a:bodyPr anchor="ctr">
            <a:normAutofit/>
          </a:bodyPr>
          <a:lstStyle/>
          <a:p>
            <a:r>
              <a:rPr lang="en-GB" sz="2200" dirty="0"/>
              <a:t>Human behaviour has been transformed through the development and use of technology, (</a:t>
            </a:r>
            <a:r>
              <a:rPr lang="en-GB" sz="2200" dirty="0" err="1"/>
              <a:t>Technicways</a:t>
            </a:r>
            <a:r>
              <a:rPr lang="en-GB" sz="2200" dirty="0"/>
              <a:t>)</a:t>
            </a:r>
            <a:endParaRPr lang="en-GB" sz="2200" dirty="0">
              <a:cs typeface="Calibri"/>
            </a:endParaRPr>
          </a:p>
          <a:p>
            <a:r>
              <a:rPr lang="en-GB" sz="2200" dirty="0"/>
              <a:t>There are 3.4 billion internet users worldwide, that is 46.1% of the World’s population (2018).</a:t>
            </a:r>
            <a:endParaRPr lang="en-GB" sz="2200" dirty="0">
              <a:cs typeface="Calibri"/>
            </a:endParaRPr>
          </a:p>
        </p:txBody>
      </p:sp>
    </p:spTree>
    <p:extLst>
      <p:ext uri="{BB962C8B-B14F-4D97-AF65-F5344CB8AC3E}">
        <p14:creationId xmlns:p14="http://schemas.microsoft.com/office/powerpoint/2010/main" val="1213901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C09C487-1E18-79C4-50C1-315C307195E9}"/>
              </a:ext>
            </a:extLst>
          </p:cNvPr>
          <p:cNvSpPr>
            <a:spLocks noGrp="1"/>
          </p:cNvSpPr>
          <p:nvPr>
            <p:ph type="title"/>
          </p:nvPr>
        </p:nvSpPr>
        <p:spPr>
          <a:xfrm>
            <a:off x="838200" y="713312"/>
            <a:ext cx="4038600" cy="5431376"/>
          </a:xfrm>
        </p:spPr>
        <p:txBody>
          <a:bodyPr>
            <a:normAutofit/>
          </a:bodyPr>
          <a:lstStyle/>
          <a:p>
            <a:pPr algn="ctr"/>
            <a:r>
              <a:rPr lang="en-GB" b="1" dirty="0"/>
              <a:t>‘</a:t>
            </a:r>
            <a:r>
              <a:rPr lang="en-GB" b="1" dirty="0" err="1"/>
              <a:t>Technicways</a:t>
            </a:r>
            <a:r>
              <a:rPr lang="en-GB" b="1" dirty="0"/>
              <a:t>’</a:t>
            </a:r>
          </a:p>
        </p:txBody>
      </p:sp>
      <p:sp>
        <p:nvSpPr>
          <p:cNvPr id="3" name="Content Placeholder 2">
            <a:extLst>
              <a:ext uri="{FF2B5EF4-FFF2-40B4-BE49-F238E27FC236}">
                <a16:creationId xmlns:a16="http://schemas.microsoft.com/office/drawing/2014/main" id="{DB0D4875-D9FD-E227-A27C-555227B50A1C}"/>
              </a:ext>
            </a:extLst>
          </p:cNvPr>
          <p:cNvSpPr>
            <a:spLocks noGrp="1"/>
          </p:cNvSpPr>
          <p:nvPr>
            <p:ph idx="1"/>
          </p:nvPr>
        </p:nvSpPr>
        <p:spPr>
          <a:xfrm>
            <a:off x="6095999" y="713313"/>
            <a:ext cx="5257801" cy="5431376"/>
          </a:xfrm>
        </p:spPr>
        <p:txBody>
          <a:bodyPr anchor="ctr">
            <a:normAutofit/>
          </a:bodyPr>
          <a:lstStyle/>
          <a:p>
            <a:pPr marL="0" indent="0" algn="ctr">
              <a:buNone/>
            </a:pPr>
            <a:r>
              <a:rPr lang="en-GB" sz="2400" dirty="0"/>
              <a:t>The term used by </a:t>
            </a:r>
            <a:r>
              <a:rPr lang="en-GB" sz="2400" dirty="0" err="1"/>
              <a:t>Odum</a:t>
            </a:r>
            <a:r>
              <a:rPr lang="en-GB" sz="2400" dirty="0"/>
              <a:t> (1937) to describe the way in which human behaviour patterns changed due to technological innovation </a:t>
            </a:r>
          </a:p>
          <a:p>
            <a:pPr marL="0" indent="0" algn="ctr">
              <a:buNone/>
            </a:pPr>
            <a:endParaRPr lang="en-GB" sz="2400" dirty="0"/>
          </a:p>
          <a:p>
            <a:pPr marL="0" indent="0" algn="ctr">
              <a:buNone/>
            </a:pPr>
            <a:r>
              <a:rPr lang="en-GB" sz="2400" dirty="0"/>
              <a:t>Example: </a:t>
            </a:r>
          </a:p>
          <a:p>
            <a:pPr marL="0" indent="0" algn="ctr">
              <a:buNone/>
            </a:pPr>
            <a:r>
              <a:rPr lang="en-GB" sz="2400" dirty="0"/>
              <a:t>30 years ago, communication would be carried out sending a letter or by telephone call whereas now it is more likely going to be by e mail, text or messenger etc. </a:t>
            </a:r>
          </a:p>
        </p:txBody>
      </p:sp>
    </p:spTree>
    <p:extLst>
      <p:ext uri="{BB962C8B-B14F-4D97-AF65-F5344CB8AC3E}">
        <p14:creationId xmlns:p14="http://schemas.microsoft.com/office/powerpoint/2010/main" val="1863140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F4BE3-BF03-5ADB-A9F5-88886EDA54F5}"/>
              </a:ext>
            </a:extLst>
          </p:cNvPr>
          <p:cNvSpPr>
            <a:spLocks noGrp="1"/>
          </p:cNvSpPr>
          <p:nvPr>
            <p:ph type="title"/>
          </p:nvPr>
        </p:nvSpPr>
        <p:spPr>
          <a:xfrm>
            <a:off x="841248" y="548640"/>
            <a:ext cx="3600860" cy="5431536"/>
          </a:xfrm>
        </p:spPr>
        <p:txBody>
          <a:bodyPr>
            <a:normAutofit/>
          </a:bodyPr>
          <a:lstStyle/>
          <a:p>
            <a:r>
              <a:rPr lang="en-GB" sz="5400"/>
              <a:t>Technology as a Landscape for Criminal Activity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244125-3C9B-B112-A8F4-813829D3A8B0}"/>
              </a:ext>
            </a:extLst>
          </p:cNvPr>
          <p:cNvSpPr>
            <a:spLocks noGrp="1"/>
          </p:cNvSpPr>
          <p:nvPr>
            <p:ph idx="1"/>
          </p:nvPr>
        </p:nvSpPr>
        <p:spPr>
          <a:xfrm>
            <a:off x="5126418" y="552091"/>
            <a:ext cx="6224335" cy="5431536"/>
          </a:xfrm>
        </p:spPr>
        <p:txBody>
          <a:bodyPr anchor="ctr">
            <a:normAutofit/>
          </a:bodyPr>
          <a:lstStyle/>
          <a:p>
            <a:r>
              <a:rPr lang="en-GB" sz="2200" dirty="0">
                <a:cs typeface="Calibri"/>
              </a:rPr>
              <a:t>The continuing effect of '</a:t>
            </a:r>
            <a:r>
              <a:rPr lang="en-GB" sz="2200" dirty="0" err="1">
                <a:cs typeface="Calibri"/>
              </a:rPr>
              <a:t>Techniways</a:t>
            </a:r>
            <a:r>
              <a:rPr lang="en-GB" sz="2200" dirty="0">
                <a:cs typeface="Calibri"/>
              </a:rPr>
              <a:t>' has led to changes in human behaviour which has provided opportunities for crime and misuse. </a:t>
            </a:r>
          </a:p>
          <a:p>
            <a:r>
              <a:rPr lang="en-GB" sz="2200" dirty="0">
                <a:cs typeface="Calibri"/>
              </a:rPr>
              <a:t>Consequently, we have seen a vast increase in new forms of criminality  and the sharing of information not otherwise possible in the 'real world'. </a:t>
            </a:r>
          </a:p>
        </p:txBody>
      </p:sp>
    </p:spTree>
    <p:extLst>
      <p:ext uri="{BB962C8B-B14F-4D97-AF65-F5344CB8AC3E}">
        <p14:creationId xmlns:p14="http://schemas.microsoft.com/office/powerpoint/2010/main" val="4128662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F723FA-C781-4C0E-2CE5-0EE54E88EBF4}"/>
              </a:ext>
            </a:extLst>
          </p:cNvPr>
          <p:cNvSpPr>
            <a:spLocks noGrp="1"/>
          </p:cNvSpPr>
          <p:nvPr>
            <p:ph type="title"/>
          </p:nvPr>
        </p:nvSpPr>
        <p:spPr>
          <a:xfrm>
            <a:off x="643468" y="621792"/>
            <a:ext cx="4989890" cy="5413248"/>
          </a:xfrm>
        </p:spPr>
        <p:txBody>
          <a:bodyPr>
            <a:normAutofit/>
          </a:bodyPr>
          <a:lstStyle/>
          <a:p>
            <a:pPr algn="ctr"/>
            <a:r>
              <a:rPr lang="en-GB" sz="3600" b="1" dirty="0"/>
              <a:t>Methods of IT abuse </a:t>
            </a:r>
            <a:br>
              <a:rPr lang="en-GB" sz="3600" b="1" dirty="0"/>
            </a:br>
            <a:r>
              <a:rPr lang="en-GB" sz="3600" b="1" dirty="0"/>
              <a:t>used by criminals</a:t>
            </a:r>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1CAEC32-7928-25E8-DC97-56FAE37EB02D}"/>
              </a:ext>
            </a:extLst>
          </p:cNvPr>
          <p:cNvSpPr>
            <a:spLocks noGrp="1"/>
          </p:cNvSpPr>
          <p:nvPr>
            <p:ph idx="1"/>
          </p:nvPr>
        </p:nvSpPr>
        <p:spPr>
          <a:xfrm>
            <a:off x="6096000" y="643466"/>
            <a:ext cx="5452532" cy="5571065"/>
          </a:xfrm>
          <a:noFill/>
        </p:spPr>
        <p:txBody>
          <a:bodyPr anchor="ctr">
            <a:normAutofit/>
          </a:bodyPr>
          <a:lstStyle/>
          <a:p>
            <a:pPr marL="0" indent="0" algn="ctr">
              <a:buNone/>
            </a:pPr>
            <a:r>
              <a:rPr lang="en-GB" sz="2400" dirty="0"/>
              <a:t>As a medium for communication and the development of subcultures online</a:t>
            </a:r>
          </a:p>
          <a:p>
            <a:pPr marL="457200" indent="-457200" algn="ctr">
              <a:buAutoNum type="arabicPeriod"/>
            </a:pPr>
            <a:endParaRPr lang="en-US" sz="2400" dirty="0"/>
          </a:p>
          <a:p>
            <a:pPr marL="0" indent="0" algn="ctr">
              <a:buNone/>
            </a:pPr>
            <a:r>
              <a:rPr lang="en-GB" sz="2400" dirty="0"/>
              <a:t>As a mechanism to target sensitive resources and engage in crime and deviance</a:t>
            </a:r>
          </a:p>
          <a:p>
            <a:pPr marL="0" indent="0" algn="ctr">
              <a:buNone/>
            </a:pPr>
            <a:endParaRPr lang="en-US" sz="2400" dirty="0"/>
          </a:p>
          <a:p>
            <a:pPr marL="0" indent="0" algn="ctr">
              <a:buNone/>
            </a:pPr>
            <a:r>
              <a:rPr lang="en-GB" sz="2400" dirty="0"/>
              <a:t>As an incidental device to facilitate the offence and provide evidence of criminal activity both online and offline. </a:t>
            </a:r>
            <a:endParaRPr lang="en-US" sz="2400" dirty="0"/>
          </a:p>
        </p:txBody>
      </p:sp>
    </p:spTree>
    <p:extLst>
      <p:ext uri="{BB962C8B-B14F-4D97-AF65-F5344CB8AC3E}">
        <p14:creationId xmlns:p14="http://schemas.microsoft.com/office/powerpoint/2010/main" val="2885729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31555-1FFE-0E3D-EBEF-B33AC5A9E75E}"/>
              </a:ext>
            </a:extLst>
          </p:cNvPr>
          <p:cNvSpPr>
            <a:spLocks noGrp="1"/>
          </p:cNvSpPr>
          <p:nvPr>
            <p:ph type="title"/>
          </p:nvPr>
        </p:nvSpPr>
        <p:spPr>
          <a:xfrm>
            <a:off x="572493" y="238539"/>
            <a:ext cx="11018520" cy="1434415"/>
          </a:xfrm>
        </p:spPr>
        <p:txBody>
          <a:bodyPr anchor="b">
            <a:normAutofit/>
          </a:bodyPr>
          <a:lstStyle/>
          <a:p>
            <a:r>
              <a:rPr lang="en-GB" sz="5000"/>
              <a:t>Technology as a Communications Medium</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EEFDE6-0C90-8E33-232B-D83AEBDA8A44}"/>
              </a:ext>
            </a:extLst>
          </p:cNvPr>
          <p:cNvSpPr>
            <a:spLocks noGrp="1"/>
          </p:cNvSpPr>
          <p:nvPr>
            <p:ph idx="1"/>
          </p:nvPr>
        </p:nvSpPr>
        <p:spPr>
          <a:xfrm>
            <a:off x="572493" y="2071316"/>
            <a:ext cx="6713552" cy="4119172"/>
          </a:xfrm>
        </p:spPr>
        <p:txBody>
          <a:bodyPr anchor="ctr">
            <a:normAutofit/>
          </a:bodyPr>
          <a:lstStyle/>
          <a:p>
            <a:pPr marL="0" indent="0" algn="ctr">
              <a:buNone/>
            </a:pPr>
            <a:r>
              <a:rPr lang="en-GB" sz="2400" dirty="0">
                <a:cs typeface="Calibri"/>
              </a:rPr>
              <a:t>Technology can be used today as a cheap means of communication which stretches across the globe. </a:t>
            </a:r>
          </a:p>
          <a:p>
            <a:pPr marL="0" indent="0" algn="ctr">
              <a:buNone/>
            </a:pPr>
            <a:endParaRPr lang="en-GB" sz="2400" dirty="0">
              <a:cs typeface="Calibri"/>
            </a:endParaRPr>
          </a:p>
          <a:p>
            <a:pPr marL="0" indent="0" algn="ctr">
              <a:buNone/>
            </a:pPr>
            <a:r>
              <a:rPr lang="en-GB" sz="2400" dirty="0">
                <a:cs typeface="Calibri"/>
              </a:rPr>
              <a:t>It has a global reach and it provides anonymity through 'pay as you go' no contract telephones.  </a:t>
            </a:r>
          </a:p>
        </p:txBody>
      </p:sp>
      <p:pic>
        <p:nvPicPr>
          <p:cNvPr id="3074" name="Picture 2" descr="Computer Mediated Communication: Amazon.co.uk: Crispin Thurlow, Laura  Lengel, Alice Tomic: 9780761949541: Books">
            <a:extLst>
              <a:ext uri="{FF2B5EF4-FFF2-40B4-BE49-F238E27FC236}">
                <a16:creationId xmlns:a16="http://schemas.microsoft.com/office/drawing/2014/main" id="{3C0CD3AF-FD0D-33A9-C705-9480854A0C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2022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288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D9DA0-976D-FE60-BBC8-33AC8CA4A84D}"/>
              </a:ext>
            </a:extLst>
          </p:cNvPr>
          <p:cNvSpPr>
            <a:spLocks noGrp="1"/>
          </p:cNvSpPr>
          <p:nvPr>
            <p:ph type="title"/>
          </p:nvPr>
        </p:nvSpPr>
        <p:spPr>
          <a:xfrm>
            <a:off x="572493" y="238539"/>
            <a:ext cx="11018520" cy="1434415"/>
          </a:xfrm>
        </p:spPr>
        <p:txBody>
          <a:bodyPr anchor="b">
            <a:normAutofit/>
          </a:bodyPr>
          <a:lstStyle/>
          <a:p>
            <a:r>
              <a:rPr lang="en-US" sz="5400" dirty="0"/>
              <a:t>Case Study </a:t>
            </a:r>
            <a:endParaRPr lang="en-GB" sz="5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8C7B8-6835-7A6B-A479-7EADF3318B4B}"/>
              </a:ext>
            </a:extLst>
          </p:cNvPr>
          <p:cNvSpPr>
            <a:spLocks noGrp="1"/>
          </p:cNvSpPr>
          <p:nvPr>
            <p:ph idx="1"/>
          </p:nvPr>
        </p:nvSpPr>
        <p:spPr>
          <a:xfrm>
            <a:off x="572493" y="2071316"/>
            <a:ext cx="6713552" cy="4119172"/>
          </a:xfrm>
        </p:spPr>
        <p:txBody>
          <a:bodyPr anchor="t">
            <a:normAutofit/>
          </a:bodyPr>
          <a:lstStyle/>
          <a:p>
            <a:pPr marL="0" indent="0">
              <a:buNone/>
            </a:pPr>
            <a:r>
              <a:rPr lang="en-GB" sz="2200" dirty="0"/>
              <a:t>Then…</a:t>
            </a:r>
          </a:p>
          <a:p>
            <a:pPr marL="0" indent="0">
              <a:buNone/>
            </a:pPr>
            <a:r>
              <a:rPr lang="en-GB" sz="2200" dirty="0"/>
              <a:t>Historically prostitutes 'advertised' their services by placing postcards or photographs in telephone kiosks.</a:t>
            </a:r>
          </a:p>
          <a:p>
            <a:pPr marL="0" indent="0">
              <a:buNone/>
            </a:pPr>
            <a:endParaRPr lang="en-GB" sz="2200" dirty="0"/>
          </a:p>
          <a:p>
            <a:pPr marL="0" indent="0">
              <a:buNone/>
            </a:pPr>
            <a:r>
              <a:rPr lang="en-GB" sz="2200" dirty="0"/>
              <a:t>Now…</a:t>
            </a:r>
          </a:p>
          <a:p>
            <a:pPr marL="0" indent="0">
              <a:buNone/>
            </a:pPr>
            <a:r>
              <a:rPr lang="en-GB" sz="2200" dirty="0"/>
              <a:t>Sex work customers are now able to join forums and chat rooms to discuss locations where sex workers may be found, what services they offer, for what price, and any police activity that might be going on!</a:t>
            </a:r>
          </a:p>
          <a:p>
            <a:endParaRPr lang="en-GB" sz="2200" dirty="0"/>
          </a:p>
        </p:txBody>
      </p:sp>
      <p:pic>
        <p:nvPicPr>
          <p:cNvPr id="4" name="Picture 5" descr="A picture containing building, outdoor, red, street&#10;&#10;Description generated with very high confidence">
            <a:extLst>
              <a:ext uri="{FF2B5EF4-FFF2-40B4-BE49-F238E27FC236}">
                <a16:creationId xmlns:a16="http://schemas.microsoft.com/office/drawing/2014/main" id="{6A0F9BF1-8278-C6C6-CC02-A16547FB4D89}"/>
              </a:ext>
            </a:extLst>
          </p:cNvPr>
          <p:cNvPicPr>
            <a:picLocks noChangeAspect="1"/>
          </p:cNvPicPr>
          <p:nvPr/>
        </p:nvPicPr>
        <p:blipFill rotWithShape="1">
          <a:blip r:embed="rId3"/>
          <a:srcRect l="7684" r="28295" b="-1"/>
          <a:stretch/>
        </p:blipFill>
        <p:spPr>
          <a:xfrm>
            <a:off x="7675658" y="2093976"/>
            <a:ext cx="3941064" cy="4096512"/>
          </a:xfrm>
          <a:prstGeom prst="rect">
            <a:avLst/>
          </a:prstGeom>
        </p:spPr>
      </p:pic>
    </p:spTree>
    <p:extLst>
      <p:ext uri="{BB962C8B-B14F-4D97-AF65-F5344CB8AC3E}">
        <p14:creationId xmlns:p14="http://schemas.microsoft.com/office/powerpoint/2010/main" val="705488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196FB-4BB1-152D-1F7F-2D08B1E0E2C1}"/>
              </a:ext>
            </a:extLst>
          </p:cNvPr>
          <p:cNvSpPr>
            <a:spLocks noGrp="1"/>
          </p:cNvSpPr>
          <p:nvPr>
            <p:ph type="title"/>
          </p:nvPr>
        </p:nvSpPr>
        <p:spPr>
          <a:xfrm>
            <a:off x="838201" y="365125"/>
            <a:ext cx="5251316" cy="1807305"/>
          </a:xfrm>
        </p:spPr>
        <p:txBody>
          <a:bodyPr>
            <a:normAutofit/>
          </a:bodyPr>
          <a:lstStyle/>
          <a:p>
            <a:pPr algn="ctr"/>
            <a:r>
              <a:rPr lang="en-US" u="sng" dirty="0"/>
              <a:t>Case Study </a:t>
            </a:r>
            <a:br>
              <a:rPr lang="en-US" dirty="0"/>
            </a:br>
            <a:br>
              <a:rPr lang="en-US" dirty="0"/>
            </a:br>
            <a:r>
              <a:rPr lang="en-US" sz="3600" dirty="0"/>
              <a:t>Drug Supply</a:t>
            </a:r>
            <a:endParaRPr lang="en-GB" sz="3600" dirty="0"/>
          </a:p>
        </p:txBody>
      </p:sp>
      <p:sp>
        <p:nvSpPr>
          <p:cNvPr id="3" name="Content Placeholder 2">
            <a:extLst>
              <a:ext uri="{FF2B5EF4-FFF2-40B4-BE49-F238E27FC236}">
                <a16:creationId xmlns:a16="http://schemas.microsoft.com/office/drawing/2014/main" id="{120A2C90-1D64-7EE2-15AE-5D491E2CA719}"/>
              </a:ext>
            </a:extLst>
          </p:cNvPr>
          <p:cNvSpPr>
            <a:spLocks noGrp="1"/>
          </p:cNvSpPr>
          <p:nvPr>
            <p:ph idx="1"/>
          </p:nvPr>
        </p:nvSpPr>
        <p:spPr>
          <a:xfrm>
            <a:off x="1154048" y="2593382"/>
            <a:ext cx="4619621" cy="3843666"/>
          </a:xfrm>
        </p:spPr>
        <p:txBody>
          <a:bodyPr>
            <a:normAutofit/>
          </a:bodyPr>
          <a:lstStyle/>
          <a:p>
            <a:pPr marL="0" indent="0" algn="ctr">
              <a:buNone/>
            </a:pPr>
            <a:r>
              <a:rPr lang="en-GB" sz="2400" dirty="0"/>
              <a:t>How has drug dealing, and the purchase of drugs changed between the 90’s/80’s and now? </a:t>
            </a:r>
          </a:p>
          <a:p>
            <a:pPr marL="0" indent="0" algn="ctr">
              <a:buNone/>
            </a:pPr>
            <a:endParaRPr lang="en-GB" sz="2400" dirty="0"/>
          </a:p>
          <a:p>
            <a:pPr marL="0" indent="0" algn="ctr">
              <a:buNone/>
            </a:pPr>
            <a:r>
              <a:rPr lang="en-GB" sz="2400" dirty="0"/>
              <a:t>How has technology impacted this illicit activity?</a:t>
            </a:r>
          </a:p>
        </p:txBody>
      </p:sp>
      <p:pic>
        <p:nvPicPr>
          <p:cNvPr id="4098" name="Picture 2" descr="How Computers are Searching for Drugs of the Future | UC San Francisco">
            <a:extLst>
              <a:ext uri="{FF2B5EF4-FFF2-40B4-BE49-F238E27FC236}">
                <a16:creationId xmlns:a16="http://schemas.microsoft.com/office/drawing/2014/main" id="{EBB1E2CB-612E-6905-35D1-683762BD62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37" r="20144"/>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8887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9986CD-D942-A449-ED4E-086BE25E8AC6}"/>
              </a:ext>
            </a:extLst>
          </p:cNvPr>
          <p:cNvSpPr>
            <a:spLocks noGrp="1"/>
          </p:cNvSpPr>
          <p:nvPr>
            <p:ph idx="1"/>
          </p:nvPr>
        </p:nvSpPr>
        <p:spPr>
          <a:xfrm>
            <a:off x="793661" y="2599509"/>
            <a:ext cx="4530898" cy="3639450"/>
          </a:xfrm>
        </p:spPr>
        <p:txBody>
          <a:bodyPr anchor="ctr">
            <a:normAutofit/>
          </a:bodyPr>
          <a:lstStyle/>
          <a:p>
            <a:pPr marL="0" indent="0" algn="ctr">
              <a:buNone/>
            </a:pPr>
            <a:r>
              <a:rPr lang="en-GB" dirty="0">
                <a:cs typeface="Calibri"/>
              </a:rPr>
              <a:t>Primary means of communication via 'Dark Web' a portion of the internet that can only be accessed using encryption software and browser protocols. </a:t>
            </a:r>
          </a:p>
          <a:p>
            <a:endParaRPr lang="en-GB" sz="2000" dirty="0">
              <a:cs typeface="Calibri"/>
            </a:endParaRPr>
          </a:p>
        </p:txBody>
      </p:sp>
      <p:pic>
        <p:nvPicPr>
          <p:cNvPr id="1026" name="Picture 2" descr="Is the Darkweb and the Deepweb One and the Same? — Cyble">
            <a:extLst>
              <a:ext uri="{FF2B5EF4-FFF2-40B4-BE49-F238E27FC236}">
                <a16:creationId xmlns:a16="http://schemas.microsoft.com/office/drawing/2014/main" id="{85BE2D52-AE0A-A0AC-4DC7-7AFA58308A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845"/>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5756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A9A890-0978-51A7-9111-F7DDF37086B4}"/>
              </a:ext>
            </a:extLst>
          </p:cNvPr>
          <p:cNvSpPr>
            <a:spLocks noGrp="1"/>
          </p:cNvSpPr>
          <p:nvPr>
            <p:ph type="title"/>
          </p:nvPr>
        </p:nvSpPr>
        <p:spPr>
          <a:xfrm>
            <a:off x="643467" y="321734"/>
            <a:ext cx="10905066" cy="1135737"/>
          </a:xfrm>
        </p:spPr>
        <p:txBody>
          <a:bodyPr>
            <a:normAutofit/>
          </a:bodyPr>
          <a:lstStyle/>
          <a:p>
            <a:r>
              <a:rPr lang="en-GB" sz="3600" dirty="0"/>
              <a:t>Research Task</a:t>
            </a:r>
          </a:p>
        </p:txBody>
      </p:sp>
      <p:sp>
        <p:nvSpPr>
          <p:cNvPr id="3" name="Content Placeholder 2">
            <a:extLst>
              <a:ext uri="{FF2B5EF4-FFF2-40B4-BE49-F238E27FC236}">
                <a16:creationId xmlns:a16="http://schemas.microsoft.com/office/drawing/2014/main" id="{812A1D68-9E37-848A-3E28-29EE2E52D3BC}"/>
              </a:ext>
            </a:extLst>
          </p:cNvPr>
          <p:cNvSpPr>
            <a:spLocks noGrp="1"/>
          </p:cNvSpPr>
          <p:nvPr>
            <p:ph idx="1"/>
          </p:nvPr>
        </p:nvSpPr>
        <p:spPr>
          <a:xfrm>
            <a:off x="670705" y="1457471"/>
            <a:ext cx="5215844" cy="4393982"/>
          </a:xfrm>
        </p:spPr>
        <p:txBody>
          <a:bodyPr anchor="ctr">
            <a:noAutofit/>
          </a:bodyPr>
          <a:lstStyle/>
          <a:p>
            <a:pPr marL="0" indent="0" algn="ctr">
              <a:buNone/>
            </a:pPr>
            <a:r>
              <a:rPr lang="en-GB" sz="2400" dirty="0">
                <a:cs typeface="Calibri"/>
              </a:rPr>
              <a:t>Access to forums is gained through 'The Onion Router' or 'TOR service' a fee service that hides the users IP address and location details. </a:t>
            </a:r>
          </a:p>
          <a:p>
            <a:pPr marL="0" indent="0" algn="ctr">
              <a:buNone/>
            </a:pPr>
            <a:endParaRPr lang="en-GB" sz="2400" dirty="0"/>
          </a:p>
          <a:p>
            <a:pPr marL="0" indent="0" algn="ctr">
              <a:buNone/>
            </a:pPr>
            <a:r>
              <a:rPr lang="en-GB" sz="2400" dirty="0"/>
              <a:t>Read word document online about the TOR browser.</a:t>
            </a:r>
          </a:p>
          <a:p>
            <a:pPr marL="0" indent="0" algn="ctr">
              <a:buNone/>
            </a:pPr>
            <a:endParaRPr lang="en-GB" sz="2400" dirty="0"/>
          </a:p>
          <a:p>
            <a:pPr marL="0" indent="0" algn="ctr">
              <a:buNone/>
            </a:pPr>
            <a:r>
              <a:rPr lang="en-GB" sz="2400" dirty="0"/>
              <a:t>Discuss with the group </a:t>
            </a:r>
          </a:p>
          <a:p>
            <a:pPr marL="0" indent="0" algn="ctr">
              <a:buNone/>
            </a:pPr>
            <a:endParaRPr lang="en-GB" sz="2400" dirty="0"/>
          </a:p>
        </p:txBody>
      </p:sp>
      <p:grpSp>
        <p:nvGrpSpPr>
          <p:cNvPr id="5129" name="Group 512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5130" name="Isosceles Triangle 51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What is Tor? | Trusted Reviews">
            <a:extLst>
              <a:ext uri="{FF2B5EF4-FFF2-40B4-BE49-F238E27FC236}">
                <a16:creationId xmlns:a16="http://schemas.microsoft.com/office/drawing/2014/main" id="{3748E546-651D-A413-3449-5D15F0E1CB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5452" y="1876917"/>
            <a:ext cx="5243079" cy="3499755"/>
          </a:xfrm>
          <a:prstGeom prst="rect">
            <a:avLst/>
          </a:prstGeom>
          <a:noFill/>
          <a:extLst>
            <a:ext uri="{909E8E84-426E-40DD-AFC4-6F175D3DCCD1}">
              <a14:hiddenFill xmlns:a14="http://schemas.microsoft.com/office/drawing/2010/main">
                <a:solidFill>
                  <a:srgbClr val="FFFFFF"/>
                </a:solidFill>
              </a14:hiddenFill>
            </a:ext>
          </a:extLst>
        </p:spPr>
      </p:pic>
      <p:grpSp>
        <p:nvGrpSpPr>
          <p:cNvPr id="5133" name="Group 513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5134" name="Rectangle 513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Isosceles Triangle 513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9838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F9EA75-0DE8-770A-F858-7C7EA2F6CD71}"/>
              </a:ext>
            </a:extLst>
          </p:cNvPr>
          <p:cNvSpPr>
            <a:spLocks noGrp="1"/>
          </p:cNvSpPr>
          <p:nvPr>
            <p:ph type="title"/>
          </p:nvPr>
        </p:nvSpPr>
        <p:spPr>
          <a:xfrm>
            <a:off x="643467" y="321734"/>
            <a:ext cx="10905066" cy="1135737"/>
          </a:xfrm>
        </p:spPr>
        <p:txBody>
          <a:bodyPr>
            <a:normAutofit/>
          </a:bodyPr>
          <a:lstStyle/>
          <a:p>
            <a:r>
              <a:rPr lang="en-GB" sz="3600"/>
              <a:t>Case Study – Silk Road</a:t>
            </a:r>
          </a:p>
        </p:txBody>
      </p:sp>
      <p:sp>
        <p:nvSpPr>
          <p:cNvPr id="3" name="Content Placeholder 2">
            <a:extLst>
              <a:ext uri="{FF2B5EF4-FFF2-40B4-BE49-F238E27FC236}">
                <a16:creationId xmlns:a16="http://schemas.microsoft.com/office/drawing/2014/main" id="{1895FCB0-956A-1FC5-761E-D19BA42D43BD}"/>
              </a:ext>
            </a:extLst>
          </p:cNvPr>
          <p:cNvSpPr>
            <a:spLocks noGrp="1"/>
          </p:cNvSpPr>
          <p:nvPr>
            <p:ph idx="1"/>
          </p:nvPr>
        </p:nvSpPr>
        <p:spPr>
          <a:xfrm>
            <a:off x="643468" y="1782981"/>
            <a:ext cx="4404019" cy="4393982"/>
          </a:xfrm>
        </p:spPr>
        <p:txBody>
          <a:bodyPr anchor="ctr">
            <a:normAutofit/>
          </a:bodyPr>
          <a:lstStyle/>
          <a:p>
            <a:r>
              <a:rPr lang="en-GB" sz="2400" dirty="0">
                <a:ea typeface="+mn-lt"/>
                <a:cs typeface="+mn-lt"/>
              </a:rPr>
              <a:t>Name from historic 'Silk Road' between Europe and Asia</a:t>
            </a:r>
          </a:p>
          <a:p>
            <a:r>
              <a:rPr lang="en-GB" sz="2400" dirty="0">
                <a:cs typeface="Calibri"/>
              </a:rPr>
              <a:t>Enabled the global market to purchase computer equipment, clothing and narcotics</a:t>
            </a:r>
            <a:endParaRPr lang="en-GB" sz="2400" dirty="0"/>
          </a:p>
          <a:p>
            <a:r>
              <a:rPr lang="en-GB" sz="2400" dirty="0">
                <a:cs typeface="Calibri"/>
              </a:rPr>
              <a:t>As the use of the 'Silk Road' increased law enforcement agencies in both the US and Australia conducted 'sting' operations against buyers. </a:t>
            </a:r>
          </a:p>
        </p:txBody>
      </p:sp>
      <p:grpSp>
        <p:nvGrpSpPr>
          <p:cNvPr id="6153" name="Group 615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6154" name="Isosceles Triangle 615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Silk Road: A Cautionary Tale about Online Anonymity | by Marcell Nimfuehr |  Medium">
            <a:extLst>
              <a:ext uri="{FF2B5EF4-FFF2-40B4-BE49-F238E27FC236}">
                <a16:creationId xmlns:a16="http://schemas.microsoft.com/office/drawing/2014/main" id="{4DFE57BC-4AAF-4A40-6A86-1EB6B8F732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95320" y="1884734"/>
            <a:ext cx="6253212" cy="4158385"/>
          </a:xfrm>
          <a:prstGeom prst="rect">
            <a:avLst/>
          </a:prstGeom>
          <a:noFill/>
          <a:extLst>
            <a:ext uri="{909E8E84-426E-40DD-AFC4-6F175D3DCCD1}">
              <a14:hiddenFill xmlns:a14="http://schemas.microsoft.com/office/drawing/2010/main">
                <a:solidFill>
                  <a:srgbClr val="FFFFFF"/>
                </a:solidFill>
              </a14:hiddenFill>
            </a:ext>
          </a:extLst>
        </p:spPr>
      </p:pic>
      <p:grpSp>
        <p:nvGrpSpPr>
          <p:cNvPr id="6157" name="Group 615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6158" name="Rectangle 615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Isosceles Triangle 615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67140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9B6B5C-012E-32C8-539D-EEB71BE58733}"/>
              </a:ext>
            </a:extLst>
          </p:cNvPr>
          <p:cNvSpPr>
            <a:spLocks noGrp="1"/>
          </p:cNvSpPr>
          <p:nvPr>
            <p:ph type="title"/>
          </p:nvPr>
        </p:nvSpPr>
        <p:spPr>
          <a:xfrm>
            <a:off x="643467" y="321734"/>
            <a:ext cx="10905066" cy="1135737"/>
          </a:xfrm>
        </p:spPr>
        <p:txBody>
          <a:bodyPr>
            <a:normAutofit/>
          </a:bodyPr>
          <a:lstStyle/>
          <a:p>
            <a:r>
              <a:rPr lang="en-GB" sz="3600">
                <a:cs typeface="Calibri"/>
              </a:rPr>
              <a:t>FBI Action</a:t>
            </a:r>
            <a:endParaRPr lang="en-GB" sz="3600"/>
          </a:p>
        </p:txBody>
      </p:sp>
      <p:sp>
        <p:nvSpPr>
          <p:cNvPr id="3" name="Content Placeholder 2">
            <a:extLst>
              <a:ext uri="{FF2B5EF4-FFF2-40B4-BE49-F238E27FC236}">
                <a16:creationId xmlns:a16="http://schemas.microsoft.com/office/drawing/2014/main" id="{CBD25FCB-8921-7085-DE18-43103D9605E4}"/>
              </a:ext>
            </a:extLst>
          </p:cNvPr>
          <p:cNvSpPr>
            <a:spLocks noGrp="1"/>
          </p:cNvSpPr>
          <p:nvPr>
            <p:ph idx="1"/>
          </p:nvPr>
        </p:nvSpPr>
        <p:spPr>
          <a:xfrm>
            <a:off x="643469" y="1782981"/>
            <a:ext cx="4008384" cy="4393982"/>
          </a:xfrm>
        </p:spPr>
        <p:txBody>
          <a:bodyPr>
            <a:normAutofit/>
          </a:bodyPr>
          <a:lstStyle/>
          <a:p>
            <a:pPr marL="0" indent="0" algn="ctr">
              <a:buNone/>
            </a:pPr>
            <a:r>
              <a:rPr lang="en-GB" sz="2400" dirty="0">
                <a:cs typeface="Calibri"/>
              </a:rPr>
              <a:t>Led to arrest of 'Dread Pirate Roberts' a.k.a. Ross William </a:t>
            </a:r>
            <a:r>
              <a:rPr lang="en-GB" sz="2400" dirty="0" err="1">
                <a:cs typeface="Calibri"/>
              </a:rPr>
              <a:t>Ubricht</a:t>
            </a:r>
            <a:r>
              <a:rPr lang="en-GB" sz="2400" dirty="0">
                <a:cs typeface="Calibri"/>
              </a:rPr>
              <a:t> in San Francisco. </a:t>
            </a:r>
            <a:endParaRPr lang="en-US" sz="2400" dirty="0">
              <a:cs typeface="Calibri"/>
            </a:endParaRPr>
          </a:p>
          <a:p>
            <a:pPr marL="0" indent="0" algn="ctr">
              <a:buNone/>
            </a:pPr>
            <a:r>
              <a:rPr lang="en-GB" sz="2400" dirty="0" err="1">
                <a:cs typeface="Calibri"/>
              </a:rPr>
              <a:t>Ubricht</a:t>
            </a:r>
            <a:r>
              <a:rPr lang="en-GB" sz="2400" dirty="0">
                <a:cs typeface="Calibri"/>
              </a:rPr>
              <a:t> was charged with drug trafficking, soliciting murder, enabling computer hacking and money laundering.</a:t>
            </a:r>
          </a:p>
          <a:p>
            <a:pPr marL="0" indent="0" algn="ctr">
              <a:buNone/>
            </a:pPr>
            <a:r>
              <a:rPr lang="en-GB" sz="2400" dirty="0">
                <a:cs typeface="Calibri"/>
              </a:rPr>
              <a:t>He was in possession of a large quantity of 'bitcoins' </a:t>
            </a:r>
          </a:p>
        </p:txBody>
      </p:sp>
      <p:grpSp>
        <p:nvGrpSpPr>
          <p:cNvPr id="7177" name="Group 717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178" name="Isosceles Triangle 717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0" name="Picture 2" descr="FBI shuts down dark web online drugs marketplace Silk Road | The Times">
            <a:extLst>
              <a:ext uri="{FF2B5EF4-FFF2-40B4-BE49-F238E27FC236}">
                <a16:creationId xmlns:a16="http://schemas.microsoft.com/office/drawing/2014/main" id="{2493E151-9D1E-DE56-7504-6905E27C36E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95320" y="1876917"/>
            <a:ext cx="6253212" cy="4174019"/>
          </a:xfrm>
          <a:prstGeom prst="rect">
            <a:avLst/>
          </a:prstGeom>
          <a:noFill/>
          <a:extLst>
            <a:ext uri="{909E8E84-426E-40DD-AFC4-6F175D3DCCD1}">
              <a14:hiddenFill xmlns:a14="http://schemas.microsoft.com/office/drawing/2010/main">
                <a:solidFill>
                  <a:srgbClr val="FFFFFF"/>
                </a:solidFill>
              </a14:hiddenFill>
            </a:ext>
          </a:extLst>
        </p:spPr>
      </p:pic>
      <p:grpSp>
        <p:nvGrpSpPr>
          <p:cNvPr id="7181" name="Group 718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182" name="Rectangle 718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Isosceles Triangle 718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24175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BF981-01D3-9E0C-C642-F199B501692D}"/>
              </a:ext>
            </a:extLst>
          </p:cNvPr>
          <p:cNvSpPr>
            <a:spLocks noGrp="1"/>
          </p:cNvSpPr>
          <p:nvPr>
            <p:ph type="title"/>
          </p:nvPr>
        </p:nvSpPr>
        <p:spPr>
          <a:xfrm>
            <a:off x="838200" y="365125"/>
            <a:ext cx="10515600" cy="1325563"/>
          </a:xfrm>
        </p:spPr>
        <p:txBody>
          <a:bodyPr>
            <a:normAutofit/>
          </a:bodyPr>
          <a:lstStyle/>
          <a:p>
            <a:r>
              <a:rPr lang="en-GB" sz="5400"/>
              <a:t>Subcultures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04CB45-9AA3-6F79-B12C-C1CB7368DAB5}"/>
              </a:ext>
            </a:extLst>
          </p:cNvPr>
          <p:cNvSpPr>
            <a:spLocks noGrp="1"/>
          </p:cNvSpPr>
          <p:nvPr>
            <p:ph idx="1"/>
          </p:nvPr>
        </p:nvSpPr>
        <p:spPr>
          <a:xfrm>
            <a:off x="838200" y="1929384"/>
            <a:ext cx="10515600" cy="4251960"/>
          </a:xfrm>
        </p:spPr>
        <p:txBody>
          <a:bodyPr anchor="ctr">
            <a:normAutofit/>
          </a:bodyPr>
          <a:lstStyle/>
          <a:p>
            <a:pPr marL="0" indent="0" algn="ctr">
              <a:buNone/>
            </a:pPr>
            <a:r>
              <a:rPr lang="en-GB" sz="2400" dirty="0">
                <a:cs typeface="Calibri"/>
              </a:rPr>
              <a:t>The Silk Road case study demonstrates how the nature of the internet enables people to connect with like-minded individuals,</a:t>
            </a:r>
          </a:p>
          <a:p>
            <a:pPr marL="0" indent="0" algn="ctr">
              <a:buNone/>
            </a:pPr>
            <a:endParaRPr lang="en-GB" sz="2400" dirty="0">
              <a:cs typeface="Calibri"/>
            </a:endParaRPr>
          </a:p>
          <a:p>
            <a:pPr marL="0" indent="0" algn="ctr">
              <a:buNone/>
            </a:pPr>
            <a:r>
              <a:rPr lang="en-GB" sz="2400" dirty="0">
                <a:cs typeface="Calibri"/>
              </a:rPr>
              <a:t>Subcultures are groups that have their own values, norms, traditions, etc. </a:t>
            </a:r>
          </a:p>
          <a:p>
            <a:pPr marL="0" indent="0" algn="ctr">
              <a:buNone/>
            </a:pPr>
            <a:endParaRPr lang="en-GB" sz="2400" dirty="0">
              <a:cs typeface="Calibri"/>
            </a:endParaRPr>
          </a:p>
          <a:p>
            <a:pPr marL="0" indent="0" algn="ctr">
              <a:buNone/>
            </a:pPr>
            <a:r>
              <a:rPr lang="en-GB" sz="2400" dirty="0">
                <a:cs typeface="Calibri"/>
              </a:rPr>
              <a:t>Technology facilitates the creation of the subculture regardless of social or geographic restrictions. </a:t>
            </a:r>
          </a:p>
        </p:txBody>
      </p:sp>
    </p:spTree>
    <p:extLst>
      <p:ext uri="{BB962C8B-B14F-4D97-AF65-F5344CB8AC3E}">
        <p14:creationId xmlns:p14="http://schemas.microsoft.com/office/powerpoint/2010/main" val="1026305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3CC46-0F69-5BE0-387A-FA38280F35F8}"/>
              </a:ext>
            </a:extLst>
          </p:cNvPr>
          <p:cNvSpPr>
            <a:spLocks noGrp="1"/>
          </p:cNvSpPr>
          <p:nvPr>
            <p:ph type="title"/>
          </p:nvPr>
        </p:nvSpPr>
        <p:spPr>
          <a:xfrm>
            <a:off x="841248" y="548640"/>
            <a:ext cx="3600860" cy="5431536"/>
          </a:xfrm>
        </p:spPr>
        <p:txBody>
          <a:bodyPr>
            <a:normAutofit/>
          </a:bodyPr>
          <a:lstStyle/>
          <a:p>
            <a:r>
              <a:rPr lang="en-GB" sz="5400" dirty="0"/>
              <a:t>Technology as a target of or means to engage in Crime.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284C49-B85C-5C3F-65BB-0B9C5AC654FF}"/>
              </a:ext>
            </a:extLst>
          </p:cNvPr>
          <p:cNvSpPr>
            <a:spLocks noGrp="1"/>
          </p:cNvSpPr>
          <p:nvPr>
            <p:ph idx="1"/>
          </p:nvPr>
        </p:nvSpPr>
        <p:spPr>
          <a:xfrm>
            <a:off x="5126418" y="552091"/>
            <a:ext cx="6224335" cy="5431536"/>
          </a:xfrm>
        </p:spPr>
        <p:txBody>
          <a:bodyPr anchor="ctr">
            <a:normAutofit/>
          </a:bodyPr>
          <a:lstStyle/>
          <a:p>
            <a:pPr marL="0" indent="0" algn="ctr">
              <a:buNone/>
            </a:pPr>
            <a:r>
              <a:rPr lang="en-GB" sz="2200" dirty="0">
                <a:cs typeface="Calibri"/>
              </a:rPr>
              <a:t>Technology can also be used to attack and cause harm to individuals, businesses and governments  both online and offline.</a:t>
            </a:r>
          </a:p>
          <a:p>
            <a:pPr marL="0" indent="0" algn="ctr">
              <a:buNone/>
            </a:pPr>
            <a:endParaRPr lang="en-GB" sz="2200" dirty="0">
              <a:cs typeface="Calibri"/>
            </a:endParaRPr>
          </a:p>
          <a:p>
            <a:pPr marL="0" indent="0" algn="ctr">
              <a:buNone/>
            </a:pPr>
            <a:r>
              <a:rPr lang="en-GB" sz="2200" dirty="0">
                <a:cs typeface="Calibri"/>
              </a:rPr>
              <a:t>Sensitive information on our devices can reveal passwords for e mail and bank accounts and since our devices speak to each other individuals can, potentially, access information through various forms of computer 'hacking'. </a:t>
            </a:r>
          </a:p>
        </p:txBody>
      </p:sp>
    </p:spTree>
    <p:extLst>
      <p:ext uri="{BB962C8B-B14F-4D97-AF65-F5344CB8AC3E}">
        <p14:creationId xmlns:p14="http://schemas.microsoft.com/office/powerpoint/2010/main" val="3610244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C8CAE-76B0-393A-28D8-80EAECA74DCF}"/>
              </a:ext>
            </a:extLst>
          </p:cNvPr>
          <p:cNvSpPr>
            <a:spLocks noGrp="1"/>
          </p:cNvSpPr>
          <p:nvPr>
            <p:ph type="title"/>
          </p:nvPr>
        </p:nvSpPr>
        <p:spPr>
          <a:xfrm>
            <a:off x="572493" y="238539"/>
            <a:ext cx="11018520" cy="1434415"/>
          </a:xfrm>
        </p:spPr>
        <p:txBody>
          <a:bodyPr anchor="b">
            <a:normAutofit/>
          </a:bodyPr>
          <a:lstStyle/>
          <a:p>
            <a:r>
              <a:rPr lang="en-GB" sz="5400">
                <a:cs typeface="Calibri"/>
              </a:rPr>
              <a:t>Computer 'Hacking'</a:t>
            </a:r>
            <a:endParaRPr lang="en-GB" sz="5400"/>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B64549-5A6F-993A-ABB7-482E521BAA74}"/>
              </a:ext>
            </a:extLst>
          </p:cNvPr>
          <p:cNvSpPr>
            <a:spLocks noGrp="1"/>
          </p:cNvSpPr>
          <p:nvPr>
            <p:ph idx="1"/>
          </p:nvPr>
        </p:nvSpPr>
        <p:spPr>
          <a:xfrm>
            <a:off x="572493" y="2071316"/>
            <a:ext cx="6713552" cy="4119172"/>
          </a:xfrm>
        </p:spPr>
        <p:txBody>
          <a:bodyPr anchor="ctr">
            <a:normAutofit/>
          </a:bodyPr>
          <a:lstStyle/>
          <a:p>
            <a:pPr marL="0" indent="0" algn="ctr">
              <a:buNone/>
            </a:pPr>
            <a:r>
              <a:rPr lang="en-GB" sz="2200" dirty="0">
                <a:cs typeface="Calibri"/>
              </a:rPr>
              <a:t>We might think that this involves some skilled technological wizard yet the simple act of guessing someone's e mail or computer password could be defined as 'hacking'.</a:t>
            </a:r>
            <a:endParaRPr lang="en-US" sz="2200" dirty="0"/>
          </a:p>
          <a:p>
            <a:pPr marL="0" indent="0" algn="ctr">
              <a:buNone/>
            </a:pPr>
            <a:r>
              <a:rPr lang="en-GB" sz="2200" dirty="0">
                <a:cs typeface="Calibri"/>
              </a:rPr>
              <a:t>Essentially 'hacking' is gaining access to someone's personal information from a protected system, in turn that information might be used to cause additional harm. </a:t>
            </a:r>
          </a:p>
        </p:txBody>
      </p:sp>
      <p:pic>
        <p:nvPicPr>
          <p:cNvPr id="8194" name="Picture 2" descr="Hackerman, from the movie &quot;Kung Fury&quot; : r/Cyberpunk">
            <a:extLst>
              <a:ext uri="{FF2B5EF4-FFF2-40B4-BE49-F238E27FC236}">
                <a16:creationId xmlns:a16="http://schemas.microsoft.com/office/drawing/2014/main" id="{A4FFAAFB-743A-AB49-4530-2497D5843D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92" r="298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014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3DBEF-FEE6-12F1-D681-5863DBD50887}"/>
              </a:ext>
            </a:extLst>
          </p:cNvPr>
          <p:cNvSpPr>
            <a:spLocks noGrp="1"/>
          </p:cNvSpPr>
          <p:nvPr>
            <p:ph type="title"/>
          </p:nvPr>
        </p:nvSpPr>
        <p:spPr>
          <a:xfrm>
            <a:off x="572493" y="238539"/>
            <a:ext cx="11018520" cy="1434415"/>
          </a:xfrm>
        </p:spPr>
        <p:txBody>
          <a:bodyPr anchor="b">
            <a:normAutofit/>
          </a:bodyPr>
          <a:lstStyle/>
          <a:p>
            <a:r>
              <a:rPr lang="en-GB" sz="5400">
                <a:cs typeface="Calibri"/>
              </a:rPr>
              <a:t>Web Defacement</a:t>
            </a:r>
            <a:endParaRPr lang="en-GB" sz="5400"/>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F218F3-09FB-DFD4-981E-DF66437289EF}"/>
              </a:ext>
            </a:extLst>
          </p:cNvPr>
          <p:cNvSpPr>
            <a:spLocks noGrp="1"/>
          </p:cNvSpPr>
          <p:nvPr>
            <p:ph idx="1"/>
          </p:nvPr>
        </p:nvSpPr>
        <p:spPr>
          <a:xfrm>
            <a:off x="572493" y="2071316"/>
            <a:ext cx="6713552" cy="4119172"/>
          </a:xfrm>
        </p:spPr>
        <p:txBody>
          <a:bodyPr anchor="ctr">
            <a:normAutofit/>
          </a:bodyPr>
          <a:lstStyle/>
          <a:p>
            <a:pPr marL="0" indent="0" algn="ctr">
              <a:buNone/>
            </a:pPr>
            <a:r>
              <a:rPr lang="en-GB" sz="2400" dirty="0">
                <a:cs typeface="Calibri"/>
              </a:rPr>
              <a:t>Used in the main to express some political or ideological message in order to spread a 'message’</a:t>
            </a:r>
          </a:p>
          <a:p>
            <a:pPr marL="0" indent="0" algn="ctr">
              <a:buNone/>
            </a:pPr>
            <a:endParaRPr lang="en-US" sz="2400" dirty="0">
              <a:cs typeface="Calibri"/>
            </a:endParaRPr>
          </a:p>
          <a:p>
            <a:pPr marL="0" indent="0" algn="ctr">
              <a:buNone/>
            </a:pPr>
            <a:r>
              <a:rPr lang="en-GB" sz="2400" dirty="0">
                <a:cs typeface="Calibri"/>
              </a:rPr>
              <a:t>The perpetrator replaces the HTML code for the web page and replaces it with an image and message they want. </a:t>
            </a:r>
          </a:p>
        </p:txBody>
      </p:sp>
      <p:pic>
        <p:nvPicPr>
          <p:cNvPr id="9218" name="Picture 2" descr="What is a Website Defacement?">
            <a:extLst>
              <a:ext uri="{FF2B5EF4-FFF2-40B4-BE49-F238E27FC236}">
                <a16:creationId xmlns:a16="http://schemas.microsoft.com/office/drawing/2014/main" id="{CC7E8EEA-2F4B-853A-7DB3-AC5C1C05C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15" r="2018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533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608FF-66C1-BD7C-5033-FDA9F2AA9022}"/>
              </a:ext>
            </a:extLst>
          </p:cNvPr>
          <p:cNvSpPr>
            <a:spLocks noGrp="1"/>
          </p:cNvSpPr>
          <p:nvPr>
            <p:ph type="title"/>
          </p:nvPr>
        </p:nvSpPr>
        <p:spPr>
          <a:xfrm>
            <a:off x="841248" y="548640"/>
            <a:ext cx="3600860" cy="5431536"/>
          </a:xfrm>
        </p:spPr>
        <p:txBody>
          <a:bodyPr>
            <a:normAutofit/>
          </a:bodyPr>
          <a:lstStyle/>
          <a:p>
            <a:r>
              <a:rPr lang="en-GB" sz="5400"/>
              <a:t>Defining Computer Misuse and Abuse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89BBF-55CB-D4C2-F3AE-58AA6847A0B9}"/>
              </a:ext>
            </a:extLst>
          </p:cNvPr>
          <p:cNvSpPr>
            <a:spLocks noGrp="1"/>
          </p:cNvSpPr>
          <p:nvPr>
            <p:ph idx="1"/>
          </p:nvPr>
        </p:nvSpPr>
        <p:spPr>
          <a:xfrm>
            <a:off x="5126418" y="552091"/>
            <a:ext cx="6224335" cy="5431536"/>
          </a:xfrm>
        </p:spPr>
        <p:txBody>
          <a:bodyPr anchor="ctr">
            <a:normAutofit/>
          </a:bodyPr>
          <a:lstStyle/>
          <a:p>
            <a:pPr marL="0" indent="0" algn="ctr">
              <a:buNone/>
            </a:pPr>
            <a:r>
              <a:rPr lang="en-GB" b="1" dirty="0" err="1"/>
              <a:t>Cyberdeviance</a:t>
            </a:r>
            <a:endParaRPr lang="en-GB" b="1" dirty="0"/>
          </a:p>
          <a:p>
            <a:pPr marL="0" indent="0" algn="ctr">
              <a:buNone/>
            </a:pPr>
            <a:r>
              <a:rPr lang="en-GB" dirty="0"/>
              <a:t>Using technology outside the 'norms' of prevailing culture,</a:t>
            </a:r>
            <a:endParaRPr lang="en-US" dirty="0"/>
          </a:p>
          <a:p>
            <a:pPr marL="0" indent="0" algn="ctr">
              <a:buNone/>
            </a:pPr>
            <a:r>
              <a:rPr lang="en-GB" b="1" dirty="0"/>
              <a:t>Cybercrime</a:t>
            </a:r>
          </a:p>
          <a:p>
            <a:pPr marL="0" indent="0" algn="ctr">
              <a:buNone/>
            </a:pPr>
            <a:r>
              <a:rPr lang="en-GB" dirty="0"/>
              <a:t>The perpetrator uses special knowledge of cyberspace,</a:t>
            </a:r>
            <a:endParaRPr lang="en-US" dirty="0"/>
          </a:p>
          <a:p>
            <a:pPr marL="0" indent="0" algn="ctr">
              <a:buNone/>
            </a:pPr>
            <a:r>
              <a:rPr lang="en-GB" b="1" dirty="0"/>
              <a:t>Cyberterrorism</a:t>
            </a:r>
          </a:p>
          <a:p>
            <a:pPr marL="0" indent="0" algn="ctr">
              <a:buNone/>
            </a:pPr>
            <a:r>
              <a:rPr lang="en-GB" dirty="0"/>
              <a:t>Using digital technology or computer mediated communications to cause harm and to force social change based upon a political, religious or ideological belief. </a:t>
            </a:r>
            <a:endParaRPr lang="en-US" dirty="0"/>
          </a:p>
        </p:txBody>
      </p:sp>
    </p:spTree>
    <p:extLst>
      <p:ext uri="{BB962C8B-B14F-4D97-AF65-F5344CB8AC3E}">
        <p14:creationId xmlns:p14="http://schemas.microsoft.com/office/powerpoint/2010/main" val="13903325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0E156-A57F-ABF5-65AD-257AA4D9E468}"/>
              </a:ext>
            </a:extLst>
          </p:cNvPr>
          <p:cNvSpPr>
            <a:spLocks noGrp="1"/>
          </p:cNvSpPr>
          <p:nvPr>
            <p:ph type="title"/>
          </p:nvPr>
        </p:nvSpPr>
        <p:spPr>
          <a:xfrm>
            <a:off x="630936" y="640080"/>
            <a:ext cx="4818888" cy="1481328"/>
          </a:xfrm>
        </p:spPr>
        <p:txBody>
          <a:bodyPr anchor="b">
            <a:normAutofit/>
          </a:bodyPr>
          <a:lstStyle/>
          <a:p>
            <a:r>
              <a:rPr lang="en-GB" sz="5000">
                <a:cs typeface="Calibri"/>
              </a:rPr>
              <a:t>Case Study - 'Anonymous'</a:t>
            </a:r>
            <a:endParaRPr lang="en-GB" sz="5000"/>
          </a:p>
        </p:txBody>
      </p:sp>
      <p:sp>
        <p:nvSpPr>
          <p:cNvPr id="1024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F103A6-A4AC-4583-7517-E26EA643EB94}"/>
              </a:ext>
            </a:extLst>
          </p:cNvPr>
          <p:cNvSpPr>
            <a:spLocks noGrp="1"/>
          </p:cNvSpPr>
          <p:nvPr>
            <p:ph idx="1"/>
          </p:nvPr>
        </p:nvSpPr>
        <p:spPr>
          <a:xfrm>
            <a:off x="630936" y="2660904"/>
            <a:ext cx="4818888" cy="3547872"/>
          </a:xfrm>
        </p:spPr>
        <p:txBody>
          <a:bodyPr anchor="t">
            <a:normAutofit/>
          </a:bodyPr>
          <a:lstStyle/>
          <a:p>
            <a:r>
              <a:rPr lang="en-GB" sz="2200" dirty="0">
                <a:cs typeface="Calibri"/>
              </a:rPr>
              <a:t>A substantial number of cyber-attacks are carried out by the collective Anonymous,</a:t>
            </a:r>
          </a:p>
          <a:p>
            <a:r>
              <a:rPr lang="en-GB" sz="2200" dirty="0">
                <a:cs typeface="Calibri"/>
              </a:rPr>
              <a:t>The origins of this group stem from the image board 4chan where people upload and share images with one another without revealing personal information about themselves.  </a:t>
            </a:r>
          </a:p>
        </p:txBody>
      </p:sp>
      <p:pic>
        <p:nvPicPr>
          <p:cNvPr id="10242" name="Picture 2" descr="Anonymous (hacker group) - Wikipedia">
            <a:extLst>
              <a:ext uri="{FF2B5EF4-FFF2-40B4-BE49-F238E27FC236}">
                <a16:creationId xmlns:a16="http://schemas.microsoft.com/office/drawing/2014/main" id="{9A6F0D94-7805-BCFC-7BED-499B573852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5942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DB48B-2B7F-66E2-627A-6DBED2C412C1}"/>
              </a:ext>
            </a:extLst>
          </p:cNvPr>
          <p:cNvSpPr>
            <a:spLocks noGrp="1"/>
          </p:cNvSpPr>
          <p:nvPr>
            <p:ph type="title"/>
          </p:nvPr>
        </p:nvSpPr>
        <p:spPr>
          <a:xfrm>
            <a:off x="630936" y="640080"/>
            <a:ext cx="4818888" cy="1481328"/>
          </a:xfrm>
        </p:spPr>
        <p:txBody>
          <a:bodyPr anchor="b">
            <a:normAutofit/>
          </a:bodyPr>
          <a:lstStyle/>
          <a:p>
            <a:r>
              <a:rPr lang="en-GB" sz="5400">
                <a:cs typeface="Calibri"/>
              </a:rPr>
              <a:t>'Anonymous'</a:t>
            </a:r>
            <a:endParaRPr lang="en-GB" sz="5400"/>
          </a:p>
        </p:txBody>
      </p:sp>
      <p:sp>
        <p:nvSpPr>
          <p:cNvPr id="112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5CFE24-6753-2E33-7B9A-686A51E2DC11}"/>
              </a:ext>
            </a:extLst>
          </p:cNvPr>
          <p:cNvSpPr>
            <a:spLocks noGrp="1"/>
          </p:cNvSpPr>
          <p:nvPr>
            <p:ph idx="1"/>
          </p:nvPr>
        </p:nvSpPr>
        <p:spPr>
          <a:xfrm>
            <a:off x="630936" y="2660904"/>
            <a:ext cx="4818888" cy="3547872"/>
          </a:xfrm>
        </p:spPr>
        <p:txBody>
          <a:bodyPr anchor="t">
            <a:normAutofit/>
          </a:bodyPr>
          <a:lstStyle/>
          <a:p>
            <a:r>
              <a:rPr lang="en-GB" sz="2200">
                <a:cs typeface="Calibri"/>
              </a:rPr>
              <a:t>The group encourages awareness and recognition of individuals who are engaged in illicit activities or unacceptable actions that harm society. </a:t>
            </a:r>
          </a:p>
          <a:p>
            <a:r>
              <a:rPr lang="en-GB" sz="2200">
                <a:cs typeface="Calibri"/>
              </a:rPr>
              <a:t>The group has no leadership.</a:t>
            </a:r>
          </a:p>
        </p:txBody>
      </p:sp>
      <p:pic>
        <p:nvPicPr>
          <p:cNvPr id="11270" name="Picture 6" descr="Anonymous hacked the website of Rosatom and promises to put gigabytes of  agency data online | gagadget.com">
            <a:extLst>
              <a:ext uri="{FF2B5EF4-FFF2-40B4-BE49-F238E27FC236}">
                <a16:creationId xmlns:a16="http://schemas.microsoft.com/office/drawing/2014/main" id="{F3118AEB-7665-8DBE-D8B6-06D95AF4F5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702601"/>
            <a:ext cx="5458968" cy="3452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37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652CA-55DE-D09F-3FB4-A8484AD471B5}"/>
              </a:ext>
            </a:extLst>
          </p:cNvPr>
          <p:cNvSpPr>
            <a:spLocks noGrp="1"/>
          </p:cNvSpPr>
          <p:nvPr>
            <p:ph type="title"/>
          </p:nvPr>
        </p:nvSpPr>
        <p:spPr>
          <a:xfrm>
            <a:off x="640080" y="325369"/>
            <a:ext cx="4368602" cy="1956841"/>
          </a:xfrm>
        </p:spPr>
        <p:txBody>
          <a:bodyPr anchor="b">
            <a:normAutofit/>
          </a:bodyPr>
          <a:lstStyle/>
          <a:p>
            <a:r>
              <a:rPr lang="en-GB" sz="5400">
                <a:cs typeface="Calibri"/>
              </a:rPr>
              <a:t>'Anonymous' Targets</a:t>
            </a:r>
            <a:endParaRPr lang="en-GB" sz="5400"/>
          </a:p>
        </p:txBody>
      </p:sp>
      <p:sp>
        <p:nvSpPr>
          <p:cNvPr id="1229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D99C88-ED85-0601-D90D-E867289EDFC9}"/>
              </a:ext>
            </a:extLst>
          </p:cNvPr>
          <p:cNvSpPr>
            <a:spLocks noGrp="1"/>
          </p:cNvSpPr>
          <p:nvPr>
            <p:ph idx="1"/>
          </p:nvPr>
        </p:nvSpPr>
        <p:spPr>
          <a:xfrm>
            <a:off x="640080" y="2872899"/>
            <a:ext cx="4243589" cy="3320668"/>
          </a:xfrm>
        </p:spPr>
        <p:txBody>
          <a:bodyPr>
            <a:normAutofit lnSpcReduction="10000"/>
          </a:bodyPr>
          <a:lstStyle/>
          <a:p>
            <a:r>
              <a:rPr lang="en-GB" sz="2200" dirty="0">
                <a:cs typeface="Calibri"/>
              </a:rPr>
              <a:t>Government Entities</a:t>
            </a:r>
          </a:p>
          <a:p>
            <a:r>
              <a:rPr lang="en-GB" sz="2200" dirty="0">
                <a:cs typeface="Calibri"/>
              </a:rPr>
              <a:t>Corporations - Sony PlayStation</a:t>
            </a:r>
          </a:p>
          <a:p>
            <a:r>
              <a:rPr lang="en-GB" sz="2200" dirty="0">
                <a:cs typeface="Calibri"/>
              </a:rPr>
              <a:t>Law Enforcement</a:t>
            </a:r>
          </a:p>
          <a:p>
            <a:r>
              <a:rPr lang="en-GB" sz="2200" dirty="0">
                <a:cs typeface="Calibri"/>
              </a:rPr>
              <a:t>Religious Organisations</a:t>
            </a:r>
          </a:p>
          <a:p>
            <a:r>
              <a:rPr lang="en-GB" sz="2200" dirty="0">
                <a:cs typeface="Calibri"/>
              </a:rPr>
              <a:t>Terrorist Organisations</a:t>
            </a:r>
          </a:p>
          <a:p>
            <a:r>
              <a:rPr lang="en-GB" sz="2200" dirty="0">
                <a:cs typeface="Calibri"/>
              </a:rPr>
              <a:t>Political Campaigns</a:t>
            </a:r>
          </a:p>
          <a:p>
            <a:r>
              <a:rPr lang="en-GB" sz="2200" dirty="0">
                <a:cs typeface="Calibri"/>
              </a:rPr>
              <a:t>Social Movements </a:t>
            </a:r>
          </a:p>
          <a:p>
            <a:r>
              <a:rPr lang="en-GB" sz="2200" dirty="0">
                <a:cs typeface="Calibri"/>
              </a:rPr>
              <a:t>Scientology </a:t>
            </a:r>
          </a:p>
        </p:txBody>
      </p:sp>
      <p:pic>
        <p:nvPicPr>
          <p:cNvPr id="12290" name="Picture 2" descr="Anonymous Claims Responsibility for Minneapolis PD Cyberattack">
            <a:extLst>
              <a:ext uri="{FF2B5EF4-FFF2-40B4-BE49-F238E27FC236}">
                <a16:creationId xmlns:a16="http://schemas.microsoft.com/office/drawing/2014/main" id="{C07F2D0E-0F02-0794-AD84-ED7ED33DA0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74" r="1152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694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249C1-A1E0-6D82-26BC-A680B208D367}"/>
              </a:ext>
            </a:extLst>
          </p:cNvPr>
          <p:cNvSpPr>
            <a:spLocks noGrp="1"/>
          </p:cNvSpPr>
          <p:nvPr>
            <p:ph type="title"/>
          </p:nvPr>
        </p:nvSpPr>
        <p:spPr>
          <a:xfrm>
            <a:off x="1075767" y="1188637"/>
            <a:ext cx="2988234" cy="4480726"/>
          </a:xfrm>
        </p:spPr>
        <p:txBody>
          <a:bodyPr>
            <a:normAutofit/>
          </a:bodyPr>
          <a:lstStyle/>
          <a:p>
            <a:pPr algn="r"/>
            <a:r>
              <a:rPr lang="en-GB" sz="4600" dirty="0">
                <a:cs typeface="Calibri"/>
              </a:rPr>
              <a:t>What makes cybercrime and deviance attractive?</a:t>
            </a:r>
            <a:endParaRPr lang="en-GB" sz="4600" dirty="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177E9F-092C-22E6-1AFB-AA150FEF5AF2}"/>
              </a:ext>
            </a:extLst>
          </p:cNvPr>
          <p:cNvSpPr>
            <a:spLocks noGrp="1"/>
          </p:cNvSpPr>
          <p:nvPr>
            <p:ph idx="1"/>
          </p:nvPr>
        </p:nvSpPr>
        <p:spPr>
          <a:xfrm>
            <a:off x="5255260" y="1648869"/>
            <a:ext cx="4702848" cy="4020493"/>
          </a:xfrm>
        </p:spPr>
        <p:txBody>
          <a:bodyPr anchor="ctr">
            <a:normAutofit fontScale="92500" lnSpcReduction="20000"/>
          </a:bodyPr>
          <a:lstStyle/>
          <a:p>
            <a:r>
              <a:rPr lang="en-GB" sz="2400" dirty="0">
                <a:cs typeface="Calibri"/>
              </a:rPr>
              <a:t>Anonymity</a:t>
            </a:r>
          </a:p>
          <a:p>
            <a:r>
              <a:rPr lang="en-GB" sz="2400" dirty="0">
                <a:cs typeface="Calibri"/>
              </a:rPr>
              <a:t>Low Entry Barriers</a:t>
            </a:r>
          </a:p>
          <a:p>
            <a:r>
              <a:rPr lang="en-GB" sz="2400" dirty="0">
                <a:cs typeface="Calibri"/>
              </a:rPr>
              <a:t>Global Reach</a:t>
            </a:r>
          </a:p>
          <a:p>
            <a:r>
              <a:rPr lang="en-GB" sz="2400" dirty="0">
                <a:cs typeface="Calibri"/>
              </a:rPr>
              <a:t>Financial Motivation</a:t>
            </a:r>
          </a:p>
          <a:p>
            <a:r>
              <a:rPr lang="en-GB" sz="2400" dirty="0">
                <a:cs typeface="Calibri"/>
              </a:rPr>
              <a:t>Challenges to Attribution</a:t>
            </a:r>
          </a:p>
          <a:p>
            <a:r>
              <a:rPr lang="en-GB" sz="2400" dirty="0">
                <a:cs typeface="Calibri"/>
              </a:rPr>
              <a:t>Rapid Evolution of Technology</a:t>
            </a:r>
          </a:p>
          <a:p>
            <a:r>
              <a:rPr lang="en-GB" sz="2400" dirty="0">
                <a:cs typeface="Calibri"/>
              </a:rPr>
              <a:t>Thrill and Challenge</a:t>
            </a:r>
          </a:p>
          <a:p>
            <a:r>
              <a:rPr lang="en-GB" sz="2400" dirty="0">
                <a:cs typeface="Calibri"/>
              </a:rPr>
              <a:t>Hacktivism and Ideological Motivations</a:t>
            </a:r>
          </a:p>
          <a:p>
            <a:r>
              <a:rPr lang="en-GB" sz="2400" dirty="0">
                <a:cs typeface="Calibri"/>
              </a:rPr>
              <a:t>Peer Recognition</a:t>
            </a:r>
          </a:p>
          <a:p>
            <a:r>
              <a:rPr lang="en-GB" sz="2400" dirty="0">
                <a:cs typeface="Calibri"/>
              </a:rPr>
              <a:t>Inadequate Legal Deterrence </a:t>
            </a:r>
          </a:p>
          <a:p>
            <a:endParaRPr lang="en-GB" sz="2400" dirty="0">
              <a:cs typeface="Calibri"/>
            </a:endParaRPr>
          </a:p>
        </p:txBody>
      </p:sp>
    </p:spTree>
    <p:extLst>
      <p:ext uri="{BB962C8B-B14F-4D97-AF65-F5344CB8AC3E}">
        <p14:creationId xmlns:p14="http://schemas.microsoft.com/office/powerpoint/2010/main" val="2516850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A046A-3E9C-B0B8-9D85-4B4D6F3BF77A}"/>
              </a:ext>
            </a:extLst>
          </p:cNvPr>
          <p:cNvSpPr>
            <a:spLocks noGrp="1"/>
          </p:cNvSpPr>
          <p:nvPr>
            <p:ph type="title"/>
          </p:nvPr>
        </p:nvSpPr>
        <p:spPr>
          <a:xfrm>
            <a:off x="793662" y="386930"/>
            <a:ext cx="10066122" cy="1298448"/>
          </a:xfrm>
        </p:spPr>
        <p:txBody>
          <a:bodyPr anchor="b">
            <a:normAutofit/>
          </a:bodyPr>
          <a:lstStyle/>
          <a:p>
            <a:r>
              <a:rPr lang="en-US" sz="4800">
                <a:cs typeface="Calibri"/>
              </a:rPr>
              <a:t>Technology as Evidence</a:t>
            </a:r>
            <a:endParaRPr lang="en-GB" sz="4800"/>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32CE6D-7F73-97F8-F0F7-3B04FF201C1D}"/>
              </a:ext>
            </a:extLst>
          </p:cNvPr>
          <p:cNvSpPr>
            <a:spLocks noGrp="1"/>
          </p:cNvSpPr>
          <p:nvPr>
            <p:ph idx="1"/>
          </p:nvPr>
        </p:nvSpPr>
        <p:spPr>
          <a:xfrm>
            <a:off x="793661" y="2599509"/>
            <a:ext cx="4530898" cy="3639450"/>
          </a:xfrm>
        </p:spPr>
        <p:txBody>
          <a:bodyPr anchor="ctr">
            <a:normAutofit/>
          </a:bodyPr>
          <a:lstStyle/>
          <a:p>
            <a:r>
              <a:rPr lang="en-US" sz="1700">
                <a:cs typeface="Calibri"/>
              </a:rPr>
              <a:t>Digital Forensics</a:t>
            </a:r>
          </a:p>
          <a:p>
            <a:r>
              <a:rPr lang="en-US" sz="1700">
                <a:cs typeface="Calibri"/>
              </a:rPr>
              <a:t>Emails and communication records</a:t>
            </a:r>
          </a:p>
          <a:p>
            <a:r>
              <a:rPr lang="en-US" sz="1700">
                <a:cs typeface="Calibri"/>
              </a:rPr>
              <a:t>Social Media and online content</a:t>
            </a:r>
          </a:p>
          <a:p>
            <a:r>
              <a:rPr lang="en-US" sz="1700">
                <a:cs typeface="Calibri"/>
              </a:rPr>
              <a:t>Surveillance Footage and Images</a:t>
            </a:r>
          </a:p>
          <a:p>
            <a:r>
              <a:rPr lang="en-US" sz="1700">
                <a:cs typeface="Calibri"/>
              </a:rPr>
              <a:t>Electronic Transactions and Financial Records</a:t>
            </a:r>
          </a:p>
          <a:p>
            <a:r>
              <a:rPr lang="en-US" sz="1700">
                <a:cs typeface="Calibri"/>
              </a:rPr>
              <a:t>Location of GPS Data</a:t>
            </a:r>
          </a:p>
          <a:p>
            <a:r>
              <a:rPr lang="en-US" sz="1700">
                <a:cs typeface="Calibri"/>
              </a:rPr>
              <a:t>Computer Network Logs</a:t>
            </a:r>
          </a:p>
          <a:p>
            <a:r>
              <a:rPr lang="en-US" sz="1700">
                <a:cs typeface="Calibri"/>
              </a:rPr>
              <a:t>Metadata and File Attributes</a:t>
            </a:r>
          </a:p>
          <a:p>
            <a:r>
              <a:rPr lang="en-US" sz="1700">
                <a:cs typeface="Calibri"/>
              </a:rPr>
              <a:t>Digital Signatures and Encryption</a:t>
            </a:r>
          </a:p>
          <a:p>
            <a:r>
              <a:rPr lang="en-US" sz="1700">
                <a:cs typeface="Calibri"/>
              </a:rPr>
              <a:t>Expert Testimony</a:t>
            </a:r>
          </a:p>
          <a:p>
            <a:endParaRPr lang="en-US" sz="1700">
              <a:cs typeface="Calibri"/>
            </a:endParaRPr>
          </a:p>
        </p:txBody>
      </p:sp>
      <p:pic>
        <p:nvPicPr>
          <p:cNvPr id="2050" name="Picture 2" descr="Digital Evidence and the U.S. Criminal Justice System: Identifying  Technology and Other Needs to More Effectively Acquire and Utilize Digital  Evidence | RAND">
            <a:extLst>
              <a:ext uri="{FF2B5EF4-FFF2-40B4-BE49-F238E27FC236}">
                <a16:creationId xmlns:a16="http://schemas.microsoft.com/office/drawing/2014/main" id="{AD31A0B0-7C6E-D06A-3B22-0C7CEC6420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97744" y="2484255"/>
            <a:ext cx="4977852" cy="3714244"/>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84627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E5190-A1B5-A023-B593-A687F5BA533C}"/>
              </a:ext>
            </a:extLst>
          </p:cNvPr>
          <p:cNvSpPr>
            <a:spLocks noGrp="1"/>
          </p:cNvSpPr>
          <p:nvPr>
            <p:ph type="title"/>
          </p:nvPr>
        </p:nvSpPr>
        <p:spPr>
          <a:xfrm>
            <a:off x="838201" y="365125"/>
            <a:ext cx="5251316" cy="1807305"/>
          </a:xfrm>
        </p:spPr>
        <p:txBody>
          <a:bodyPr>
            <a:normAutofit/>
          </a:bodyPr>
          <a:lstStyle/>
          <a:p>
            <a:r>
              <a:rPr lang="en-GB" dirty="0"/>
              <a:t>Class discussion - </a:t>
            </a:r>
            <a:r>
              <a:rPr lang="en-US" dirty="0">
                <a:cs typeface="Calibri"/>
              </a:rPr>
              <a:t>Question 1</a:t>
            </a:r>
            <a:endParaRPr lang="en-GB" dirty="0"/>
          </a:p>
        </p:txBody>
      </p:sp>
      <p:sp>
        <p:nvSpPr>
          <p:cNvPr id="3" name="Content Placeholder 2">
            <a:extLst>
              <a:ext uri="{FF2B5EF4-FFF2-40B4-BE49-F238E27FC236}">
                <a16:creationId xmlns:a16="http://schemas.microsoft.com/office/drawing/2014/main" id="{90A69990-5A21-82F3-13A9-D4D848C09789}"/>
              </a:ext>
            </a:extLst>
          </p:cNvPr>
          <p:cNvSpPr>
            <a:spLocks noGrp="1"/>
          </p:cNvSpPr>
          <p:nvPr>
            <p:ph idx="1"/>
          </p:nvPr>
        </p:nvSpPr>
        <p:spPr>
          <a:xfrm>
            <a:off x="838200" y="2333297"/>
            <a:ext cx="4619621" cy="3843666"/>
          </a:xfrm>
        </p:spPr>
        <p:txBody>
          <a:bodyPr>
            <a:normAutofit/>
          </a:bodyPr>
          <a:lstStyle/>
          <a:p>
            <a:r>
              <a:rPr lang="en-US" sz="2400" dirty="0"/>
              <a:t>Think about your current access to technology, how many laptops, desktops, tablets and mobile devices do you own?</a:t>
            </a:r>
          </a:p>
          <a:p>
            <a:r>
              <a:rPr lang="en-US" sz="2400" dirty="0"/>
              <a:t>How much time do you spend online?</a:t>
            </a:r>
          </a:p>
          <a:p>
            <a:r>
              <a:rPr lang="en-US" sz="2400" dirty="0"/>
              <a:t>How would you compare your use of technology to that of other group members?</a:t>
            </a:r>
          </a:p>
        </p:txBody>
      </p:sp>
      <p:pic>
        <p:nvPicPr>
          <p:cNvPr id="5" name="Picture 4" descr="Topview of mint green workspace with laptop, coffee, notebook, pen, glasses, and mouse">
            <a:extLst>
              <a:ext uri="{FF2B5EF4-FFF2-40B4-BE49-F238E27FC236}">
                <a16:creationId xmlns:a16="http://schemas.microsoft.com/office/drawing/2014/main" id="{67445B91-9359-49E1-E37C-566776EF8FDA}"/>
              </a:ext>
            </a:extLst>
          </p:cNvPr>
          <p:cNvPicPr>
            <a:picLocks noChangeAspect="1"/>
          </p:cNvPicPr>
          <p:nvPr/>
        </p:nvPicPr>
        <p:blipFill rotWithShape="1">
          <a:blip r:embed="rId3"/>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165156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4C1B3-E1C2-4F50-248F-CD59CBE8D0D9}"/>
              </a:ext>
            </a:extLst>
          </p:cNvPr>
          <p:cNvSpPr>
            <a:spLocks noGrp="1"/>
          </p:cNvSpPr>
          <p:nvPr>
            <p:ph type="title"/>
          </p:nvPr>
        </p:nvSpPr>
        <p:spPr>
          <a:xfrm>
            <a:off x="838201" y="365125"/>
            <a:ext cx="5251316" cy="1807305"/>
          </a:xfrm>
        </p:spPr>
        <p:txBody>
          <a:bodyPr>
            <a:normAutofit/>
          </a:bodyPr>
          <a:lstStyle/>
          <a:p>
            <a:r>
              <a:rPr lang="en-GB"/>
              <a:t>Class discussion - Question 2</a:t>
            </a:r>
          </a:p>
        </p:txBody>
      </p:sp>
      <p:sp>
        <p:nvSpPr>
          <p:cNvPr id="3" name="Content Placeholder 2">
            <a:extLst>
              <a:ext uri="{FF2B5EF4-FFF2-40B4-BE49-F238E27FC236}">
                <a16:creationId xmlns:a16="http://schemas.microsoft.com/office/drawing/2014/main" id="{419117AB-4023-18B9-BCCD-D74DDF75BA00}"/>
              </a:ext>
            </a:extLst>
          </p:cNvPr>
          <p:cNvSpPr>
            <a:spLocks noGrp="1"/>
          </p:cNvSpPr>
          <p:nvPr>
            <p:ph idx="1"/>
          </p:nvPr>
        </p:nvSpPr>
        <p:spPr>
          <a:xfrm>
            <a:off x="838200" y="2333297"/>
            <a:ext cx="4619621" cy="3843666"/>
          </a:xfrm>
        </p:spPr>
        <p:txBody>
          <a:bodyPr>
            <a:normAutofit/>
          </a:bodyPr>
          <a:lstStyle/>
          <a:p>
            <a:r>
              <a:rPr lang="en-US" sz="2400" dirty="0"/>
              <a:t>How do you share information with the world on online environments. Do you cautiously share information via Facebook or other social networks?</a:t>
            </a:r>
          </a:p>
          <a:p>
            <a:r>
              <a:rPr lang="en-US" sz="2400" dirty="0"/>
              <a:t>Do you use the same credit card for all online purchases?</a:t>
            </a:r>
          </a:p>
          <a:p>
            <a:r>
              <a:rPr lang="en-US" sz="2400" dirty="0"/>
              <a:t>How often do you pirate music and media?</a:t>
            </a:r>
          </a:p>
        </p:txBody>
      </p:sp>
      <p:pic>
        <p:nvPicPr>
          <p:cNvPr id="13314" name="Picture 2" descr="What Google Pirate Means for Web Content | SEJ">
            <a:extLst>
              <a:ext uri="{FF2B5EF4-FFF2-40B4-BE49-F238E27FC236}">
                <a16:creationId xmlns:a16="http://schemas.microsoft.com/office/drawing/2014/main" id="{93688A51-C213-D4DF-2E29-475E802E76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305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5497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A2942-98F7-6894-B55C-6341B8CD4802}"/>
              </a:ext>
            </a:extLst>
          </p:cNvPr>
          <p:cNvSpPr>
            <a:spLocks noGrp="1"/>
          </p:cNvSpPr>
          <p:nvPr>
            <p:ph type="title"/>
          </p:nvPr>
        </p:nvSpPr>
        <p:spPr>
          <a:xfrm>
            <a:off x="843160" y="525992"/>
            <a:ext cx="5251316" cy="1807305"/>
          </a:xfrm>
        </p:spPr>
        <p:txBody>
          <a:bodyPr>
            <a:normAutofit/>
          </a:bodyPr>
          <a:lstStyle/>
          <a:p>
            <a:r>
              <a:rPr lang="en-GB" dirty="0"/>
              <a:t>Class discussion - Question 3</a:t>
            </a:r>
          </a:p>
        </p:txBody>
      </p:sp>
      <p:sp>
        <p:nvSpPr>
          <p:cNvPr id="3" name="Content Placeholder 2">
            <a:extLst>
              <a:ext uri="{FF2B5EF4-FFF2-40B4-BE49-F238E27FC236}">
                <a16:creationId xmlns:a16="http://schemas.microsoft.com/office/drawing/2014/main" id="{2AB8AF88-9CCE-73A4-14FE-F83671951CD0}"/>
              </a:ext>
            </a:extLst>
          </p:cNvPr>
          <p:cNvSpPr>
            <a:spLocks noGrp="1"/>
          </p:cNvSpPr>
          <p:nvPr>
            <p:ph idx="1"/>
          </p:nvPr>
        </p:nvSpPr>
        <p:spPr>
          <a:xfrm>
            <a:off x="838200" y="2333297"/>
            <a:ext cx="4619621" cy="3843666"/>
          </a:xfrm>
        </p:spPr>
        <p:txBody>
          <a:bodyPr anchor="ctr">
            <a:normAutofit/>
          </a:bodyPr>
          <a:lstStyle/>
          <a:p>
            <a:r>
              <a:rPr lang="en-US" sz="2400" dirty="0"/>
              <a:t>Do you belong to any subcultures?</a:t>
            </a:r>
          </a:p>
          <a:p>
            <a:r>
              <a:rPr lang="en-US" sz="2400" dirty="0"/>
              <a:t>What are they and do they affect your activities and attitudes to the World around you?</a:t>
            </a:r>
          </a:p>
        </p:txBody>
      </p:sp>
      <p:pic>
        <p:nvPicPr>
          <p:cNvPr id="5" name="Picture 4" descr="A person holding a globe">
            <a:extLst>
              <a:ext uri="{FF2B5EF4-FFF2-40B4-BE49-F238E27FC236}">
                <a16:creationId xmlns:a16="http://schemas.microsoft.com/office/drawing/2014/main" id="{1249A76A-B6CD-1324-BEA9-CC26391032B4}"/>
              </a:ext>
            </a:extLst>
          </p:cNvPr>
          <p:cNvPicPr>
            <a:picLocks noChangeAspect="1"/>
          </p:cNvPicPr>
          <p:nvPr/>
        </p:nvPicPr>
        <p:blipFill rotWithShape="1">
          <a:blip r:embed="rId3"/>
          <a:srcRect l="24299" r="2396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862443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7D16C21-2992-7EAC-369C-12CF0684F5F6}"/>
              </a:ext>
            </a:extLst>
          </p:cNvPr>
          <p:cNvSpPr>
            <a:spLocks noGrp="1"/>
          </p:cNvSpPr>
          <p:nvPr>
            <p:ph type="title"/>
          </p:nvPr>
        </p:nvSpPr>
        <p:spPr>
          <a:xfrm>
            <a:off x="838200" y="365125"/>
            <a:ext cx="5393361" cy="1325563"/>
          </a:xfrm>
        </p:spPr>
        <p:txBody>
          <a:bodyPr>
            <a:normAutofit/>
          </a:bodyPr>
          <a:lstStyle/>
          <a:p>
            <a:r>
              <a:rPr lang="en-GB"/>
              <a:t>Class discussion - Question 4</a:t>
            </a:r>
          </a:p>
        </p:txBody>
      </p:sp>
      <p:sp>
        <p:nvSpPr>
          <p:cNvPr id="3" name="Content Placeholder 2">
            <a:extLst>
              <a:ext uri="{FF2B5EF4-FFF2-40B4-BE49-F238E27FC236}">
                <a16:creationId xmlns:a16="http://schemas.microsoft.com/office/drawing/2014/main" id="{41F177CF-D867-B1B0-B65E-ECA5AB32DB29}"/>
              </a:ext>
            </a:extLst>
          </p:cNvPr>
          <p:cNvSpPr>
            <a:spLocks noGrp="1"/>
          </p:cNvSpPr>
          <p:nvPr>
            <p:ph idx="1"/>
          </p:nvPr>
        </p:nvSpPr>
        <p:spPr>
          <a:xfrm>
            <a:off x="838201" y="1825625"/>
            <a:ext cx="4831080" cy="4351338"/>
          </a:xfrm>
        </p:spPr>
        <p:txBody>
          <a:bodyPr>
            <a:normAutofit/>
          </a:bodyPr>
          <a:lstStyle/>
          <a:p>
            <a:r>
              <a:rPr lang="en-US" dirty="0"/>
              <a:t>How much overlap do you see between 'real – world' crime and cyber-crime?</a:t>
            </a:r>
          </a:p>
          <a:p>
            <a:r>
              <a:rPr lang="en-US" dirty="0"/>
              <a:t>Should there be specific global offences identifying cyber-crime and deviance or should they just be termed as 'crime' regardless of how or where they occur?</a:t>
            </a:r>
          </a:p>
        </p:txBody>
      </p:sp>
      <p:pic>
        <p:nvPicPr>
          <p:cNvPr id="3074" name="Picture 2" descr="PHYSICAL CRIME VS CYBER CRIME – WHICH IS EASIER?">
            <a:extLst>
              <a:ext uri="{FF2B5EF4-FFF2-40B4-BE49-F238E27FC236}">
                <a16:creationId xmlns:a16="http://schemas.microsoft.com/office/drawing/2014/main" id="{CC350A9C-2760-64BE-E58D-A5E2B9A394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26" r="26236"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8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67970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32DB979B-1E5A-1275-24A3-5A4C1689C0BD}"/>
              </a:ext>
            </a:extLst>
          </p:cNvPr>
          <p:cNvPicPr>
            <a:picLocks noChangeAspect="1"/>
          </p:cNvPicPr>
          <p:nvPr/>
        </p:nvPicPr>
        <p:blipFill rotWithShape="1">
          <a:blip r:embed="rId3"/>
          <a:srcRect r="1" b="5981"/>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3848E-EED4-8C86-7921-E063280FF4F3}"/>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Any Questions?</a:t>
            </a:r>
          </a:p>
        </p:txBody>
      </p:sp>
    </p:spTree>
    <p:extLst>
      <p:ext uri="{BB962C8B-B14F-4D97-AF65-F5344CB8AC3E}">
        <p14:creationId xmlns:p14="http://schemas.microsoft.com/office/powerpoint/2010/main" val="3395419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877</TotalTime>
  <Words>9092</Words>
  <Application>Microsoft Macintosh PowerPoint</Application>
  <PresentationFormat>Widescreen</PresentationFormat>
  <Paragraphs>600</Paragraphs>
  <Slides>34</Slides>
  <Notes>31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Söhne</vt:lpstr>
      <vt:lpstr>Symbol</vt:lpstr>
      <vt:lpstr>Office Theme</vt:lpstr>
      <vt:lpstr>Technology as  a Landscape for Criminality</vt:lpstr>
      <vt:lpstr>Assignment 2</vt:lpstr>
      <vt:lpstr>Assignment 2</vt:lpstr>
      <vt:lpstr>Assignment 2</vt:lpstr>
      <vt:lpstr>Assignment 2</vt:lpstr>
      <vt:lpstr>CyberCrime</vt:lpstr>
      <vt:lpstr>Technology and Cyber Crime: Background</vt:lpstr>
      <vt:lpstr>Technology and Cyber Crime Today</vt:lpstr>
      <vt:lpstr>Technology and Cyber Crime Today</vt:lpstr>
      <vt:lpstr>‘Technicways’</vt:lpstr>
      <vt:lpstr>Technology as a Landscape for Criminal Activity</vt:lpstr>
      <vt:lpstr>Methods of IT abuse  used by criminals</vt:lpstr>
      <vt:lpstr>Technology as a Communications Medium</vt:lpstr>
      <vt:lpstr>Case Study </vt:lpstr>
      <vt:lpstr>Case Study   Drug Supply</vt:lpstr>
      <vt:lpstr>PowerPoint Presentation</vt:lpstr>
      <vt:lpstr>Research Task</vt:lpstr>
      <vt:lpstr>Case Study – Silk Road</vt:lpstr>
      <vt:lpstr>FBI Action</vt:lpstr>
      <vt:lpstr>Subcultures</vt:lpstr>
      <vt:lpstr>Technology as a target of or means to engage in Crime. </vt:lpstr>
      <vt:lpstr>Computer 'Hacking'</vt:lpstr>
      <vt:lpstr>Web Defacement</vt:lpstr>
      <vt:lpstr>Defining Computer Misuse and Abuse</vt:lpstr>
      <vt:lpstr>Case Study - 'Anonymous'</vt:lpstr>
      <vt:lpstr>'Anonymous'</vt:lpstr>
      <vt:lpstr>'Anonymous' Targets</vt:lpstr>
      <vt:lpstr>What makes cybercrime and deviance attractive?</vt:lpstr>
      <vt:lpstr>Technology as Evidence</vt:lpstr>
      <vt:lpstr>Class discussion - Question 1</vt:lpstr>
      <vt:lpstr>Class discussion - Question 2</vt:lpstr>
      <vt:lpstr>Class discussion - Question 3</vt:lpstr>
      <vt:lpstr>Class discussion - Question 4</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(2015345)</cp:lastModifiedBy>
  <cp:revision>22</cp:revision>
  <dcterms:created xsi:type="dcterms:W3CDTF">2022-11-22T15:56:08Z</dcterms:created>
  <dcterms:modified xsi:type="dcterms:W3CDTF">2023-11-27T10:12:36Z</dcterms:modified>
</cp:coreProperties>
</file>