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72" r:id="rId6"/>
    <p:sldId id="273" r:id="rId7"/>
    <p:sldId id="257" r:id="rId8"/>
    <p:sldId id="281" r:id="rId9"/>
    <p:sldId id="258" r:id="rId10"/>
    <p:sldId id="259" r:id="rId11"/>
    <p:sldId id="260" r:id="rId12"/>
    <p:sldId id="261" r:id="rId13"/>
    <p:sldId id="276" r:id="rId14"/>
    <p:sldId id="262" r:id="rId15"/>
    <p:sldId id="275" r:id="rId16"/>
    <p:sldId id="277" r:id="rId17"/>
    <p:sldId id="263" r:id="rId18"/>
    <p:sldId id="266" r:id="rId19"/>
    <p:sldId id="279" r:id="rId20"/>
    <p:sldId id="280" r:id="rId21"/>
    <p:sldId id="265" r:id="rId22"/>
    <p:sldId id="268" r:id="rId23"/>
    <p:sldId id="278" r:id="rId24"/>
    <p:sldId id="269" r:id="rId25"/>
    <p:sldId id="271" r:id="rId26"/>
    <p:sldId id="270" r:id="rId27"/>
    <p:sldId id="283" r:id="rId28"/>
    <p:sldId id="282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4C1A7C2-51C3-4539-B1D0-687EAC5F8B70}" v="18" dt="2025-02-24T13:44:49.18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106" d="100"/>
          <a:sy n="106" d="100"/>
        </p:scale>
        <p:origin x="792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presProps" Target="presProps.xml"/><Relationship Id="rId35" Type="http://schemas.microsoft.com/office/2015/10/relationships/revisionInfo" Target="revisionInfo.xml"/><Relationship Id="rId8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tin Locock" userId="e15b0232-237d-4436-a587-677fdd88485c" providerId="ADAL" clId="{94C1A7C2-51C3-4539-B1D0-687EAC5F8B70}"/>
    <pc:docChg chg="undo custSel addSld delSld modSld sldOrd">
      <pc:chgData name="Martin Locock" userId="e15b0232-237d-4436-a587-677fdd88485c" providerId="ADAL" clId="{94C1A7C2-51C3-4539-B1D0-687EAC5F8B70}" dt="2025-02-24T13:44:52.496" v="2869" actId="1076"/>
      <pc:docMkLst>
        <pc:docMk/>
      </pc:docMkLst>
      <pc:sldChg chg="modSp mod">
        <pc:chgData name="Martin Locock" userId="e15b0232-237d-4436-a587-677fdd88485c" providerId="ADAL" clId="{94C1A7C2-51C3-4539-B1D0-687EAC5F8B70}" dt="2025-02-07T10:25:12.760" v="83" actId="20577"/>
        <pc:sldMkLst>
          <pc:docMk/>
          <pc:sldMk cId="1336018118" sldId="256"/>
        </pc:sldMkLst>
        <pc:spChg chg="mod">
          <ac:chgData name="Martin Locock" userId="e15b0232-237d-4436-a587-677fdd88485c" providerId="ADAL" clId="{94C1A7C2-51C3-4539-B1D0-687EAC5F8B70}" dt="2025-02-07T10:25:12.760" v="83" actId="20577"/>
          <ac:spMkLst>
            <pc:docMk/>
            <pc:sldMk cId="1336018118" sldId="256"/>
            <ac:spMk id="2" creationId="{D7B4B437-73F8-5CFF-617F-81BB8CA94BEA}"/>
          </ac:spMkLst>
        </pc:spChg>
        <pc:spChg chg="mod">
          <ac:chgData name="Martin Locock" userId="e15b0232-237d-4436-a587-677fdd88485c" providerId="ADAL" clId="{94C1A7C2-51C3-4539-B1D0-687EAC5F8B70}" dt="2025-02-07T10:24:48.313" v="20" actId="20577"/>
          <ac:spMkLst>
            <pc:docMk/>
            <pc:sldMk cId="1336018118" sldId="256"/>
            <ac:spMk id="3" creationId="{D9818428-B911-ECC0-DB26-75652C2877B6}"/>
          </ac:spMkLst>
        </pc:spChg>
      </pc:sldChg>
      <pc:sldChg chg="addSp modSp mod">
        <pc:chgData name="Martin Locock" userId="e15b0232-237d-4436-a587-677fdd88485c" providerId="ADAL" clId="{94C1A7C2-51C3-4539-B1D0-687EAC5F8B70}" dt="2025-02-24T13:18:08.018" v="2862" actId="20577"/>
        <pc:sldMkLst>
          <pc:docMk/>
          <pc:sldMk cId="1749470810" sldId="257"/>
        </pc:sldMkLst>
        <pc:spChg chg="mod">
          <ac:chgData name="Martin Locock" userId="e15b0232-237d-4436-a587-677fdd88485c" providerId="ADAL" clId="{94C1A7C2-51C3-4539-B1D0-687EAC5F8B70}" dt="2025-02-07T14:16:24.695" v="1999" actId="20577"/>
          <ac:spMkLst>
            <pc:docMk/>
            <pc:sldMk cId="1749470810" sldId="257"/>
            <ac:spMk id="3" creationId="{39ECDA45-7F1D-E643-97E6-153563E83EF2}"/>
          </ac:spMkLst>
        </pc:spChg>
        <pc:spChg chg="add mod">
          <ac:chgData name="Martin Locock" userId="e15b0232-237d-4436-a587-677fdd88485c" providerId="ADAL" clId="{94C1A7C2-51C3-4539-B1D0-687EAC5F8B70}" dt="2025-02-24T13:18:08.018" v="2862" actId="20577"/>
          <ac:spMkLst>
            <pc:docMk/>
            <pc:sldMk cId="1749470810" sldId="257"/>
            <ac:spMk id="7" creationId="{BFF42655-7A62-2145-B512-85C21A200746}"/>
          </ac:spMkLst>
        </pc:spChg>
        <pc:picChg chg="add mod">
          <ac:chgData name="Martin Locock" userId="e15b0232-237d-4436-a587-677fdd88485c" providerId="ADAL" clId="{94C1A7C2-51C3-4539-B1D0-687EAC5F8B70}" dt="2025-02-24T13:17:26.729" v="2855" actId="1076"/>
          <ac:picMkLst>
            <pc:docMk/>
            <pc:sldMk cId="1749470810" sldId="257"/>
            <ac:picMk id="5" creationId="{2DA2AD57-29B3-C237-9DE9-85F9A4BF9C07}"/>
          </ac:picMkLst>
        </pc:picChg>
      </pc:sldChg>
      <pc:sldChg chg="modSp mod">
        <pc:chgData name="Martin Locock" userId="e15b0232-237d-4436-a587-677fdd88485c" providerId="ADAL" clId="{94C1A7C2-51C3-4539-B1D0-687EAC5F8B70}" dt="2025-02-07T15:30:00.313" v="2585" actId="20577"/>
        <pc:sldMkLst>
          <pc:docMk/>
          <pc:sldMk cId="1286422870" sldId="258"/>
        </pc:sldMkLst>
        <pc:spChg chg="mod">
          <ac:chgData name="Martin Locock" userId="e15b0232-237d-4436-a587-677fdd88485c" providerId="ADAL" clId="{94C1A7C2-51C3-4539-B1D0-687EAC5F8B70}" dt="2025-02-07T15:30:00.313" v="2585" actId="20577"/>
          <ac:spMkLst>
            <pc:docMk/>
            <pc:sldMk cId="1286422870" sldId="258"/>
            <ac:spMk id="3" creationId="{39ECDA45-7F1D-E643-97E6-153563E83EF2}"/>
          </ac:spMkLst>
        </pc:spChg>
      </pc:sldChg>
      <pc:sldChg chg="addSp modSp mod">
        <pc:chgData name="Martin Locock" userId="e15b0232-237d-4436-a587-677fdd88485c" providerId="ADAL" clId="{94C1A7C2-51C3-4539-B1D0-687EAC5F8B70}" dt="2025-02-24T13:44:52.496" v="2869" actId="1076"/>
        <pc:sldMkLst>
          <pc:docMk/>
          <pc:sldMk cId="4028016736" sldId="260"/>
        </pc:sldMkLst>
        <pc:spChg chg="mod">
          <ac:chgData name="Martin Locock" userId="e15b0232-237d-4436-a587-677fdd88485c" providerId="ADAL" clId="{94C1A7C2-51C3-4539-B1D0-687EAC5F8B70}" dt="2025-02-07T15:33:38.101" v="2619" actId="20577"/>
          <ac:spMkLst>
            <pc:docMk/>
            <pc:sldMk cId="4028016736" sldId="260"/>
            <ac:spMk id="3" creationId="{02DA22AD-A224-FFD8-CBF0-BD2078A4774F}"/>
          </ac:spMkLst>
        </pc:spChg>
        <pc:spChg chg="add mod">
          <ac:chgData name="Martin Locock" userId="e15b0232-237d-4436-a587-677fdd88485c" providerId="ADAL" clId="{94C1A7C2-51C3-4539-B1D0-687EAC5F8B70}" dt="2025-02-24T13:44:52.496" v="2869" actId="1076"/>
          <ac:spMkLst>
            <pc:docMk/>
            <pc:sldMk cId="4028016736" sldId="260"/>
            <ac:spMk id="8" creationId="{D318CE57-C09D-4E96-D4E7-680849025761}"/>
          </ac:spMkLst>
        </pc:spChg>
        <pc:picChg chg="add mod">
          <ac:chgData name="Martin Locock" userId="e15b0232-237d-4436-a587-677fdd88485c" providerId="ADAL" clId="{94C1A7C2-51C3-4539-B1D0-687EAC5F8B70}" dt="2025-02-11T14:56:23.300" v="2853" actId="1076"/>
          <ac:picMkLst>
            <pc:docMk/>
            <pc:sldMk cId="4028016736" sldId="260"/>
            <ac:picMk id="5" creationId="{3025AA65-EF33-DEEE-C8CE-902BDA04DB4F}"/>
          </ac:picMkLst>
        </pc:picChg>
        <pc:picChg chg="add mod">
          <ac:chgData name="Martin Locock" userId="e15b0232-237d-4436-a587-677fdd88485c" providerId="ADAL" clId="{94C1A7C2-51C3-4539-B1D0-687EAC5F8B70}" dt="2025-02-24T13:44:28.966" v="2866" actId="1076"/>
          <ac:picMkLst>
            <pc:docMk/>
            <pc:sldMk cId="4028016736" sldId="260"/>
            <ac:picMk id="6" creationId="{CAA341EA-D6D7-6233-0828-42E526ACD565}"/>
          </ac:picMkLst>
        </pc:picChg>
      </pc:sldChg>
      <pc:sldChg chg="addSp delSp modSp mod">
        <pc:chgData name="Martin Locock" userId="e15b0232-237d-4436-a587-677fdd88485c" providerId="ADAL" clId="{94C1A7C2-51C3-4539-B1D0-687EAC5F8B70}" dt="2025-02-07T14:27:15.632" v="2200" actId="1076"/>
        <pc:sldMkLst>
          <pc:docMk/>
          <pc:sldMk cId="4228882537" sldId="261"/>
        </pc:sldMkLst>
        <pc:spChg chg="add mod">
          <ac:chgData name="Martin Locock" userId="e15b0232-237d-4436-a587-677fdd88485c" providerId="ADAL" clId="{94C1A7C2-51C3-4539-B1D0-687EAC5F8B70}" dt="2025-02-07T14:27:15.632" v="2200" actId="1076"/>
          <ac:spMkLst>
            <pc:docMk/>
            <pc:sldMk cId="4228882537" sldId="261"/>
            <ac:spMk id="6" creationId="{E1317546-A24B-8402-33FF-A5975872C2E2}"/>
          </ac:spMkLst>
        </pc:spChg>
      </pc:sldChg>
      <pc:sldChg chg="addSp delSp modSp mod">
        <pc:chgData name="Martin Locock" userId="e15b0232-237d-4436-a587-677fdd88485c" providerId="ADAL" clId="{94C1A7C2-51C3-4539-B1D0-687EAC5F8B70}" dt="2025-02-07T12:05:31.070" v="1162" actId="21"/>
        <pc:sldMkLst>
          <pc:docMk/>
          <pc:sldMk cId="3768217219" sldId="262"/>
        </pc:sldMkLst>
        <pc:spChg chg="mod">
          <ac:chgData name="Martin Locock" userId="e15b0232-237d-4436-a587-677fdd88485c" providerId="ADAL" clId="{94C1A7C2-51C3-4539-B1D0-687EAC5F8B70}" dt="2025-02-07T11:55:15.487" v="912" actId="27636"/>
          <ac:spMkLst>
            <pc:docMk/>
            <pc:sldMk cId="3768217219" sldId="262"/>
            <ac:spMk id="3" creationId="{26C34859-4AB1-3B57-E4DC-A2FED2CE8C48}"/>
          </ac:spMkLst>
        </pc:spChg>
        <pc:spChg chg="add mod">
          <ac:chgData name="Martin Locock" userId="e15b0232-237d-4436-a587-677fdd88485c" providerId="ADAL" clId="{94C1A7C2-51C3-4539-B1D0-687EAC5F8B70}" dt="2025-02-07T11:55:11.155" v="910" actId="1076"/>
          <ac:spMkLst>
            <pc:docMk/>
            <pc:sldMk cId="3768217219" sldId="262"/>
            <ac:spMk id="6" creationId="{F4827D27-68D1-246E-F6B5-A7FFBBFFA3E9}"/>
          </ac:spMkLst>
        </pc:spChg>
        <pc:picChg chg="mod">
          <ac:chgData name="Martin Locock" userId="e15b0232-237d-4436-a587-677fdd88485c" providerId="ADAL" clId="{94C1A7C2-51C3-4539-B1D0-687EAC5F8B70}" dt="2025-02-07T11:55:18.699" v="913" actId="1076"/>
          <ac:picMkLst>
            <pc:docMk/>
            <pc:sldMk cId="3768217219" sldId="262"/>
            <ac:picMk id="5" creationId="{B2F4748D-FAD9-9E38-1401-9A8151CAF590}"/>
          </ac:picMkLst>
        </pc:picChg>
      </pc:sldChg>
      <pc:sldChg chg="del">
        <pc:chgData name="Martin Locock" userId="e15b0232-237d-4436-a587-677fdd88485c" providerId="ADAL" clId="{94C1A7C2-51C3-4539-B1D0-687EAC5F8B70}" dt="2025-02-07T12:11:29.284" v="1172" actId="2696"/>
        <pc:sldMkLst>
          <pc:docMk/>
          <pc:sldMk cId="410115995" sldId="264"/>
        </pc:sldMkLst>
      </pc:sldChg>
      <pc:sldChg chg="del">
        <pc:chgData name="Martin Locock" userId="e15b0232-237d-4436-a587-677fdd88485c" providerId="ADAL" clId="{94C1A7C2-51C3-4539-B1D0-687EAC5F8B70}" dt="2025-02-07T12:11:10.138" v="1171" actId="2696"/>
        <pc:sldMkLst>
          <pc:docMk/>
          <pc:sldMk cId="3749153488" sldId="267"/>
        </pc:sldMkLst>
      </pc:sldChg>
      <pc:sldChg chg="addSp modSp mod">
        <pc:chgData name="Martin Locock" userId="e15b0232-237d-4436-a587-677fdd88485c" providerId="ADAL" clId="{94C1A7C2-51C3-4539-B1D0-687EAC5F8B70}" dt="2025-02-07T12:19:50.695" v="1279" actId="1076"/>
        <pc:sldMkLst>
          <pc:docMk/>
          <pc:sldMk cId="2655959138" sldId="268"/>
        </pc:sldMkLst>
        <pc:spChg chg="add mod">
          <ac:chgData name="Martin Locock" userId="e15b0232-237d-4436-a587-677fdd88485c" providerId="ADAL" clId="{94C1A7C2-51C3-4539-B1D0-687EAC5F8B70}" dt="2025-02-07T12:19:50.695" v="1279" actId="1076"/>
          <ac:spMkLst>
            <pc:docMk/>
            <pc:sldMk cId="2655959138" sldId="268"/>
            <ac:spMk id="6" creationId="{FBFE4491-7A68-4025-738E-C49D49DD083A}"/>
          </ac:spMkLst>
        </pc:spChg>
      </pc:sldChg>
      <pc:sldChg chg="modSp mod">
        <pc:chgData name="Martin Locock" userId="e15b0232-237d-4436-a587-677fdd88485c" providerId="ADAL" clId="{94C1A7C2-51C3-4539-B1D0-687EAC5F8B70}" dt="2025-02-07T12:14:06.367" v="1250" actId="20577"/>
        <pc:sldMkLst>
          <pc:docMk/>
          <pc:sldMk cId="2952661911" sldId="269"/>
        </pc:sldMkLst>
        <pc:spChg chg="mod">
          <ac:chgData name="Martin Locock" userId="e15b0232-237d-4436-a587-677fdd88485c" providerId="ADAL" clId="{94C1A7C2-51C3-4539-B1D0-687EAC5F8B70}" dt="2025-02-07T12:14:06.367" v="1250" actId="20577"/>
          <ac:spMkLst>
            <pc:docMk/>
            <pc:sldMk cId="2952661911" sldId="269"/>
            <ac:spMk id="3" creationId="{F56E3CDD-6FF1-9645-9BD0-289D599E42B7}"/>
          </ac:spMkLst>
        </pc:spChg>
      </pc:sldChg>
      <pc:sldChg chg="modSp new mod">
        <pc:chgData name="Martin Locock" userId="e15b0232-237d-4436-a587-677fdd88485c" providerId="ADAL" clId="{94C1A7C2-51C3-4539-B1D0-687EAC5F8B70}" dt="2025-02-07T14:07:21.706" v="1996" actId="20577"/>
        <pc:sldMkLst>
          <pc:docMk/>
          <pc:sldMk cId="2567721115" sldId="272"/>
        </pc:sldMkLst>
        <pc:spChg chg="mod">
          <ac:chgData name="Martin Locock" userId="e15b0232-237d-4436-a587-677fdd88485c" providerId="ADAL" clId="{94C1A7C2-51C3-4539-B1D0-687EAC5F8B70}" dt="2025-02-07T10:25:26.299" v="99" actId="20577"/>
          <ac:spMkLst>
            <pc:docMk/>
            <pc:sldMk cId="2567721115" sldId="272"/>
            <ac:spMk id="2" creationId="{30E898BF-210B-1613-294E-8AFD59160D37}"/>
          </ac:spMkLst>
        </pc:spChg>
        <pc:spChg chg="mod">
          <ac:chgData name="Martin Locock" userId="e15b0232-237d-4436-a587-677fdd88485c" providerId="ADAL" clId="{94C1A7C2-51C3-4539-B1D0-687EAC5F8B70}" dt="2025-02-07T14:07:21.706" v="1996" actId="20577"/>
          <ac:spMkLst>
            <pc:docMk/>
            <pc:sldMk cId="2567721115" sldId="272"/>
            <ac:spMk id="3" creationId="{2ADF2C94-1781-868C-BDE1-F0ADF8486781}"/>
          </ac:spMkLst>
        </pc:spChg>
      </pc:sldChg>
      <pc:sldChg chg="addSp delSp modSp new mod">
        <pc:chgData name="Martin Locock" userId="e15b0232-237d-4436-a587-677fdd88485c" providerId="ADAL" clId="{94C1A7C2-51C3-4539-B1D0-687EAC5F8B70}" dt="2025-02-10T14:06:39.499" v="2638" actId="1076"/>
        <pc:sldMkLst>
          <pc:docMk/>
          <pc:sldMk cId="1330305039" sldId="273"/>
        </pc:sldMkLst>
        <pc:spChg chg="mod">
          <ac:chgData name="Martin Locock" userId="e15b0232-237d-4436-a587-677fdd88485c" providerId="ADAL" clId="{94C1A7C2-51C3-4539-B1D0-687EAC5F8B70}" dt="2025-02-07T10:26:48.274" v="151" actId="20577"/>
          <ac:spMkLst>
            <pc:docMk/>
            <pc:sldMk cId="1330305039" sldId="273"/>
            <ac:spMk id="2" creationId="{B74EFFA3-FD27-CB12-26B7-3DB54620FED1}"/>
          </ac:spMkLst>
        </pc:spChg>
        <pc:spChg chg="add mod">
          <ac:chgData name="Martin Locock" userId="e15b0232-237d-4436-a587-677fdd88485c" providerId="ADAL" clId="{94C1A7C2-51C3-4539-B1D0-687EAC5F8B70}" dt="2025-02-10T14:06:13.843" v="2626" actId="1076"/>
          <ac:spMkLst>
            <pc:docMk/>
            <pc:sldMk cId="1330305039" sldId="273"/>
            <ac:spMk id="6" creationId="{FEE7A108-4C2D-EEDC-4F0B-8DF65BF05D7F}"/>
          </ac:spMkLst>
        </pc:spChg>
        <pc:graphicFrameChg chg="add mod modGraphic">
          <ac:chgData name="Martin Locock" userId="e15b0232-237d-4436-a587-677fdd88485c" providerId="ADAL" clId="{94C1A7C2-51C3-4539-B1D0-687EAC5F8B70}" dt="2025-02-10T14:06:39.499" v="2638" actId="1076"/>
          <ac:graphicFrameMkLst>
            <pc:docMk/>
            <pc:sldMk cId="1330305039" sldId="273"/>
            <ac:graphicFrameMk id="3" creationId="{779F6339-E5F0-D546-7A93-4EE04F07B343}"/>
          </ac:graphicFrameMkLst>
        </pc:graphicFrameChg>
        <pc:graphicFrameChg chg="add mod modGraphic">
          <ac:chgData name="Martin Locock" userId="e15b0232-237d-4436-a587-677fdd88485c" providerId="ADAL" clId="{94C1A7C2-51C3-4539-B1D0-687EAC5F8B70}" dt="2025-02-10T14:06:37.306" v="2637" actId="1076"/>
          <ac:graphicFrameMkLst>
            <pc:docMk/>
            <pc:sldMk cId="1330305039" sldId="273"/>
            <ac:graphicFrameMk id="4" creationId="{F39F4504-489E-0B5D-5708-A364F17B6748}"/>
          </ac:graphicFrameMkLst>
        </pc:graphicFrameChg>
      </pc:sldChg>
      <pc:sldChg chg="add del ord">
        <pc:chgData name="Martin Locock" userId="e15b0232-237d-4436-a587-677fdd88485c" providerId="ADAL" clId="{94C1A7C2-51C3-4539-B1D0-687EAC5F8B70}" dt="2025-02-10T14:09:38.500" v="2639" actId="2696"/>
        <pc:sldMkLst>
          <pc:docMk/>
          <pc:sldMk cId="2941567184" sldId="274"/>
        </pc:sldMkLst>
      </pc:sldChg>
      <pc:sldChg chg="modSp new mod">
        <pc:chgData name="Martin Locock" userId="e15b0232-237d-4436-a587-677fdd88485c" providerId="ADAL" clId="{94C1A7C2-51C3-4539-B1D0-687EAC5F8B70}" dt="2025-02-07T15:33:23.633" v="2604" actId="6549"/>
        <pc:sldMkLst>
          <pc:docMk/>
          <pc:sldMk cId="4176210844" sldId="275"/>
        </pc:sldMkLst>
        <pc:spChg chg="mod">
          <ac:chgData name="Martin Locock" userId="e15b0232-237d-4436-a587-677fdd88485c" providerId="ADAL" clId="{94C1A7C2-51C3-4539-B1D0-687EAC5F8B70}" dt="2025-02-07T11:44:03.046" v="348" actId="20577"/>
          <ac:spMkLst>
            <pc:docMk/>
            <pc:sldMk cId="4176210844" sldId="275"/>
            <ac:spMk id="2" creationId="{92FA22C0-EF6A-48C7-D70D-454163538391}"/>
          </ac:spMkLst>
        </pc:spChg>
        <pc:spChg chg="mod">
          <ac:chgData name="Martin Locock" userId="e15b0232-237d-4436-a587-677fdd88485c" providerId="ADAL" clId="{94C1A7C2-51C3-4539-B1D0-687EAC5F8B70}" dt="2025-02-07T15:33:23.633" v="2604" actId="6549"/>
          <ac:spMkLst>
            <pc:docMk/>
            <pc:sldMk cId="4176210844" sldId="275"/>
            <ac:spMk id="3" creationId="{26831067-74EA-B99E-59F4-03E5C7EC51CE}"/>
          </ac:spMkLst>
        </pc:spChg>
      </pc:sldChg>
      <pc:sldChg chg="modSp new mod">
        <pc:chgData name="Martin Locock" userId="e15b0232-237d-4436-a587-677fdd88485c" providerId="ADAL" clId="{94C1A7C2-51C3-4539-B1D0-687EAC5F8B70}" dt="2025-02-07T15:32:00.525" v="2599" actId="20577"/>
        <pc:sldMkLst>
          <pc:docMk/>
          <pc:sldMk cId="1790783591" sldId="276"/>
        </pc:sldMkLst>
        <pc:spChg chg="mod">
          <ac:chgData name="Martin Locock" userId="e15b0232-237d-4436-a587-677fdd88485c" providerId="ADAL" clId="{94C1A7C2-51C3-4539-B1D0-687EAC5F8B70}" dt="2025-02-07T11:46:41.527" v="568" actId="6549"/>
          <ac:spMkLst>
            <pc:docMk/>
            <pc:sldMk cId="1790783591" sldId="276"/>
            <ac:spMk id="2" creationId="{E03D61EA-81D9-CCF2-BBA0-8C09EC388763}"/>
          </ac:spMkLst>
        </pc:spChg>
        <pc:spChg chg="mod">
          <ac:chgData name="Martin Locock" userId="e15b0232-237d-4436-a587-677fdd88485c" providerId="ADAL" clId="{94C1A7C2-51C3-4539-B1D0-687EAC5F8B70}" dt="2025-02-07T15:32:00.525" v="2599" actId="20577"/>
          <ac:spMkLst>
            <pc:docMk/>
            <pc:sldMk cId="1790783591" sldId="276"/>
            <ac:spMk id="3" creationId="{C9B3656C-59ED-0A03-B09B-25FAF09A2246}"/>
          </ac:spMkLst>
        </pc:spChg>
      </pc:sldChg>
      <pc:sldChg chg="addSp delSp modSp new mod">
        <pc:chgData name="Martin Locock" userId="e15b0232-237d-4436-a587-677fdd88485c" providerId="ADAL" clId="{94C1A7C2-51C3-4539-B1D0-687EAC5F8B70}" dt="2025-02-07T12:08:28.535" v="1170" actId="1076"/>
        <pc:sldMkLst>
          <pc:docMk/>
          <pc:sldMk cId="847434059" sldId="277"/>
        </pc:sldMkLst>
        <pc:spChg chg="add mod">
          <ac:chgData name="Martin Locock" userId="e15b0232-237d-4436-a587-677fdd88485c" providerId="ADAL" clId="{94C1A7C2-51C3-4539-B1D0-687EAC5F8B70}" dt="2025-02-07T12:05:34.974" v="1163"/>
          <ac:spMkLst>
            <pc:docMk/>
            <pc:sldMk cId="847434059" sldId="277"/>
            <ac:spMk id="8" creationId="{8468436A-6916-4979-AC8B-109BAB5555E0}"/>
          </ac:spMkLst>
        </pc:spChg>
        <pc:picChg chg="add mod">
          <ac:chgData name="Martin Locock" userId="e15b0232-237d-4436-a587-677fdd88485c" providerId="ADAL" clId="{94C1A7C2-51C3-4539-B1D0-687EAC5F8B70}" dt="2025-02-07T12:08:28.535" v="1170" actId="1076"/>
          <ac:picMkLst>
            <pc:docMk/>
            <pc:sldMk cId="847434059" sldId="277"/>
            <ac:picMk id="6" creationId="{EFE01083-9F8A-3FDC-C21A-B8025830E704}"/>
          </ac:picMkLst>
        </pc:picChg>
      </pc:sldChg>
      <pc:sldChg chg="addSp delSp modSp new mod">
        <pc:chgData name="Martin Locock" userId="e15b0232-237d-4436-a587-677fdd88485c" providerId="ADAL" clId="{94C1A7C2-51C3-4539-B1D0-687EAC5F8B70}" dt="2025-02-07T12:18:38.176" v="1269" actId="1076"/>
        <pc:sldMkLst>
          <pc:docMk/>
          <pc:sldMk cId="2970326960" sldId="278"/>
        </pc:sldMkLst>
        <pc:spChg chg="mod">
          <ac:chgData name="Martin Locock" userId="e15b0232-237d-4436-a587-677fdd88485c" providerId="ADAL" clId="{94C1A7C2-51C3-4539-B1D0-687EAC5F8B70}" dt="2025-02-07T12:16:21.900" v="1254" actId="20577"/>
          <ac:spMkLst>
            <pc:docMk/>
            <pc:sldMk cId="2970326960" sldId="278"/>
            <ac:spMk id="2" creationId="{35D705E3-3880-1CB1-CF98-233383C6AB2C}"/>
          </ac:spMkLst>
        </pc:spChg>
        <pc:spChg chg="add mod">
          <ac:chgData name="Martin Locock" userId="e15b0232-237d-4436-a587-677fdd88485c" providerId="ADAL" clId="{94C1A7C2-51C3-4539-B1D0-687EAC5F8B70}" dt="2025-02-07T12:18:38.176" v="1269" actId="1076"/>
          <ac:spMkLst>
            <pc:docMk/>
            <pc:sldMk cId="2970326960" sldId="278"/>
            <ac:spMk id="13" creationId="{8C2DB4AC-2207-9DA8-6041-61B7F0BFB420}"/>
          </ac:spMkLst>
        </pc:spChg>
        <pc:picChg chg="add mod">
          <ac:chgData name="Martin Locock" userId="e15b0232-237d-4436-a587-677fdd88485c" providerId="ADAL" clId="{94C1A7C2-51C3-4539-B1D0-687EAC5F8B70}" dt="2025-02-07T12:16:48.800" v="1258" actId="1076"/>
          <ac:picMkLst>
            <pc:docMk/>
            <pc:sldMk cId="2970326960" sldId="278"/>
            <ac:picMk id="5" creationId="{BFCE5084-A8CF-7BD0-2AF2-53029038AEE7}"/>
          </ac:picMkLst>
        </pc:picChg>
        <pc:picChg chg="add mod">
          <ac:chgData name="Martin Locock" userId="e15b0232-237d-4436-a587-677fdd88485c" providerId="ADAL" clId="{94C1A7C2-51C3-4539-B1D0-687EAC5F8B70}" dt="2025-02-07T12:17:20.870" v="1261" actId="1076"/>
          <ac:picMkLst>
            <pc:docMk/>
            <pc:sldMk cId="2970326960" sldId="278"/>
            <ac:picMk id="7" creationId="{38C062A7-06CE-D1EB-8ECF-4614D3A279E6}"/>
          </ac:picMkLst>
        </pc:picChg>
        <pc:inkChg chg="add">
          <ac:chgData name="Martin Locock" userId="e15b0232-237d-4436-a587-677fdd88485c" providerId="ADAL" clId="{94C1A7C2-51C3-4539-B1D0-687EAC5F8B70}" dt="2025-02-07T12:17:47.602" v="1263"/>
          <ac:inkMkLst>
            <pc:docMk/>
            <pc:sldMk cId="2970326960" sldId="278"/>
            <ac:inkMk id="9" creationId="{CB6FF9D9-B7CC-32C6-7B58-B6181B27B522}"/>
          </ac:inkMkLst>
        </pc:inkChg>
        <pc:inkChg chg="add">
          <ac:chgData name="Martin Locock" userId="e15b0232-237d-4436-a587-677fdd88485c" providerId="ADAL" clId="{94C1A7C2-51C3-4539-B1D0-687EAC5F8B70}" dt="2025-02-07T12:17:57.811" v="1265"/>
          <ac:inkMkLst>
            <pc:docMk/>
            <pc:sldMk cId="2970326960" sldId="278"/>
            <ac:inkMk id="11" creationId="{C2BC4BFA-6B68-63AE-AC67-A1C8761BFA96}"/>
          </ac:inkMkLst>
        </pc:inkChg>
      </pc:sldChg>
      <pc:sldChg chg="modSp new mod">
        <pc:chgData name="Martin Locock" userId="e15b0232-237d-4436-a587-677fdd88485c" providerId="ADAL" clId="{94C1A7C2-51C3-4539-B1D0-687EAC5F8B70}" dt="2025-02-07T14:05:21.122" v="1949" actId="20577"/>
        <pc:sldMkLst>
          <pc:docMk/>
          <pc:sldMk cId="550583426" sldId="279"/>
        </pc:sldMkLst>
        <pc:spChg chg="mod">
          <ac:chgData name="Martin Locock" userId="e15b0232-237d-4436-a587-677fdd88485c" providerId="ADAL" clId="{94C1A7C2-51C3-4539-B1D0-687EAC5F8B70}" dt="2025-02-07T13:39:55.520" v="1291" actId="20577"/>
          <ac:spMkLst>
            <pc:docMk/>
            <pc:sldMk cId="550583426" sldId="279"/>
            <ac:spMk id="2" creationId="{66F13F0B-BED8-47AE-8C94-82270F0AC504}"/>
          </ac:spMkLst>
        </pc:spChg>
        <pc:spChg chg="mod">
          <ac:chgData name="Martin Locock" userId="e15b0232-237d-4436-a587-677fdd88485c" providerId="ADAL" clId="{94C1A7C2-51C3-4539-B1D0-687EAC5F8B70}" dt="2025-02-07T14:05:21.122" v="1949" actId="20577"/>
          <ac:spMkLst>
            <pc:docMk/>
            <pc:sldMk cId="550583426" sldId="279"/>
            <ac:spMk id="3" creationId="{EBCE1A15-E731-5D50-FEDA-B13B334DDF78}"/>
          </ac:spMkLst>
        </pc:spChg>
      </pc:sldChg>
      <pc:sldChg chg="addSp delSp modSp new mod">
        <pc:chgData name="Martin Locock" userId="e15b0232-237d-4436-a587-677fdd88485c" providerId="ADAL" clId="{94C1A7C2-51C3-4539-B1D0-687EAC5F8B70}" dt="2025-02-07T14:06:08.907" v="1954" actId="20577"/>
        <pc:sldMkLst>
          <pc:docMk/>
          <pc:sldMk cId="1537091640" sldId="280"/>
        </pc:sldMkLst>
        <pc:spChg chg="mod">
          <ac:chgData name="Martin Locock" userId="e15b0232-237d-4436-a587-677fdd88485c" providerId="ADAL" clId="{94C1A7C2-51C3-4539-B1D0-687EAC5F8B70}" dt="2025-02-07T14:05:59.530" v="1953" actId="1076"/>
          <ac:spMkLst>
            <pc:docMk/>
            <pc:sldMk cId="1537091640" sldId="280"/>
            <ac:spMk id="2" creationId="{91E90EA4-C7B0-5B29-F474-849D40827B23}"/>
          </ac:spMkLst>
        </pc:spChg>
        <pc:spChg chg="add mod">
          <ac:chgData name="Martin Locock" userId="e15b0232-237d-4436-a587-677fdd88485c" providerId="ADAL" clId="{94C1A7C2-51C3-4539-B1D0-687EAC5F8B70}" dt="2025-02-07T14:06:08.907" v="1954" actId="20577"/>
          <ac:spMkLst>
            <pc:docMk/>
            <pc:sldMk cId="1537091640" sldId="280"/>
            <ac:spMk id="5" creationId="{BC645F00-AB05-CAA7-7383-E7464BF3A6A5}"/>
          </ac:spMkLst>
        </pc:spChg>
        <pc:picChg chg="add mod ord">
          <ac:chgData name="Martin Locock" userId="e15b0232-237d-4436-a587-677fdd88485c" providerId="ADAL" clId="{94C1A7C2-51C3-4539-B1D0-687EAC5F8B70}" dt="2025-02-07T13:58:35.290" v="1933" actId="14100"/>
          <ac:picMkLst>
            <pc:docMk/>
            <pc:sldMk cId="1537091640" sldId="280"/>
            <ac:picMk id="7" creationId="{09580C57-E2F8-2EF8-487C-28C058716247}"/>
          </ac:picMkLst>
        </pc:picChg>
        <pc:picChg chg="add mod">
          <ac:chgData name="Martin Locock" userId="e15b0232-237d-4436-a587-677fdd88485c" providerId="ADAL" clId="{94C1A7C2-51C3-4539-B1D0-687EAC5F8B70}" dt="2025-02-07T14:05:54.569" v="1952" actId="1076"/>
          <ac:picMkLst>
            <pc:docMk/>
            <pc:sldMk cId="1537091640" sldId="280"/>
            <ac:picMk id="8" creationId="{740149BB-0B7B-ACBA-E0A2-C69FDB3C5FF6}"/>
          </ac:picMkLst>
        </pc:picChg>
      </pc:sldChg>
      <pc:sldChg chg="modSp new mod">
        <pc:chgData name="Martin Locock" userId="e15b0232-237d-4436-a587-677fdd88485c" providerId="ADAL" clId="{94C1A7C2-51C3-4539-B1D0-687EAC5F8B70}" dt="2025-02-07T15:29:12.110" v="2584" actId="6549"/>
        <pc:sldMkLst>
          <pc:docMk/>
          <pc:sldMk cId="3724421511" sldId="281"/>
        </pc:sldMkLst>
        <pc:spChg chg="mod">
          <ac:chgData name="Martin Locock" userId="e15b0232-237d-4436-a587-677fdd88485c" providerId="ADAL" clId="{94C1A7C2-51C3-4539-B1D0-687EAC5F8B70}" dt="2025-02-07T14:37:38.393" v="2278" actId="20577"/>
          <ac:spMkLst>
            <pc:docMk/>
            <pc:sldMk cId="3724421511" sldId="281"/>
            <ac:spMk id="2" creationId="{56F11696-CF62-CCB7-F18E-A7DB0C0A6FDA}"/>
          </ac:spMkLst>
        </pc:spChg>
        <pc:spChg chg="mod">
          <ac:chgData name="Martin Locock" userId="e15b0232-237d-4436-a587-677fdd88485c" providerId="ADAL" clId="{94C1A7C2-51C3-4539-B1D0-687EAC5F8B70}" dt="2025-02-07T15:29:12.110" v="2584" actId="6549"/>
          <ac:spMkLst>
            <pc:docMk/>
            <pc:sldMk cId="3724421511" sldId="281"/>
            <ac:spMk id="3" creationId="{3C51E0F9-F4E4-D838-A4F8-8A90CDCB87DC}"/>
          </ac:spMkLst>
        </pc:spChg>
      </pc:sldChg>
      <pc:sldChg chg="add ord">
        <pc:chgData name="Martin Locock" userId="e15b0232-237d-4436-a587-677fdd88485c" providerId="ADAL" clId="{94C1A7C2-51C3-4539-B1D0-687EAC5F8B70}" dt="2025-02-10T14:09:52.389" v="2642"/>
        <pc:sldMkLst>
          <pc:docMk/>
          <pc:sldMk cId="2988412957" sldId="282"/>
        </pc:sldMkLst>
      </pc:sldChg>
      <pc:sldChg chg="addSp modSp new mod">
        <pc:chgData name="Martin Locock" userId="e15b0232-237d-4436-a587-677fdd88485c" providerId="ADAL" clId="{94C1A7C2-51C3-4539-B1D0-687EAC5F8B70}" dt="2025-02-10T15:43:39.275" v="2851" actId="20577"/>
        <pc:sldMkLst>
          <pc:docMk/>
          <pc:sldMk cId="481447414" sldId="283"/>
        </pc:sldMkLst>
        <pc:spChg chg="mod">
          <ac:chgData name="Martin Locock" userId="e15b0232-237d-4436-a587-677fdd88485c" providerId="ADAL" clId="{94C1A7C2-51C3-4539-B1D0-687EAC5F8B70}" dt="2025-02-10T15:29:25.169" v="2654" actId="20577"/>
          <ac:spMkLst>
            <pc:docMk/>
            <pc:sldMk cId="481447414" sldId="283"/>
            <ac:spMk id="2" creationId="{D5D34C4F-EA42-8A1F-E37B-C24FFAE9C789}"/>
          </ac:spMkLst>
        </pc:spChg>
        <pc:spChg chg="mod">
          <ac:chgData name="Martin Locock" userId="e15b0232-237d-4436-a587-677fdd88485c" providerId="ADAL" clId="{94C1A7C2-51C3-4539-B1D0-687EAC5F8B70}" dt="2025-02-10T15:43:39.275" v="2851" actId="20577"/>
          <ac:spMkLst>
            <pc:docMk/>
            <pc:sldMk cId="481447414" sldId="283"/>
            <ac:spMk id="3" creationId="{FE5C72CF-3BD2-39F6-BACE-1E9E89FCABE2}"/>
          </ac:spMkLst>
        </pc:spChg>
        <pc:picChg chg="add mod">
          <ac:chgData name="Martin Locock" userId="e15b0232-237d-4436-a587-677fdd88485c" providerId="ADAL" clId="{94C1A7C2-51C3-4539-B1D0-687EAC5F8B70}" dt="2025-02-10T15:29:43.786" v="2658" actId="14100"/>
          <ac:picMkLst>
            <pc:docMk/>
            <pc:sldMk cId="481447414" sldId="283"/>
            <ac:picMk id="4" creationId="{7D31E851-C4B0-CD15-3077-F785417DEE41}"/>
          </ac:picMkLst>
        </pc:picChg>
        <pc:picChg chg="add mod">
          <ac:chgData name="Martin Locock" userId="e15b0232-237d-4436-a587-677fdd88485c" providerId="ADAL" clId="{94C1A7C2-51C3-4539-B1D0-687EAC5F8B70}" dt="2025-02-10T15:34:15.821" v="2848" actId="1076"/>
          <ac:picMkLst>
            <pc:docMk/>
            <pc:sldMk cId="481447414" sldId="283"/>
            <ac:picMk id="6" creationId="{D24CC036-839A-36CB-60D4-3020EFAF12EB}"/>
          </ac:picMkLst>
        </pc:picChg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2-07T12:17:47.591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0 51 23513,'1434'-51'0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2-07T12:17:57.811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0 76 24309,'2315'-76'0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D4C0C9-781C-B722-B5E4-A39AAB35B5B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49AF16-1205-08C8-F9DC-AB8EE4DBE1F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004FA3-482F-27B2-AFF4-F6E657ED53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68A7F5-4D75-4932-8C2E-104CBE521D6A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F3FF19-3EB5-7B7C-BE8E-9783175062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0860E3-C7AE-4020-F6A6-CB7467D3C7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DBE759-686A-48F5-9FD5-F8A76B1553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58636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47A48F-A9E6-E22B-BAAD-8ABBB2AD06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76F3B1-3D54-396C-C4AF-241A942A9D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4FF3D9-9AAE-DD3D-EBB7-FFD9A657D5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68A7F5-4D75-4932-8C2E-104CBE521D6A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EE820E-D8A9-68AE-E07B-E15CE8F14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5E9BB4-9DED-8D71-8B77-DAFF443630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DBE759-686A-48F5-9FD5-F8A76B1553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32561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403E4D-146E-6989-A04C-95E30F8D9A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D006F8-F8B2-C2D0-2DA8-0094A34633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6675FA-6F17-B4D2-7998-70C792C9B6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68A7F5-4D75-4932-8C2E-104CBE521D6A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659A5F-C6DB-D98D-82D9-3E93A4BD64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143B97-30B8-D242-D0FF-904703FE20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DBE759-686A-48F5-9FD5-F8A76B1553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54397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A7D929-6C1C-8EB2-A51F-3215E85474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FC6B15-C158-324D-8F8D-1826C44128A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20578F-F606-67A9-F29F-FC5F18D9747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37DBE5-BEFC-9320-57EB-24375BC0EB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68A7F5-4D75-4932-8C2E-104CBE521D6A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68C1A0-D744-3EAD-7C73-BB738ED63D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453E77F-52FA-2049-777B-0FC9167A86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DBE759-686A-48F5-9FD5-F8A76B1553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1996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0EEA8C-58C1-B802-C21C-356D2C2FDF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C0DBFDC-4C12-F6EC-D883-4F40E7519B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A7E78D3-DAFE-03A6-095C-94092C326D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2161AAB-8C7E-991E-88E4-D027B935CE4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05C996E-10D6-CA74-A0AE-DD29BF874C1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66B584C-5AE9-64C5-8053-994D0900B0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68A7F5-4D75-4932-8C2E-104CBE521D6A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B87367D-3C88-943D-504A-D045F88B66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9D9BF5E-E506-1046-C577-965E60F7B8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DBE759-686A-48F5-9FD5-F8A76B1553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60218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1B63DB-E632-EED2-EA7A-9FA6946002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4EC7A4-DF33-8443-7457-ABE7670ED9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68A7F5-4D75-4932-8C2E-104CBE521D6A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9575A6-5230-676E-FC01-E9219817D3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2AC962A-9417-6801-52C1-6D60602704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DBE759-686A-48F5-9FD5-F8A76B1553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39648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417E9FC-D813-86CF-D1AD-A1244C8E0A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68A7F5-4D75-4932-8C2E-104CBE521D6A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8F8F053-AD31-96FD-D14C-8281CBD49E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CAE7888-BEAC-DB46-3045-6F0EDB15FC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DBE759-686A-48F5-9FD5-F8A76B1553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96708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7E470B-3BD6-CB2C-6663-383D206972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1FDC47-C554-2664-F0F1-18B43B5E88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D02867C-7094-6577-8F71-019E413869F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8D854D-886F-03BE-92E6-60ADA45698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68A7F5-4D75-4932-8C2E-104CBE521D6A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8DDB262-1605-996A-36FE-EE0306369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AA8CD9A-718B-D456-6F3A-C336ED09B0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DBE759-686A-48F5-9FD5-F8A76B1553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55776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2F062E-96EA-A5E0-8A22-97FD2D7174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CAF285B-84A4-9A9A-A4F6-C71099D177A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8404FC-B31C-2F80-6C53-77AF5267405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2D77032-9C11-FA67-698E-DF1AC5C3FA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68A7F5-4D75-4932-8C2E-104CBE521D6A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5449631-F8B4-E766-2F7D-6757315611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1C8853-9FBB-870E-1163-286AB4F84F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DBE759-686A-48F5-9FD5-F8A76B1553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03591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4080D2-A8BE-1A5F-4FF9-389153B93F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FE24DDA-2E8E-BC7C-DCD2-B68F23E08F1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63406E-7CFE-F91C-CD05-11B55756F6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68A7F5-4D75-4932-8C2E-104CBE521D6A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98D1AA-0805-D727-B307-DBF0796F1F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0F583D-C8D2-F8DD-8792-6DBD3E6851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DBE759-686A-48F5-9FD5-F8A76B1553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16295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883983C-E7B3-2E4C-7FD1-997F2D82E5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B5C267A-D657-7C21-8C68-A96A12678DF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67B557-5438-959A-5242-C9C68A590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68A7F5-4D75-4932-8C2E-104CBE521D6A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6241EB-7226-303D-AC7F-0F738C1166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9860D6-68CA-F2FE-485C-E5E9E696FB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DBE759-686A-48F5-9FD5-F8A76B1553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2449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FF6DA48-2C4D-1525-A3AB-7814FE3F0C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924E2A-FFF4-41AC-23BA-0031586855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565EBE-41EA-7DF0-3DC1-5BEECB7D09E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968A7F5-4D75-4932-8C2E-104CBE521D6A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B1E80C-76AF-54BE-1C73-FA7E7A09436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1845C1-E6AF-EA55-9354-C38F3C43418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8DBE759-686A-48F5-9FD5-F8A76B1553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5629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intellectual-property-an-overview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gov.uk/guidance/ownership-of-copyright-works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2029.ref.ac.uk/guidance/ref-2029-open-access-policy/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image" Target="../media/image100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customXml" Target="../ink/ink2.xml"/><Relationship Id="rId5" Type="http://schemas.openxmlformats.org/officeDocument/2006/relationships/image" Target="../media/image90.png"/><Relationship Id="rId4" Type="http://schemas.openxmlformats.org/officeDocument/2006/relationships/customXml" Target="../ink/ink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hyperlink" Target="https://orcid.org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B4B437-73F8-5CFF-617F-81BB8CA94BE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HPAR7007 Archaeological Specialist Practice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9818428-B911-ECC0-DB26-75652C2877B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/>
              <a:t>Session 6 </a:t>
            </a:r>
          </a:p>
          <a:p>
            <a:r>
              <a:rPr lang="en-GB"/>
              <a:t>12/3/25</a:t>
            </a:r>
          </a:p>
          <a:p>
            <a:r>
              <a:rPr lang="en-GB"/>
              <a:t>Copyright and DOI</a:t>
            </a:r>
          </a:p>
        </p:txBody>
      </p:sp>
    </p:spTree>
    <p:extLst>
      <p:ext uri="{BB962C8B-B14F-4D97-AF65-F5344CB8AC3E}">
        <p14:creationId xmlns:p14="http://schemas.microsoft.com/office/powerpoint/2010/main" val="13360181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E898BF-210B-1613-294E-8AFD59160D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Session outline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DF2C94-1781-868C-BDE1-F0ADF84867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Copyright</a:t>
            </a:r>
          </a:p>
          <a:p>
            <a:r>
              <a:rPr lang="en-GB"/>
              <a:t>Creative Commons</a:t>
            </a:r>
          </a:p>
          <a:p>
            <a:r>
              <a:rPr lang="en-GB"/>
              <a:t>Open Access</a:t>
            </a:r>
          </a:p>
          <a:p>
            <a:r>
              <a:rPr lang="en-GB"/>
              <a:t>Archives</a:t>
            </a:r>
          </a:p>
          <a:p>
            <a:r>
              <a:rPr lang="en-GB"/>
              <a:t>ADS</a:t>
            </a:r>
          </a:p>
          <a:p>
            <a:endParaRPr lang="en-GB"/>
          </a:p>
          <a:p>
            <a:endParaRPr lang="en-GB"/>
          </a:p>
          <a:p>
            <a:r>
              <a:rPr lang="en-GB"/>
              <a:t>Zooarchaeology – Matilda Holmes</a:t>
            </a:r>
          </a:p>
        </p:txBody>
      </p:sp>
    </p:spTree>
    <p:extLst>
      <p:ext uri="{BB962C8B-B14F-4D97-AF65-F5344CB8AC3E}">
        <p14:creationId xmlns:p14="http://schemas.microsoft.com/office/powerpoint/2010/main" val="25677211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4EFFA3-FD27-CB12-26B7-3DB54620FE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KSBs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39F4504-489E-0B5D-5708-A364F17B674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98886507"/>
              </p:ext>
            </p:extLst>
          </p:nvPr>
        </p:nvGraphicFramePr>
        <p:xfrm>
          <a:off x="838200" y="1962867"/>
          <a:ext cx="9651748" cy="166385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692387">
                  <a:extLst>
                    <a:ext uri="{9D8B030D-6E8A-4147-A177-3AD203B41FA5}">
                      <a16:colId xmlns:a16="http://schemas.microsoft.com/office/drawing/2014/main" val="1388913085"/>
                    </a:ext>
                  </a:extLst>
                </a:gridCol>
                <a:gridCol w="8959361">
                  <a:extLst>
                    <a:ext uri="{9D8B030D-6E8A-4147-A177-3AD203B41FA5}">
                      <a16:colId xmlns:a16="http://schemas.microsoft.com/office/drawing/2014/main" val="2173789982"/>
                    </a:ext>
                  </a:extLst>
                </a:gridCol>
              </a:tblGrid>
              <a:tr h="1663857">
                <a:tc>
                  <a:txBody>
                    <a:bodyPr/>
                    <a:lstStyle/>
                    <a:p>
                      <a:r>
                        <a:rPr lang="en-GB" sz="2000">
                          <a:effectLst/>
                        </a:rPr>
                        <a:t>S7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800">
                          <a:effectLst/>
                        </a:rPr>
                        <a:t>work accurately and efficiently to conduct work to high standards within defined project objectives 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807245176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FEE7A108-4C2D-EEDC-4F0B-8DF65BF05D7F}"/>
              </a:ext>
            </a:extLst>
          </p:cNvPr>
          <p:cNvSpPr txBox="1"/>
          <p:nvPr/>
        </p:nvSpPr>
        <p:spPr>
          <a:xfrm>
            <a:off x="1419131" y="5761481"/>
            <a:ext cx="6097508" cy="10965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b="1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British Values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The Rule of Law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779F6339-E5F0-D546-7A93-4EE04F07B34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85487960"/>
              </p:ext>
            </p:extLst>
          </p:nvPr>
        </p:nvGraphicFramePr>
        <p:xfrm>
          <a:off x="838200" y="3626724"/>
          <a:ext cx="9651748" cy="170688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692388">
                  <a:extLst>
                    <a:ext uri="{9D8B030D-6E8A-4147-A177-3AD203B41FA5}">
                      <a16:colId xmlns:a16="http://schemas.microsoft.com/office/drawing/2014/main" val="3164056419"/>
                    </a:ext>
                  </a:extLst>
                </a:gridCol>
                <a:gridCol w="8959360">
                  <a:extLst>
                    <a:ext uri="{9D8B030D-6E8A-4147-A177-3AD203B41FA5}">
                      <a16:colId xmlns:a16="http://schemas.microsoft.com/office/drawing/2014/main" val="704172569"/>
                    </a:ext>
                  </a:extLst>
                </a:gridCol>
              </a:tblGrid>
              <a:tr h="1211464">
                <a:tc>
                  <a:txBody>
                    <a:bodyPr/>
                    <a:lstStyle/>
                    <a:p>
                      <a:r>
                        <a:rPr lang="en-GB" sz="2800">
                          <a:effectLst/>
                        </a:rPr>
                        <a:t>K8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800">
                          <a:effectLst/>
                        </a:rPr>
                        <a:t>legal requirements, professional standards, relevant procedures and guidelines relevant to archaeological investigation and the processing, publication and storage of data and materials 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36371782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303050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F20A62-A7DC-848A-49AA-72A9E72196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Copyright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ECDA45-7F1D-E643-97E6-153563E83E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Intended to protect rights of those creating work</a:t>
            </a:r>
          </a:p>
          <a:p>
            <a:r>
              <a:rPr lang="en-GB"/>
              <a:t>Restricts commercial exploitation by others -licensing</a:t>
            </a:r>
          </a:p>
          <a:p>
            <a:r>
              <a:rPr lang="en-GB"/>
              <a:t>International variations – increasing alignment </a:t>
            </a:r>
          </a:p>
          <a:p>
            <a:r>
              <a:rPr lang="en-GB" i="1"/>
              <a:t>Copyright, Designs and Patents Act 1988</a:t>
            </a:r>
          </a:p>
          <a:p>
            <a:r>
              <a:rPr lang="en-GB"/>
              <a:t>Registration</a:t>
            </a:r>
          </a:p>
          <a:p>
            <a:endParaRPr lang="en-GB"/>
          </a:p>
          <a:p>
            <a:r>
              <a:rPr lang="en-GB"/>
              <a:t>Damages based on economic loss</a:t>
            </a:r>
          </a:p>
          <a:p>
            <a:r>
              <a:rPr lang="en-GB"/>
              <a:t>Criminal offence</a:t>
            </a:r>
          </a:p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DA2AD57-29B3-C237-9DE9-85F9A4BF9C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32179" y="3429000"/>
            <a:ext cx="2162175" cy="123825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FF42655-7A62-2145-B512-85C21A200746}"/>
              </a:ext>
            </a:extLst>
          </p:cNvPr>
          <p:cNvSpPr txBox="1"/>
          <p:nvPr/>
        </p:nvSpPr>
        <p:spPr>
          <a:xfrm>
            <a:off x="7592839" y="4667250"/>
            <a:ext cx="6096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>
                <a:hlinkClick r:id="rId3"/>
              </a:rPr>
              <a:t>https://www.gov.uk/intellectual-property-an-overview</a:t>
            </a:r>
            <a:endParaRPr lang="en-GB" sz="1200"/>
          </a:p>
          <a:p>
            <a:endParaRPr lang="en-GB" sz="1200"/>
          </a:p>
        </p:txBody>
      </p:sp>
    </p:spTree>
    <p:extLst>
      <p:ext uri="{BB962C8B-B14F-4D97-AF65-F5344CB8AC3E}">
        <p14:creationId xmlns:p14="http://schemas.microsoft.com/office/powerpoint/2010/main" val="17494708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F11696-CF62-CCB7-F18E-A7DB0C0A6F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Archaeological activities involving copyright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51E0F9-F4E4-D838-A4F8-8A90CDCB87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Reusing existing images (photos, plans) in reports</a:t>
            </a:r>
          </a:p>
          <a:p>
            <a:r>
              <a:rPr lang="en-GB"/>
              <a:t>Making copies of existing reports</a:t>
            </a:r>
          </a:p>
          <a:p>
            <a:r>
              <a:rPr lang="en-GB"/>
              <a:t>Quoting existing text in reports</a:t>
            </a:r>
          </a:p>
          <a:p>
            <a:r>
              <a:rPr lang="en-GB"/>
              <a:t>Commissioning work by others</a:t>
            </a:r>
          </a:p>
          <a:p>
            <a:r>
              <a:rPr lang="en-GB"/>
              <a:t>Publishing work</a:t>
            </a:r>
          </a:p>
          <a:p>
            <a:r>
              <a:rPr lang="en-GB"/>
              <a:t>Depositing work 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44215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F20A62-A7DC-848A-49AA-72A9E72196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Copyright duration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ECDA45-7F1D-E643-97E6-153563E83E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Current standard: life of creator + 70 years</a:t>
            </a:r>
          </a:p>
          <a:p>
            <a:r>
              <a:rPr lang="en-GB"/>
              <a:t>Unpublished archives-  2039 </a:t>
            </a:r>
          </a:p>
          <a:p>
            <a:r>
              <a:rPr lang="en-GB"/>
              <a:t>Crown Copyright -  50 years after publication</a:t>
            </a:r>
          </a:p>
        </p:txBody>
      </p:sp>
    </p:spTree>
    <p:extLst>
      <p:ext uri="{BB962C8B-B14F-4D97-AF65-F5344CB8AC3E}">
        <p14:creationId xmlns:p14="http://schemas.microsoft.com/office/powerpoint/2010/main" val="12864228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F75ED7-1764-99A6-6977-4257231C58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6F6CD0-137A-7FB9-A7A0-ED18157CAC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B303B93-555B-557A-50F7-27A84659644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295" t="4970" r="6932" b="3730"/>
          <a:stretch/>
        </p:blipFill>
        <p:spPr>
          <a:xfrm>
            <a:off x="1782146" y="138301"/>
            <a:ext cx="8419723" cy="603866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76EC0C6-913C-6D4B-9DB7-47F39365A34E}"/>
              </a:ext>
            </a:extLst>
          </p:cNvPr>
          <p:cNvSpPr txBox="1"/>
          <p:nvPr/>
        </p:nvSpPr>
        <p:spPr>
          <a:xfrm>
            <a:off x="3047246" y="6403787"/>
            <a:ext cx="6097508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50"/>
              <a:t>https://www.nationalarchives.gov.uk/information-management/re-using-public-sector-information/duration-copyright/</a:t>
            </a:r>
          </a:p>
        </p:txBody>
      </p:sp>
    </p:spTree>
    <p:extLst>
      <p:ext uri="{BB962C8B-B14F-4D97-AF65-F5344CB8AC3E}">
        <p14:creationId xmlns:p14="http://schemas.microsoft.com/office/powerpoint/2010/main" val="1608681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92BD14-8FA7-80EE-3D5F-4FC7715044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Complexities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DA22AD-A224-FFD8-CBF0-BD2078A477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Work for hire</a:t>
            </a:r>
          </a:p>
          <a:p>
            <a:r>
              <a:rPr lang="en-GB"/>
              <a:t>Corporate authors</a:t>
            </a:r>
          </a:p>
          <a:p>
            <a:r>
              <a:rPr lang="en-GB"/>
              <a:t>Assignment of copyright</a:t>
            </a:r>
          </a:p>
          <a:p>
            <a:r>
              <a:rPr lang="en-GB"/>
              <a:t>Shared copyright</a:t>
            </a:r>
          </a:p>
          <a:p>
            <a:r>
              <a:rPr lang="en-GB"/>
              <a:t>Creativity </a:t>
            </a:r>
          </a:p>
          <a:p>
            <a:r>
              <a:rPr lang="en-GB"/>
              <a:t>Transformation (scanning/ photography)</a:t>
            </a:r>
          </a:p>
          <a:p>
            <a:r>
              <a:rPr lang="en-GB"/>
              <a:t>Web – date of publication?  creator?</a:t>
            </a:r>
          </a:p>
          <a:p>
            <a:r>
              <a:rPr lang="en-GB"/>
              <a:t>Derivative works  - fan fiction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025AA65-EF33-DEEE-C8CE-902BDA04DB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1873" y="542925"/>
            <a:ext cx="5267325" cy="288607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AA341EA-D6D7-6233-0828-42E526ACD56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19741" y="3776663"/>
            <a:ext cx="3534059" cy="24003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318CE57-C09D-4E96-D4E7-680849025761}"/>
              </a:ext>
            </a:extLst>
          </p:cNvPr>
          <p:cNvSpPr txBox="1"/>
          <p:nvPr/>
        </p:nvSpPr>
        <p:spPr>
          <a:xfrm>
            <a:off x="6096000" y="6268301"/>
            <a:ext cx="6096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>
                <a:hlinkClick r:id="rId4"/>
              </a:rPr>
              <a:t>https://www.gov.uk/guidance/ownership-of-copyright-works</a:t>
            </a: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80167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D2CEAD-83CD-42B8-DBBA-9E02242EAF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Moral rights (non-economic)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F01F8B-5C3A-571B-83AC-62AB3302AE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Attribution (if asserted)</a:t>
            </a:r>
          </a:p>
          <a:p>
            <a:r>
              <a:rPr lang="en-GB"/>
              <a:t>Derogatory treatment</a:t>
            </a:r>
          </a:p>
          <a:p>
            <a:r>
              <a:rPr lang="en-GB"/>
              <a:t>False attribution</a:t>
            </a:r>
          </a:p>
          <a:p>
            <a:r>
              <a:rPr lang="en-GB"/>
              <a:t>Privacy (photographs and films)</a:t>
            </a:r>
          </a:p>
          <a:p>
            <a:endParaRPr lang="en-GB"/>
          </a:p>
          <a:p>
            <a:endParaRPr lang="en-GB"/>
          </a:p>
          <a:p>
            <a:r>
              <a:rPr lang="en-GB"/>
              <a:t>can be waived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1317546-A24B-8402-33FF-A5975872C2E2}"/>
              </a:ext>
            </a:extLst>
          </p:cNvPr>
          <p:cNvSpPr txBox="1"/>
          <p:nvPr/>
        </p:nvSpPr>
        <p:spPr>
          <a:xfrm>
            <a:off x="6716541" y="1825625"/>
            <a:ext cx="45339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The right of [name] to be identified as the author of this work has been asserted in accordance with sections 77 and 79 of the </a:t>
            </a:r>
            <a:r>
              <a:rPr lang="en-GB" i="1"/>
              <a:t>Copyright, Designs and Patents Act 1988</a:t>
            </a:r>
          </a:p>
        </p:txBody>
      </p:sp>
    </p:spTree>
    <p:extLst>
      <p:ext uri="{BB962C8B-B14F-4D97-AF65-F5344CB8AC3E}">
        <p14:creationId xmlns:p14="http://schemas.microsoft.com/office/powerpoint/2010/main" val="42288825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3D61EA-81D9-CCF2-BBA0-8C09EC3887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Fair dealing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B3656C-59ED-0A03-B09B-25FAF09A22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/>
              <a:t>Range of exceptions to allow copying or reuse of copyright material</a:t>
            </a:r>
          </a:p>
          <a:p>
            <a:endParaRPr lang="en-GB"/>
          </a:p>
          <a:p>
            <a:r>
              <a:rPr lang="en-GB"/>
              <a:t>Non-commercial research or private study</a:t>
            </a:r>
          </a:p>
          <a:p>
            <a:pPr lvl="1"/>
            <a:r>
              <a:rPr lang="en-GB"/>
              <a:t>Copying of copyright material</a:t>
            </a:r>
          </a:p>
          <a:p>
            <a:pPr lvl="1"/>
            <a:r>
              <a:rPr lang="en-GB"/>
              <a:t>Not whole work</a:t>
            </a:r>
          </a:p>
          <a:p>
            <a:pPr lvl="1"/>
            <a:r>
              <a:rPr lang="en-GB"/>
              <a:t>Does not cover reproduction in report, publication</a:t>
            </a:r>
          </a:p>
          <a:p>
            <a:r>
              <a:rPr lang="en-GB"/>
              <a:t>Criticism, review and reporting current events</a:t>
            </a:r>
          </a:p>
          <a:p>
            <a:pPr lvl="1"/>
            <a:r>
              <a:rPr lang="en-GB"/>
              <a:t>Quotation</a:t>
            </a:r>
          </a:p>
          <a:p>
            <a:endParaRPr lang="en-GB"/>
          </a:p>
          <a:p>
            <a:r>
              <a:rPr lang="en-GB"/>
              <a:t>Sufficient acknowledgement</a:t>
            </a:r>
          </a:p>
        </p:txBody>
      </p:sp>
    </p:spTree>
    <p:extLst>
      <p:ext uri="{BB962C8B-B14F-4D97-AF65-F5344CB8AC3E}">
        <p14:creationId xmlns:p14="http://schemas.microsoft.com/office/powerpoint/2010/main" val="17907835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4BCC70-A854-219F-B33F-AC8F04E01B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Creative Commons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C34859-4AB1-3B57-E4DC-A2FED2CE8C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/>
              <a:t>Licences allow creators to promote reuse and sharing</a:t>
            </a:r>
          </a:p>
          <a:p>
            <a:r>
              <a:rPr lang="en-GB"/>
              <a:t>Broader than fair dealing</a:t>
            </a:r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2F4748D-FAD9-9E38-1401-9A8151CAF5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30204" y="3065213"/>
            <a:ext cx="6122264" cy="269131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4827D27-68D1-246E-F6B5-A7FFBBFFA3E9}"/>
              </a:ext>
            </a:extLst>
          </p:cNvPr>
          <p:cNvSpPr txBox="1"/>
          <p:nvPr/>
        </p:nvSpPr>
        <p:spPr>
          <a:xfrm>
            <a:off x="1084154" y="6176963"/>
            <a:ext cx="609750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/>
              <a:t>https://creativecommons.org/share-your-work/</a:t>
            </a:r>
          </a:p>
        </p:txBody>
      </p:sp>
    </p:spTree>
    <p:extLst>
      <p:ext uri="{BB962C8B-B14F-4D97-AF65-F5344CB8AC3E}">
        <p14:creationId xmlns:p14="http://schemas.microsoft.com/office/powerpoint/2010/main" val="37682172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FA22C0-EF6A-48C7-D70D-4541635383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Creative Commons terms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831067-74EA-B99E-59F4-03E5C7EC51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/>
              <a:t>BY </a:t>
            </a:r>
            <a:r>
              <a:rPr lang="en-GB"/>
              <a:t>    Attribution    -  name the creator</a:t>
            </a:r>
          </a:p>
          <a:p>
            <a:r>
              <a:rPr lang="en-GB" b="1"/>
              <a:t>NC</a:t>
            </a:r>
            <a:r>
              <a:rPr lang="en-GB"/>
              <a:t>   Non Commercial – cannot be re-used for commercial purposes </a:t>
            </a:r>
          </a:p>
          <a:p>
            <a:endParaRPr lang="en-GB"/>
          </a:p>
          <a:p>
            <a:r>
              <a:rPr lang="en-GB" b="1"/>
              <a:t>SA </a:t>
            </a:r>
            <a:r>
              <a:rPr lang="en-GB"/>
              <a:t>  Share Alike  - any derivative works must use the same CC licence</a:t>
            </a:r>
          </a:p>
          <a:p>
            <a:r>
              <a:rPr lang="en-GB" b="1"/>
              <a:t>ND</a:t>
            </a:r>
            <a:r>
              <a:rPr lang="en-GB"/>
              <a:t>	No Derivatives – can be shared but not used for new works</a:t>
            </a:r>
          </a:p>
          <a:p>
            <a:pPr marL="0" indent="0">
              <a:buNone/>
            </a:pPr>
            <a:endParaRPr lang="en-GB"/>
          </a:p>
          <a:p>
            <a:r>
              <a:rPr lang="en-GB" b="1"/>
              <a:t>CC0</a:t>
            </a:r>
            <a:r>
              <a:rPr lang="en-GB"/>
              <a:t>   Public domain – no restrictions</a:t>
            </a: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621084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C28505-D014-69BB-CF58-2C3888623A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468436A-6916-4979-AC8B-109BAB5555E0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Wessex Archaeology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FE01083-9F8A-3FDC-C21A-B8025830E7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19276" y="2649536"/>
            <a:ext cx="7063956" cy="4010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743405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2E88A6-6A88-6B2F-F03F-F35E692DE9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Working with copyright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500C31-B9C2-891E-10BE-8F89E025D9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Commissioning work -  specify whether transfer or licence (open or specific purpose)</a:t>
            </a:r>
          </a:p>
          <a:p>
            <a:r>
              <a:rPr lang="en-GB"/>
              <a:t>Publishing work -  assert moral right, statement of copyright, identify creators, date of publication</a:t>
            </a:r>
          </a:p>
          <a:p>
            <a:r>
              <a:rPr lang="en-GB"/>
              <a:t>Licensing copyrighted material for use -  payment/ attribution</a:t>
            </a:r>
          </a:p>
          <a:p>
            <a:r>
              <a:rPr lang="en-GB"/>
              <a:t>Journal publications – transfer of copyright, publication agreement   </a:t>
            </a:r>
          </a:p>
          <a:p>
            <a:r>
              <a:rPr lang="en-GB"/>
              <a:t>Orphan works- licensing </a:t>
            </a:r>
          </a:p>
        </p:txBody>
      </p:sp>
    </p:spTree>
    <p:extLst>
      <p:ext uri="{BB962C8B-B14F-4D97-AF65-F5344CB8AC3E}">
        <p14:creationId xmlns:p14="http://schemas.microsoft.com/office/powerpoint/2010/main" val="315437689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5F694D-340D-77C1-7F0B-264C7ABAC9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Public domain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4A8BF1-80BB-9E77-B206-46BE9DEF49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Generic term-   ‘published or available to third parties’</a:t>
            </a:r>
          </a:p>
          <a:p>
            <a:r>
              <a:rPr lang="en-GB"/>
              <a:t>Specific term in copyright law -  not subject to copyright restrictions </a:t>
            </a:r>
          </a:p>
        </p:txBody>
      </p:sp>
    </p:spTree>
    <p:extLst>
      <p:ext uri="{BB962C8B-B14F-4D97-AF65-F5344CB8AC3E}">
        <p14:creationId xmlns:p14="http://schemas.microsoft.com/office/powerpoint/2010/main" val="381430956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F13F0B-BED8-47AE-8C94-82270F0AC5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Open access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CE1A15-E731-5D50-FEDA-B13B334DDF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Starting principle that research should be accessible to all</a:t>
            </a:r>
          </a:p>
          <a:p>
            <a:r>
              <a:rPr lang="en-GB"/>
              <a:t>Commercial journal publications – paywalls </a:t>
            </a:r>
          </a:p>
          <a:p>
            <a:r>
              <a:rPr lang="en-GB"/>
              <a:t>Global inequality /  government funding /  grant funding</a:t>
            </a:r>
          </a:p>
          <a:p>
            <a:r>
              <a:rPr lang="en-GB"/>
              <a:t>Options:</a:t>
            </a:r>
          </a:p>
          <a:p>
            <a:pPr lvl="1"/>
            <a:r>
              <a:rPr lang="en-GB"/>
              <a:t>free-    publisher makes available without cost to author</a:t>
            </a:r>
          </a:p>
          <a:p>
            <a:pPr lvl="1"/>
            <a:r>
              <a:rPr lang="en-GB"/>
              <a:t>green-   publisher charges for access, embargo on hosting copies</a:t>
            </a:r>
          </a:p>
          <a:p>
            <a:pPr lvl="1"/>
            <a:r>
              <a:rPr lang="en-GB"/>
              <a:t>gold-     free to all on publication </a:t>
            </a:r>
          </a:p>
          <a:p>
            <a:r>
              <a:rPr lang="en-GB"/>
              <a:t>Publisher – page cost to author</a:t>
            </a:r>
          </a:p>
          <a:p>
            <a:pPr marL="457200" lvl="1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58342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E90EA4-C7B0-5B29-F474-849D40827B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6225" y="866546"/>
            <a:ext cx="10515600" cy="1325563"/>
          </a:xfrm>
        </p:spPr>
        <p:txBody>
          <a:bodyPr/>
          <a:lstStyle/>
          <a:p>
            <a:r>
              <a:rPr lang="en-GB"/>
              <a:t>REF29 – Open access policy for journals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09580C57-E2F8-2EF8-487C-28C05871624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4356" y="2192109"/>
            <a:ext cx="11659036" cy="2832564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C645F00-AB05-CAA7-7383-E7464BF3A6A5}"/>
              </a:ext>
            </a:extLst>
          </p:cNvPr>
          <p:cNvSpPr txBox="1"/>
          <p:nvPr/>
        </p:nvSpPr>
        <p:spPr>
          <a:xfrm>
            <a:off x="838200" y="6211669"/>
            <a:ext cx="763584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>
                <a:hlinkClick r:id="rId3"/>
              </a:rPr>
              <a:t>https://2029.ref.ac.uk/guidance/ref-2029-open-access-policy/</a:t>
            </a:r>
            <a:endParaRPr lang="en-GB"/>
          </a:p>
          <a:p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40149BB-0B7B-ACBA-E0A2-C69FDB3C5FF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15296" y="0"/>
            <a:ext cx="2857500" cy="1133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709164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0AB3DD-E5BC-AB7B-7991-DA490E3702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Archives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F69F25-2810-49DB-77C3-CE7E787B19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Archives must protect copyrights of  material</a:t>
            </a:r>
          </a:p>
          <a:p>
            <a:r>
              <a:rPr lang="en-GB"/>
              <a:t>Reproduction fees </a:t>
            </a:r>
          </a:p>
          <a:p>
            <a:r>
              <a:rPr lang="en-GB"/>
              <a:t>Digital material – check statement  (OS – NLS open licence)</a:t>
            </a:r>
          </a:p>
          <a:p>
            <a:r>
              <a:rPr lang="en-GB"/>
              <a:t>Own photographs-  sign form</a:t>
            </a:r>
          </a:p>
          <a:p>
            <a:r>
              <a:rPr lang="en-GB"/>
              <a:t>Check terms-   reports?  presentations?</a:t>
            </a:r>
          </a:p>
          <a:p>
            <a:r>
              <a:rPr lang="en-GB"/>
              <a:t>Separate permission needed for publication</a:t>
            </a: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316098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FD84EC-C746-551C-4675-E7433E5A77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224776-F5A4-469D-3CEF-FE914A1BF2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0D74BD4-5A36-14E7-FA30-663A934CE3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14538"/>
            <a:ext cx="12192000" cy="594086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EC9A982-6538-8133-B70C-47A127622EDF}"/>
              </a:ext>
            </a:extLst>
          </p:cNvPr>
          <p:cNvSpPr txBox="1"/>
          <p:nvPr/>
        </p:nvSpPr>
        <p:spPr>
          <a:xfrm>
            <a:off x="0" y="3429000"/>
            <a:ext cx="346747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Rowland Harris Gent holdeth of land called Forest /</a:t>
            </a:r>
          </a:p>
          <a:p>
            <a:r>
              <a:rPr lang="en-GB"/>
              <a:t>Voug and one other Tenement called Brynyddawr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BFE4491-7A68-4025-738E-C49D49DD083A}"/>
              </a:ext>
            </a:extLst>
          </p:cNvPr>
          <p:cNvSpPr txBox="1"/>
          <p:nvPr/>
        </p:nvSpPr>
        <p:spPr>
          <a:xfrm>
            <a:off x="135802" y="1893538"/>
            <a:ext cx="26255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MS24074G</a:t>
            </a:r>
          </a:p>
        </p:txBody>
      </p:sp>
    </p:spTree>
    <p:extLst>
      <p:ext uri="{BB962C8B-B14F-4D97-AF65-F5344CB8AC3E}">
        <p14:creationId xmlns:p14="http://schemas.microsoft.com/office/powerpoint/2010/main" val="265595913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D705E3-3880-1CB1-CF98-233383C6AB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E4F732-3227-BAED-18F3-DC8B1E612D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FCE5084-A8CF-7BD0-2AF2-53029038AEE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9447" y="65166"/>
            <a:ext cx="5172107" cy="176045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8C062A7-06CE-D1EB-8ECF-4614D3A279E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51017" y="2055954"/>
            <a:ext cx="5472160" cy="4121009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CB6FF9D9-B7CC-32C6-7B58-B6181B27B522}"/>
                  </a:ext>
                </a:extLst>
              </p14:cNvPr>
              <p14:cNvContentPartPr/>
              <p14:nvPr/>
            </p14:nvContentPartPr>
            <p14:xfrm>
              <a:off x="4299983" y="3095865"/>
              <a:ext cx="516600" cy="18720"/>
            </p14:xfrm>
          </p:contentPart>
        </mc:Choice>
        <mc:Fallback xmlns=""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CB6FF9D9-B7CC-32C6-7B58-B6181B27B522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4290983" y="3086865"/>
                <a:ext cx="534240" cy="36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C2BC4BFA-6B68-63AE-AC67-A1C8761BFA96}"/>
                  </a:ext>
                </a:extLst>
              </p14:cNvPr>
              <p14:cNvContentPartPr/>
              <p14:nvPr/>
            </p14:nvContentPartPr>
            <p14:xfrm>
              <a:off x="4444703" y="5666985"/>
              <a:ext cx="833760" cy="27720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C2BC4BFA-6B68-63AE-AC67-A1C8761BFA96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4435703" y="5657985"/>
                <a:ext cx="851400" cy="45360"/>
              </a:xfrm>
              <a:prstGeom prst="rect">
                <a:avLst/>
              </a:prstGeom>
            </p:spPr>
          </p:pic>
        </mc:Fallback>
      </mc:AlternateContent>
      <p:sp>
        <p:nvSpPr>
          <p:cNvPr id="13" name="TextBox 12">
            <a:extLst>
              <a:ext uri="{FF2B5EF4-FFF2-40B4-BE49-F238E27FC236}">
                <a16:creationId xmlns:a16="http://schemas.microsoft.com/office/drawing/2014/main" id="{8C2DB4AC-2207-9DA8-6041-61B7F0BFB420}"/>
              </a:ext>
            </a:extLst>
          </p:cNvPr>
          <p:cNvSpPr txBox="1"/>
          <p:nvPr/>
        </p:nvSpPr>
        <p:spPr>
          <a:xfrm>
            <a:off x="404765" y="6382631"/>
            <a:ext cx="1138246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/>
              <a:t>https://archaeologydataservice.ac.uk/about/policies/use-access-to-data/ads-terms-of-use-and-access/</a:t>
            </a:r>
          </a:p>
        </p:txBody>
      </p:sp>
    </p:spTree>
    <p:extLst>
      <p:ext uri="{BB962C8B-B14F-4D97-AF65-F5344CB8AC3E}">
        <p14:creationId xmlns:p14="http://schemas.microsoft.com/office/powerpoint/2010/main" val="297032696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4979BF-5D94-2CCB-DB1B-83A8B192B3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6E3CDD-6FF1-9645-9BD0-289D599E42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/>
              <a:t>Reproduction needed or just refer?</a:t>
            </a:r>
          </a:p>
          <a:p>
            <a:endParaRPr lang="en-GB"/>
          </a:p>
          <a:p>
            <a:r>
              <a:rPr lang="en-GB"/>
              <a:t>Licence from copyright holder (with appropriate credit)</a:t>
            </a:r>
          </a:p>
          <a:p>
            <a:pPr marL="0" indent="0">
              <a:buNone/>
            </a:pPr>
            <a:r>
              <a:rPr lang="en-GB"/>
              <a:t>or</a:t>
            </a:r>
          </a:p>
          <a:p>
            <a:r>
              <a:rPr lang="en-GB"/>
              <a:t>Fair Dealing (with sufficient attribution)</a:t>
            </a:r>
          </a:p>
          <a:p>
            <a:endParaRPr lang="en-GB"/>
          </a:p>
          <a:p>
            <a:r>
              <a:rPr lang="en-GB"/>
              <a:t>Mention in copyright statement  (ADS/HER)</a:t>
            </a:r>
          </a:p>
          <a:p>
            <a:endParaRPr lang="en-GB"/>
          </a:p>
          <a:p>
            <a:r>
              <a:rPr lang="en-GB"/>
              <a:t>Warranty / publication permissions</a:t>
            </a:r>
          </a:p>
          <a:p>
            <a:endParaRPr lang="en-GB"/>
          </a:p>
          <a:p>
            <a:r>
              <a:rPr lang="en-GB"/>
              <a:t>Employee rights</a:t>
            </a:r>
          </a:p>
        </p:txBody>
      </p:sp>
    </p:spTree>
    <p:extLst>
      <p:ext uri="{BB962C8B-B14F-4D97-AF65-F5344CB8AC3E}">
        <p14:creationId xmlns:p14="http://schemas.microsoft.com/office/powerpoint/2010/main" val="295266191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26C93A-0030-20D9-BEC8-C62B68BF32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Common issues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9CE826-FDF4-1842-0B01-B1F48FA668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/>
              <a:t>Old excavation photo  - rights unclear  - photographer? organisation? </a:t>
            </a:r>
          </a:p>
          <a:p>
            <a:pPr marL="0" indent="0">
              <a:buNone/>
            </a:pPr>
            <a:r>
              <a:rPr lang="en-GB"/>
              <a:t>Re-using previous excavation plan to show new work</a:t>
            </a:r>
          </a:p>
          <a:p>
            <a:pPr marL="0" indent="0">
              <a:buNone/>
            </a:pPr>
            <a:r>
              <a:rPr lang="en-GB"/>
              <a:t>Copyright duration for employees of organisation </a:t>
            </a:r>
          </a:p>
          <a:p>
            <a:pPr marL="0" indent="0">
              <a:buNone/>
            </a:pPr>
            <a:r>
              <a:rPr lang="en-GB"/>
              <a:t>OS underlying data</a:t>
            </a:r>
          </a:p>
        </p:txBody>
      </p:sp>
    </p:spTree>
    <p:extLst>
      <p:ext uri="{BB962C8B-B14F-4D97-AF65-F5344CB8AC3E}">
        <p14:creationId xmlns:p14="http://schemas.microsoft.com/office/powerpoint/2010/main" val="65081178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CB0589-85F8-4582-4EF9-0264E31412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DOI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AF4F02-2DEA-AF86-ECD5-CFE821C8C8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Digital Object Identifier</a:t>
            </a:r>
          </a:p>
          <a:p>
            <a:r>
              <a:rPr lang="en-GB"/>
              <a:t>Doi.org</a:t>
            </a:r>
          </a:p>
          <a:p>
            <a:endParaRPr lang="en-GB"/>
          </a:p>
          <a:p>
            <a:r>
              <a:rPr lang="en-GB"/>
              <a:t>persistent url  resolver </a:t>
            </a:r>
          </a:p>
          <a:p>
            <a:endParaRPr lang="en-GB"/>
          </a:p>
          <a:p>
            <a:r>
              <a:rPr lang="en-GB"/>
              <a:t>Changes in location of resource recorded on Domain</a:t>
            </a:r>
          </a:p>
          <a:p>
            <a:endParaRPr lang="en-GB"/>
          </a:p>
          <a:p>
            <a:r>
              <a:rPr lang="en-GB"/>
              <a:t>Mainly used for journal publication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00BAC52-E4D9-52F1-A67D-8EE29B0A07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91746" y="100296"/>
            <a:ext cx="5118744" cy="3053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306070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D34C4F-EA42-8A1F-E37B-C24FFAE9C7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ORCiD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5C72CF-3BD2-39F6-BACE-1E9E89FCAB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Persistent identifier for individual researchers</a:t>
            </a:r>
          </a:p>
          <a:p>
            <a:r>
              <a:rPr lang="en-GB"/>
              <a:t>Free to register and use</a:t>
            </a:r>
          </a:p>
          <a:p>
            <a:r>
              <a:rPr lang="en-GB"/>
              <a:t>Employment / Education/ Activities</a:t>
            </a:r>
          </a:p>
          <a:p>
            <a:r>
              <a:rPr lang="en-GB"/>
              <a:t>Works – conference paper, journal, etc</a:t>
            </a:r>
          </a:p>
          <a:p>
            <a:r>
              <a:rPr lang="en-GB">
                <a:hlinkClick r:id="rId2"/>
              </a:rPr>
              <a:t>https://orcid.org/</a:t>
            </a:r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D31E851-C4B0-CD15-3077-F785417DEE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79751" y="230188"/>
            <a:ext cx="3262263" cy="98901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24CC036-839A-36CB-60D4-3020EFAF12E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38593" y="3594100"/>
            <a:ext cx="4610532" cy="3033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144741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563665-4999-E223-244C-ABFACE3C1B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BCBD7F-F978-7194-A741-1326C7C3C5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KSBs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961295F5-8218-2308-C74B-87A609C9203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962867"/>
          <a:ext cx="9651748" cy="166385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692387">
                  <a:extLst>
                    <a:ext uri="{9D8B030D-6E8A-4147-A177-3AD203B41FA5}">
                      <a16:colId xmlns:a16="http://schemas.microsoft.com/office/drawing/2014/main" val="1388913085"/>
                    </a:ext>
                  </a:extLst>
                </a:gridCol>
                <a:gridCol w="8959361">
                  <a:extLst>
                    <a:ext uri="{9D8B030D-6E8A-4147-A177-3AD203B41FA5}">
                      <a16:colId xmlns:a16="http://schemas.microsoft.com/office/drawing/2014/main" val="2173789982"/>
                    </a:ext>
                  </a:extLst>
                </a:gridCol>
              </a:tblGrid>
              <a:tr h="1663857">
                <a:tc>
                  <a:txBody>
                    <a:bodyPr/>
                    <a:lstStyle/>
                    <a:p>
                      <a:r>
                        <a:rPr lang="en-GB" sz="2000">
                          <a:effectLst/>
                        </a:rPr>
                        <a:t>S7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800">
                          <a:effectLst/>
                        </a:rPr>
                        <a:t>work accurately and efficiently to conduct work to high standards within defined project objectives 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807245176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D9C8D0F7-0568-9277-85D9-153E5CA690FC}"/>
              </a:ext>
            </a:extLst>
          </p:cNvPr>
          <p:cNvSpPr txBox="1"/>
          <p:nvPr/>
        </p:nvSpPr>
        <p:spPr>
          <a:xfrm>
            <a:off x="1419131" y="5761481"/>
            <a:ext cx="6097508" cy="10965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b="1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British Values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The Rule of Law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037AE473-C382-2608-C63D-9A467DC10E4A}"/>
              </a:ext>
            </a:extLst>
          </p:cNvPr>
          <p:cNvGraphicFramePr>
            <a:graphicFrameLocks noGrp="1"/>
          </p:cNvGraphicFramePr>
          <p:nvPr/>
        </p:nvGraphicFramePr>
        <p:xfrm>
          <a:off x="838200" y="3626724"/>
          <a:ext cx="9651748" cy="170688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692388">
                  <a:extLst>
                    <a:ext uri="{9D8B030D-6E8A-4147-A177-3AD203B41FA5}">
                      <a16:colId xmlns:a16="http://schemas.microsoft.com/office/drawing/2014/main" val="3164056419"/>
                    </a:ext>
                  </a:extLst>
                </a:gridCol>
                <a:gridCol w="8959360">
                  <a:extLst>
                    <a:ext uri="{9D8B030D-6E8A-4147-A177-3AD203B41FA5}">
                      <a16:colId xmlns:a16="http://schemas.microsoft.com/office/drawing/2014/main" val="704172569"/>
                    </a:ext>
                  </a:extLst>
                </a:gridCol>
              </a:tblGrid>
              <a:tr h="1211464">
                <a:tc>
                  <a:txBody>
                    <a:bodyPr/>
                    <a:lstStyle/>
                    <a:p>
                      <a:r>
                        <a:rPr lang="en-GB" sz="2800">
                          <a:effectLst/>
                        </a:rPr>
                        <a:t>K8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800">
                          <a:effectLst/>
                        </a:rPr>
                        <a:t>legal requirements, professional standards, relevant procedures and guidelines relevant to archaeological investigation and the processing, publication and storage of data and materials 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36371782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8841295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37" ma:contentTypeDescription="Create a new document." ma:contentTypeScope="" ma:versionID="e92c77b3b7a92c44e00fbeb3e4ab2a70">
  <xsd:schema xmlns:xsd="http://www.w3.org/2001/XMLSchema" xmlns:xs="http://www.w3.org/2001/XMLSchema" xmlns:p="http://schemas.microsoft.com/office/2006/metadata/properties" xmlns:ns2="92c24619-d6d5-42cf-b618-23d930ad9f20" xmlns:ns3="8ee9550b-f5f4-4dde-bce5-39f4ba45c2f1" targetNamespace="http://schemas.microsoft.com/office/2006/metadata/properties" ma:root="true" ma:fieldsID="995dc4a7d4f82f6b2036c06aab4ed0c6" ns2:_="" ns3:_="">
    <xsd:import namespace="92c24619-d6d5-42cf-b618-23d930ad9f20"/>
    <xsd:import namespace="8ee9550b-f5f4-4dde-bce5-39f4ba45c2f1"/>
    <xsd:element name="properties">
      <xsd:complexType>
        <xsd:sequence>
          <xsd:element name="documentManagement">
            <xsd:complexType>
              <xsd:all>
                <xsd:element ref="ns2:NotebookType" minOccurs="0"/>
                <xsd:element ref="ns2:FolderType" minOccurs="0"/>
                <xsd:element ref="ns2:CultureName" minOccurs="0"/>
                <xsd:element ref="ns2:AppVersion" minOccurs="0"/>
                <xsd:element ref="ns2:TeamsChannelId" minOccurs="0"/>
                <xsd:element ref="ns2:Owner" minOccurs="0"/>
                <xsd:element ref="ns2:Math_Settings" minOccurs="0"/>
                <xsd:element ref="ns2:DefaultSectionNames" minOccurs="0"/>
                <xsd:element ref="ns2:Templates" minOccurs="0"/>
                <xsd:element ref="ns2:Leaders" minOccurs="0"/>
                <xsd:element ref="ns2:Members" minOccurs="0"/>
                <xsd:element ref="ns2:Member_Groups" minOccurs="0"/>
                <xsd:element ref="ns2:Distribution_Groups" minOccurs="0"/>
                <xsd:element ref="ns2:LMS_Mappings" minOccurs="0"/>
                <xsd:element ref="ns2:Invited_Leaders" minOccurs="0"/>
                <xsd:element ref="ns2:Invited_Members" minOccurs="0"/>
                <xsd:element ref="ns2:Self_Registration_Enabled" minOccurs="0"/>
                <xsd:element ref="ns2:Has_Leaders_Only_SectionGroup" minOccurs="0"/>
                <xsd:element ref="ns2:Is_Collaboration_Space_Locked" minOccurs="0"/>
                <xsd:element ref="ns2:IsNotebookLocked" minOccurs="0"/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lcf76f155ced4ddcb4097134ff3c332f" minOccurs="0"/>
                <xsd:element ref="ns3:TaxCatchAll" minOccurs="0"/>
                <xsd:element ref="ns3:SharedWithUsers" minOccurs="0"/>
                <xsd:element ref="ns3:SharedWithDetails" minOccurs="0"/>
                <xsd:element ref="ns2:MediaServiceSearchProperties" minOccurs="0"/>
                <xsd:element ref="ns2:MediaServiceObjectDetectorVersions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NotebookType" ma:index="8" nillable="true" ma:displayName="Notebook Type" ma:internalName="NotebookType">
      <xsd:simpleType>
        <xsd:restriction base="dms:Text"/>
      </xsd:simpleType>
    </xsd:element>
    <xsd:element name="FolderType" ma:index="9" nillable="true" ma:displayName="Folder Type" ma:internalName="FolderType">
      <xsd:simpleType>
        <xsd:restriction base="dms:Text"/>
      </xsd:simpleType>
    </xsd:element>
    <xsd:element name="CultureName" ma:index="10" nillable="true" ma:displayName="Culture Name" ma:internalName="CultureName">
      <xsd:simpleType>
        <xsd:restriction base="dms:Text"/>
      </xsd:simpleType>
    </xsd:element>
    <xsd:element name="AppVersion" ma:index="11" nillable="true" ma:displayName="App Version" ma:internalName="AppVersion">
      <xsd:simpleType>
        <xsd:restriction base="dms:Text"/>
      </xsd:simpleType>
    </xsd:element>
    <xsd:element name="TeamsChannelId" ma:index="12" nillable="true" ma:displayName="Teams Channel Id" ma:internalName="TeamsChannelId">
      <xsd:simpleType>
        <xsd:restriction base="dms:Text"/>
      </xsd:simpleType>
    </xsd:element>
    <xsd:element name="Owner" ma:index="13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ath_Settings" ma:index="14" nillable="true" ma:displayName="Math Settings" ma:internalName="Math_Settings">
      <xsd:simpleType>
        <xsd:restriction base="dms:Text"/>
      </xsd:simpleType>
    </xsd:element>
    <xsd:element name="DefaultSectionNames" ma:index="15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16" nillable="true" ma:displayName="Templates" ma:internalName="Templates">
      <xsd:simpleType>
        <xsd:restriction base="dms:Note">
          <xsd:maxLength value="255"/>
        </xsd:restriction>
      </xsd:simpleType>
    </xsd:element>
    <xsd:element name="Leaders" ma:index="17" nillable="true" ma:displayName="Leaders" ma:internalName="Lead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embers" ma:index="18" nillable="true" ma:displayName="Members" ma:internalName="Memb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ember_Groups" ma:index="19" nillable="true" ma:displayName="Member Groups" ma:internalName="Member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istribution_Groups" ma:index="20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21" nillable="true" ma:displayName="LMS Mappings" ma:internalName="LMS_Mappings">
      <xsd:simpleType>
        <xsd:restriction base="dms:Note">
          <xsd:maxLength value="255"/>
        </xsd:restriction>
      </xsd:simpleType>
    </xsd:element>
    <xsd:element name="Invited_Leaders" ma:index="22" nillable="true" ma:displayName="Invited Leaders" ma:internalName="Invited_Leaders">
      <xsd:simpleType>
        <xsd:restriction base="dms:Note">
          <xsd:maxLength value="255"/>
        </xsd:restriction>
      </xsd:simpleType>
    </xsd:element>
    <xsd:element name="Invited_Members" ma:index="23" nillable="true" ma:displayName="Invited Members" ma:internalName="Invited_Members">
      <xsd:simpleType>
        <xsd:restriction base="dms:Note">
          <xsd:maxLength value="255"/>
        </xsd:restriction>
      </xsd:simpleType>
    </xsd:element>
    <xsd:element name="Self_Registration_Enabled" ma:index="24" nillable="true" ma:displayName="Self Registration Enabled" ma:internalName="Self_Registration_Enabled">
      <xsd:simpleType>
        <xsd:restriction base="dms:Boolean"/>
      </xsd:simpleType>
    </xsd:element>
    <xsd:element name="Has_Leaders_Only_SectionGroup" ma:index="25" nillable="true" ma:displayName="Has Leaders Only SectionGroup" ma:internalName="Has_Leaders_Only_SectionGroup">
      <xsd:simpleType>
        <xsd:restriction base="dms:Boolean"/>
      </xsd:simpleType>
    </xsd:element>
    <xsd:element name="Is_Collaboration_Space_Locked" ma:index="26" nillable="true" ma:displayName="Is Collaboration Space Locked" ma:internalName="Is_Collaboration_Space_Locked">
      <xsd:simpleType>
        <xsd:restriction base="dms:Boolean"/>
      </xsd:simpleType>
    </xsd:element>
    <xsd:element name="IsNotebookLocked" ma:index="27" nillable="true" ma:displayName="Is Notebook Locked" ma:internalName="IsNotebookLocked">
      <xsd:simpleType>
        <xsd:restriction base="dms:Boolean"/>
      </xsd:simpleType>
    </xsd:element>
    <xsd:element name="MediaServiceMetadata" ma:index="2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2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3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3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32" nillable="true" ma:displayName="MediaServiceDateTaken" ma:hidden="true" ma:internalName="MediaServiceDateTaken" ma:readOnly="true">
      <xsd:simpleType>
        <xsd:restriction base="dms:Text"/>
      </xsd:simpleType>
    </xsd:element>
    <xsd:element name="MediaServiceOCR" ma:index="3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3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35" nillable="true" ma:displayName="MediaServiceEventHashCode" ma:hidden="true" ma:internalName="MediaServiceEventHashCode" ma:readOnly="true">
      <xsd:simpleType>
        <xsd:restriction base="dms:Text"/>
      </xsd:simpleType>
    </xsd:element>
    <xsd:element name="lcf76f155ced4ddcb4097134ff3c332f" ma:index="37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4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4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LengthInSeconds" ma:index="43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e9550b-f5f4-4dde-bce5-39f4ba45c2f1" elementFormDefault="qualified">
    <xsd:import namespace="http://schemas.microsoft.com/office/2006/documentManagement/types"/>
    <xsd:import namespace="http://schemas.microsoft.com/office/infopath/2007/PartnerControls"/>
    <xsd:element name="TaxCatchAll" ma:index="38" nillable="true" ma:displayName="Taxonomy Catch All Column" ma:hidden="true" ma:list="{a5513ad2-1f13-4aa5-bf0c-e8efd5c58722}" ma:internalName="TaxCatchAll" ma:showField="CatchAllData" ma:web="8ee9550b-f5f4-4dde-bce5-39f4ba45c2f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3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4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MS_Mappings xmlns="92c24619-d6d5-42cf-b618-23d930ad9f20" xsi:nil="true"/>
    <Math_Settings xmlns="92c24619-d6d5-42cf-b618-23d930ad9f20" xsi:nil="true"/>
    <NotebookType xmlns="92c24619-d6d5-42cf-b618-23d930ad9f20" xsi:nil="true"/>
    <Distribution_Groups xmlns="92c24619-d6d5-42cf-b618-23d930ad9f20" xsi:nil="true"/>
    <DefaultSectionNames xmlns="92c24619-d6d5-42cf-b618-23d930ad9f20" xsi:nil="true"/>
    <Invited_Members xmlns="92c24619-d6d5-42cf-b618-23d930ad9f20" xsi:nil="true"/>
    <FolderType xmlns="92c24619-d6d5-42cf-b618-23d930ad9f20" xsi:nil="true"/>
    <Owner xmlns="92c24619-d6d5-42cf-b618-23d930ad9f20">
      <UserInfo>
        <DisplayName/>
        <AccountId xsi:nil="true"/>
        <AccountType/>
      </UserInfo>
    </Owner>
    <TaxCatchAll xmlns="8ee9550b-f5f4-4dde-bce5-39f4ba45c2f1" xsi:nil="true"/>
    <Is_Collaboration_Space_Locked xmlns="92c24619-d6d5-42cf-b618-23d930ad9f20" xsi:nil="true"/>
    <Templates xmlns="92c24619-d6d5-42cf-b618-23d930ad9f20" xsi:nil="true"/>
    <Has_Leaders_Only_SectionGroup xmlns="92c24619-d6d5-42cf-b618-23d930ad9f20" xsi:nil="true"/>
    <Leaders xmlns="92c24619-d6d5-42cf-b618-23d930ad9f20">
      <UserInfo>
        <DisplayName/>
        <AccountId xsi:nil="true"/>
        <AccountType/>
      </UserInfo>
    </Leaders>
    <lcf76f155ced4ddcb4097134ff3c332f xmlns="92c24619-d6d5-42cf-b618-23d930ad9f20">
      <Terms xmlns="http://schemas.microsoft.com/office/infopath/2007/PartnerControls"/>
    </lcf76f155ced4ddcb4097134ff3c332f>
    <TeamsChannelId xmlns="92c24619-d6d5-42cf-b618-23d930ad9f20" xsi:nil="true"/>
    <IsNotebookLocked xmlns="92c24619-d6d5-42cf-b618-23d930ad9f20" xsi:nil="true"/>
    <Member_Groups xmlns="92c24619-d6d5-42cf-b618-23d930ad9f20">
      <UserInfo>
        <DisplayName/>
        <AccountId xsi:nil="true"/>
        <AccountType/>
      </UserInfo>
    </Member_Groups>
    <Self_Registration_Enabled xmlns="92c24619-d6d5-42cf-b618-23d930ad9f20" xsi:nil="true"/>
    <CultureName xmlns="92c24619-d6d5-42cf-b618-23d930ad9f20" xsi:nil="true"/>
    <AppVersion xmlns="92c24619-d6d5-42cf-b618-23d930ad9f20" xsi:nil="true"/>
    <Invited_Leaders xmlns="92c24619-d6d5-42cf-b618-23d930ad9f20" xsi:nil="true"/>
    <Members xmlns="92c24619-d6d5-42cf-b618-23d930ad9f20">
      <UserInfo>
        <DisplayName/>
        <AccountId xsi:nil="true"/>
        <AccountType/>
      </UserInfo>
    </Members>
  </documentManagement>
</p:properties>
</file>

<file path=customXml/itemProps1.xml><?xml version="1.0" encoding="utf-8"?>
<ds:datastoreItem xmlns:ds="http://schemas.openxmlformats.org/officeDocument/2006/customXml" ds:itemID="{FED5300A-1B3A-40C2-88A2-97F9BB94CA4E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4D46C7D-4409-405B-85A7-6118B5FCAE5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2c24619-d6d5-42cf-b618-23d930ad9f20"/>
    <ds:schemaRef ds:uri="8ee9550b-f5f4-4dde-bce5-39f4ba45c2f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6B22D15-EFAB-47B7-BF6D-9F019836F795}">
  <ds:schemaRefs>
    <ds:schemaRef ds:uri="http://schemas.microsoft.com/office/2006/metadata/properties"/>
    <ds:schemaRef ds:uri="http://schemas.microsoft.com/office/infopath/2007/PartnerControls"/>
    <ds:schemaRef ds:uri="92c24619-d6d5-42cf-b618-23d930ad9f20"/>
    <ds:schemaRef ds:uri="8ee9550b-f5f4-4dde-bce5-39f4ba45c2f1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607</TotalTime>
  <Words>799</Words>
  <Application>Microsoft Office PowerPoint</Application>
  <PresentationFormat>Widescreen</PresentationFormat>
  <Paragraphs>164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0" baseType="lpstr">
      <vt:lpstr>Aptos</vt:lpstr>
      <vt:lpstr>Aptos Display</vt:lpstr>
      <vt:lpstr>Arial</vt:lpstr>
      <vt:lpstr>Calibri</vt:lpstr>
      <vt:lpstr>Office Theme</vt:lpstr>
      <vt:lpstr>HPAR7007 Archaeological Specialist Practice</vt:lpstr>
      <vt:lpstr>Session outline</vt:lpstr>
      <vt:lpstr>KSBs</vt:lpstr>
      <vt:lpstr>Copyright</vt:lpstr>
      <vt:lpstr>Archaeological activities involving copyright</vt:lpstr>
      <vt:lpstr>Copyright duration</vt:lpstr>
      <vt:lpstr>PowerPoint Presentation</vt:lpstr>
      <vt:lpstr>Complexities</vt:lpstr>
      <vt:lpstr>Moral rights (non-economic)</vt:lpstr>
      <vt:lpstr>Fair dealing</vt:lpstr>
      <vt:lpstr>Creative Commons</vt:lpstr>
      <vt:lpstr>Creative Commons terms</vt:lpstr>
      <vt:lpstr>PowerPoint Presentation</vt:lpstr>
      <vt:lpstr>Working with copyright</vt:lpstr>
      <vt:lpstr>Public domain</vt:lpstr>
      <vt:lpstr>Open access</vt:lpstr>
      <vt:lpstr>REF29 – Open access policy for journals</vt:lpstr>
      <vt:lpstr>Archives</vt:lpstr>
      <vt:lpstr>PowerPoint Presentation</vt:lpstr>
      <vt:lpstr>ADS</vt:lpstr>
      <vt:lpstr>In practice</vt:lpstr>
      <vt:lpstr>Common issues</vt:lpstr>
      <vt:lpstr>DOI</vt:lpstr>
      <vt:lpstr>ORCiD</vt:lpstr>
      <vt:lpstr>KSBs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Martin Locock</dc:creator>
  <cp:lastModifiedBy>Martin Locock</cp:lastModifiedBy>
  <cp:revision>2</cp:revision>
  <dcterms:created xsi:type="dcterms:W3CDTF">2024-11-26T09:59:25Z</dcterms:created>
  <dcterms:modified xsi:type="dcterms:W3CDTF">2025-02-24T13:44:58Z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0x010100E209B251219B0E4FA192FAB8C3136AE6</vt:lpwstr>
  </property>
  <property fmtid="{D5CDD505-2E9C-101B-9397-08002B2CF9AE}" pid="3" name="MediaServiceImageTags">
    <vt:lpwstr/>
  </property>
</Properties>
</file>