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handoutMasterIdLst>
    <p:handoutMasterId r:id="rId13"/>
  </p:handoutMasterIdLst>
  <p:sldIdLst>
    <p:sldId id="281" r:id="rId5"/>
    <p:sldId id="282" r:id="rId6"/>
    <p:sldId id="286" r:id="rId7"/>
    <p:sldId id="277" r:id="rId8"/>
    <p:sldId id="278" r:id="rId9"/>
    <p:sldId id="279" r:id="rId10"/>
    <p:sldId id="280" r:id="rId11"/>
    <p:sldId id="283" r:id="rId1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3248" autoAdjust="0"/>
  </p:normalViewPr>
  <p:slideViewPr>
    <p:cSldViewPr>
      <p:cViewPr varScale="1">
        <p:scale>
          <a:sx n="69" d="100"/>
          <a:sy n="69" d="100"/>
        </p:scale>
        <p:origin x="54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A6108-D774-4587-8854-E77E7A147A85}" type="datetimeFigureOut">
              <a:rPr lang="en-GB" smtClean="0"/>
              <a:t>11/06/2018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C39477-43F8-429B-81EB-E12D44C2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0456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E5F1D25-53F0-449F-A523-5C3F7E02E0CA}" type="datetimeFigureOut">
              <a:rPr lang="en-GB" smtClean="0"/>
              <a:pPr/>
              <a:t>11/06/2018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253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11/06/2018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465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11/06/2018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472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11/06/2018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460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11/06/2018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677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11/06/2018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340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11/06/2018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17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11/06/2018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281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11/06/2018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792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11/06/2018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814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11/06/2018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013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F1D25-53F0-449F-A523-5C3F7E02E0CA}" type="datetimeFigureOut">
              <a:rPr lang="en-GB" smtClean="0"/>
              <a:pPr/>
              <a:t>11/06/2018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798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634" y="198884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From time-to-time, conflict and disagreement will arise as the differing needs, wants, aims  beliefs of people are brought together</a:t>
            </a:r>
            <a:r>
              <a:rPr lang="en-GB" dirty="0"/>
              <a:t>.  </a:t>
            </a:r>
          </a:p>
        </p:txBody>
      </p:sp>
    </p:spTree>
    <p:extLst>
      <p:ext uri="{BB962C8B-B14F-4D97-AF65-F5344CB8AC3E}">
        <p14:creationId xmlns:p14="http://schemas.microsoft.com/office/powerpoint/2010/main" val="1847849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917032"/>
          </a:xfrm>
        </p:spPr>
        <p:txBody>
          <a:bodyPr>
            <a:normAutofit/>
          </a:bodyPr>
          <a:lstStyle/>
          <a:p>
            <a:r>
              <a:rPr lang="en-GB" sz="3600" dirty="0"/>
              <a:t>Without negotiation, such conflicts may lead to argument and resentment resulting in one or all of the parties feeling dissatisfied.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1886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The point of negotiation is to try to reach agreements without causing future barriers to communications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403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3493" y="184482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Good negotiators are ALWAYS good communicators!</a:t>
            </a:r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r>
              <a:rPr lang="en-GB" sz="4400" dirty="0"/>
              <a:t>It is all about listening.</a:t>
            </a:r>
          </a:p>
        </p:txBody>
      </p:sp>
    </p:spTree>
    <p:extLst>
      <p:ext uri="{BB962C8B-B14F-4D97-AF65-F5344CB8AC3E}">
        <p14:creationId xmlns:p14="http://schemas.microsoft.com/office/powerpoint/2010/main" val="1850660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Transactional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211" y="177281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In the late 1950s a psychiatrist, Eric Berne developed the concept of TA.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Transactions – interactions of a person with other people.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7377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4 life positions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917032"/>
          </a:xfrm>
        </p:spPr>
        <p:txBody>
          <a:bodyPr/>
          <a:lstStyle/>
          <a:p>
            <a:r>
              <a:rPr lang="en-GB" sz="4400" dirty="0"/>
              <a:t>I'm OK and you are OK</a:t>
            </a:r>
          </a:p>
          <a:p>
            <a:r>
              <a:rPr lang="en-GB" sz="4400" dirty="0"/>
              <a:t>I'm OK and you are not OK</a:t>
            </a:r>
          </a:p>
          <a:p>
            <a:r>
              <a:rPr lang="en-GB" sz="4400" dirty="0"/>
              <a:t>I'm not OK and you are OK</a:t>
            </a:r>
          </a:p>
          <a:p>
            <a:r>
              <a:rPr lang="en-GB" sz="4400" dirty="0"/>
              <a:t>I'm not OK and you are not OK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7918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Assertiveness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600" dirty="0"/>
              <a:t>You should aim to be neither passive nor aggressive.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Being assertive is about expressing your feelings and beliefs in a way that others can understand and respect. 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And is fundamental to successful negotiation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33046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Rounded MT Bold" charset="0"/>
                <a:ea typeface="Arial Rounded MT Bold" charset="0"/>
                <a:cs typeface="Arial Rounded MT Bold" charset="0"/>
              </a:rPr>
              <a:t>Stages of Negotiation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600" dirty="0"/>
              <a:t>Preparation</a:t>
            </a:r>
          </a:p>
          <a:p>
            <a:r>
              <a:rPr lang="en-GB" sz="3600" dirty="0"/>
              <a:t>Discussion</a:t>
            </a:r>
          </a:p>
          <a:p>
            <a:r>
              <a:rPr lang="en-GB" sz="3600" dirty="0"/>
              <a:t>Clarification of goals </a:t>
            </a:r>
          </a:p>
          <a:p>
            <a:r>
              <a:rPr lang="en-GB" sz="3600" dirty="0"/>
              <a:t>Negotiate towards a Win-Win outcome</a:t>
            </a:r>
          </a:p>
          <a:p>
            <a:r>
              <a:rPr lang="en-GB" sz="3600" dirty="0"/>
              <a:t>Agreement</a:t>
            </a:r>
          </a:p>
          <a:p>
            <a:r>
              <a:rPr lang="en-GB" sz="3600" dirty="0"/>
              <a:t>Implementation of a course of action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Saving face!</a:t>
            </a:r>
          </a:p>
        </p:txBody>
      </p:sp>
    </p:spTree>
    <p:extLst>
      <p:ext uri="{BB962C8B-B14F-4D97-AF65-F5344CB8AC3E}">
        <p14:creationId xmlns:p14="http://schemas.microsoft.com/office/powerpoint/2010/main" val="69568003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6A327307-4690-464D-93CB-AFA1B0CA119C}" vid="{2D10E7D3-A463-174B-BAA0-CBD8A8C746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46FB9B6-44C3-4923-AE39-BEDD9A4BC921}">
  <ds:schemaRefs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dcmitype/"/>
    <ds:schemaRef ds:uri="http://www.w3.org/XML/1998/namespace"/>
    <ds:schemaRef ds:uri="a908d394-d138-480e-87a3-ff44c37f991a"/>
    <ds:schemaRef ds:uri="f66716c4-314f-46c1-b01e-5a44c61897d8"/>
    <ds:schemaRef ds:uri="http://schemas.microsoft.com/office/infopath/2007/PartnerControl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9E84BA19-1D17-434D-8729-26056DA51C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6E2FE48-5772-49F0-9F01-BA4EA00AC35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2878</TotalTime>
  <Words>196</Words>
  <Application>Microsoft Office PowerPoint</Application>
  <PresentationFormat>On-screen Show (4:3)</PresentationFormat>
  <Paragraphs>32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Arial Rounded MT Bold</vt:lpstr>
      <vt:lpstr>Calibri</vt:lpstr>
      <vt:lpstr>Myriad Pro</vt:lpstr>
      <vt:lpstr>UWTSD Theme</vt:lpstr>
      <vt:lpstr>Negotiations and Conflict Management</vt:lpstr>
      <vt:lpstr>Negotiations and Conflict Management</vt:lpstr>
      <vt:lpstr>Negotiations and Conflict Management</vt:lpstr>
      <vt:lpstr>Negotiation</vt:lpstr>
      <vt:lpstr>Transactional Analysis</vt:lpstr>
      <vt:lpstr>4 life positions</vt:lpstr>
      <vt:lpstr>Assertiveness</vt:lpstr>
      <vt:lpstr>Stages of Negotiation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Interpersonal Communication</dc:title>
  <dc:creator>m.schriek</dc:creator>
  <cp:lastModifiedBy>Maria Heffernan</cp:lastModifiedBy>
  <cp:revision>29</cp:revision>
  <cp:lastPrinted>2018-06-11T07:45:06Z</cp:lastPrinted>
  <dcterms:created xsi:type="dcterms:W3CDTF">2015-04-09T15:22:44Z</dcterms:created>
  <dcterms:modified xsi:type="dcterms:W3CDTF">2018-06-11T07:45:09Z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