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1" r:id="rId6"/>
    <p:sldId id="267" r:id="rId7"/>
    <p:sldId id="266" r:id="rId8"/>
    <p:sldId id="265" r:id="rId9"/>
    <p:sldId id="262" r:id="rId10"/>
    <p:sldId id="268" r:id="rId11"/>
    <p:sldId id="263" r:id="rId12"/>
    <p:sldId id="269" r:id="rId13"/>
    <p:sldId id="264"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3BF68E4-C112-67F4-0BBB-38B1A04E20FE}" v="9023" dt="2024-03-27T16:12:51.580"/>
    <p1510:client id="{DF4DA50E-D697-D2C6-652A-5E306E5778C0}" v="474" dt="2024-03-27T16:45:14.3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ie Trueman (2204064)" userId="S::2204064@student.uwtsd.ac.uk::43ee9228-a7b8-4943-b63a-3418277d24c3" providerId="AD" clId="Web-{F55A6BF8-39F9-613C-5C28-DD54371718D7}"/>
    <pc:docChg chg="addSld modSld">
      <pc:chgData name="Rosie Trueman (2204064)" userId="S::2204064@student.uwtsd.ac.uk::43ee9228-a7b8-4943-b63a-3418277d24c3" providerId="AD" clId="Web-{F55A6BF8-39F9-613C-5C28-DD54371718D7}" dt="2024-03-20T15:48:48.922" v="652" actId="20577"/>
      <pc:docMkLst>
        <pc:docMk/>
      </pc:docMkLst>
      <pc:sldChg chg="modSp">
        <pc:chgData name="Rosie Trueman (2204064)" userId="S::2204064@student.uwtsd.ac.uk::43ee9228-a7b8-4943-b63a-3418277d24c3" providerId="AD" clId="Web-{F55A6BF8-39F9-613C-5C28-DD54371718D7}" dt="2024-03-20T15:48:48.922" v="652" actId="20577"/>
        <pc:sldMkLst>
          <pc:docMk/>
          <pc:sldMk cId="109857222" sldId="256"/>
        </pc:sldMkLst>
        <pc:spChg chg="mod">
          <ac:chgData name="Rosie Trueman (2204064)" userId="S::2204064@student.uwtsd.ac.uk::43ee9228-a7b8-4943-b63a-3418277d24c3" providerId="AD" clId="Web-{F55A6BF8-39F9-613C-5C28-DD54371718D7}" dt="2024-03-20T15:48:48.922" v="652" actId="20577"/>
          <ac:spMkLst>
            <pc:docMk/>
            <pc:sldMk cId="109857222" sldId="256"/>
            <ac:spMk id="2" creationId="{00000000-0000-0000-0000-000000000000}"/>
          </ac:spMkLst>
        </pc:spChg>
      </pc:sldChg>
      <pc:sldChg chg="addSp modSp">
        <pc:chgData name="Rosie Trueman (2204064)" userId="S::2204064@student.uwtsd.ac.uk::43ee9228-a7b8-4943-b63a-3418277d24c3" providerId="AD" clId="Web-{F55A6BF8-39F9-613C-5C28-DD54371718D7}" dt="2024-03-20T15:47:18.685" v="611" actId="14100"/>
        <pc:sldMkLst>
          <pc:docMk/>
          <pc:sldMk cId="1001664018" sldId="257"/>
        </pc:sldMkLst>
        <pc:spChg chg="mod">
          <ac:chgData name="Rosie Trueman (2204064)" userId="S::2204064@student.uwtsd.ac.uk::43ee9228-a7b8-4943-b63a-3418277d24c3" providerId="AD" clId="Web-{F55A6BF8-39F9-613C-5C28-DD54371718D7}" dt="2024-03-20T15:42:17.395" v="592" actId="1076"/>
          <ac:spMkLst>
            <pc:docMk/>
            <pc:sldMk cId="1001664018" sldId="257"/>
            <ac:spMk id="2" creationId="{A48039C1-6A63-FD84-C8D5-65E558A50FC8}"/>
          </ac:spMkLst>
        </pc:spChg>
        <pc:spChg chg="mod">
          <ac:chgData name="Rosie Trueman (2204064)" userId="S::2204064@student.uwtsd.ac.uk::43ee9228-a7b8-4943-b63a-3418277d24c3" providerId="AD" clId="Web-{F55A6BF8-39F9-613C-5C28-DD54371718D7}" dt="2024-03-20T15:42:10.192" v="591" actId="1076"/>
          <ac:spMkLst>
            <pc:docMk/>
            <pc:sldMk cId="1001664018" sldId="257"/>
            <ac:spMk id="3" creationId="{1DEAC2E5-2CC7-B087-80C2-AD8AE8A7E1D3}"/>
          </ac:spMkLst>
        </pc:spChg>
        <pc:picChg chg="add mod">
          <ac:chgData name="Rosie Trueman (2204064)" userId="S::2204064@student.uwtsd.ac.uk::43ee9228-a7b8-4943-b63a-3418277d24c3" providerId="AD" clId="Web-{F55A6BF8-39F9-613C-5C28-DD54371718D7}" dt="2024-03-20T15:43:39.632" v="595" actId="1076"/>
          <ac:picMkLst>
            <pc:docMk/>
            <pc:sldMk cId="1001664018" sldId="257"/>
            <ac:picMk id="4" creationId="{21FEF64C-A3FB-7E62-84EA-EA2F109ED134}"/>
          </ac:picMkLst>
        </pc:picChg>
        <pc:picChg chg="add mod">
          <ac:chgData name="Rosie Trueman (2204064)" userId="S::2204064@student.uwtsd.ac.uk::43ee9228-a7b8-4943-b63a-3418277d24c3" providerId="AD" clId="Web-{F55A6BF8-39F9-613C-5C28-DD54371718D7}" dt="2024-03-20T15:44:53.587" v="600" actId="14100"/>
          <ac:picMkLst>
            <pc:docMk/>
            <pc:sldMk cId="1001664018" sldId="257"/>
            <ac:picMk id="5" creationId="{5BC11B02-CCA7-CFDB-8ACE-D10FA5442C0B}"/>
          </ac:picMkLst>
        </pc:picChg>
        <pc:picChg chg="add mod modCrop">
          <ac:chgData name="Rosie Trueman (2204064)" userId="S::2204064@student.uwtsd.ac.uk::43ee9228-a7b8-4943-b63a-3418277d24c3" providerId="AD" clId="Web-{F55A6BF8-39F9-613C-5C28-DD54371718D7}" dt="2024-03-20T15:46:30.449" v="607" actId="14100"/>
          <ac:picMkLst>
            <pc:docMk/>
            <pc:sldMk cId="1001664018" sldId="257"/>
            <ac:picMk id="6" creationId="{FF95BA89-7BEA-3CB3-82FB-313895137297}"/>
          </ac:picMkLst>
        </pc:picChg>
        <pc:picChg chg="add mod">
          <ac:chgData name="Rosie Trueman (2204064)" userId="S::2204064@student.uwtsd.ac.uk::43ee9228-a7b8-4943-b63a-3418277d24c3" providerId="AD" clId="Web-{F55A6BF8-39F9-613C-5C28-DD54371718D7}" dt="2024-03-20T15:47:18.685" v="611" actId="14100"/>
          <ac:picMkLst>
            <pc:docMk/>
            <pc:sldMk cId="1001664018" sldId="257"/>
            <ac:picMk id="7" creationId="{530E4416-9A60-67E5-04F3-3CDB4AD258D7}"/>
          </ac:picMkLst>
        </pc:picChg>
      </pc:sldChg>
      <pc:sldChg chg="modSp">
        <pc:chgData name="Rosie Trueman (2204064)" userId="S::2204064@student.uwtsd.ac.uk::43ee9228-a7b8-4943-b63a-3418277d24c3" providerId="AD" clId="Web-{F55A6BF8-39F9-613C-5C28-DD54371718D7}" dt="2024-03-20T15:47:57.952" v="623" actId="20577"/>
        <pc:sldMkLst>
          <pc:docMk/>
          <pc:sldMk cId="1596999578" sldId="258"/>
        </pc:sldMkLst>
        <pc:spChg chg="mod">
          <ac:chgData name="Rosie Trueman (2204064)" userId="S::2204064@student.uwtsd.ac.uk::43ee9228-a7b8-4943-b63a-3418277d24c3" providerId="AD" clId="Web-{F55A6BF8-39F9-613C-5C28-DD54371718D7}" dt="2024-03-20T15:47:57.952" v="623" actId="20577"/>
          <ac:spMkLst>
            <pc:docMk/>
            <pc:sldMk cId="1596999578" sldId="258"/>
            <ac:spMk id="2" creationId="{ED3AFEFB-21A7-9062-0BD6-C315F378F194}"/>
          </ac:spMkLst>
        </pc:spChg>
        <pc:spChg chg="mod">
          <ac:chgData name="Rosie Trueman (2204064)" userId="S::2204064@student.uwtsd.ac.uk::43ee9228-a7b8-4943-b63a-3418277d24c3" providerId="AD" clId="Web-{F55A6BF8-39F9-613C-5C28-DD54371718D7}" dt="2024-03-20T15:47:27.279" v="612" actId="20577"/>
          <ac:spMkLst>
            <pc:docMk/>
            <pc:sldMk cId="1596999578" sldId="258"/>
            <ac:spMk id="3" creationId="{4DA20869-AB35-3C53-3314-6ED9BC8971AD}"/>
          </ac:spMkLst>
        </pc:spChg>
      </pc:sldChg>
      <pc:sldChg chg="modSp">
        <pc:chgData name="Rosie Trueman (2204064)" userId="S::2204064@student.uwtsd.ac.uk::43ee9228-a7b8-4943-b63a-3418277d24c3" providerId="AD" clId="Web-{F55A6BF8-39F9-613C-5C28-DD54371718D7}" dt="2024-03-20T15:48:31.312" v="641" actId="20577"/>
        <pc:sldMkLst>
          <pc:docMk/>
          <pc:sldMk cId="3508464238" sldId="259"/>
        </pc:sldMkLst>
        <pc:spChg chg="mod">
          <ac:chgData name="Rosie Trueman (2204064)" userId="S::2204064@student.uwtsd.ac.uk::43ee9228-a7b8-4943-b63a-3418277d24c3" providerId="AD" clId="Web-{F55A6BF8-39F9-613C-5C28-DD54371718D7}" dt="2024-03-20T15:48:31.312" v="641" actId="20577"/>
          <ac:spMkLst>
            <pc:docMk/>
            <pc:sldMk cId="3508464238" sldId="259"/>
            <ac:spMk id="2" creationId="{9C27CC50-8F66-4963-197F-89B914744F36}"/>
          </ac:spMkLst>
        </pc:spChg>
      </pc:sldChg>
      <pc:sldChg chg="modSp new">
        <pc:chgData name="Rosie Trueman (2204064)" userId="S::2204064@student.uwtsd.ac.uk::43ee9228-a7b8-4943-b63a-3418277d24c3" providerId="AD" clId="Web-{F55A6BF8-39F9-613C-5C28-DD54371718D7}" dt="2024-03-20T15:08:02.572" v="6" actId="20577"/>
        <pc:sldMkLst>
          <pc:docMk/>
          <pc:sldMk cId="1444304617" sldId="263"/>
        </pc:sldMkLst>
        <pc:spChg chg="mod">
          <ac:chgData name="Rosie Trueman (2204064)" userId="S::2204064@student.uwtsd.ac.uk::43ee9228-a7b8-4943-b63a-3418277d24c3" providerId="AD" clId="Web-{F55A6BF8-39F9-613C-5C28-DD54371718D7}" dt="2024-03-20T15:08:02.572" v="6" actId="20577"/>
          <ac:spMkLst>
            <pc:docMk/>
            <pc:sldMk cId="1444304617" sldId="263"/>
            <ac:spMk id="2" creationId="{AD46DADC-66B7-9292-7401-003604862589}"/>
          </ac:spMkLst>
        </pc:spChg>
      </pc:sldChg>
      <pc:sldChg chg="modSp new">
        <pc:chgData name="Rosie Trueman (2204064)" userId="S::2204064@student.uwtsd.ac.uk::43ee9228-a7b8-4943-b63a-3418277d24c3" providerId="AD" clId="Web-{F55A6BF8-39F9-613C-5C28-DD54371718D7}" dt="2024-03-20T15:09:30.402" v="16" actId="20577"/>
        <pc:sldMkLst>
          <pc:docMk/>
          <pc:sldMk cId="1174578170" sldId="264"/>
        </pc:sldMkLst>
        <pc:spChg chg="mod">
          <ac:chgData name="Rosie Trueman (2204064)" userId="S::2204064@student.uwtsd.ac.uk::43ee9228-a7b8-4943-b63a-3418277d24c3" providerId="AD" clId="Web-{F55A6BF8-39F9-613C-5C28-DD54371718D7}" dt="2024-03-20T15:09:30.402" v="16" actId="20577"/>
          <ac:spMkLst>
            <pc:docMk/>
            <pc:sldMk cId="1174578170" sldId="264"/>
            <ac:spMk id="2" creationId="{E0805F2B-694D-02F2-EBAA-F64345D9B6CC}"/>
          </ac:spMkLst>
        </pc:spChg>
      </pc:sldChg>
      <pc:sldChg chg="modSp new">
        <pc:chgData name="Rosie Trueman (2204064)" userId="S::2204064@student.uwtsd.ac.uk::43ee9228-a7b8-4943-b63a-3418277d24c3" providerId="AD" clId="Web-{F55A6BF8-39F9-613C-5C28-DD54371718D7}" dt="2024-03-20T15:10:11.919" v="26" actId="20577"/>
        <pc:sldMkLst>
          <pc:docMk/>
          <pc:sldMk cId="1682639274" sldId="265"/>
        </pc:sldMkLst>
        <pc:spChg chg="mod">
          <ac:chgData name="Rosie Trueman (2204064)" userId="S::2204064@student.uwtsd.ac.uk::43ee9228-a7b8-4943-b63a-3418277d24c3" providerId="AD" clId="Web-{F55A6BF8-39F9-613C-5C28-DD54371718D7}" dt="2024-03-20T15:10:11.919" v="26" actId="20577"/>
          <ac:spMkLst>
            <pc:docMk/>
            <pc:sldMk cId="1682639274" sldId="265"/>
            <ac:spMk id="2" creationId="{657EB0CB-6D52-7566-1E59-EC97EC5093BD}"/>
          </ac:spMkLst>
        </pc:spChg>
      </pc:sldChg>
    </pc:docChg>
  </pc:docChgLst>
  <pc:docChgLst>
    <pc:chgData name="Rosie Trueman (2204064)" userId="S::2204064@student.uwtsd.ac.uk::43ee9228-a7b8-4943-b63a-3418277d24c3" providerId="AD" clId="Web-{3D809ABC-E3EC-02C8-96F6-D6B8E8D99FEB}"/>
    <pc:docChg chg="modSld">
      <pc:chgData name="Rosie Trueman (2204064)" userId="S::2204064@student.uwtsd.ac.uk::43ee9228-a7b8-4943-b63a-3418277d24c3" providerId="AD" clId="Web-{3D809ABC-E3EC-02C8-96F6-D6B8E8D99FEB}" dt="2024-03-06T18:33:57.364" v="9" actId="20577"/>
      <pc:docMkLst>
        <pc:docMk/>
      </pc:docMkLst>
      <pc:sldChg chg="modSp">
        <pc:chgData name="Rosie Trueman (2204064)" userId="S::2204064@student.uwtsd.ac.uk::43ee9228-a7b8-4943-b63a-3418277d24c3" providerId="AD" clId="Web-{3D809ABC-E3EC-02C8-96F6-D6B8E8D99FEB}" dt="2024-03-06T18:33:57.364" v="9" actId="20577"/>
        <pc:sldMkLst>
          <pc:docMk/>
          <pc:sldMk cId="109857222" sldId="256"/>
        </pc:sldMkLst>
        <pc:spChg chg="mod">
          <ac:chgData name="Rosie Trueman (2204064)" userId="S::2204064@student.uwtsd.ac.uk::43ee9228-a7b8-4943-b63a-3418277d24c3" providerId="AD" clId="Web-{3D809ABC-E3EC-02C8-96F6-D6B8E8D99FEB}" dt="2024-03-06T18:33:57.364" v="9" actId="20577"/>
          <ac:spMkLst>
            <pc:docMk/>
            <pc:sldMk cId="109857222" sldId="256"/>
            <ac:spMk id="2" creationId="{00000000-0000-0000-0000-000000000000}"/>
          </ac:spMkLst>
        </pc:spChg>
      </pc:sldChg>
    </pc:docChg>
  </pc:docChgLst>
  <pc:docChgLst>
    <pc:chgData name="Rosie Trueman (2204064)" userId="S::2204064@student.uwtsd.ac.uk::43ee9228-a7b8-4943-b63a-3418277d24c3" providerId="AD" clId="Web-{83BF68E4-C112-67F4-0BBB-38B1A04E20FE}"/>
    <pc:docChg chg="addSld delSld modSld sldOrd">
      <pc:chgData name="Rosie Trueman (2204064)" userId="S::2204064@student.uwtsd.ac.uk::43ee9228-a7b8-4943-b63a-3418277d24c3" providerId="AD" clId="Web-{83BF68E4-C112-67F4-0BBB-38B1A04E20FE}" dt="2024-03-27T16:12:51.580" v="9006"/>
      <pc:docMkLst>
        <pc:docMk/>
      </pc:docMkLst>
      <pc:sldChg chg="modSp">
        <pc:chgData name="Rosie Trueman (2204064)" userId="S::2204064@student.uwtsd.ac.uk::43ee9228-a7b8-4943-b63a-3418277d24c3" providerId="AD" clId="Web-{83BF68E4-C112-67F4-0BBB-38B1A04E20FE}" dt="2024-03-26T11:52:30.081" v="1115" actId="1076"/>
        <pc:sldMkLst>
          <pc:docMk/>
          <pc:sldMk cId="1596999578" sldId="258"/>
        </pc:sldMkLst>
        <pc:spChg chg="mod">
          <ac:chgData name="Rosie Trueman (2204064)" userId="S::2204064@student.uwtsd.ac.uk::43ee9228-a7b8-4943-b63a-3418277d24c3" providerId="AD" clId="Web-{83BF68E4-C112-67F4-0BBB-38B1A04E20FE}" dt="2024-03-26T11:52:30.081" v="1115" actId="1076"/>
          <ac:spMkLst>
            <pc:docMk/>
            <pc:sldMk cId="1596999578" sldId="258"/>
            <ac:spMk id="2" creationId="{ED3AFEFB-21A7-9062-0BD6-C315F378F194}"/>
          </ac:spMkLst>
        </pc:spChg>
        <pc:spChg chg="mod">
          <ac:chgData name="Rosie Trueman (2204064)" userId="S::2204064@student.uwtsd.ac.uk::43ee9228-a7b8-4943-b63a-3418277d24c3" providerId="AD" clId="Web-{83BF68E4-C112-67F4-0BBB-38B1A04E20FE}" dt="2024-03-26T11:52:19.722" v="1114" actId="20577"/>
          <ac:spMkLst>
            <pc:docMk/>
            <pc:sldMk cId="1596999578" sldId="258"/>
            <ac:spMk id="3" creationId="{4DA20869-AB35-3C53-3314-6ED9BC8971AD}"/>
          </ac:spMkLst>
        </pc:spChg>
      </pc:sldChg>
      <pc:sldChg chg="modSp">
        <pc:chgData name="Rosie Trueman (2204064)" userId="S::2204064@student.uwtsd.ac.uk::43ee9228-a7b8-4943-b63a-3418277d24c3" providerId="AD" clId="Web-{83BF68E4-C112-67F4-0BBB-38B1A04E20FE}" dt="2024-03-26T15:40:24.086" v="2330" actId="20577"/>
        <pc:sldMkLst>
          <pc:docMk/>
          <pc:sldMk cId="3508464238" sldId="259"/>
        </pc:sldMkLst>
        <pc:spChg chg="mod">
          <ac:chgData name="Rosie Trueman (2204064)" userId="S::2204064@student.uwtsd.ac.uk::43ee9228-a7b8-4943-b63a-3418277d24c3" providerId="AD" clId="Web-{83BF68E4-C112-67F4-0BBB-38B1A04E20FE}" dt="2024-03-26T15:04:06.707" v="2185" actId="1076"/>
          <ac:spMkLst>
            <pc:docMk/>
            <pc:sldMk cId="3508464238" sldId="259"/>
            <ac:spMk id="2" creationId="{9C27CC50-8F66-4963-197F-89B914744F36}"/>
          </ac:spMkLst>
        </pc:spChg>
        <pc:spChg chg="mod">
          <ac:chgData name="Rosie Trueman (2204064)" userId="S::2204064@student.uwtsd.ac.uk::43ee9228-a7b8-4943-b63a-3418277d24c3" providerId="AD" clId="Web-{83BF68E4-C112-67F4-0BBB-38B1A04E20FE}" dt="2024-03-26T15:40:24.086" v="2330" actId="20577"/>
          <ac:spMkLst>
            <pc:docMk/>
            <pc:sldMk cId="3508464238" sldId="259"/>
            <ac:spMk id="3" creationId="{554D6FB4-AB20-A9D3-F0E6-562DAAD75C00}"/>
          </ac:spMkLst>
        </pc:spChg>
      </pc:sldChg>
      <pc:sldChg chg="modSp del">
        <pc:chgData name="Rosie Trueman (2204064)" userId="S::2204064@student.uwtsd.ac.uk::43ee9228-a7b8-4943-b63a-3418277d24c3" providerId="AD" clId="Web-{83BF68E4-C112-67F4-0BBB-38B1A04E20FE}" dt="2024-03-26T15:50:50.512" v="2363"/>
        <pc:sldMkLst>
          <pc:docMk/>
          <pc:sldMk cId="3770459278" sldId="260"/>
        </pc:sldMkLst>
        <pc:spChg chg="mod">
          <ac:chgData name="Rosie Trueman (2204064)" userId="S::2204064@student.uwtsd.ac.uk::43ee9228-a7b8-4943-b63a-3418277d24c3" providerId="AD" clId="Web-{83BF68E4-C112-67F4-0BBB-38B1A04E20FE}" dt="2024-03-26T15:50:49.528" v="2362" actId="20577"/>
          <ac:spMkLst>
            <pc:docMk/>
            <pc:sldMk cId="3770459278" sldId="260"/>
            <ac:spMk id="3" creationId="{78173CC4-63A5-20D8-1F2E-1D858436ED3A}"/>
          </ac:spMkLst>
        </pc:spChg>
      </pc:sldChg>
      <pc:sldChg chg="modSp">
        <pc:chgData name="Rosie Trueman (2204064)" userId="S::2204064@student.uwtsd.ac.uk::43ee9228-a7b8-4943-b63a-3418277d24c3" providerId="AD" clId="Web-{83BF68E4-C112-67F4-0BBB-38B1A04E20FE}" dt="2024-03-26T17:33:33.865" v="4047" actId="20577"/>
        <pc:sldMkLst>
          <pc:docMk/>
          <pc:sldMk cId="4049544174" sldId="261"/>
        </pc:sldMkLst>
        <pc:spChg chg="mod">
          <ac:chgData name="Rosie Trueman (2204064)" userId="S::2204064@student.uwtsd.ac.uk::43ee9228-a7b8-4943-b63a-3418277d24c3" providerId="AD" clId="Web-{83BF68E4-C112-67F4-0BBB-38B1A04E20FE}" dt="2024-03-26T17:33:33.865" v="4047" actId="20577"/>
          <ac:spMkLst>
            <pc:docMk/>
            <pc:sldMk cId="4049544174" sldId="261"/>
            <ac:spMk id="3" creationId="{5C3C6E14-E721-BF22-3B69-8684F2992CE7}"/>
          </ac:spMkLst>
        </pc:spChg>
      </pc:sldChg>
      <pc:sldChg chg="modSp">
        <pc:chgData name="Rosie Trueman (2204064)" userId="S::2204064@student.uwtsd.ac.uk::43ee9228-a7b8-4943-b63a-3418277d24c3" providerId="AD" clId="Web-{83BF68E4-C112-67F4-0BBB-38B1A04E20FE}" dt="2024-03-27T14:52:20.578" v="6941" actId="20577"/>
        <pc:sldMkLst>
          <pc:docMk/>
          <pc:sldMk cId="317087662" sldId="262"/>
        </pc:sldMkLst>
        <pc:spChg chg="mod">
          <ac:chgData name="Rosie Trueman (2204064)" userId="S::2204064@student.uwtsd.ac.uk::43ee9228-a7b8-4943-b63a-3418277d24c3" providerId="AD" clId="Web-{83BF68E4-C112-67F4-0BBB-38B1A04E20FE}" dt="2024-03-27T14:28:12.963" v="6223" actId="1076"/>
          <ac:spMkLst>
            <pc:docMk/>
            <pc:sldMk cId="317087662" sldId="262"/>
            <ac:spMk id="2" creationId="{FEBEEE15-C1AB-C4F7-91EC-D9BD53AA006D}"/>
          </ac:spMkLst>
        </pc:spChg>
        <pc:spChg chg="mod">
          <ac:chgData name="Rosie Trueman (2204064)" userId="S::2204064@student.uwtsd.ac.uk::43ee9228-a7b8-4943-b63a-3418277d24c3" providerId="AD" clId="Web-{83BF68E4-C112-67F4-0BBB-38B1A04E20FE}" dt="2024-03-27T14:52:20.578" v="6941" actId="20577"/>
          <ac:spMkLst>
            <pc:docMk/>
            <pc:sldMk cId="317087662" sldId="262"/>
            <ac:spMk id="3" creationId="{7C4A5A63-EAB3-DDD8-313B-DA9F72AC45C2}"/>
          </ac:spMkLst>
        </pc:spChg>
      </pc:sldChg>
      <pc:sldChg chg="modSp">
        <pc:chgData name="Rosie Trueman (2204064)" userId="S::2204064@student.uwtsd.ac.uk::43ee9228-a7b8-4943-b63a-3418277d24c3" providerId="AD" clId="Web-{83BF68E4-C112-67F4-0BBB-38B1A04E20FE}" dt="2024-03-26T17:34:43.446" v="4049" actId="20577"/>
        <pc:sldMkLst>
          <pc:docMk/>
          <pc:sldMk cId="1444304617" sldId="263"/>
        </pc:sldMkLst>
        <pc:spChg chg="mod">
          <ac:chgData name="Rosie Trueman (2204064)" userId="S::2204064@student.uwtsd.ac.uk::43ee9228-a7b8-4943-b63a-3418277d24c3" providerId="AD" clId="Web-{83BF68E4-C112-67F4-0BBB-38B1A04E20FE}" dt="2024-03-26T16:45:27.649" v="3188" actId="1076"/>
          <ac:spMkLst>
            <pc:docMk/>
            <pc:sldMk cId="1444304617" sldId="263"/>
            <ac:spMk id="2" creationId="{AD46DADC-66B7-9292-7401-003604862589}"/>
          </ac:spMkLst>
        </pc:spChg>
        <pc:spChg chg="mod">
          <ac:chgData name="Rosie Trueman (2204064)" userId="S::2204064@student.uwtsd.ac.uk::43ee9228-a7b8-4943-b63a-3418277d24c3" providerId="AD" clId="Web-{83BF68E4-C112-67F4-0BBB-38B1A04E20FE}" dt="2024-03-26T17:34:43.446" v="4049" actId="20577"/>
          <ac:spMkLst>
            <pc:docMk/>
            <pc:sldMk cId="1444304617" sldId="263"/>
            <ac:spMk id="3" creationId="{78FC1E9C-68D0-E9D6-B9F9-1EDB490E1D33}"/>
          </ac:spMkLst>
        </pc:spChg>
      </pc:sldChg>
      <pc:sldChg chg="addSp delSp modSp">
        <pc:chgData name="Rosie Trueman (2204064)" userId="S::2204064@student.uwtsd.ac.uk::43ee9228-a7b8-4943-b63a-3418277d24c3" providerId="AD" clId="Web-{83BF68E4-C112-67F4-0BBB-38B1A04E20FE}" dt="2024-03-27T16:12:51.580" v="9006"/>
        <pc:sldMkLst>
          <pc:docMk/>
          <pc:sldMk cId="1174578170" sldId="264"/>
        </pc:sldMkLst>
        <pc:spChg chg="mod">
          <ac:chgData name="Rosie Trueman (2204064)" userId="S::2204064@student.uwtsd.ac.uk::43ee9228-a7b8-4943-b63a-3418277d24c3" providerId="AD" clId="Web-{83BF68E4-C112-67F4-0BBB-38B1A04E20FE}" dt="2024-03-27T15:00:24.251" v="6980" actId="1076"/>
          <ac:spMkLst>
            <pc:docMk/>
            <pc:sldMk cId="1174578170" sldId="264"/>
            <ac:spMk id="2" creationId="{E0805F2B-694D-02F2-EBAA-F64345D9B6CC}"/>
          </ac:spMkLst>
        </pc:spChg>
        <pc:spChg chg="mod">
          <ac:chgData name="Rosie Trueman (2204064)" userId="S::2204064@student.uwtsd.ac.uk::43ee9228-a7b8-4943-b63a-3418277d24c3" providerId="AD" clId="Web-{83BF68E4-C112-67F4-0BBB-38B1A04E20FE}" dt="2024-03-27T16:11:54.313" v="9002" actId="14100"/>
          <ac:spMkLst>
            <pc:docMk/>
            <pc:sldMk cId="1174578170" sldId="264"/>
            <ac:spMk id="3" creationId="{CEF06A93-26CF-0C17-19F8-671B536F88EC}"/>
          </ac:spMkLst>
        </pc:spChg>
        <pc:spChg chg="add del mod">
          <ac:chgData name="Rosie Trueman (2204064)" userId="S::2204064@student.uwtsd.ac.uk::43ee9228-a7b8-4943-b63a-3418277d24c3" providerId="AD" clId="Web-{83BF68E4-C112-67F4-0BBB-38B1A04E20FE}" dt="2024-03-27T16:12:51.580" v="9006"/>
          <ac:spMkLst>
            <pc:docMk/>
            <pc:sldMk cId="1174578170" sldId="264"/>
            <ac:spMk id="4" creationId="{1E399678-C029-8A81-69D1-08BEBFA2BDA9}"/>
          </ac:spMkLst>
        </pc:spChg>
      </pc:sldChg>
      <pc:sldChg chg="modSp">
        <pc:chgData name="Rosie Trueman (2204064)" userId="S::2204064@student.uwtsd.ac.uk::43ee9228-a7b8-4943-b63a-3418277d24c3" providerId="AD" clId="Web-{83BF68E4-C112-67F4-0BBB-38B1A04E20FE}" dt="2024-03-27T13:06:13.077" v="5542" actId="20577"/>
        <pc:sldMkLst>
          <pc:docMk/>
          <pc:sldMk cId="1682639274" sldId="265"/>
        </pc:sldMkLst>
        <pc:spChg chg="mod">
          <ac:chgData name="Rosie Trueman (2204064)" userId="S::2204064@student.uwtsd.ac.uk::43ee9228-a7b8-4943-b63a-3418277d24c3" providerId="AD" clId="Web-{83BF68E4-C112-67F4-0BBB-38B1A04E20FE}" dt="2024-03-27T13:06:13.077" v="5542" actId="20577"/>
          <ac:spMkLst>
            <pc:docMk/>
            <pc:sldMk cId="1682639274" sldId="265"/>
            <ac:spMk id="3" creationId="{0566B512-4789-74D2-3338-4A533C6A4580}"/>
          </ac:spMkLst>
        </pc:spChg>
      </pc:sldChg>
      <pc:sldChg chg="addSp delSp modSp new ord">
        <pc:chgData name="Rosie Trueman (2204064)" userId="S::2204064@student.uwtsd.ac.uk::43ee9228-a7b8-4943-b63a-3418277d24c3" providerId="AD" clId="Web-{83BF68E4-C112-67F4-0BBB-38B1A04E20FE}" dt="2024-03-27T11:53:08.713" v="4174" actId="14100"/>
        <pc:sldMkLst>
          <pc:docMk/>
          <pc:sldMk cId="2471885572" sldId="266"/>
        </pc:sldMkLst>
        <pc:spChg chg="mod">
          <ac:chgData name="Rosie Trueman (2204064)" userId="S::2204064@student.uwtsd.ac.uk::43ee9228-a7b8-4943-b63a-3418277d24c3" providerId="AD" clId="Web-{83BF68E4-C112-67F4-0BBB-38B1A04E20FE}" dt="2024-03-27T11:34:10.034" v="4057" actId="1076"/>
          <ac:spMkLst>
            <pc:docMk/>
            <pc:sldMk cId="2471885572" sldId="266"/>
            <ac:spMk id="2" creationId="{813CB115-B85C-79AD-90CB-B616BE706CA0}"/>
          </ac:spMkLst>
        </pc:spChg>
        <pc:spChg chg="del mod">
          <ac:chgData name="Rosie Trueman (2204064)" userId="S::2204064@student.uwtsd.ac.uk::43ee9228-a7b8-4943-b63a-3418277d24c3" providerId="AD" clId="Web-{83BF68E4-C112-67F4-0BBB-38B1A04E20FE}" dt="2024-03-27T11:33:21.954" v="4051"/>
          <ac:spMkLst>
            <pc:docMk/>
            <pc:sldMk cId="2471885572" sldId="266"/>
            <ac:spMk id="3" creationId="{A76C28D3-243A-A0F2-E02D-7FD98E9841A0}"/>
          </ac:spMkLst>
        </pc:spChg>
        <pc:picChg chg="add mod ord">
          <ac:chgData name="Rosie Trueman (2204064)" userId="S::2204064@student.uwtsd.ac.uk::43ee9228-a7b8-4943-b63a-3418277d24c3" providerId="AD" clId="Web-{83BF68E4-C112-67F4-0BBB-38B1A04E20FE}" dt="2024-03-27T11:34:18.972" v="4059" actId="14100"/>
          <ac:picMkLst>
            <pc:docMk/>
            <pc:sldMk cId="2471885572" sldId="266"/>
            <ac:picMk id="4" creationId="{900C321B-EA54-7689-ECC6-B2E2030039FC}"/>
          </ac:picMkLst>
        </pc:picChg>
        <pc:picChg chg="add mod">
          <ac:chgData name="Rosie Trueman (2204064)" userId="S::2204064@student.uwtsd.ac.uk::43ee9228-a7b8-4943-b63a-3418277d24c3" providerId="AD" clId="Web-{83BF68E4-C112-67F4-0BBB-38B1A04E20FE}" dt="2024-03-27T11:53:08.713" v="4174" actId="14100"/>
          <ac:picMkLst>
            <pc:docMk/>
            <pc:sldMk cId="2471885572" sldId="266"/>
            <ac:picMk id="5" creationId="{6FC4AD71-312F-2A42-1FCB-03F6CDD30AA2}"/>
          </ac:picMkLst>
        </pc:picChg>
      </pc:sldChg>
      <pc:sldChg chg="modSp new">
        <pc:chgData name="Rosie Trueman (2204064)" userId="S::2204064@student.uwtsd.ac.uk::43ee9228-a7b8-4943-b63a-3418277d24c3" providerId="AD" clId="Web-{83BF68E4-C112-67F4-0BBB-38B1A04E20FE}" dt="2024-03-27T12:15:50.181" v="4737" actId="20577"/>
        <pc:sldMkLst>
          <pc:docMk/>
          <pc:sldMk cId="1641652428" sldId="267"/>
        </pc:sldMkLst>
        <pc:spChg chg="mod">
          <ac:chgData name="Rosie Trueman (2204064)" userId="S::2204064@student.uwtsd.ac.uk::43ee9228-a7b8-4943-b63a-3418277d24c3" providerId="AD" clId="Web-{83BF68E4-C112-67F4-0BBB-38B1A04E20FE}" dt="2024-03-27T11:35:58.475" v="4084" actId="20577"/>
          <ac:spMkLst>
            <pc:docMk/>
            <pc:sldMk cId="1641652428" sldId="267"/>
            <ac:spMk id="2" creationId="{36AA8B66-C3D0-7C81-EA0E-AD28092FED1E}"/>
          </ac:spMkLst>
        </pc:spChg>
        <pc:spChg chg="mod">
          <ac:chgData name="Rosie Trueman (2204064)" userId="S::2204064@student.uwtsd.ac.uk::43ee9228-a7b8-4943-b63a-3418277d24c3" providerId="AD" clId="Web-{83BF68E4-C112-67F4-0BBB-38B1A04E20FE}" dt="2024-03-27T12:15:50.181" v="4737" actId="20577"/>
          <ac:spMkLst>
            <pc:docMk/>
            <pc:sldMk cId="1641652428" sldId="267"/>
            <ac:spMk id="3" creationId="{A3B19385-3CCA-F3A1-03E2-340175A04D97}"/>
          </ac:spMkLst>
        </pc:spChg>
      </pc:sldChg>
      <pc:sldChg chg="addSp delSp modSp new">
        <pc:chgData name="Rosie Trueman (2204064)" userId="S::2204064@student.uwtsd.ac.uk::43ee9228-a7b8-4943-b63a-3418277d24c3" providerId="AD" clId="Web-{83BF68E4-C112-67F4-0BBB-38B1A04E20FE}" dt="2024-03-27T15:00:10.548" v="6977" actId="1076"/>
        <pc:sldMkLst>
          <pc:docMk/>
          <pc:sldMk cId="196413462" sldId="268"/>
        </pc:sldMkLst>
        <pc:spChg chg="mod">
          <ac:chgData name="Rosie Trueman (2204064)" userId="S::2204064@student.uwtsd.ac.uk::43ee9228-a7b8-4943-b63a-3418277d24c3" providerId="AD" clId="Web-{83BF68E4-C112-67F4-0BBB-38B1A04E20FE}" dt="2024-03-27T14:56:25.368" v="6952" actId="1076"/>
          <ac:spMkLst>
            <pc:docMk/>
            <pc:sldMk cId="196413462" sldId="268"/>
            <ac:spMk id="2" creationId="{1F48DD42-EE60-B443-7606-144E3D393114}"/>
          </ac:spMkLst>
        </pc:spChg>
        <pc:spChg chg="del mod">
          <ac:chgData name="Rosie Trueman (2204064)" userId="S::2204064@student.uwtsd.ac.uk::43ee9228-a7b8-4943-b63a-3418277d24c3" providerId="AD" clId="Web-{83BF68E4-C112-67F4-0BBB-38B1A04E20FE}" dt="2024-03-27T14:56:04.086" v="6948"/>
          <ac:spMkLst>
            <pc:docMk/>
            <pc:sldMk cId="196413462" sldId="268"/>
            <ac:spMk id="3" creationId="{8C46D929-97A5-75C0-737C-99A9E8973364}"/>
          </ac:spMkLst>
        </pc:spChg>
        <pc:spChg chg="add mod">
          <ac:chgData name="Rosie Trueman (2204064)" userId="S::2204064@student.uwtsd.ac.uk::43ee9228-a7b8-4943-b63a-3418277d24c3" providerId="AD" clId="Web-{83BF68E4-C112-67F4-0BBB-38B1A04E20FE}" dt="2024-03-27T14:59:49.266" v="6972" actId="20577"/>
          <ac:spMkLst>
            <pc:docMk/>
            <pc:sldMk cId="196413462" sldId="268"/>
            <ac:spMk id="5" creationId="{13AD03BC-0465-28B0-A9A1-FD4A3E59528F}"/>
          </ac:spMkLst>
        </pc:spChg>
        <pc:spChg chg="add del">
          <ac:chgData name="Rosie Trueman (2204064)" userId="S::2204064@student.uwtsd.ac.uk::43ee9228-a7b8-4943-b63a-3418277d24c3" providerId="AD" clId="Web-{83BF68E4-C112-67F4-0BBB-38B1A04E20FE}" dt="2024-03-27T14:59:49.078" v="6966"/>
          <ac:spMkLst>
            <pc:docMk/>
            <pc:sldMk cId="196413462" sldId="268"/>
            <ac:spMk id="7" creationId="{18DE731C-A7F7-6F1C-1049-A1237A10ADDB}"/>
          </ac:spMkLst>
        </pc:spChg>
        <pc:spChg chg="add mod">
          <ac:chgData name="Rosie Trueman (2204064)" userId="S::2204064@student.uwtsd.ac.uk::43ee9228-a7b8-4943-b63a-3418277d24c3" providerId="AD" clId="Web-{83BF68E4-C112-67F4-0BBB-38B1A04E20FE}" dt="2024-03-27T15:00:10.548" v="6977" actId="1076"/>
          <ac:spMkLst>
            <pc:docMk/>
            <pc:sldMk cId="196413462" sldId="268"/>
            <ac:spMk id="9" creationId="{4FBFEF0E-E6B0-B7F6-1417-0E907D75BBA0}"/>
          </ac:spMkLst>
        </pc:spChg>
        <pc:picChg chg="add mod ord modCrop">
          <ac:chgData name="Rosie Trueman (2204064)" userId="S::2204064@student.uwtsd.ac.uk::43ee9228-a7b8-4943-b63a-3418277d24c3" providerId="AD" clId="Web-{83BF68E4-C112-67F4-0BBB-38B1A04E20FE}" dt="2024-03-27T14:56:35.556" v="6955" actId="1076"/>
          <ac:picMkLst>
            <pc:docMk/>
            <pc:sldMk cId="196413462" sldId="268"/>
            <ac:picMk id="4" creationId="{8C11BD36-4B61-7A08-15F1-D3D8F1EAADC6}"/>
          </ac:picMkLst>
        </pc:picChg>
        <pc:picChg chg="add mod">
          <ac:chgData name="Rosie Trueman (2204064)" userId="S::2204064@student.uwtsd.ac.uk::43ee9228-a7b8-4943-b63a-3418277d24c3" providerId="AD" clId="Web-{83BF68E4-C112-67F4-0BBB-38B1A04E20FE}" dt="2024-03-27T14:58:07.309" v="6964" actId="1076"/>
          <ac:picMkLst>
            <pc:docMk/>
            <pc:sldMk cId="196413462" sldId="268"/>
            <ac:picMk id="6" creationId="{4217000B-C3D5-223F-9DD0-2313C5CF99D5}"/>
          </ac:picMkLst>
        </pc:picChg>
        <pc:picChg chg="add del mod">
          <ac:chgData name="Rosie Trueman (2204064)" userId="S::2204064@student.uwtsd.ac.uk::43ee9228-a7b8-4943-b63a-3418277d24c3" providerId="AD" clId="Web-{83BF68E4-C112-67F4-0BBB-38B1A04E20FE}" dt="2024-03-27T14:59:56.094" v="6974"/>
          <ac:picMkLst>
            <pc:docMk/>
            <pc:sldMk cId="196413462" sldId="268"/>
            <ac:picMk id="8" creationId="{957CADE2-7788-B2E9-D09B-E49EC91C14B8}"/>
          </ac:picMkLst>
        </pc:picChg>
      </pc:sldChg>
      <pc:sldChg chg="addSp modSp new">
        <pc:chgData name="Rosie Trueman (2204064)" userId="S::2204064@student.uwtsd.ac.uk::43ee9228-a7b8-4943-b63a-3418277d24c3" providerId="AD" clId="Web-{83BF68E4-C112-67F4-0BBB-38B1A04E20FE}" dt="2024-03-27T16:11:46.969" v="9001" actId="14100"/>
        <pc:sldMkLst>
          <pc:docMk/>
          <pc:sldMk cId="3195317351" sldId="269"/>
        </pc:sldMkLst>
        <pc:spChg chg="mod">
          <ac:chgData name="Rosie Trueman (2204064)" userId="S::2204064@student.uwtsd.ac.uk::43ee9228-a7b8-4943-b63a-3418277d24c3" providerId="AD" clId="Web-{83BF68E4-C112-67F4-0BBB-38B1A04E20FE}" dt="2024-03-27T15:26:18.276" v="7918" actId="1076"/>
          <ac:spMkLst>
            <pc:docMk/>
            <pc:sldMk cId="3195317351" sldId="269"/>
            <ac:spMk id="2" creationId="{A3892A11-8992-7B85-01E7-F058978C1276}"/>
          </ac:spMkLst>
        </pc:spChg>
        <pc:spChg chg="mod">
          <ac:chgData name="Rosie Trueman (2204064)" userId="S::2204064@student.uwtsd.ac.uk::43ee9228-a7b8-4943-b63a-3418277d24c3" providerId="AD" clId="Web-{83BF68E4-C112-67F4-0BBB-38B1A04E20FE}" dt="2024-03-27T16:11:46.969" v="9001" actId="14100"/>
          <ac:spMkLst>
            <pc:docMk/>
            <pc:sldMk cId="3195317351" sldId="269"/>
            <ac:spMk id="3" creationId="{9A6F0AA7-17F1-194F-4183-17BB159104F9}"/>
          </ac:spMkLst>
        </pc:spChg>
        <pc:picChg chg="add mod">
          <ac:chgData name="Rosie Trueman (2204064)" userId="S::2204064@student.uwtsd.ac.uk::43ee9228-a7b8-4943-b63a-3418277d24c3" providerId="AD" clId="Web-{83BF68E4-C112-67F4-0BBB-38B1A04E20FE}" dt="2024-03-27T15:29:37.205" v="7947" actId="1076"/>
          <ac:picMkLst>
            <pc:docMk/>
            <pc:sldMk cId="3195317351" sldId="269"/>
            <ac:picMk id="4" creationId="{16BF5D94-F242-4BB0-53D1-FEC0F861B878}"/>
          </ac:picMkLst>
        </pc:picChg>
        <pc:picChg chg="add mod">
          <ac:chgData name="Rosie Trueman (2204064)" userId="S::2204064@student.uwtsd.ac.uk::43ee9228-a7b8-4943-b63a-3418277d24c3" providerId="AD" clId="Web-{83BF68E4-C112-67F4-0BBB-38B1A04E20FE}" dt="2024-03-27T15:29:39.080" v="7948" actId="1076"/>
          <ac:picMkLst>
            <pc:docMk/>
            <pc:sldMk cId="3195317351" sldId="269"/>
            <ac:picMk id="5" creationId="{BA35CCF5-A0C3-DF2F-0E28-4BC15C1FE2DB}"/>
          </ac:picMkLst>
        </pc:picChg>
        <pc:picChg chg="add mod">
          <ac:chgData name="Rosie Trueman (2204064)" userId="S::2204064@student.uwtsd.ac.uk::43ee9228-a7b8-4943-b63a-3418277d24c3" providerId="AD" clId="Web-{83BF68E4-C112-67F4-0BBB-38B1A04E20FE}" dt="2024-03-27T15:29:08.720" v="7935" actId="1076"/>
          <ac:picMkLst>
            <pc:docMk/>
            <pc:sldMk cId="3195317351" sldId="269"/>
            <ac:picMk id="6" creationId="{DDFA5C79-9E1D-4B93-962D-81071B88BEC2}"/>
          </ac:picMkLst>
        </pc:picChg>
        <pc:picChg chg="add mod">
          <ac:chgData name="Rosie Trueman (2204064)" userId="S::2204064@student.uwtsd.ac.uk::43ee9228-a7b8-4943-b63a-3418277d24c3" providerId="AD" clId="Web-{83BF68E4-C112-67F4-0BBB-38B1A04E20FE}" dt="2024-03-27T15:29:16.580" v="7938" actId="1076"/>
          <ac:picMkLst>
            <pc:docMk/>
            <pc:sldMk cId="3195317351" sldId="269"/>
            <ac:picMk id="7" creationId="{5C8352F3-E916-4F14-3958-49F9E6418439}"/>
          </ac:picMkLst>
        </pc:picChg>
      </pc:sldChg>
    </pc:docChg>
  </pc:docChgLst>
  <pc:docChgLst>
    <pc:chgData name="Rosie Trueman (2204064)" userId="S::2204064@student.uwtsd.ac.uk::43ee9228-a7b8-4943-b63a-3418277d24c3" providerId="AD" clId="Web-{FDDE37F4-8986-836E-90D2-FC568FD3FBAF}"/>
    <pc:docChg chg="addSld modSld">
      <pc:chgData name="Rosie Trueman (2204064)" userId="S::2204064@student.uwtsd.ac.uk::43ee9228-a7b8-4943-b63a-3418277d24c3" providerId="AD" clId="Web-{FDDE37F4-8986-836E-90D2-FC568FD3FBAF}" dt="2024-03-12T13:07:29.768" v="74" actId="20577"/>
      <pc:docMkLst>
        <pc:docMk/>
      </pc:docMkLst>
      <pc:sldChg chg="modSp">
        <pc:chgData name="Rosie Trueman (2204064)" userId="S::2204064@student.uwtsd.ac.uk::43ee9228-a7b8-4943-b63a-3418277d24c3" providerId="AD" clId="Web-{FDDE37F4-8986-836E-90D2-FC568FD3FBAF}" dt="2024-03-12T13:05:49.749" v="19" actId="20577"/>
        <pc:sldMkLst>
          <pc:docMk/>
          <pc:sldMk cId="109857222" sldId="256"/>
        </pc:sldMkLst>
        <pc:spChg chg="mod">
          <ac:chgData name="Rosie Trueman (2204064)" userId="S::2204064@student.uwtsd.ac.uk::43ee9228-a7b8-4943-b63a-3418277d24c3" providerId="AD" clId="Web-{FDDE37F4-8986-836E-90D2-FC568FD3FBAF}" dt="2024-03-12T13:05:44.202" v="15" actId="20577"/>
          <ac:spMkLst>
            <pc:docMk/>
            <pc:sldMk cId="109857222" sldId="256"/>
            <ac:spMk id="2" creationId="{00000000-0000-0000-0000-000000000000}"/>
          </ac:spMkLst>
        </pc:spChg>
        <pc:spChg chg="mod">
          <ac:chgData name="Rosie Trueman (2204064)" userId="S::2204064@student.uwtsd.ac.uk::43ee9228-a7b8-4943-b63a-3418277d24c3" providerId="AD" clId="Web-{FDDE37F4-8986-836E-90D2-FC568FD3FBAF}" dt="2024-03-12T13:05:49.749" v="19" actId="20577"/>
          <ac:spMkLst>
            <pc:docMk/>
            <pc:sldMk cId="109857222" sldId="256"/>
            <ac:spMk id="3" creationId="{00000000-0000-0000-0000-000000000000}"/>
          </ac:spMkLst>
        </pc:spChg>
      </pc:sldChg>
      <pc:sldChg chg="modSp new">
        <pc:chgData name="Rosie Trueman (2204064)" userId="S::2204064@student.uwtsd.ac.uk::43ee9228-a7b8-4943-b63a-3418277d24c3" providerId="AD" clId="Web-{FDDE37F4-8986-836E-90D2-FC568FD3FBAF}" dt="2024-03-12T13:06:27.813" v="32" actId="20577"/>
        <pc:sldMkLst>
          <pc:docMk/>
          <pc:sldMk cId="1001664018" sldId="257"/>
        </pc:sldMkLst>
        <pc:spChg chg="mod">
          <ac:chgData name="Rosie Trueman (2204064)" userId="S::2204064@student.uwtsd.ac.uk::43ee9228-a7b8-4943-b63a-3418277d24c3" providerId="AD" clId="Web-{FDDE37F4-8986-836E-90D2-FC568FD3FBAF}" dt="2024-03-12T13:06:27.813" v="32" actId="20577"/>
          <ac:spMkLst>
            <pc:docMk/>
            <pc:sldMk cId="1001664018" sldId="257"/>
            <ac:spMk id="2" creationId="{A48039C1-6A63-FD84-C8D5-65E558A50FC8}"/>
          </ac:spMkLst>
        </pc:spChg>
      </pc:sldChg>
      <pc:sldChg chg="modSp new">
        <pc:chgData name="Rosie Trueman (2204064)" userId="S::2204064@student.uwtsd.ac.uk::43ee9228-a7b8-4943-b63a-3418277d24c3" providerId="AD" clId="Web-{FDDE37F4-8986-836E-90D2-FC568FD3FBAF}" dt="2024-03-12T13:06:34.485" v="41" actId="20577"/>
        <pc:sldMkLst>
          <pc:docMk/>
          <pc:sldMk cId="1596999578" sldId="258"/>
        </pc:sldMkLst>
        <pc:spChg chg="mod">
          <ac:chgData name="Rosie Trueman (2204064)" userId="S::2204064@student.uwtsd.ac.uk::43ee9228-a7b8-4943-b63a-3418277d24c3" providerId="AD" clId="Web-{FDDE37F4-8986-836E-90D2-FC568FD3FBAF}" dt="2024-03-12T13:06:34.485" v="41" actId="20577"/>
          <ac:spMkLst>
            <pc:docMk/>
            <pc:sldMk cId="1596999578" sldId="258"/>
            <ac:spMk id="2" creationId="{ED3AFEFB-21A7-9062-0BD6-C315F378F194}"/>
          </ac:spMkLst>
        </pc:spChg>
      </pc:sldChg>
      <pc:sldChg chg="modSp new">
        <pc:chgData name="Rosie Trueman (2204064)" userId="S::2204064@student.uwtsd.ac.uk::43ee9228-a7b8-4943-b63a-3418277d24c3" providerId="AD" clId="Web-{FDDE37F4-8986-836E-90D2-FC568FD3FBAF}" dt="2024-03-12T13:06:41.579" v="44" actId="20577"/>
        <pc:sldMkLst>
          <pc:docMk/>
          <pc:sldMk cId="3508464238" sldId="259"/>
        </pc:sldMkLst>
        <pc:spChg chg="mod">
          <ac:chgData name="Rosie Trueman (2204064)" userId="S::2204064@student.uwtsd.ac.uk::43ee9228-a7b8-4943-b63a-3418277d24c3" providerId="AD" clId="Web-{FDDE37F4-8986-836E-90D2-FC568FD3FBAF}" dt="2024-03-12T13:06:41.579" v="44" actId="20577"/>
          <ac:spMkLst>
            <pc:docMk/>
            <pc:sldMk cId="3508464238" sldId="259"/>
            <ac:spMk id="2" creationId="{9C27CC50-8F66-4963-197F-89B914744F36}"/>
          </ac:spMkLst>
        </pc:spChg>
      </pc:sldChg>
      <pc:sldChg chg="modSp new">
        <pc:chgData name="Rosie Trueman (2204064)" userId="S::2204064@student.uwtsd.ac.uk::43ee9228-a7b8-4943-b63a-3418277d24c3" providerId="AD" clId="Web-{FDDE37F4-8986-836E-90D2-FC568FD3FBAF}" dt="2024-03-12T13:06:52.751" v="52" actId="20577"/>
        <pc:sldMkLst>
          <pc:docMk/>
          <pc:sldMk cId="3770459278" sldId="260"/>
        </pc:sldMkLst>
        <pc:spChg chg="mod">
          <ac:chgData name="Rosie Trueman (2204064)" userId="S::2204064@student.uwtsd.ac.uk::43ee9228-a7b8-4943-b63a-3418277d24c3" providerId="AD" clId="Web-{FDDE37F4-8986-836E-90D2-FC568FD3FBAF}" dt="2024-03-12T13:06:52.751" v="52" actId="20577"/>
          <ac:spMkLst>
            <pc:docMk/>
            <pc:sldMk cId="3770459278" sldId="260"/>
            <ac:spMk id="2" creationId="{F8591F0F-B695-20AC-FD92-28F66D368ED9}"/>
          </ac:spMkLst>
        </pc:spChg>
      </pc:sldChg>
      <pc:sldChg chg="modSp new">
        <pc:chgData name="Rosie Trueman (2204064)" userId="S::2204064@student.uwtsd.ac.uk::43ee9228-a7b8-4943-b63a-3418277d24c3" providerId="AD" clId="Web-{FDDE37F4-8986-836E-90D2-FC568FD3FBAF}" dt="2024-03-12T13:07:21.158" v="68" actId="20577"/>
        <pc:sldMkLst>
          <pc:docMk/>
          <pc:sldMk cId="4049544174" sldId="261"/>
        </pc:sldMkLst>
        <pc:spChg chg="mod">
          <ac:chgData name="Rosie Trueman (2204064)" userId="S::2204064@student.uwtsd.ac.uk::43ee9228-a7b8-4943-b63a-3418277d24c3" providerId="AD" clId="Web-{FDDE37F4-8986-836E-90D2-FC568FD3FBAF}" dt="2024-03-12T13:07:21.158" v="68" actId="20577"/>
          <ac:spMkLst>
            <pc:docMk/>
            <pc:sldMk cId="4049544174" sldId="261"/>
            <ac:spMk id="2" creationId="{3267DD51-A542-6EAF-35FF-3CDBB58DFEF1}"/>
          </ac:spMkLst>
        </pc:spChg>
      </pc:sldChg>
      <pc:sldChg chg="modSp new">
        <pc:chgData name="Rosie Trueman (2204064)" userId="S::2204064@student.uwtsd.ac.uk::43ee9228-a7b8-4943-b63a-3418277d24c3" providerId="AD" clId="Web-{FDDE37F4-8986-836E-90D2-FC568FD3FBAF}" dt="2024-03-12T13:07:29.768" v="74" actId="20577"/>
        <pc:sldMkLst>
          <pc:docMk/>
          <pc:sldMk cId="317087662" sldId="262"/>
        </pc:sldMkLst>
        <pc:spChg chg="mod">
          <ac:chgData name="Rosie Trueman (2204064)" userId="S::2204064@student.uwtsd.ac.uk::43ee9228-a7b8-4943-b63a-3418277d24c3" providerId="AD" clId="Web-{FDDE37F4-8986-836E-90D2-FC568FD3FBAF}" dt="2024-03-12T13:07:29.768" v="74" actId="20577"/>
          <ac:spMkLst>
            <pc:docMk/>
            <pc:sldMk cId="317087662" sldId="262"/>
            <ac:spMk id="2" creationId="{FEBEEE15-C1AB-C4F7-91EC-D9BD53AA006D}"/>
          </ac:spMkLst>
        </pc:spChg>
      </pc:sldChg>
    </pc:docChg>
  </pc:docChgLst>
  <pc:docChgLst>
    <pc:chgData name="Rosie Trueman (2204064)" userId="S::2204064@student.uwtsd.ac.uk::43ee9228-a7b8-4943-b63a-3418277d24c3" providerId="AD" clId="Web-{DF4DA50E-D697-D2C6-652A-5E306E5778C0}"/>
    <pc:docChg chg="modSld">
      <pc:chgData name="Rosie Trueman (2204064)" userId="S::2204064@student.uwtsd.ac.uk::43ee9228-a7b8-4943-b63a-3418277d24c3" providerId="AD" clId="Web-{DF4DA50E-D697-D2C6-652A-5E306E5778C0}" dt="2024-03-27T16:45:14.337" v="471" actId="20577"/>
      <pc:docMkLst>
        <pc:docMk/>
      </pc:docMkLst>
      <pc:sldChg chg="modSp">
        <pc:chgData name="Rosie Trueman (2204064)" userId="S::2204064@student.uwtsd.ac.uk::43ee9228-a7b8-4943-b63a-3418277d24c3" providerId="AD" clId="Web-{DF4DA50E-D697-D2C6-652A-5E306E5778C0}" dt="2024-03-27T16:43:28.302" v="468" actId="20577"/>
        <pc:sldMkLst>
          <pc:docMk/>
          <pc:sldMk cId="1596999578" sldId="258"/>
        </pc:sldMkLst>
        <pc:spChg chg="mod">
          <ac:chgData name="Rosie Trueman (2204064)" userId="S::2204064@student.uwtsd.ac.uk::43ee9228-a7b8-4943-b63a-3418277d24c3" providerId="AD" clId="Web-{DF4DA50E-D697-D2C6-652A-5E306E5778C0}" dt="2024-03-27T16:43:28.302" v="468" actId="20577"/>
          <ac:spMkLst>
            <pc:docMk/>
            <pc:sldMk cId="1596999578" sldId="258"/>
            <ac:spMk id="3" creationId="{4DA20869-AB35-3C53-3314-6ED9BC8971AD}"/>
          </ac:spMkLst>
        </pc:spChg>
      </pc:sldChg>
      <pc:sldChg chg="addSp modSp">
        <pc:chgData name="Rosie Trueman (2204064)" userId="S::2204064@student.uwtsd.ac.uk::43ee9228-a7b8-4943-b63a-3418277d24c3" providerId="AD" clId="Web-{DF4DA50E-D697-D2C6-652A-5E306E5778C0}" dt="2024-03-27T16:18:13.200" v="11" actId="20577"/>
        <pc:sldMkLst>
          <pc:docMk/>
          <pc:sldMk cId="1174578170" sldId="264"/>
        </pc:sldMkLst>
        <pc:spChg chg="mod">
          <ac:chgData name="Rosie Trueman (2204064)" userId="S::2204064@student.uwtsd.ac.uk::43ee9228-a7b8-4943-b63a-3418277d24c3" providerId="AD" clId="Web-{DF4DA50E-D697-D2C6-652A-5E306E5778C0}" dt="2024-03-27T16:18:13.200" v="11" actId="20577"/>
          <ac:spMkLst>
            <pc:docMk/>
            <pc:sldMk cId="1174578170" sldId="264"/>
            <ac:spMk id="3" creationId="{CEF06A93-26CF-0C17-19F8-671B536F88EC}"/>
          </ac:spMkLst>
        </pc:spChg>
        <pc:picChg chg="add mod">
          <ac:chgData name="Rosie Trueman (2204064)" userId="S::2204064@student.uwtsd.ac.uk::43ee9228-a7b8-4943-b63a-3418277d24c3" providerId="AD" clId="Web-{DF4DA50E-D697-D2C6-652A-5E306E5778C0}" dt="2024-03-27T16:18:06.372" v="10" actId="1076"/>
          <ac:picMkLst>
            <pc:docMk/>
            <pc:sldMk cId="1174578170" sldId="264"/>
            <ac:picMk id="4" creationId="{86442CE1-1F19-4763-8B8E-4F4E14158029}"/>
          </ac:picMkLst>
        </pc:picChg>
      </pc:sldChg>
      <pc:sldChg chg="modSp">
        <pc:chgData name="Rosie Trueman (2204064)" userId="S::2204064@student.uwtsd.ac.uk::43ee9228-a7b8-4943-b63a-3418277d24c3" providerId="AD" clId="Web-{DF4DA50E-D697-D2C6-652A-5E306E5778C0}" dt="2024-03-27T16:41:42.392" v="467" actId="1076"/>
        <pc:sldMkLst>
          <pc:docMk/>
          <pc:sldMk cId="1682639274" sldId="265"/>
        </pc:sldMkLst>
        <pc:spChg chg="mod">
          <ac:chgData name="Rosie Trueman (2204064)" userId="S::2204064@student.uwtsd.ac.uk::43ee9228-a7b8-4943-b63a-3418277d24c3" providerId="AD" clId="Web-{DF4DA50E-D697-D2C6-652A-5E306E5778C0}" dt="2024-03-27T16:41:42.392" v="467" actId="1076"/>
          <ac:spMkLst>
            <pc:docMk/>
            <pc:sldMk cId="1682639274" sldId="265"/>
            <ac:spMk id="2" creationId="{657EB0CB-6D52-7566-1E59-EC97EC5093BD}"/>
          </ac:spMkLst>
        </pc:spChg>
        <pc:spChg chg="mod">
          <ac:chgData name="Rosie Trueman (2204064)" userId="S::2204064@student.uwtsd.ac.uk::43ee9228-a7b8-4943-b63a-3418277d24c3" providerId="AD" clId="Web-{DF4DA50E-D697-D2C6-652A-5E306E5778C0}" dt="2024-03-27T16:41:31.719" v="466" actId="20577"/>
          <ac:spMkLst>
            <pc:docMk/>
            <pc:sldMk cId="1682639274" sldId="265"/>
            <ac:spMk id="3" creationId="{0566B512-4789-74D2-3338-4A533C6A4580}"/>
          </ac:spMkLst>
        </pc:spChg>
      </pc:sldChg>
      <pc:sldChg chg="addSp modSp">
        <pc:chgData name="Rosie Trueman (2204064)" userId="S::2204064@student.uwtsd.ac.uk::43ee9228-a7b8-4943-b63a-3418277d24c3" providerId="AD" clId="Web-{DF4DA50E-D697-D2C6-652A-5E306E5778C0}" dt="2024-03-27T16:20:33.299" v="13" actId="1076"/>
        <pc:sldMkLst>
          <pc:docMk/>
          <pc:sldMk cId="2471885572" sldId="266"/>
        </pc:sldMkLst>
        <pc:picChg chg="add mod">
          <ac:chgData name="Rosie Trueman (2204064)" userId="S::2204064@student.uwtsd.ac.uk::43ee9228-a7b8-4943-b63a-3418277d24c3" providerId="AD" clId="Web-{DF4DA50E-D697-D2C6-652A-5E306E5778C0}" dt="2024-03-27T16:20:33.299" v="13" actId="1076"/>
          <ac:picMkLst>
            <pc:docMk/>
            <pc:sldMk cId="2471885572" sldId="266"/>
            <ac:picMk id="3" creationId="{BE0DE1EA-65A4-A84B-D42E-A9475D3D97ED}"/>
          </ac:picMkLst>
        </pc:picChg>
      </pc:sldChg>
      <pc:sldChg chg="modSp">
        <pc:chgData name="Rosie Trueman (2204064)" userId="S::2204064@student.uwtsd.ac.uk::43ee9228-a7b8-4943-b63a-3418277d24c3" providerId="AD" clId="Web-{DF4DA50E-D697-D2C6-652A-5E306E5778C0}" dt="2024-03-27T16:44:54.617" v="470" actId="20577"/>
        <pc:sldMkLst>
          <pc:docMk/>
          <pc:sldMk cId="1641652428" sldId="267"/>
        </pc:sldMkLst>
        <pc:spChg chg="mod">
          <ac:chgData name="Rosie Trueman (2204064)" userId="S::2204064@student.uwtsd.ac.uk::43ee9228-a7b8-4943-b63a-3418277d24c3" providerId="AD" clId="Web-{DF4DA50E-D697-D2C6-652A-5E306E5778C0}" dt="2024-03-27T16:44:54.617" v="470" actId="20577"/>
          <ac:spMkLst>
            <pc:docMk/>
            <pc:sldMk cId="1641652428" sldId="267"/>
            <ac:spMk id="3" creationId="{A3B19385-3CCA-F3A1-03E2-340175A04D97}"/>
          </ac:spMkLst>
        </pc:spChg>
      </pc:sldChg>
      <pc:sldChg chg="modSp">
        <pc:chgData name="Rosie Trueman (2204064)" userId="S::2204064@student.uwtsd.ac.uk::43ee9228-a7b8-4943-b63a-3418277d24c3" providerId="AD" clId="Web-{DF4DA50E-D697-D2C6-652A-5E306E5778C0}" dt="2024-03-27T16:45:14.337" v="471" actId="20577"/>
        <pc:sldMkLst>
          <pc:docMk/>
          <pc:sldMk cId="3195317351" sldId="269"/>
        </pc:sldMkLst>
        <pc:spChg chg="mod">
          <ac:chgData name="Rosie Trueman (2204064)" userId="S::2204064@student.uwtsd.ac.uk::43ee9228-a7b8-4943-b63a-3418277d24c3" providerId="AD" clId="Web-{DF4DA50E-D697-D2C6-652A-5E306E5778C0}" dt="2024-03-27T16:45:14.337" v="471" actId="20577"/>
          <ac:spMkLst>
            <pc:docMk/>
            <pc:sldMk cId="3195317351" sldId="269"/>
            <ac:spMk id="3" creationId="{9A6F0AA7-17F1-194F-4183-17BB159104F9}"/>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27/03/2024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27/03/2024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27/03/2024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27/03/2024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27/03/2024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27/03/2024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27/03/2024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27/03/2024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27/03/2024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27/03/2024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27/03/2024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27/03/2024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4.jpe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uowtsd-my.sharepoint.com/:x:/r/personal/2204064_student_uwtsd_ac_uk/Documents/Contacts%20and%20connections.xlsx?d=w41c584d970ed45b5b52499216ac70084&amp;csf=1&amp;web=1&amp;e=fAKzmz"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uowtsd-my.sharepoint.com/:w:/r/personal/2204064_student_uwtsd_ac_uk/Documents/Rosie%20Trueman%20cv-%20FINAL%20.docx?d=wc3fa1f115c394a97b681384a337a8e2d&amp;csf=1&amp;web=1&amp;e=pTRBRN" TargetMode="External"/><Relationship Id="rId2" Type="http://schemas.openxmlformats.org/officeDocument/2006/relationships/image" Target="../media/image8.png"/><Relationship Id="rId1" Type="http://schemas.openxmlformats.org/officeDocument/2006/relationships/slideLayout" Target="../slideLayouts/slideLayout2.xml"/><Relationship Id="rId5" Type="http://schemas.openxmlformats.org/officeDocument/2006/relationships/hyperlink" Target="https://uowtsd-my.sharepoint.com/:w:/r/personal/2204064_student_uwtsd_ac_uk/Documents/Rosie%20trueman%20ACTING%20CV%20-%20FINAL.docx?d=w314596f073b145259b2887963eec8f4f&amp;csf=1&amp;web=1&amp;e=SHNPzQ" TargetMode="Externa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 Id="rId5" Type="http://schemas.openxmlformats.org/officeDocument/2006/relationships/image" Target="../media/image13.jpeg"/><Relationship Id="rId4" Type="http://schemas.openxmlformats.org/officeDocument/2006/relationships/image" Target="../media/image12.jpeg"/></Relationships>
</file>

<file path=ppt/slides/_rels/slide1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Changemakers Portfolio</a:t>
            </a:r>
            <a:br>
              <a:rPr lang="en-GB"/>
            </a:br>
            <a:r>
              <a:rPr lang="en-GB"/>
              <a:t>Building a sustainable brand</a:t>
            </a:r>
          </a:p>
        </p:txBody>
      </p:sp>
      <p:sp>
        <p:nvSpPr>
          <p:cNvPr id="3" name="Subtitle 2"/>
          <p:cNvSpPr>
            <a:spLocks noGrp="1"/>
          </p:cNvSpPr>
          <p:nvPr>
            <p:ph type="subTitle" idx="1"/>
          </p:nvPr>
        </p:nvSpPr>
        <p:spPr/>
        <p:txBody>
          <a:bodyPr vert="horz" lIns="91440" tIns="45720" rIns="91440" bIns="45720" rtlCol="0" anchor="t">
            <a:normAutofit/>
          </a:bodyPr>
          <a:lstStyle/>
          <a:p>
            <a:r>
              <a:rPr lang="en-GB"/>
              <a:t>Rosie Trueman</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039C1-6A63-FD84-C8D5-65E558A50FC8}"/>
              </a:ext>
            </a:extLst>
          </p:cNvPr>
          <p:cNvSpPr>
            <a:spLocks noGrp="1"/>
          </p:cNvSpPr>
          <p:nvPr>
            <p:ph type="title"/>
          </p:nvPr>
        </p:nvSpPr>
        <p:spPr>
          <a:xfrm>
            <a:off x="306238" y="379502"/>
            <a:ext cx="10515600" cy="1325563"/>
          </a:xfrm>
        </p:spPr>
        <p:txBody>
          <a:bodyPr/>
          <a:lstStyle/>
          <a:p>
            <a:r>
              <a:rPr lang="en-GB"/>
              <a:t>Monologues</a:t>
            </a:r>
          </a:p>
        </p:txBody>
      </p:sp>
      <p:sp>
        <p:nvSpPr>
          <p:cNvPr id="3" name="Content Placeholder 2">
            <a:extLst>
              <a:ext uri="{FF2B5EF4-FFF2-40B4-BE49-F238E27FC236}">
                <a16:creationId xmlns:a16="http://schemas.microsoft.com/office/drawing/2014/main" id="{1DEAC2E5-2CC7-B087-80C2-AD8AE8A7E1D3}"/>
              </a:ext>
            </a:extLst>
          </p:cNvPr>
          <p:cNvSpPr>
            <a:spLocks noGrp="1"/>
          </p:cNvSpPr>
          <p:nvPr>
            <p:ph idx="1"/>
          </p:nvPr>
        </p:nvSpPr>
        <p:spPr>
          <a:xfrm>
            <a:off x="435634" y="1710606"/>
            <a:ext cx="7136921" cy="4351338"/>
          </a:xfrm>
        </p:spPr>
        <p:txBody>
          <a:bodyPr vert="horz" lIns="91440" tIns="45720" rIns="91440" bIns="45720" rtlCol="0" anchor="t">
            <a:normAutofit/>
          </a:bodyPr>
          <a:lstStyle/>
          <a:p>
            <a:pPr marL="0" indent="0">
              <a:buNone/>
            </a:pPr>
            <a:r>
              <a:rPr lang="en-GB" sz="1800"/>
              <a:t>For our mock audition process, I selected 4 monologues, 2 of which I would end up learning, and one that would be chosen on the day of the audition. The 4 I had originally chosen were Tracey from Colorado by Peter Sinn Nachtrieb, Blanche from A streetcar named desire by Tennessee Williams, an excerpt of the one woman play Shirley Valentine, and Kirsty from Chapel street by Luke Barnes. When picking these monologues, I failed to consider my playing age, and both Shirley Valentine and Blanche were just too far outside my playing range. I was also advised to reconsider Tracey's monologue as it lacked in light and shade and felt like it lacked potential to explore the character's intentions in the scene. After this feedback I took a step back and approached the task again, this time focusing on my playing age and finding characters that spoke to me and had room for experimenting with intentions and values. This time I picked Sophie from Boys by Ella Hickson and Rebecca from Immaculate by Oliver Langsley. Both of these speeches were well within my playing age and I felt that I could challenge myself with the different ways I could deliver the speeches. </a:t>
            </a:r>
          </a:p>
          <a:p>
            <a:pPr marL="0" indent="0">
              <a:buNone/>
            </a:pPr>
            <a:endParaRPr lang="en-GB"/>
          </a:p>
        </p:txBody>
      </p:sp>
      <p:pic>
        <p:nvPicPr>
          <p:cNvPr id="4" name="Picture 3" descr="Image result for colorado by peter sinn nachtrieb monologues">
            <a:extLst>
              <a:ext uri="{FF2B5EF4-FFF2-40B4-BE49-F238E27FC236}">
                <a16:creationId xmlns:a16="http://schemas.microsoft.com/office/drawing/2014/main" id="{21FEF64C-A3FB-7E62-84EA-EA2F109ED134}"/>
              </a:ext>
            </a:extLst>
          </p:cNvPr>
          <p:cNvPicPr>
            <a:picLocks noChangeAspect="1"/>
          </p:cNvPicPr>
          <p:nvPr/>
        </p:nvPicPr>
        <p:blipFill>
          <a:blip r:embed="rId2"/>
          <a:stretch>
            <a:fillRect/>
          </a:stretch>
        </p:blipFill>
        <p:spPr>
          <a:xfrm>
            <a:off x="10268848" y="386392"/>
            <a:ext cx="1718454" cy="2735292"/>
          </a:xfrm>
          <a:prstGeom prst="rect">
            <a:avLst/>
          </a:prstGeom>
        </p:spPr>
      </p:pic>
      <p:pic>
        <p:nvPicPr>
          <p:cNvPr id="5" name="Picture 4" descr="Image result for immaculate oliver lansley">
            <a:extLst>
              <a:ext uri="{FF2B5EF4-FFF2-40B4-BE49-F238E27FC236}">
                <a16:creationId xmlns:a16="http://schemas.microsoft.com/office/drawing/2014/main" id="{5BC11B02-CCA7-CFDB-8ACE-D10FA5442C0B}"/>
              </a:ext>
            </a:extLst>
          </p:cNvPr>
          <p:cNvPicPr>
            <a:picLocks noChangeAspect="1"/>
          </p:cNvPicPr>
          <p:nvPr/>
        </p:nvPicPr>
        <p:blipFill>
          <a:blip r:embed="rId3"/>
          <a:stretch>
            <a:fillRect/>
          </a:stretch>
        </p:blipFill>
        <p:spPr>
          <a:xfrm>
            <a:off x="7776803" y="386391"/>
            <a:ext cx="1886130" cy="2735293"/>
          </a:xfrm>
          <a:prstGeom prst="rect">
            <a:avLst/>
          </a:prstGeom>
        </p:spPr>
      </p:pic>
      <p:pic>
        <p:nvPicPr>
          <p:cNvPr id="6" name="Picture 5" descr="Boys by Ella Hickson">
            <a:extLst>
              <a:ext uri="{FF2B5EF4-FFF2-40B4-BE49-F238E27FC236}">
                <a16:creationId xmlns:a16="http://schemas.microsoft.com/office/drawing/2014/main" id="{FF95BA89-7BEA-3CB3-82FB-313895137297}"/>
              </a:ext>
            </a:extLst>
          </p:cNvPr>
          <p:cNvPicPr>
            <a:picLocks noChangeAspect="1"/>
          </p:cNvPicPr>
          <p:nvPr/>
        </p:nvPicPr>
        <p:blipFill rotWithShape="1">
          <a:blip r:embed="rId4"/>
          <a:srcRect l="32201" t="-675" r="32201" b="239"/>
          <a:stretch/>
        </p:blipFill>
        <p:spPr>
          <a:xfrm>
            <a:off x="10272622" y="3766759"/>
            <a:ext cx="1710920" cy="2662582"/>
          </a:xfrm>
          <a:prstGeom prst="rect">
            <a:avLst/>
          </a:prstGeom>
        </p:spPr>
      </p:pic>
      <p:pic>
        <p:nvPicPr>
          <p:cNvPr id="7" name="Picture 6" descr="Image result for chapel street luke barnes">
            <a:extLst>
              <a:ext uri="{FF2B5EF4-FFF2-40B4-BE49-F238E27FC236}">
                <a16:creationId xmlns:a16="http://schemas.microsoft.com/office/drawing/2014/main" id="{530E4416-9A60-67E5-04F3-3CDB4AD258D7}"/>
              </a:ext>
            </a:extLst>
          </p:cNvPr>
          <p:cNvPicPr>
            <a:picLocks noChangeAspect="1"/>
          </p:cNvPicPr>
          <p:nvPr/>
        </p:nvPicPr>
        <p:blipFill>
          <a:blip r:embed="rId5"/>
          <a:stretch>
            <a:fillRect/>
          </a:stretch>
        </p:blipFill>
        <p:spPr>
          <a:xfrm>
            <a:off x="7776803" y="3678807"/>
            <a:ext cx="1886129" cy="2749669"/>
          </a:xfrm>
          <a:prstGeom prst="rect">
            <a:avLst/>
          </a:prstGeom>
        </p:spPr>
      </p:pic>
    </p:spTree>
    <p:extLst>
      <p:ext uri="{BB962C8B-B14F-4D97-AF65-F5344CB8AC3E}">
        <p14:creationId xmlns:p14="http://schemas.microsoft.com/office/powerpoint/2010/main" val="10016640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AFEFB-21A7-9062-0BD6-C315F378F194}"/>
              </a:ext>
            </a:extLst>
          </p:cNvPr>
          <p:cNvSpPr>
            <a:spLocks noGrp="1"/>
          </p:cNvSpPr>
          <p:nvPr>
            <p:ph type="title"/>
          </p:nvPr>
        </p:nvSpPr>
        <p:spPr>
          <a:xfrm>
            <a:off x="550653" y="178219"/>
            <a:ext cx="10515600" cy="1325563"/>
          </a:xfrm>
        </p:spPr>
        <p:txBody>
          <a:bodyPr/>
          <a:lstStyle/>
          <a:p>
            <a:r>
              <a:rPr lang="en-GB"/>
              <a:t>Monologue 1- Sophie (Boys, Ella Hickson)</a:t>
            </a:r>
          </a:p>
        </p:txBody>
      </p:sp>
      <p:sp>
        <p:nvSpPr>
          <p:cNvPr id="3" name="Content Placeholder 2">
            <a:extLst>
              <a:ext uri="{FF2B5EF4-FFF2-40B4-BE49-F238E27FC236}">
                <a16:creationId xmlns:a16="http://schemas.microsoft.com/office/drawing/2014/main" id="{4DA20869-AB35-3C53-3314-6ED9BC8971AD}"/>
              </a:ext>
            </a:extLst>
          </p:cNvPr>
          <p:cNvSpPr>
            <a:spLocks noGrp="1"/>
          </p:cNvSpPr>
          <p:nvPr>
            <p:ph idx="1"/>
          </p:nvPr>
        </p:nvSpPr>
        <p:spPr>
          <a:xfrm>
            <a:off x="248729" y="1509324"/>
            <a:ext cx="11680165" cy="5185223"/>
          </a:xfrm>
        </p:spPr>
        <p:txBody>
          <a:bodyPr vert="horz" lIns="91440" tIns="45720" rIns="91440" bIns="45720" rtlCol="0" anchor="t">
            <a:normAutofit/>
          </a:bodyPr>
          <a:lstStyle/>
          <a:p>
            <a:pPr marL="0" indent="0">
              <a:buNone/>
            </a:pPr>
            <a:r>
              <a:rPr lang="en-GB" sz="1800"/>
              <a:t>I first felt drawn to this monologue due to the emotional struggle Sophie finds herself in. In this play we follow a group of university friends dealing with the loss of their friend Peter who's recently killed himself. Sophie was Peter's Ex-girlfriend, but was having a secret relationship with Mack, another member of the group. In this monologue, Sophie attempts to properly confess her feelings to Mack while also dealing with the difficult realisation that she feels no guilt over peter's death. We see her deal with the idea that she is a horrible person while also trying to explain how she feels to the man she loves. I felt drawn to this monologue due to how it presents a very different side to grief, one that is not often shown or talked about in other plays with a similar subject matter. I loved how Sophie's desperate attempts for reassurance that she wasn’t a bad person mixed with her messy confession to Mack illustrated what an anxious and flawed person she was. Knowing this, I was able to shape my delivery of this scene around that, staggering lines to show her hesitant thought process, and building in volume and tempo towards the end to communicate how vulnerable she felt. I think overall Sophie is a very relatable character, she wants to be able to feel the grief and guilt connected to Peter's death, but is simply unable to, and we get to see her slow acceptance of that in favour of a relationship with Mack. </a:t>
            </a:r>
          </a:p>
          <a:p>
            <a:pPr marL="0" indent="0">
              <a:buNone/>
            </a:pPr>
            <a:r>
              <a:rPr lang="en-GB" sz="1800"/>
              <a:t>When playing Sophie, I wanted to consider her values as a person so I could gain a better understanding of where her motivations are coming from. From the way Sophie behaves in the monologue, I assessed her main values to be self sufficiency, based on her need to understand her emotions and how distraught she gets when things are out of her control, love, based on her infatuation with Mack and desires for him to love her, and pleasure, based on her rather selfish pursuit of Mack when she was still with Peter. I considered these values while rehearsing this monologue so I knew what intention fuelled each statement. </a:t>
            </a:r>
          </a:p>
        </p:txBody>
      </p:sp>
    </p:spTree>
    <p:extLst>
      <p:ext uri="{BB962C8B-B14F-4D97-AF65-F5344CB8AC3E}">
        <p14:creationId xmlns:p14="http://schemas.microsoft.com/office/powerpoint/2010/main" val="15969995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7CC50-8F66-4963-197F-89B914744F36}"/>
              </a:ext>
            </a:extLst>
          </p:cNvPr>
          <p:cNvSpPr>
            <a:spLocks noGrp="1"/>
          </p:cNvSpPr>
          <p:nvPr>
            <p:ph type="title"/>
          </p:nvPr>
        </p:nvSpPr>
        <p:spPr>
          <a:xfrm>
            <a:off x="435634" y="192597"/>
            <a:ext cx="10515600" cy="1325563"/>
          </a:xfrm>
        </p:spPr>
        <p:txBody>
          <a:bodyPr/>
          <a:lstStyle/>
          <a:p>
            <a:r>
              <a:rPr lang="en-GB"/>
              <a:t>Monologue 2- Rebecca (Immaculate, Oliver Langsley)</a:t>
            </a:r>
          </a:p>
        </p:txBody>
      </p:sp>
      <p:sp>
        <p:nvSpPr>
          <p:cNvPr id="3" name="Content Placeholder 2">
            <a:extLst>
              <a:ext uri="{FF2B5EF4-FFF2-40B4-BE49-F238E27FC236}">
                <a16:creationId xmlns:a16="http://schemas.microsoft.com/office/drawing/2014/main" id="{554D6FB4-AB20-A9D3-F0E6-562DAAD75C00}"/>
              </a:ext>
            </a:extLst>
          </p:cNvPr>
          <p:cNvSpPr>
            <a:spLocks noGrp="1"/>
          </p:cNvSpPr>
          <p:nvPr>
            <p:ph idx="1"/>
          </p:nvPr>
        </p:nvSpPr>
        <p:spPr>
          <a:xfrm>
            <a:off x="176842" y="1523701"/>
            <a:ext cx="11953335" cy="5041450"/>
          </a:xfrm>
        </p:spPr>
        <p:txBody>
          <a:bodyPr vert="horz" lIns="91440" tIns="45720" rIns="91440" bIns="45720" rtlCol="0" anchor="t">
            <a:normAutofit/>
          </a:bodyPr>
          <a:lstStyle/>
          <a:p>
            <a:pPr marL="0" indent="0">
              <a:buNone/>
            </a:pPr>
            <a:r>
              <a:rPr lang="en-GB" sz="1800"/>
              <a:t>When first reading this speech, I was drawn to the frantic pace of the lines and the naturalistic language. I thought it felt like an authentic conversation, and I wanted to be able to effectivly portray that in my delivery. This play follows Mia, her ex-boyfriend Micheal, and her best friend Rebecca. Mia has recently fallen pregnant, but unknown to her she has been supernaturally impregnated by the forces of heaven and hell, and now the Archangel Gabriel and Lucifer are tracking her down. In this monologue, Rebecca confesses that she has been sleeping with Mia's Ex-boyfriend, and now that she's learned Mia is pregnant, she immediately assumes Micheal must be the Father. Rebecca is a flawed character, but in this scene, despite her nerves, she comes clean and expresses her shame and guilt to Mia for lying to her about seeing Micheal while also communicating her frustration that she has also been lied to. She is confused, and her main goal is to get to the truth. When playing Rebecca, the tempo of the piece was something I focused on. At first she takes her time to gather her thoughts and speak coherently, but soon gets lost in tangents as the guilt of lying to her best friend consumes her. Then, as the confusion dissipates and the realisation hits her, Rebecca slows down to think about the reality of her situation, she's caught in a web of lies that has clouded her understanding of the situation. I believe that because of how confusing and fast paced this monologue is, there are plenty of opportunities for comedic moments. The comedy can be drawn from Rebecca's panic, her frantic attempts to explain herself offer an almost slapstick quality to the piece, and the moments of calm at the beginning and end offer a nice light and shade throughout. </a:t>
            </a:r>
          </a:p>
          <a:p>
            <a:pPr marL="0" indent="0">
              <a:buNone/>
            </a:pPr>
            <a:r>
              <a:rPr lang="en-GB" sz="1800"/>
              <a:t>With the information I gathered from this monologue I considered Rebecca's core values to better understand her intentions, these being loyalty, based on how disapointed she was to have let down her best friend, protection, based on her need to keep herself and Mia safe and happy in a confusing situation, and impulsivity, based on her poor decision to get with micheal knowing that Mia would react poorly. </a:t>
            </a:r>
          </a:p>
        </p:txBody>
      </p:sp>
    </p:spTree>
    <p:extLst>
      <p:ext uri="{BB962C8B-B14F-4D97-AF65-F5344CB8AC3E}">
        <p14:creationId xmlns:p14="http://schemas.microsoft.com/office/powerpoint/2010/main" val="35084642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7DD51-A542-6EAF-35FF-3CDBB58DFEF1}"/>
              </a:ext>
            </a:extLst>
          </p:cNvPr>
          <p:cNvSpPr>
            <a:spLocks noGrp="1"/>
          </p:cNvSpPr>
          <p:nvPr>
            <p:ph type="title"/>
          </p:nvPr>
        </p:nvSpPr>
        <p:spPr/>
        <p:txBody>
          <a:bodyPr/>
          <a:lstStyle/>
          <a:p>
            <a:r>
              <a:rPr lang="en-GB"/>
              <a:t>Networking and building connections</a:t>
            </a:r>
          </a:p>
        </p:txBody>
      </p:sp>
      <p:sp>
        <p:nvSpPr>
          <p:cNvPr id="3" name="Content Placeholder 2">
            <a:extLst>
              <a:ext uri="{FF2B5EF4-FFF2-40B4-BE49-F238E27FC236}">
                <a16:creationId xmlns:a16="http://schemas.microsoft.com/office/drawing/2014/main" id="{5C3C6E14-E721-BF22-3B69-8684F2992CE7}"/>
              </a:ext>
            </a:extLst>
          </p:cNvPr>
          <p:cNvSpPr>
            <a:spLocks noGrp="1"/>
          </p:cNvSpPr>
          <p:nvPr>
            <p:ph idx="1"/>
          </p:nvPr>
        </p:nvSpPr>
        <p:spPr>
          <a:xfrm>
            <a:off x="507521" y="1883135"/>
            <a:ext cx="10846279" cy="5271487"/>
          </a:xfrm>
        </p:spPr>
        <p:txBody>
          <a:bodyPr vert="horz" lIns="91440" tIns="45720" rIns="91440" bIns="45720" rtlCol="0" anchor="t">
            <a:normAutofit/>
          </a:bodyPr>
          <a:lstStyle/>
          <a:p>
            <a:pPr marL="0" indent="0">
              <a:buNone/>
            </a:pPr>
            <a:r>
              <a:rPr lang="en-GB" sz="1800"/>
              <a:t>To educate ourselves on networking etiquette, we attended a networking workshop to learn how you can build connections in the industry. I found this information to be very useful as I'd never been to a networking event before, and learning how to get to know people you're interested in working with and getting their contact information was valuable to me. The main points I learned during the workshop are as follows:</a:t>
            </a:r>
          </a:p>
          <a:p>
            <a:pPr marL="457200" indent="-457200"/>
            <a:r>
              <a:rPr lang="en-GB" sz="1800"/>
              <a:t>Plan your arrivals and exits- when attending an event, ensure you know what time you will be arriving and what time you plan to leave, it can look unprofessional to be wandering around an event with nothing to do, once you've done what you needed to, say your goodbyes and leave.</a:t>
            </a:r>
          </a:p>
          <a:p>
            <a:pPr marL="457200" indent="-457200"/>
            <a:r>
              <a:rPr lang="en-GB" sz="1800"/>
              <a:t>Do your research- Make sure you know who will also be at the event so you can plan conversations ahead of time, it is also much easier if you know who you are looking for.</a:t>
            </a:r>
          </a:p>
          <a:p>
            <a:pPr marL="457200" indent="-457200"/>
            <a:r>
              <a:rPr lang="en-GB" sz="1800"/>
              <a:t>Be interested- Be engaged in conversations, don’t talk about only yourself and be an active listener, people are more likely to remember you.</a:t>
            </a:r>
          </a:p>
          <a:p>
            <a:pPr marL="457200" indent="-457200"/>
            <a:r>
              <a:rPr lang="en-GB" sz="1800"/>
              <a:t>Get in touch- If you receive someone's contact information be sure to follow up. It's usually a good idea to leave it a day or two so you don’t seem to eager. </a:t>
            </a:r>
          </a:p>
          <a:p>
            <a:pPr marL="0" indent="0">
              <a:buNone/>
            </a:pPr>
            <a:r>
              <a:rPr lang="en-GB" sz="1800"/>
              <a:t>Overall I was very happy with this workshop and felt it gave a strong introduction to how networking in the acting industry works. I look forward to being able to put these points into action in the future. </a:t>
            </a:r>
          </a:p>
          <a:p>
            <a:pPr marL="457200" indent="-457200"/>
            <a:endParaRPr lang="en-GB" sz="1800"/>
          </a:p>
        </p:txBody>
      </p:sp>
    </p:spTree>
    <p:extLst>
      <p:ext uri="{BB962C8B-B14F-4D97-AF65-F5344CB8AC3E}">
        <p14:creationId xmlns:p14="http://schemas.microsoft.com/office/powerpoint/2010/main" val="40495441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A8B66-C3D0-7C81-EA0E-AD28092FED1E}"/>
              </a:ext>
            </a:extLst>
          </p:cNvPr>
          <p:cNvSpPr>
            <a:spLocks noGrp="1"/>
          </p:cNvSpPr>
          <p:nvPr>
            <p:ph type="title"/>
          </p:nvPr>
        </p:nvSpPr>
        <p:spPr/>
        <p:txBody>
          <a:bodyPr/>
          <a:lstStyle/>
          <a:p>
            <a:r>
              <a:rPr lang="en-GB"/>
              <a:t>Managing my contacts and connections</a:t>
            </a:r>
          </a:p>
        </p:txBody>
      </p:sp>
      <p:sp>
        <p:nvSpPr>
          <p:cNvPr id="3" name="Content Placeholder 2">
            <a:extLst>
              <a:ext uri="{FF2B5EF4-FFF2-40B4-BE49-F238E27FC236}">
                <a16:creationId xmlns:a16="http://schemas.microsoft.com/office/drawing/2014/main" id="{A3B19385-3CCA-F3A1-03E2-340175A04D97}"/>
              </a:ext>
            </a:extLst>
          </p:cNvPr>
          <p:cNvSpPr>
            <a:spLocks noGrp="1"/>
          </p:cNvSpPr>
          <p:nvPr>
            <p:ph idx="1"/>
          </p:nvPr>
        </p:nvSpPr>
        <p:spPr/>
        <p:txBody>
          <a:bodyPr vert="horz" lIns="91440" tIns="45720" rIns="91440" bIns="45720" rtlCol="0" anchor="t">
            <a:normAutofit/>
          </a:bodyPr>
          <a:lstStyle/>
          <a:p>
            <a:pPr marL="0" indent="0">
              <a:buNone/>
            </a:pPr>
            <a:r>
              <a:rPr lang="en-GB" sz="1800"/>
              <a:t>In order to keep my current contacts and companies organised, I created a spread sheet that I could use to store contact information, website links, social media links, and any potential theatres or companies that id would like to work with in the future. I also took into account what locations would be accessible to me from where I plan to base myself. </a:t>
            </a:r>
          </a:p>
          <a:p>
            <a:pPr marL="0" indent="0">
              <a:buNone/>
            </a:pPr>
            <a:r>
              <a:rPr lang="en-GB" sz="1800"/>
              <a:t>When compiling the contact information, I also made a note of the last project I had worked on with that person, the date of our last contact, and their role in the creative industry. I also listed any affiliated companies they worked with in case I needed to reach out to them in the future. </a:t>
            </a:r>
          </a:p>
          <a:p>
            <a:pPr marL="0" indent="0">
              <a:buNone/>
            </a:pPr>
            <a:r>
              <a:rPr lang="en-GB" sz="1800"/>
              <a:t>When listing companies, I made a note of the city they were based in so I knew how accessible they were to me, their artistic director so I could learn more about them should I ever meet them personally, and what type of theatre company they were (e.g. A receiving playhouse, producing playhouse, a production company). </a:t>
            </a:r>
          </a:p>
          <a:p>
            <a:pPr marL="0" indent="0">
              <a:buNone/>
            </a:pPr>
            <a:r>
              <a:rPr lang="en-GB" sz="1800"/>
              <a:t>Overall having this document handy will make storing my professional contact information much easier. </a:t>
            </a:r>
          </a:p>
          <a:p>
            <a:pPr marL="0" indent="0">
              <a:buNone/>
            </a:pPr>
            <a:r>
              <a:rPr lang="en-GB" sz="1800">
                <a:ea typeface="+mn-lt"/>
                <a:cs typeface="+mn-lt"/>
                <a:hlinkClick r:id="rId2"/>
              </a:rPr>
              <a:t>Contacts and connections.xlsx</a:t>
            </a:r>
            <a:endParaRPr lang="en-GB"/>
          </a:p>
        </p:txBody>
      </p:sp>
    </p:spTree>
    <p:extLst>
      <p:ext uri="{BB962C8B-B14F-4D97-AF65-F5344CB8AC3E}">
        <p14:creationId xmlns:p14="http://schemas.microsoft.com/office/powerpoint/2010/main" val="16416524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CB115-B85C-79AD-90CB-B616BE706CA0}"/>
              </a:ext>
            </a:extLst>
          </p:cNvPr>
          <p:cNvSpPr>
            <a:spLocks noGrp="1"/>
          </p:cNvSpPr>
          <p:nvPr>
            <p:ph type="title"/>
          </p:nvPr>
        </p:nvSpPr>
        <p:spPr>
          <a:xfrm>
            <a:off x="90577" y="-238724"/>
            <a:ext cx="10515600" cy="1325563"/>
          </a:xfrm>
        </p:spPr>
        <p:txBody>
          <a:bodyPr/>
          <a:lstStyle/>
          <a:p>
            <a:r>
              <a:rPr lang="en-GB"/>
              <a:t>My contacts</a:t>
            </a:r>
          </a:p>
        </p:txBody>
      </p:sp>
      <p:pic>
        <p:nvPicPr>
          <p:cNvPr id="4" name="Content Placeholder 3" descr="A screenshot of a computer&#10;&#10;Description automatically generated">
            <a:extLst>
              <a:ext uri="{FF2B5EF4-FFF2-40B4-BE49-F238E27FC236}">
                <a16:creationId xmlns:a16="http://schemas.microsoft.com/office/drawing/2014/main" id="{900C321B-EA54-7689-ECC6-B2E2030039FC}"/>
              </a:ext>
            </a:extLst>
          </p:cNvPr>
          <p:cNvPicPr>
            <a:picLocks noGrp="1" noChangeAspect="1"/>
          </p:cNvPicPr>
          <p:nvPr>
            <p:ph idx="1"/>
          </p:nvPr>
        </p:nvPicPr>
        <p:blipFill>
          <a:blip r:embed="rId2"/>
          <a:stretch>
            <a:fillRect/>
          </a:stretch>
        </p:blipFill>
        <p:spPr>
          <a:xfrm>
            <a:off x="4313" y="847832"/>
            <a:ext cx="12168995" cy="2453790"/>
          </a:xfrm>
        </p:spPr>
      </p:pic>
      <p:pic>
        <p:nvPicPr>
          <p:cNvPr id="5" name="Picture 4" descr="A screenshot of a computer&#10;&#10;Description automatically generated">
            <a:extLst>
              <a:ext uri="{FF2B5EF4-FFF2-40B4-BE49-F238E27FC236}">
                <a16:creationId xmlns:a16="http://schemas.microsoft.com/office/drawing/2014/main" id="{6FC4AD71-312F-2A42-1FCB-03F6CDD30AA2}"/>
              </a:ext>
            </a:extLst>
          </p:cNvPr>
          <p:cNvPicPr>
            <a:picLocks noChangeAspect="1"/>
          </p:cNvPicPr>
          <p:nvPr/>
        </p:nvPicPr>
        <p:blipFill>
          <a:blip r:embed="rId3"/>
          <a:stretch>
            <a:fillRect/>
          </a:stretch>
        </p:blipFill>
        <p:spPr>
          <a:xfrm>
            <a:off x="3055" y="3421902"/>
            <a:ext cx="12171511" cy="848084"/>
          </a:xfrm>
          <a:prstGeom prst="rect">
            <a:avLst/>
          </a:prstGeom>
        </p:spPr>
      </p:pic>
      <p:pic>
        <p:nvPicPr>
          <p:cNvPr id="3" name="Picture 2" descr="A screenshot of a computer&#10;&#10;Description automatically generated">
            <a:extLst>
              <a:ext uri="{FF2B5EF4-FFF2-40B4-BE49-F238E27FC236}">
                <a16:creationId xmlns:a16="http://schemas.microsoft.com/office/drawing/2014/main" id="{BE0DE1EA-65A4-A84B-D42E-A9475D3D97ED}"/>
              </a:ext>
            </a:extLst>
          </p:cNvPr>
          <p:cNvPicPr>
            <a:picLocks noChangeAspect="1"/>
          </p:cNvPicPr>
          <p:nvPr/>
        </p:nvPicPr>
        <p:blipFill>
          <a:blip r:embed="rId4"/>
          <a:stretch>
            <a:fillRect/>
          </a:stretch>
        </p:blipFill>
        <p:spPr>
          <a:xfrm>
            <a:off x="9166" y="4346905"/>
            <a:ext cx="12058650" cy="2333625"/>
          </a:xfrm>
          <a:prstGeom prst="rect">
            <a:avLst/>
          </a:prstGeom>
        </p:spPr>
      </p:pic>
    </p:spTree>
    <p:extLst>
      <p:ext uri="{BB962C8B-B14F-4D97-AF65-F5344CB8AC3E}">
        <p14:creationId xmlns:p14="http://schemas.microsoft.com/office/powerpoint/2010/main" val="24718855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EB0CB-6D52-7566-1E59-EC97EC5093BD}"/>
              </a:ext>
            </a:extLst>
          </p:cNvPr>
          <p:cNvSpPr>
            <a:spLocks noGrp="1"/>
          </p:cNvSpPr>
          <p:nvPr>
            <p:ph type="title"/>
          </p:nvPr>
        </p:nvSpPr>
        <p:spPr>
          <a:xfrm>
            <a:off x="277483" y="221351"/>
            <a:ext cx="10515600" cy="1325563"/>
          </a:xfrm>
        </p:spPr>
        <p:txBody>
          <a:bodyPr/>
          <a:lstStyle/>
          <a:p>
            <a:r>
              <a:rPr lang="en-GB"/>
              <a:t>My base of operations </a:t>
            </a:r>
          </a:p>
        </p:txBody>
      </p:sp>
      <p:sp>
        <p:nvSpPr>
          <p:cNvPr id="3" name="Content Placeholder 2">
            <a:extLst>
              <a:ext uri="{FF2B5EF4-FFF2-40B4-BE49-F238E27FC236}">
                <a16:creationId xmlns:a16="http://schemas.microsoft.com/office/drawing/2014/main" id="{0566B512-4789-74D2-3338-4A533C6A4580}"/>
              </a:ext>
            </a:extLst>
          </p:cNvPr>
          <p:cNvSpPr>
            <a:spLocks noGrp="1"/>
          </p:cNvSpPr>
          <p:nvPr>
            <p:ph idx="1"/>
          </p:nvPr>
        </p:nvSpPr>
        <p:spPr>
          <a:xfrm>
            <a:off x="176842" y="1365550"/>
            <a:ext cx="11651410" cy="5429639"/>
          </a:xfrm>
        </p:spPr>
        <p:txBody>
          <a:bodyPr vert="horz" lIns="91440" tIns="45720" rIns="91440" bIns="45720" rtlCol="0" anchor="t">
            <a:normAutofit/>
          </a:bodyPr>
          <a:lstStyle/>
          <a:p>
            <a:pPr marL="0" indent="0">
              <a:buNone/>
            </a:pPr>
            <a:r>
              <a:rPr lang="en-GB" sz="1800"/>
              <a:t>When I have finished my time in university, I plan to base myself in my hometown, Newport in South Wales. Not only does Newport have a lively local theatre scene , it is also a short commute away from Cardiff and Bristol, both places that I plan to find work after university. I am currently a member of the Newport playgoer's society who mainly work in the Dolman theatre putting on amateur and professional performances all year round. I also have a few connections in Newport such Kate and Emily Poole who run Applause theatre company, a drama school for young actors 12-18. I worked with applause for 11 years before coming to Carmarthen to start my BA acting course in 2022. </a:t>
            </a:r>
            <a:endParaRPr lang="en-GB"/>
          </a:p>
          <a:p>
            <a:pPr marL="0" indent="0">
              <a:buNone/>
            </a:pPr>
            <a:r>
              <a:rPr lang="en-GB" sz="1800"/>
              <a:t>It's important to consider what type of work will be available to me from living in Newport. I aim to present myself as a theatre actor mainly, but I also aim to expand my knowledge of voice acting/ voice over work, acting for screen, and large-scale immersive pieces similar to work put on by The other room in Cardiff. It's likely that the work most available to me will be stage plays and musicals, but it's also likely voice actors will be needed for local advertising and small voice over roles. I will also be looking out for opportunities in Cardiff and Bristol that will likely be larger than what the Newport acting scene can offer. </a:t>
            </a:r>
          </a:p>
          <a:p>
            <a:pPr marL="0" indent="0">
              <a:buNone/>
            </a:pPr>
            <a:r>
              <a:rPr lang="en-GB" sz="1800"/>
              <a:t>The main venues in Cardiff and Bristol I aim to work with are The Sherman theatre, Hijinx theatre company, The other room, and the Bristol Hippodrome. I already have a contact who is currently working with Hijinx Theatre and I aim to apply to join their group at some point in the future. I'm also interested in historical acting, The SS great Britian located in Bristol Harbour hires actors to play different Victorian passengers that would've been aboard the ship in its heyday. I would love the opportunity to work as one of these actors and definitely hope to be apart of their team in the future. </a:t>
            </a:r>
          </a:p>
        </p:txBody>
      </p:sp>
    </p:spTree>
    <p:extLst>
      <p:ext uri="{BB962C8B-B14F-4D97-AF65-F5344CB8AC3E}">
        <p14:creationId xmlns:p14="http://schemas.microsoft.com/office/powerpoint/2010/main" val="16826392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BEEE15-C1AB-C4F7-91EC-D9BD53AA006D}"/>
              </a:ext>
            </a:extLst>
          </p:cNvPr>
          <p:cNvSpPr>
            <a:spLocks noGrp="1"/>
          </p:cNvSpPr>
          <p:nvPr>
            <p:ph type="title"/>
          </p:nvPr>
        </p:nvSpPr>
        <p:spPr>
          <a:xfrm>
            <a:off x="421257" y="120710"/>
            <a:ext cx="10515600" cy="1325563"/>
          </a:xfrm>
        </p:spPr>
        <p:txBody>
          <a:bodyPr/>
          <a:lstStyle/>
          <a:p>
            <a:r>
              <a:rPr lang="en-GB"/>
              <a:t>Creating CVs</a:t>
            </a:r>
          </a:p>
        </p:txBody>
      </p:sp>
      <p:sp>
        <p:nvSpPr>
          <p:cNvPr id="3" name="Content Placeholder 2">
            <a:extLst>
              <a:ext uri="{FF2B5EF4-FFF2-40B4-BE49-F238E27FC236}">
                <a16:creationId xmlns:a16="http://schemas.microsoft.com/office/drawing/2014/main" id="{7C4A5A63-EAB3-DDD8-313B-DA9F72AC45C2}"/>
              </a:ext>
            </a:extLst>
          </p:cNvPr>
          <p:cNvSpPr>
            <a:spLocks noGrp="1"/>
          </p:cNvSpPr>
          <p:nvPr>
            <p:ph idx="1"/>
          </p:nvPr>
        </p:nvSpPr>
        <p:spPr>
          <a:xfrm>
            <a:off x="61824" y="1221777"/>
            <a:ext cx="12010843" cy="5559035"/>
          </a:xfrm>
        </p:spPr>
        <p:txBody>
          <a:bodyPr vert="horz" lIns="91440" tIns="45720" rIns="91440" bIns="45720" rtlCol="0" anchor="t">
            <a:normAutofit/>
          </a:bodyPr>
          <a:lstStyle/>
          <a:p>
            <a:pPr marL="0" indent="0">
              <a:buNone/>
            </a:pPr>
            <a:r>
              <a:rPr lang="en-GB" sz="1800"/>
              <a:t>To help give us an idea of how employability can work in the acting industry, we were tasked with creating two CVs, one for applying to acting jobs, and one for applying to non-acting work. When creating my acting CV researched examples from different types of actors. As someone focusing on acting for stage, I chose that as my main point of research. It was important to include the following information, details about my appearance (Height, Hair colour, playing age, and eye colour), my experience in the industry so far, My skills and abilities, my education and qualifications, and my strengths. I included groups and companies I had worked with in the past as well as prominent locations where I had performed, such as Her Majesty's Theatre on the west end. I listed my skills, those that we directly linked to theatre and some extra's that could be useful for specific projects. I was sure to include my more relevant A-level and GCSE results, as well as the fact I have a full set of PAA examinations graded at either a merit or distinction. I then ended on what I consider to be my most important strengths, these included being a quick learner, working well in a team, a willingness to take criticism and make improvements, and the desire to always complete tasks to the highest standard possible. </a:t>
            </a:r>
          </a:p>
          <a:p>
            <a:pPr marL="0" indent="0">
              <a:buNone/>
            </a:pPr>
            <a:r>
              <a:rPr lang="en-GB" sz="1800"/>
              <a:t>In preparation for writing our Non-acting CVs, we attended a CV workshop held by Career's Wales. In this work shop we discussed creating tailored CVs for the area you're applying for. For example, if you're applying for a position in hospitality be sure to include things like people/ customer service skills and any prior experience you have working in that industry. We also discussed how the CV should look, we were advised to use accessible fonts and a simple format, so employers are more likely to pick it. When creating my CV, I mentioned the essential information such as GCSE and A-level results, all of my prior work experience, and my contact information (phone number and Email address). I also included any hobbies that could be relevant to an employer, things like cooking and writing which demonstrate I enjoy spending my free time on productive activities. </a:t>
            </a:r>
          </a:p>
          <a:p>
            <a:pPr marL="0" indent="0">
              <a:buNone/>
            </a:pPr>
            <a:r>
              <a:rPr lang="en-GB" sz="1800"/>
              <a:t>These two CVs will be very useful in the future, and I've already used my Non-acting CV to start applying for summer jobs. </a:t>
            </a:r>
          </a:p>
          <a:p>
            <a:pPr marL="0" indent="0">
              <a:buNone/>
            </a:pPr>
            <a:endParaRPr lang="en-GB" sz="1800"/>
          </a:p>
          <a:p>
            <a:pPr marL="0" indent="0">
              <a:buNone/>
            </a:pPr>
            <a:endParaRPr lang="en-GB" sz="1800"/>
          </a:p>
          <a:p>
            <a:pPr marL="0" indent="0">
              <a:buNone/>
            </a:pPr>
            <a:endParaRPr lang="en-GB" sz="1800"/>
          </a:p>
        </p:txBody>
      </p:sp>
    </p:spTree>
    <p:extLst>
      <p:ext uri="{BB962C8B-B14F-4D97-AF65-F5344CB8AC3E}">
        <p14:creationId xmlns:p14="http://schemas.microsoft.com/office/powerpoint/2010/main" val="3170876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8DD42-EE60-B443-7606-144E3D393114}"/>
              </a:ext>
            </a:extLst>
          </p:cNvPr>
          <p:cNvSpPr>
            <a:spLocks noGrp="1"/>
          </p:cNvSpPr>
          <p:nvPr>
            <p:ph type="title"/>
          </p:nvPr>
        </p:nvSpPr>
        <p:spPr>
          <a:xfrm>
            <a:off x="148087" y="-209969"/>
            <a:ext cx="10515600" cy="1325563"/>
          </a:xfrm>
        </p:spPr>
        <p:txBody>
          <a:bodyPr/>
          <a:lstStyle/>
          <a:p>
            <a:r>
              <a:rPr lang="en-GB"/>
              <a:t>My CVs</a:t>
            </a:r>
          </a:p>
        </p:txBody>
      </p:sp>
      <p:pic>
        <p:nvPicPr>
          <p:cNvPr id="4" name="Content Placeholder 3" descr="A black and white cv&#10;&#10;Description automatically generated">
            <a:extLst>
              <a:ext uri="{FF2B5EF4-FFF2-40B4-BE49-F238E27FC236}">
                <a16:creationId xmlns:a16="http://schemas.microsoft.com/office/drawing/2014/main" id="{8C11BD36-4B61-7A08-15F1-D3D8F1EAADC6}"/>
              </a:ext>
            </a:extLst>
          </p:cNvPr>
          <p:cNvPicPr>
            <a:picLocks noGrp="1" noChangeAspect="1"/>
          </p:cNvPicPr>
          <p:nvPr>
            <p:ph idx="1"/>
          </p:nvPr>
        </p:nvPicPr>
        <p:blipFill rotWithShape="1">
          <a:blip r:embed="rId2"/>
          <a:srcRect l="6997" r="-292"/>
          <a:stretch/>
        </p:blipFill>
        <p:spPr>
          <a:xfrm>
            <a:off x="566649" y="923190"/>
            <a:ext cx="5135070" cy="4617828"/>
          </a:xfrm>
        </p:spPr>
      </p:pic>
      <p:sp>
        <p:nvSpPr>
          <p:cNvPr id="5" name="TextBox 4">
            <a:extLst>
              <a:ext uri="{FF2B5EF4-FFF2-40B4-BE49-F238E27FC236}">
                <a16:creationId xmlns:a16="http://schemas.microsoft.com/office/drawing/2014/main" id="{13AD03BC-0465-28B0-A9A1-FD4A3E59528F}"/>
              </a:ext>
            </a:extLst>
          </p:cNvPr>
          <p:cNvSpPr txBox="1"/>
          <p:nvPr/>
        </p:nvSpPr>
        <p:spPr>
          <a:xfrm>
            <a:off x="476250" y="5829300"/>
            <a:ext cx="1115790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hlinkClick r:id="rId3"/>
              </a:rPr>
              <a:t>Rosie Trueman cv- FINAL .docx                            </a:t>
            </a:r>
            <a:endParaRPr lang="en-US"/>
          </a:p>
        </p:txBody>
      </p:sp>
      <p:pic>
        <p:nvPicPr>
          <p:cNvPr id="6" name="Picture 5" descr="A black and white resume with white text&#10;&#10;Description automatically generated">
            <a:extLst>
              <a:ext uri="{FF2B5EF4-FFF2-40B4-BE49-F238E27FC236}">
                <a16:creationId xmlns:a16="http://schemas.microsoft.com/office/drawing/2014/main" id="{4217000B-C3D5-223F-9DD0-2313C5CF99D5}"/>
              </a:ext>
            </a:extLst>
          </p:cNvPr>
          <p:cNvPicPr>
            <a:picLocks noChangeAspect="1"/>
          </p:cNvPicPr>
          <p:nvPr/>
        </p:nvPicPr>
        <p:blipFill>
          <a:blip r:embed="rId4"/>
          <a:stretch>
            <a:fillRect/>
          </a:stretch>
        </p:blipFill>
        <p:spPr>
          <a:xfrm>
            <a:off x="7081209" y="529267"/>
            <a:ext cx="4384375" cy="5008712"/>
          </a:xfrm>
          <a:prstGeom prst="rect">
            <a:avLst/>
          </a:prstGeom>
        </p:spPr>
      </p:pic>
      <p:sp>
        <p:nvSpPr>
          <p:cNvPr id="9" name="TextBox 8">
            <a:extLst>
              <a:ext uri="{FF2B5EF4-FFF2-40B4-BE49-F238E27FC236}">
                <a16:creationId xmlns:a16="http://schemas.microsoft.com/office/drawing/2014/main" id="{4FBFEF0E-E6B0-B7F6-1417-0E907D75BBA0}"/>
              </a:ext>
            </a:extLst>
          </p:cNvPr>
          <p:cNvSpPr txBox="1"/>
          <p:nvPr/>
        </p:nvSpPr>
        <p:spPr>
          <a:xfrm>
            <a:off x="7197306" y="5687683"/>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linkClick r:id="rId5"/>
              </a:rPr>
              <a:t>Rosie trueman ACTING CV - FINAL.docx</a:t>
            </a:r>
            <a:endParaRPr lang="en-US"/>
          </a:p>
        </p:txBody>
      </p:sp>
    </p:spTree>
    <p:extLst>
      <p:ext uri="{BB962C8B-B14F-4D97-AF65-F5344CB8AC3E}">
        <p14:creationId xmlns:p14="http://schemas.microsoft.com/office/powerpoint/2010/main" val="1964134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6DADC-66B7-9292-7401-003604862589}"/>
              </a:ext>
            </a:extLst>
          </p:cNvPr>
          <p:cNvSpPr>
            <a:spLocks noGrp="1"/>
          </p:cNvSpPr>
          <p:nvPr>
            <p:ph type="title"/>
          </p:nvPr>
        </p:nvSpPr>
        <p:spPr>
          <a:xfrm>
            <a:off x="536275" y="5691"/>
            <a:ext cx="10515600" cy="1325563"/>
          </a:xfrm>
        </p:spPr>
        <p:txBody>
          <a:bodyPr/>
          <a:lstStyle/>
          <a:p>
            <a:r>
              <a:rPr lang="en-GB"/>
              <a:t>Stage combat </a:t>
            </a:r>
          </a:p>
        </p:txBody>
      </p:sp>
      <p:sp>
        <p:nvSpPr>
          <p:cNvPr id="3" name="Content Placeholder 2">
            <a:extLst>
              <a:ext uri="{FF2B5EF4-FFF2-40B4-BE49-F238E27FC236}">
                <a16:creationId xmlns:a16="http://schemas.microsoft.com/office/drawing/2014/main" id="{78FC1E9C-68D0-E9D6-B9F9-1EDB490E1D33}"/>
              </a:ext>
            </a:extLst>
          </p:cNvPr>
          <p:cNvSpPr>
            <a:spLocks noGrp="1"/>
          </p:cNvSpPr>
          <p:nvPr>
            <p:ph idx="1"/>
          </p:nvPr>
        </p:nvSpPr>
        <p:spPr>
          <a:xfrm>
            <a:off x="536275" y="1020494"/>
            <a:ext cx="10961298" cy="5745940"/>
          </a:xfrm>
        </p:spPr>
        <p:txBody>
          <a:bodyPr vert="horz" lIns="91440" tIns="45720" rIns="91440" bIns="45720" rtlCol="0" anchor="t">
            <a:normAutofit/>
          </a:bodyPr>
          <a:lstStyle/>
          <a:p>
            <a:pPr marL="0" indent="0">
              <a:buNone/>
            </a:pPr>
            <a:r>
              <a:rPr lang="en-GB" sz="1800"/>
              <a:t>As part of the module, we attended a stage combat workshop to gain a clearer understanding of how to safely and realistically choreograph fight scenes on stage. We learned the following points about stage combat.</a:t>
            </a:r>
          </a:p>
          <a:p>
            <a:pPr marL="457200" indent="-457200"/>
            <a:r>
              <a:rPr lang="en-GB" sz="1800"/>
              <a:t>Speed is not your friend- When rehearsing a sequence, take it slow so every move can be seen, if you go too fast it's easy to lose control and it makes the sequence look messy.</a:t>
            </a:r>
          </a:p>
          <a:p>
            <a:pPr marL="457200" indent="-457200"/>
            <a:r>
              <a:rPr lang="en-GB" sz="1800"/>
              <a:t>Make your partner look good- Don't just be confident of the aggressive, make sure you're confident in receiving 'blows' so the routine looks balanced.</a:t>
            </a:r>
          </a:p>
          <a:p>
            <a:pPr marL="457200" indent="-457200"/>
            <a:r>
              <a:rPr lang="en-GB" sz="1800"/>
              <a:t>Consent is key- Make sure every move is communicated to your partner to ensure both people's safety, don't change the routine without checking it over with your combat partner first.</a:t>
            </a:r>
          </a:p>
          <a:p>
            <a:pPr marL="457200" indent="-457200"/>
            <a:r>
              <a:rPr lang="en-GB" sz="1800"/>
              <a:t>Keep the area clear- Ensure the area you'll be fighting in has enough space to move and is free of any potential hazards. Check the floors and perimeter before beginning combat. </a:t>
            </a:r>
          </a:p>
          <a:p>
            <a:pPr marL="457200" indent="-457200"/>
            <a:r>
              <a:rPr lang="en-GB" sz="1800"/>
              <a:t>Experiment- when trying out a new routine, try different speeds and moves that might add to the sequence and allow it to translate better on stage. </a:t>
            </a:r>
          </a:p>
          <a:p>
            <a:pPr marL="0" indent="0">
              <a:buNone/>
            </a:pPr>
            <a:r>
              <a:rPr lang="en-GB" sz="1800"/>
              <a:t>Once we had warmed up, Seren walked us through fighting stances and basic punching forms, we practiced  keeping ourselves mobile while punching to help our routine flow better. We then paired  up and practiced some stage combat moves such as slaps, slamming your partner's face into solid surfaces, kicks, and various punches. We were then tasked with safely choreographing our own routine, which I thought was the highlight of the session. Overall, I was very happy to have attended this workshop and felt that my skills and knowledge had been improved once it was over. I feel I gained a new skill that could be applied to my CV and general acting skill set. </a:t>
            </a:r>
          </a:p>
          <a:p>
            <a:pPr marL="457200" indent="-457200"/>
            <a:endParaRPr lang="en-GB" sz="1800"/>
          </a:p>
          <a:p>
            <a:pPr marL="457200" indent="-457200"/>
            <a:endParaRPr lang="en-GB" sz="1800"/>
          </a:p>
        </p:txBody>
      </p:sp>
    </p:spTree>
    <p:extLst>
      <p:ext uri="{BB962C8B-B14F-4D97-AF65-F5344CB8AC3E}">
        <p14:creationId xmlns:p14="http://schemas.microsoft.com/office/powerpoint/2010/main" val="14443046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92A11-8992-7B85-01E7-F058978C1276}"/>
              </a:ext>
            </a:extLst>
          </p:cNvPr>
          <p:cNvSpPr>
            <a:spLocks noGrp="1"/>
          </p:cNvSpPr>
          <p:nvPr>
            <p:ph type="title"/>
          </p:nvPr>
        </p:nvSpPr>
        <p:spPr>
          <a:xfrm>
            <a:off x="176842" y="135087"/>
            <a:ext cx="10515600" cy="1325563"/>
          </a:xfrm>
        </p:spPr>
        <p:txBody>
          <a:bodyPr/>
          <a:lstStyle/>
          <a:p>
            <a:r>
              <a:rPr lang="en-GB"/>
              <a:t>Look a-likes and act a-likes</a:t>
            </a:r>
          </a:p>
        </p:txBody>
      </p:sp>
      <p:sp>
        <p:nvSpPr>
          <p:cNvPr id="3" name="Content Placeholder 2">
            <a:extLst>
              <a:ext uri="{FF2B5EF4-FFF2-40B4-BE49-F238E27FC236}">
                <a16:creationId xmlns:a16="http://schemas.microsoft.com/office/drawing/2014/main" id="{9A6F0AA7-17F1-194F-4183-17BB159104F9}"/>
              </a:ext>
            </a:extLst>
          </p:cNvPr>
          <p:cNvSpPr>
            <a:spLocks noGrp="1"/>
          </p:cNvSpPr>
          <p:nvPr>
            <p:ph idx="1"/>
          </p:nvPr>
        </p:nvSpPr>
        <p:spPr>
          <a:xfrm>
            <a:off x="4314" y="1293663"/>
            <a:ext cx="7237565" cy="5357752"/>
          </a:xfrm>
        </p:spPr>
        <p:txBody>
          <a:bodyPr vert="horz" lIns="91440" tIns="45720" rIns="91440" bIns="45720" rtlCol="0" anchor="t">
            <a:normAutofit/>
          </a:bodyPr>
          <a:lstStyle/>
          <a:p>
            <a:pPr marL="0" indent="0">
              <a:buNone/>
            </a:pPr>
            <a:r>
              <a:rPr lang="en-GB" sz="1800"/>
              <a:t>In order to figure out how we wanted to present ourselves in the industry, we were tasked with finding an actor that looked like like us and an actor with similar playing style and personality to us. I ended up choosing 4 actors, a male and a female for each. For a look a-like I settled on Gwendoline Christie and Alfred Molina. I felt Gwendoline was a good match for me as we're both very tall women with strong facial features, I admire how she uses this in many of her roles and how she openly owns being a larger woman. I think Alfred Molina and I are also similar in height and I feel he has a rather unique face that works well with the more serious roles he plays. For my Act a-likes I chose Miranda Hart and James Acaster. I consider myself to be a comedic actor, and I love the two sides of comedy that these actors offer. Miranda has quite an awkward sense of humor, her comedy comes from you laughing at her character's misfourtune and lack of social skills, I really enjoy this type of comedy and I feel I can play it well. James Acaster has a similar sort of awkward comedy, but it comes more from him caring very little what people think of him. I relate more to Acaster's physicality, he moves very quickly in short bursts which serve to enhance his already very funny personality. All 4 of these actors have their own very distinct qualities, and I aim to study that and learn from it to develop my own brand. </a:t>
            </a:r>
          </a:p>
        </p:txBody>
      </p:sp>
      <p:pic>
        <p:nvPicPr>
          <p:cNvPr id="4" name="Picture 3" descr="Image result for miranda hart">
            <a:extLst>
              <a:ext uri="{FF2B5EF4-FFF2-40B4-BE49-F238E27FC236}">
                <a16:creationId xmlns:a16="http://schemas.microsoft.com/office/drawing/2014/main" id="{16BF5D94-F242-4BB0-53D1-FEC0F861B878}"/>
              </a:ext>
            </a:extLst>
          </p:cNvPr>
          <p:cNvPicPr>
            <a:picLocks noChangeAspect="1"/>
          </p:cNvPicPr>
          <p:nvPr/>
        </p:nvPicPr>
        <p:blipFill>
          <a:blip r:embed="rId2"/>
          <a:stretch>
            <a:fillRect/>
          </a:stretch>
        </p:blipFill>
        <p:spPr>
          <a:xfrm>
            <a:off x="9801315" y="3719154"/>
            <a:ext cx="2193445" cy="2870259"/>
          </a:xfrm>
          <a:prstGeom prst="rect">
            <a:avLst/>
          </a:prstGeom>
        </p:spPr>
      </p:pic>
      <p:pic>
        <p:nvPicPr>
          <p:cNvPr id="5" name="Picture 4" descr="Image result for james acaster">
            <a:extLst>
              <a:ext uri="{FF2B5EF4-FFF2-40B4-BE49-F238E27FC236}">
                <a16:creationId xmlns:a16="http://schemas.microsoft.com/office/drawing/2014/main" id="{BA35CCF5-A0C3-DF2F-0E28-4BC15C1FE2DB}"/>
              </a:ext>
            </a:extLst>
          </p:cNvPr>
          <p:cNvPicPr>
            <a:picLocks noChangeAspect="1"/>
          </p:cNvPicPr>
          <p:nvPr/>
        </p:nvPicPr>
        <p:blipFill>
          <a:blip r:embed="rId3"/>
          <a:stretch>
            <a:fillRect/>
          </a:stretch>
        </p:blipFill>
        <p:spPr>
          <a:xfrm>
            <a:off x="7405868" y="3612670"/>
            <a:ext cx="2326077" cy="2651903"/>
          </a:xfrm>
          <a:prstGeom prst="rect">
            <a:avLst/>
          </a:prstGeom>
        </p:spPr>
      </p:pic>
      <p:pic>
        <p:nvPicPr>
          <p:cNvPr id="6" name="Picture 5" descr="Image result for gwendoline christie">
            <a:extLst>
              <a:ext uri="{FF2B5EF4-FFF2-40B4-BE49-F238E27FC236}">
                <a16:creationId xmlns:a16="http://schemas.microsoft.com/office/drawing/2014/main" id="{DDFA5C79-9E1D-4B93-962D-81071B88BEC2}"/>
              </a:ext>
            </a:extLst>
          </p:cNvPr>
          <p:cNvPicPr>
            <a:picLocks noChangeAspect="1"/>
          </p:cNvPicPr>
          <p:nvPr/>
        </p:nvPicPr>
        <p:blipFill>
          <a:blip r:embed="rId4"/>
          <a:stretch>
            <a:fillRect/>
          </a:stretch>
        </p:blipFill>
        <p:spPr>
          <a:xfrm>
            <a:off x="7414672" y="135327"/>
            <a:ext cx="2006540" cy="2964251"/>
          </a:xfrm>
          <a:prstGeom prst="rect">
            <a:avLst/>
          </a:prstGeom>
        </p:spPr>
      </p:pic>
      <p:pic>
        <p:nvPicPr>
          <p:cNvPr id="7" name="Picture 6" descr="Image result for alfred molina">
            <a:extLst>
              <a:ext uri="{FF2B5EF4-FFF2-40B4-BE49-F238E27FC236}">
                <a16:creationId xmlns:a16="http://schemas.microsoft.com/office/drawing/2014/main" id="{5C8352F3-E916-4F14-3958-49F9E6418439}"/>
              </a:ext>
            </a:extLst>
          </p:cNvPr>
          <p:cNvPicPr>
            <a:picLocks noChangeAspect="1"/>
          </p:cNvPicPr>
          <p:nvPr/>
        </p:nvPicPr>
        <p:blipFill>
          <a:blip r:embed="rId5"/>
          <a:stretch>
            <a:fillRect/>
          </a:stretch>
        </p:blipFill>
        <p:spPr>
          <a:xfrm>
            <a:off x="9657542" y="153569"/>
            <a:ext cx="2337219" cy="3129052"/>
          </a:xfrm>
          <a:prstGeom prst="rect">
            <a:avLst/>
          </a:prstGeom>
        </p:spPr>
      </p:pic>
    </p:spTree>
    <p:extLst>
      <p:ext uri="{BB962C8B-B14F-4D97-AF65-F5344CB8AC3E}">
        <p14:creationId xmlns:p14="http://schemas.microsoft.com/office/powerpoint/2010/main" val="31953173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05F2B-694D-02F2-EBAA-F64345D9B6CC}"/>
              </a:ext>
            </a:extLst>
          </p:cNvPr>
          <p:cNvSpPr>
            <a:spLocks noGrp="1"/>
          </p:cNvSpPr>
          <p:nvPr>
            <p:ph type="title"/>
          </p:nvPr>
        </p:nvSpPr>
        <p:spPr>
          <a:xfrm>
            <a:off x="4313" y="-152460"/>
            <a:ext cx="10515600" cy="1325563"/>
          </a:xfrm>
        </p:spPr>
        <p:txBody>
          <a:bodyPr/>
          <a:lstStyle/>
          <a:p>
            <a:r>
              <a:rPr lang="en-GB"/>
              <a:t>Social media</a:t>
            </a:r>
          </a:p>
        </p:txBody>
      </p:sp>
      <p:sp>
        <p:nvSpPr>
          <p:cNvPr id="3" name="Content Placeholder 2">
            <a:extLst>
              <a:ext uri="{FF2B5EF4-FFF2-40B4-BE49-F238E27FC236}">
                <a16:creationId xmlns:a16="http://schemas.microsoft.com/office/drawing/2014/main" id="{CEF06A93-26CF-0C17-19F8-671B536F88EC}"/>
              </a:ext>
            </a:extLst>
          </p:cNvPr>
          <p:cNvSpPr>
            <a:spLocks noGrp="1"/>
          </p:cNvSpPr>
          <p:nvPr>
            <p:ph idx="1"/>
          </p:nvPr>
        </p:nvSpPr>
        <p:spPr>
          <a:xfrm>
            <a:off x="4313" y="1106758"/>
            <a:ext cx="6317412" cy="5314620"/>
          </a:xfrm>
        </p:spPr>
        <p:txBody>
          <a:bodyPr vert="horz" lIns="91440" tIns="45720" rIns="91440" bIns="45720" rtlCol="0" anchor="t">
            <a:normAutofit fontScale="92500" lnSpcReduction="10000"/>
          </a:bodyPr>
          <a:lstStyle/>
          <a:p>
            <a:pPr marL="0" indent="0">
              <a:buNone/>
            </a:pPr>
            <a:r>
              <a:rPr lang="en-GB" sz="1800"/>
              <a:t>To ensure that the way I was presenting myself online was professional, I created a professional acting instagram account to post updates about projects I was working on. I researched other actor's professional accounts to gain a better understanding of what was and wasn't appropriate to share. I started by looking at other stage actors accounts to see how they presented themselves, then I looks at bigger celebrities like Pedro Pascal and Finn Wolfhard to see how actor's who employ a social media team are presented. The main difference between the two is that smaller actors have to present themselves professionally all the time to ensure they can appeal to potential employers, while larger actors already have some level of job security so they can do and say things that would be unprofessional by a smaller actor's standards. </a:t>
            </a:r>
          </a:p>
          <a:p>
            <a:pPr marL="0" indent="0">
              <a:buNone/>
            </a:pPr>
            <a:r>
              <a:rPr lang="en-GB" sz="1800"/>
              <a:t>When creating my account, I first made sure that it was clearly named with my full name and my place of study so it was clearly my acting account and not my personal. I then made my first post showing some behind the scenes shots from my recent short film project, Lola. Once I was happy with how the account looked, I started following other acting accounts, agencies, production companies, and theatres that interested me, some of which followed me back. Going forward, I aim to use this account to keep a log of all of my current and future projects, making it easy for employers to see my previous work. </a:t>
            </a:r>
          </a:p>
        </p:txBody>
      </p:sp>
      <p:pic>
        <p:nvPicPr>
          <p:cNvPr id="4" name="Picture 3" descr="A screenshot of a social media account&#10;&#10;Description automatically generated">
            <a:extLst>
              <a:ext uri="{FF2B5EF4-FFF2-40B4-BE49-F238E27FC236}">
                <a16:creationId xmlns:a16="http://schemas.microsoft.com/office/drawing/2014/main" id="{86442CE1-1F19-4763-8B8E-4F4E14158029}"/>
              </a:ext>
            </a:extLst>
          </p:cNvPr>
          <p:cNvPicPr>
            <a:picLocks noChangeAspect="1"/>
          </p:cNvPicPr>
          <p:nvPr/>
        </p:nvPicPr>
        <p:blipFill>
          <a:blip r:embed="rId2"/>
          <a:stretch>
            <a:fillRect/>
          </a:stretch>
        </p:blipFill>
        <p:spPr>
          <a:xfrm>
            <a:off x="6839669" y="591268"/>
            <a:ext cx="4982474" cy="5661086"/>
          </a:xfrm>
          <a:prstGeom prst="rect">
            <a:avLst/>
          </a:prstGeom>
        </p:spPr>
      </p:pic>
    </p:spTree>
    <p:extLst>
      <p:ext uri="{BB962C8B-B14F-4D97-AF65-F5344CB8AC3E}">
        <p14:creationId xmlns:p14="http://schemas.microsoft.com/office/powerpoint/2010/main" val="117457817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Changemakers Portfolio Building a sustainable brand</vt:lpstr>
      <vt:lpstr>Monologues</vt:lpstr>
      <vt:lpstr>Monologue 1- Sophie (Boys, Ella Hickson)</vt:lpstr>
      <vt:lpstr>Monologue 2- Rebecca (Immaculate, Oliver Langsley)</vt:lpstr>
      <vt:lpstr>Networking and building connections</vt:lpstr>
      <vt:lpstr>Managing my contacts and connections</vt:lpstr>
      <vt:lpstr>My contacts</vt:lpstr>
      <vt:lpstr>My base of operations </vt:lpstr>
      <vt:lpstr>Creating CVs</vt:lpstr>
      <vt:lpstr>My CVs</vt:lpstr>
      <vt:lpstr>Stage combat </vt:lpstr>
      <vt:lpstr>Look a-likes and act a-likes</vt:lpstr>
      <vt:lpstr>Social media</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2024-03-06T18:33:12Z</dcterms:created>
  <dcterms:modified xsi:type="dcterms:W3CDTF">2024-03-27T16:45:50Z</dcterms:modified>
</cp:coreProperties>
</file>