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1" r:id="rId3"/>
    <p:sldId id="258" r:id="rId4"/>
    <p:sldId id="260" r:id="rId5"/>
    <p:sldId id="261" r:id="rId6"/>
    <p:sldId id="264" r:id="rId7"/>
    <p:sldId id="259" r:id="rId8"/>
    <p:sldId id="265" r:id="rId9"/>
    <p:sldId id="268" r:id="rId10"/>
    <p:sldId id="266" r:id="rId11"/>
    <p:sldId id="267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F2E691A-AB06-4C67-848B-EFBE76CD5B7A}">
          <p14:sldIdLst>
            <p14:sldId id="257"/>
            <p14:sldId id="271"/>
          </p14:sldIdLst>
        </p14:section>
        <p14:section name="Untitled Section" id="{D81E3C97-F2D5-4DCB-B764-DFE8B46C966B}">
          <p14:sldIdLst>
            <p14:sldId id="258"/>
            <p14:sldId id="260"/>
            <p14:sldId id="261"/>
            <p14:sldId id="264"/>
            <p14:sldId id="259"/>
            <p14:sldId id="265"/>
            <p14:sldId id="268"/>
            <p14:sldId id="266"/>
            <p14:sldId id="26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6956EE-6372-188A-D588-C3A932BC881D}" v="78" dt="2026-03-15T11:27:29.030"/>
    <p1510:client id="{51F6BBF0-142F-9315-62D7-AB02E5BE1474}" v="3" dt="2026-03-15T17:12:10.834"/>
    <p1510:client id="{82965A75-1F60-0B7A-FA4C-DE4392F01B5C}" v="37" dt="2026-03-15T18:08:12.839"/>
    <p1510:client id="{9C15BCDB-7E36-5F4C-97EE-0303CDA613A2}" v="3" dt="2026-03-15T11:31:02.291"/>
    <p1510:client id="{A4843518-4072-9A2C-B552-770DF32B3D1F}" v="7" dt="2026-03-15T21:03:38.923"/>
    <p1510:client id="{CF2D6951-066E-0A39-5948-49461D9414FD}" v="15" dt="2026-03-15T18:20:14.395"/>
    <p1510:client id="{DAC34797-4716-72B9-DD9C-9D1FC1A07613}" v="1" dt="2026-03-15T17:06:09.259"/>
    <p1510:client id="{F6912A7D-54A8-AB89-C24D-4F9F860E7482}" v="3" dt="2026-03-15T18:13:01.2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Jenkins (2440056)" userId="S::2440056@student.uwtsd.ac.uk::a0f181bf-043f-41ab-b02d-354acae1ccae" providerId="AD" clId="Web-{F6912A7D-54A8-AB89-C24D-4F9F860E7482}"/>
    <pc:docChg chg="mod modSld addMainMaster delMainMaster">
      <pc:chgData name="Sophie Jenkins (2440056)" userId="S::2440056@student.uwtsd.ac.uk::a0f181bf-043f-41ab-b02d-354acae1ccae" providerId="AD" clId="Web-{F6912A7D-54A8-AB89-C24D-4F9F860E7482}" dt="2026-03-15T18:13:02.611" v="2"/>
      <pc:docMkLst>
        <pc:docMk/>
      </pc:docMkLst>
      <pc:sldChg chg="delSp mod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2928366024" sldId="257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2928366024" sldId="257"/>
            <ac:spMk id="18" creationId="{42A4FC2C-047E-45A5-965D-8E1E3BF09BC6}"/>
          </ac:spMkLst>
        </pc:spChg>
        <pc:picChg chg="mod ord">
          <ac:chgData name="Sophie Jenkins (2440056)" userId="S::2440056@student.uwtsd.ac.uk::a0f181bf-043f-41ab-b02d-354acae1ccae" providerId="AD" clId="Web-{F6912A7D-54A8-AB89-C24D-4F9F860E7482}" dt="2026-03-15T18:11:19.418" v="0"/>
          <ac:picMkLst>
            <pc:docMk/>
            <pc:sldMk cId="2928366024" sldId="257"/>
            <ac:picMk id="10" creationId="{E483CC27-FF62-B19F-1558-5F2AA7FF9AE3}"/>
          </ac:picMkLst>
        </pc:picChg>
      </pc:sldChg>
      <pc:sldChg chg="delSp mod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2911997572" sldId="258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2911997572" sldId="258"/>
            <ac:spMk id="10" creationId="{42A4FC2C-047E-45A5-965D-8E1E3BF09BC6}"/>
          </ac:spMkLst>
        </pc:spChg>
        <pc:picChg chg="mod ord">
          <ac:chgData name="Sophie Jenkins (2440056)" userId="S::2440056@student.uwtsd.ac.uk::a0f181bf-043f-41ab-b02d-354acae1ccae" providerId="AD" clId="Web-{F6912A7D-54A8-AB89-C24D-4F9F860E7482}" dt="2026-03-15T18:11:19.418" v="0"/>
          <ac:picMkLst>
            <pc:docMk/>
            <pc:sldMk cId="2911997572" sldId="258"/>
            <ac:picMk id="4" creationId="{3977AA72-0A66-2317-ED2E-FD3077318F79}"/>
          </ac:picMkLst>
        </pc:picChg>
      </pc:sldChg>
      <pc:sldChg chg="del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2131634249" sldId="259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2131634249" sldId="259"/>
            <ac:spMk id="7" creationId="{32BC26D8-82FB-445E-AA49-62A77D7C1EE0}"/>
          </ac:spMkLst>
        </pc:spChg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2131634249" sldId="259"/>
            <ac:spMk id="9" creationId="{CB44330D-EA18-4254-AA95-EB49948539B8}"/>
          </ac:spMkLst>
        </pc:spChg>
      </pc:sldChg>
      <pc:sldChg chg="delSp mod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2828282394" sldId="260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2828282394" sldId="260"/>
            <ac:spMk id="9" creationId="{32BC26D8-82FB-445E-AA49-62A77D7C1EE0}"/>
          </ac:spMkLst>
        </pc:spChg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2828282394" sldId="260"/>
            <ac:spMk id="11" creationId="{CB44330D-EA18-4254-AA95-EB49948539B8}"/>
          </ac:spMkLst>
        </pc:spChg>
        <pc:picChg chg="mod ord">
          <ac:chgData name="Sophie Jenkins (2440056)" userId="S::2440056@student.uwtsd.ac.uk::a0f181bf-043f-41ab-b02d-354acae1ccae" providerId="AD" clId="Web-{F6912A7D-54A8-AB89-C24D-4F9F860E7482}" dt="2026-03-15T18:11:19.418" v="0"/>
          <ac:picMkLst>
            <pc:docMk/>
            <pc:sldMk cId="2828282394" sldId="260"/>
            <ac:picMk id="4" creationId="{C9E88799-129C-404C-6BD7-8EAD722C9EDF}"/>
          </ac:picMkLst>
        </pc:picChg>
      </pc:sldChg>
      <pc:sldChg chg="modSp mod modClrScheme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1119307859" sldId="261"/>
        </pc:sldMkLst>
        <pc:spChg chg="mod ord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1119307859" sldId="261"/>
            <ac:spMk id="2" creationId="{B6764A22-EB98-7D9E-A20B-B83E7437F11B}"/>
          </ac:spMkLst>
        </pc:spChg>
        <pc:picChg chg="mod ord">
          <ac:chgData name="Sophie Jenkins (2440056)" userId="S::2440056@student.uwtsd.ac.uk::a0f181bf-043f-41ab-b02d-354acae1ccae" providerId="AD" clId="Web-{F6912A7D-54A8-AB89-C24D-4F9F860E7482}" dt="2026-03-15T18:11:19.418" v="0"/>
          <ac:picMkLst>
            <pc:docMk/>
            <pc:sldMk cId="1119307859" sldId="261"/>
            <ac:picMk id="4" creationId="{119AA887-65AE-5B37-FF36-71215F1092C1}"/>
          </ac:picMkLst>
        </pc:picChg>
      </pc:sldChg>
      <pc:sldChg chg="delSp mod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881529805" sldId="264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881529805" sldId="264"/>
            <ac:spMk id="9" creationId="{42A4FC2C-047E-45A5-965D-8E1E3BF09BC6}"/>
          </ac:spMkLst>
        </pc:spChg>
        <pc:picChg chg="mod ord">
          <ac:chgData name="Sophie Jenkins (2440056)" userId="S::2440056@student.uwtsd.ac.uk::a0f181bf-043f-41ab-b02d-354acae1ccae" providerId="AD" clId="Web-{F6912A7D-54A8-AB89-C24D-4F9F860E7482}" dt="2026-03-15T18:11:19.418" v="0"/>
          <ac:picMkLst>
            <pc:docMk/>
            <pc:sldMk cId="881529805" sldId="264"/>
            <ac:picMk id="4" creationId="{AFBC03F1-B389-AF38-3EB3-8EBA271911BA}"/>
          </ac:picMkLst>
        </pc:picChg>
      </pc:sldChg>
      <pc:sldChg chg="del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1906302877" sldId="265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1906302877" sldId="265"/>
            <ac:spMk id="7" creationId="{42A4FC2C-047E-45A5-965D-8E1E3BF09BC6}"/>
          </ac:spMkLst>
        </pc:spChg>
      </pc:sldChg>
      <pc:sldChg chg="del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1020713591" sldId="266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1020713591" sldId="266"/>
            <ac:spMk id="7" creationId="{AB8C311F-7253-4AED-9701-7FC0708C41C7}"/>
          </ac:spMkLst>
        </pc:spChg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1020713591" sldId="266"/>
            <ac:spMk id="9" creationId="{E2384209-CB15-4CDF-9D31-C44FD9A3F20D}"/>
          </ac:spMkLst>
        </pc:spChg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1020713591" sldId="266"/>
            <ac:spMk id="11" creationId="{2633B3B5-CC90-43F0-8714-D31D1F3F0209}"/>
          </ac:spMkLst>
        </pc:spChg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1020713591" sldId="266"/>
            <ac:spMk id="13" creationId="{A8D57A06-A426-446D-B02C-A2DC6B62E45E}"/>
          </ac:spMkLst>
        </pc:spChg>
      </pc:sldChg>
      <pc:sldChg chg="addSp modSp mod setBg modClrScheme chgLayout">
        <pc:chgData name="Sophie Jenkins (2440056)" userId="S::2440056@student.uwtsd.ac.uk::a0f181bf-043f-41ab-b02d-354acae1ccae" providerId="AD" clId="Web-{F6912A7D-54A8-AB89-C24D-4F9F860E7482}" dt="2026-03-15T18:13:02.611" v="2"/>
        <pc:sldMkLst>
          <pc:docMk/>
          <pc:sldMk cId="439735464" sldId="267"/>
        </pc:sldMkLst>
        <pc:spChg chg="add">
          <ac:chgData name="Sophie Jenkins (2440056)" userId="S::2440056@student.uwtsd.ac.uk::a0f181bf-043f-41ab-b02d-354acae1ccae" providerId="AD" clId="Web-{F6912A7D-54A8-AB89-C24D-4F9F860E7482}" dt="2026-03-15T18:13:02.611" v="2"/>
          <ac:spMkLst>
            <pc:docMk/>
            <pc:sldMk cId="439735464" sldId="267"/>
            <ac:spMk id="7" creationId="{42A4FC2C-047E-45A5-965D-8E1E3BF09BC6}"/>
          </ac:spMkLst>
        </pc:spChg>
        <pc:picChg chg="add mod">
          <ac:chgData name="Sophie Jenkins (2440056)" userId="S::2440056@student.uwtsd.ac.uk::a0f181bf-043f-41ab-b02d-354acae1ccae" providerId="AD" clId="Web-{F6912A7D-54A8-AB89-C24D-4F9F860E7482}" dt="2026-03-15T18:13:02.611" v="2"/>
          <ac:picMkLst>
            <pc:docMk/>
            <pc:sldMk cId="439735464" sldId="267"/>
            <ac:picMk id="2" creationId="{103C373A-1EE4-5CA7-71F9-2418AF9346A0}"/>
          </ac:picMkLst>
        </pc:picChg>
      </pc:sldChg>
      <pc:sldChg chg="del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4019428013" sldId="268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4019428013" sldId="268"/>
            <ac:spMk id="7" creationId="{16B067B1-F4E5-4FDF-813D-C9E872E80075}"/>
          </ac:spMkLst>
        </pc:spChg>
      </pc:sldChg>
      <pc:sldChg chg="delSp modSp mod modClrScheme delDesignElem chgLayout">
        <pc:chgData name="Sophie Jenkins (2440056)" userId="S::2440056@student.uwtsd.ac.uk::a0f181bf-043f-41ab-b02d-354acae1ccae" providerId="AD" clId="Web-{F6912A7D-54A8-AB89-C24D-4F9F860E7482}" dt="2026-03-15T18:11:19.418" v="0"/>
        <pc:sldMkLst>
          <pc:docMk/>
          <pc:sldMk cId="4112367701" sldId="271"/>
        </pc:sldMkLst>
        <pc:spChg chg="del">
          <ac:chgData name="Sophie Jenkins (2440056)" userId="S::2440056@student.uwtsd.ac.uk::a0f181bf-043f-41ab-b02d-354acae1ccae" providerId="AD" clId="Web-{F6912A7D-54A8-AB89-C24D-4F9F860E7482}" dt="2026-03-15T18:11:19.418" v="0"/>
          <ac:spMkLst>
            <pc:docMk/>
            <pc:sldMk cId="4112367701" sldId="271"/>
            <ac:spMk id="9" creationId="{E252C179-AFB4-35FC-54EB-1419F49C2DB5}"/>
          </ac:spMkLst>
        </pc:spChg>
        <pc:grpChg chg="del">
          <ac:chgData name="Sophie Jenkins (2440056)" userId="S::2440056@student.uwtsd.ac.uk::a0f181bf-043f-41ab-b02d-354acae1ccae" providerId="AD" clId="Web-{F6912A7D-54A8-AB89-C24D-4F9F860E7482}" dt="2026-03-15T18:11:19.418" v="0"/>
          <ac:grpSpMkLst>
            <pc:docMk/>
            <pc:sldMk cId="4112367701" sldId="271"/>
            <ac:grpSpMk id="11" creationId="{30A68F1E-B329-2A0F-4354-0C7F1EC6F70E}"/>
          </ac:grpSpMkLst>
        </pc:grpChg>
        <pc:picChg chg="mod ord">
          <ac:chgData name="Sophie Jenkins (2440056)" userId="S::2440056@student.uwtsd.ac.uk::a0f181bf-043f-41ab-b02d-354acae1ccae" providerId="AD" clId="Web-{F6912A7D-54A8-AB89-C24D-4F9F860E7482}" dt="2026-03-15T18:11:19.418" v="0"/>
          <ac:picMkLst>
            <pc:docMk/>
            <pc:sldMk cId="4112367701" sldId="271"/>
            <ac:picMk id="4" creationId="{1928CDBC-F5F7-AB9E-94BC-891C27F9E329}"/>
          </ac:picMkLst>
        </pc:picChg>
      </pc:sldChg>
      <pc:sldMasterChg chg="del delSldLayout">
        <pc:chgData name="Sophie Jenkins (2440056)" userId="S::2440056@student.uwtsd.ac.uk::a0f181bf-043f-41ab-b02d-354acae1ccae" providerId="AD" clId="Web-{F6912A7D-54A8-AB89-C24D-4F9F860E7482}" dt="2026-03-15T18:11:19.418" v="0"/>
        <pc:sldMasterMkLst>
          <pc:docMk/>
          <pc:sldMasterMk cId="2460954070" sldId="2147483660"/>
        </pc:sldMasterMkLst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Sophie Jenkins (2440056)" userId="S::2440056@student.uwtsd.ac.uk::a0f181bf-043f-41ab-b02d-354acae1ccae" providerId="AD" clId="Web-{F6912A7D-54A8-AB89-C24D-4F9F860E7482}" dt="2026-03-15T18:11:19.418" v="0"/>
        <pc:sldMasterMkLst>
          <pc:docMk/>
          <pc:sldMasterMk cId="413723130" sldId="2147483672"/>
        </pc:sldMasterMkLst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3372874408" sldId="2147483673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1215095273" sldId="2147483674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2949819999" sldId="2147483675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586836165" sldId="2147483676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1600521126" sldId="2147483677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1940250793" sldId="2147483678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1343655430" sldId="2147483679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2580474389" sldId="2147483680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656786533" sldId="2147483681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3230859524" sldId="2147483682"/>
          </pc:sldLayoutMkLst>
        </pc:sldLayoutChg>
        <pc:sldLayoutChg chg="add mod replId">
          <pc:chgData name="Sophie Jenkins (2440056)" userId="S::2440056@student.uwtsd.ac.uk::a0f181bf-043f-41ab-b02d-354acae1ccae" providerId="AD" clId="Web-{F6912A7D-54A8-AB89-C24D-4F9F860E7482}" dt="2026-03-15T18:11:19.418" v="0"/>
          <pc:sldLayoutMkLst>
            <pc:docMk/>
            <pc:sldMasterMk cId="413723130" sldId="2147483672"/>
            <pc:sldLayoutMk cId="1422780295" sldId="2147483683"/>
          </pc:sldLayoutMkLst>
        </pc:sldLayoutChg>
      </pc:sldMasterChg>
    </pc:docChg>
  </pc:docChgLst>
  <pc:docChgLst>
    <pc:chgData name="Sophie Jenkins (2440056)" userId="S::2440056@student.uwtsd.ac.uk::a0f181bf-043f-41ab-b02d-354acae1ccae" providerId="AD" clId="Web-{51F6BBF0-142F-9315-62D7-AB02E5BE1474}"/>
    <pc:docChg chg="modSld">
      <pc:chgData name="Sophie Jenkins (2440056)" userId="S::2440056@student.uwtsd.ac.uk::a0f181bf-043f-41ab-b02d-354acae1ccae" providerId="AD" clId="Web-{51F6BBF0-142F-9315-62D7-AB02E5BE1474}" dt="2026-03-15T17:12:10.834" v="2" actId="1076"/>
      <pc:docMkLst>
        <pc:docMk/>
      </pc:docMkLst>
      <pc:sldChg chg="modSp">
        <pc:chgData name="Sophie Jenkins (2440056)" userId="S::2440056@student.uwtsd.ac.uk::a0f181bf-043f-41ab-b02d-354acae1ccae" providerId="AD" clId="Web-{51F6BBF0-142F-9315-62D7-AB02E5BE1474}" dt="2026-03-15T17:07:23.937" v="0" actId="1076"/>
        <pc:sldMkLst>
          <pc:docMk/>
          <pc:sldMk cId="2928366024" sldId="257"/>
        </pc:sldMkLst>
        <pc:picChg chg="mod">
          <ac:chgData name="Sophie Jenkins (2440056)" userId="S::2440056@student.uwtsd.ac.uk::a0f181bf-043f-41ab-b02d-354acae1ccae" providerId="AD" clId="Web-{51F6BBF0-142F-9315-62D7-AB02E5BE1474}" dt="2026-03-15T17:07:23.937" v="0" actId="1076"/>
          <ac:picMkLst>
            <pc:docMk/>
            <pc:sldMk cId="2928366024" sldId="257"/>
            <ac:picMk id="4" creationId="{AC7B3ACC-06B0-409E-A2F2-4AD917EEF19D}"/>
          </ac:picMkLst>
        </pc:picChg>
      </pc:sldChg>
      <pc:sldChg chg="modSp">
        <pc:chgData name="Sophie Jenkins (2440056)" userId="S::2440056@student.uwtsd.ac.uk::a0f181bf-043f-41ab-b02d-354acae1ccae" providerId="AD" clId="Web-{51F6BBF0-142F-9315-62D7-AB02E5BE1474}" dt="2026-03-15T17:12:10.834" v="2" actId="1076"/>
        <pc:sldMkLst>
          <pc:docMk/>
          <pc:sldMk cId="2571761472" sldId="270"/>
        </pc:sldMkLst>
        <pc:picChg chg="mod">
          <ac:chgData name="Sophie Jenkins (2440056)" userId="S::2440056@student.uwtsd.ac.uk::a0f181bf-043f-41ab-b02d-354acae1ccae" providerId="AD" clId="Web-{51F6BBF0-142F-9315-62D7-AB02E5BE1474}" dt="2026-03-15T17:12:10.834" v="2" actId="1076"/>
          <ac:picMkLst>
            <pc:docMk/>
            <pc:sldMk cId="2571761472" sldId="270"/>
            <ac:picMk id="4" creationId="{565AE010-BFFC-AFB0-09A8-C240356C2F55}"/>
          </ac:picMkLst>
        </pc:picChg>
      </pc:sldChg>
    </pc:docChg>
  </pc:docChgLst>
  <pc:docChgLst>
    <pc:chgData name="Sophie Jenkins (2440056)" userId="S::2440056@student.uwtsd.ac.uk::a0f181bf-043f-41ab-b02d-354acae1ccae" providerId="AD" clId="Web-{DAC34797-4716-72B9-DD9C-9D1FC1A07613}"/>
    <pc:docChg chg="modSld">
      <pc:chgData name="Sophie Jenkins (2440056)" userId="S::2440056@student.uwtsd.ac.uk::a0f181bf-043f-41ab-b02d-354acae1ccae" providerId="AD" clId="Web-{DAC34797-4716-72B9-DD9C-9D1FC1A07613}" dt="2026-03-15T17:06:09.259" v="0" actId="1076"/>
      <pc:docMkLst>
        <pc:docMk/>
      </pc:docMkLst>
      <pc:sldChg chg="modSp">
        <pc:chgData name="Sophie Jenkins (2440056)" userId="S::2440056@student.uwtsd.ac.uk::a0f181bf-043f-41ab-b02d-354acae1ccae" providerId="AD" clId="Web-{DAC34797-4716-72B9-DD9C-9D1FC1A07613}" dt="2026-03-15T17:06:09.259" v="0" actId="1076"/>
        <pc:sldMkLst>
          <pc:docMk/>
          <pc:sldMk cId="2928366024" sldId="257"/>
        </pc:sldMkLst>
        <pc:picChg chg="mod">
          <ac:chgData name="Sophie Jenkins (2440056)" userId="S::2440056@student.uwtsd.ac.uk::a0f181bf-043f-41ab-b02d-354acae1ccae" providerId="AD" clId="Web-{DAC34797-4716-72B9-DD9C-9D1FC1A07613}" dt="2026-03-15T17:06:09.259" v="0" actId="1076"/>
          <ac:picMkLst>
            <pc:docMk/>
            <pc:sldMk cId="2928366024" sldId="257"/>
            <ac:picMk id="4" creationId="{AC7B3ACC-06B0-409E-A2F2-4AD917EEF19D}"/>
          </ac:picMkLst>
        </pc:picChg>
      </pc:sldChg>
    </pc:docChg>
  </pc:docChgLst>
  <pc:docChgLst>
    <pc:chgData name="Sophie Jenkins (2440056)" userId="S::2440056@student.uwtsd.ac.uk::a0f181bf-043f-41ab-b02d-354acae1ccae" providerId="AD" clId="Web-{A4843518-4072-9A2C-B552-770DF32B3D1F}"/>
    <pc:docChg chg="modSld">
      <pc:chgData name="Sophie Jenkins (2440056)" userId="S::2440056@student.uwtsd.ac.uk::a0f181bf-043f-41ab-b02d-354acae1ccae" providerId="AD" clId="Web-{A4843518-4072-9A2C-B552-770DF32B3D1F}" dt="2026-03-15T21:03:38.923" v="6"/>
      <pc:docMkLst>
        <pc:docMk/>
      </pc:docMkLst>
      <pc:sldChg chg="modSp mod setBg">
        <pc:chgData name="Sophie Jenkins (2440056)" userId="S::2440056@student.uwtsd.ac.uk::a0f181bf-043f-41ab-b02d-354acae1ccae" providerId="AD" clId="Web-{A4843518-4072-9A2C-B552-770DF32B3D1F}" dt="2026-03-15T21:03:38.923" v="6"/>
        <pc:sldMkLst>
          <pc:docMk/>
          <pc:sldMk cId="2928366024" sldId="257"/>
        </pc:sldMkLst>
        <pc:picChg chg="mod">
          <ac:chgData name="Sophie Jenkins (2440056)" userId="S::2440056@student.uwtsd.ac.uk::a0f181bf-043f-41ab-b02d-354acae1ccae" providerId="AD" clId="Web-{A4843518-4072-9A2C-B552-770DF32B3D1F}" dt="2026-03-15T21:00:48.390" v="3" actId="1076"/>
          <ac:picMkLst>
            <pc:docMk/>
            <pc:sldMk cId="2928366024" sldId="257"/>
            <ac:picMk id="10" creationId="{E483CC27-FF62-B19F-1558-5F2AA7FF9AE3}"/>
          </ac:picMkLst>
        </pc:picChg>
      </pc:sldChg>
      <pc:sldChg chg="modSp">
        <pc:chgData name="Sophie Jenkins (2440056)" userId="S::2440056@student.uwtsd.ac.uk::a0f181bf-043f-41ab-b02d-354acae1ccae" providerId="AD" clId="Web-{A4843518-4072-9A2C-B552-770DF32B3D1F}" dt="2026-03-15T20:59:28.582" v="1" actId="1076"/>
        <pc:sldMkLst>
          <pc:docMk/>
          <pc:sldMk cId="2131634249" sldId="259"/>
        </pc:sldMkLst>
        <pc:picChg chg="mod">
          <ac:chgData name="Sophie Jenkins (2440056)" userId="S::2440056@student.uwtsd.ac.uk::a0f181bf-043f-41ab-b02d-354acae1ccae" providerId="AD" clId="Web-{A4843518-4072-9A2C-B552-770DF32B3D1F}" dt="2026-03-15T20:59:28.582" v="1" actId="1076"/>
          <ac:picMkLst>
            <pc:docMk/>
            <pc:sldMk cId="2131634249" sldId="259"/>
            <ac:picMk id="2" creationId="{65A3CAA0-BEF7-EE45-7DEE-02099EAF51F3}"/>
          </ac:picMkLst>
        </pc:picChg>
      </pc:sldChg>
      <pc:sldChg chg="mod setBg">
        <pc:chgData name="Sophie Jenkins (2440056)" userId="S::2440056@student.uwtsd.ac.uk::a0f181bf-043f-41ab-b02d-354acae1ccae" providerId="AD" clId="Web-{A4843518-4072-9A2C-B552-770DF32B3D1F}" dt="2026-03-15T21:01:24.332" v="4"/>
        <pc:sldMkLst>
          <pc:docMk/>
          <pc:sldMk cId="2828282394" sldId="260"/>
        </pc:sldMkLst>
      </pc:sldChg>
      <pc:sldChg chg="modSp mod setBg">
        <pc:chgData name="Sophie Jenkins (2440056)" userId="S::2440056@student.uwtsd.ac.uk::a0f181bf-043f-41ab-b02d-354acae1ccae" providerId="AD" clId="Web-{A4843518-4072-9A2C-B552-770DF32B3D1F}" dt="2026-03-15T21:01:39.396" v="5"/>
        <pc:sldMkLst>
          <pc:docMk/>
          <pc:sldMk cId="4112367701" sldId="271"/>
        </pc:sldMkLst>
        <pc:picChg chg="mod">
          <ac:chgData name="Sophie Jenkins (2440056)" userId="S::2440056@student.uwtsd.ac.uk::a0f181bf-043f-41ab-b02d-354acae1ccae" providerId="AD" clId="Web-{A4843518-4072-9A2C-B552-770DF32B3D1F}" dt="2026-03-15T21:00:13.823" v="2" actId="1076"/>
          <ac:picMkLst>
            <pc:docMk/>
            <pc:sldMk cId="4112367701" sldId="271"/>
            <ac:picMk id="4" creationId="{1928CDBC-F5F7-AB9E-94BC-891C27F9E329}"/>
          </ac:picMkLst>
        </pc:picChg>
      </pc:sldChg>
    </pc:docChg>
  </pc:docChgLst>
  <pc:docChgLst>
    <pc:chgData name="Sophie Jenkins (2440056)" userId="S::2440056@student.uwtsd.ac.uk::a0f181bf-043f-41ab-b02d-354acae1ccae" providerId="AD" clId="Web-{9C15BCDB-7E36-5F4C-97EE-0303CDA613A2}"/>
    <pc:docChg chg="modSld">
      <pc:chgData name="Sophie Jenkins (2440056)" userId="S::2440056@student.uwtsd.ac.uk::a0f181bf-043f-41ab-b02d-354acae1ccae" providerId="AD" clId="Web-{9C15BCDB-7E36-5F4C-97EE-0303CDA613A2}" dt="2026-03-15T11:31:02.291" v="2"/>
      <pc:docMkLst>
        <pc:docMk/>
      </pc:docMkLst>
      <pc:sldChg chg="modTransition">
        <pc:chgData name="Sophie Jenkins (2440056)" userId="S::2440056@student.uwtsd.ac.uk::a0f181bf-043f-41ab-b02d-354acae1ccae" providerId="AD" clId="Web-{9C15BCDB-7E36-5F4C-97EE-0303CDA613A2}" dt="2026-03-15T11:31:02.291" v="2"/>
        <pc:sldMkLst>
          <pc:docMk/>
          <pc:sldMk cId="2928366024" sldId="257"/>
        </pc:sldMkLst>
      </pc:sldChg>
    </pc:docChg>
  </pc:docChgLst>
  <pc:docChgLst>
    <pc:chgData name="Sophie Jenkins (2440056)" userId="S::2440056@student.uwtsd.ac.uk::a0f181bf-043f-41ab-b02d-354acae1ccae" providerId="AD" clId="Web-{CF2D6951-066E-0A39-5948-49461D9414FD}"/>
    <pc:docChg chg="modSld">
      <pc:chgData name="Sophie Jenkins (2440056)" userId="S::2440056@student.uwtsd.ac.uk::a0f181bf-043f-41ab-b02d-354acae1ccae" providerId="AD" clId="Web-{CF2D6951-066E-0A39-5948-49461D9414FD}" dt="2026-03-15T18:20:14.395" v="14"/>
      <pc:docMkLst>
        <pc:docMk/>
      </pc:docMkLst>
      <pc:sldChg chg="modTransition">
        <pc:chgData name="Sophie Jenkins (2440056)" userId="S::2440056@student.uwtsd.ac.uk::a0f181bf-043f-41ab-b02d-354acae1ccae" providerId="AD" clId="Web-{CF2D6951-066E-0A39-5948-49461D9414FD}" dt="2026-03-15T18:17:36.986" v="0"/>
        <pc:sldMkLst>
          <pc:docMk/>
          <pc:sldMk cId="2928366024" sldId="257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18:12.846" v="3"/>
        <pc:sldMkLst>
          <pc:docMk/>
          <pc:sldMk cId="2911997572" sldId="258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19:48.442" v="10"/>
        <pc:sldMkLst>
          <pc:docMk/>
          <pc:sldMk cId="2131634249" sldId="259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18:30.799" v="4"/>
        <pc:sldMkLst>
          <pc:docMk/>
          <pc:sldMk cId="2828282394" sldId="260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19:02.941" v="6"/>
        <pc:sldMkLst>
          <pc:docMk/>
          <pc:sldMk cId="1119307859" sldId="261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19:28.238" v="8"/>
        <pc:sldMkLst>
          <pc:docMk/>
          <pc:sldMk cId="881529805" sldId="264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19:55.973" v="11"/>
        <pc:sldMkLst>
          <pc:docMk/>
          <pc:sldMk cId="1906302877" sldId="265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20:09.536" v="13"/>
        <pc:sldMkLst>
          <pc:docMk/>
          <pc:sldMk cId="1020713591" sldId="266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20:14.395" v="14"/>
        <pc:sldMkLst>
          <pc:docMk/>
          <pc:sldMk cId="439735464" sldId="267"/>
        </pc:sldMkLst>
      </pc:sldChg>
      <pc:sldChg chg="modTransition">
        <pc:chgData name="Sophie Jenkins (2440056)" userId="S::2440056@student.uwtsd.ac.uk::a0f181bf-043f-41ab-b02d-354acae1ccae" providerId="AD" clId="Web-{CF2D6951-066E-0A39-5948-49461D9414FD}" dt="2026-03-15T18:20:05.520" v="12"/>
        <pc:sldMkLst>
          <pc:docMk/>
          <pc:sldMk cId="4019428013" sldId="268"/>
        </pc:sldMkLst>
      </pc:sldChg>
      <pc:sldChg chg="modSp modTransition">
        <pc:chgData name="Sophie Jenkins (2440056)" userId="S::2440056@student.uwtsd.ac.uk::a0f181bf-043f-41ab-b02d-354acae1ccae" providerId="AD" clId="Web-{CF2D6951-066E-0A39-5948-49461D9414FD}" dt="2026-03-15T18:17:59.096" v="2"/>
        <pc:sldMkLst>
          <pc:docMk/>
          <pc:sldMk cId="4112367701" sldId="271"/>
        </pc:sldMkLst>
        <pc:picChg chg="mod">
          <ac:chgData name="Sophie Jenkins (2440056)" userId="S::2440056@student.uwtsd.ac.uk::a0f181bf-043f-41ab-b02d-354acae1ccae" providerId="AD" clId="Web-{CF2D6951-066E-0A39-5948-49461D9414FD}" dt="2026-03-15T18:17:40.908" v="1" actId="1076"/>
          <ac:picMkLst>
            <pc:docMk/>
            <pc:sldMk cId="4112367701" sldId="271"/>
            <ac:picMk id="4" creationId="{1928CDBC-F5F7-AB9E-94BC-891C27F9E329}"/>
          </ac:picMkLst>
        </pc:picChg>
      </pc:sldChg>
    </pc:docChg>
  </pc:docChgLst>
  <pc:docChgLst>
    <pc:chgData name="Sophie Jenkins (2440056)" userId="S::2440056@student.uwtsd.ac.uk::a0f181bf-043f-41ab-b02d-354acae1ccae" providerId="AD" clId="Web-{4F6956EE-6372-188A-D588-C3A932BC881D}"/>
    <pc:docChg chg="addSld delSld modSld">
      <pc:chgData name="Sophie Jenkins (2440056)" userId="S::2440056@student.uwtsd.ac.uk::a0f181bf-043f-41ab-b02d-354acae1ccae" providerId="AD" clId="Web-{4F6956EE-6372-188A-D588-C3A932BC881D}" dt="2026-03-15T11:27:34.765" v="79"/>
      <pc:docMkLst>
        <pc:docMk/>
      </pc:docMkLst>
      <pc:sldChg chg="addSp delSp modSp del">
        <pc:chgData name="Sophie Jenkins (2440056)" userId="S::2440056@student.uwtsd.ac.uk::a0f181bf-043f-41ab-b02d-354acae1ccae" providerId="AD" clId="Web-{4F6956EE-6372-188A-D588-C3A932BC881D}" dt="2026-03-15T11:22:22.096" v="73"/>
        <pc:sldMkLst>
          <pc:docMk/>
          <pc:sldMk cId="109857222" sldId="256"/>
        </pc:sldMkLst>
        <pc:picChg chg="add del mod">
          <ac:chgData name="Sophie Jenkins (2440056)" userId="S::2440056@student.uwtsd.ac.uk::a0f181bf-043f-41ab-b02d-354acae1ccae" providerId="AD" clId="Web-{4F6956EE-6372-188A-D588-C3A932BC881D}" dt="2026-03-15T11:05:41.542" v="6"/>
          <ac:picMkLst>
            <pc:docMk/>
            <pc:sldMk cId="109857222" sldId="256"/>
            <ac:picMk id="4" creationId="{5BCF7DBD-A33B-36F7-4485-BA3A135BCB0E}"/>
          </ac:picMkLst>
        </pc:picChg>
        <pc:picChg chg="add mod">
          <ac:chgData name="Sophie Jenkins (2440056)" userId="S::2440056@student.uwtsd.ac.uk::a0f181bf-043f-41ab-b02d-354acae1ccae" providerId="AD" clId="Web-{4F6956EE-6372-188A-D588-C3A932BC881D}" dt="2026-03-15T11:05:44.651" v="7" actId="1076"/>
          <ac:picMkLst>
            <pc:docMk/>
            <pc:sldMk cId="109857222" sldId="256"/>
            <ac:picMk id="5" creationId="{09581754-923E-896A-A5AA-83C0E89E0568}"/>
          </ac:picMkLst>
        </pc:picChg>
      </pc:sldChg>
      <pc:sldChg chg="addSp delSp modSp new mod setBg">
        <pc:chgData name="Sophie Jenkins (2440056)" userId="S::2440056@student.uwtsd.ac.uk::a0f181bf-043f-41ab-b02d-354acae1ccae" providerId="AD" clId="Web-{4F6956EE-6372-188A-D588-C3A932BC881D}" dt="2026-03-15T11:06:39.636" v="9"/>
        <pc:sldMkLst>
          <pc:docMk/>
          <pc:sldMk cId="2928366024" sldId="257"/>
        </pc:sldMkLst>
        <pc:spChg chg="del">
          <ac:chgData name="Sophie Jenkins (2440056)" userId="S::2440056@student.uwtsd.ac.uk::a0f181bf-043f-41ab-b02d-354acae1ccae" providerId="AD" clId="Web-{4F6956EE-6372-188A-D588-C3A932BC881D}" dt="2026-03-15T11:06:39.636" v="9"/>
          <ac:spMkLst>
            <pc:docMk/>
            <pc:sldMk cId="2928366024" sldId="257"/>
            <ac:spMk id="2" creationId="{D6FFD934-4C3A-9414-F9F8-FCD4D75C7C3B}"/>
          </ac:spMkLst>
        </pc:spChg>
        <pc:spChg chg="del">
          <ac:chgData name="Sophie Jenkins (2440056)" userId="S::2440056@student.uwtsd.ac.uk::a0f181bf-043f-41ab-b02d-354acae1ccae" providerId="AD" clId="Web-{4F6956EE-6372-188A-D588-C3A932BC881D}" dt="2026-03-15T11:06:32.886" v="8"/>
          <ac:spMkLst>
            <pc:docMk/>
            <pc:sldMk cId="2928366024" sldId="257"/>
            <ac:spMk id="3" creationId="{E95282BF-F08E-BC5B-183D-30371D07920C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06:39.636" v="9"/>
          <ac:spMkLst>
            <pc:docMk/>
            <pc:sldMk cId="2928366024" sldId="257"/>
            <ac:spMk id="9" creationId="{864E6549-FE97-4FC4-9D6B-F21DE7C4F672}"/>
          </ac:spMkLst>
        </pc:spChg>
        <pc:grpChg chg="add">
          <ac:chgData name="Sophie Jenkins (2440056)" userId="S::2440056@student.uwtsd.ac.uk::a0f181bf-043f-41ab-b02d-354acae1ccae" providerId="AD" clId="Web-{4F6956EE-6372-188A-D588-C3A932BC881D}" dt="2026-03-15T11:06:39.636" v="9"/>
          <ac:grpSpMkLst>
            <pc:docMk/>
            <pc:sldMk cId="2928366024" sldId="257"/>
            <ac:grpSpMk id="11" creationId="{A043D173-C90F-458B-9AB2-3B29D2944BA6}"/>
          </ac:grpSpMkLst>
        </pc:grpChg>
        <pc:picChg chg="add mod ord">
          <ac:chgData name="Sophie Jenkins (2440056)" userId="S::2440056@student.uwtsd.ac.uk::a0f181bf-043f-41ab-b02d-354acae1ccae" providerId="AD" clId="Web-{4F6956EE-6372-188A-D588-C3A932BC881D}" dt="2026-03-15T11:06:39.636" v="9"/>
          <ac:picMkLst>
            <pc:docMk/>
            <pc:sldMk cId="2928366024" sldId="257"/>
            <ac:picMk id="4" creationId="{AC7B3ACC-06B0-409E-A2F2-4AD917EEF19D}"/>
          </ac:picMkLst>
        </pc:picChg>
      </pc:sldChg>
      <pc:sldChg chg="addSp delSp modSp new mod setBg">
        <pc:chgData name="Sophie Jenkins (2440056)" userId="S::2440056@student.uwtsd.ac.uk::a0f181bf-043f-41ab-b02d-354acae1ccae" providerId="AD" clId="Web-{4F6956EE-6372-188A-D588-C3A932BC881D}" dt="2026-03-15T11:08:33.296" v="23" actId="1076"/>
        <pc:sldMkLst>
          <pc:docMk/>
          <pc:sldMk cId="2911997572" sldId="258"/>
        </pc:sldMkLst>
        <pc:spChg chg="del">
          <ac:chgData name="Sophie Jenkins (2440056)" userId="S::2440056@student.uwtsd.ac.uk::a0f181bf-043f-41ab-b02d-354acae1ccae" providerId="AD" clId="Web-{4F6956EE-6372-188A-D588-C3A932BC881D}" dt="2026-03-15T11:08:25.452" v="22"/>
          <ac:spMkLst>
            <pc:docMk/>
            <pc:sldMk cId="2911997572" sldId="258"/>
            <ac:spMk id="2" creationId="{6C3F6CF4-67D6-08EA-BA74-11436D9B7363}"/>
          </ac:spMkLst>
        </pc:spChg>
        <pc:spChg chg="del">
          <ac:chgData name="Sophie Jenkins (2440056)" userId="S::2440056@student.uwtsd.ac.uk::a0f181bf-043f-41ab-b02d-354acae1ccae" providerId="AD" clId="Web-{4F6956EE-6372-188A-D588-C3A932BC881D}" dt="2026-03-15T11:08:02.872" v="16"/>
          <ac:spMkLst>
            <pc:docMk/>
            <pc:sldMk cId="2911997572" sldId="258"/>
            <ac:spMk id="3" creationId="{AC2E25AE-2C66-A1FD-02EC-3063F73B7997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08:25.452" v="22"/>
          <ac:spMkLst>
            <pc:docMk/>
            <pc:sldMk cId="2911997572" sldId="258"/>
            <ac:spMk id="10" creationId="{42A4FC2C-047E-45A5-965D-8E1E3BF09BC6}"/>
          </ac:spMkLst>
        </pc:spChg>
        <pc:picChg chg="add mod ord">
          <ac:chgData name="Sophie Jenkins (2440056)" userId="S::2440056@student.uwtsd.ac.uk::a0f181bf-043f-41ab-b02d-354acae1ccae" providerId="AD" clId="Web-{4F6956EE-6372-188A-D588-C3A932BC881D}" dt="2026-03-15T11:08:25.452" v="22"/>
          <ac:picMkLst>
            <pc:docMk/>
            <pc:sldMk cId="2911997572" sldId="258"/>
            <ac:picMk id="4" creationId="{3977AA72-0A66-2317-ED2E-FD3077318F79}"/>
          </ac:picMkLst>
        </pc:picChg>
        <pc:picChg chg="add mod">
          <ac:chgData name="Sophie Jenkins (2440056)" userId="S::2440056@student.uwtsd.ac.uk::a0f181bf-043f-41ab-b02d-354acae1ccae" providerId="AD" clId="Web-{4F6956EE-6372-188A-D588-C3A932BC881D}" dt="2026-03-15T11:08:33.296" v="23" actId="1076"/>
          <ac:picMkLst>
            <pc:docMk/>
            <pc:sldMk cId="2911997572" sldId="258"/>
            <ac:picMk id="5" creationId="{00AE9571-0937-66C3-390B-A19658EF92E2}"/>
          </ac:picMkLst>
        </pc:picChg>
      </pc:sldChg>
      <pc:sldChg chg="addSp modSp new mod setBg">
        <pc:chgData name="Sophie Jenkins (2440056)" userId="S::2440056@student.uwtsd.ac.uk::a0f181bf-043f-41ab-b02d-354acae1ccae" providerId="AD" clId="Web-{4F6956EE-6372-188A-D588-C3A932BC881D}" dt="2026-03-15T11:17:59.076" v="62"/>
        <pc:sldMkLst>
          <pc:docMk/>
          <pc:sldMk cId="2131634249" sldId="259"/>
        </pc:sldMkLst>
        <pc:spChg chg="add">
          <ac:chgData name="Sophie Jenkins (2440056)" userId="S::2440056@student.uwtsd.ac.uk::a0f181bf-043f-41ab-b02d-354acae1ccae" providerId="AD" clId="Web-{4F6956EE-6372-188A-D588-C3A932BC881D}" dt="2026-03-15T11:17:59.076" v="62"/>
          <ac:spMkLst>
            <pc:docMk/>
            <pc:sldMk cId="2131634249" sldId="259"/>
            <ac:spMk id="7" creationId="{32BC26D8-82FB-445E-AA49-62A77D7C1EE0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17:59.076" v="62"/>
          <ac:spMkLst>
            <pc:docMk/>
            <pc:sldMk cId="2131634249" sldId="259"/>
            <ac:spMk id="9" creationId="{CB44330D-EA18-4254-AA95-EB49948539B8}"/>
          </ac:spMkLst>
        </pc:spChg>
        <pc:picChg chg="add mod">
          <ac:chgData name="Sophie Jenkins (2440056)" userId="S::2440056@student.uwtsd.ac.uk::a0f181bf-043f-41ab-b02d-354acae1ccae" providerId="AD" clId="Web-{4F6956EE-6372-188A-D588-C3A932BC881D}" dt="2026-03-15T11:17:59.076" v="62"/>
          <ac:picMkLst>
            <pc:docMk/>
            <pc:sldMk cId="2131634249" sldId="259"/>
            <ac:picMk id="2" creationId="{65A3CAA0-BEF7-EE45-7DEE-02099EAF51F3}"/>
          </ac:picMkLst>
        </pc:picChg>
      </pc:sldChg>
      <pc:sldChg chg="addSp delSp modSp new mod setBg">
        <pc:chgData name="Sophie Jenkins (2440056)" userId="S::2440056@student.uwtsd.ac.uk::a0f181bf-043f-41ab-b02d-354acae1ccae" providerId="AD" clId="Web-{4F6956EE-6372-188A-D588-C3A932BC881D}" dt="2026-03-15T11:10:08.770" v="36"/>
        <pc:sldMkLst>
          <pc:docMk/>
          <pc:sldMk cId="2828282394" sldId="260"/>
        </pc:sldMkLst>
        <pc:spChg chg="add del">
          <ac:chgData name="Sophie Jenkins (2440056)" userId="S::2440056@student.uwtsd.ac.uk::a0f181bf-043f-41ab-b02d-354acae1ccae" providerId="AD" clId="Web-{4F6956EE-6372-188A-D588-C3A932BC881D}" dt="2026-03-15T11:09:23.408" v="29"/>
          <ac:spMkLst>
            <pc:docMk/>
            <pc:sldMk cId="2828282394" sldId="260"/>
            <ac:spMk id="2" creationId="{8F338250-BE28-B9FC-22AD-F9BF4BEAFA5A}"/>
          </ac:spMkLst>
        </pc:spChg>
        <pc:spChg chg="del">
          <ac:chgData name="Sophie Jenkins (2440056)" userId="S::2440056@student.uwtsd.ac.uk::a0f181bf-043f-41ab-b02d-354acae1ccae" providerId="AD" clId="Web-{4F6956EE-6372-188A-D588-C3A932BC881D}" dt="2026-03-15T11:09:01.829" v="24"/>
          <ac:spMkLst>
            <pc:docMk/>
            <pc:sldMk cId="2828282394" sldId="260"/>
            <ac:spMk id="3" creationId="{A9213ACE-04E6-E3D4-DC44-9A00FF677661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10:08.770" v="36"/>
          <ac:spMkLst>
            <pc:docMk/>
            <pc:sldMk cId="2828282394" sldId="260"/>
            <ac:spMk id="9" creationId="{32BC26D8-82FB-445E-AA49-62A77D7C1EE0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10:08.770" v="36"/>
          <ac:spMkLst>
            <pc:docMk/>
            <pc:sldMk cId="2828282394" sldId="260"/>
            <ac:spMk id="11" creationId="{CB44330D-EA18-4254-AA95-EB49948539B8}"/>
          </ac:spMkLst>
        </pc:spChg>
        <pc:picChg chg="add mod ord">
          <ac:chgData name="Sophie Jenkins (2440056)" userId="S::2440056@student.uwtsd.ac.uk::a0f181bf-043f-41ab-b02d-354acae1ccae" providerId="AD" clId="Web-{4F6956EE-6372-188A-D588-C3A932BC881D}" dt="2026-03-15T11:10:08.770" v="36"/>
          <ac:picMkLst>
            <pc:docMk/>
            <pc:sldMk cId="2828282394" sldId="260"/>
            <ac:picMk id="4" creationId="{C9E88799-129C-404C-6BD7-8EAD722C9EDF}"/>
          </ac:picMkLst>
        </pc:picChg>
      </pc:sldChg>
      <pc:sldChg chg="addSp delSp modSp new">
        <pc:chgData name="Sophie Jenkins (2440056)" userId="S::2440056@student.uwtsd.ac.uk::a0f181bf-043f-41ab-b02d-354acae1ccae" providerId="AD" clId="Web-{4F6956EE-6372-188A-D588-C3A932BC881D}" dt="2026-03-15T11:12:16.695" v="48" actId="14100"/>
        <pc:sldMkLst>
          <pc:docMk/>
          <pc:sldMk cId="1119307859" sldId="261"/>
        </pc:sldMkLst>
        <pc:spChg chg="del">
          <ac:chgData name="Sophie Jenkins (2440056)" userId="S::2440056@student.uwtsd.ac.uk::a0f181bf-043f-41ab-b02d-354acae1ccae" providerId="AD" clId="Web-{4F6956EE-6372-188A-D588-C3A932BC881D}" dt="2026-03-15T11:10:44.583" v="37"/>
          <ac:spMkLst>
            <pc:docMk/>
            <pc:sldMk cId="1119307859" sldId="261"/>
            <ac:spMk id="3" creationId="{53AF20E1-0221-E833-69D3-0763E02051EE}"/>
          </ac:spMkLst>
        </pc:spChg>
        <pc:picChg chg="add mod ord">
          <ac:chgData name="Sophie Jenkins (2440056)" userId="S::2440056@student.uwtsd.ac.uk::a0f181bf-043f-41ab-b02d-354acae1ccae" providerId="AD" clId="Web-{4F6956EE-6372-188A-D588-C3A932BC881D}" dt="2026-03-15T11:12:16.695" v="48" actId="14100"/>
          <ac:picMkLst>
            <pc:docMk/>
            <pc:sldMk cId="1119307859" sldId="261"/>
            <ac:picMk id="4" creationId="{119AA887-65AE-5B37-FF36-71215F1092C1}"/>
          </ac:picMkLst>
        </pc:picChg>
      </pc:sldChg>
      <pc:sldChg chg="addSp delSp modSp new del mod setBg">
        <pc:chgData name="Sophie Jenkins (2440056)" userId="S::2440056@student.uwtsd.ac.uk::a0f181bf-043f-41ab-b02d-354acae1ccae" providerId="AD" clId="Web-{4F6956EE-6372-188A-D588-C3A932BC881D}" dt="2026-03-15T11:15:50.931" v="55"/>
        <pc:sldMkLst>
          <pc:docMk/>
          <pc:sldMk cId="3486944232" sldId="262"/>
        </pc:sldMkLst>
        <pc:spChg chg="del">
          <ac:chgData name="Sophie Jenkins (2440056)" userId="S::2440056@student.uwtsd.ac.uk::a0f181bf-043f-41ab-b02d-354acae1ccae" providerId="AD" clId="Web-{4F6956EE-6372-188A-D588-C3A932BC881D}" dt="2026-03-15T11:13:40.243" v="50"/>
          <ac:spMkLst>
            <pc:docMk/>
            <pc:sldMk cId="3486944232" sldId="262"/>
            <ac:spMk id="2" creationId="{082A029A-0670-2B22-3EC1-BF287B6CE143}"/>
          </ac:spMkLst>
        </pc:spChg>
        <pc:spChg chg="del">
          <ac:chgData name="Sophie Jenkins (2440056)" userId="S::2440056@student.uwtsd.ac.uk::a0f181bf-043f-41ab-b02d-354acae1ccae" providerId="AD" clId="Web-{4F6956EE-6372-188A-D588-C3A932BC881D}" dt="2026-03-15T11:13:32.633" v="49"/>
          <ac:spMkLst>
            <pc:docMk/>
            <pc:sldMk cId="3486944232" sldId="262"/>
            <ac:spMk id="3" creationId="{4F147D71-79E5-3BFA-128E-463F4242F4A5}"/>
          </ac:spMkLst>
        </pc:spChg>
        <pc:spChg chg="add del">
          <ac:chgData name="Sophie Jenkins (2440056)" userId="S::2440056@student.uwtsd.ac.uk::a0f181bf-043f-41ab-b02d-354acae1ccae" providerId="AD" clId="Web-{4F6956EE-6372-188A-D588-C3A932BC881D}" dt="2026-03-15T11:15:36.244" v="54"/>
          <ac:spMkLst>
            <pc:docMk/>
            <pc:sldMk cId="3486944232" sldId="262"/>
            <ac:spMk id="9" creationId="{E722B2DD-E14D-4972-9D98-5D6E61B1B2D2}"/>
          </ac:spMkLst>
        </pc:spChg>
        <pc:spChg chg="add del">
          <ac:chgData name="Sophie Jenkins (2440056)" userId="S::2440056@student.uwtsd.ac.uk::a0f181bf-043f-41ab-b02d-354acae1ccae" providerId="AD" clId="Web-{4F6956EE-6372-188A-D588-C3A932BC881D}" dt="2026-03-15T11:15:36.244" v="54"/>
          <ac:spMkLst>
            <pc:docMk/>
            <pc:sldMk cId="3486944232" sldId="262"/>
            <ac:spMk id="11" creationId="{0CFB124C-4B0C-4A81-8633-17257B151642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15:36.244" v="54"/>
          <ac:spMkLst>
            <pc:docMk/>
            <pc:sldMk cId="3486944232" sldId="262"/>
            <ac:spMk id="16" creationId="{32BC26D8-82FB-445E-AA49-62A77D7C1EE0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15:36.244" v="54"/>
          <ac:spMkLst>
            <pc:docMk/>
            <pc:sldMk cId="3486944232" sldId="262"/>
            <ac:spMk id="18" creationId="{CB44330D-EA18-4254-AA95-EB49948539B8}"/>
          </ac:spMkLst>
        </pc:spChg>
        <pc:picChg chg="add mod ord">
          <ac:chgData name="Sophie Jenkins (2440056)" userId="S::2440056@student.uwtsd.ac.uk::a0f181bf-043f-41ab-b02d-354acae1ccae" providerId="AD" clId="Web-{4F6956EE-6372-188A-D588-C3A932BC881D}" dt="2026-03-15T11:15:36.244" v="54"/>
          <ac:picMkLst>
            <pc:docMk/>
            <pc:sldMk cId="3486944232" sldId="262"/>
            <ac:picMk id="4" creationId="{8BBA0557-9995-6C93-4EDF-5D81AA32B9F7}"/>
          </ac:picMkLst>
        </pc:picChg>
      </pc:sldChg>
      <pc:sldChg chg="new del">
        <pc:chgData name="Sophie Jenkins (2440056)" userId="S::2440056@student.uwtsd.ac.uk::a0f181bf-043f-41ab-b02d-354acae1ccae" providerId="AD" clId="Web-{4F6956EE-6372-188A-D588-C3A932BC881D}" dt="2026-03-15T11:16:04.463" v="56"/>
        <pc:sldMkLst>
          <pc:docMk/>
          <pc:sldMk cId="2098316282" sldId="263"/>
        </pc:sldMkLst>
      </pc:sldChg>
      <pc:sldChg chg="addSp delSp modSp new mod setBg">
        <pc:chgData name="Sophie Jenkins (2440056)" userId="S::2440056@student.uwtsd.ac.uk::a0f181bf-043f-41ab-b02d-354acae1ccae" providerId="AD" clId="Web-{4F6956EE-6372-188A-D588-C3A932BC881D}" dt="2026-03-15T11:14:57.572" v="53"/>
        <pc:sldMkLst>
          <pc:docMk/>
          <pc:sldMk cId="881529805" sldId="264"/>
        </pc:sldMkLst>
        <pc:spChg chg="del">
          <ac:chgData name="Sophie Jenkins (2440056)" userId="S::2440056@student.uwtsd.ac.uk::a0f181bf-043f-41ab-b02d-354acae1ccae" providerId="AD" clId="Web-{4F6956EE-6372-188A-D588-C3A932BC881D}" dt="2026-03-15T11:14:57.572" v="53"/>
          <ac:spMkLst>
            <pc:docMk/>
            <pc:sldMk cId="881529805" sldId="264"/>
            <ac:spMk id="2" creationId="{2149711A-D7FD-9B7F-5B53-8331BDB77E74}"/>
          </ac:spMkLst>
        </pc:spChg>
        <pc:spChg chg="del">
          <ac:chgData name="Sophie Jenkins (2440056)" userId="S::2440056@student.uwtsd.ac.uk::a0f181bf-043f-41ab-b02d-354acae1ccae" providerId="AD" clId="Web-{4F6956EE-6372-188A-D588-C3A932BC881D}" dt="2026-03-15T11:14:53.696" v="52"/>
          <ac:spMkLst>
            <pc:docMk/>
            <pc:sldMk cId="881529805" sldId="264"/>
            <ac:spMk id="3" creationId="{06F5FC2C-5078-9E4B-F2A8-8BCE93DB13A5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14:57.572" v="53"/>
          <ac:spMkLst>
            <pc:docMk/>
            <pc:sldMk cId="881529805" sldId="264"/>
            <ac:spMk id="9" creationId="{42A4FC2C-047E-45A5-965D-8E1E3BF09BC6}"/>
          </ac:spMkLst>
        </pc:spChg>
        <pc:picChg chg="add mod ord">
          <ac:chgData name="Sophie Jenkins (2440056)" userId="S::2440056@student.uwtsd.ac.uk::a0f181bf-043f-41ab-b02d-354acae1ccae" providerId="AD" clId="Web-{4F6956EE-6372-188A-D588-C3A932BC881D}" dt="2026-03-15T11:14:57.572" v="53"/>
          <ac:picMkLst>
            <pc:docMk/>
            <pc:sldMk cId="881529805" sldId="264"/>
            <ac:picMk id="4" creationId="{AFBC03F1-B389-AF38-3EB3-8EBA271911BA}"/>
          </ac:picMkLst>
        </pc:picChg>
      </pc:sldChg>
      <pc:sldChg chg="addSp modSp new mod setBg">
        <pc:chgData name="Sophie Jenkins (2440056)" userId="S::2440056@student.uwtsd.ac.uk::a0f181bf-043f-41ab-b02d-354acae1ccae" providerId="AD" clId="Web-{4F6956EE-6372-188A-D588-C3A932BC881D}" dt="2026-03-15T11:19:24.610" v="68"/>
        <pc:sldMkLst>
          <pc:docMk/>
          <pc:sldMk cId="1906302877" sldId="265"/>
        </pc:sldMkLst>
        <pc:spChg chg="add">
          <ac:chgData name="Sophie Jenkins (2440056)" userId="S::2440056@student.uwtsd.ac.uk::a0f181bf-043f-41ab-b02d-354acae1ccae" providerId="AD" clId="Web-{4F6956EE-6372-188A-D588-C3A932BC881D}" dt="2026-03-15T11:19:24.610" v="68"/>
          <ac:spMkLst>
            <pc:docMk/>
            <pc:sldMk cId="1906302877" sldId="265"/>
            <ac:spMk id="7" creationId="{42A4FC2C-047E-45A5-965D-8E1E3BF09BC6}"/>
          </ac:spMkLst>
        </pc:spChg>
        <pc:picChg chg="add mod">
          <ac:chgData name="Sophie Jenkins (2440056)" userId="S::2440056@student.uwtsd.ac.uk::a0f181bf-043f-41ab-b02d-354acae1ccae" providerId="AD" clId="Web-{4F6956EE-6372-188A-D588-C3A932BC881D}" dt="2026-03-15T11:19:24.610" v="68"/>
          <ac:picMkLst>
            <pc:docMk/>
            <pc:sldMk cId="1906302877" sldId="265"/>
            <ac:picMk id="2" creationId="{E7F3677F-1E81-B253-8734-76104D6BE8C5}"/>
          </ac:picMkLst>
        </pc:picChg>
      </pc:sldChg>
      <pc:sldChg chg="addSp modSp new mod setBg">
        <pc:chgData name="Sophie Jenkins (2440056)" userId="S::2440056@student.uwtsd.ac.uk::a0f181bf-043f-41ab-b02d-354acae1ccae" providerId="AD" clId="Web-{4F6956EE-6372-188A-D588-C3A932BC881D}" dt="2026-03-15T11:20:37.720" v="72"/>
        <pc:sldMkLst>
          <pc:docMk/>
          <pc:sldMk cId="1020713591" sldId="266"/>
        </pc:sldMkLst>
        <pc:spChg chg="add">
          <ac:chgData name="Sophie Jenkins (2440056)" userId="S::2440056@student.uwtsd.ac.uk::a0f181bf-043f-41ab-b02d-354acae1ccae" providerId="AD" clId="Web-{4F6956EE-6372-188A-D588-C3A932BC881D}" dt="2026-03-15T11:20:37.720" v="72"/>
          <ac:spMkLst>
            <pc:docMk/>
            <pc:sldMk cId="1020713591" sldId="266"/>
            <ac:spMk id="7" creationId="{AB8C311F-7253-4AED-9701-7FC0708C41C7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20:37.720" v="72"/>
          <ac:spMkLst>
            <pc:docMk/>
            <pc:sldMk cId="1020713591" sldId="266"/>
            <ac:spMk id="9" creationId="{E2384209-CB15-4CDF-9D31-C44FD9A3F20D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20:37.720" v="72"/>
          <ac:spMkLst>
            <pc:docMk/>
            <pc:sldMk cId="1020713591" sldId="266"/>
            <ac:spMk id="11" creationId="{2633B3B5-CC90-43F0-8714-D31D1F3F0209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20:37.720" v="72"/>
          <ac:spMkLst>
            <pc:docMk/>
            <pc:sldMk cId="1020713591" sldId="266"/>
            <ac:spMk id="13" creationId="{A8D57A06-A426-446D-B02C-A2DC6B62E45E}"/>
          </ac:spMkLst>
        </pc:spChg>
        <pc:picChg chg="add mod">
          <ac:chgData name="Sophie Jenkins (2440056)" userId="S::2440056@student.uwtsd.ac.uk::a0f181bf-043f-41ab-b02d-354acae1ccae" providerId="AD" clId="Web-{4F6956EE-6372-188A-D588-C3A932BC881D}" dt="2026-03-15T11:20:37.720" v="72"/>
          <ac:picMkLst>
            <pc:docMk/>
            <pc:sldMk cId="1020713591" sldId="266"/>
            <ac:picMk id="2" creationId="{2500E65E-1E01-4FF8-84D1-951A60299460}"/>
          </ac:picMkLst>
        </pc:picChg>
      </pc:sldChg>
      <pc:sldChg chg="new">
        <pc:chgData name="Sophie Jenkins (2440056)" userId="S::2440056@student.uwtsd.ac.uk::a0f181bf-043f-41ab-b02d-354acae1ccae" providerId="AD" clId="Web-{4F6956EE-6372-188A-D588-C3A932BC881D}" dt="2026-03-15T11:18:19.764" v="65"/>
        <pc:sldMkLst>
          <pc:docMk/>
          <pc:sldMk cId="439735464" sldId="267"/>
        </pc:sldMkLst>
      </pc:sldChg>
      <pc:sldChg chg="addSp modSp new mod setBg">
        <pc:chgData name="Sophie Jenkins (2440056)" userId="S::2440056@student.uwtsd.ac.uk::a0f181bf-043f-41ab-b02d-354acae1ccae" providerId="AD" clId="Web-{4F6956EE-6372-188A-D588-C3A932BC881D}" dt="2026-03-15T11:20:03.188" v="70"/>
        <pc:sldMkLst>
          <pc:docMk/>
          <pc:sldMk cId="4019428013" sldId="268"/>
        </pc:sldMkLst>
        <pc:spChg chg="add">
          <ac:chgData name="Sophie Jenkins (2440056)" userId="S::2440056@student.uwtsd.ac.uk::a0f181bf-043f-41ab-b02d-354acae1ccae" providerId="AD" clId="Web-{4F6956EE-6372-188A-D588-C3A932BC881D}" dt="2026-03-15T11:20:03.188" v="70"/>
          <ac:spMkLst>
            <pc:docMk/>
            <pc:sldMk cId="4019428013" sldId="268"/>
            <ac:spMk id="7" creationId="{16B067B1-F4E5-4FDF-813D-C9E872E80075}"/>
          </ac:spMkLst>
        </pc:spChg>
        <pc:picChg chg="add mod">
          <ac:chgData name="Sophie Jenkins (2440056)" userId="S::2440056@student.uwtsd.ac.uk::a0f181bf-043f-41ab-b02d-354acae1ccae" providerId="AD" clId="Web-{4F6956EE-6372-188A-D588-C3A932BC881D}" dt="2026-03-15T11:20:03.188" v="70"/>
          <ac:picMkLst>
            <pc:docMk/>
            <pc:sldMk cId="4019428013" sldId="268"/>
            <ac:picMk id="2" creationId="{F9F5A715-251B-2E3D-D442-143C7D6E0706}"/>
          </ac:picMkLst>
        </pc:picChg>
      </pc:sldChg>
      <pc:sldChg chg="modSp new del">
        <pc:chgData name="Sophie Jenkins (2440056)" userId="S::2440056@student.uwtsd.ac.uk::a0f181bf-043f-41ab-b02d-354acae1ccae" providerId="AD" clId="Web-{4F6956EE-6372-188A-D588-C3A932BC881D}" dt="2026-03-15T11:24:31.785" v="77"/>
        <pc:sldMkLst>
          <pc:docMk/>
          <pc:sldMk cId="383048939" sldId="269"/>
        </pc:sldMkLst>
        <pc:spChg chg="mod">
          <ac:chgData name="Sophie Jenkins (2440056)" userId="S::2440056@student.uwtsd.ac.uk::a0f181bf-043f-41ab-b02d-354acae1ccae" providerId="AD" clId="Web-{4F6956EE-6372-188A-D588-C3A932BC881D}" dt="2026-03-15T11:23:01.128" v="76" actId="20577"/>
          <ac:spMkLst>
            <pc:docMk/>
            <pc:sldMk cId="383048939" sldId="269"/>
            <ac:spMk id="3" creationId="{ACB074D2-F1C4-FDFB-A311-0A655A7A34D0}"/>
          </ac:spMkLst>
        </pc:spChg>
      </pc:sldChg>
      <pc:sldChg chg="addSp delSp modSp add mod replId setBg">
        <pc:chgData name="Sophie Jenkins (2440056)" userId="S::2440056@student.uwtsd.ac.uk::a0f181bf-043f-41ab-b02d-354acae1ccae" providerId="AD" clId="Web-{4F6956EE-6372-188A-D588-C3A932BC881D}" dt="2026-03-15T11:27:34.765" v="79"/>
        <pc:sldMkLst>
          <pc:docMk/>
          <pc:sldMk cId="2571761472" sldId="270"/>
        </pc:sldMkLst>
        <pc:spChg chg="del">
          <ac:chgData name="Sophie Jenkins (2440056)" userId="S::2440056@student.uwtsd.ac.uk::a0f181bf-043f-41ab-b02d-354acae1ccae" providerId="AD" clId="Web-{4F6956EE-6372-188A-D588-C3A932BC881D}" dt="2026-03-15T11:27:34.765" v="79"/>
          <ac:spMkLst>
            <pc:docMk/>
            <pc:sldMk cId="2571761472" sldId="270"/>
            <ac:spMk id="2" creationId="{11B70CC9-F37A-31C1-3A83-380865D3365B}"/>
          </ac:spMkLst>
        </pc:spChg>
        <pc:spChg chg="del">
          <ac:chgData name="Sophie Jenkins (2440056)" userId="S::2440056@student.uwtsd.ac.uk::a0f181bf-043f-41ab-b02d-354acae1ccae" providerId="AD" clId="Web-{4F6956EE-6372-188A-D588-C3A932BC881D}" dt="2026-03-15T11:27:28.749" v="78"/>
          <ac:spMkLst>
            <pc:docMk/>
            <pc:sldMk cId="2571761472" sldId="270"/>
            <ac:spMk id="3" creationId="{1BDF036F-A2FC-3DD5-A6BD-3EAE5D0B4008}"/>
          </ac:spMkLst>
        </pc:spChg>
        <pc:spChg chg="add">
          <ac:chgData name="Sophie Jenkins (2440056)" userId="S::2440056@student.uwtsd.ac.uk::a0f181bf-043f-41ab-b02d-354acae1ccae" providerId="AD" clId="Web-{4F6956EE-6372-188A-D588-C3A932BC881D}" dt="2026-03-15T11:27:34.765" v="79"/>
          <ac:spMkLst>
            <pc:docMk/>
            <pc:sldMk cId="2571761472" sldId="270"/>
            <ac:spMk id="9" creationId="{42A4FC2C-047E-45A5-965D-8E1E3BF09BC6}"/>
          </ac:spMkLst>
        </pc:spChg>
        <pc:picChg chg="add mod ord">
          <ac:chgData name="Sophie Jenkins (2440056)" userId="S::2440056@student.uwtsd.ac.uk::a0f181bf-043f-41ab-b02d-354acae1ccae" providerId="AD" clId="Web-{4F6956EE-6372-188A-D588-C3A932BC881D}" dt="2026-03-15T11:27:34.765" v="79"/>
          <ac:picMkLst>
            <pc:docMk/>
            <pc:sldMk cId="2571761472" sldId="270"/>
            <ac:picMk id="4" creationId="{565AE010-BFFC-AFB0-09A8-C240356C2F55}"/>
          </ac:picMkLst>
        </pc:picChg>
      </pc:sldChg>
    </pc:docChg>
  </pc:docChgLst>
  <pc:docChgLst>
    <pc:chgData name="Sophie Jenkins (2440056)" userId="S::2440056@student.uwtsd.ac.uk::a0f181bf-043f-41ab-b02d-354acae1ccae" providerId="AD" clId="Web-{82965A75-1F60-0B7A-FA4C-DE4392F01B5C}"/>
    <pc:docChg chg="addSld delSld modSld addSection modSection">
      <pc:chgData name="Sophie Jenkins (2440056)" userId="S::2440056@student.uwtsd.ac.uk::a0f181bf-043f-41ab-b02d-354acae1ccae" providerId="AD" clId="Web-{82965A75-1F60-0B7A-FA4C-DE4392F01B5C}" dt="2026-03-15T18:08:12.839" v="35"/>
      <pc:docMkLst>
        <pc:docMk/>
      </pc:docMkLst>
      <pc:sldChg chg="addSp delSp modSp add del modTransition">
        <pc:chgData name="Sophie Jenkins (2440056)" userId="S::2440056@student.uwtsd.ac.uk::a0f181bf-043f-41ab-b02d-354acae1ccae" providerId="AD" clId="Web-{82965A75-1F60-0B7A-FA4C-DE4392F01B5C}" dt="2026-03-15T18:08:03.230" v="34"/>
        <pc:sldMkLst>
          <pc:docMk/>
          <pc:sldMk cId="2928366024" sldId="257"/>
        </pc:sldMkLst>
        <pc:spChg chg="add del mod">
          <ac:chgData name="Sophie Jenkins (2440056)" userId="S::2440056@student.uwtsd.ac.uk::a0f181bf-043f-41ab-b02d-354acae1ccae" providerId="AD" clId="Web-{82965A75-1F60-0B7A-FA4C-DE4392F01B5C}" dt="2026-03-15T18:02:32.461" v="22"/>
          <ac:spMkLst>
            <pc:docMk/>
            <pc:sldMk cId="2928366024" sldId="257"/>
            <ac:spMk id="3" creationId="{7DC5F055-42D0-980E-47B4-94259B5E8681}"/>
          </ac:spMkLst>
        </pc:spChg>
        <pc:spChg chg="add del mod">
          <ac:chgData name="Sophie Jenkins (2440056)" userId="S::2440056@student.uwtsd.ac.uk::a0f181bf-043f-41ab-b02d-354acae1ccae" providerId="AD" clId="Web-{82965A75-1F60-0B7A-FA4C-DE4392F01B5C}" dt="2026-03-15T18:05:08.229" v="31"/>
          <ac:spMkLst>
            <pc:docMk/>
            <pc:sldMk cId="2928366024" sldId="257"/>
            <ac:spMk id="6" creationId="{12A5D903-0DD1-8DEC-D536-0155B0FB0D65}"/>
          </ac:spMkLst>
        </pc:spChg>
        <pc:spChg chg="add del mod">
          <ac:chgData name="Sophie Jenkins (2440056)" userId="S::2440056@student.uwtsd.ac.uk::a0f181bf-043f-41ab-b02d-354acae1ccae" providerId="AD" clId="Web-{82965A75-1F60-0B7A-FA4C-DE4392F01B5C}" dt="2026-03-15T18:07:58.574" v="33"/>
          <ac:spMkLst>
            <pc:docMk/>
            <pc:sldMk cId="2928366024" sldId="257"/>
            <ac:spMk id="8" creationId="{295D1127-AA04-7D9E-9E25-4A1A948EAE96}"/>
          </ac:spMkLst>
        </pc:spChg>
        <pc:spChg chg="del">
          <ac:chgData name="Sophie Jenkins (2440056)" userId="S::2440056@student.uwtsd.ac.uk::a0f181bf-043f-41ab-b02d-354acae1ccae" providerId="AD" clId="Web-{82965A75-1F60-0B7A-FA4C-DE4392F01B5C}" dt="2026-03-15T18:08:03.230" v="34"/>
          <ac:spMkLst>
            <pc:docMk/>
            <pc:sldMk cId="2928366024" sldId="257"/>
            <ac:spMk id="9" creationId="{864E6549-FE97-4FC4-9D6B-F21DE7C4F672}"/>
          </ac:spMkLst>
        </pc:spChg>
        <pc:spChg chg="add">
          <ac:chgData name="Sophie Jenkins (2440056)" userId="S::2440056@student.uwtsd.ac.uk::a0f181bf-043f-41ab-b02d-354acae1ccae" providerId="AD" clId="Web-{82965A75-1F60-0B7A-FA4C-DE4392F01B5C}" dt="2026-03-15T18:08:03.230" v="34"/>
          <ac:spMkLst>
            <pc:docMk/>
            <pc:sldMk cId="2928366024" sldId="257"/>
            <ac:spMk id="18" creationId="{42A4FC2C-047E-45A5-965D-8E1E3BF09BC6}"/>
          </ac:spMkLst>
        </pc:spChg>
        <pc:grpChg chg="del">
          <ac:chgData name="Sophie Jenkins (2440056)" userId="S::2440056@student.uwtsd.ac.uk::a0f181bf-043f-41ab-b02d-354acae1ccae" providerId="AD" clId="Web-{82965A75-1F60-0B7A-FA4C-DE4392F01B5C}" dt="2026-03-15T18:08:03.230" v="34"/>
          <ac:grpSpMkLst>
            <pc:docMk/>
            <pc:sldMk cId="2928366024" sldId="257"/>
            <ac:grpSpMk id="11" creationId="{A043D173-C90F-458B-9AB2-3B29D2944BA6}"/>
          </ac:grpSpMkLst>
        </pc:grpChg>
        <pc:picChg chg="add del mod">
          <ac:chgData name="Sophie Jenkins (2440056)" userId="S::2440056@student.uwtsd.ac.uk::a0f181bf-043f-41ab-b02d-354acae1ccae" providerId="AD" clId="Web-{82965A75-1F60-0B7A-FA4C-DE4392F01B5C}" dt="2026-03-15T18:06:02.636" v="32"/>
          <ac:picMkLst>
            <pc:docMk/>
            <pc:sldMk cId="2928366024" sldId="257"/>
            <ac:picMk id="4" creationId="{AC7B3ACC-06B0-409E-A2F2-4AD917EEF19D}"/>
          </ac:picMkLst>
        </pc:picChg>
        <pc:picChg chg="add mod ord">
          <ac:chgData name="Sophie Jenkins (2440056)" userId="S::2440056@student.uwtsd.ac.uk::a0f181bf-043f-41ab-b02d-354acae1ccae" providerId="AD" clId="Web-{82965A75-1F60-0B7A-FA4C-DE4392F01B5C}" dt="2026-03-15T18:08:03.230" v="34"/>
          <ac:picMkLst>
            <pc:docMk/>
            <pc:sldMk cId="2928366024" sldId="257"/>
            <ac:picMk id="10" creationId="{E483CC27-FF62-B19F-1558-5F2AA7FF9AE3}"/>
          </ac:picMkLst>
        </pc:picChg>
      </pc:sldChg>
      <pc:sldChg chg="new del">
        <pc:chgData name="Sophie Jenkins (2440056)" userId="S::2440056@student.uwtsd.ac.uk::a0f181bf-043f-41ab-b02d-354acae1ccae" providerId="AD" clId="Web-{82965A75-1F60-0B7A-FA4C-DE4392F01B5C}" dt="2026-03-15T17:58:35.430" v="9"/>
        <pc:sldMkLst>
          <pc:docMk/>
          <pc:sldMk cId="1220673872" sldId="269"/>
        </pc:sldMkLst>
      </pc:sldChg>
      <pc:sldChg chg="add del">
        <pc:chgData name="Sophie Jenkins (2440056)" userId="S::2440056@student.uwtsd.ac.uk::a0f181bf-043f-41ab-b02d-354acae1ccae" providerId="AD" clId="Web-{82965A75-1F60-0B7A-FA4C-DE4392F01B5C}" dt="2026-03-15T18:08:12.839" v="35"/>
        <pc:sldMkLst>
          <pc:docMk/>
          <pc:sldMk cId="2571761472" sldId="270"/>
        </pc:sldMkLst>
      </pc:sldChg>
      <pc:sldChg chg="new del">
        <pc:chgData name="Sophie Jenkins (2440056)" userId="S::2440056@student.uwtsd.ac.uk::a0f181bf-043f-41ab-b02d-354acae1ccae" providerId="AD" clId="Web-{82965A75-1F60-0B7A-FA4C-DE4392F01B5C}" dt="2026-03-15T17:55:57.512" v="3"/>
        <pc:sldMkLst>
          <pc:docMk/>
          <pc:sldMk cId="2159996563" sldId="271"/>
        </pc:sldMkLst>
      </pc:sldChg>
      <pc:sldChg chg="new del">
        <pc:chgData name="Sophie Jenkins (2440056)" userId="S::2440056@student.uwtsd.ac.uk::a0f181bf-043f-41ab-b02d-354acae1ccae" providerId="AD" clId="Web-{82965A75-1F60-0B7A-FA4C-DE4392F01B5C}" dt="2026-03-15T17:59:34.477" v="12"/>
        <pc:sldMkLst>
          <pc:docMk/>
          <pc:sldMk cId="3897013986" sldId="271"/>
        </pc:sldMkLst>
      </pc:sldChg>
      <pc:sldChg chg="add replId">
        <pc:chgData name="Sophie Jenkins (2440056)" userId="S::2440056@student.uwtsd.ac.uk::a0f181bf-043f-41ab-b02d-354acae1ccae" providerId="AD" clId="Web-{82965A75-1F60-0B7A-FA4C-DE4392F01B5C}" dt="2026-03-15T18:01:21.726" v="14"/>
        <pc:sldMkLst>
          <pc:docMk/>
          <pc:sldMk cId="4112367701" sldId="271"/>
        </pc:sldMkLst>
      </pc:sldChg>
      <pc:sldChg chg="add del replId">
        <pc:chgData name="Sophie Jenkins (2440056)" userId="S::2440056@student.uwtsd.ac.uk::a0f181bf-043f-41ab-b02d-354acae1ccae" providerId="AD" clId="Web-{82965A75-1F60-0B7A-FA4C-DE4392F01B5C}" dt="2026-03-15T18:02:29.601" v="21"/>
        <pc:sldMkLst>
          <pc:docMk/>
          <pc:sldMk cId="762099153" sldId="272"/>
        </pc:sldMkLst>
      </pc:sldChg>
      <pc:sldChg chg="new del">
        <pc:chgData name="Sophie Jenkins (2440056)" userId="S::2440056@student.uwtsd.ac.uk::a0f181bf-043f-41ab-b02d-354acae1ccae" providerId="AD" clId="Web-{82965A75-1F60-0B7A-FA4C-DE4392F01B5C}" dt="2026-03-15T17:55:50.933" v="2"/>
        <pc:sldMkLst>
          <pc:docMk/>
          <pc:sldMk cId="1070331102" sldId="272"/>
        </pc:sldMkLst>
      </pc:sldChg>
      <pc:sldChg chg="add del replId">
        <pc:chgData name="Sophie Jenkins (2440056)" userId="S::2440056@student.uwtsd.ac.uk::a0f181bf-043f-41ab-b02d-354acae1ccae" providerId="AD" clId="Web-{82965A75-1F60-0B7A-FA4C-DE4392F01B5C}" dt="2026-03-15T18:04:36.400" v="28"/>
        <pc:sldMkLst>
          <pc:docMk/>
          <pc:sldMk cId="2935727268" sldId="272"/>
        </pc:sldMkLst>
      </pc:sldChg>
      <pc:sldChg chg="add del replId">
        <pc:chgData name="Sophie Jenkins (2440056)" userId="S::2440056@student.uwtsd.ac.uk::a0f181bf-043f-41ab-b02d-354acae1ccae" providerId="AD" clId="Web-{82965A75-1F60-0B7A-FA4C-DE4392F01B5C}" dt="2026-03-15T18:04:16.947" v="26"/>
        <pc:sldMkLst>
          <pc:docMk/>
          <pc:sldMk cId="3326126406" sldId="272"/>
        </pc:sldMkLst>
      </pc:sldChg>
      <pc:sldChg chg="add del replId">
        <pc:chgData name="Sophie Jenkins (2440056)" userId="S::2440056@student.uwtsd.ac.uk::a0f181bf-043f-41ab-b02d-354acae1ccae" providerId="AD" clId="Web-{82965A75-1F60-0B7A-FA4C-DE4392F01B5C}" dt="2026-03-15T18:02:26.601" v="20"/>
        <pc:sldMkLst>
          <pc:docMk/>
          <pc:sldMk cId="1470993882" sldId="273"/>
        </pc:sldMkLst>
      </pc:sldChg>
      <pc:sldChg chg="add del replId">
        <pc:chgData name="Sophie Jenkins (2440056)" userId="S::2440056@student.uwtsd.ac.uk::a0f181bf-043f-41ab-b02d-354acae1ccae" providerId="AD" clId="Web-{82965A75-1F60-0B7A-FA4C-DE4392F01B5C}" dt="2026-03-15T18:02:22.664" v="19"/>
        <pc:sldMkLst>
          <pc:docMk/>
          <pc:sldMk cId="2770796707" sldId="27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74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95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81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836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521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250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655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474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86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859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780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23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A screenshot of a web page&#10;&#10;AI-generated content may be incorrect.">
            <a:extLst>
              <a:ext uri="{FF2B5EF4-FFF2-40B4-BE49-F238E27FC236}">
                <a16:creationId xmlns:a16="http://schemas.microsoft.com/office/drawing/2014/main" id="{E483CC27-FF62-B19F-1558-5F2AA7FF9A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261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366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3A594D-EFE4-D88F-5C2A-E4A8144C8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hands reaching out to the side&#10;&#10;AI-generated content may be incorrect.">
            <a:extLst>
              <a:ext uri="{FF2B5EF4-FFF2-40B4-BE49-F238E27FC236}">
                <a16:creationId xmlns:a16="http://schemas.microsoft.com/office/drawing/2014/main" id="{1928CDBC-F5F7-AB9E-94BC-891C27F9E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1" b="7701"/>
          <a:stretch>
            <a:fillRect/>
          </a:stretch>
        </p:blipFill>
        <p:spPr>
          <a:xfrm>
            <a:off x="676667" y="450469"/>
            <a:ext cx="11090274" cy="5757925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236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rochure of a child care center&#10;&#10;AI-generated content may be incorrect.">
            <a:extLst>
              <a:ext uri="{FF2B5EF4-FFF2-40B4-BE49-F238E27FC236}">
                <a16:creationId xmlns:a16="http://schemas.microsoft.com/office/drawing/2014/main" id="{3977AA72-0A66-2317-ED2E-FD3077318F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5" name="Picture 4" descr="A blue and green rectangular box with white text&#10;&#10;AI-generated content may be incorrect.">
            <a:extLst>
              <a:ext uri="{FF2B5EF4-FFF2-40B4-BE49-F238E27FC236}">
                <a16:creationId xmlns:a16="http://schemas.microsoft.com/office/drawing/2014/main" id="{00AE9571-0937-66C3-390B-A19658EF92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142177" y="-373811"/>
            <a:ext cx="9520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997572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lue and green rectangular box with white text&#10;&#10;AI-generated content may be incorrect.">
            <a:extLst>
              <a:ext uri="{FF2B5EF4-FFF2-40B4-BE49-F238E27FC236}">
                <a16:creationId xmlns:a16="http://schemas.microsoft.com/office/drawing/2014/main" id="{C9E88799-129C-404C-6BD7-8EAD722C9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7204" y="643467"/>
            <a:ext cx="773759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282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64A22-EB98-7D9E-A20B-B83E7437F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A close-up of a chart&#10;&#10;AI-generated content may be incorrect.">
            <a:extLst>
              <a:ext uri="{FF2B5EF4-FFF2-40B4-BE49-F238E27FC236}">
                <a16:creationId xmlns:a16="http://schemas.microsoft.com/office/drawing/2014/main" id="{119AA887-65AE-5B37-FF36-71215F1092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39" y="2950"/>
            <a:ext cx="11891923" cy="6875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30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FBC03F1-B389-AF38-3EB3-8EBA271911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52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nd blue text on a green background&#10;&#10;AI-generated content may be incorrect.">
            <a:extLst>
              <a:ext uri="{FF2B5EF4-FFF2-40B4-BE49-F238E27FC236}">
                <a16:creationId xmlns:a16="http://schemas.microsoft.com/office/drawing/2014/main" id="{65A3CAA0-BEF7-EE45-7DEE-02099EAF5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4535" y="643467"/>
            <a:ext cx="771081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63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taking a selfie&#10;&#10;AI-generated content may be incorrect.">
            <a:extLst>
              <a:ext uri="{FF2B5EF4-FFF2-40B4-BE49-F238E27FC236}">
                <a16:creationId xmlns:a16="http://schemas.microsoft.com/office/drawing/2014/main" id="{E7F3677F-1E81-B253-8734-76104D6BE8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8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30287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nd blue background with black text&#10;&#10;AI-generated content may be incorrect.">
            <a:extLst>
              <a:ext uri="{FF2B5EF4-FFF2-40B4-BE49-F238E27FC236}">
                <a16:creationId xmlns:a16="http://schemas.microsoft.com/office/drawing/2014/main" id="{F9F5A715-251B-2E3D-D442-143C7D6E07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12"/>
          <a:stretch>
            <a:fillRect/>
          </a:stretch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428013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green gradient background with white text&#10;&#10;AI-generated content may be incorrect.">
            <a:extLst>
              <a:ext uri="{FF2B5EF4-FFF2-40B4-BE49-F238E27FC236}">
                <a16:creationId xmlns:a16="http://schemas.microsoft.com/office/drawing/2014/main" id="{2500E65E-1E01-4FF8-84D1-951A602994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306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1359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screen shot of a computer&#10;&#10;AI-generated content may be incorrect.">
            <a:extLst>
              <a:ext uri="{FF2B5EF4-FFF2-40B4-BE49-F238E27FC236}">
                <a16:creationId xmlns:a16="http://schemas.microsoft.com/office/drawing/2014/main" id="{103C373A-1EE4-5CA7-71F9-2418AF9346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8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735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2026-03-15T10:46:27Z</dcterms:created>
  <dcterms:modified xsi:type="dcterms:W3CDTF">2026-03-15T21:03:39Z</dcterms:modified>
</cp:coreProperties>
</file>