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handoutMasterIdLst>
    <p:handoutMasterId r:id="rId13"/>
  </p:handoutMasterIdLst>
  <p:sldIdLst>
    <p:sldId id="256" r:id="rId5"/>
    <p:sldId id="257" r:id="rId6"/>
    <p:sldId id="259" r:id="rId7"/>
    <p:sldId id="274" r:id="rId8"/>
    <p:sldId id="258" r:id="rId9"/>
    <p:sldId id="261" r:id="rId10"/>
    <p:sldId id="2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BE1FF"/>
    <a:srgbClr val="3C6CB7"/>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17552F-28A7-4ED9-A681-F7CA2EE9CA6B}" v="9" dt="2026-07-11T23:48:56.349"/>
  </p1510:revLst>
</p1510:revInfo>
</file>

<file path=ppt/tableStyles.xml><?xml version="1.0" encoding="utf-8"?>
<a:tblStyleLst xmlns:a="http://schemas.openxmlformats.org/drawingml/2006/main" def="{5C22544A-7EE6-4342-B048-85BDC9FD1C3A}">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432" autoAdjust="0"/>
  </p:normalViewPr>
  <p:slideViewPr>
    <p:cSldViewPr snapToGrid="0">
      <p:cViewPr varScale="1">
        <p:scale>
          <a:sx n="71" d="100"/>
          <a:sy n="71" d="100"/>
        </p:scale>
        <p:origin x="1138" y="5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75" d="100"/>
        <a:sy n="75" d="100"/>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7047056-A4A4-49C6-B53A-A3B5AD2C9E0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D56B0B6-1521-4655-A849-832BDEEDBB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17A7818-9FD1-4A4A-BBB8-A8F7A885158A}" type="datetimeFigureOut">
              <a:rPr lang="en-US" smtClean="0"/>
              <a:t>7/12/2026</a:t>
            </a:fld>
            <a:endParaRPr lang="en-US" dirty="0"/>
          </a:p>
        </p:txBody>
      </p:sp>
      <p:sp>
        <p:nvSpPr>
          <p:cNvPr id="4" name="Footer Placeholder 3">
            <a:extLst>
              <a:ext uri="{FF2B5EF4-FFF2-40B4-BE49-F238E27FC236}">
                <a16:creationId xmlns:a16="http://schemas.microsoft.com/office/drawing/2014/main" id="{476D0097-1060-4E43-8794-A93E30064AC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29457E5-A2BA-4F1E-ACE4-06A1C8C83D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7B95B5C-AE81-486B-8299-C690ADF087B7}" type="slidenum">
              <a:rPr lang="en-US" smtClean="0"/>
              <a:t>‹#›</a:t>
            </a:fld>
            <a:endParaRPr lang="en-US" dirty="0"/>
          </a:p>
        </p:txBody>
      </p:sp>
    </p:spTree>
    <p:extLst>
      <p:ext uri="{BB962C8B-B14F-4D97-AF65-F5344CB8AC3E}">
        <p14:creationId xmlns:p14="http://schemas.microsoft.com/office/powerpoint/2010/main" val="14963229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68347-4327-4298-850E-31E39F309FB1}" type="datetimeFigureOut">
              <a:rPr lang="en-US" smtClean="0"/>
              <a:t>7/12/2026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22D2F8-28A7-48E8-ADD3-E9583D47D83D}" type="slidenum">
              <a:rPr lang="en-US" smtClean="0"/>
              <a:t>‹#›</a:t>
            </a:fld>
            <a:endParaRPr lang="en-US" dirty="0"/>
          </a:p>
        </p:txBody>
      </p:sp>
    </p:spTree>
    <p:extLst>
      <p:ext uri="{BB962C8B-B14F-4D97-AF65-F5344CB8AC3E}">
        <p14:creationId xmlns:p14="http://schemas.microsoft.com/office/powerpoint/2010/main" val="1317918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22D2F8-28A7-48E8-ADD3-E9583D47D83D}" type="slidenum">
              <a:rPr lang="en-US" smtClean="0"/>
              <a:t>5</a:t>
            </a:fld>
            <a:endParaRPr lang="en-US" dirty="0"/>
          </a:p>
        </p:txBody>
      </p:sp>
    </p:spTree>
    <p:extLst>
      <p:ext uri="{BB962C8B-B14F-4D97-AF65-F5344CB8AC3E}">
        <p14:creationId xmlns:p14="http://schemas.microsoft.com/office/powerpoint/2010/main" val="18495816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solidFill>
        <a:effectLst/>
      </p:bgPr>
    </p:bg>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C7F6B47B-FE57-44F5-B5A8-26DF978ABF2D}"/>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9444BC-BA6E-47AE-9F54-D7B7A498323F}"/>
              </a:ext>
            </a:extLst>
          </p:cNvPr>
          <p:cNvSpPr>
            <a:spLocks noGrp="1"/>
          </p:cNvSpPr>
          <p:nvPr>
            <p:ph type="title" hasCustomPrompt="1"/>
          </p:nvPr>
        </p:nvSpPr>
        <p:spPr>
          <a:xfrm>
            <a:off x="825674" y="1327759"/>
            <a:ext cx="4989628" cy="1929505"/>
          </a:xfrm>
          <a:prstGeom prst="rect">
            <a:avLst/>
          </a:prstGeom>
        </p:spPr>
        <p:txBody>
          <a:bodyPr anchor="b"/>
          <a:lstStyle>
            <a:lvl1pPr>
              <a:defRPr sz="4800" cap="all" spc="400" baseline="0">
                <a:solidFill>
                  <a:schemeClr val="accent6"/>
                </a:solidFill>
              </a:defRPr>
            </a:lvl1pPr>
          </a:lstStyle>
          <a:p>
            <a:r>
              <a:rPr lang="en-US" dirty="0"/>
              <a:t>Click to add title</a:t>
            </a:r>
          </a:p>
        </p:txBody>
      </p:sp>
      <p:sp>
        <p:nvSpPr>
          <p:cNvPr id="14" name="Text Placeholder 13">
            <a:extLst>
              <a:ext uri="{FF2B5EF4-FFF2-40B4-BE49-F238E27FC236}">
                <a16:creationId xmlns:a16="http://schemas.microsoft.com/office/drawing/2014/main" id="{36ACD8B9-402D-4E40-BE1F-410604448141}"/>
              </a:ext>
            </a:extLst>
          </p:cNvPr>
          <p:cNvSpPr>
            <a:spLocks noGrp="1"/>
          </p:cNvSpPr>
          <p:nvPr>
            <p:ph type="body" sz="quarter" idx="12" hasCustomPrompt="1"/>
          </p:nvPr>
        </p:nvSpPr>
        <p:spPr>
          <a:xfrm>
            <a:off x="838934" y="3257264"/>
            <a:ext cx="4989628" cy="816022"/>
          </a:xfrm>
          <a:prstGeom prst="rect">
            <a:avLst/>
          </a:prstGeom>
        </p:spPr>
        <p:txBody>
          <a:bodyPr>
            <a:normAutofit/>
          </a:bodyPr>
          <a:lstStyle>
            <a:lvl1pPr marL="0" indent="0" algn="l">
              <a:buNone/>
              <a:defRPr sz="1800" i="0">
                <a:solidFill>
                  <a:schemeClr val="bg1"/>
                </a:solidFill>
              </a:defRPr>
            </a:lvl1pPr>
          </a:lstStyle>
          <a:p>
            <a:pPr lvl="0"/>
            <a:r>
              <a:rPr lang="en-US" dirty="0"/>
              <a:t>Click to add subtitle</a:t>
            </a:r>
          </a:p>
        </p:txBody>
      </p:sp>
    </p:spTree>
    <p:extLst>
      <p:ext uri="{BB962C8B-B14F-4D97-AF65-F5344CB8AC3E}">
        <p14:creationId xmlns:p14="http://schemas.microsoft.com/office/powerpoint/2010/main" val="3408032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pic>
        <p:nvPicPr>
          <p:cNvPr id="37" name="Graphic 36">
            <a:extLst>
              <a:ext uri="{FF2B5EF4-FFF2-40B4-BE49-F238E27FC236}">
                <a16:creationId xmlns:a16="http://schemas.microsoft.com/office/drawing/2014/main" id="{65AAE033-7EA4-4A87-A126-29FE42764512}"/>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31" name="Oval 30">
            <a:extLst>
              <a:ext uri="{FF2B5EF4-FFF2-40B4-BE49-F238E27FC236}">
                <a16:creationId xmlns:a16="http://schemas.microsoft.com/office/drawing/2014/main" id="{A5F6FE17-A48F-4A3E-8719-1DE83CD6B4C5}"/>
              </a:ext>
              <a:ext uri="{C183D7F6-B498-43B3-948B-1728B52AA6E4}">
                <adec:decorative xmlns:adec="http://schemas.microsoft.com/office/drawing/2017/decorative" val="1"/>
              </a:ext>
            </a:extLst>
          </p:cNvPr>
          <p:cNvSpPr/>
          <p:nvPr userDrawn="1"/>
        </p:nvSpPr>
        <p:spPr>
          <a:xfrm>
            <a:off x="7462048" y="1199853"/>
            <a:ext cx="3929901" cy="3929901"/>
          </a:xfrm>
          <a:prstGeom prst="ellipse">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F73882-4B79-419D-89EE-4B7CED18D9E2}"/>
              </a:ext>
            </a:extLst>
          </p:cNvPr>
          <p:cNvSpPr>
            <a:spLocks noGrp="1"/>
          </p:cNvSpPr>
          <p:nvPr>
            <p:ph type="title" hasCustomPrompt="1"/>
          </p:nvPr>
        </p:nvSpPr>
        <p:spPr>
          <a:xfrm>
            <a:off x="1021623" y="2210810"/>
            <a:ext cx="4579970" cy="538038"/>
          </a:xfrm>
          <a:prstGeom prst="rect">
            <a:avLst/>
          </a:prstGeom>
        </p:spPr>
        <p:txBody>
          <a:bodyPr/>
          <a:lstStyle>
            <a:lvl1pPr>
              <a:defRPr sz="2800" cap="all" spc="400" baseline="0">
                <a:solidFill>
                  <a:schemeClr val="accent6"/>
                </a:solidFill>
              </a:defRPr>
            </a:lvl1pPr>
          </a:lstStyle>
          <a:p>
            <a:r>
              <a:rPr lang="en-US" dirty="0"/>
              <a:t>Click to add title</a:t>
            </a:r>
          </a:p>
        </p:txBody>
      </p:sp>
      <p:sp>
        <p:nvSpPr>
          <p:cNvPr id="26" name="Text Placeholder 25">
            <a:extLst>
              <a:ext uri="{FF2B5EF4-FFF2-40B4-BE49-F238E27FC236}">
                <a16:creationId xmlns:a16="http://schemas.microsoft.com/office/drawing/2014/main" id="{EF50E1F4-245D-4104-AFDB-25D35D7C5C07}"/>
              </a:ext>
            </a:extLst>
          </p:cNvPr>
          <p:cNvSpPr>
            <a:spLocks noGrp="1"/>
          </p:cNvSpPr>
          <p:nvPr>
            <p:ph type="body" sz="quarter" idx="12" hasCustomPrompt="1"/>
          </p:nvPr>
        </p:nvSpPr>
        <p:spPr>
          <a:xfrm>
            <a:off x="1034661" y="2747550"/>
            <a:ext cx="5309918" cy="2872039"/>
          </a:xfrm>
          <a:prstGeom prst="rect">
            <a:avLst/>
          </a:prstGeom>
        </p:spPr>
        <p:txBody>
          <a:bodyPr/>
          <a:lstStyle>
            <a:lvl1pPr marL="0" indent="0" algn="l">
              <a:lnSpc>
                <a:spcPct val="150000"/>
              </a:lnSpc>
              <a:spcBef>
                <a:spcPts val="0"/>
              </a:spcBef>
              <a:buNone/>
              <a:defRPr sz="1600">
                <a:solidFill>
                  <a:schemeClr val="bg1"/>
                </a:solidFill>
              </a:defRPr>
            </a:lvl1pPr>
          </a:lstStyle>
          <a:p>
            <a:pPr lvl="0"/>
            <a:r>
              <a:rPr lang="en-US" dirty="0"/>
              <a:t>Click to add text</a:t>
            </a:r>
          </a:p>
        </p:txBody>
      </p:sp>
      <p:sp>
        <p:nvSpPr>
          <p:cNvPr id="30" name="Picture Placeholder 29">
            <a:extLst>
              <a:ext uri="{FF2B5EF4-FFF2-40B4-BE49-F238E27FC236}">
                <a16:creationId xmlns:a16="http://schemas.microsoft.com/office/drawing/2014/main" id="{73A2FF74-415E-49BB-B2ED-E04C7B50BDE2}"/>
              </a:ext>
            </a:extLst>
          </p:cNvPr>
          <p:cNvSpPr>
            <a:spLocks noGrp="1"/>
          </p:cNvSpPr>
          <p:nvPr>
            <p:ph type="pic" sz="quarter" idx="13" hasCustomPrompt="1"/>
          </p:nvPr>
        </p:nvSpPr>
        <p:spPr>
          <a:xfrm>
            <a:off x="7663453" y="1433033"/>
            <a:ext cx="3527091" cy="3463540"/>
          </a:xfrm>
          <a:prstGeom prst="ellipse">
            <a:avLst/>
          </a:prstGeom>
        </p:spPr>
        <p:txBody>
          <a:bodyPr/>
          <a:lstStyle>
            <a:lvl1pPr marL="0" indent="0" algn="ctr">
              <a:buFont typeface="+mj-lt"/>
              <a:buNone/>
              <a:defRPr>
                <a:solidFill>
                  <a:schemeClr val="bg1"/>
                </a:solidFill>
              </a:defRPr>
            </a:lvl1pPr>
          </a:lstStyle>
          <a:p>
            <a:r>
              <a:rPr lang="en-US" dirty="0"/>
              <a:t>Click to add photo</a:t>
            </a:r>
          </a:p>
        </p:txBody>
      </p:sp>
      <p:sp>
        <p:nvSpPr>
          <p:cNvPr id="20" name="Footer Placeholder 15">
            <a:extLst>
              <a:ext uri="{FF2B5EF4-FFF2-40B4-BE49-F238E27FC236}">
                <a16:creationId xmlns:a16="http://schemas.microsoft.com/office/drawing/2014/main" id="{1847553A-14C8-45EB-88C7-05CE63B7E34D}"/>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E7FABA93-7D08-4CFE-B3A8-D44B1A0F3656}"/>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FBD26C03-0B97-464A-A39C-A1F339DBAC8B}"/>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2260922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C80EFA4-265B-48D2-AE72-8585EEED6484}"/>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9C648289-A550-4F4F-96C8-3D82FCE94245}"/>
              </a:ext>
            </a:extLst>
          </p:cNvPr>
          <p:cNvSpPr>
            <a:spLocks noGrp="1"/>
          </p:cNvSpPr>
          <p:nvPr>
            <p:ph type="title" hasCustomPrompt="1"/>
          </p:nvPr>
        </p:nvSpPr>
        <p:spPr>
          <a:xfrm>
            <a:off x="4187069" y="695093"/>
            <a:ext cx="4919354" cy="667498"/>
          </a:xfrm>
          <a:prstGeom prst="rect">
            <a:avLst/>
          </a:prstGeom>
        </p:spPr>
        <p:txBody>
          <a:bodyPr/>
          <a:lstStyle>
            <a:lvl1pPr>
              <a:defRPr sz="2800" cap="all" spc="400" baseline="0">
                <a:solidFill>
                  <a:schemeClr val="bg1"/>
                </a:solidFill>
              </a:defRPr>
            </a:lvl1pPr>
          </a:lstStyle>
          <a:p>
            <a:r>
              <a:rPr lang="en-US" dirty="0"/>
              <a:t>Click to add title</a:t>
            </a:r>
          </a:p>
        </p:txBody>
      </p:sp>
      <p:sp>
        <p:nvSpPr>
          <p:cNvPr id="26" name="Text Placeholder 14">
            <a:extLst>
              <a:ext uri="{FF2B5EF4-FFF2-40B4-BE49-F238E27FC236}">
                <a16:creationId xmlns:a16="http://schemas.microsoft.com/office/drawing/2014/main" id="{33EEFC4F-DE64-450E-9DD5-65D08E123C22}"/>
              </a:ext>
            </a:extLst>
          </p:cNvPr>
          <p:cNvSpPr>
            <a:spLocks noGrp="1"/>
          </p:cNvSpPr>
          <p:nvPr>
            <p:ph type="body" sz="quarter" idx="22" hasCustomPrompt="1"/>
          </p:nvPr>
        </p:nvSpPr>
        <p:spPr>
          <a:xfrm>
            <a:off x="4199594" y="1873815"/>
            <a:ext cx="2556579"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18" name="Text Placeholder 14">
            <a:extLst>
              <a:ext uri="{FF2B5EF4-FFF2-40B4-BE49-F238E27FC236}">
                <a16:creationId xmlns:a16="http://schemas.microsoft.com/office/drawing/2014/main" id="{38C58F5B-7BA2-42E8-B66A-4561678ADDC4}"/>
              </a:ext>
            </a:extLst>
          </p:cNvPr>
          <p:cNvSpPr>
            <a:spLocks noGrp="1"/>
          </p:cNvSpPr>
          <p:nvPr>
            <p:ph type="body" sz="quarter" idx="15" hasCustomPrompt="1"/>
          </p:nvPr>
        </p:nvSpPr>
        <p:spPr>
          <a:xfrm>
            <a:off x="4199595" y="2178444"/>
            <a:ext cx="2556579" cy="1328236"/>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5" name="Text Placeholder 14">
            <a:extLst>
              <a:ext uri="{FF2B5EF4-FFF2-40B4-BE49-F238E27FC236}">
                <a16:creationId xmlns:a16="http://schemas.microsoft.com/office/drawing/2014/main" id="{66743AAE-DD8A-4954-B033-100DF6D97554}"/>
              </a:ext>
            </a:extLst>
          </p:cNvPr>
          <p:cNvSpPr>
            <a:spLocks noGrp="1"/>
          </p:cNvSpPr>
          <p:nvPr>
            <p:ph type="body" sz="quarter" idx="12" hasCustomPrompt="1"/>
          </p:nvPr>
        </p:nvSpPr>
        <p:spPr>
          <a:xfrm>
            <a:off x="7538997" y="1873815"/>
            <a:ext cx="2556578"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16" name="Text Placeholder 14">
            <a:extLst>
              <a:ext uri="{FF2B5EF4-FFF2-40B4-BE49-F238E27FC236}">
                <a16:creationId xmlns:a16="http://schemas.microsoft.com/office/drawing/2014/main" id="{B7B5D3C5-66A2-486B-9B1D-A7075D150C27}"/>
              </a:ext>
            </a:extLst>
          </p:cNvPr>
          <p:cNvSpPr>
            <a:spLocks noGrp="1"/>
          </p:cNvSpPr>
          <p:nvPr>
            <p:ph type="body" sz="quarter" idx="13" hasCustomPrompt="1"/>
          </p:nvPr>
        </p:nvSpPr>
        <p:spPr>
          <a:xfrm>
            <a:off x="7538997" y="2178444"/>
            <a:ext cx="2556578" cy="1291081"/>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0" name="Text Placeholder 14">
            <a:extLst>
              <a:ext uri="{FF2B5EF4-FFF2-40B4-BE49-F238E27FC236}">
                <a16:creationId xmlns:a16="http://schemas.microsoft.com/office/drawing/2014/main" id="{AD063EDB-47FD-44F8-9344-12CBC2AE0B77}"/>
              </a:ext>
            </a:extLst>
          </p:cNvPr>
          <p:cNvSpPr>
            <a:spLocks noGrp="1"/>
          </p:cNvSpPr>
          <p:nvPr>
            <p:ph type="body" sz="quarter" idx="24" hasCustomPrompt="1"/>
          </p:nvPr>
        </p:nvSpPr>
        <p:spPr>
          <a:xfrm>
            <a:off x="4199595" y="4071261"/>
            <a:ext cx="2556577"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22" name="Text Placeholder 14">
            <a:extLst>
              <a:ext uri="{FF2B5EF4-FFF2-40B4-BE49-F238E27FC236}">
                <a16:creationId xmlns:a16="http://schemas.microsoft.com/office/drawing/2014/main" id="{94586DE3-CDE9-4337-A49D-C1031595E36F}"/>
              </a:ext>
            </a:extLst>
          </p:cNvPr>
          <p:cNvSpPr>
            <a:spLocks noGrp="1"/>
          </p:cNvSpPr>
          <p:nvPr>
            <p:ph type="body" sz="quarter" idx="19" hasCustomPrompt="1"/>
          </p:nvPr>
        </p:nvSpPr>
        <p:spPr>
          <a:xfrm>
            <a:off x="4199596" y="4383943"/>
            <a:ext cx="2556577" cy="1328236"/>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9" name="Text Placeholder 14">
            <a:extLst>
              <a:ext uri="{FF2B5EF4-FFF2-40B4-BE49-F238E27FC236}">
                <a16:creationId xmlns:a16="http://schemas.microsoft.com/office/drawing/2014/main" id="{64F0745D-06FC-4840-B9DF-3176DEDA6F67}"/>
              </a:ext>
            </a:extLst>
          </p:cNvPr>
          <p:cNvSpPr>
            <a:spLocks noGrp="1"/>
          </p:cNvSpPr>
          <p:nvPr>
            <p:ph type="body" sz="quarter" idx="23" hasCustomPrompt="1"/>
          </p:nvPr>
        </p:nvSpPr>
        <p:spPr>
          <a:xfrm>
            <a:off x="7538997" y="4071261"/>
            <a:ext cx="2556578"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20" name="Text Placeholder 14">
            <a:extLst>
              <a:ext uri="{FF2B5EF4-FFF2-40B4-BE49-F238E27FC236}">
                <a16:creationId xmlns:a16="http://schemas.microsoft.com/office/drawing/2014/main" id="{F29A1EC1-1F01-46ED-BF67-15FE9E12068C}"/>
              </a:ext>
            </a:extLst>
          </p:cNvPr>
          <p:cNvSpPr>
            <a:spLocks noGrp="1"/>
          </p:cNvSpPr>
          <p:nvPr>
            <p:ph type="body" sz="quarter" idx="17" hasCustomPrompt="1"/>
          </p:nvPr>
        </p:nvSpPr>
        <p:spPr>
          <a:xfrm>
            <a:off x="7538997" y="4375890"/>
            <a:ext cx="2556578" cy="1291081"/>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41" name="Footer Placeholder 15">
            <a:extLst>
              <a:ext uri="{FF2B5EF4-FFF2-40B4-BE49-F238E27FC236}">
                <a16:creationId xmlns:a16="http://schemas.microsoft.com/office/drawing/2014/main" id="{B2A74AF7-DFFE-4795-8CF0-8C90F6C3E5D7}"/>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42" name="Slide Number Placeholder 16">
            <a:extLst>
              <a:ext uri="{FF2B5EF4-FFF2-40B4-BE49-F238E27FC236}">
                <a16:creationId xmlns:a16="http://schemas.microsoft.com/office/drawing/2014/main" id="{13F4D90B-645E-4CFF-8AA0-91C269845FBC}"/>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43" name="Date Placeholder 14">
            <a:extLst>
              <a:ext uri="{FF2B5EF4-FFF2-40B4-BE49-F238E27FC236}">
                <a16:creationId xmlns:a16="http://schemas.microsoft.com/office/drawing/2014/main" id="{21EA3114-5B31-47ED-9AB6-EE59E580379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207414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86D81B66-9FC1-4E48-808B-98B1726D470A}"/>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11" name="Title 10">
            <a:extLst>
              <a:ext uri="{FF2B5EF4-FFF2-40B4-BE49-F238E27FC236}">
                <a16:creationId xmlns:a16="http://schemas.microsoft.com/office/drawing/2014/main" id="{747F51C0-908A-420C-B5BC-5685D0E95231}"/>
              </a:ext>
            </a:extLst>
          </p:cNvPr>
          <p:cNvSpPr>
            <a:spLocks noGrp="1"/>
          </p:cNvSpPr>
          <p:nvPr>
            <p:ph type="title" hasCustomPrompt="1"/>
          </p:nvPr>
        </p:nvSpPr>
        <p:spPr>
          <a:xfrm>
            <a:off x="3509716" y="1823625"/>
            <a:ext cx="4719884" cy="580030"/>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26" name="Text Placeholder 14">
            <a:extLst>
              <a:ext uri="{FF2B5EF4-FFF2-40B4-BE49-F238E27FC236}">
                <a16:creationId xmlns:a16="http://schemas.microsoft.com/office/drawing/2014/main" id="{4F835D01-B0D4-49D8-B947-C2062305C5C5}"/>
              </a:ext>
            </a:extLst>
          </p:cNvPr>
          <p:cNvSpPr>
            <a:spLocks noGrp="1"/>
          </p:cNvSpPr>
          <p:nvPr>
            <p:ph type="body" sz="quarter" idx="12" hasCustomPrompt="1"/>
          </p:nvPr>
        </p:nvSpPr>
        <p:spPr>
          <a:xfrm>
            <a:off x="379005" y="4230943"/>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27" name="Text Placeholder 14">
            <a:extLst>
              <a:ext uri="{FF2B5EF4-FFF2-40B4-BE49-F238E27FC236}">
                <a16:creationId xmlns:a16="http://schemas.microsoft.com/office/drawing/2014/main" id="{0B4ACDBA-7606-44B8-B1E1-C4750F89525F}"/>
              </a:ext>
            </a:extLst>
          </p:cNvPr>
          <p:cNvSpPr>
            <a:spLocks noGrp="1"/>
          </p:cNvSpPr>
          <p:nvPr>
            <p:ph type="body" sz="quarter" idx="13" hasCustomPrompt="1"/>
          </p:nvPr>
        </p:nvSpPr>
        <p:spPr>
          <a:xfrm>
            <a:off x="379005" y="4546458"/>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2" name="Text Placeholder 14">
            <a:extLst>
              <a:ext uri="{FF2B5EF4-FFF2-40B4-BE49-F238E27FC236}">
                <a16:creationId xmlns:a16="http://schemas.microsoft.com/office/drawing/2014/main" id="{D24600D7-8A94-406B-9274-351140BE27DC}"/>
              </a:ext>
            </a:extLst>
          </p:cNvPr>
          <p:cNvSpPr>
            <a:spLocks noGrp="1"/>
          </p:cNvSpPr>
          <p:nvPr>
            <p:ph type="body" sz="quarter" idx="22" hasCustomPrompt="1"/>
          </p:nvPr>
        </p:nvSpPr>
        <p:spPr>
          <a:xfrm>
            <a:off x="3237502" y="4234631"/>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28" name="Text Placeholder 14">
            <a:extLst>
              <a:ext uri="{FF2B5EF4-FFF2-40B4-BE49-F238E27FC236}">
                <a16:creationId xmlns:a16="http://schemas.microsoft.com/office/drawing/2014/main" id="{5FE6844F-9BC3-4E56-82B1-0B53BE292BA0}"/>
              </a:ext>
            </a:extLst>
          </p:cNvPr>
          <p:cNvSpPr>
            <a:spLocks noGrp="1"/>
          </p:cNvSpPr>
          <p:nvPr>
            <p:ph type="body" sz="quarter" idx="15" hasCustomPrompt="1"/>
          </p:nvPr>
        </p:nvSpPr>
        <p:spPr>
          <a:xfrm>
            <a:off x="3237503" y="4550146"/>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3" name="Text Placeholder 14">
            <a:extLst>
              <a:ext uri="{FF2B5EF4-FFF2-40B4-BE49-F238E27FC236}">
                <a16:creationId xmlns:a16="http://schemas.microsoft.com/office/drawing/2014/main" id="{105C7AE2-E0F2-4EA9-B804-774B125FB0DF}"/>
              </a:ext>
            </a:extLst>
          </p:cNvPr>
          <p:cNvSpPr>
            <a:spLocks noGrp="1"/>
          </p:cNvSpPr>
          <p:nvPr>
            <p:ph type="body" sz="quarter" idx="23" hasCustomPrompt="1"/>
          </p:nvPr>
        </p:nvSpPr>
        <p:spPr>
          <a:xfrm>
            <a:off x="6096000" y="4218499"/>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29" name="Text Placeholder 14">
            <a:extLst>
              <a:ext uri="{FF2B5EF4-FFF2-40B4-BE49-F238E27FC236}">
                <a16:creationId xmlns:a16="http://schemas.microsoft.com/office/drawing/2014/main" id="{4B70930A-D98B-43B3-BC32-B48D9D7F06B3}"/>
              </a:ext>
            </a:extLst>
          </p:cNvPr>
          <p:cNvSpPr>
            <a:spLocks noGrp="1"/>
          </p:cNvSpPr>
          <p:nvPr>
            <p:ph type="body" sz="quarter" idx="17" hasCustomPrompt="1"/>
          </p:nvPr>
        </p:nvSpPr>
        <p:spPr>
          <a:xfrm>
            <a:off x="6096000" y="4534014"/>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4" name="Text Placeholder 14">
            <a:extLst>
              <a:ext uri="{FF2B5EF4-FFF2-40B4-BE49-F238E27FC236}">
                <a16:creationId xmlns:a16="http://schemas.microsoft.com/office/drawing/2014/main" id="{500DE4BC-2A21-4C62-8F5C-AFE1D0AEDFBE}"/>
              </a:ext>
            </a:extLst>
          </p:cNvPr>
          <p:cNvSpPr>
            <a:spLocks noGrp="1"/>
          </p:cNvSpPr>
          <p:nvPr>
            <p:ph type="body" sz="quarter" idx="24" hasCustomPrompt="1"/>
          </p:nvPr>
        </p:nvSpPr>
        <p:spPr>
          <a:xfrm>
            <a:off x="8946967" y="4218499"/>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30" name="Text Placeholder 14">
            <a:extLst>
              <a:ext uri="{FF2B5EF4-FFF2-40B4-BE49-F238E27FC236}">
                <a16:creationId xmlns:a16="http://schemas.microsoft.com/office/drawing/2014/main" id="{0EEFD44C-4B64-4246-BC04-76812ED5E09E}"/>
              </a:ext>
            </a:extLst>
          </p:cNvPr>
          <p:cNvSpPr>
            <a:spLocks noGrp="1"/>
          </p:cNvSpPr>
          <p:nvPr>
            <p:ph type="body" sz="quarter" idx="19" hasCustomPrompt="1"/>
          </p:nvPr>
        </p:nvSpPr>
        <p:spPr>
          <a:xfrm>
            <a:off x="8946967" y="4534014"/>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0" name="Footer Placeholder 15">
            <a:extLst>
              <a:ext uri="{FF2B5EF4-FFF2-40B4-BE49-F238E27FC236}">
                <a16:creationId xmlns:a16="http://schemas.microsoft.com/office/drawing/2014/main" id="{AB492A3E-766F-42FE-A5F7-88807B595947}"/>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784AE79C-95F2-4A84-B62A-95B076FB0218}"/>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1C2E5CE3-E252-4255-BF5E-8B4F1F3A1635}"/>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
        <p:nvSpPr>
          <p:cNvPr id="14" name="Picture Placeholder 13">
            <a:extLst>
              <a:ext uri="{FF2B5EF4-FFF2-40B4-BE49-F238E27FC236}">
                <a16:creationId xmlns:a16="http://schemas.microsoft.com/office/drawing/2014/main" id="{45E5C588-A831-4EB3-BFDF-78002F7D5507}"/>
              </a:ext>
            </a:extLst>
          </p:cNvPr>
          <p:cNvSpPr>
            <a:spLocks noGrp="1"/>
          </p:cNvSpPr>
          <p:nvPr>
            <p:ph type="pic" sz="quarter" idx="25"/>
          </p:nvPr>
        </p:nvSpPr>
        <p:spPr>
          <a:xfrm>
            <a:off x="1408479" y="3330145"/>
            <a:ext cx="603504" cy="603504"/>
          </a:xfrm>
          <a:prstGeom prst="rect">
            <a:avLst/>
          </a:prstGeom>
        </p:spPr>
        <p:txBody>
          <a:bodyPr/>
          <a:lstStyle>
            <a:lvl1pPr marL="0" indent="0">
              <a:buNone/>
              <a:defRPr sz="1000">
                <a:solidFill>
                  <a:schemeClr val="bg1"/>
                </a:solidFill>
              </a:defRPr>
            </a:lvl1pPr>
          </a:lstStyle>
          <a:p>
            <a:r>
              <a:rPr lang="en-GB"/>
              <a:t>Click icon to add picture</a:t>
            </a:r>
            <a:endParaRPr lang="en-US" dirty="0"/>
          </a:p>
        </p:txBody>
      </p:sp>
      <p:sp>
        <p:nvSpPr>
          <p:cNvPr id="36" name="Picture Placeholder 13">
            <a:extLst>
              <a:ext uri="{FF2B5EF4-FFF2-40B4-BE49-F238E27FC236}">
                <a16:creationId xmlns:a16="http://schemas.microsoft.com/office/drawing/2014/main" id="{AD31BE3F-B09E-4BCC-947F-3D4DB153E354}"/>
              </a:ext>
            </a:extLst>
          </p:cNvPr>
          <p:cNvSpPr>
            <a:spLocks noGrp="1"/>
          </p:cNvSpPr>
          <p:nvPr>
            <p:ph type="pic" sz="quarter" idx="26"/>
          </p:nvPr>
        </p:nvSpPr>
        <p:spPr>
          <a:xfrm>
            <a:off x="4266976" y="3330145"/>
            <a:ext cx="603504" cy="603504"/>
          </a:xfrm>
          <a:prstGeom prst="rect">
            <a:avLst/>
          </a:prstGeom>
        </p:spPr>
        <p:txBody>
          <a:bodyPr/>
          <a:lstStyle>
            <a:lvl1pPr marL="0" indent="0">
              <a:buNone/>
              <a:defRPr sz="1000">
                <a:solidFill>
                  <a:schemeClr val="bg1"/>
                </a:solidFill>
              </a:defRPr>
            </a:lvl1pPr>
          </a:lstStyle>
          <a:p>
            <a:r>
              <a:rPr lang="en-GB"/>
              <a:t>Click icon to add picture</a:t>
            </a:r>
            <a:endParaRPr lang="en-US" dirty="0"/>
          </a:p>
        </p:txBody>
      </p:sp>
      <p:sp>
        <p:nvSpPr>
          <p:cNvPr id="37" name="Picture Placeholder 13">
            <a:extLst>
              <a:ext uri="{FF2B5EF4-FFF2-40B4-BE49-F238E27FC236}">
                <a16:creationId xmlns:a16="http://schemas.microsoft.com/office/drawing/2014/main" id="{0BF7BBBD-C42C-408E-8F10-7B1BF3C53EF0}"/>
              </a:ext>
            </a:extLst>
          </p:cNvPr>
          <p:cNvSpPr>
            <a:spLocks noGrp="1"/>
          </p:cNvSpPr>
          <p:nvPr>
            <p:ph type="pic" sz="quarter" idx="27"/>
          </p:nvPr>
        </p:nvSpPr>
        <p:spPr>
          <a:xfrm>
            <a:off x="9972085" y="3330145"/>
            <a:ext cx="603504" cy="603504"/>
          </a:xfrm>
          <a:prstGeom prst="rect">
            <a:avLst/>
          </a:prstGeom>
        </p:spPr>
        <p:txBody>
          <a:bodyPr/>
          <a:lstStyle>
            <a:lvl1pPr marL="0" indent="0">
              <a:buNone/>
              <a:defRPr sz="1000">
                <a:solidFill>
                  <a:schemeClr val="bg1"/>
                </a:solidFill>
              </a:defRPr>
            </a:lvl1pPr>
          </a:lstStyle>
          <a:p>
            <a:r>
              <a:rPr lang="en-GB"/>
              <a:t>Click icon to add picture</a:t>
            </a:r>
            <a:endParaRPr lang="en-US" dirty="0"/>
          </a:p>
        </p:txBody>
      </p:sp>
      <p:sp>
        <p:nvSpPr>
          <p:cNvPr id="38" name="Picture Placeholder 13">
            <a:extLst>
              <a:ext uri="{FF2B5EF4-FFF2-40B4-BE49-F238E27FC236}">
                <a16:creationId xmlns:a16="http://schemas.microsoft.com/office/drawing/2014/main" id="{74FF5159-7129-4F52-B5B7-13F2D04EAD34}"/>
              </a:ext>
            </a:extLst>
          </p:cNvPr>
          <p:cNvSpPr>
            <a:spLocks noGrp="1"/>
          </p:cNvSpPr>
          <p:nvPr>
            <p:ph type="pic" sz="quarter" idx="28"/>
          </p:nvPr>
        </p:nvSpPr>
        <p:spPr>
          <a:xfrm>
            <a:off x="7109232" y="3330145"/>
            <a:ext cx="603504" cy="603504"/>
          </a:xfrm>
          <a:prstGeom prst="rect">
            <a:avLst/>
          </a:prstGeom>
        </p:spPr>
        <p:txBody>
          <a:bodyPr/>
          <a:lstStyle>
            <a:lvl1pPr marL="0" indent="0">
              <a:buNone/>
              <a:defRPr sz="1000">
                <a:solidFill>
                  <a:schemeClr val="bg1"/>
                </a:solidFill>
              </a:defRPr>
            </a:lvl1pPr>
          </a:lstStyle>
          <a:p>
            <a:r>
              <a:rPr lang="en-GB"/>
              <a:t>Click icon to add picture</a:t>
            </a:r>
            <a:endParaRPr lang="en-US" dirty="0"/>
          </a:p>
        </p:txBody>
      </p:sp>
    </p:spTree>
    <p:extLst>
      <p:ext uri="{BB962C8B-B14F-4D97-AF65-F5344CB8AC3E}">
        <p14:creationId xmlns:p14="http://schemas.microsoft.com/office/powerpoint/2010/main" val="3391310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B4076C2D-3CFB-4EFB-8012-9F6E65333676}"/>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D1D3A9EE-57EE-476A-A657-3A4019818918}"/>
              </a:ext>
            </a:extLst>
          </p:cNvPr>
          <p:cNvSpPr>
            <a:spLocks noGrp="1"/>
          </p:cNvSpPr>
          <p:nvPr>
            <p:ph type="title" hasCustomPrompt="1"/>
          </p:nvPr>
        </p:nvSpPr>
        <p:spPr>
          <a:xfrm>
            <a:off x="4196218" y="690802"/>
            <a:ext cx="4936277" cy="575890"/>
          </a:xfrm>
          <a:prstGeom prst="rect">
            <a:avLst/>
          </a:prstGeom>
        </p:spPr>
        <p:txBody>
          <a:bodyPr/>
          <a:lstStyle>
            <a:lvl1pPr algn="l">
              <a:defRPr sz="2800" cap="all" spc="400" baseline="0">
                <a:solidFill>
                  <a:schemeClr val="bg1"/>
                </a:solidFill>
              </a:defRPr>
            </a:lvl1pPr>
          </a:lstStyle>
          <a:p>
            <a:r>
              <a:rPr lang="en-US" dirty="0"/>
              <a:t>Click to add title</a:t>
            </a:r>
          </a:p>
        </p:txBody>
      </p:sp>
      <p:sp>
        <p:nvSpPr>
          <p:cNvPr id="33" name="Text Placeholder 14">
            <a:extLst>
              <a:ext uri="{FF2B5EF4-FFF2-40B4-BE49-F238E27FC236}">
                <a16:creationId xmlns:a16="http://schemas.microsoft.com/office/drawing/2014/main" id="{2A0CB777-EF14-4BA6-A19D-697B165B1D34}"/>
              </a:ext>
            </a:extLst>
          </p:cNvPr>
          <p:cNvSpPr>
            <a:spLocks noGrp="1"/>
          </p:cNvSpPr>
          <p:nvPr>
            <p:ph type="body" sz="quarter" idx="12" hasCustomPrompt="1"/>
          </p:nvPr>
        </p:nvSpPr>
        <p:spPr>
          <a:xfrm>
            <a:off x="4190069" y="2568679"/>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32" name="Text Placeholder 14">
            <a:extLst>
              <a:ext uri="{FF2B5EF4-FFF2-40B4-BE49-F238E27FC236}">
                <a16:creationId xmlns:a16="http://schemas.microsoft.com/office/drawing/2014/main" id="{0053894D-FD48-4BB5-84D8-2EE54EC8D700}"/>
              </a:ext>
            </a:extLst>
          </p:cNvPr>
          <p:cNvSpPr>
            <a:spLocks noGrp="1"/>
          </p:cNvSpPr>
          <p:nvPr>
            <p:ph type="body" sz="quarter" idx="13" hasCustomPrompt="1"/>
          </p:nvPr>
        </p:nvSpPr>
        <p:spPr>
          <a:xfrm>
            <a:off x="4190069" y="2861988"/>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58" name="Text Placeholder 14">
            <a:extLst>
              <a:ext uri="{FF2B5EF4-FFF2-40B4-BE49-F238E27FC236}">
                <a16:creationId xmlns:a16="http://schemas.microsoft.com/office/drawing/2014/main" id="{32A7FBEC-71F7-4A1F-82A1-C7FBFE05185C}"/>
              </a:ext>
            </a:extLst>
          </p:cNvPr>
          <p:cNvSpPr>
            <a:spLocks noGrp="1"/>
          </p:cNvSpPr>
          <p:nvPr>
            <p:ph type="body" sz="quarter" idx="21" hasCustomPrompt="1"/>
          </p:nvPr>
        </p:nvSpPr>
        <p:spPr>
          <a:xfrm>
            <a:off x="7913979" y="2568679"/>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57" name="Text Placeholder 14">
            <a:extLst>
              <a:ext uri="{FF2B5EF4-FFF2-40B4-BE49-F238E27FC236}">
                <a16:creationId xmlns:a16="http://schemas.microsoft.com/office/drawing/2014/main" id="{00EDBC93-E454-47AD-B9C9-E7CCE8DE6B59}"/>
              </a:ext>
            </a:extLst>
          </p:cNvPr>
          <p:cNvSpPr>
            <a:spLocks noGrp="1"/>
          </p:cNvSpPr>
          <p:nvPr>
            <p:ph type="body" sz="quarter" idx="20" hasCustomPrompt="1"/>
          </p:nvPr>
        </p:nvSpPr>
        <p:spPr>
          <a:xfrm>
            <a:off x="7913979" y="2861988"/>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64" name="Text Placeholder 14">
            <a:extLst>
              <a:ext uri="{FF2B5EF4-FFF2-40B4-BE49-F238E27FC236}">
                <a16:creationId xmlns:a16="http://schemas.microsoft.com/office/drawing/2014/main" id="{E792D94E-72D4-43F1-8063-14A3F6270A35}"/>
              </a:ext>
            </a:extLst>
          </p:cNvPr>
          <p:cNvSpPr>
            <a:spLocks noGrp="1"/>
          </p:cNvSpPr>
          <p:nvPr>
            <p:ph type="body" sz="quarter" idx="23" hasCustomPrompt="1"/>
          </p:nvPr>
        </p:nvSpPr>
        <p:spPr>
          <a:xfrm>
            <a:off x="4190069" y="5044309"/>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63" name="Text Placeholder 14">
            <a:extLst>
              <a:ext uri="{FF2B5EF4-FFF2-40B4-BE49-F238E27FC236}">
                <a16:creationId xmlns:a16="http://schemas.microsoft.com/office/drawing/2014/main" id="{C18EBA8F-5A95-4501-A602-A9889F0CE3A0}"/>
              </a:ext>
            </a:extLst>
          </p:cNvPr>
          <p:cNvSpPr>
            <a:spLocks noGrp="1"/>
          </p:cNvSpPr>
          <p:nvPr>
            <p:ph type="body" sz="quarter" idx="22" hasCustomPrompt="1"/>
          </p:nvPr>
        </p:nvSpPr>
        <p:spPr>
          <a:xfrm>
            <a:off x="4190069" y="5337618"/>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67" name="Text Placeholder 14">
            <a:extLst>
              <a:ext uri="{FF2B5EF4-FFF2-40B4-BE49-F238E27FC236}">
                <a16:creationId xmlns:a16="http://schemas.microsoft.com/office/drawing/2014/main" id="{AF03D6DF-70BB-4EC0-B7BF-94BB780FDF01}"/>
              </a:ext>
            </a:extLst>
          </p:cNvPr>
          <p:cNvSpPr>
            <a:spLocks noGrp="1"/>
          </p:cNvSpPr>
          <p:nvPr>
            <p:ph type="body" sz="quarter" idx="25" hasCustomPrompt="1"/>
          </p:nvPr>
        </p:nvSpPr>
        <p:spPr>
          <a:xfrm>
            <a:off x="7913980" y="5047681"/>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66" name="Text Placeholder 14">
            <a:extLst>
              <a:ext uri="{FF2B5EF4-FFF2-40B4-BE49-F238E27FC236}">
                <a16:creationId xmlns:a16="http://schemas.microsoft.com/office/drawing/2014/main" id="{A21FAF3A-556C-4A61-B1C4-E6FB98BE40B2}"/>
              </a:ext>
            </a:extLst>
          </p:cNvPr>
          <p:cNvSpPr>
            <a:spLocks noGrp="1"/>
          </p:cNvSpPr>
          <p:nvPr>
            <p:ph type="body" sz="quarter" idx="24" hasCustomPrompt="1"/>
          </p:nvPr>
        </p:nvSpPr>
        <p:spPr>
          <a:xfrm>
            <a:off x="7913980" y="5340990"/>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2" name="Footer Placeholder 15">
            <a:extLst>
              <a:ext uri="{FF2B5EF4-FFF2-40B4-BE49-F238E27FC236}">
                <a16:creationId xmlns:a16="http://schemas.microsoft.com/office/drawing/2014/main" id="{54442D89-5EE7-4BC5-A35D-B0F93DD36269}"/>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3" name="Slide Number Placeholder 16">
            <a:extLst>
              <a:ext uri="{FF2B5EF4-FFF2-40B4-BE49-F238E27FC236}">
                <a16:creationId xmlns:a16="http://schemas.microsoft.com/office/drawing/2014/main" id="{DC13E404-DE29-4300-A8D5-25F34585A492}"/>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4" name="Date Placeholder 14">
            <a:extLst>
              <a:ext uri="{FF2B5EF4-FFF2-40B4-BE49-F238E27FC236}">
                <a16:creationId xmlns:a16="http://schemas.microsoft.com/office/drawing/2014/main" id="{1EAC24B5-8E72-46CA-9A6A-4A6D6EA2C064}"/>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
        <p:nvSpPr>
          <p:cNvPr id="5" name="Picture Placeholder 4">
            <a:extLst>
              <a:ext uri="{FF2B5EF4-FFF2-40B4-BE49-F238E27FC236}">
                <a16:creationId xmlns:a16="http://schemas.microsoft.com/office/drawing/2014/main" id="{C1F11D19-3D38-460E-A8AF-F6A30642EC0D}"/>
              </a:ext>
            </a:extLst>
          </p:cNvPr>
          <p:cNvSpPr>
            <a:spLocks noGrp="1"/>
          </p:cNvSpPr>
          <p:nvPr>
            <p:ph type="pic" sz="quarter" idx="26"/>
          </p:nvPr>
        </p:nvSpPr>
        <p:spPr>
          <a:xfrm>
            <a:off x="4190069" y="1818852"/>
            <a:ext cx="603504" cy="603504"/>
          </a:xfrm>
          <a:prstGeom prst="rect">
            <a:avLst/>
          </a:prstGeom>
        </p:spPr>
        <p:txBody>
          <a:bodyPr/>
          <a:lstStyle>
            <a:lvl1pPr marL="0" indent="0">
              <a:buNone/>
              <a:defRPr sz="1050">
                <a:solidFill>
                  <a:schemeClr val="bg1"/>
                </a:solidFill>
              </a:defRPr>
            </a:lvl1pPr>
          </a:lstStyle>
          <a:p>
            <a:r>
              <a:rPr lang="en-GB"/>
              <a:t>Click icon to add picture</a:t>
            </a:r>
            <a:endParaRPr lang="en-US" dirty="0"/>
          </a:p>
        </p:txBody>
      </p:sp>
      <p:sp>
        <p:nvSpPr>
          <p:cNvPr id="21" name="Picture Placeholder 4">
            <a:extLst>
              <a:ext uri="{FF2B5EF4-FFF2-40B4-BE49-F238E27FC236}">
                <a16:creationId xmlns:a16="http://schemas.microsoft.com/office/drawing/2014/main" id="{F915DDB2-3A13-4240-8ECB-677499946C14}"/>
              </a:ext>
            </a:extLst>
          </p:cNvPr>
          <p:cNvSpPr>
            <a:spLocks noGrp="1"/>
          </p:cNvSpPr>
          <p:nvPr>
            <p:ph type="pic" sz="quarter" idx="27"/>
          </p:nvPr>
        </p:nvSpPr>
        <p:spPr>
          <a:xfrm>
            <a:off x="7913979" y="1818852"/>
            <a:ext cx="603504" cy="603504"/>
          </a:xfrm>
          <a:prstGeom prst="rect">
            <a:avLst/>
          </a:prstGeom>
        </p:spPr>
        <p:txBody>
          <a:bodyPr/>
          <a:lstStyle>
            <a:lvl1pPr marL="0" indent="0">
              <a:buNone/>
              <a:defRPr sz="1050">
                <a:solidFill>
                  <a:schemeClr val="bg1"/>
                </a:solidFill>
              </a:defRPr>
            </a:lvl1pPr>
          </a:lstStyle>
          <a:p>
            <a:r>
              <a:rPr lang="en-GB"/>
              <a:t>Click icon to add picture</a:t>
            </a:r>
            <a:endParaRPr lang="en-US" dirty="0"/>
          </a:p>
        </p:txBody>
      </p:sp>
      <p:sp>
        <p:nvSpPr>
          <p:cNvPr id="25" name="Picture Placeholder 4">
            <a:extLst>
              <a:ext uri="{FF2B5EF4-FFF2-40B4-BE49-F238E27FC236}">
                <a16:creationId xmlns:a16="http://schemas.microsoft.com/office/drawing/2014/main" id="{E9059CA0-144F-4780-BA0D-005B827AAECE}"/>
              </a:ext>
            </a:extLst>
          </p:cNvPr>
          <p:cNvSpPr>
            <a:spLocks noGrp="1"/>
          </p:cNvSpPr>
          <p:nvPr>
            <p:ph type="pic" sz="quarter" idx="28"/>
          </p:nvPr>
        </p:nvSpPr>
        <p:spPr>
          <a:xfrm>
            <a:off x="4190069" y="4281832"/>
            <a:ext cx="603504" cy="603504"/>
          </a:xfrm>
          <a:prstGeom prst="rect">
            <a:avLst/>
          </a:prstGeom>
        </p:spPr>
        <p:txBody>
          <a:bodyPr/>
          <a:lstStyle>
            <a:lvl1pPr marL="0" indent="0">
              <a:buNone/>
              <a:defRPr sz="1050">
                <a:solidFill>
                  <a:schemeClr val="bg1"/>
                </a:solidFill>
              </a:defRPr>
            </a:lvl1pPr>
          </a:lstStyle>
          <a:p>
            <a:r>
              <a:rPr lang="en-GB"/>
              <a:t>Click icon to add picture</a:t>
            </a:r>
            <a:endParaRPr lang="en-US" dirty="0"/>
          </a:p>
        </p:txBody>
      </p:sp>
      <p:sp>
        <p:nvSpPr>
          <p:cNvPr id="26" name="Picture Placeholder 4">
            <a:extLst>
              <a:ext uri="{FF2B5EF4-FFF2-40B4-BE49-F238E27FC236}">
                <a16:creationId xmlns:a16="http://schemas.microsoft.com/office/drawing/2014/main" id="{B770164C-988C-4217-B0E9-7D0DC17C8BC6}"/>
              </a:ext>
            </a:extLst>
          </p:cNvPr>
          <p:cNvSpPr>
            <a:spLocks noGrp="1"/>
          </p:cNvSpPr>
          <p:nvPr>
            <p:ph type="pic" sz="quarter" idx="29"/>
          </p:nvPr>
        </p:nvSpPr>
        <p:spPr>
          <a:xfrm>
            <a:off x="7908115" y="4294030"/>
            <a:ext cx="603504" cy="603504"/>
          </a:xfrm>
          <a:prstGeom prst="rect">
            <a:avLst/>
          </a:prstGeom>
        </p:spPr>
        <p:txBody>
          <a:bodyPr/>
          <a:lstStyle>
            <a:lvl1pPr marL="0" indent="0">
              <a:buNone/>
              <a:defRPr sz="1050">
                <a:solidFill>
                  <a:schemeClr val="bg1"/>
                </a:solidFill>
              </a:defRPr>
            </a:lvl1pPr>
          </a:lstStyle>
          <a:p>
            <a:r>
              <a:rPr lang="en-GB"/>
              <a:t>Click icon to add picture</a:t>
            </a:r>
            <a:endParaRPr lang="en-US" dirty="0"/>
          </a:p>
        </p:txBody>
      </p:sp>
    </p:spTree>
    <p:extLst>
      <p:ext uri="{BB962C8B-B14F-4D97-AF65-F5344CB8AC3E}">
        <p14:creationId xmlns:p14="http://schemas.microsoft.com/office/powerpoint/2010/main" val="3641324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D540A63-9BB9-478A-BE65-7A901018323F}"/>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767FB1D5-16C4-4AAC-9E31-560F596F8D5E}"/>
              </a:ext>
            </a:extLst>
          </p:cNvPr>
          <p:cNvSpPr>
            <a:spLocks noGrp="1"/>
          </p:cNvSpPr>
          <p:nvPr>
            <p:ph type="title" hasCustomPrompt="1"/>
          </p:nvPr>
        </p:nvSpPr>
        <p:spPr>
          <a:xfrm>
            <a:off x="3672555" y="1823626"/>
            <a:ext cx="4569572" cy="580029"/>
          </a:xfrm>
          <a:prstGeom prst="rect">
            <a:avLst/>
          </a:prstGeom>
        </p:spPr>
        <p:txBody>
          <a:bodyPr/>
          <a:lstStyle>
            <a:lvl1pPr>
              <a:defRPr sz="2800" cap="all" spc="400" baseline="0">
                <a:solidFill>
                  <a:schemeClr val="bg1"/>
                </a:solidFill>
              </a:defRPr>
            </a:lvl1pPr>
          </a:lstStyle>
          <a:p>
            <a:r>
              <a:rPr lang="en-US" dirty="0"/>
              <a:t>Click to add title</a:t>
            </a:r>
          </a:p>
        </p:txBody>
      </p:sp>
      <p:sp>
        <p:nvSpPr>
          <p:cNvPr id="27" name="Text Placeholder 14">
            <a:extLst>
              <a:ext uri="{FF2B5EF4-FFF2-40B4-BE49-F238E27FC236}">
                <a16:creationId xmlns:a16="http://schemas.microsoft.com/office/drawing/2014/main" id="{C269BEF2-E65B-4046-B8D1-1E5DC6D58296}"/>
              </a:ext>
            </a:extLst>
          </p:cNvPr>
          <p:cNvSpPr>
            <a:spLocks noGrp="1"/>
          </p:cNvSpPr>
          <p:nvPr>
            <p:ph type="body" sz="quarter" idx="22" hasCustomPrompt="1"/>
          </p:nvPr>
        </p:nvSpPr>
        <p:spPr>
          <a:xfrm>
            <a:off x="2956595" y="2807310"/>
            <a:ext cx="5824073" cy="1940149"/>
          </a:xfrm>
          <a:prstGeom prst="rect">
            <a:avLst/>
          </a:prstGeom>
        </p:spPr>
        <p:txBody>
          <a:bodyPr anchor="t"/>
          <a:lstStyle>
            <a:lvl1pPr marL="0" indent="0" algn="ctr">
              <a:lnSpc>
                <a:spcPct val="200000"/>
              </a:lnSpc>
              <a:spcBef>
                <a:spcPts val="0"/>
              </a:spcBef>
              <a:buNone/>
              <a:defRPr sz="1800" cap="none" spc="200" baseline="0">
                <a:solidFill>
                  <a:schemeClr val="bg1"/>
                </a:solidFill>
                <a:latin typeface="+mn-lt"/>
              </a:defRPr>
            </a:lvl1pPr>
          </a:lstStyle>
          <a:p>
            <a:pPr lvl="0"/>
            <a:r>
              <a:rPr lang="en-US" dirty="0"/>
              <a:t>Click to add title</a:t>
            </a:r>
          </a:p>
        </p:txBody>
      </p:sp>
      <p:sp>
        <p:nvSpPr>
          <p:cNvPr id="18" name="Footer Placeholder 15">
            <a:extLst>
              <a:ext uri="{FF2B5EF4-FFF2-40B4-BE49-F238E27FC236}">
                <a16:creationId xmlns:a16="http://schemas.microsoft.com/office/drawing/2014/main" id="{D89CE923-C669-4E0E-8161-BB328133EE8B}"/>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9" name="Slide Number Placeholder 16">
            <a:extLst>
              <a:ext uri="{FF2B5EF4-FFF2-40B4-BE49-F238E27FC236}">
                <a16:creationId xmlns:a16="http://schemas.microsoft.com/office/drawing/2014/main" id="{C820EE41-4997-4CD3-B951-56ECA884252E}"/>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0" name="Date Placeholder 14">
            <a:extLst>
              <a:ext uri="{FF2B5EF4-FFF2-40B4-BE49-F238E27FC236}">
                <a16:creationId xmlns:a16="http://schemas.microsoft.com/office/drawing/2014/main" id="{A2A3BC0C-B522-4DA2-BBC0-AC180D8B2C9A}"/>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2319137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5F31BC2D-187A-4ED3-8D67-C55187E532E7}"/>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947F2F5-8E72-425B-A8C2-2B3262F73021}"/>
              </a:ext>
            </a:extLst>
          </p:cNvPr>
          <p:cNvSpPr>
            <a:spLocks noGrp="1"/>
          </p:cNvSpPr>
          <p:nvPr>
            <p:ph type="title" hasCustomPrompt="1"/>
          </p:nvPr>
        </p:nvSpPr>
        <p:spPr>
          <a:xfrm>
            <a:off x="5425440" y="2741026"/>
            <a:ext cx="5002478" cy="2357066"/>
          </a:xfrm>
          <a:prstGeom prst="rect">
            <a:avLst/>
          </a:prstGeom>
        </p:spPr>
        <p:txBody>
          <a:bodyPr/>
          <a:lstStyle>
            <a:lvl1pPr algn="ctr">
              <a:defRPr sz="4800" cap="all" spc="400" baseline="0">
                <a:solidFill>
                  <a:schemeClr val="accent6"/>
                </a:solidFill>
              </a:defRPr>
            </a:lvl1pPr>
          </a:lstStyle>
          <a:p>
            <a:r>
              <a:rPr lang="en-US" dirty="0"/>
              <a:t>Click to add title</a:t>
            </a:r>
          </a:p>
        </p:txBody>
      </p:sp>
    </p:spTree>
    <p:extLst>
      <p:ext uri="{BB962C8B-B14F-4D97-AF65-F5344CB8AC3E}">
        <p14:creationId xmlns:p14="http://schemas.microsoft.com/office/powerpoint/2010/main" val="4250547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490FC0B-50EB-42D6-A2A5-E02EE642E2EC}"/>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16" name="Title 15">
            <a:extLst>
              <a:ext uri="{FF2B5EF4-FFF2-40B4-BE49-F238E27FC236}">
                <a16:creationId xmlns:a16="http://schemas.microsoft.com/office/drawing/2014/main" id="{04AFCE56-D794-4638-A3EC-63DCFB4B6F0D}"/>
              </a:ext>
            </a:extLst>
          </p:cNvPr>
          <p:cNvSpPr>
            <a:spLocks noGrp="1"/>
          </p:cNvSpPr>
          <p:nvPr>
            <p:ph type="title" hasCustomPrompt="1"/>
          </p:nvPr>
        </p:nvSpPr>
        <p:spPr>
          <a:xfrm>
            <a:off x="965511" y="760406"/>
            <a:ext cx="5424988" cy="579245"/>
          </a:xfrm>
          <a:prstGeom prst="rect">
            <a:avLst/>
          </a:prstGeom>
        </p:spPr>
        <p:txBody>
          <a:bodyPr/>
          <a:lstStyle>
            <a:lvl1pPr>
              <a:defRPr sz="2800" cap="all" spc="400" baseline="0">
                <a:solidFill>
                  <a:schemeClr val="bg1"/>
                </a:solidFill>
              </a:defRPr>
            </a:lvl1pPr>
          </a:lstStyle>
          <a:p>
            <a:r>
              <a:rPr lang="en-US" dirty="0"/>
              <a:t>Click to add title</a:t>
            </a:r>
          </a:p>
        </p:txBody>
      </p:sp>
      <p:sp>
        <p:nvSpPr>
          <p:cNvPr id="10" name="Text Placeholder 14">
            <a:extLst>
              <a:ext uri="{FF2B5EF4-FFF2-40B4-BE49-F238E27FC236}">
                <a16:creationId xmlns:a16="http://schemas.microsoft.com/office/drawing/2014/main" id="{318D6597-136D-4434-B628-D387BBEEC3C5}"/>
              </a:ext>
            </a:extLst>
          </p:cNvPr>
          <p:cNvSpPr>
            <a:spLocks noGrp="1"/>
          </p:cNvSpPr>
          <p:nvPr>
            <p:ph type="body" sz="quarter" idx="12" hasCustomPrompt="1"/>
          </p:nvPr>
        </p:nvSpPr>
        <p:spPr>
          <a:xfrm>
            <a:off x="965511" y="3417877"/>
            <a:ext cx="2806280"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11" name="Text Placeholder 14">
            <a:extLst>
              <a:ext uri="{FF2B5EF4-FFF2-40B4-BE49-F238E27FC236}">
                <a16:creationId xmlns:a16="http://schemas.microsoft.com/office/drawing/2014/main" id="{0691DF94-6587-4325-9C04-970034F1A85C}"/>
              </a:ext>
            </a:extLst>
          </p:cNvPr>
          <p:cNvSpPr>
            <a:spLocks noGrp="1"/>
          </p:cNvSpPr>
          <p:nvPr>
            <p:ph type="body" sz="quarter" idx="13" hasCustomPrompt="1"/>
          </p:nvPr>
        </p:nvSpPr>
        <p:spPr>
          <a:xfrm>
            <a:off x="965511" y="3766050"/>
            <a:ext cx="2806280" cy="1148945"/>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2" name="Text Placeholder 14">
            <a:extLst>
              <a:ext uri="{FF2B5EF4-FFF2-40B4-BE49-F238E27FC236}">
                <a16:creationId xmlns:a16="http://schemas.microsoft.com/office/drawing/2014/main" id="{A3CE4E75-7868-44AD-9AF2-753E07BE78A3}"/>
              </a:ext>
            </a:extLst>
          </p:cNvPr>
          <p:cNvSpPr>
            <a:spLocks noGrp="1"/>
          </p:cNvSpPr>
          <p:nvPr>
            <p:ph type="body" sz="quarter" idx="14" hasCustomPrompt="1"/>
          </p:nvPr>
        </p:nvSpPr>
        <p:spPr>
          <a:xfrm>
            <a:off x="4514520" y="3400925"/>
            <a:ext cx="2806280"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13" name="Text Placeholder 14">
            <a:extLst>
              <a:ext uri="{FF2B5EF4-FFF2-40B4-BE49-F238E27FC236}">
                <a16:creationId xmlns:a16="http://schemas.microsoft.com/office/drawing/2014/main" id="{8A9FE9C2-0801-4D41-A54B-E00BC7AB7C16}"/>
              </a:ext>
            </a:extLst>
          </p:cNvPr>
          <p:cNvSpPr>
            <a:spLocks noGrp="1"/>
          </p:cNvSpPr>
          <p:nvPr>
            <p:ph type="body" sz="quarter" idx="15" hasCustomPrompt="1"/>
          </p:nvPr>
        </p:nvSpPr>
        <p:spPr>
          <a:xfrm>
            <a:off x="4514520" y="3749098"/>
            <a:ext cx="2806280" cy="1148945"/>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4" name="Text Placeholder 14">
            <a:extLst>
              <a:ext uri="{FF2B5EF4-FFF2-40B4-BE49-F238E27FC236}">
                <a16:creationId xmlns:a16="http://schemas.microsoft.com/office/drawing/2014/main" id="{632FBCC2-2CDB-448A-AA61-8D99495226AF}"/>
              </a:ext>
            </a:extLst>
          </p:cNvPr>
          <p:cNvSpPr>
            <a:spLocks noGrp="1"/>
          </p:cNvSpPr>
          <p:nvPr>
            <p:ph type="body" sz="quarter" idx="16" hasCustomPrompt="1"/>
          </p:nvPr>
        </p:nvSpPr>
        <p:spPr>
          <a:xfrm>
            <a:off x="8063529" y="3400925"/>
            <a:ext cx="2692240"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15" name="Text Placeholder 14">
            <a:extLst>
              <a:ext uri="{FF2B5EF4-FFF2-40B4-BE49-F238E27FC236}">
                <a16:creationId xmlns:a16="http://schemas.microsoft.com/office/drawing/2014/main" id="{7F6A4D9D-1690-4C0A-9F62-1FE93C0145FC}"/>
              </a:ext>
            </a:extLst>
          </p:cNvPr>
          <p:cNvSpPr>
            <a:spLocks noGrp="1"/>
          </p:cNvSpPr>
          <p:nvPr>
            <p:ph type="body" sz="quarter" idx="17" hasCustomPrompt="1"/>
          </p:nvPr>
        </p:nvSpPr>
        <p:spPr>
          <a:xfrm>
            <a:off x="8063529" y="3749098"/>
            <a:ext cx="2692240" cy="1148945"/>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0" name="Footer Placeholder 15">
            <a:extLst>
              <a:ext uri="{FF2B5EF4-FFF2-40B4-BE49-F238E27FC236}">
                <a16:creationId xmlns:a16="http://schemas.microsoft.com/office/drawing/2014/main" id="{48863DDD-C3CC-439D-B738-34F6E8960AFF}"/>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A4788388-29C8-4E9F-BF82-A1648088A8B0}"/>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5E6E1CB5-0E5F-4B44-8044-4010565FCF6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2385285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pportunity Overview">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4E96CB8F-A88F-40C3-A65B-8C33A16A0C2B}"/>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1086E70-8E77-436D-93CE-4BCD3EC94BEA}"/>
              </a:ext>
            </a:extLst>
          </p:cNvPr>
          <p:cNvSpPr>
            <a:spLocks noGrp="1"/>
          </p:cNvSpPr>
          <p:nvPr>
            <p:ph type="title" hasCustomPrompt="1"/>
          </p:nvPr>
        </p:nvSpPr>
        <p:spPr>
          <a:xfrm>
            <a:off x="5029799" y="1380501"/>
            <a:ext cx="5097428" cy="991689"/>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10" name="Text Placeholder 10">
            <a:extLst>
              <a:ext uri="{FF2B5EF4-FFF2-40B4-BE49-F238E27FC236}">
                <a16:creationId xmlns:a16="http://schemas.microsoft.com/office/drawing/2014/main" id="{C95B0D27-123C-4F09-AEDC-7874964B77BC}"/>
              </a:ext>
            </a:extLst>
          </p:cNvPr>
          <p:cNvSpPr>
            <a:spLocks noGrp="1"/>
          </p:cNvSpPr>
          <p:nvPr>
            <p:ph type="body" sz="quarter" idx="14" hasCustomPrompt="1"/>
          </p:nvPr>
        </p:nvSpPr>
        <p:spPr>
          <a:xfrm>
            <a:off x="692337" y="3400981"/>
            <a:ext cx="2693128" cy="991689"/>
          </a:xfrm>
          <a:prstGeom prst="rect">
            <a:avLst/>
          </a:prstGeom>
        </p:spPr>
        <p:txBody>
          <a:bodyPr anchor="b"/>
          <a:lstStyle>
            <a:lvl1pPr marL="0" indent="0" algn="l">
              <a:buNone/>
              <a:defRPr sz="5400" kern="0" cap="all" spc="400" baseline="0">
                <a:solidFill>
                  <a:schemeClr val="accent6"/>
                </a:solidFill>
                <a:latin typeface="+mj-lt"/>
              </a:defRPr>
            </a:lvl1pPr>
          </a:lstStyle>
          <a:p>
            <a:pPr lvl="0"/>
            <a:r>
              <a:rPr lang="en-US" dirty="0"/>
              <a:t>Add title</a:t>
            </a:r>
          </a:p>
        </p:txBody>
      </p:sp>
      <p:sp>
        <p:nvSpPr>
          <p:cNvPr id="13" name="Text Placeholder 14">
            <a:extLst>
              <a:ext uri="{FF2B5EF4-FFF2-40B4-BE49-F238E27FC236}">
                <a16:creationId xmlns:a16="http://schemas.microsoft.com/office/drawing/2014/main" id="{F3772143-8573-4FED-977E-651FC59C168F}"/>
              </a:ext>
            </a:extLst>
          </p:cNvPr>
          <p:cNvSpPr>
            <a:spLocks noGrp="1"/>
          </p:cNvSpPr>
          <p:nvPr>
            <p:ph type="body" sz="quarter" idx="20" hasCustomPrompt="1"/>
          </p:nvPr>
        </p:nvSpPr>
        <p:spPr>
          <a:xfrm>
            <a:off x="692336" y="4670980"/>
            <a:ext cx="2693129" cy="1151633"/>
          </a:xfrm>
          <a:prstGeom prst="rect">
            <a:avLst/>
          </a:prstGeom>
        </p:spPr>
        <p:txBody>
          <a:bodyPr anchor="t"/>
          <a:lstStyle>
            <a:lvl1pPr marL="0" indent="0" algn="l">
              <a:lnSpc>
                <a:spcPct val="150000"/>
              </a:lnSpc>
              <a:spcBef>
                <a:spcPts val="0"/>
              </a:spcBef>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5" name="Text Placeholder 10">
            <a:extLst>
              <a:ext uri="{FF2B5EF4-FFF2-40B4-BE49-F238E27FC236}">
                <a16:creationId xmlns:a16="http://schemas.microsoft.com/office/drawing/2014/main" id="{4FD80858-A8CA-496F-8CC0-5ACDBE65112A}"/>
              </a:ext>
            </a:extLst>
          </p:cNvPr>
          <p:cNvSpPr>
            <a:spLocks noGrp="1"/>
          </p:cNvSpPr>
          <p:nvPr>
            <p:ph type="body" sz="quarter" idx="24" hasCustomPrompt="1"/>
          </p:nvPr>
        </p:nvSpPr>
        <p:spPr>
          <a:xfrm>
            <a:off x="3587933" y="3400981"/>
            <a:ext cx="2693128" cy="991689"/>
          </a:xfrm>
          <a:prstGeom prst="rect">
            <a:avLst/>
          </a:prstGeom>
        </p:spPr>
        <p:txBody>
          <a:bodyPr anchor="b"/>
          <a:lstStyle>
            <a:lvl1pPr marL="0" indent="0" algn="l">
              <a:buNone/>
              <a:defRPr sz="5400" kern="0" cap="all" spc="400" baseline="0">
                <a:solidFill>
                  <a:schemeClr val="accent6"/>
                </a:solidFill>
                <a:latin typeface="+mj-lt"/>
              </a:defRPr>
            </a:lvl1pPr>
          </a:lstStyle>
          <a:p>
            <a:pPr lvl="0"/>
            <a:r>
              <a:rPr lang="en-US" dirty="0"/>
              <a:t>Add title</a:t>
            </a:r>
          </a:p>
        </p:txBody>
      </p:sp>
      <p:sp>
        <p:nvSpPr>
          <p:cNvPr id="33" name="Text Placeholder 14">
            <a:extLst>
              <a:ext uri="{FF2B5EF4-FFF2-40B4-BE49-F238E27FC236}">
                <a16:creationId xmlns:a16="http://schemas.microsoft.com/office/drawing/2014/main" id="{2B840B1F-9319-4653-84C5-FF1FDC5E9D9A}"/>
              </a:ext>
            </a:extLst>
          </p:cNvPr>
          <p:cNvSpPr>
            <a:spLocks noGrp="1"/>
          </p:cNvSpPr>
          <p:nvPr>
            <p:ph type="body" sz="quarter" idx="21" hasCustomPrompt="1"/>
          </p:nvPr>
        </p:nvSpPr>
        <p:spPr>
          <a:xfrm>
            <a:off x="3587931" y="4670980"/>
            <a:ext cx="2693129" cy="1151633"/>
          </a:xfrm>
          <a:prstGeom prst="rect">
            <a:avLst/>
          </a:prstGeom>
        </p:spPr>
        <p:txBody>
          <a:bodyPr anchor="t"/>
          <a:lstStyle>
            <a:lvl1pPr marL="0" indent="0" algn="l">
              <a:lnSpc>
                <a:spcPct val="150000"/>
              </a:lnSpc>
              <a:spcBef>
                <a:spcPts val="0"/>
              </a:spcBef>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7" name="Text Placeholder 10">
            <a:extLst>
              <a:ext uri="{FF2B5EF4-FFF2-40B4-BE49-F238E27FC236}">
                <a16:creationId xmlns:a16="http://schemas.microsoft.com/office/drawing/2014/main" id="{0882E4D8-D2AA-4EA0-BBCE-50334E8D160C}"/>
              </a:ext>
            </a:extLst>
          </p:cNvPr>
          <p:cNvSpPr>
            <a:spLocks noGrp="1"/>
          </p:cNvSpPr>
          <p:nvPr>
            <p:ph type="body" sz="quarter" idx="25" hasCustomPrompt="1"/>
          </p:nvPr>
        </p:nvSpPr>
        <p:spPr>
          <a:xfrm>
            <a:off x="6483530" y="3400981"/>
            <a:ext cx="2693128" cy="991689"/>
          </a:xfrm>
          <a:prstGeom prst="rect">
            <a:avLst/>
          </a:prstGeom>
        </p:spPr>
        <p:txBody>
          <a:bodyPr anchor="b"/>
          <a:lstStyle>
            <a:lvl1pPr marL="0" indent="0" algn="l">
              <a:buNone/>
              <a:defRPr sz="5400" kern="0" cap="all" spc="400" baseline="0">
                <a:solidFill>
                  <a:schemeClr val="accent6"/>
                </a:solidFill>
                <a:latin typeface="+mj-lt"/>
              </a:defRPr>
            </a:lvl1pPr>
          </a:lstStyle>
          <a:p>
            <a:pPr lvl="0"/>
            <a:r>
              <a:rPr lang="en-US" dirty="0"/>
              <a:t>Add title</a:t>
            </a:r>
          </a:p>
        </p:txBody>
      </p:sp>
      <p:sp>
        <p:nvSpPr>
          <p:cNvPr id="36" name="Text Placeholder 14">
            <a:extLst>
              <a:ext uri="{FF2B5EF4-FFF2-40B4-BE49-F238E27FC236}">
                <a16:creationId xmlns:a16="http://schemas.microsoft.com/office/drawing/2014/main" id="{97EFBCD4-F812-493F-895A-3449020A0651}"/>
              </a:ext>
            </a:extLst>
          </p:cNvPr>
          <p:cNvSpPr>
            <a:spLocks noGrp="1"/>
          </p:cNvSpPr>
          <p:nvPr>
            <p:ph type="body" sz="quarter" idx="23" hasCustomPrompt="1"/>
          </p:nvPr>
        </p:nvSpPr>
        <p:spPr>
          <a:xfrm>
            <a:off x="6483528" y="4670980"/>
            <a:ext cx="2693129" cy="1151633"/>
          </a:xfrm>
          <a:prstGeom prst="rect">
            <a:avLst/>
          </a:prstGeom>
        </p:spPr>
        <p:txBody>
          <a:bodyPr anchor="t"/>
          <a:lstStyle>
            <a:lvl1pPr marL="0" indent="0" algn="l">
              <a:lnSpc>
                <a:spcPct val="150000"/>
              </a:lnSpc>
              <a:spcBef>
                <a:spcPts val="0"/>
              </a:spcBef>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0" name="Footer Placeholder 15">
            <a:extLst>
              <a:ext uri="{FF2B5EF4-FFF2-40B4-BE49-F238E27FC236}">
                <a16:creationId xmlns:a16="http://schemas.microsoft.com/office/drawing/2014/main" id="{698D43C2-06AB-4549-BCD0-CBDCA0653292}"/>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7B2AB1D3-DFF0-43A8-BDE0-52FB314E03A1}"/>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28A81ABF-135E-483F-9992-6F79C2F559E9}"/>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3078761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Opportunity Comparison">
    <p:spTree>
      <p:nvGrpSpPr>
        <p:cNvPr id="1" name=""/>
        <p:cNvGrpSpPr/>
        <p:nvPr/>
      </p:nvGrpSpPr>
      <p:grpSpPr>
        <a:xfrm>
          <a:off x="0" y="0"/>
          <a:ext cx="0" cy="0"/>
          <a:chOff x="0" y="0"/>
          <a:chExt cx="0" cy="0"/>
        </a:xfrm>
      </p:grpSpPr>
      <p:pic>
        <p:nvPicPr>
          <p:cNvPr id="37" name="Graphic 36">
            <a:extLst>
              <a:ext uri="{FF2B5EF4-FFF2-40B4-BE49-F238E27FC236}">
                <a16:creationId xmlns:a16="http://schemas.microsoft.com/office/drawing/2014/main" id="{133E6176-F4F6-41F9-8F2A-BA6586E1658A}"/>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48AC667-531B-4E40-98C6-B36847DE0684}"/>
              </a:ext>
            </a:extLst>
          </p:cNvPr>
          <p:cNvSpPr>
            <a:spLocks noGrp="1"/>
          </p:cNvSpPr>
          <p:nvPr>
            <p:ph type="title" hasCustomPrompt="1"/>
          </p:nvPr>
        </p:nvSpPr>
        <p:spPr>
          <a:xfrm>
            <a:off x="5029799" y="1377876"/>
            <a:ext cx="5097428" cy="918377"/>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25" name="Text Placeholder 10">
            <a:extLst>
              <a:ext uri="{FF2B5EF4-FFF2-40B4-BE49-F238E27FC236}">
                <a16:creationId xmlns:a16="http://schemas.microsoft.com/office/drawing/2014/main" id="{42930722-7AFE-41FC-8830-E2075CE783EA}"/>
              </a:ext>
            </a:extLst>
          </p:cNvPr>
          <p:cNvSpPr>
            <a:spLocks noGrp="1"/>
          </p:cNvSpPr>
          <p:nvPr>
            <p:ph type="body" sz="quarter" idx="14" hasCustomPrompt="1"/>
          </p:nvPr>
        </p:nvSpPr>
        <p:spPr>
          <a:xfrm>
            <a:off x="2535012" y="2724048"/>
            <a:ext cx="1786461" cy="1072345"/>
          </a:xfrm>
          <a:prstGeom prst="rect">
            <a:avLst/>
          </a:prstGeom>
        </p:spPr>
        <p:txBody>
          <a:bodyPr anchor="ctr"/>
          <a:lstStyle>
            <a:lvl1pPr marL="0" indent="0" algn="l">
              <a:buNone/>
              <a:defRPr sz="5400" cap="all" spc="400" baseline="0">
                <a:solidFill>
                  <a:schemeClr val="accent6"/>
                </a:solidFill>
                <a:latin typeface="+mj-lt"/>
              </a:defRPr>
            </a:lvl1pPr>
          </a:lstStyle>
          <a:p>
            <a:pPr lvl="0"/>
            <a:r>
              <a:rPr lang="en-US" dirty="0"/>
              <a:t>text</a:t>
            </a:r>
          </a:p>
        </p:txBody>
      </p:sp>
      <p:sp>
        <p:nvSpPr>
          <p:cNvPr id="26" name="Text Placeholder 14">
            <a:extLst>
              <a:ext uri="{FF2B5EF4-FFF2-40B4-BE49-F238E27FC236}">
                <a16:creationId xmlns:a16="http://schemas.microsoft.com/office/drawing/2014/main" id="{4FD0E59A-1834-4F86-8ED3-1EBC643224D7}"/>
              </a:ext>
            </a:extLst>
          </p:cNvPr>
          <p:cNvSpPr>
            <a:spLocks noGrp="1"/>
          </p:cNvSpPr>
          <p:nvPr>
            <p:ph type="body" sz="quarter" idx="19" hasCustomPrompt="1"/>
          </p:nvPr>
        </p:nvSpPr>
        <p:spPr>
          <a:xfrm>
            <a:off x="4267209" y="2930881"/>
            <a:ext cx="3639904" cy="387746"/>
          </a:xfrm>
          <a:prstGeom prst="rect">
            <a:avLst/>
          </a:prstGeom>
        </p:spPr>
        <p:txBody>
          <a:bodyPr/>
          <a:lstStyle>
            <a:lvl1pPr marL="0" indent="0" algn="l">
              <a:buNone/>
              <a:defRPr sz="1800" cap="none" spc="200" baseline="0">
                <a:solidFill>
                  <a:schemeClr val="bg1"/>
                </a:solidFill>
                <a:latin typeface="+mn-lt"/>
              </a:defRPr>
            </a:lvl1pPr>
          </a:lstStyle>
          <a:p>
            <a:pPr lvl="0"/>
            <a:r>
              <a:rPr lang="en-US" dirty="0"/>
              <a:t>Add subtitle</a:t>
            </a:r>
          </a:p>
        </p:txBody>
      </p:sp>
      <p:sp>
        <p:nvSpPr>
          <p:cNvPr id="27" name="Text Placeholder 14">
            <a:extLst>
              <a:ext uri="{FF2B5EF4-FFF2-40B4-BE49-F238E27FC236}">
                <a16:creationId xmlns:a16="http://schemas.microsoft.com/office/drawing/2014/main" id="{7084F479-66F8-4110-96A2-F3A27ED1C202}"/>
              </a:ext>
            </a:extLst>
          </p:cNvPr>
          <p:cNvSpPr>
            <a:spLocks noGrp="1"/>
          </p:cNvSpPr>
          <p:nvPr>
            <p:ph type="body" sz="quarter" idx="20" hasCustomPrompt="1"/>
          </p:nvPr>
        </p:nvSpPr>
        <p:spPr>
          <a:xfrm>
            <a:off x="4267209" y="3282057"/>
            <a:ext cx="3639904" cy="481781"/>
          </a:xfrm>
          <a:prstGeom prst="rect">
            <a:avLst/>
          </a:prstGeom>
        </p:spPr>
        <p:txBody>
          <a:bodyPr/>
          <a:lstStyle>
            <a:lvl1pPr marL="0" indent="0" algn="l">
              <a:buNone/>
              <a:defRPr sz="1400" cap="none" spc="200" baseline="0">
                <a:solidFill>
                  <a:schemeClr val="bg1"/>
                </a:solidFill>
                <a:latin typeface="+mn-lt"/>
              </a:defRPr>
            </a:lvl1pPr>
          </a:lstStyle>
          <a:p>
            <a:pPr lvl="0"/>
            <a:r>
              <a:rPr lang="en-US" dirty="0"/>
              <a:t>Add subtitle</a:t>
            </a:r>
          </a:p>
        </p:txBody>
      </p:sp>
      <p:sp>
        <p:nvSpPr>
          <p:cNvPr id="28" name="Text Placeholder 10">
            <a:extLst>
              <a:ext uri="{FF2B5EF4-FFF2-40B4-BE49-F238E27FC236}">
                <a16:creationId xmlns:a16="http://schemas.microsoft.com/office/drawing/2014/main" id="{DD083869-3E3D-40A3-AE1C-3384E7096AED}"/>
              </a:ext>
            </a:extLst>
          </p:cNvPr>
          <p:cNvSpPr>
            <a:spLocks noGrp="1"/>
          </p:cNvSpPr>
          <p:nvPr>
            <p:ph type="body" sz="quarter" idx="21" hasCustomPrompt="1"/>
          </p:nvPr>
        </p:nvSpPr>
        <p:spPr>
          <a:xfrm>
            <a:off x="2535012" y="3882118"/>
            <a:ext cx="1786461" cy="1072345"/>
          </a:xfrm>
          <a:prstGeom prst="rect">
            <a:avLst/>
          </a:prstGeom>
        </p:spPr>
        <p:txBody>
          <a:bodyPr anchor="ctr"/>
          <a:lstStyle>
            <a:lvl1pPr marL="0" indent="0" algn="l">
              <a:buNone/>
              <a:defRPr sz="5400" cap="all" spc="400" baseline="0">
                <a:solidFill>
                  <a:schemeClr val="accent6"/>
                </a:solidFill>
                <a:latin typeface="+mj-lt"/>
              </a:defRPr>
            </a:lvl1pPr>
          </a:lstStyle>
          <a:p>
            <a:pPr lvl="0"/>
            <a:r>
              <a:rPr lang="en-US" dirty="0"/>
              <a:t>text</a:t>
            </a:r>
          </a:p>
        </p:txBody>
      </p:sp>
      <p:sp>
        <p:nvSpPr>
          <p:cNvPr id="29" name="Text Placeholder 14">
            <a:extLst>
              <a:ext uri="{FF2B5EF4-FFF2-40B4-BE49-F238E27FC236}">
                <a16:creationId xmlns:a16="http://schemas.microsoft.com/office/drawing/2014/main" id="{ECD259C4-54A9-4BCA-A693-5A8F91D824AD}"/>
              </a:ext>
            </a:extLst>
          </p:cNvPr>
          <p:cNvSpPr>
            <a:spLocks noGrp="1"/>
          </p:cNvSpPr>
          <p:nvPr>
            <p:ph type="body" sz="quarter" idx="22" hasCustomPrompt="1"/>
          </p:nvPr>
        </p:nvSpPr>
        <p:spPr>
          <a:xfrm>
            <a:off x="4267209" y="4097257"/>
            <a:ext cx="3639905" cy="387746"/>
          </a:xfrm>
          <a:prstGeom prst="rect">
            <a:avLst/>
          </a:prstGeom>
        </p:spPr>
        <p:txBody>
          <a:bodyPr/>
          <a:lstStyle>
            <a:lvl1pPr marL="0" indent="0" algn="l">
              <a:buNone/>
              <a:defRPr sz="1800" cap="none" spc="200" baseline="0">
                <a:solidFill>
                  <a:schemeClr val="bg1"/>
                </a:solidFill>
                <a:latin typeface="+mn-lt"/>
              </a:defRPr>
            </a:lvl1pPr>
          </a:lstStyle>
          <a:p>
            <a:pPr lvl="0"/>
            <a:r>
              <a:rPr lang="en-US" dirty="0"/>
              <a:t>Add subtitle</a:t>
            </a:r>
          </a:p>
        </p:txBody>
      </p:sp>
      <p:sp>
        <p:nvSpPr>
          <p:cNvPr id="30" name="Text Placeholder 14">
            <a:extLst>
              <a:ext uri="{FF2B5EF4-FFF2-40B4-BE49-F238E27FC236}">
                <a16:creationId xmlns:a16="http://schemas.microsoft.com/office/drawing/2014/main" id="{3099E6DD-0A81-4AD6-97AD-DB777418E5D6}"/>
              </a:ext>
            </a:extLst>
          </p:cNvPr>
          <p:cNvSpPr>
            <a:spLocks noGrp="1"/>
          </p:cNvSpPr>
          <p:nvPr>
            <p:ph type="body" sz="quarter" idx="23" hasCustomPrompt="1"/>
          </p:nvPr>
        </p:nvSpPr>
        <p:spPr>
          <a:xfrm>
            <a:off x="4267209" y="4448433"/>
            <a:ext cx="3639905" cy="481781"/>
          </a:xfrm>
          <a:prstGeom prst="rect">
            <a:avLst/>
          </a:prstGeom>
        </p:spPr>
        <p:txBody>
          <a:bodyPr/>
          <a:lstStyle>
            <a:lvl1pPr marL="0" indent="0" algn="l">
              <a:buNone/>
              <a:defRPr sz="1400" cap="none" spc="200" baseline="0">
                <a:solidFill>
                  <a:schemeClr val="bg1"/>
                </a:solidFill>
                <a:latin typeface="+mn-lt"/>
              </a:defRPr>
            </a:lvl1pPr>
          </a:lstStyle>
          <a:p>
            <a:pPr lvl="0"/>
            <a:r>
              <a:rPr lang="en-US" dirty="0"/>
              <a:t>Add subtitle</a:t>
            </a:r>
          </a:p>
        </p:txBody>
      </p:sp>
      <p:sp>
        <p:nvSpPr>
          <p:cNvPr id="31" name="Text Placeholder 10">
            <a:extLst>
              <a:ext uri="{FF2B5EF4-FFF2-40B4-BE49-F238E27FC236}">
                <a16:creationId xmlns:a16="http://schemas.microsoft.com/office/drawing/2014/main" id="{01E19938-3E97-4D01-9075-1BB1AF8DDF0B}"/>
              </a:ext>
            </a:extLst>
          </p:cNvPr>
          <p:cNvSpPr>
            <a:spLocks noGrp="1"/>
          </p:cNvSpPr>
          <p:nvPr>
            <p:ph type="body" sz="quarter" idx="24" hasCustomPrompt="1"/>
          </p:nvPr>
        </p:nvSpPr>
        <p:spPr>
          <a:xfrm>
            <a:off x="2535012" y="5046627"/>
            <a:ext cx="1786461" cy="1072345"/>
          </a:xfrm>
          <a:prstGeom prst="rect">
            <a:avLst/>
          </a:prstGeom>
        </p:spPr>
        <p:txBody>
          <a:bodyPr anchor="ctr"/>
          <a:lstStyle>
            <a:lvl1pPr marL="0" indent="0" algn="l">
              <a:buNone/>
              <a:defRPr sz="5400" cap="all" spc="400" baseline="0">
                <a:solidFill>
                  <a:schemeClr val="accent6"/>
                </a:solidFill>
                <a:latin typeface="+mj-lt"/>
              </a:defRPr>
            </a:lvl1pPr>
          </a:lstStyle>
          <a:p>
            <a:pPr lvl="0"/>
            <a:r>
              <a:rPr lang="en-US" dirty="0"/>
              <a:t>text</a:t>
            </a:r>
          </a:p>
        </p:txBody>
      </p:sp>
      <p:sp>
        <p:nvSpPr>
          <p:cNvPr id="32" name="Text Placeholder 14">
            <a:extLst>
              <a:ext uri="{FF2B5EF4-FFF2-40B4-BE49-F238E27FC236}">
                <a16:creationId xmlns:a16="http://schemas.microsoft.com/office/drawing/2014/main" id="{FA19E736-C7E5-448A-AC90-0EB1D902C0D9}"/>
              </a:ext>
            </a:extLst>
          </p:cNvPr>
          <p:cNvSpPr>
            <a:spLocks noGrp="1"/>
          </p:cNvSpPr>
          <p:nvPr>
            <p:ph type="body" sz="quarter" idx="25" hasCustomPrompt="1"/>
          </p:nvPr>
        </p:nvSpPr>
        <p:spPr>
          <a:xfrm>
            <a:off x="4258730" y="5267189"/>
            <a:ext cx="3639905" cy="387746"/>
          </a:xfrm>
          <a:prstGeom prst="rect">
            <a:avLst/>
          </a:prstGeom>
        </p:spPr>
        <p:txBody>
          <a:bodyPr/>
          <a:lstStyle>
            <a:lvl1pPr marL="0" indent="0" algn="l">
              <a:buNone/>
              <a:defRPr sz="1800" cap="none" spc="200" baseline="0">
                <a:solidFill>
                  <a:schemeClr val="bg1"/>
                </a:solidFill>
                <a:latin typeface="+mn-lt"/>
              </a:defRPr>
            </a:lvl1pPr>
          </a:lstStyle>
          <a:p>
            <a:pPr lvl="0"/>
            <a:r>
              <a:rPr lang="en-US" dirty="0"/>
              <a:t>Add subtitle</a:t>
            </a:r>
          </a:p>
        </p:txBody>
      </p:sp>
      <p:sp>
        <p:nvSpPr>
          <p:cNvPr id="33" name="Text Placeholder 14">
            <a:extLst>
              <a:ext uri="{FF2B5EF4-FFF2-40B4-BE49-F238E27FC236}">
                <a16:creationId xmlns:a16="http://schemas.microsoft.com/office/drawing/2014/main" id="{4C139082-0147-4871-8F86-8D4DFC57E881}"/>
              </a:ext>
            </a:extLst>
          </p:cNvPr>
          <p:cNvSpPr>
            <a:spLocks noGrp="1"/>
          </p:cNvSpPr>
          <p:nvPr>
            <p:ph type="body" sz="quarter" idx="26" hasCustomPrompt="1"/>
          </p:nvPr>
        </p:nvSpPr>
        <p:spPr>
          <a:xfrm>
            <a:off x="4258730" y="5618365"/>
            <a:ext cx="3639905" cy="481781"/>
          </a:xfrm>
          <a:prstGeom prst="rect">
            <a:avLst/>
          </a:prstGeom>
        </p:spPr>
        <p:txBody>
          <a:bodyPr/>
          <a:lstStyle>
            <a:lvl1pPr marL="0" indent="0" algn="l">
              <a:buNone/>
              <a:defRPr sz="1400" cap="none" spc="200" baseline="0">
                <a:solidFill>
                  <a:schemeClr val="bg1"/>
                </a:solidFill>
                <a:latin typeface="+mn-lt"/>
              </a:defRPr>
            </a:lvl1pPr>
          </a:lstStyle>
          <a:p>
            <a:pPr lvl="0"/>
            <a:r>
              <a:rPr lang="en-US" dirty="0"/>
              <a:t>Add subtitle</a:t>
            </a:r>
          </a:p>
        </p:txBody>
      </p:sp>
      <p:sp>
        <p:nvSpPr>
          <p:cNvPr id="21" name="Footer Placeholder 15">
            <a:extLst>
              <a:ext uri="{FF2B5EF4-FFF2-40B4-BE49-F238E27FC236}">
                <a16:creationId xmlns:a16="http://schemas.microsoft.com/office/drawing/2014/main" id="{97BCF052-161B-4AD4-AE2D-DED3FA964C2D}"/>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2" name="Slide Number Placeholder 16">
            <a:extLst>
              <a:ext uri="{FF2B5EF4-FFF2-40B4-BE49-F238E27FC236}">
                <a16:creationId xmlns:a16="http://schemas.microsoft.com/office/drawing/2014/main" id="{E388F47C-0B7F-4C1B-B356-52A1CB56DD0D}"/>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3" name="Date Placeholder 14">
            <a:extLst>
              <a:ext uri="{FF2B5EF4-FFF2-40B4-BE49-F238E27FC236}">
                <a16:creationId xmlns:a16="http://schemas.microsoft.com/office/drawing/2014/main" id="{4654010E-C1FB-4195-AD8B-03A8DAE012A0}"/>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2608075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pic>
        <p:nvPicPr>
          <p:cNvPr id="31" name="Graphic 30">
            <a:extLst>
              <a:ext uri="{FF2B5EF4-FFF2-40B4-BE49-F238E27FC236}">
                <a16:creationId xmlns:a16="http://schemas.microsoft.com/office/drawing/2014/main" id="{84044BB2-E43C-47D4-AA71-04F22AA35EAE}"/>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C0F929B-B0E5-4A66-B6D7-462C68EF7A7F}"/>
              </a:ext>
            </a:extLst>
          </p:cNvPr>
          <p:cNvSpPr>
            <a:spLocks noGrp="1"/>
          </p:cNvSpPr>
          <p:nvPr>
            <p:ph type="title" hasCustomPrompt="1"/>
          </p:nvPr>
        </p:nvSpPr>
        <p:spPr>
          <a:xfrm>
            <a:off x="2434082" y="2232234"/>
            <a:ext cx="7323836" cy="743753"/>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24" name="Text Placeholder 14">
            <a:extLst>
              <a:ext uri="{FF2B5EF4-FFF2-40B4-BE49-F238E27FC236}">
                <a16:creationId xmlns:a16="http://schemas.microsoft.com/office/drawing/2014/main" id="{04A0468C-03A1-433C-BEB5-89CD0787ABA4}"/>
              </a:ext>
            </a:extLst>
          </p:cNvPr>
          <p:cNvSpPr>
            <a:spLocks noGrp="1"/>
          </p:cNvSpPr>
          <p:nvPr>
            <p:ph type="body" sz="quarter" idx="19" hasCustomPrompt="1"/>
          </p:nvPr>
        </p:nvSpPr>
        <p:spPr>
          <a:xfrm>
            <a:off x="1469369" y="3317783"/>
            <a:ext cx="4172533" cy="274650"/>
          </a:xfrm>
          <a:prstGeom prst="rect">
            <a:avLst/>
          </a:prstGeom>
        </p:spPr>
        <p:txBody>
          <a:bodyPr/>
          <a:lstStyle>
            <a:lvl1pPr marL="0" indent="0" algn="l">
              <a:buNone/>
              <a:defRPr sz="1600" cap="all" spc="200" baseline="0">
                <a:solidFill>
                  <a:schemeClr val="accent6"/>
                </a:solidFill>
                <a:latin typeface="+mj-lt"/>
              </a:defRPr>
            </a:lvl1pPr>
          </a:lstStyle>
          <a:p>
            <a:pPr lvl="0"/>
            <a:r>
              <a:rPr lang="en-US" dirty="0"/>
              <a:t>Add subtitle</a:t>
            </a:r>
          </a:p>
        </p:txBody>
      </p:sp>
      <p:sp>
        <p:nvSpPr>
          <p:cNvPr id="25" name="Text Placeholder 14">
            <a:extLst>
              <a:ext uri="{FF2B5EF4-FFF2-40B4-BE49-F238E27FC236}">
                <a16:creationId xmlns:a16="http://schemas.microsoft.com/office/drawing/2014/main" id="{1345DEAC-8D5A-44A0-9EA3-9A2039ADD049}"/>
              </a:ext>
            </a:extLst>
          </p:cNvPr>
          <p:cNvSpPr>
            <a:spLocks noGrp="1"/>
          </p:cNvSpPr>
          <p:nvPr>
            <p:ph type="body" sz="quarter" idx="20" hasCustomPrompt="1"/>
          </p:nvPr>
        </p:nvSpPr>
        <p:spPr>
          <a:xfrm>
            <a:off x="1469369" y="3651424"/>
            <a:ext cx="4172533" cy="2329657"/>
          </a:xfrm>
          <a:prstGeom prst="rect">
            <a:avLst/>
          </a:prstGeom>
        </p:spPr>
        <p:txBody>
          <a:bodyPr/>
          <a:lstStyle>
            <a:lvl1pPr marL="0" indent="0" algn="l">
              <a:lnSpc>
                <a:spcPct val="150000"/>
              </a:lnSpc>
              <a:spcBef>
                <a:spcPts val="0"/>
              </a:spcBef>
              <a:spcAft>
                <a:spcPts val="1200"/>
              </a:spcAft>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6" name="Text Placeholder 14">
            <a:extLst>
              <a:ext uri="{FF2B5EF4-FFF2-40B4-BE49-F238E27FC236}">
                <a16:creationId xmlns:a16="http://schemas.microsoft.com/office/drawing/2014/main" id="{D2839B01-8B79-4655-BADE-8F0A9351936D}"/>
              </a:ext>
            </a:extLst>
          </p:cNvPr>
          <p:cNvSpPr>
            <a:spLocks noGrp="1"/>
          </p:cNvSpPr>
          <p:nvPr>
            <p:ph type="body" sz="quarter" idx="21" hasCustomPrompt="1"/>
          </p:nvPr>
        </p:nvSpPr>
        <p:spPr>
          <a:xfrm>
            <a:off x="6672448" y="3317783"/>
            <a:ext cx="4172533" cy="274650"/>
          </a:xfrm>
          <a:prstGeom prst="rect">
            <a:avLst/>
          </a:prstGeom>
        </p:spPr>
        <p:txBody>
          <a:bodyPr/>
          <a:lstStyle>
            <a:lvl1pPr marL="0" indent="0" algn="l">
              <a:buNone/>
              <a:defRPr sz="1600" cap="all" spc="200" baseline="0">
                <a:solidFill>
                  <a:schemeClr val="accent6"/>
                </a:solidFill>
                <a:latin typeface="+mj-lt"/>
              </a:defRPr>
            </a:lvl1pPr>
          </a:lstStyle>
          <a:p>
            <a:pPr lvl="0"/>
            <a:r>
              <a:rPr lang="en-US" dirty="0"/>
              <a:t>Add subtitle</a:t>
            </a:r>
          </a:p>
        </p:txBody>
      </p:sp>
      <p:sp>
        <p:nvSpPr>
          <p:cNvPr id="27" name="Text Placeholder 14">
            <a:extLst>
              <a:ext uri="{FF2B5EF4-FFF2-40B4-BE49-F238E27FC236}">
                <a16:creationId xmlns:a16="http://schemas.microsoft.com/office/drawing/2014/main" id="{D0AFF7FE-E069-4C57-9F9F-909B7FE43E92}"/>
              </a:ext>
            </a:extLst>
          </p:cNvPr>
          <p:cNvSpPr>
            <a:spLocks noGrp="1"/>
          </p:cNvSpPr>
          <p:nvPr>
            <p:ph type="body" sz="quarter" idx="22" hasCustomPrompt="1"/>
          </p:nvPr>
        </p:nvSpPr>
        <p:spPr>
          <a:xfrm>
            <a:off x="6672448" y="3651424"/>
            <a:ext cx="4172533" cy="2329657"/>
          </a:xfrm>
          <a:prstGeom prst="rect">
            <a:avLst/>
          </a:prstGeom>
        </p:spPr>
        <p:txBody>
          <a:bodyPr/>
          <a:lstStyle>
            <a:lvl1pPr marL="0" indent="0" algn="l">
              <a:lnSpc>
                <a:spcPct val="150000"/>
              </a:lnSpc>
              <a:spcBef>
                <a:spcPts val="0"/>
              </a:spcBef>
              <a:spcAft>
                <a:spcPts val="1200"/>
              </a:spcAft>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1" name="Footer Placeholder 15">
            <a:extLst>
              <a:ext uri="{FF2B5EF4-FFF2-40B4-BE49-F238E27FC236}">
                <a16:creationId xmlns:a16="http://schemas.microsoft.com/office/drawing/2014/main" id="{95A4BAFB-A1C5-4E01-9E16-ED02AADB1FA5}"/>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2" name="Slide Number Placeholder 16">
            <a:extLst>
              <a:ext uri="{FF2B5EF4-FFF2-40B4-BE49-F238E27FC236}">
                <a16:creationId xmlns:a16="http://schemas.microsoft.com/office/drawing/2014/main" id="{D2409207-E360-4301-9134-4DA109683DDC}"/>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3" name="Date Placeholder 14">
            <a:extLst>
              <a:ext uri="{FF2B5EF4-FFF2-40B4-BE49-F238E27FC236}">
                <a16:creationId xmlns:a16="http://schemas.microsoft.com/office/drawing/2014/main" id="{F78AA50C-2DC6-46C5-B2CE-FB29A305F81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327214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9172C710-E0AE-4BB2-88CC-99E77C188CA1}"/>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24C9529-8AA8-4D29-9375-C579768868A4}"/>
              </a:ext>
            </a:extLst>
          </p:cNvPr>
          <p:cNvSpPr>
            <a:spLocks noGrp="1"/>
          </p:cNvSpPr>
          <p:nvPr>
            <p:ph type="title" hasCustomPrompt="1"/>
          </p:nvPr>
        </p:nvSpPr>
        <p:spPr>
          <a:xfrm>
            <a:off x="614107" y="501519"/>
            <a:ext cx="10515600" cy="492025"/>
          </a:xfrm>
          <a:prstGeom prst="rect">
            <a:avLst/>
          </a:prstGeom>
        </p:spPr>
        <p:txBody>
          <a:bodyPr/>
          <a:lstStyle>
            <a:lvl1pPr>
              <a:defRPr sz="2800" cap="all" spc="400" baseline="0">
                <a:solidFill>
                  <a:schemeClr val="bg1"/>
                </a:solidFill>
              </a:defRPr>
            </a:lvl1pPr>
          </a:lstStyle>
          <a:p>
            <a:r>
              <a:rPr lang="en-US" dirty="0"/>
              <a:t>Click to add title</a:t>
            </a:r>
          </a:p>
        </p:txBody>
      </p:sp>
      <p:sp>
        <p:nvSpPr>
          <p:cNvPr id="32" name="Text Placeholder 14">
            <a:extLst>
              <a:ext uri="{FF2B5EF4-FFF2-40B4-BE49-F238E27FC236}">
                <a16:creationId xmlns:a16="http://schemas.microsoft.com/office/drawing/2014/main" id="{68E86424-D329-4314-90E5-3475B98D2DDA}"/>
              </a:ext>
            </a:extLst>
          </p:cNvPr>
          <p:cNvSpPr>
            <a:spLocks noGrp="1"/>
          </p:cNvSpPr>
          <p:nvPr>
            <p:ph type="body" sz="quarter" idx="15" hasCustomPrompt="1"/>
          </p:nvPr>
        </p:nvSpPr>
        <p:spPr>
          <a:xfrm>
            <a:off x="3927206" y="1599947"/>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40" name="Text Placeholder 14">
            <a:extLst>
              <a:ext uri="{FF2B5EF4-FFF2-40B4-BE49-F238E27FC236}">
                <a16:creationId xmlns:a16="http://schemas.microsoft.com/office/drawing/2014/main" id="{64DB45FF-E618-4122-91A4-A6E4F2B7FCA0}"/>
              </a:ext>
            </a:extLst>
          </p:cNvPr>
          <p:cNvSpPr>
            <a:spLocks noGrp="1"/>
          </p:cNvSpPr>
          <p:nvPr>
            <p:ph type="body" sz="quarter" idx="20" hasCustomPrompt="1"/>
          </p:nvPr>
        </p:nvSpPr>
        <p:spPr>
          <a:xfrm>
            <a:off x="2423421" y="2378452"/>
            <a:ext cx="1183179" cy="492025"/>
          </a:xfrm>
          <a:prstGeom prst="rect">
            <a:avLst/>
          </a:prstGeom>
        </p:spPr>
        <p:txBody>
          <a:bodyPr anchor="ctr"/>
          <a:lstStyle>
            <a:lvl1pPr marL="0" indent="0" algn="ctr">
              <a:lnSpc>
                <a:spcPct val="100000"/>
              </a:lnSpc>
              <a:buNone/>
              <a:defRPr sz="1800" cap="all" spc="200" baseline="0">
                <a:solidFill>
                  <a:schemeClr val="accent3"/>
                </a:solidFill>
                <a:latin typeface="+mj-lt"/>
              </a:defRPr>
            </a:lvl1pPr>
          </a:lstStyle>
          <a:p>
            <a:pPr lvl="0"/>
            <a:r>
              <a:rPr lang="en-US" dirty="0"/>
              <a:t>Click to add name</a:t>
            </a:r>
          </a:p>
        </p:txBody>
      </p:sp>
      <p:sp>
        <p:nvSpPr>
          <p:cNvPr id="54" name="Text Placeholder 14">
            <a:extLst>
              <a:ext uri="{FF2B5EF4-FFF2-40B4-BE49-F238E27FC236}">
                <a16:creationId xmlns:a16="http://schemas.microsoft.com/office/drawing/2014/main" id="{9D03616C-C870-402E-9CD2-D61A8C881CE6}"/>
              </a:ext>
            </a:extLst>
          </p:cNvPr>
          <p:cNvSpPr>
            <a:spLocks noGrp="1"/>
          </p:cNvSpPr>
          <p:nvPr>
            <p:ph type="body" sz="quarter" idx="26" hasCustomPrompt="1"/>
          </p:nvPr>
        </p:nvSpPr>
        <p:spPr>
          <a:xfrm>
            <a:off x="5443586" y="2129182"/>
            <a:ext cx="1706965" cy="1048575"/>
          </a:xfrm>
          <a:prstGeom prst="rect">
            <a:avLst/>
          </a:prstGeom>
        </p:spPr>
        <p:txBody>
          <a:bodyPr anchor="ctr"/>
          <a:lstStyle>
            <a:lvl1pPr marL="0" indent="0" algn="ctr">
              <a:lnSpc>
                <a:spcPct val="100000"/>
              </a:lnSpc>
              <a:buNone/>
              <a:defRPr sz="1600" cap="all" spc="200" baseline="0">
                <a:solidFill>
                  <a:schemeClr val="bg1"/>
                </a:solidFill>
                <a:latin typeface="+mj-lt"/>
              </a:defRPr>
            </a:lvl1pPr>
          </a:lstStyle>
          <a:p>
            <a:pPr lvl="0"/>
            <a:r>
              <a:rPr lang="en-US" dirty="0"/>
              <a:t>Click to add name</a:t>
            </a:r>
          </a:p>
        </p:txBody>
      </p:sp>
      <p:sp>
        <p:nvSpPr>
          <p:cNvPr id="49" name="Text Placeholder 14">
            <a:extLst>
              <a:ext uri="{FF2B5EF4-FFF2-40B4-BE49-F238E27FC236}">
                <a16:creationId xmlns:a16="http://schemas.microsoft.com/office/drawing/2014/main" id="{1EFBBB7D-BA85-47E3-B62F-AA1F2F44FB51}"/>
              </a:ext>
            </a:extLst>
          </p:cNvPr>
          <p:cNvSpPr>
            <a:spLocks noGrp="1"/>
          </p:cNvSpPr>
          <p:nvPr>
            <p:ph type="body" sz="quarter" idx="25" hasCustomPrompt="1"/>
          </p:nvPr>
        </p:nvSpPr>
        <p:spPr>
          <a:xfrm>
            <a:off x="1234399" y="3528829"/>
            <a:ext cx="1209143"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38" name="Text Placeholder 14">
            <a:extLst>
              <a:ext uri="{FF2B5EF4-FFF2-40B4-BE49-F238E27FC236}">
                <a16:creationId xmlns:a16="http://schemas.microsoft.com/office/drawing/2014/main" id="{956FCC53-780F-4831-91B6-1F8A24502CB9}"/>
              </a:ext>
            </a:extLst>
          </p:cNvPr>
          <p:cNvSpPr>
            <a:spLocks noGrp="1"/>
          </p:cNvSpPr>
          <p:nvPr>
            <p:ph type="body" sz="quarter" idx="19" hasCustomPrompt="1"/>
          </p:nvPr>
        </p:nvSpPr>
        <p:spPr>
          <a:xfrm>
            <a:off x="7131018" y="3528829"/>
            <a:ext cx="1380681"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44" name="Text Placeholder 14">
            <a:extLst>
              <a:ext uri="{FF2B5EF4-FFF2-40B4-BE49-F238E27FC236}">
                <a16:creationId xmlns:a16="http://schemas.microsoft.com/office/drawing/2014/main" id="{5A939BCA-4047-481F-B0C2-85F9AFDDFAFF}"/>
              </a:ext>
            </a:extLst>
          </p:cNvPr>
          <p:cNvSpPr>
            <a:spLocks noGrp="1"/>
          </p:cNvSpPr>
          <p:nvPr>
            <p:ph type="body" sz="quarter" idx="22" hasCustomPrompt="1"/>
          </p:nvPr>
        </p:nvSpPr>
        <p:spPr>
          <a:xfrm>
            <a:off x="1322436" y="4634331"/>
            <a:ext cx="1183179" cy="492025"/>
          </a:xfrm>
          <a:prstGeom prst="rect">
            <a:avLst/>
          </a:prstGeom>
        </p:spPr>
        <p:txBody>
          <a:bodyPr anchor="ctr"/>
          <a:lstStyle>
            <a:lvl1pPr marL="0" indent="0" algn="ctr">
              <a:lnSpc>
                <a:spcPct val="100000"/>
              </a:lnSpc>
              <a:buNone/>
              <a:defRPr sz="1800" cap="all" spc="200" baseline="0">
                <a:solidFill>
                  <a:schemeClr val="accent1">
                    <a:lumMod val="50000"/>
                    <a:lumOff val="50000"/>
                  </a:schemeClr>
                </a:solidFill>
                <a:latin typeface="+mj-lt"/>
              </a:defRPr>
            </a:lvl1pPr>
          </a:lstStyle>
          <a:p>
            <a:pPr lvl="0"/>
            <a:r>
              <a:rPr lang="en-US" dirty="0"/>
              <a:t>Click to add name</a:t>
            </a:r>
          </a:p>
        </p:txBody>
      </p:sp>
      <p:sp>
        <p:nvSpPr>
          <p:cNvPr id="42" name="Text Placeholder 14">
            <a:extLst>
              <a:ext uri="{FF2B5EF4-FFF2-40B4-BE49-F238E27FC236}">
                <a16:creationId xmlns:a16="http://schemas.microsoft.com/office/drawing/2014/main" id="{EEACD572-F95D-4ABE-9CC6-03D3CAF89EBF}"/>
              </a:ext>
            </a:extLst>
          </p:cNvPr>
          <p:cNvSpPr>
            <a:spLocks noGrp="1"/>
          </p:cNvSpPr>
          <p:nvPr>
            <p:ph type="body" sz="quarter" idx="21" hasCustomPrompt="1"/>
          </p:nvPr>
        </p:nvSpPr>
        <p:spPr>
          <a:xfrm>
            <a:off x="2859913" y="4459860"/>
            <a:ext cx="1183179" cy="492025"/>
          </a:xfrm>
          <a:prstGeom prst="rect">
            <a:avLst/>
          </a:prstGeom>
        </p:spPr>
        <p:txBody>
          <a:bodyPr anchor="ctr"/>
          <a:lstStyle>
            <a:lvl1pPr marL="0" indent="0" algn="ctr">
              <a:lnSpc>
                <a:spcPct val="100000"/>
              </a:lnSpc>
              <a:buNone/>
              <a:defRPr sz="1800" cap="all" spc="200" baseline="0">
                <a:solidFill>
                  <a:schemeClr val="accent5"/>
                </a:solidFill>
                <a:latin typeface="+mj-lt"/>
              </a:defRPr>
            </a:lvl1pPr>
          </a:lstStyle>
          <a:p>
            <a:pPr lvl="0"/>
            <a:r>
              <a:rPr lang="en-US" dirty="0"/>
              <a:t>Click to add name</a:t>
            </a:r>
          </a:p>
        </p:txBody>
      </p:sp>
      <p:sp>
        <p:nvSpPr>
          <p:cNvPr id="46" name="Text Placeholder 14">
            <a:extLst>
              <a:ext uri="{FF2B5EF4-FFF2-40B4-BE49-F238E27FC236}">
                <a16:creationId xmlns:a16="http://schemas.microsoft.com/office/drawing/2014/main" id="{F21A51C9-DB80-45BF-8C5D-A0236927289E}"/>
              </a:ext>
            </a:extLst>
          </p:cNvPr>
          <p:cNvSpPr>
            <a:spLocks noGrp="1"/>
          </p:cNvSpPr>
          <p:nvPr>
            <p:ph type="body" sz="quarter" idx="23" hasCustomPrompt="1"/>
          </p:nvPr>
        </p:nvSpPr>
        <p:spPr>
          <a:xfrm>
            <a:off x="5237403" y="4321788"/>
            <a:ext cx="1183179" cy="492025"/>
          </a:xfrm>
          <a:prstGeom prst="rect">
            <a:avLst/>
          </a:prstGeom>
        </p:spPr>
        <p:txBody>
          <a:bodyPr anchor="ctr"/>
          <a:lstStyle>
            <a:lvl1pPr marL="0" indent="0" algn="ctr">
              <a:lnSpc>
                <a:spcPct val="100000"/>
              </a:lnSpc>
              <a:buNone/>
              <a:defRPr sz="1800" cap="all" spc="200" baseline="0">
                <a:solidFill>
                  <a:schemeClr val="accent6">
                    <a:lumMod val="75000"/>
                  </a:schemeClr>
                </a:solidFill>
                <a:latin typeface="+mj-lt"/>
              </a:defRPr>
            </a:lvl1pPr>
          </a:lstStyle>
          <a:p>
            <a:pPr lvl="0"/>
            <a:r>
              <a:rPr lang="en-US" dirty="0"/>
              <a:t>Click to add name</a:t>
            </a:r>
          </a:p>
        </p:txBody>
      </p:sp>
      <p:sp>
        <p:nvSpPr>
          <p:cNvPr id="34" name="Text Placeholder 14">
            <a:extLst>
              <a:ext uri="{FF2B5EF4-FFF2-40B4-BE49-F238E27FC236}">
                <a16:creationId xmlns:a16="http://schemas.microsoft.com/office/drawing/2014/main" id="{AAF01185-D17F-4327-A264-7BA944344077}"/>
              </a:ext>
            </a:extLst>
          </p:cNvPr>
          <p:cNvSpPr>
            <a:spLocks noGrp="1"/>
          </p:cNvSpPr>
          <p:nvPr>
            <p:ph type="body" sz="quarter" idx="17" hasCustomPrompt="1"/>
          </p:nvPr>
        </p:nvSpPr>
        <p:spPr>
          <a:xfrm>
            <a:off x="3927206" y="5468790"/>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48" name="Text Placeholder 14">
            <a:extLst>
              <a:ext uri="{FF2B5EF4-FFF2-40B4-BE49-F238E27FC236}">
                <a16:creationId xmlns:a16="http://schemas.microsoft.com/office/drawing/2014/main" id="{0F026DA0-6868-4098-AA73-18F8CB275090}"/>
              </a:ext>
            </a:extLst>
          </p:cNvPr>
          <p:cNvSpPr>
            <a:spLocks noGrp="1"/>
          </p:cNvSpPr>
          <p:nvPr>
            <p:ph type="body" sz="quarter" idx="24" hasCustomPrompt="1"/>
          </p:nvPr>
        </p:nvSpPr>
        <p:spPr>
          <a:xfrm>
            <a:off x="6486546" y="5195673"/>
            <a:ext cx="1183179" cy="492025"/>
          </a:xfrm>
          <a:prstGeom prst="rect">
            <a:avLst/>
          </a:prstGeom>
        </p:spPr>
        <p:txBody>
          <a:bodyPr anchor="ctr"/>
          <a:lstStyle>
            <a:lvl1pPr marL="0" indent="0" algn="ctr">
              <a:lnSpc>
                <a:spcPct val="100000"/>
              </a:lnSpc>
              <a:buNone/>
              <a:defRPr sz="1800" cap="all" spc="200" baseline="0">
                <a:solidFill>
                  <a:schemeClr val="bg1">
                    <a:lumMod val="75000"/>
                  </a:schemeClr>
                </a:solidFill>
                <a:latin typeface="+mj-lt"/>
              </a:defRPr>
            </a:lvl1pPr>
          </a:lstStyle>
          <a:p>
            <a:pPr lvl="0"/>
            <a:r>
              <a:rPr lang="en-US" dirty="0"/>
              <a:t>Click to add name</a:t>
            </a:r>
          </a:p>
        </p:txBody>
      </p:sp>
      <p:cxnSp>
        <p:nvCxnSpPr>
          <p:cNvPr id="17" name="Straight Connector 16">
            <a:extLst>
              <a:ext uri="{FF2B5EF4-FFF2-40B4-BE49-F238E27FC236}">
                <a16:creationId xmlns:a16="http://schemas.microsoft.com/office/drawing/2014/main" id="{C6886378-0368-485F-8D6E-3C9CB4C63C1F}"/>
              </a:ext>
              <a:ext uri="{C183D7F6-B498-43B3-948B-1728B52AA6E4}">
                <adec:decorative xmlns:adec="http://schemas.microsoft.com/office/drawing/2017/decorative" val="1"/>
              </a:ext>
            </a:extLst>
          </p:cNvPr>
          <p:cNvCxnSpPr>
            <a:cxnSpLocks/>
          </p:cNvCxnSpPr>
          <p:nvPr userDrawn="1"/>
        </p:nvCxnSpPr>
        <p:spPr>
          <a:xfrm>
            <a:off x="2447369" y="3774842"/>
            <a:ext cx="4683649"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8EB2C4E-9EF3-4CC7-9BDE-ED5598CCBF65}"/>
              </a:ext>
              <a:ext uri="{C183D7F6-B498-43B3-948B-1728B52AA6E4}">
                <adec:decorative xmlns:adec="http://schemas.microsoft.com/office/drawing/2017/decorative" val="1"/>
              </a:ext>
            </a:extLst>
          </p:cNvPr>
          <p:cNvCxnSpPr>
            <a:cxnSpLocks/>
          </p:cNvCxnSpPr>
          <p:nvPr userDrawn="1"/>
        </p:nvCxnSpPr>
        <p:spPr>
          <a:xfrm flipV="1">
            <a:off x="4780689" y="2091972"/>
            <a:ext cx="4678" cy="3376818"/>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1" name="Footer Placeholder 15">
            <a:extLst>
              <a:ext uri="{FF2B5EF4-FFF2-40B4-BE49-F238E27FC236}">
                <a16:creationId xmlns:a16="http://schemas.microsoft.com/office/drawing/2014/main" id="{95A4BAFB-A1C5-4E01-9E16-ED02AADB1FA5}"/>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2" name="Slide Number Placeholder 16">
            <a:extLst>
              <a:ext uri="{FF2B5EF4-FFF2-40B4-BE49-F238E27FC236}">
                <a16:creationId xmlns:a16="http://schemas.microsoft.com/office/drawing/2014/main" id="{D2409207-E360-4301-9134-4DA109683DDC}"/>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1"/>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3" name="Date Placeholder 14">
            <a:extLst>
              <a:ext uri="{FF2B5EF4-FFF2-40B4-BE49-F238E27FC236}">
                <a16:creationId xmlns:a16="http://schemas.microsoft.com/office/drawing/2014/main" id="{F78AA50C-2DC6-46C5-B2CE-FB29A305F81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27945453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FEDCC43F-6D79-4D9A-A842-74287B40D334}"/>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3371"/>
            <a:ext cx="12192000" cy="6858000"/>
          </a:xfrm>
          <a:prstGeom prst="rect">
            <a:avLst/>
          </a:prstGeom>
        </p:spPr>
      </p:pic>
      <p:sp>
        <p:nvSpPr>
          <p:cNvPr id="3" name="Title 2">
            <a:extLst>
              <a:ext uri="{FF2B5EF4-FFF2-40B4-BE49-F238E27FC236}">
                <a16:creationId xmlns:a16="http://schemas.microsoft.com/office/drawing/2014/main" id="{A8255D77-6260-4F8F-86E3-D0AAF36FA403}"/>
              </a:ext>
            </a:extLst>
          </p:cNvPr>
          <p:cNvSpPr>
            <a:spLocks noGrp="1"/>
          </p:cNvSpPr>
          <p:nvPr>
            <p:ph type="title" hasCustomPrompt="1"/>
          </p:nvPr>
        </p:nvSpPr>
        <p:spPr>
          <a:xfrm>
            <a:off x="3294345" y="1158710"/>
            <a:ext cx="5611660" cy="677782"/>
          </a:xfrm>
          <a:prstGeom prst="rect">
            <a:avLst/>
          </a:prstGeom>
        </p:spPr>
        <p:txBody>
          <a:bodyPr anchor="b"/>
          <a:lstStyle>
            <a:lvl1pPr algn="ctr">
              <a:defRPr sz="2800" cap="all" spc="400" baseline="0">
                <a:solidFill>
                  <a:schemeClr val="bg1"/>
                </a:solidFill>
              </a:defRPr>
            </a:lvl1pPr>
          </a:lstStyle>
          <a:p>
            <a:r>
              <a:rPr lang="en-US" dirty="0"/>
              <a:t>Click to add title</a:t>
            </a:r>
          </a:p>
        </p:txBody>
      </p:sp>
      <p:sp>
        <p:nvSpPr>
          <p:cNvPr id="8" name="Text Placeholder 14">
            <a:extLst>
              <a:ext uri="{FF2B5EF4-FFF2-40B4-BE49-F238E27FC236}">
                <a16:creationId xmlns:a16="http://schemas.microsoft.com/office/drawing/2014/main" id="{5C91A828-665B-4FC2-950E-370DF47348CE}"/>
              </a:ext>
            </a:extLst>
          </p:cNvPr>
          <p:cNvSpPr>
            <a:spLocks noGrp="1"/>
          </p:cNvSpPr>
          <p:nvPr>
            <p:ph type="body" sz="quarter" idx="19" hasCustomPrompt="1"/>
          </p:nvPr>
        </p:nvSpPr>
        <p:spPr>
          <a:xfrm>
            <a:off x="3519730" y="1836492"/>
            <a:ext cx="5152539" cy="718457"/>
          </a:xfrm>
          <a:prstGeom prst="rect">
            <a:avLst/>
          </a:prstGeom>
        </p:spPr>
        <p:txBody>
          <a:bodyPr/>
          <a:lstStyle>
            <a:lvl1pPr marL="0" indent="0" algn="ctr">
              <a:buNone/>
              <a:defRPr sz="1800" cap="none" spc="200" baseline="0">
                <a:solidFill>
                  <a:schemeClr val="bg1"/>
                </a:solidFill>
                <a:latin typeface="+mn-lt"/>
              </a:defRPr>
            </a:lvl1pPr>
          </a:lstStyle>
          <a:p>
            <a:pPr lvl="0"/>
            <a:r>
              <a:rPr lang="en-US" dirty="0"/>
              <a:t>Add subtitle</a:t>
            </a:r>
          </a:p>
        </p:txBody>
      </p:sp>
      <p:sp>
        <p:nvSpPr>
          <p:cNvPr id="10" name="Text Placeholder 14">
            <a:extLst>
              <a:ext uri="{FF2B5EF4-FFF2-40B4-BE49-F238E27FC236}">
                <a16:creationId xmlns:a16="http://schemas.microsoft.com/office/drawing/2014/main" id="{0BE18AA7-27E7-4763-A428-079E43A450DA}"/>
              </a:ext>
            </a:extLst>
          </p:cNvPr>
          <p:cNvSpPr>
            <a:spLocks noGrp="1"/>
          </p:cNvSpPr>
          <p:nvPr>
            <p:ph type="body" sz="quarter" idx="26" hasCustomPrompt="1"/>
          </p:nvPr>
        </p:nvSpPr>
        <p:spPr>
          <a:xfrm>
            <a:off x="1833290" y="3262556"/>
            <a:ext cx="1706965" cy="1048575"/>
          </a:xfrm>
          <a:prstGeom prst="rect">
            <a:avLst/>
          </a:prstGeom>
        </p:spPr>
        <p:txBody>
          <a:bodyPr anchor="ctr"/>
          <a:lstStyle>
            <a:lvl1pPr marL="0" indent="0" algn="ctr">
              <a:lnSpc>
                <a:spcPct val="100000"/>
              </a:lnSpc>
              <a:buNone/>
              <a:defRPr sz="1600" cap="all" spc="200" baseline="0">
                <a:solidFill>
                  <a:schemeClr val="accent6"/>
                </a:solidFill>
                <a:latin typeface="+mj-lt"/>
              </a:defRPr>
            </a:lvl1pPr>
          </a:lstStyle>
          <a:p>
            <a:pPr lvl="0"/>
            <a:r>
              <a:rPr lang="en-US" dirty="0"/>
              <a:t>Click to add name</a:t>
            </a:r>
          </a:p>
        </p:txBody>
      </p:sp>
      <p:sp>
        <p:nvSpPr>
          <p:cNvPr id="17" name="Text Placeholder 14">
            <a:extLst>
              <a:ext uri="{FF2B5EF4-FFF2-40B4-BE49-F238E27FC236}">
                <a16:creationId xmlns:a16="http://schemas.microsoft.com/office/drawing/2014/main" id="{6ED488B3-3B38-4DE8-8789-E9C406DB6525}"/>
              </a:ext>
            </a:extLst>
          </p:cNvPr>
          <p:cNvSpPr>
            <a:spLocks noGrp="1"/>
          </p:cNvSpPr>
          <p:nvPr>
            <p:ph type="body" sz="quarter" idx="27" hasCustomPrompt="1"/>
          </p:nvPr>
        </p:nvSpPr>
        <p:spPr>
          <a:xfrm>
            <a:off x="5053332" y="3262556"/>
            <a:ext cx="1706965" cy="1048575"/>
          </a:xfrm>
          <a:prstGeom prst="rect">
            <a:avLst/>
          </a:prstGeom>
        </p:spPr>
        <p:txBody>
          <a:bodyPr anchor="ctr"/>
          <a:lstStyle>
            <a:lvl1pPr marL="0" indent="0" algn="ctr">
              <a:lnSpc>
                <a:spcPct val="100000"/>
              </a:lnSpc>
              <a:buNone/>
              <a:defRPr sz="1600" cap="all" spc="200" baseline="0">
                <a:solidFill>
                  <a:schemeClr val="accent6"/>
                </a:solidFill>
                <a:latin typeface="+mj-lt"/>
              </a:defRPr>
            </a:lvl1pPr>
          </a:lstStyle>
          <a:p>
            <a:pPr lvl="0"/>
            <a:r>
              <a:rPr lang="en-US" dirty="0"/>
              <a:t>Click to add name</a:t>
            </a:r>
          </a:p>
        </p:txBody>
      </p:sp>
      <p:sp>
        <p:nvSpPr>
          <p:cNvPr id="19" name="Text Placeholder 14">
            <a:extLst>
              <a:ext uri="{FF2B5EF4-FFF2-40B4-BE49-F238E27FC236}">
                <a16:creationId xmlns:a16="http://schemas.microsoft.com/office/drawing/2014/main" id="{5717E8AA-E5DC-43D1-BED9-1A8F554EB61F}"/>
              </a:ext>
            </a:extLst>
          </p:cNvPr>
          <p:cNvSpPr>
            <a:spLocks noGrp="1"/>
          </p:cNvSpPr>
          <p:nvPr>
            <p:ph type="body" sz="quarter" idx="28" hasCustomPrompt="1"/>
          </p:nvPr>
        </p:nvSpPr>
        <p:spPr>
          <a:xfrm>
            <a:off x="8197008" y="3262556"/>
            <a:ext cx="1706965" cy="1048575"/>
          </a:xfrm>
          <a:prstGeom prst="rect">
            <a:avLst/>
          </a:prstGeom>
        </p:spPr>
        <p:txBody>
          <a:bodyPr anchor="ctr"/>
          <a:lstStyle>
            <a:lvl1pPr marL="0" indent="0" algn="ctr">
              <a:lnSpc>
                <a:spcPct val="100000"/>
              </a:lnSpc>
              <a:buNone/>
              <a:defRPr sz="1600" cap="all" spc="200" baseline="0">
                <a:solidFill>
                  <a:schemeClr val="accent6"/>
                </a:solidFill>
                <a:latin typeface="+mj-lt"/>
              </a:defRPr>
            </a:lvl1pPr>
          </a:lstStyle>
          <a:p>
            <a:pPr lvl="0"/>
            <a:r>
              <a:rPr lang="en-US" dirty="0"/>
              <a:t>Click to add name</a:t>
            </a:r>
          </a:p>
        </p:txBody>
      </p:sp>
      <p:sp>
        <p:nvSpPr>
          <p:cNvPr id="20" name="Text Placeholder 14">
            <a:extLst>
              <a:ext uri="{FF2B5EF4-FFF2-40B4-BE49-F238E27FC236}">
                <a16:creationId xmlns:a16="http://schemas.microsoft.com/office/drawing/2014/main" id="{83A9D178-AD0E-4E87-97B3-88B79A533B1B}"/>
              </a:ext>
            </a:extLst>
          </p:cNvPr>
          <p:cNvSpPr>
            <a:spLocks noGrp="1"/>
          </p:cNvSpPr>
          <p:nvPr>
            <p:ph type="body" sz="quarter" idx="13" hasCustomPrompt="1"/>
          </p:nvPr>
        </p:nvSpPr>
        <p:spPr>
          <a:xfrm>
            <a:off x="1462028" y="4704557"/>
            <a:ext cx="2431015" cy="1148945"/>
          </a:xfrm>
          <a:prstGeom prst="rect">
            <a:avLst/>
          </a:prstGeom>
        </p:spPr>
        <p:txBody>
          <a:bodyPr/>
          <a:lstStyle>
            <a:lvl1pPr marL="0" indent="0" algn="ctr">
              <a:lnSpc>
                <a:spcPct val="125000"/>
              </a:lnSpc>
              <a:spcBef>
                <a:spcPts val="0"/>
              </a:spcBef>
              <a:buNone/>
              <a:defRPr sz="1400" cap="none" spc="0" baseline="0">
                <a:solidFill>
                  <a:schemeClr val="bg1"/>
                </a:solidFill>
                <a:latin typeface="+mn-lt"/>
              </a:defRPr>
            </a:lvl1pPr>
          </a:lstStyle>
          <a:p>
            <a:pPr lvl="0"/>
            <a:r>
              <a:rPr lang="en-US" dirty="0"/>
              <a:t>Click to add text</a:t>
            </a:r>
          </a:p>
        </p:txBody>
      </p:sp>
      <p:sp>
        <p:nvSpPr>
          <p:cNvPr id="21" name="Text Placeholder 14">
            <a:extLst>
              <a:ext uri="{FF2B5EF4-FFF2-40B4-BE49-F238E27FC236}">
                <a16:creationId xmlns:a16="http://schemas.microsoft.com/office/drawing/2014/main" id="{BF8B39EE-8EB7-4880-A9FE-9F98D23984F3}"/>
              </a:ext>
            </a:extLst>
          </p:cNvPr>
          <p:cNvSpPr>
            <a:spLocks noGrp="1"/>
          </p:cNvSpPr>
          <p:nvPr>
            <p:ph type="body" sz="quarter" idx="29" hasCustomPrompt="1"/>
          </p:nvPr>
        </p:nvSpPr>
        <p:spPr>
          <a:xfrm>
            <a:off x="4691306" y="4704558"/>
            <a:ext cx="2431015" cy="1148945"/>
          </a:xfrm>
          <a:prstGeom prst="rect">
            <a:avLst/>
          </a:prstGeom>
        </p:spPr>
        <p:txBody>
          <a:bodyPr/>
          <a:lstStyle>
            <a:lvl1pPr marL="0" indent="0" algn="ctr">
              <a:lnSpc>
                <a:spcPct val="125000"/>
              </a:lnSpc>
              <a:spcBef>
                <a:spcPts val="0"/>
              </a:spcBef>
              <a:buNone/>
              <a:defRPr sz="1400" cap="none" spc="0" baseline="0">
                <a:solidFill>
                  <a:schemeClr val="bg1"/>
                </a:solidFill>
                <a:latin typeface="+mn-lt"/>
              </a:defRPr>
            </a:lvl1pPr>
          </a:lstStyle>
          <a:p>
            <a:pPr lvl="0"/>
            <a:r>
              <a:rPr lang="en-US" dirty="0"/>
              <a:t>Click to add text</a:t>
            </a:r>
          </a:p>
        </p:txBody>
      </p:sp>
      <p:sp>
        <p:nvSpPr>
          <p:cNvPr id="22" name="Text Placeholder 14">
            <a:extLst>
              <a:ext uri="{FF2B5EF4-FFF2-40B4-BE49-F238E27FC236}">
                <a16:creationId xmlns:a16="http://schemas.microsoft.com/office/drawing/2014/main" id="{C74686F1-FD3B-4529-9DBC-C6E34312C5CF}"/>
              </a:ext>
            </a:extLst>
          </p:cNvPr>
          <p:cNvSpPr>
            <a:spLocks noGrp="1"/>
          </p:cNvSpPr>
          <p:nvPr>
            <p:ph type="body" sz="quarter" idx="30" hasCustomPrompt="1"/>
          </p:nvPr>
        </p:nvSpPr>
        <p:spPr>
          <a:xfrm>
            <a:off x="7834982" y="4704557"/>
            <a:ext cx="2431015" cy="1148945"/>
          </a:xfrm>
          <a:prstGeom prst="rect">
            <a:avLst/>
          </a:prstGeom>
        </p:spPr>
        <p:txBody>
          <a:bodyPr/>
          <a:lstStyle>
            <a:lvl1pPr marL="0" indent="0" algn="ctr">
              <a:lnSpc>
                <a:spcPct val="125000"/>
              </a:lnSpc>
              <a:spcBef>
                <a:spcPts val="0"/>
              </a:spcBef>
              <a:buNone/>
              <a:defRPr sz="1400" cap="none" spc="0" baseline="0">
                <a:solidFill>
                  <a:schemeClr val="bg1"/>
                </a:solidFill>
                <a:latin typeface="+mn-lt"/>
              </a:defRPr>
            </a:lvl1pPr>
          </a:lstStyle>
          <a:p>
            <a:pPr lvl="0"/>
            <a:r>
              <a:rPr lang="en-US" dirty="0"/>
              <a:t>Click to add text</a:t>
            </a:r>
          </a:p>
        </p:txBody>
      </p:sp>
      <p:sp>
        <p:nvSpPr>
          <p:cNvPr id="12" name="Footer Placeholder 15">
            <a:extLst>
              <a:ext uri="{FF2B5EF4-FFF2-40B4-BE49-F238E27FC236}">
                <a16:creationId xmlns:a16="http://schemas.microsoft.com/office/drawing/2014/main" id="{0A8B5FF2-6B96-4FE7-A6ED-0C89D74FAD0E}"/>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B8BB57A8-7823-42A3-BA84-96690BFFDC36}"/>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902A41BF-FE61-48B9-A0B1-94AAB15381BA}"/>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8587067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pic>
        <p:nvPicPr>
          <p:cNvPr id="36" name="Graphic 35">
            <a:extLst>
              <a:ext uri="{FF2B5EF4-FFF2-40B4-BE49-F238E27FC236}">
                <a16:creationId xmlns:a16="http://schemas.microsoft.com/office/drawing/2014/main" id="{41C2529C-151F-488B-A358-D60A3D5521D7}"/>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3371"/>
            <a:ext cx="12192000" cy="6858000"/>
          </a:xfrm>
          <a:prstGeom prst="rect">
            <a:avLst/>
          </a:prstGeom>
        </p:spPr>
      </p:pic>
      <p:sp>
        <p:nvSpPr>
          <p:cNvPr id="2" name="Title 1">
            <a:extLst>
              <a:ext uri="{FF2B5EF4-FFF2-40B4-BE49-F238E27FC236}">
                <a16:creationId xmlns:a16="http://schemas.microsoft.com/office/drawing/2014/main" id="{53E2EB21-CF4E-4578-820A-EACF488B1712}"/>
              </a:ext>
            </a:extLst>
          </p:cNvPr>
          <p:cNvSpPr>
            <a:spLocks noGrp="1"/>
          </p:cNvSpPr>
          <p:nvPr>
            <p:ph type="title" hasCustomPrompt="1"/>
          </p:nvPr>
        </p:nvSpPr>
        <p:spPr>
          <a:xfrm>
            <a:off x="3356975" y="1144939"/>
            <a:ext cx="5473874" cy="687833"/>
          </a:xfrm>
          <a:prstGeom prst="rect">
            <a:avLst/>
          </a:prstGeom>
        </p:spPr>
        <p:txBody>
          <a:bodyPr anchor="b"/>
          <a:lstStyle>
            <a:lvl1pPr algn="ctr">
              <a:defRPr sz="2800" cap="all" spc="400" baseline="0">
                <a:solidFill>
                  <a:schemeClr val="bg1"/>
                </a:solidFill>
              </a:defRPr>
            </a:lvl1pPr>
          </a:lstStyle>
          <a:p>
            <a:r>
              <a:rPr lang="en-US" dirty="0"/>
              <a:t>Click to add title</a:t>
            </a:r>
          </a:p>
        </p:txBody>
      </p:sp>
      <p:sp>
        <p:nvSpPr>
          <p:cNvPr id="10" name="Text Placeholder 14">
            <a:extLst>
              <a:ext uri="{FF2B5EF4-FFF2-40B4-BE49-F238E27FC236}">
                <a16:creationId xmlns:a16="http://schemas.microsoft.com/office/drawing/2014/main" id="{7F450FCB-3FE4-489F-A4BA-4BF492C226C5}"/>
              </a:ext>
            </a:extLst>
          </p:cNvPr>
          <p:cNvSpPr>
            <a:spLocks noGrp="1"/>
          </p:cNvSpPr>
          <p:nvPr>
            <p:ph type="body" sz="quarter" idx="19" hasCustomPrompt="1"/>
          </p:nvPr>
        </p:nvSpPr>
        <p:spPr>
          <a:xfrm>
            <a:off x="3519730" y="1836492"/>
            <a:ext cx="5152539" cy="718457"/>
          </a:xfrm>
          <a:prstGeom prst="rect">
            <a:avLst/>
          </a:prstGeom>
        </p:spPr>
        <p:txBody>
          <a:bodyPr/>
          <a:lstStyle>
            <a:lvl1pPr marL="0" indent="0" algn="ctr">
              <a:buNone/>
              <a:defRPr sz="1800" cap="none" spc="200" baseline="0">
                <a:solidFill>
                  <a:schemeClr val="bg1"/>
                </a:solidFill>
                <a:latin typeface="+mn-lt"/>
              </a:defRPr>
            </a:lvl1pPr>
          </a:lstStyle>
          <a:p>
            <a:pPr lvl="0"/>
            <a:r>
              <a:rPr lang="en-US" dirty="0"/>
              <a:t>Add subtitle</a:t>
            </a:r>
          </a:p>
        </p:txBody>
      </p:sp>
      <p:sp>
        <p:nvSpPr>
          <p:cNvPr id="39" name="Text Placeholder 10">
            <a:extLst>
              <a:ext uri="{FF2B5EF4-FFF2-40B4-BE49-F238E27FC236}">
                <a16:creationId xmlns:a16="http://schemas.microsoft.com/office/drawing/2014/main" id="{EB6054A1-FB6D-4599-BAA9-5A51A0FA8C5C}"/>
              </a:ext>
            </a:extLst>
          </p:cNvPr>
          <p:cNvSpPr>
            <a:spLocks noGrp="1"/>
          </p:cNvSpPr>
          <p:nvPr>
            <p:ph type="body" sz="quarter" idx="24" hasCustomPrompt="1"/>
          </p:nvPr>
        </p:nvSpPr>
        <p:spPr>
          <a:xfrm>
            <a:off x="963991" y="2822318"/>
            <a:ext cx="3574251" cy="448769"/>
          </a:xfrm>
          <a:prstGeom prst="rect">
            <a:avLst/>
          </a:prstGeom>
        </p:spPr>
        <p:txBody>
          <a:bodyPr/>
          <a:lstStyle>
            <a:lvl1pPr marL="0" indent="0" algn="l">
              <a:buNone/>
              <a:defRPr sz="1600" cap="none" spc="200" baseline="0">
                <a:solidFill>
                  <a:schemeClr val="bg1"/>
                </a:solidFill>
                <a:latin typeface="+mj-lt"/>
              </a:defRPr>
            </a:lvl1pPr>
          </a:lstStyle>
          <a:p>
            <a:pPr lvl="0"/>
            <a:r>
              <a:rPr lang="en-US" dirty="0"/>
              <a:t>Click to add title</a:t>
            </a:r>
          </a:p>
        </p:txBody>
      </p:sp>
      <p:sp>
        <p:nvSpPr>
          <p:cNvPr id="4" name="Content Placeholder 3">
            <a:extLst>
              <a:ext uri="{FF2B5EF4-FFF2-40B4-BE49-F238E27FC236}">
                <a16:creationId xmlns:a16="http://schemas.microsoft.com/office/drawing/2014/main" id="{95054896-ABA6-49DF-9D5D-B2E6224DD442}"/>
              </a:ext>
            </a:extLst>
          </p:cNvPr>
          <p:cNvSpPr>
            <a:spLocks noGrp="1"/>
          </p:cNvSpPr>
          <p:nvPr>
            <p:ph sz="quarter" idx="32"/>
          </p:nvPr>
        </p:nvSpPr>
        <p:spPr>
          <a:xfrm>
            <a:off x="866775" y="3333750"/>
            <a:ext cx="4352925" cy="2636837"/>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0" name="Text Placeholder 10">
            <a:extLst>
              <a:ext uri="{FF2B5EF4-FFF2-40B4-BE49-F238E27FC236}">
                <a16:creationId xmlns:a16="http://schemas.microsoft.com/office/drawing/2014/main" id="{5E9FFDEA-766B-48BC-B5E5-F06563BF4DE9}"/>
              </a:ext>
            </a:extLst>
          </p:cNvPr>
          <p:cNvSpPr>
            <a:spLocks noGrp="1"/>
          </p:cNvSpPr>
          <p:nvPr>
            <p:ph type="body" sz="quarter" idx="25" hasCustomPrompt="1"/>
          </p:nvPr>
        </p:nvSpPr>
        <p:spPr>
          <a:xfrm>
            <a:off x="6479875" y="2829932"/>
            <a:ext cx="3574251" cy="448769"/>
          </a:xfrm>
          <a:prstGeom prst="rect">
            <a:avLst/>
          </a:prstGeom>
        </p:spPr>
        <p:txBody>
          <a:bodyPr/>
          <a:lstStyle>
            <a:lvl1pPr marL="0" indent="0" algn="l">
              <a:buNone/>
              <a:defRPr sz="1600" cap="none" spc="200" baseline="0">
                <a:solidFill>
                  <a:schemeClr val="bg1"/>
                </a:solidFill>
                <a:latin typeface="+mj-lt"/>
              </a:defRPr>
            </a:lvl1pPr>
          </a:lstStyle>
          <a:p>
            <a:pPr lvl="0"/>
            <a:r>
              <a:rPr lang="en-US" dirty="0"/>
              <a:t>Click to add title</a:t>
            </a:r>
          </a:p>
        </p:txBody>
      </p:sp>
      <p:sp>
        <p:nvSpPr>
          <p:cNvPr id="12" name="Footer Placeholder 15">
            <a:extLst>
              <a:ext uri="{FF2B5EF4-FFF2-40B4-BE49-F238E27FC236}">
                <a16:creationId xmlns:a16="http://schemas.microsoft.com/office/drawing/2014/main" id="{067B5EA1-9C03-415F-A792-0E81289DB3BC}"/>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258AB827-653F-449B-8FE9-EC1E4F1C15B3}"/>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045230A5-30E4-4168-93C9-124C889B63F7}"/>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
        <p:nvSpPr>
          <p:cNvPr id="34" name="Content Placeholder 3">
            <a:extLst>
              <a:ext uri="{FF2B5EF4-FFF2-40B4-BE49-F238E27FC236}">
                <a16:creationId xmlns:a16="http://schemas.microsoft.com/office/drawing/2014/main" id="{C1979EE6-6944-48F0-87CE-65E90A3ACC71}"/>
              </a:ext>
            </a:extLst>
          </p:cNvPr>
          <p:cNvSpPr>
            <a:spLocks noGrp="1"/>
          </p:cNvSpPr>
          <p:nvPr>
            <p:ph sz="quarter" idx="33"/>
          </p:nvPr>
        </p:nvSpPr>
        <p:spPr>
          <a:xfrm>
            <a:off x="6433647" y="3333750"/>
            <a:ext cx="4352925" cy="2636837"/>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22514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pic>
        <p:nvPicPr>
          <p:cNvPr id="120" name="Graphic 119">
            <a:extLst>
              <a:ext uri="{FF2B5EF4-FFF2-40B4-BE49-F238E27FC236}">
                <a16:creationId xmlns:a16="http://schemas.microsoft.com/office/drawing/2014/main" id="{0D59F18F-5BD3-4E80-A69E-6D92DA9BB549}"/>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grpSp>
        <p:nvGrpSpPr>
          <p:cNvPr id="100" name="Group 99">
            <a:extLst>
              <a:ext uri="{FF2B5EF4-FFF2-40B4-BE49-F238E27FC236}">
                <a16:creationId xmlns:a16="http://schemas.microsoft.com/office/drawing/2014/main" id="{79CFC79B-A403-4086-AB1A-E4F1F5AC31F2}"/>
              </a:ext>
              <a:ext uri="{C183D7F6-B498-43B3-948B-1728B52AA6E4}">
                <adec:decorative xmlns:adec="http://schemas.microsoft.com/office/drawing/2017/decorative" val="1"/>
              </a:ext>
            </a:extLst>
          </p:cNvPr>
          <p:cNvGrpSpPr/>
          <p:nvPr userDrawn="1"/>
        </p:nvGrpSpPr>
        <p:grpSpPr>
          <a:xfrm>
            <a:off x="2010137" y="2689356"/>
            <a:ext cx="8510121" cy="0"/>
            <a:chOff x="1504814" y="2488864"/>
            <a:chExt cx="8510121" cy="0"/>
          </a:xfrm>
        </p:grpSpPr>
        <p:cxnSp>
          <p:nvCxnSpPr>
            <p:cNvPr id="79" name="Straight Connector 78">
              <a:extLst>
                <a:ext uri="{FF2B5EF4-FFF2-40B4-BE49-F238E27FC236}">
                  <a16:creationId xmlns:a16="http://schemas.microsoft.com/office/drawing/2014/main" id="{3993C126-30E8-42C9-97ED-B7968CE61D87}"/>
                </a:ext>
              </a:extLst>
            </p:cNvPr>
            <p:cNvCxnSpPr>
              <a:cxnSpLocks/>
            </p:cNvCxnSpPr>
            <p:nvPr userDrawn="1"/>
          </p:nvCxnSpPr>
          <p:spPr>
            <a:xfrm>
              <a:off x="1504814"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710C08B4-5A67-4383-9733-CF6DCA952D8F}"/>
                </a:ext>
              </a:extLst>
            </p:cNvPr>
            <p:cNvCxnSpPr>
              <a:cxnSpLocks/>
            </p:cNvCxnSpPr>
            <p:nvPr userDrawn="1"/>
          </p:nvCxnSpPr>
          <p:spPr>
            <a:xfrm>
              <a:off x="2301137"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736A6D3-72B8-4ADD-83D7-F905F1EB82FE}"/>
                </a:ext>
              </a:extLst>
            </p:cNvPr>
            <p:cNvCxnSpPr>
              <a:cxnSpLocks/>
            </p:cNvCxnSpPr>
            <p:nvPr userDrawn="1"/>
          </p:nvCxnSpPr>
          <p:spPr>
            <a:xfrm>
              <a:off x="308377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7C048AE4-D798-4F1B-874C-F9044ECC8603}"/>
                </a:ext>
              </a:extLst>
            </p:cNvPr>
            <p:cNvCxnSpPr>
              <a:cxnSpLocks/>
            </p:cNvCxnSpPr>
            <p:nvPr userDrawn="1"/>
          </p:nvCxnSpPr>
          <p:spPr>
            <a:xfrm>
              <a:off x="388009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224A7533-05E8-464C-81E3-83136E632AF6}"/>
                </a:ext>
              </a:extLst>
            </p:cNvPr>
            <p:cNvCxnSpPr>
              <a:cxnSpLocks/>
            </p:cNvCxnSpPr>
            <p:nvPr userDrawn="1"/>
          </p:nvCxnSpPr>
          <p:spPr>
            <a:xfrm>
              <a:off x="465589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714E820A-336F-43A8-AB0D-875A28FB90F6}"/>
                </a:ext>
              </a:extLst>
            </p:cNvPr>
            <p:cNvCxnSpPr>
              <a:cxnSpLocks/>
            </p:cNvCxnSpPr>
            <p:nvPr userDrawn="1"/>
          </p:nvCxnSpPr>
          <p:spPr>
            <a:xfrm>
              <a:off x="545221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6D557188-FB50-4CF1-85AD-28747D97DC45}"/>
                </a:ext>
              </a:extLst>
            </p:cNvPr>
            <p:cNvCxnSpPr>
              <a:cxnSpLocks/>
            </p:cNvCxnSpPr>
            <p:nvPr userDrawn="1"/>
          </p:nvCxnSpPr>
          <p:spPr>
            <a:xfrm>
              <a:off x="6234858"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1AF23435-A9FF-4958-AAD2-BC57F32090C1}"/>
                </a:ext>
              </a:extLst>
            </p:cNvPr>
            <p:cNvCxnSpPr>
              <a:cxnSpLocks/>
            </p:cNvCxnSpPr>
            <p:nvPr userDrawn="1"/>
          </p:nvCxnSpPr>
          <p:spPr>
            <a:xfrm>
              <a:off x="7031181"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3B538E04-AA2E-459F-8D6B-7272BF9117A5}"/>
                </a:ext>
              </a:extLst>
            </p:cNvPr>
            <p:cNvCxnSpPr>
              <a:cxnSpLocks/>
            </p:cNvCxnSpPr>
            <p:nvPr userDrawn="1"/>
          </p:nvCxnSpPr>
          <p:spPr>
            <a:xfrm>
              <a:off x="7813820"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79A5921-876C-47AA-BF02-FADD423D79B7}"/>
                </a:ext>
              </a:extLst>
            </p:cNvPr>
            <p:cNvCxnSpPr>
              <a:cxnSpLocks/>
            </p:cNvCxnSpPr>
            <p:nvPr userDrawn="1"/>
          </p:nvCxnSpPr>
          <p:spPr>
            <a:xfrm>
              <a:off x="8610143"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B30A0A8-B885-4ACC-A172-7A4408F0C0BC}"/>
                </a:ext>
              </a:extLst>
            </p:cNvPr>
            <p:cNvCxnSpPr>
              <a:cxnSpLocks/>
            </p:cNvCxnSpPr>
            <p:nvPr userDrawn="1"/>
          </p:nvCxnSpPr>
          <p:spPr>
            <a:xfrm>
              <a:off x="9399625"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3B7C7B2-16AE-4434-A8AD-0977BCB9459A}"/>
              </a:ext>
            </a:extLst>
          </p:cNvPr>
          <p:cNvSpPr>
            <a:spLocks noGrp="1"/>
          </p:cNvSpPr>
          <p:nvPr>
            <p:ph type="title" hasCustomPrompt="1"/>
          </p:nvPr>
        </p:nvSpPr>
        <p:spPr>
          <a:xfrm>
            <a:off x="681698" y="512299"/>
            <a:ext cx="10515600" cy="727388"/>
          </a:xfrm>
          <a:prstGeom prst="rect">
            <a:avLst/>
          </a:prstGeom>
        </p:spPr>
        <p:txBody>
          <a:bodyPr/>
          <a:lstStyle>
            <a:lvl1pPr>
              <a:defRPr sz="2800" cap="all" spc="400" baseline="0">
                <a:solidFill>
                  <a:schemeClr val="bg1"/>
                </a:solidFill>
              </a:defRPr>
            </a:lvl1pPr>
          </a:lstStyle>
          <a:p>
            <a:r>
              <a:rPr lang="en-US" dirty="0"/>
              <a:t>Click to add title</a:t>
            </a:r>
          </a:p>
        </p:txBody>
      </p:sp>
      <p:sp>
        <p:nvSpPr>
          <p:cNvPr id="121" name="Text Placeholder 14">
            <a:extLst>
              <a:ext uri="{FF2B5EF4-FFF2-40B4-BE49-F238E27FC236}">
                <a16:creationId xmlns:a16="http://schemas.microsoft.com/office/drawing/2014/main" id="{53B0593C-E961-4FCF-8FFD-E10C0FD17BBF}"/>
              </a:ext>
            </a:extLst>
          </p:cNvPr>
          <p:cNvSpPr>
            <a:spLocks noGrp="1"/>
          </p:cNvSpPr>
          <p:nvPr>
            <p:ph type="body" sz="quarter" idx="43" hasCustomPrompt="1"/>
          </p:nvPr>
        </p:nvSpPr>
        <p:spPr>
          <a:xfrm>
            <a:off x="1992423" y="1780403"/>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22" name="Text Placeholder 14">
            <a:extLst>
              <a:ext uri="{FF2B5EF4-FFF2-40B4-BE49-F238E27FC236}">
                <a16:creationId xmlns:a16="http://schemas.microsoft.com/office/drawing/2014/main" id="{82A98F85-0B8A-4F76-813C-C9E7A0AD8804}"/>
              </a:ext>
            </a:extLst>
          </p:cNvPr>
          <p:cNvSpPr>
            <a:spLocks noGrp="1"/>
          </p:cNvSpPr>
          <p:nvPr>
            <p:ph type="body" sz="quarter" idx="44" hasCustomPrompt="1"/>
          </p:nvPr>
        </p:nvSpPr>
        <p:spPr>
          <a:xfrm>
            <a:off x="4360668" y="1780403"/>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23" name="Text Placeholder 14">
            <a:extLst>
              <a:ext uri="{FF2B5EF4-FFF2-40B4-BE49-F238E27FC236}">
                <a16:creationId xmlns:a16="http://schemas.microsoft.com/office/drawing/2014/main" id="{0E645547-1191-4919-804B-D1DC905F3680}"/>
              </a:ext>
            </a:extLst>
          </p:cNvPr>
          <p:cNvSpPr>
            <a:spLocks noGrp="1"/>
          </p:cNvSpPr>
          <p:nvPr>
            <p:ph type="body" sz="quarter" idx="45" hasCustomPrompt="1"/>
          </p:nvPr>
        </p:nvSpPr>
        <p:spPr>
          <a:xfrm>
            <a:off x="8307743" y="1780403"/>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13" name="Text Placeholder 14">
            <a:extLst>
              <a:ext uri="{FF2B5EF4-FFF2-40B4-BE49-F238E27FC236}">
                <a16:creationId xmlns:a16="http://schemas.microsoft.com/office/drawing/2014/main" id="{70437561-3145-4AA5-B5BF-FC2748828C08}"/>
              </a:ext>
            </a:extLst>
          </p:cNvPr>
          <p:cNvSpPr>
            <a:spLocks noGrp="1"/>
          </p:cNvSpPr>
          <p:nvPr>
            <p:ph type="body" sz="quarter" idx="41" hasCustomPrompt="1"/>
          </p:nvPr>
        </p:nvSpPr>
        <p:spPr>
          <a:xfrm>
            <a:off x="505322" y="2436036"/>
            <a:ext cx="1194201" cy="501726"/>
          </a:xfrm>
          <a:prstGeom prst="rect">
            <a:avLst/>
          </a:prstGeom>
        </p:spPr>
        <p:txBody>
          <a:bodyPr anchor="ctr"/>
          <a:lstStyle>
            <a:lvl1pPr marL="0" indent="0" algn="ctr">
              <a:buNone/>
              <a:defRPr sz="1800" cap="none" spc="200" baseline="0">
                <a:solidFill>
                  <a:schemeClr val="accent6"/>
                </a:solidFill>
                <a:latin typeface="+mj-lt"/>
              </a:defRPr>
            </a:lvl1pPr>
          </a:lstStyle>
          <a:p>
            <a:pPr lvl="0"/>
            <a:r>
              <a:rPr lang="en-US" dirty="0"/>
              <a:t>Add year</a:t>
            </a:r>
          </a:p>
        </p:txBody>
      </p:sp>
      <p:sp>
        <p:nvSpPr>
          <p:cNvPr id="42" name="Text Placeholder 14">
            <a:extLst>
              <a:ext uri="{FF2B5EF4-FFF2-40B4-BE49-F238E27FC236}">
                <a16:creationId xmlns:a16="http://schemas.microsoft.com/office/drawing/2014/main" id="{25924F20-2A98-40F8-8A1C-BF4BCDC2E915}"/>
              </a:ext>
            </a:extLst>
          </p:cNvPr>
          <p:cNvSpPr>
            <a:spLocks noGrp="1"/>
          </p:cNvSpPr>
          <p:nvPr>
            <p:ph type="body" sz="quarter" idx="17" hasCustomPrompt="1"/>
          </p:nvPr>
        </p:nvSpPr>
        <p:spPr>
          <a:xfrm>
            <a:off x="167540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3" name="Text Placeholder 14">
            <a:extLst>
              <a:ext uri="{FF2B5EF4-FFF2-40B4-BE49-F238E27FC236}">
                <a16:creationId xmlns:a16="http://schemas.microsoft.com/office/drawing/2014/main" id="{DFA884F6-1E9E-4CB8-B4C3-3699E85DC2F4}"/>
              </a:ext>
            </a:extLst>
          </p:cNvPr>
          <p:cNvSpPr>
            <a:spLocks noGrp="1"/>
          </p:cNvSpPr>
          <p:nvPr>
            <p:ph type="body" sz="quarter" idx="18" hasCustomPrompt="1"/>
          </p:nvPr>
        </p:nvSpPr>
        <p:spPr>
          <a:xfrm>
            <a:off x="246481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4" name="Text Placeholder 14">
            <a:extLst>
              <a:ext uri="{FF2B5EF4-FFF2-40B4-BE49-F238E27FC236}">
                <a16:creationId xmlns:a16="http://schemas.microsoft.com/office/drawing/2014/main" id="{7C52539B-C569-4941-87E7-C3EFCFA1B401}"/>
              </a:ext>
            </a:extLst>
          </p:cNvPr>
          <p:cNvSpPr>
            <a:spLocks noGrp="1"/>
          </p:cNvSpPr>
          <p:nvPr>
            <p:ph type="body" sz="quarter" idx="19" hasCustomPrompt="1"/>
          </p:nvPr>
        </p:nvSpPr>
        <p:spPr>
          <a:xfrm>
            <a:off x="325423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5" name="Text Placeholder 14">
            <a:extLst>
              <a:ext uri="{FF2B5EF4-FFF2-40B4-BE49-F238E27FC236}">
                <a16:creationId xmlns:a16="http://schemas.microsoft.com/office/drawing/2014/main" id="{9B18D372-BEFC-4475-B0A5-A798E6CFD62B}"/>
              </a:ext>
            </a:extLst>
          </p:cNvPr>
          <p:cNvSpPr>
            <a:spLocks noGrp="1"/>
          </p:cNvSpPr>
          <p:nvPr>
            <p:ph type="body" sz="quarter" idx="20" hasCustomPrompt="1"/>
          </p:nvPr>
        </p:nvSpPr>
        <p:spPr>
          <a:xfrm>
            <a:off x="404364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6" name="Text Placeholder 14">
            <a:extLst>
              <a:ext uri="{FF2B5EF4-FFF2-40B4-BE49-F238E27FC236}">
                <a16:creationId xmlns:a16="http://schemas.microsoft.com/office/drawing/2014/main" id="{19FE16DC-63F2-4A3D-A743-C8480AE391F6}"/>
              </a:ext>
            </a:extLst>
          </p:cNvPr>
          <p:cNvSpPr>
            <a:spLocks noGrp="1"/>
          </p:cNvSpPr>
          <p:nvPr>
            <p:ph type="body" sz="quarter" idx="21" hasCustomPrompt="1"/>
          </p:nvPr>
        </p:nvSpPr>
        <p:spPr>
          <a:xfrm>
            <a:off x="483306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7" name="Text Placeholder 14">
            <a:extLst>
              <a:ext uri="{FF2B5EF4-FFF2-40B4-BE49-F238E27FC236}">
                <a16:creationId xmlns:a16="http://schemas.microsoft.com/office/drawing/2014/main" id="{23422F26-58EB-43A7-A33C-2ADBC2320CFB}"/>
              </a:ext>
            </a:extLst>
          </p:cNvPr>
          <p:cNvSpPr>
            <a:spLocks noGrp="1"/>
          </p:cNvSpPr>
          <p:nvPr>
            <p:ph type="body" sz="quarter" idx="22" hasCustomPrompt="1"/>
          </p:nvPr>
        </p:nvSpPr>
        <p:spPr>
          <a:xfrm>
            <a:off x="562247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8" name="Text Placeholder 14">
            <a:extLst>
              <a:ext uri="{FF2B5EF4-FFF2-40B4-BE49-F238E27FC236}">
                <a16:creationId xmlns:a16="http://schemas.microsoft.com/office/drawing/2014/main" id="{D9B50A50-093B-4DCA-929F-AF8AB169A473}"/>
              </a:ext>
            </a:extLst>
          </p:cNvPr>
          <p:cNvSpPr>
            <a:spLocks noGrp="1"/>
          </p:cNvSpPr>
          <p:nvPr>
            <p:ph type="body" sz="quarter" idx="23" hasCustomPrompt="1"/>
          </p:nvPr>
        </p:nvSpPr>
        <p:spPr>
          <a:xfrm>
            <a:off x="641189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9" name="Text Placeholder 14">
            <a:extLst>
              <a:ext uri="{FF2B5EF4-FFF2-40B4-BE49-F238E27FC236}">
                <a16:creationId xmlns:a16="http://schemas.microsoft.com/office/drawing/2014/main" id="{A60753DF-99A3-4BAF-AA47-4AD0BEAEAEDD}"/>
              </a:ext>
            </a:extLst>
          </p:cNvPr>
          <p:cNvSpPr>
            <a:spLocks noGrp="1"/>
          </p:cNvSpPr>
          <p:nvPr>
            <p:ph type="body" sz="quarter" idx="24" hasCustomPrompt="1"/>
          </p:nvPr>
        </p:nvSpPr>
        <p:spPr>
          <a:xfrm>
            <a:off x="720130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0" name="Text Placeholder 14">
            <a:extLst>
              <a:ext uri="{FF2B5EF4-FFF2-40B4-BE49-F238E27FC236}">
                <a16:creationId xmlns:a16="http://schemas.microsoft.com/office/drawing/2014/main" id="{470DC77E-070B-46BC-B95C-A323D9EEC9D5}"/>
              </a:ext>
            </a:extLst>
          </p:cNvPr>
          <p:cNvSpPr>
            <a:spLocks noGrp="1"/>
          </p:cNvSpPr>
          <p:nvPr>
            <p:ph type="body" sz="quarter" idx="25" hasCustomPrompt="1"/>
          </p:nvPr>
        </p:nvSpPr>
        <p:spPr>
          <a:xfrm>
            <a:off x="799072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1" name="Text Placeholder 14">
            <a:extLst>
              <a:ext uri="{FF2B5EF4-FFF2-40B4-BE49-F238E27FC236}">
                <a16:creationId xmlns:a16="http://schemas.microsoft.com/office/drawing/2014/main" id="{E7D1C36D-258C-4B31-95BB-6C0127AEEACB}"/>
              </a:ext>
            </a:extLst>
          </p:cNvPr>
          <p:cNvSpPr>
            <a:spLocks noGrp="1"/>
          </p:cNvSpPr>
          <p:nvPr>
            <p:ph type="body" sz="quarter" idx="26" hasCustomPrompt="1"/>
          </p:nvPr>
        </p:nvSpPr>
        <p:spPr>
          <a:xfrm>
            <a:off x="878013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2" name="Text Placeholder 14">
            <a:extLst>
              <a:ext uri="{FF2B5EF4-FFF2-40B4-BE49-F238E27FC236}">
                <a16:creationId xmlns:a16="http://schemas.microsoft.com/office/drawing/2014/main" id="{214A7064-793B-4F30-9A33-42069EF60489}"/>
              </a:ext>
            </a:extLst>
          </p:cNvPr>
          <p:cNvSpPr>
            <a:spLocks noGrp="1"/>
          </p:cNvSpPr>
          <p:nvPr>
            <p:ph type="body" sz="quarter" idx="27" hasCustomPrompt="1"/>
          </p:nvPr>
        </p:nvSpPr>
        <p:spPr>
          <a:xfrm>
            <a:off x="956955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3" name="Text Placeholder 14">
            <a:extLst>
              <a:ext uri="{FF2B5EF4-FFF2-40B4-BE49-F238E27FC236}">
                <a16:creationId xmlns:a16="http://schemas.microsoft.com/office/drawing/2014/main" id="{5868F5A5-3ED0-4C78-A557-F4B94B123D9B}"/>
              </a:ext>
            </a:extLst>
          </p:cNvPr>
          <p:cNvSpPr>
            <a:spLocks noGrp="1"/>
          </p:cNvSpPr>
          <p:nvPr>
            <p:ph type="body" sz="quarter" idx="28" hasCustomPrompt="1"/>
          </p:nvPr>
        </p:nvSpPr>
        <p:spPr>
          <a:xfrm>
            <a:off x="10358963"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124" name="Text Placeholder 14">
            <a:extLst>
              <a:ext uri="{FF2B5EF4-FFF2-40B4-BE49-F238E27FC236}">
                <a16:creationId xmlns:a16="http://schemas.microsoft.com/office/drawing/2014/main" id="{A727AB6E-B8DB-4DE5-BF92-3EDCA58B0CD4}"/>
              </a:ext>
            </a:extLst>
          </p:cNvPr>
          <p:cNvSpPr>
            <a:spLocks noGrp="1"/>
          </p:cNvSpPr>
          <p:nvPr>
            <p:ph type="body" sz="quarter" idx="46" hasCustomPrompt="1"/>
          </p:nvPr>
        </p:nvSpPr>
        <p:spPr>
          <a:xfrm>
            <a:off x="1992423" y="3563114"/>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25" name="Text Placeholder 14">
            <a:extLst>
              <a:ext uri="{FF2B5EF4-FFF2-40B4-BE49-F238E27FC236}">
                <a16:creationId xmlns:a16="http://schemas.microsoft.com/office/drawing/2014/main" id="{9E6A60C5-3054-4500-AE04-5766330FED67}"/>
              </a:ext>
            </a:extLst>
          </p:cNvPr>
          <p:cNvSpPr>
            <a:spLocks noGrp="1"/>
          </p:cNvSpPr>
          <p:nvPr>
            <p:ph type="body" sz="quarter" idx="47" hasCustomPrompt="1"/>
          </p:nvPr>
        </p:nvSpPr>
        <p:spPr>
          <a:xfrm>
            <a:off x="5939498" y="3563114"/>
            <a:ext cx="1440088" cy="586248"/>
          </a:xfrm>
          <a:prstGeom prst="rect">
            <a:avLst/>
          </a:prstGeom>
        </p:spPr>
        <p:txBody>
          <a:bodyPr anchor="ctr"/>
          <a:lstStyle>
            <a:lvl1pPr marL="0" indent="0" algn="ctr">
              <a:lnSpc>
                <a:spcPct val="100000"/>
              </a:lnSpc>
              <a:spcBef>
                <a:spcPts val="0"/>
              </a:spcBef>
              <a:buNone/>
              <a:defRPr sz="1400" b="1" cap="none" spc="0" baseline="0">
                <a:solidFill>
                  <a:schemeClr val="accent6"/>
                </a:solidFill>
                <a:latin typeface="+mn-lt"/>
              </a:defRPr>
            </a:lvl1pPr>
          </a:lstStyle>
          <a:p>
            <a:pPr lvl="0"/>
            <a:r>
              <a:rPr lang="en-US" dirty="0"/>
              <a:t>Click to add text</a:t>
            </a:r>
          </a:p>
        </p:txBody>
      </p:sp>
      <p:sp>
        <p:nvSpPr>
          <p:cNvPr id="126" name="Text Placeholder 14">
            <a:extLst>
              <a:ext uri="{FF2B5EF4-FFF2-40B4-BE49-F238E27FC236}">
                <a16:creationId xmlns:a16="http://schemas.microsoft.com/office/drawing/2014/main" id="{3984C0A5-C9AE-4249-8578-A0909B41B459}"/>
              </a:ext>
            </a:extLst>
          </p:cNvPr>
          <p:cNvSpPr>
            <a:spLocks noGrp="1"/>
          </p:cNvSpPr>
          <p:nvPr>
            <p:ph type="body" sz="quarter" idx="48" hasCustomPrompt="1"/>
          </p:nvPr>
        </p:nvSpPr>
        <p:spPr>
          <a:xfrm>
            <a:off x="9886573" y="3563114"/>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14" name="Text Placeholder 14">
            <a:extLst>
              <a:ext uri="{FF2B5EF4-FFF2-40B4-BE49-F238E27FC236}">
                <a16:creationId xmlns:a16="http://schemas.microsoft.com/office/drawing/2014/main" id="{4C9A8467-48EB-4C64-8A54-0526649B91A3}"/>
              </a:ext>
            </a:extLst>
          </p:cNvPr>
          <p:cNvSpPr>
            <a:spLocks noGrp="1"/>
          </p:cNvSpPr>
          <p:nvPr>
            <p:ph type="body" sz="quarter" idx="42" hasCustomPrompt="1"/>
          </p:nvPr>
        </p:nvSpPr>
        <p:spPr>
          <a:xfrm>
            <a:off x="505322" y="4134112"/>
            <a:ext cx="1194201" cy="501726"/>
          </a:xfrm>
          <a:prstGeom prst="rect">
            <a:avLst/>
          </a:prstGeom>
        </p:spPr>
        <p:txBody>
          <a:bodyPr anchor="ctr"/>
          <a:lstStyle>
            <a:lvl1pPr marL="0" indent="0" algn="ctr">
              <a:buNone/>
              <a:defRPr sz="1800" cap="none" spc="200" baseline="0">
                <a:solidFill>
                  <a:schemeClr val="accent6"/>
                </a:solidFill>
                <a:latin typeface="+mj-lt"/>
              </a:defRPr>
            </a:lvl1pPr>
          </a:lstStyle>
          <a:p>
            <a:pPr lvl="0"/>
            <a:r>
              <a:rPr lang="en-US" dirty="0"/>
              <a:t>Add year</a:t>
            </a:r>
          </a:p>
        </p:txBody>
      </p:sp>
      <p:sp>
        <p:nvSpPr>
          <p:cNvPr id="66" name="Text Placeholder 14">
            <a:extLst>
              <a:ext uri="{FF2B5EF4-FFF2-40B4-BE49-F238E27FC236}">
                <a16:creationId xmlns:a16="http://schemas.microsoft.com/office/drawing/2014/main" id="{11C267AB-B4C6-4059-B2A8-DCF715B29ECE}"/>
              </a:ext>
            </a:extLst>
          </p:cNvPr>
          <p:cNvSpPr>
            <a:spLocks noGrp="1"/>
          </p:cNvSpPr>
          <p:nvPr>
            <p:ph type="body" sz="quarter" idx="29" hasCustomPrompt="1"/>
          </p:nvPr>
        </p:nvSpPr>
        <p:spPr>
          <a:xfrm>
            <a:off x="167540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7" name="Text Placeholder 14">
            <a:extLst>
              <a:ext uri="{FF2B5EF4-FFF2-40B4-BE49-F238E27FC236}">
                <a16:creationId xmlns:a16="http://schemas.microsoft.com/office/drawing/2014/main" id="{3BF85ABF-DD16-49D4-9DD2-C35A92EAFE3A}"/>
              </a:ext>
            </a:extLst>
          </p:cNvPr>
          <p:cNvSpPr>
            <a:spLocks noGrp="1"/>
          </p:cNvSpPr>
          <p:nvPr>
            <p:ph type="body" sz="quarter" idx="30" hasCustomPrompt="1"/>
          </p:nvPr>
        </p:nvSpPr>
        <p:spPr>
          <a:xfrm>
            <a:off x="246481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8" name="Text Placeholder 14">
            <a:extLst>
              <a:ext uri="{FF2B5EF4-FFF2-40B4-BE49-F238E27FC236}">
                <a16:creationId xmlns:a16="http://schemas.microsoft.com/office/drawing/2014/main" id="{997C6187-BB2F-413C-AC7B-BBAA249AFD0A}"/>
              </a:ext>
            </a:extLst>
          </p:cNvPr>
          <p:cNvSpPr>
            <a:spLocks noGrp="1"/>
          </p:cNvSpPr>
          <p:nvPr>
            <p:ph type="body" sz="quarter" idx="31" hasCustomPrompt="1"/>
          </p:nvPr>
        </p:nvSpPr>
        <p:spPr>
          <a:xfrm>
            <a:off x="325423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9" name="Text Placeholder 14">
            <a:extLst>
              <a:ext uri="{FF2B5EF4-FFF2-40B4-BE49-F238E27FC236}">
                <a16:creationId xmlns:a16="http://schemas.microsoft.com/office/drawing/2014/main" id="{96C1DC7A-93B1-4894-AD2D-AC636AC3DABF}"/>
              </a:ext>
            </a:extLst>
          </p:cNvPr>
          <p:cNvSpPr>
            <a:spLocks noGrp="1"/>
          </p:cNvSpPr>
          <p:nvPr>
            <p:ph type="body" sz="quarter" idx="32" hasCustomPrompt="1"/>
          </p:nvPr>
        </p:nvSpPr>
        <p:spPr>
          <a:xfrm>
            <a:off x="404364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0" name="Text Placeholder 14">
            <a:extLst>
              <a:ext uri="{FF2B5EF4-FFF2-40B4-BE49-F238E27FC236}">
                <a16:creationId xmlns:a16="http://schemas.microsoft.com/office/drawing/2014/main" id="{872C35DC-A640-4C27-A87F-380E7440F3F2}"/>
              </a:ext>
            </a:extLst>
          </p:cNvPr>
          <p:cNvSpPr>
            <a:spLocks noGrp="1"/>
          </p:cNvSpPr>
          <p:nvPr>
            <p:ph type="body" sz="quarter" idx="33" hasCustomPrompt="1"/>
          </p:nvPr>
        </p:nvSpPr>
        <p:spPr>
          <a:xfrm>
            <a:off x="483306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1" name="Text Placeholder 14">
            <a:extLst>
              <a:ext uri="{FF2B5EF4-FFF2-40B4-BE49-F238E27FC236}">
                <a16:creationId xmlns:a16="http://schemas.microsoft.com/office/drawing/2014/main" id="{02969206-EA35-4C29-B0EB-3FF5636A8AB9}"/>
              </a:ext>
            </a:extLst>
          </p:cNvPr>
          <p:cNvSpPr>
            <a:spLocks noGrp="1"/>
          </p:cNvSpPr>
          <p:nvPr>
            <p:ph type="body" sz="quarter" idx="34" hasCustomPrompt="1"/>
          </p:nvPr>
        </p:nvSpPr>
        <p:spPr>
          <a:xfrm>
            <a:off x="562247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2" name="Text Placeholder 14">
            <a:extLst>
              <a:ext uri="{FF2B5EF4-FFF2-40B4-BE49-F238E27FC236}">
                <a16:creationId xmlns:a16="http://schemas.microsoft.com/office/drawing/2014/main" id="{79B642F3-327B-4AF1-85D8-5BE8BA286A17}"/>
              </a:ext>
            </a:extLst>
          </p:cNvPr>
          <p:cNvSpPr>
            <a:spLocks noGrp="1"/>
          </p:cNvSpPr>
          <p:nvPr>
            <p:ph type="body" sz="quarter" idx="35" hasCustomPrompt="1"/>
          </p:nvPr>
        </p:nvSpPr>
        <p:spPr>
          <a:xfrm>
            <a:off x="641189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3" name="Text Placeholder 14">
            <a:extLst>
              <a:ext uri="{FF2B5EF4-FFF2-40B4-BE49-F238E27FC236}">
                <a16:creationId xmlns:a16="http://schemas.microsoft.com/office/drawing/2014/main" id="{0D45BD78-6B19-4D6A-A164-2017ABC78369}"/>
              </a:ext>
            </a:extLst>
          </p:cNvPr>
          <p:cNvSpPr>
            <a:spLocks noGrp="1"/>
          </p:cNvSpPr>
          <p:nvPr>
            <p:ph type="body" sz="quarter" idx="36" hasCustomPrompt="1"/>
          </p:nvPr>
        </p:nvSpPr>
        <p:spPr>
          <a:xfrm>
            <a:off x="720130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4" name="Text Placeholder 14">
            <a:extLst>
              <a:ext uri="{FF2B5EF4-FFF2-40B4-BE49-F238E27FC236}">
                <a16:creationId xmlns:a16="http://schemas.microsoft.com/office/drawing/2014/main" id="{494676D6-C880-49A1-B83E-2D632934D666}"/>
              </a:ext>
            </a:extLst>
          </p:cNvPr>
          <p:cNvSpPr>
            <a:spLocks noGrp="1"/>
          </p:cNvSpPr>
          <p:nvPr>
            <p:ph type="body" sz="quarter" idx="37" hasCustomPrompt="1"/>
          </p:nvPr>
        </p:nvSpPr>
        <p:spPr>
          <a:xfrm>
            <a:off x="799072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5" name="Text Placeholder 14">
            <a:extLst>
              <a:ext uri="{FF2B5EF4-FFF2-40B4-BE49-F238E27FC236}">
                <a16:creationId xmlns:a16="http://schemas.microsoft.com/office/drawing/2014/main" id="{0C07048D-5DEB-4348-8A16-DB77BE49097C}"/>
              </a:ext>
            </a:extLst>
          </p:cNvPr>
          <p:cNvSpPr>
            <a:spLocks noGrp="1"/>
          </p:cNvSpPr>
          <p:nvPr>
            <p:ph type="body" sz="quarter" idx="38" hasCustomPrompt="1"/>
          </p:nvPr>
        </p:nvSpPr>
        <p:spPr>
          <a:xfrm>
            <a:off x="878013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6" name="Text Placeholder 14">
            <a:extLst>
              <a:ext uri="{FF2B5EF4-FFF2-40B4-BE49-F238E27FC236}">
                <a16:creationId xmlns:a16="http://schemas.microsoft.com/office/drawing/2014/main" id="{DCED3D6A-EF8C-4F42-B23B-30ED2C33EAB6}"/>
              </a:ext>
            </a:extLst>
          </p:cNvPr>
          <p:cNvSpPr>
            <a:spLocks noGrp="1"/>
          </p:cNvSpPr>
          <p:nvPr>
            <p:ph type="body" sz="quarter" idx="39" hasCustomPrompt="1"/>
          </p:nvPr>
        </p:nvSpPr>
        <p:spPr>
          <a:xfrm>
            <a:off x="956955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7" name="Text Placeholder 14">
            <a:extLst>
              <a:ext uri="{FF2B5EF4-FFF2-40B4-BE49-F238E27FC236}">
                <a16:creationId xmlns:a16="http://schemas.microsoft.com/office/drawing/2014/main" id="{E966B469-8508-4732-8A0A-58429BD0E7BE}"/>
              </a:ext>
            </a:extLst>
          </p:cNvPr>
          <p:cNvSpPr>
            <a:spLocks noGrp="1"/>
          </p:cNvSpPr>
          <p:nvPr>
            <p:ph type="body" sz="quarter" idx="40" hasCustomPrompt="1"/>
          </p:nvPr>
        </p:nvSpPr>
        <p:spPr>
          <a:xfrm>
            <a:off x="10358963"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grpSp>
        <p:nvGrpSpPr>
          <p:cNvPr id="101" name="Group 100">
            <a:extLst>
              <a:ext uri="{FF2B5EF4-FFF2-40B4-BE49-F238E27FC236}">
                <a16:creationId xmlns:a16="http://schemas.microsoft.com/office/drawing/2014/main" id="{97A40874-7B89-4A5D-9562-21D6994C3946}"/>
              </a:ext>
              <a:ext uri="{C183D7F6-B498-43B3-948B-1728B52AA6E4}">
                <adec:decorative xmlns:adec="http://schemas.microsoft.com/office/drawing/2017/decorative" val="1"/>
              </a:ext>
            </a:extLst>
          </p:cNvPr>
          <p:cNvGrpSpPr/>
          <p:nvPr userDrawn="1"/>
        </p:nvGrpSpPr>
        <p:grpSpPr>
          <a:xfrm>
            <a:off x="2010137" y="4391183"/>
            <a:ext cx="8510121" cy="0"/>
            <a:chOff x="1504814" y="2488864"/>
            <a:chExt cx="8510121" cy="0"/>
          </a:xfrm>
        </p:grpSpPr>
        <p:cxnSp>
          <p:nvCxnSpPr>
            <p:cNvPr id="102" name="Straight Connector 101">
              <a:extLst>
                <a:ext uri="{FF2B5EF4-FFF2-40B4-BE49-F238E27FC236}">
                  <a16:creationId xmlns:a16="http://schemas.microsoft.com/office/drawing/2014/main" id="{32860379-5BA3-4D4F-BAC0-C7783F7552D4}"/>
                </a:ext>
              </a:extLst>
            </p:cNvPr>
            <p:cNvCxnSpPr>
              <a:cxnSpLocks/>
            </p:cNvCxnSpPr>
            <p:nvPr userDrawn="1"/>
          </p:nvCxnSpPr>
          <p:spPr>
            <a:xfrm>
              <a:off x="1504814"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DF221EBE-F43A-48CE-8E3D-D0777E2424C4}"/>
                </a:ext>
              </a:extLst>
            </p:cNvPr>
            <p:cNvCxnSpPr>
              <a:cxnSpLocks/>
            </p:cNvCxnSpPr>
            <p:nvPr userDrawn="1"/>
          </p:nvCxnSpPr>
          <p:spPr>
            <a:xfrm>
              <a:off x="2301137"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C70DFAA8-4E1B-45F7-B640-2C00AAC65BA3}"/>
                </a:ext>
              </a:extLst>
            </p:cNvPr>
            <p:cNvCxnSpPr>
              <a:cxnSpLocks/>
            </p:cNvCxnSpPr>
            <p:nvPr userDrawn="1"/>
          </p:nvCxnSpPr>
          <p:spPr>
            <a:xfrm>
              <a:off x="308377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067A42DA-2625-4CA8-AEC6-2FBCF01A9278}"/>
                </a:ext>
              </a:extLst>
            </p:cNvPr>
            <p:cNvCxnSpPr>
              <a:cxnSpLocks/>
            </p:cNvCxnSpPr>
            <p:nvPr userDrawn="1"/>
          </p:nvCxnSpPr>
          <p:spPr>
            <a:xfrm>
              <a:off x="388009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89B3F7FF-9011-4E3D-9DA2-C144F9B7A5EB}"/>
                </a:ext>
              </a:extLst>
            </p:cNvPr>
            <p:cNvCxnSpPr>
              <a:cxnSpLocks/>
            </p:cNvCxnSpPr>
            <p:nvPr userDrawn="1"/>
          </p:nvCxnSpPr>
          <p:spPr>
            <a:xfrm>
              <a:off x="465589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30EEA406-B4BE-4A22-9879-A86700556BEA}"/>
                </a:ext>
              </a:extLst>
            </p:cNvPr>
            <p:cNvCxnSpPr>
              <a:cxnSpLocks/>
            </p:cNvCxnSpPr>
            <p:nvPr userDrawn="1"/>
          </p:nvCxnSpPr>
          <p:spPr>
            <a:xfrm>
              <a:off x="545221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F5F5190B-A9FA-4925-81A3-8AF19F70933F}"/>
                </a:ext>
              </a:extLst>
            </p:cNvPr>
            <p:cNvCxnSpPr>
              <a:cxnSpLocks/>
            </p:cNvCxnSpPr>
            <p:nvPr userDrawn="1"/>
          </p:nvCxnSpPr>
          <p:spPr>
            <a:xfrm>
              <a:off x="6234858"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93F58E8B-B6D9-46C2-95B1-755AD7B02890}"/>
                </a:ext>
              </a:extLst>
            </p:cNvPr>
            <p:cNvCxnSpPr>
              <a:cxnSpLocks/>
            </p:cNvCxnSpPr>
            <p:nvPr userDrawn="1"/>
          </p:nvCxnSpPr>
          <p:spPr>
            <a:xfrm>
              <a:off x="7031181"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46BED819-4195-456A-8507-0CC09BDCFEDE}"/>
                </a:ext>
              </a:extLst>
            </p:cNvPr>
            <p:cNvCxnSpPr>
              <a:cxnSpLocks/>
            </p:cNvCxnSpPr>
            <p:nvPr userDrawn="1"/>
          </p:nvCxnSpPr>
          <p:spPr>
            <a:xfrm>
              <a:off x="7813820"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3541D3E-8275-4522-81E7-C83B829D83C1}"/>
                </a:ext>
              </a:extLst>
            </p:cNvPr>
            <p:cNvCxnSpPr>
              <a:cxnSpLocks/>
            </p:cNvCxnSpPr>
            <p:nvPr userDrawn="1"/>
          </p:nvCxnSpPr>
          <p:spPr>
            <a:xfrm>
              <a:off x="8610143"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6CD34DF1-D500-4560-A303-92050A81120A}"/>
                </a:ext>
              </a:extLst>
            </p:cNvPr>
            <p:cNvCxnSpPr>
              <a:cxnSpLocks/>
            </p:cNvCxnSpPr>
            <p:nvPr userDrawn="1"/>
          </p:nvCxnSpPr>
          <p:spPr>
            <a:xfrm>
              <a:off x="9399625"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2" name="Footer Placeholder 15">
            <a:extLst>
              <a:ext uri="{FF2B5EF4-FFF2-40B4-BE49-F238E27FC236}">
                <a16:creationId xmlns:a16="http://schemas.microsoft.com/office/drawing/2014/main" id="{47D7FFC8-D319-4F8D-9F95-39BB21C0EEF6}"/>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8DDD48EC-9DE8-4C43-881A-2597A1DDE271}"/>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650B4D37-2FE8-4F27-8951-CF9D947DBAC5}"/>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691548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pic>
        <p:nvPicPr>
          <p:cNvPr id="18" name="Graphic 17">
            <a:extLst>
              <a:ext uri="{FF2B5EF4-FFF2-40B4-BE49-F238E27FC236}">
                <a16:creationId xmlns:a16="http://schemas.microsoft.com/office/drawing/2014/main" id="{0ADA1982-C216-4747-ACCC-39BC3F50B109}"/>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FCD2AA7-E8A5-43C8-A284-AB4951189DBB}"/>
              </a:ext>
            </a:extLst>
          </p:cNvPr>
          <p:cNvSpPr>
            <a:spLocks noGrp="1"/>
          </p:cNvSpPr>
          <p:nvPr>
            <p:ph type="title" hasCustomPrompt="1"/>
          </p:nvPr>
        </p:nvSpPr>
        <p:spPr>
          <a:xfrm>
            <a:off x="692949" y="527542"/>
            <a:ext cx="6922876" cy="687834"/>
          </a:xfrm>
          <a:prstGeom prst="rect">
            <a:avLst/>
          </a:prstGeom>
        </p:spPr>
        <p:txBody>
          <a:bodyPr/>
          <a:lstStyle>
            <a:lvl1pPr>
              <a:defRPr sz="2800" cap="all" spc="400" baseline="0">
                <a:solidFill>
                  <a:schemeClr val="bg1"/>
                </a:solidFill>
              </a:defRPr>
            </a:lvl1pPr>
          </a:lstStyle>
          <a:p>
            <a:r>
              <a:rPr lang="en-US" dirty="0"/>
              <a:t>Click to add title</a:t>
            </a:r>
          </a:p>
        </p:txBody>
      </p:sp>
      <p:sp>
        <p:nvSpPr>
          <p:cNvPr id="4" name="Content Placeholder 3">
            <a:extLst>
              <a:ext uri="{FF2B5EF4-FFF2-40B4-BE49-F238E27FC236}">
                <a16:creationId xmlns:a16="http://schemas.microsoft.com/office/drawing/2014/main" id="{D1D681FF-F6BE-41D5-AE6C-B4110384B0F4}"/>
              </a:ext>
            </a:extLst>
          </p:cNvPr>
          <p:cNvSpPr>
            <a:spLocks noGrp="1"/>
          </p:cNvSpPr>
          <p:nvPr>
            <p:ph sz="quarter" idx="10"/>
          </p:nvPr>
        </p:nvSpPr>
        <p:spPr>
          <a:xfrm>
            <a:off x="693738" y="1128713"/>
            <a:ext cx="7654925" cy="5068887"/>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Footer Placeholder 15">
            <a:extLst>
              <a:ext uri="{FF2B5EF4-FFF2-40B4-BE49-F238E27FC236}">
                <a16:creationId xmlns:a16="http://schemas.microsoft.com/office/drawing/2014/main" id="{A60E8AF0-85D7-4035-8301-57B3B4977F94}"/>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481785BD-DC42-4BBE-8C62-BCE6F0EA47BD}"/>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1"/>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E7886D57-8CCD-43A4-AA49-E96D2EE3EB83}"/>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1036791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Meet The Team 4-Up">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6F8B9974-85ED-46AA-8617-AC54C847B6B1}"/>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1"/>
            <a:ext cx="12205220" cy="6858001"/>
          </a:xfrm>
          <a:prstGeom prst="rect">
            <a:avLst/>
          </a:prstGeom>
        </p:spPr>
      </p:pic>
      <p:sp>
        <p:nvSpPr>
          <p:cNvPr id="2" name="Title 1">
            <a:extLst>
              <a:ext uri="{FF2B5EF4-FFF2-40B4-BE49-F238E27FC236}">
                <a16:creationId xmlns:a16="http://schemas.microsoft.com/office/drawing/2014/main" id="{EB6F28C4-DD1C-4E63-87E8-D76D85414CE0}"/>
              </a:ext>
            </a:extLst>
          </p:cNvPr>
          <p:cNvSpPr>
            <a:spLocks noGrp="1"/>
          </p:cNvSpPr>
          <p:nvPr>
            <p:ph type="title" hasCustomPrompt="1"/>
          </p:nvPr>
        </p:nvSpPr>
        <p:spPr>
          <a:xfrm>
            <a:off x="655858" y="2433312"/>
            <a:ext cx="1939480" cy="2115505"/>
          </a:xfrm>
          <a:prstGeom prst="rect">
            <a:avLst/>
          </a:prstGeom>
        </p:spPr>
        <p:txBody>
          <a:bodyPr anchor="ctr"/>
          <a:lstStyle>
            <a:lvl1pPr algn="ctr">
              <a:defRPr sz="2800" cap="all" spc="400" baseline="0">
                <a:solidFill>
                  <a:schemeClr val="bg1"/>
                </a:solidFill>
              </a:defRPr>
            </a:lvl1pPr>
          </a:lstStyle>
          <a:p>
            <a:r>
              <a:rPr lang="en-US" dirty="0"/>
              <a:t>Click to add title</a:t>
            </a:r>
          </a:p>
        </p:txBody>
      </p:sp>
      <p:sp>
        <p:nvSpPr>
          <p:cNvPr id="14" name="Picture Placeholder 9">
            <a:extLst>
              <a:ext uri="{FF2B5EF4-FFF2-40B4-BE49-F238E27FC236}">
                <a16:creationId xmlns:a16="http://schemas.microsoft.com/office/drawing/2014/main" id="{3987B23C-61B9-4A48-AD36-5E284812C449}"/>
              </a:ext>
            </a:extLst>
          </p:cNvPr>
          <p:cNvSpPr>
            <a:spLocks noGrp="1"/>
          </p:cNvSpPr>
          <p:nvPr>
            <p:ph type="pic" sz="quarter" idx="16" hasCustomPrompt="1"/>
          </p:nvPr>
        </p:nvSpPr>
        <p:spPr>
          <a:xfrm>
            <a:off x="3088220" y="2599422"/>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0" name="Picture Placeholder 9">
            <a:extLst>
              <a:ext uri="{FF2B5EF4-FFF2-40B4-BE49-F238E27FC236}">
                <a16:creationId xmlns:a16="http://schemas.microsoft.com/office/drawing/2014/main" id="{CCBD4661-3D71-432B-9308-D2D085BDDDC2}"/>
              </a:ext>
            </a:extLst>
          </p:cNvPr>
          <p:cNvSpPr>
            <a:spLocks noGrp="1"/>
          </p:cNvSpPr>
          <p:nvPr>
            <p:ph type="pic" sz="quarter" idx="15" hasCustomPrompt="1"/>
          </p:nvPr>
        </p:nvSpPr>
        <p:spPr>
          <a:xfrm>
            <a:off x="5190425" y="2599420"/>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7" name="Picture Placeholder 9">
            <a:extLst>
              <a:ext uri="{FF2B5EF4-FFF2-40B4-BE49-F238E27FC236}">
                <a16:creationId xmlns:a16="http://schemas.microsoft.com/office/drawing/2014/main" id="{F89712B5-4C74-4247-B444-43F116D582EB}"/>
              </a:ext>
            </a:extLst>
          </p:cNvPr>
          <p:cNvSpPr>
            <a:spLocks noGrp="1"/>
          </p:cNvSpPr>
          <p:nvPr>
            <p:ph type="pic" sz="quarter" idx="18" hasCustomPrompt="1"/>
          </p:nvPr>
        </p:nvSpPr>
        <p:spPr>
          <a:xfrm>
            <a:off x="7291629" y="2599420"/>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6" name="Picture Placeholder 9">
            <a:extLst>
              <a:ext uri="{FF2B5EF4-FFF2-40B4-BE49-F238E27FC236}">
                <a16:creationId xmlns:a16="http://schemas.microsoft.com/office/drawing/2014/main" id="{33EE5A9D-21AC-4735-98D7-42551FA2C58E}"/>
              </a:ext>
            </a:extLst>
          </p:cNvPr>
          <p:cNvSpPr>
            <a:spLocks noGrp="1"/>
          </p:cNvSpPr>
          <p:nvPr>
            <p:ph type="pic" sz="quarter" idx="17" hasCustomPrompt="1"/>
          </p:nvPr>
        </p:nvSpPr>
        <p:spPr>
          <a:xfrm>
            <a:off x="9387443" y="2599420"/>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8" name="Oval 17">
            <a:extLst>
              <a:ext uri="{FF2B5EF4-FFF2-40B4-BE49-F238E27FC236}">
                <a16:creationId xmlns:a16="http://schemas.microsoft.com/office/drawing/2014/main" id="{5EDBA775-4308-4BDB-B966-8167F3D04FF5}"/>
              </a:ext>
              <a:ext uri="{C183D7F6-B498-43B3-948B-1728B52AA6E4}">
                <adec:decorative xmlns:adec="http://schemas.microsoft.com/office/drawing/2017/decorative" val="1"/>
              </a:ext>
            </a:extLst>
          </p:cNvPr>
          <p:cNvSpPr/>
          <p:nvPr userDrawn="1"/>
        </p:nvSpPr>
        <p:spPr>
          <a:xfrm>
            <a:off x="2975041" y="2486242"/>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BDDB0B0-BDCD-459F-AF20-19E1A7217639}"/>
              </a:ext>
              <a:ext uri="{C183D7F6-B498-43B3-948B-1728B52AA6E4}">
                <adec:decorative xmlns:adec="http://schemas.microsoft.com/office/drawing/2017/decorative" val="1"/>
              </a:ext>
            </a:extLst>
          </p:cNvPr>
          <p:cNvSpPr/>
          <p:nvPr userDrawn="1"/>
        </p:nvSpPr>
        <p:spPr>
          <a:xfrm>
            <a:off x="5077246" y="2486240"/>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69A8E9D1-9673-42D1-A573-05CDC9EF884A}"/>
              </a:ext>
              <a:ext uri="{C183D7F6-B498-43B3-948B-1728B52AA6E4}">
                <adec:decorative xmlns:adec="http://schemas.microsoft.com/office/drawing/2017/decorative" val="1"/>
              </a:ext>
            </a:extLst>
          </p:cNvPr>
          <p:cNvSpPr/>
          <p:nvPr userDrawn="1"/>
        </p:nvSpPr>
        <p:spPr>
          <a:xfrm>
            <a:off x="7178450" y="2486240"/>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52F851C1-89A7-44A6-8617-10C435FCD396}"/>
              </a:ext>
              <a:ext uri="{C183D7F6-B498-43B3-948B-1728B52AA6E4}">
                <adec:decorative xmlns:adec="http://schemas.microsoft.com/office/drawing/2017/decorative" val="1"/>
              </a:ext>
            </a:extLst>
          </p:cNvPr>
          <p:cNvSpPr/>
          <p:nvPr userDrawn="1"/>
        </p:nvSpPr>
        <p:spPr>
          <a:xfrm>
            <a:off x="9274264" y="2486240"/>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 Placeholder 14">
            <a:extLst>
              <a:ext uri="{FF2B5EF4-FFF2-40B4-BE49-F238E27FC236}">
                <a16:creationId xmlns:a16="http://schemas.microsoft.com/office/drawing/2014/main" id="{11C9BE46-D000-4DE5-8AD9-6BFAD927A014}"/>
              </a:ext>
            </a:extLst>
          </p:cNvPr>
          <p:cNvSpPr>
            <a:spLocks noGrp="1"/>
          </p:cNvSpPr>
          <p:nvPr>
            <p:ph type="body" sz="quarter" idx="19" hasCustomPrompt="1"/>
          </p:nvPr>
        </p:nvSpPr>
        <p:spPr>
          <a:xfrm>
            <a:off x="2796727" y="4435583"/>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26" name="Text Placeholder 14">
            <a:extLst>
              <a:ext uri="{FF2B5EF4-FFF2-40B4-BE49-F238E27FC236}">
                <a16:creationId xmlns:a16="http://schemas.microsoft.com/office/drawing/2014/main" id="{5773EC03-0830-4EAE-A7B0-38902833DC2F}"/>
              </a:ext>
            </a:extLst>
          </p:cNvPr>
          <p:cNvSpPr>
            <a:spLocks noGrp="1"/>
          </p:cNvSpPr>
          <p:nvPr>
            <p:ph type="body" sz="quarter" idx="20" hasCustomPrompt="1"/>
          </p:nvPr>
        </p:nvSpPr>
        <p:spPr>
          <a:xfrm>
            <a:off x="2896865"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27" name="Text Placeholder 14">
            <a:extLst>
              <a:ext uri="{FF2B5EF4-FFF2-40B4-BE49-F238E27FC236}">
                <a16:creationId xmlns:a16="http://schemas.microsoft.com/office/drawing/2014/main" id="{32E4889E-0745-4713-90D8-432A681AFCE4}"/>
              </a:ext>
            </a:extLst>
          </p:cNvPr>
          <p:cNvSpPr>
            <a:spLocks noGrp="1"/>
          </p:cNvSpPr>
          <p:nvPr>
            <p:ph type="body" sz="quarter" idx="21" hasCustomPrompt="1"/>
          </p:nvPr>
        </p:nvSpPr>
        <p:spPr>
          <a:xfrm>
            <a:off x="4898932" y="4435583"/>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28" name="Text Placeholder 14">
            <a:extLst>
              <a:ext uri="{FF2B5EF4-FFF2-40B4-BE49-F238E27FC236}">
                <a16:creationId xmlns:a16="http://schemas.microsoft.com/office/drawing/2014/main" id="{BFD869E7-29DA-4FEB-AB84-1C1FC3ABAE30}"/>
              </a:ext>
            </a:extLst>
          </p:cNvPr>
          <p:cNvSpPr>
            <a:spLocks noGrp="1"/>
          </p:cNvSpPr>
          <p:nvPr>
            <p:ph type="body" sz="quarter" idx="22" hasCustomPrompt="1"/>
          </p:nvPr>
        </p:nvSpPr>
        <p:spPr>
          <a:xfrm>
            <a:off x="4999070"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30" name="Text Placeholder 14">
            <a:extLst>
              <a:ext uri="{FF2B5EF4-FFF2-40B4-BE49-F238E27FC236}">
                <a16:creationId xmlns:a16="http://schemas.microsoft.com/office/drawing/2014/main" id="{9E68119B-CDCA-4341-8772-2C5BF80B4E40}"/>
              </a:ext>
            </a:extLst>
          </p:cNvPr>
          <p:cNvSpPr>
            <a:spLocks noGrp="1"/>
          </p:cNvSpPr>
          <p:nvPr>
            <p:ph type="body" sz="quarter" idx="23" hasCustomPrompt="1"/>
          </p:nvPr>
        </p:nvSpPr>
        <p:spPr>
          <a:xfrm>
            <a:off x="7000136" y="4435751"/>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31" name="Text Placeholder 14">
            <a:extLst>
              <a:ext uri="{FF2B5EF4-FFF2-40B4-BE49-F238E27FC236}">
                <a16:creationId xmlns:a16="http://schemas.microsoft.com/office/drawing/2014/main" id="{303A31BF-223A-44A5-84FD-7281FF2E4CD4}"/>
              </a:ext>
            </a:extLst>
          </p:cNvPr>
          <p:cNvSpPr>
            <a:spLocks noGrp="1"/>
          </p:cNvSpPr>
          <p:nvPr>
            <p:ph type="body" sz="quarter" idx="24" hasCustomPrompt="1"/>
          </p:nvPr>
        </p:nvSpPr>
        <p:spPr>
          <a:xfrm>
            <a:off x="7100274"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32" name="Text Placeholder 14">
            <a:extLst>
              <a:ext uri="{FF2B5EF4-FFF2-40B4-BE49-F238E27FC236}">
                <a16:creationId xmlns:a16="http://schemas.microsoft.com/office/drawing/2014/main" id="{666E1F4A-0D75-4B8E-A181-DBEB50FB1D60}"/>
              </a:ext>
            </a:extLst>
          </p:cNvPr>
          <p:cNvSpPr>
            <a:spLocks noGrp="1"/>
          </p:cNvSpPr>
          <p:nvPr>
            <p:ph type="body" sz="quarter" idx="25" hasCustomPrompt="1"/>
          </p:nvPr>
        </p:nvSpPr>
        <p:spPr>
          <a:xfrm>
            <a:off x="9095950" y="4435583"/>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33" name="Text Placeholder 14">
            <a:extLst>
              <a:ext uri="{FF2B5EF4-FFF2-40B4-BE49-F238E27FC236}">
                <a16:creationId xmlns:a16="http://schemas.microsoft.com/office/drawing/2014/main" id="{5EAE80D5-B799-4807-8F81-22C4218233DF}"/>
              </a:ext>
            </a:extLst>
          </p:cNvPr>
          <p:cNvSpPr>
            <a:spLocks noGrp="1"/>
          </p:cNvSpPr>
          <p:nvPr>
            <p:ph type="body" sz="quarter" idx="26" hasCustomPrompt="1"/>
          </p:nvPr>
        </p:nvSpPr>
        <p:spPr>
          <a:xfrm>
            <a:off x="9196088"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39" name="Footer Placeholder 15">
            <a:extLst>
              <a:ext uri="{FF2B5EF4-FFF2-40B4-BE49-F238E27FC236}">
                <a16:creationId xmlns:a16="http://schemas.microsoft.com/office/drawing/2014/main" id="{6F4437FE-F08F-4311-B53A-88E2B729B745}"/>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40" name="Slide Number Placeholder 16">
            <a:extLst>
              <a:ext uri="{FF2B5EF4-FFF2-40B4-BE49-F238E27FC236}">
                <a16:creationId xmlns:a16="http://schemas.microsoft.com/office/drawing/2014/main" id="{D0901035-50AC-4DE0-9A34-AAA61EC10E16}"/>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41" name="Date Placeholder 14">
            <a:extLst>
              <a:ext uri="{FF2B5EF4-FFF2-40B4-BE49-F238E27FC236}">
                <a16:creationId xmlns:a16="http://schemas.microsoft.com/office/drawing/2014/main" id="{5FDD3145-ADE2-4744-AF2E-9C8074C85841}"/>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41914450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eet The Team 8-Up">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8A79A51B-CC7A-4B36-B457-AF3236388137}"/>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1"/>
            <a:ext cx="12205220" cy="6858001"/>
          </a:xfrm>
          <a:prstGeom prst="rect">
            <a:avLst/>
          </a:prstGeom>
        </p:spPr>
      </p:pic>
      <p:sp>
        <p:nvSpPr>
          <p:cNvPr id="2" name="Title 1">
            <a:extLst>
              <a:ext uri="{FF2B5EF4-FFF2-40B4-BE49-F238E27FC236}">
                <a16:creationId xmlns:a16="http://schemas.microsoft.com/office/drawing/2014/main" id="{0E019BE9-6149-434A-B185-EE7434112622}"/>
              </a:ext>
            </a:extLst>
          </p:cNvPr>
          <p:cNvSpPr>
            <a:spLocks noGrp="1"/>
          </p:cNvSpPr>
          <p:nvPr>
            <p:ph type="title" hasCustomPrompt="1"/>
          </p:nvPr>
        </p:nvSpPr>
        <p:spPr>
          <a:xfrm>
            <a:off x="661216" y="2375820"/>
            <a:ext cx="1939480" cy="2218499"/>
          </a:xfrm>
          <a:prstGeom prst="rect">
            <a:avLst/>
          </a:prstGeom>
        </p:spPr>
        <p:txBody>
          <a:bodyPr anchor="ctr"/>
          <a:lstStyle>
            <a:lvl1pPr algn="ctr">
              <a:lnSpc>
                <a:spcPct val="90000"/>
              </a:lnSpc>
              <a:spcBef>
                <a:spcPts val="1000"/>
              </a:spcBef>
              <a:defRPr sz="2800" cap="all" spc="400" baseline="0">
                <a:solidFill>
                  <a:schemeClr val="bg1"/>
                </a:solidFill>
              </a:defRPr>
            </a:lvl1pPr>
          </a:lstStyle>
          <a:p>
            <a:r>
              <a:rPr lang="en-US" dirty="0"/>
              <a:t>Click to add title</a:t>
            </a:r>
          </a:p>
        </p:txBody>
      </p:sp>
      <p:sp>
        <p:nvSpPr>
          <p:cNvPr id="34" name="Picture Placeholder 9">
            <a:extLst>
              <a:ext uri="{FF2B5EF4-FFF2-40B4-BE49-F238E27FC236}">
                <a16:creationId xmlns:a16="http://schemas.microsoft.com/office/drawing/2014/main" id="{18B0121B-CD0E-495B-9B36-4E88EA4A9786}"/>
              </a:ext>
              <a:ext uri="{C183D7F6-B498-43B3-948B-1728B52AA6E4}">
                <adec:decorative xmlns:adec="http://schemas.microsoft.com/office/drawing/2017/decorative" val="0"/>
              </a:ext>
            </a:extLst>
          </p:cNvPr>
          <p:cNvSpPr>
            <a:spLocks noGrp="1"/>
          </p:cNvSpPr>
          <p:nvPr>
            <p:ph type="pic" sz="quarter" idx="16" hasCustomPrompt="1"/>
          </p:nvPr>
        </p:nvSpPr>
        <p:spPr>
          <a:xfrm>
            <a:off x="3136339" y="1326925"/>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81" name="Picture Placeholder 9">
            <a:extLst>
              <a:ext uri="{FF2B5EF4-FFF2-40B4-BE49-F238E27FC236}">
                <a16:creationId xmlns:a16="http://schemas.microsoft.com/office/drawing/2014/main" id="{4508E76D-2071-4546-8DF2-405B38E2E271}"/>
              </a:ext>
            </a:extLst>
          </p:cNvPr>
          <p:cNvSpPr>
            <a:spLocks noGrp="1"/>
          </p:cNvSpPr>
          <p:nvPr>
            <p:ph type="pic" sz="quarter" idx="39" hasCustomPrompt="1"/>
          </p:nvPr>
        </p:nvSpPr>
        <p:spPr>
          <a:xfrm>
            <a:off x="5209991" y="1326192"/>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85" name="Picture Placeholder 9">
            <a:extLst>
              <a:ext uri="{FF2B5EF4-FFF2-40B4-BE49-F238E27FC236}">
                <a16:creationId xmlns:a16="http://schemas.microsoft.com/office/drawing/2014/main" id="{D319C8D5-E3A6-45C8-8A64-1C1B70C90DD1}"/>
              </a:ext>
              <a:ext uri="{C183D7F6-B498-43B3-948B-1728B52AA6E4}">
                <adec:decorative xmlns:adec="http://schemas.microsoft.com/office/drawing/2017/decorative" val="0"/>
              </a:ext>
            </a:extLst>
          </p:cNvPr>
          <p:cNvSpPr>
            <a:spLocks noGrp="1"/>
          </p:cNvSpPr>
          <p:nvPr>
            <p:ph type="pic" sz="quarter" idx="40" hasCustomPrompt="1"/>
          </p:nvPr>
        </p:nvSpPr>
        <p:spPr>
          <a:xfrm>
            <a:off x="7305041" y="1335752"/>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87" name="Picture Placeholder 9">
            <a:extLst>
              <a:ext uri="{FF2B5EF4-FFF2-40B4-BE49-F238E27FC236}">
                <a16:creationId xmlns:a16="http://schemas.microsoft.com/office/drawing/2014/main" id="{01486F31-E79E-4E60-8749-B8036B3F096A}"/>
              </a:ext>
              <a:ext uri="{C183D7F6-B498-43B3-948B-1728B52AA6E4}">
                <adec:decorative xmlns:adec="http://schemas.microsoft.com/office/drawing/2017/decorative" val="0"/>
              </a:ext>
            </a:extLst>
          </p:cNvPr>
          <p:cNvSpPr>
            <a:spLocks noGrp="1"/>
          </p:cNvSpPr>
          <p:nvPr>
            <p:ph type="pic" sz="quarter" idx="41" hasCustomPrompt="1"/>
          </p:nvPr>
        </p:nvSpPr>
        <p:spPr>
          <a:xfrm>
            <a:off x="9384248" y="1326192"/>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37" name="Oval 36">
            <a:extLst>
              <a:ext uri="{FF2B5EF4-FFF2-40B4-BE49-F238E27FC236}">
                <a16:creationId xmlns:a16="http://schemas.microsoft.com/office/drawing/2014/main" id="{8139AA92-1781-41FF-9168-9F70B1CD9FB7}"/>
              </a:ext>
              <a:ext uri="{C183D7F6-B498-43B3-948B-1728B52AA6E4}">
                <adec:decorative xmlns:adec="http://schemas.microsoft.com/office/drawing/2017/decorative" val="1"/>
              </a:ext>
            </a:extLst>
          </p:cNvPr>
          <p:cNvSpPr/>
          <p:nvPr userDrawn="1"/>
        </p:nvSpPr>
        <p:spPr>
          <a:xfrm>
            <a:off x="3031536" y="1222122"/>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 Placeholder 14">
            <a:extLst>
              <a:ext uri="{FF2B5EF4-FFF2-40B4-BE49-F238E27FC236}">
                <a16:creationId xmlns:a16="http://schemas.microsoft.com/office/drawing/2014/main" id="{5FE36F90-735E-43D7-854A-0347B805053D}"/>
              </a:ext>
            </a:extLst>
          </p:cNvPr>
          <p:cNvSpPr>
            <a:spLocks noGrp="1"/>
          </p:cNvSpPr>
          <p:nvPr>
            <p:ph type="body" sz="quarter" idx="19" hasCustomPrompt="1"/>
          </p:nvPr>
        </p:nvSpPr>
        <p:spPr>
          <a:xfrm>
            <a:off x="2796727" y="2972370"/>
            <a:ext cx="2085792" cy="274650"/>
          </a:xfrm>
          <a:prstGeom prst="rect">
            <a:avLst/>
          </a:prstGeom>
        </p:spPr>
        <p:txBody>
          <a:bodyPr/>
          <a:lstStyle>
            <a:lvl1pPr marL="0" indent="0" algn="ctr">
              <a:buNone/>
              <a:defRPr sz="1200" b="0" cap="all" spc="200" baseline="0">
                <a:solidFill>
                  <a:schemeClr val="accent6"/>
                </a:solidFill>
                <a:latin typeface="+mj-lt"/>
              </a:defRPr>
            </a:lvl1pPr>
          </a:lstStyle>
          <a:p>
            <a:pPr lvl="0"/>
            <a:r>
              <a:rPr lang="en-US" dirty="0"/>
              <a:t>Add Name</a:t>
            </a:r>
          </a:p>
        </p:txBody>
      </p:sp>
      <p:sp>
        <p:nvSpPr>
          <p:cNvPr id="42" name="Text Placeholder 14">
            <a:extLst>
              <a:ext uri="{FF2B5EF4-FFF2-40B4-BE49-F238E27FC236}">
                <a16:creationId xmlns:a16="http://schemas.microsoft.com/office/drawing/2014/main" id="{2D0125FE-7543-4B0C-8C50-D4F2949EE8A0}"/>
              </a:ext>
            </a:extLst>
          </p:cNvPr>
          <p:cNvSpPr>
            <a:spLocks noGrp="1"/>
          </p:cNvSpPr>
          <p:nvPr>
            <p:ph type="body" sz="quarter" idx="20" hasCustomPrompt="1"/>
          </p:nvPr>
        </p:nvSpPr>
        <p:spPr>
          <a:xfrm>
            <a:off x="2896865"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43" name="Text Placeholder 14">
            <a:extLst>
              <a:ext uri="{FF2B5EF4-FFF2-40B4-BE49-F238E27FC236}">
                <a16:creationId xmlns:a16="http://schemas.microsoft.com/office/drawing/2014/main" id="{839FFFF4-4A0D-40BD-B34D-CD03D03FBEC4}"/>
              </a:ext>
            </a:extLst>
          </p:cNvPr>
          <p:cNvSpPr>
            <a:spLocks noGrp="1"/>
          </p:cNvSpPr>
          <p:nvPr>
            <p:ph type="body" sz="quarter" idx="21" hasCustomPrompt="1"/>
          </p:nvPr>
        </p:nvSpPr>
        <p:spPr>
          <a:xfrm>
            <a:off x="4898932" y="2972370"/>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44" name="Text Placeholder 14">
            <a:extLst>
              <a:ext uri="{FF2B5EF4-FFF2-40B4-BE49-F238E27FC236}">
                <a16:creationId xmlns:a16="http://schemas.microsoft.com/office/drawing/2014/main" id="{2697A53A-8491-4753-901E-02236DC0D5C4}"/>
              </a:ext>
            </a:extLst>
          </p:cNvPr>
          <p:cNvSpPr>
            <a:spLocks noGrp="1"/>
          </p:cNvSpPr>
          <p:nvPr>
            <p:ph type="body" sz="quarter" idx="22" hasCustomPrompt="1"/>
          </p:nvPr>
        </p:nvSpPr>
        <p:spPr>
          <a:xfrm>
            <a:off x="4999070"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45" name="Text Placeholder 14">
            <a:extLst>
              <a:ext uri="{FF2B5EF4-FFF2-40B4-BE49-F238E27FC236}">
                <a16:creationId xmlns:a16="http://schemas.microsoft.com/office/drawing/2014/main" id="{A51D26D1-89AE-43E7-8F1B-E28B18019F84}"/>
              </a:ext>
            </a:extLst>
          </p:cNvPr>
          <p:cNvSpPr>
            <a:spLocks noGrp="1"/>
          </p:cNvSpPr>
          <p:nvPr>
            <p:ph type="body" sz="quarter" idx="23" hasCustomPrompt="1"/>
          </p:nvPr>
        </p:nvSpPr>
        <p:spPr>
          <a:xfrm>
            <a:off x="7000136" y="2972538"/>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46" name="Text Placeholder 14">
            <a:extLst>
              <a:ext uri="{FF2B5EF4-FFF2-40B4-BE49-F238E27FC236}">
                <a16:creationId xmlns:a16="http://schemas.microsoft.com/office/drawing/2014/main" id="{0191059F-A4F0-4F1C-8237-308B7AD3F97D}"/>
              </a:ext>
            </a:extLst>
          </p:cNvPr>
          <p:cNvSpPr>
            <a:spLocks noGrp="1"/>
          </p:cNvSpPr>
          <p:nvPr>
            <p:ph type="body" sz="quarter" idx="24" hasCustomPrompt="1"/>
          </p:nvPr>
        </p:nvSpPr>
        <p:spPr>
          <a:xfrm>
            <a:off x="7100274"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47" name="Text Placeholder 14">
            <a:extLst>
              <a:ext uri="{FF2B5EF4-FFF2-40B4-BE49-F238E27FC236}">
                <a16:creationId xmlns:a16="http://schemas.microsoft.com/office/drawing/2014/main" id="{CFCD3D62-2515-40AC-A8A1-F7786244B36F}"/>
              </a:ext>
            </a:extLst>
          </p:cNvPr>
          <p:cNvSpPr>
            <a:spLocks noGrp="1"/>
          </p:cNvSpPr>
          <p:nvPr>
            <p:ph type="body" sz="quarter" idx="25" hasCustomPrompt="1"/>
          </p:nvPr>
        </p:nvSpPr>
        <p:spPr>
          <a:xfrm>
            <a:off x="9095950" y="2972370"/>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48" name="Text Placeholder 14">
            <a:extLst>
              <a:ext uri="{FF2B5EF4-FFF2-40B4-BE49-F238E27FC236}">
                <a16:creationId xmlns:a16="http://schemas.microsoft.com/office/drawing/2014/main" id="{96332DF1-A140-4DDE-9D59-EEF6D503A8D7}"/>
              </a:ext>
            </a:extLst>
          </p:cNvPr>
          <p:cNvSpPr>
            <a:spLocks noGrp="1"/>
          </p:cNvSpPr>
          <p:nvPr>
            <p:ph type="body" sz="quarter" idx="26" hasCustomPrompt="1"/>
          </p:nvPr>
        </p:nvSpPr>
        <p:spPr>
          <a:xfrm>
            <a:off x="9196088"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97" name="Picture Placeholder 9">
            <a:extLst>
              <a:ext uri="{FF2B5EF4-FFF2-40B4-BE49-F238E27FC236}">
                <a16:creationId xmlns:a16="http://schemas.microsoft.com/office/drawing/2014/main" id="{74EEDA10-EB71-4CAE-80C3-9C8B46E6DF07}"/>
              </a:ext>
            </a:extLst>
          </p:cNvPr>
          <p:cNvSpPr>
            <a:spLocks noGrp="1"/>
          </p:cNvSpPr>
          <p:nvPr>
            <p:ph type="pic" sz="quarter" idx="42" hasCustomPrompt="1"/>
          </p:nvPr>
        </p:nvSpPr>
        <p:spPr>
          <a:xfrm>
            <a:off x="3136338" y="3967833"/>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99" name="Picture Placeholder 9">
            <a:extLst>
              <a:ext uri="{FF2B5EF4-FFF2-40B4-BE49-F238E27FC236}">
                <a16:creationId xmlns:a16="http://schemas.microsoft.com/office/drawing/2014/main" id="{B9B031BF-4314-4A3C-B53C-3958CC4E6228}"/>
              </a:ext>
            </a:extLst>
          </p:cNvPr>
          <p:cNvSpPr>
            <a:spLocks noGrp="1"/>
          </p:cNvSpPr>
          <p:nvPr>
            <p:ph type="pic" sz="quarter" idx="43" hasCustomPrompt="1"/>
          </p:nvPr>
        </p:nvSpPr>
        <p:spPr>
          <a:xfrm>
            <a:off x="5209990" y="3967100"/>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101" name="Picture Placeholder 9">
            <a:extLst>
              <a:ext uri="{FF2B5EF4-FFF2-40B4-BE49-F238E27FC236}">
                <a16:creationId xmlns:a16="http://schemas.microsoft.com/office/drawing/2014/main" id="{BC693B9A-3B30-4605-8EB8-2F155D0A4D7C}"/>
              </a:ext>
            </a:extLst>
          </p:cNvPr>
          <p:cNvSpPr>
            <a:spLocks noGrp="1"/>
          </p:cNvSpPr>
          <p:nvPr>
            <p:ph type="pic" sz="quarter" idx="44" hasCustomPrompt="1"/>
          </p:nvPr>
        </p:nvSpPr>
        <p:spPr>
          <a:xfrm>
            <a:off x="7305040" y="3976660"/>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103" name="Picture Placeholder 9">
            <a:extLst>
              <a:ext uri="{FF2B5EF4-FFF2-40B4-BE49-F238E27FC236}">
                <a16:creationId xmlns:a16="http://schemas.microsoft.com/office/drawing/2014/main" id="{B4CC215D-FD31-4423-900D-14FF4F457AFA}"/>
              </a:ext>
            </a:extLst>
          </p:cNvPr>
          <p:cNvSpPr>
            <a:spLocks noGrp="1"/>
          </p:cNvSpPr>
          <p:nvPr>
            <p:ph type="pic" sz="quarter" idx="45" hasCustomPrompt="1"/>
          </p:nvPr>
        </p:nvSpPr>
        <p:spPr>
          <a:xfrm>
            <a:off x="9384247" y="3967100"/>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73" name="Text Placeholder 14">
            <a:extLst>
              <a:ext uri="{FF2B5EF4-FFF2-40B4-BE49-F238E27FC236}">
                <a16:creationId xmlns:a16="http://schemas.microsoft.com/office/drawing/2014/main" id="{D4954E76-6CE5-4657-B73B-9875EBBEE003}"/>
              </a:ext>
            </a:extLst>
          </p:cNvPr>
          <p:cNvSpPr>
            <a:spLocks noGrp="1"/>
          </p:cNvSpPr>
          <p:nvPr>
            <p:ph type="body" sz="quarter" idx="31" hasCustomPrompt="1"/>
          </p:nvPr>
        </p:nvSpPr>
        <p:spPr>
          <a:xfrm>
            <a:off x="2796727" y="5587307"/>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74" name="Text Placeholder 14">
            <a:extLst>
              <a:ext uri="{FF2B5EF4-FFF2-40B4-BE49-F238E27FC236}">
                <a16:creationId xmlns:a16="http://schemas.microsoft.com/office/drawing/2014/main" id="{E361B92F-F111-450A-A880-C34503792307}"/>
              </a:ext>
            </a:extLst>
          </p:cNvPr>
          <p:cNvSpPr>
            <a:spLocks noGrp="1"/>
          </p:cNvSpPr>
          <p:nvPr>
            <p:ph type="body" sz="quarter" idx="32" hasCustomPrompt="1"/>
          </p:nvPr>
        </p:nvSpPr>
        <p:spPr>
          <a:xfrm>
            <a:off x="2896865" y="5813275"/>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75" name="Text Placeholder 14">
            <a:extLst>
              <a:ext uri="{FF2B5EF4-FFF2-40B4-BE49-F238E27FC236}">
                <a16:creationId xmlns:a16="http://schemas.microsoft.com/office/drawing/2014/main" id="{375C0FEC-10E7-43EA-953F-8CB9B43D05D4}"/>
              </a:ext>
            </a:extLst>
          </p:cNvPr>
          <p:cNvSpPr>
            <a:spLocks noGrp="1"/>
          </p:cNvSpPr>
          <p:nvPr>
            <p:ph type="body" sz="quarter" idx="33" hasCustomPrompt="1"/>
          </p:nvPr>
        </p:nvSpPr>
        <p:spPr>
          <a:xfrm>
            <a:off x="4898932" y="5587307"/>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76" name="Text Placeholder 14">
            <a:extLst>
              <a:ext uri="{FF2B5EF4-FFF2-40B4-BE49-F238E27FC236}">
                <a16:creationId xmlns:a16="http://schemas.microsoft.com/office/drawing/2014/main" id="{84B1D0A0-DE01-44D1-9B3D-C05DBE9FF754}"/>
              </a:ext>
            </a:extLst>
          </p:cNvPr>
          <p:cNvSpPr>
            <a:spLocks noGrp="1"/>
          </p:cNvSpPr>
          <p:nvPr>
            <p:ph type="body" sz="quarter" idx="34" hasCustomPrompt="1"/>
          </p:nvPr>
        </p:nvSpPr>
        <p:spPr>
          <a:xfrm>
            <a:off x="4999070" y="5813275"/>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77" name="Text Placeholder 14">
            <a:extLst>
              <a:ext uri="{FF2B5EF4-FFF2-40B4-BE49-F238E27FC236}">
                <a16:creationId xmlns:a16="http://schemas.microsoft.com/office/drawing/2014/main" id="{DB6914BB-9516-4473-A02F-1A325FA7EF4F}"/>
              </a:ext>
            </a:extLst>
          </p:cNvPr>
          <p:cNvSpPr>
            <a:spLocks noGrp="1"/>
          </p:cNvSpPr>
          <p:nvPr>
            <p:ph type="body" sz="quarter" idx="35" hasCustomPrompt="1"/>
          </p:nvPr>
        </p:nvSpPr>
        <p:spPr>
          <a:xfrm>
            <a:off x="7000136" y="5587475"/>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78" name="Text Placeholder 14">
            <a:extLst>
              <a:ext uri="{FF2B5EF4-FFF2-40B4-BE49-F238E27FC236}">
                <a16:creationId xmlns:a16="http://schemas.microsoft.com/office/drawing/2014/main" id="{FEE30418-F1D4-4D16-A984-FAA6CA0C74BF}"/>
              </a:ext>
            </a:extLst>
          </p:cNvPr>
          <p:cNvSpPr>
            <a:spLocks noGrp="1"/>
          </p:cNvSpPr>
          <p:nvPr>
            <p:ph type="body" sz="quarter" idx="36" hasCustomPrompt="1"/>
          </p:nvPr>
        </p:nvSpPr>
        <p:spPr>
          <a:xfrm>
            <a:off x="7100274" y="5813275"/>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79" name="Text Placeholder 14">
            <a:extLst>
              <a:ext uri="{FF2B5EF4-FFF2-40B4-BE49-F238E27FC236}">
                <a16:creationId xmlns:a16="http://schemas.microsoft.com/office/drawing/2014/main" id="{6D336D9D-1BA1-44AE-96D0-3ABDA2E02FB5}"/>
              </a:ext>
            </a:extLst>
          </p:cNvPr>
          <p:cNvSpPr>
            <a:spLocks noGrp="1"/>
          </p:cNvSpPr>
          <p:nvPr>
            <p:ph type="body" sz="quarter" idx="37" hasCustomPrompt="1"/>
          </p:nvPr>
        </p:nvSpPr>
        <p:spPr>
          <a:xfrm>
            <a:off x="9095950" y="5587307"/>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80" name="Text Placeholder 14">
            <a:extLst>
              <a:ext uri="{FF2B5EF4-FFF2-40B4-BE49-F238E27FC236}">
                <a16:creationId xmlns:a16="http://schemas.microsoft.com/office/drawing/2014/main" id="{6CFC9B87-2AEB-414D-90C4-B7F8F4AA9080}"/>
              </a:ext>
            </a:extLst>
          </p:cNvPr>
          <p:cNvSpPr>
            <a:spLocks noGrp="1"/>
          </p:cNvSpPr>
          <p:nvPr>
            <p:ph type="body" sz="quarter" idx="38" hasCustomPrompt="1"/>
          </p:nvPr>
        </p:nvSpPr>
        <p:spPr>
          <a:xfrm>
            <a:off x="9192018" y="5813275"/>
            <a:ext cx="1885515"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82" name="Oval 81">
            <a:extLst>
              <a:ext uri="{FF2B5EF4-FFF2-40B4-BE49-F238E27FC236}">
                <a16:creationId xmlns:a16="http://schemas.microsoft.com/office/drawing/2014/main" id="{9DC42105-8FBF-4317-8822-399B1F791ABF}"/>
              </a:ext>
              <a:ext uri="{C183D7F6-B498-43B3-948B-1728B52AA6E4}">
                <adec:decorative xmlns:adec="http://schemas.microsoft.com/office/drawing/2017/decorative" val="1"/>
              </a:ext>
            </a:extLst>
          </p:cNvPr>
          <p:cNvSpPr/>
          <p:nvPr userDrawn="1"/>
        </p:nvSpPr>
        <p:spPr>
          <a:xfrm>
            <a:off x="5105188" y="1221389"/>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Oval 85">
            <a:extLst>
              <a:ext uri="{FF2B5EF4-FFF2-40B4-BE49-F238E27FC236}">
                <a16:creationId xmlns:a16="http://schemas.microsoft.com/office/drawing/2014/main" id="{644C80F9-E615-4699-A719-131E62011769}"/>
              </a:ext>
              <a:ext uri="{C183D7F6-B498-43B3-948B-1728B52AA6E4}">
                <adec:decorative xmlns:adec="http://schemas.microsoft.com/office/drawing/2017/decorative" val="1"/>
              </a:ext>
            </a:extLst>
          </p:cNvPr>
          <p:cNvSpPr/>
          <p:nvPr userDrawn="1"/>
        </p:nvSpPr>
        <p:spPr>
          <a:xfrm>
            <a:off x="7200238" y="1230949"/>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Oval 87">
            <a:extLst>
              <a:ext uri="{FF2B5EF4-FFF2-40B4-BE49-F238E27FC236}">
                <a16:creationId xmlns:a16="http://schemas.microsoft.com/office/drawing/2014/main" id="{191882A0-07C5-40D6-9520-02882775B26A}"/>
              </a:ext>
              <a:ext uri="{C183D7F6-B498-43B3-948B-1728B52AA6E4}">
                <adec:decorative xmlns:adec="http://schemas.microsoft.com/office/drawing/2017/decorative" val="1"/>
              </a:ext>
            </a:extLst>
          </p:cNvPr>
          <p:cNvSpPr/>
          <p:nvPr userDrawn="1"/>
        </p:nvSpPr>
        <p:spPr>
          <a:xfrm>
            <a:off x="9279445" y="1221389"/>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Oval 97">
            <a:extLst>
              <a:ext uri="{FF2B5EF4-FFF2-40B4-BE49-F238E27FC236}">
                <a16:creationId xmlns:a16="http://schemas.microsoft.com/office/drawing/2014/main" id="{242E90BB-F1EA-466F-939C-623189DF3ADD}"/>
              </a:ext>
              <a:ext uri="{C183D7F6-B498-43B3-948B-1728B52AA6E4}">
                <adec:decorative xmlns:adec="http://schemas.microsoft.com/office/drawing/2017/decorative" val="1"/>
              </a:ext>
            </a:extLst>
          </p:cNvPr>
          <p:cNvSpPr/>
          <p:nvPr userDrawn="1"/>
        </p:nvSpPr>
        <p:spPr>
          <a:xfrm>
            <a:off x="3031535" y="3863030"/>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Oval 99">
            <a:extLst>
              <a:ext uri="{FF2B5EF4-FFF2-40B4-BE49-F238E27FC236}">
                <a16:creationId xmlns:a16="http://schemas.microsoft.com/office/drawing/2014/main" id="{CBBFD36F-B307-4513-ABAD-4A02FF737176}"/>
              </a:ext>
              <a:ext uri="{C183D7F6-B498-43B3-948B-1728B52AA6E4}">
                <adec:decorative xmlns:adec="http://schemas.microsoft.com/office/drawing/2017/decorative" val="1"/>
              </a:ext>
            </a:extLst>
          </p:cNvPr>
          <p:cNvSpPr/>
          <p:nvPr userDrawn="1"/>
        </p:nvSpPr>
        <p:spPr>
          <a:xfrm>
            <a:off x="5105187" y="3862297"/>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Oval 101">
            <a:extLst>
              <a:ext uri="{FF2B5EF4-FFF2-40B4-BE49-F238E27FC236}">
                <a16:creationId xmlns:a16="http://schemas.microsoft.com/office/drawing/2014/main" id="{2E69D0B1-6D57-4A70-9C3C-F3A072AAA324}"/>
              </a:ext>
              <a:ext uri="{C183D7F6-B498-43B3-948B-1728B52AA6E4}">
                <adec:decorative xmlns:adec="http://schemas.microsoft.com/office/drawing/2017/decorative" val="1"/>
              </a:ext>
            </a:extLst>
          </p:cNvPr>
          <p:cNvSpPr/>
          <p:nvPr userDrawn="1"/>
        </p:nvSpPr>
        <p:spPr>
          <a:xfrm>
            <a:off x="7200237" y="3871857"/>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 name="Oval 103">
            <a:extLst>
              <a:ext uri="{FF2B5EF4-FFF2-40B4-BE49-F238E27FC236}">
                <a16:creationId xmlns:a16="http://schemas.microsoft.com/office/drawing/2014/main" id="{95C6593C-7D72-47FB-AACE-F8848EAFA3AB}"/>
              </a:ext>
              <a:ext uri="{C183D7F6-B498-43B3-948B-1728B52AA6E4}">
                <adec:decorative xmlns:adec="http://schemas.microsoft.com/office/drawing/2017/decorative" val="1"/>
              </a:ext>
            </a:extLst>
          </p:cNvPr>
          <p:cNvSpPr/>
          <p:nvPr userDrawn="1"/>
        </p:nvSpPr>
        <p:spPr>
          <a:xfrm>
            <a:off x="9279444" y="3862297"/>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Footer Placeholder 15">
            <a:extLst>
              <a:ext uri="{FF2B5EF4-FFF2-40B4-BE49-F238E27FC236}">
                <a16:creationId xmlns:a16="http://schemas.microsoft.com/office/drawing/2014/main" id="{75E80FB1-82CC-4144-A899-130449B1AC1C}"/>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06" name="Slide Number Placeholder 16">
            <a:extLst>
              <a:ext uri="{FF2B5EF4-FFF2-40B4-BE49-F238E27FC236}">
                <a16:creationId xmlns:a16="http://schemas.microsoft.com/office/drawing/2014/main" id="{10233900-5A86-4114-B6F5-3A0EA053C022}"/>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07" name="Date Placeholder 14">
            <a:extLst>
              <a:ext uri="{FF2B5EF4-FFF2-40B4-BE49-F238E27FC236}">
                <a16:creationId xmlns:a16="http://schemas.microsoft.com/office/drawing/2014/main" id="{FD1BC0B7-CAA7-4673-9A20-4EFEDC54FC46}"/>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8023333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pic>
        <p:nvPicPr>
          <p:cNvPr id="50" name="Graphic 49">
            <a:extLst>
              <a:ext uri="{FF2B5EF4-FFF2-40B4-BE49-F238E27FC236}">
                <a16:creationId xmlns:a16="http://schemas.microsoft.com/office/drawing/2014/main" id="{17DE9787-F8D7-4BBC-B3C0-144EEF473023}"/>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B7F666A-7AF7-4FC6-99DD-E06ED83C2E88}"/>
              </a:ext>
            </a:extLst>
          </p:cNvPr>
          <p:cNvSpPr>
            <a:spLocks noGrp="1"/>
          </p:cNvSpPr>
          <p:nvPr>
            <p:ph type="title" hasCustomPrompt="1"/>
          </p:nvPr>
        </p:nvSpPr>
        <p:spPr>
          <a:xfrm>
            <a:off x="3131507" y="412356"/>
            <a:ext cx="5561556" cy="567670"/>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45" name="Text Placeholder 10">
            <a:extLst>
              <a:ext uri="{FF2B5EF4-FFF2-40B4-BE49-F238E27FC236}">
                <a16:creationId xmlns:a16="http://schemas.microsoft.com/office/drawing/2014/main" id="{F2A51B67-A536-47ED-9C35-D2A4CF043420}"/>
              </a:ext>
            </a:extLst>
          </p:cNvPr>
          <p:cNvSpPr>
            <a:spLocks noGrp="1"/>
          </p:cNvSpPr>
          <p:nvPr>
            <p:ph type="body" sz="quarter" idx="21" hasCustomPrompt="1"/>
          </p:nvPr>
        </p:nvSpPr>
        <p:spPr>
          <a:xfrm>
            <a:off x="930273" y="2216292"/>
            <a:ext cx="1611892" cy="1151632"/>
          </a:xfrm>
          <a:prstGeom prst="rect">
            <a:avLst/>
          </a:prstGeom>
        </p:spPr>
        <p:txBody>
          <a:bodyPr anchor="ctr"/>
          <a:lstStyle>
            <a:lvl1pPr marL="0" indent="0" algn="ctr">
              <a:lnSpc>
                <a:spcPct val="100000"/>
              </a:lnSpc>
              <a:spcBef>
                <a:spcPts val="0"/>
              </a:spcBef>
              <a:spcAft>
                <a:spcPts val="0"/>
              </a:spcAft>
              <a:buNone/>
              <a:defRPr sz="4000" cap="all" spc="400" baseline="0">
                <a:solidFill>
                  <a:schemeClr val="accent5"/>
                </a:solidFill>
                <a:latin typeface="+mj-lt"/>
              </a:defRPr>
            </a:lvl1pPr>
          </a:lstStyle>
          <a:p>
            <a:pPr lvl="0"/>
            <a:r>
              <a:rPr lang="en-US" dirty="0"/>
              <a:t>Add title</a:t>
            </a:r>
          </a:p>
        </p:txBody>
      </p:sp>
      <p:sp>
        <p:nvSpPr>
          <p:cNvPr id="49" name="Text Placeholder 10">
            <a:extLst>
              <a:ext uri="{FF2B5EF4-FFF2-40B4-BE49-F238E27FC236}">
                <a16:creationId xmlns:a16="http://schemas.microsoft.com/office/drawing/2014/main" id="{22B9C39F-D011-4AC3-A4D5-F61A1CB3650B}"/>
              </a:ext>
            </a:extLst>
          </p:cNvPr>
          <p:cNvSpPr>
            <a:spLocks noGrp="1"/>
          </p:cNvSpPr>
          <p:nvPr>
            <p:ph type="body" sz="quarter" idx="22" hasCustomPrompt="1"/>
          </p:nvPr>
        </p:nvSpPr>
        <p:spPr>
          <a:xfrm>
            <a:off x="3613801" y="2216293"/>
            <a:ext cx="1611892" cy="1151632"/>
          </a:xfrm>
          <a:prstGeom prst="rect">
            <a:avLst/>
          </a:prstGeom>
        </p:spPr>
        <p:txBody>
          <a:bodyPr anchor="ctr"/>
          <a:lstStyle>
            <a:lvl1pPr marL="0" indent="0" algn="ctr">
              <a:lnSpc>
                <a:spcPct val="100000"/>
              </a:lnSpc>
              <a:spcBef>
                <a:spcPts val="0"/>
              </a:spcBef>
              <a:buNone/>
              <a:defRPr sz="4000" cap="all" spc="400" baseline="0">
                <a:solidFill>
                  <a:schemeClr val="accent6">
                    <a:lumMod val="75000"/>
                  </a:schemeClr>
                </a:solidFill>
                <a:latin typeface="+mj-lt"/>
              </a:defRPr>
            </a:lvl1pPr>
          </a:lstStyle>
          <a:p>
            <a:pPr lvl="0"/>
            <a:r>
              <a:rPr lang="en-US" dirty="0"/>
              <a:t>Add title</a:t>
            </a:r>
          </a:p>
        </p:txBody>
      </p:sp>
      <p:sp>
        <p:nvSpPr>
          <p:cNvPr id="47" name="Text Placeholder 10">
            <a:extLst>
              <a:ext uri="{FF2B5EF4-FFF2-40B4-BE49-F238E27FC236}">
                <a16:creationId xmlns:a16="http://schemas.microsoft.com/office/drawing/2014/main" id="{4ACDF114-02BD-4A37-9BE7-AA8094B7CD20}"/>
              </a:ext>
            </a:extLst>
          </p:cNvPr>
          <p:cNvSpPr>
            <a:spLocks noGrp="1"/>
          </p:cNvSpPr>
          <p:nvPr>
            <p:ph type="body" sz="quarter" idx="23" hasCustomPrompt="1"/>
          </p:nvPr>
        </p:nvSpPr>
        <p:spPr>
          <a:xfrm>
            <a:off x="6297329" y="2216293"/>
            <a:ext cx="1611892" cy="1151632"/>
          </a:xfrm>
          <a:prstGeom prst="rect">
            <a:avLst/>
          </a:prstGeom>
        </p:spPr>
        <p:txBody>
          <a:bodyPr anchor="ctr"/>
          <a:lstStyle>
            <a:lvl1pPr marL="0" indent="0" algn="ctr">
              <a:lnSpc>
                <a:spcPct val="100000"/>
              </a:lnSpc>
              <a:spcBef>
                <a:spcPts val="0"/>
              </a:spcBef>
              <a:buNone/>
              <a:defRPr sz="4000" cap="all" spc="400" baseline="0">
                <a:solidFill>
                  <a:schemeClr val="accent1">
                    <a:lumMod val="50000"/>
                    <a:lumOff val="50000"/>
                  </a:schemeClr>
                </a:solidFill>
                <a:latin typeface="+mj-lt"/>
              </a:defRPr>
            </a:lvl1pPr>
          </a:lstStyle>
          <a:p>
            <a:pPr lvl="0"/>
            <a:r>
              <a:rPr lang="en-US" dirty="0"/>
              <a:t>Add title</a:t>
            </a:r>
          </a:p>
        </p:txBody>
      </p:sp>
      <p:sp>
        <p:nvSpPr>
          <p:cNvPr id="48" name="Text Placeholder 10">
            <a:extLst>
              <a:ext uri="{FF2B5EF4-FFF2-40B4-BE49-F238E27FC236}">
                <a16:creationId xmlns:a16="http://schemas.microsoft.com/office/drawing/2014/main" id="{E3852728-C736-414F-BEC0-31AB3A704D1D}"/>
              </a:ext>
            </a:extLst>
          </p:cNvPr>
          <p:cNvSpPr>
            <a:spLocks noGrp="1"/>
          </p:cNvSpPr>
          <p:nvPr>
            <p:ph type="body" sz="quarter" idx="24" hasCustomPrompt="1"/>
          </p:nvPr>
        </p:nvSpPr>
        <p:spPr>
          <a:xfrm>
            <a:off x="8980856" y="2216293"/>
            <a:ext cx="1611892" cy="1151632"/>
          </a:xfrm>
          <a:prstGeom prst="rect">
            <a:avLst/>
          </a:prstGeom>
        </p:spPr>
        <p:txBody>
          <a:bodyPr anchor="ctr"/>
          <a:lstStyle>
            <a:lvl1pPr marL="0" indent="0" algn="ctr">
              <a:lnSpc>
                <a:spcPct val="100000"/>
              </a:lnSpc>
              <a:spcBef>
                <a:spcPts val="0"/>
              </a:spcBef>
              <a:buNone/>
              <a:defRPr sz="4000" cap="all" spc="400" baseline="0">
                <a:solidFill>
                  <a:schemeClr val="accent3"/>
                </a:solidFill>
                <a:latin typeface="+mj-lt"/>
              </a:defRPr>
            </a:lvl1pPr>
          </a:lstStyle>
          <a:p>
            <a:pPr lvl="0"/>
            <a:r>
              <a:rPr lang="en-US" dirty="0"/>
              <a:t>Add title</a:t>
            </a:r>
          </a:p>
        </p:txBody>
      </p:sp>
      <p:sp>
        <p:nvSpPr>
          <p:cNvPr id="37" name="Text Placeholder 14">
            <a:extLst>
              <a:ext uri="{FF2B5EF4-FFF2-40B4-BE49-F238E27FC236}">
                <a16:creationId xmlns:a16="http://schemas.microsoft.com/office/drawing/2014/main" id="{6B731840-A0DA-423D-9AD1-D542C17BA99A}"/>
              </a:ext>
            </a:extLst>
          </p:cNvPr>
          <p:cNvSpPr>
            <a:spLocks noGrp="1"/>
          </p:cNvSpPr>
          <p:nvPr>
            <p:ph type="body" sz="quarter" idx="12" hasCustomPrompt="1"/>
          </p:nvPr>
        </p:nvSpPr>
        <p:spPr>
          <a:xfrm>
            <a:off x="545026"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5"/>
                </a:solidFill>
                <a:latin typeface="+mj-lt"/>
              </a:defRPr>
            </a:lvl1pPr>
          </a:lstStyle>
          <a:p>
            <a:pPr lvl="0"/>
            <a:r>
              <a:rPr lang="en-US" dirty="0"/>
              <a:t>Click to add title</a:t>
            </a:r>
          </a:p>
        </p:txBody>
      </p:sp>
      <p:sp>
        <p:nvSpPr>
          <p:cNvPr id="38" name="Text Placeholder 14">
            <a:extLst>
              <a:ext uri="{FF2B5EF4-FFF2-40B4-BE49-F238E27FC236}">
                <a16:creationId xmlns:a16="http://schemas.microsoft.com/office/drawing/2014/main" id="{1E47A2D3-1E75-488B-A7B8-CB951C8CFBF3}"/>
              </a:ext>
            </a:extLst>
          </p:cNvPr>
          <p:cNvSpPr>
            <a:spLocks noGrp="1"/>
          </p:cNvSpPr>
          <p:nvPr>
            <p:ph type="body" sz="quarter" idx="13" hasCustomPrompt="1"/>
          </p:nvPr>
        </p:nvSpPr>
        <p:spPr>
          <a:xfrm>
            <a:off x="545026"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39" name="Text Placeholder 14">
            <a:extLst>
              <a:ext uri="{FF2B5EF4-FFF2-40B4-BE49-F238E27FC236}">
                <a16:creationId xmlns:a16="http://schemas.microsoft.com/office/drawing/2014/main" id="{2D6ADA9B-155A-4D54-8FCB-993ADEDA7934}"/>
              </a:ext>
            </a:extLst>
          </p:cNvPr>
          <p:cNvSpPr>
            <a:spLocks noGrp="1"/>
          </p:cNvSpPr>
          <p:nvPr>
            <p:ph type="body" sz="quarter" idx="15" hasCustomPrompt="1"/>
          </p:nvPr>
        </p:nvSpPr>
        <p:spPr>
          <a:xfrm>
            <a:off x="3228554"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6">
                    <a:lumMod val="75000"/>
                  </a:schemeClr>
                </a:solidFill>
                <a:latin typeface="+mj-lt"/>
              </a:defRPr>
            </a:lvl1pPr>
          </a:lstStyle>
          <a:p>
            <a:pPr lvl="0"/>
            <a:r>
              <a:rPr lang="en-US" dirty="0"/>
              <a:t>Click to add title</a:t>
            </a:r>
          </a:p>
        </p:txBody>
      </p:sp>
      <p:sp>
        <p:nvSpPr>
          <p:cNvPr id="40" name="Text Placeholder 14">
            <a:extLst>
              <a:ext uri="{FF2B5EF4-FFF2-40B4-BE49-F238E27FC236}">
                <a16:creationId xmlns:a16="http://schemas.microsoft.com/office/drawing/2014/main" id="{EF3CF6C8-7D4D-4E50-B616-0431BD4830E4}"/>
              </a:ext>
            </a:extLst>
          </p:cNvPr>
          <p:cNvSpPr>
            <a:spLocks noGrp="1"/>
          </p:cNvSpPr>
          <p:nvPr>
            <p:ph type="body" sz="quarter" idx="16" hasCustomPrompt="1"/>
          </p:nvPr>
        </p:nvSpPr>
        <p:spPr>
          <a:xfrm>
            <a:off x="3228554"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1" name="Text Placeholder 14">
            <a:extLst>
              <a:ext uri="{FF2B5EF4-FFF2-40B4-BE49-F238E27FC236}">
                <a16:creationId xmlns:a16="http://schemas.microsoft.com/office/drawing/2014/main" id="{1CDF49FC-54E3-44AE-A97C-193A25AD6CB3}"/>
              </a:ext>
            </a:extLst>
          </p:cNvPr>
          <p:cNvSpPr>
            <a:spLocks noGrp="1"/>
          </p:cNvSpPr>
          <p:nvPr>
            <p:ph type="body" sz="quarter" idx="17" hasCustomPrompt="1"/>
          </p:nvPr>
        </p:nvSpPr>
        <p:spPr>
          <a:xfrm>
            <a:off x="5912082"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1">
                    <a:lumMod val="50000"/>
                    <a:lumOff val="50000"/>
                  </a:schemeClr>
                </a:solidFill>
                <a:latin typeface="+mj-lt"/>
              </a:defRPr>
            </a:lvl1pPr>
          </a:lstStyle>
          <a:p>
            <a:pPr lvl="0"/>
            <a:r>
              <a:rPr lang="en-US" dirty="0"/>
              <a:t>Click to add title</a:t>
            </a:r>
          </a:p>
        </p:txBody>
      </p:sp>
      <p:sp>
        <p:nvSpPr>
          <p:cNvPr id="42" name="Text Placeholder 14">
            <a:extLst>
              <a:ext uri="{FF2B5EF4-FFF2-40B4-BE49-F238E27FC236}">
                <a16:creationId xmlns:a16="http://schemas.microsoft.com/office/drawing/2014/main" id="{742DE5D9-5D04-4F7F-9F34-704818185832}"/>
              </a:ext>
            </a:extLst>
          </p:cNvPr>
          <p:cNvSpPr>
            <a:spLocks noGrp="1"/>
          </p:cNvSpPr>
          <p:nvPr>
            <p:ph type="body" sz="quarter" idx="18" hasCustomPrompt="1"/>
          </p:nvPr>
        </p:nvSpPr>
        <p:spPr>
          <a:xfrm>
            <a:off x="5912082"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3" name="Text Placeholder 14">
            <a:extLst>
              <a:ext uri="{FF2B5EF4-FFF2-40B4-BE49-F238E27FC236}">
                <a16:creationId xmlns:a16="http://schemas.microsoft.com/office/drawing/2014/main" id="{5F0B8140-B940-4531-9562-8D79015D9413}"/>
              </a:ext>
            </a:extLst>
          </p:cNvPr>
          <p:cNvSpPr>
            <a:spLocks noGrp="1"/>
          </p:cNvSpPr>
          <p:nvPr>
            <p:ph type="body" sz="quarter" idx="19" hasCustomPrompt="1"/>
          </p:nvPr>
        </p:nvSpPr>
        <p:spPr>
          <a:xfrm>
            <a:off x="8595609"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3"/>
                </a:solidFill>
                <a:latin typeface="+mj-lt"/>
              </a:defRPr>
            </a:lvl1pPr>
          </a:lstStyle>
          <a:p>
            <a:pPr lvl="0"/>
            <a:r>
              <a:rPr lang="en-US" dirty="0"/>
              <a:t>Click to add title</a:t>
            </a:r>
          </a:p>
        </p:txBody>
      </p:sp>
      <p:sp>
        <p:nvSpPr>
          <p:cNvPr id="44" name="Text Placeholder 14">
            <a:extLst>
              <a:ext uri="{FF2B5EF4-FFF2-40B4-BE49-F238E27FC236}">
                <a16:creationId xmlns:a16="http://schemas.microsoft.com/office/drawing/2014/main" id="{849CC034-065E-48F0-985D-B80C15200238}"/>
              </a:ext>
            </a:extLst>
          </p:cNvPr>
          <p:cNvSpPr>
            <a:spLocks noGrp="1"/>
          </p:cNvSpPr>
          <p:nvPr>
            <p:ph type="body" sz="quarter" idx="20" hasCustomPrompt="1"/>
          </p:nvPr>
        </p:nvSpPr>
        <p:spPr>
          <a:xfrm>
            <a:off x="8595609"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12" name="Footer Placeholder 15">
            <a:extLst>
              <a:ext uri="{FF2B5EF4-FFF2-40B4-BE49-F238E27FC236}">
                <a16:creationId xmlns:a16="http://schemas.microsoft.com/office/drawing/2014/main" id="{8035ED58-36EB-4147-BCAF-919ADD4DD583}"/>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7D46932B-0FD6-4226-B251-4B8154612142}"/>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56763F7F-D8C0-4AC6-96D0-C445984C5CB1}"/>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7382815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pic>
        <p:nvPicPr>
          <p:cNvPr id="19" name="Graphic 18">
            <a:extLst>
              <a:ext uri="{FF2B5EF4-FFF2-40B4-BE49-F238E27FC236}">
                <a16:creationId xmlns:a16="http://schemas.microsoft.com/office/drawing/2014/main" id="{03BA4599-9856-44E7-A2B6-2354614AF739}"/>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A7B14DA-64F0-4FA7-9A51-F4DB18154D7E}"/>
              </a:ext>
            </a:extLst>
          </p:cNvPr>
          <p:cNvSpPr>
            <a:spLocks noGrp="1"/>
          </p:cNvSpPr>
          <p:nvPr>
            <p:ph type="title" hasCustomPrompt="1"/>
          </p:nvPr>
        </p:nvSpPr>
        <p:spPr>
          <a:xfrm>
            <a:off x="5679441" y="1259911"/>
            <a:ext cx="5124189" cy="492302"/>
          </a:xfrm>
          <a:prstGeom prst="rect">
            <a:avLst/>
          </a:prstGeom>
        </p:spPr>
        <p:txBody>
          <a:bodyPr/>
          <a:lstStyle>
            <a:lvl1pPr>
              <a:defRPr sz="2800" cap="all" spc="400" baseline="0">
                <a:solidFill>
                  <a:schemeClr val="accent6"/>
                </a:solidFill>
              </a:defRPr>
            </a:lvl1pPr>
          </a:lstStyle>
          <a:p>
            <a:r>
              <a:rPr lang="en-US" dirty="0"/>
              <a:t>Click to add title</a:t>
            </a:r>
          </a:p>
        </p:txBody>
      </p:sp>
      <p:sp>
        <p:nvSpPr>
          <p:cNvPr id="17" name="Text Placeholder 14">
            <a:extLst>
              <a:ext uri="{FF2B5EF4-FFF2-40B4-BE49-F238E27FC236}">
                <a16:creationId xmlns:a16="http://schemas.microsoft.com/office/drawing/2014/main" id="{DC4C8188-3DF6-4730-A43A-B789F03449DA}"/>
              </a:ext>
            </a:extLst>
          </p:cNvPr>
          <p:cNvSpPr>
            <a:spLocks noGrp="1"/>
          </p:cNvSpPr>
          <p:nvPr>
            <p:ph type="body" sz="quarter" idx="14" hasCustomPrompt="1"/>
          </p:nvPr>
        </p:nvSpPr>
        <p:spPr>
          <a:xfrm>
            <a:off x="5679441" y="1752212"/>
            <a:ext cx="4856479" cy="2413388"/>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3" name="Footer Placeholder 15">
            <a:extLst>
              <a:ext uri="{FF2B5EF4-FFF2-40B4-BE49-F238E27FC236}">
                <a16:creationId xmlns:a16="http://schemas.microsoft.com/office/drawing/2014/main" id="{E06D1BDE-6908-49BA-9900-53DFFF4B1E1B}"/>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4" name="Slide Number Placeholder 16">
            <a:extLst>
              <a:ext uri="{FF2B5EF4-FFF2-40B4-BE49-F238E27FC236}">
                <a16:creationId xmlns:a16="http://schemas.microsoft.com/office/drawing/2014/main" id="{1C3470F5-DE33-49A4-AE82-D8EA10A4FC5F}"/>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5" name="Date Placeholder 14">
            <a:extLst>
              <a:ext uri="{FF2B5EF4-FFF2-40B4-BE49-F238E27FC236}">
                <a16:creationId xmlns:a16="http://schemas.microsoft.com/office/drawing/2014/main" id="{63DCFC99-67D1-468A-8498-B3C1C90B4CF3}"/>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8344077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FE551AED-617A-4A51-AA8F-586F3703B7FA}"/>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60DB23A-E569-444D-8607-FD404EECF3BA}"/>
              </a:ext>
            </a:extLst>
          </p:cNvPr>
          <p:cNvSpPr>
            <a:spLocks noGrp="1"/>
          </p:cNvSpPr>
          <p:nvPr>
            <p:ph type="title" hasCustomPrompt="1"/>
          </p:nvPr>
        </p:nvSpPr>
        <p:spPr>
          <a:xfrm>
            <a:off x="1026850" y="563671"/>
            <a:ext cx="4989629" cy="2387771"/>
          </a:xfrm>
          <a:prstGeom prst="rect">
            <a:avLst/>
          </a:prstGeom>
        </p:spPr>
        <p:txBody>
          <a:bodyPr anchor="b"/>
          <a:lstStyle>
            <a:lvl1pPr algn="ctr">
              <a:defRPr sz="4800" cap="all" spc="400" baseline="0">
                <a:solidFill>
                  <a:schemeClr val="accent6"/>
                </a:solidFill>
              </a:defRPr>
            </a:lvl1pPr>
          </a:lstStyle>
          <a:p>
            <a:r>
              <a:rPr lang="en-US" dirty="0"/>
              <a:t>Click to add title</a:t>
            </a:r>
          </a:p>
        </p:txBody>
      </p:sp>
      <p:sp>
        <p:nvSpPr>
          <p:cNvPr id="10" name="Text Placeholder 13">
            <a:extLst>
              <a:ext uri="{FF2B5EF4-FFF2-40B4-BE49-F238E27FC236}">
                <a16:creationId xmlns:a16="http://schemas.microsoft.com/office/drawing/2014/main" id="{72B0D3D1-FC7B-43D5-B514-082D63A90ED1}"/>
              </a:ext>
            </a:extLst>
          </p:cNvPr>
          <p:cNvSpPr>
            <a:spLocks noGrp="1"/>
          </p:cNvSpPr>
          <p:nvPr>
            <p:ph type="body" sz="quarter" idx="12" hasCustomPrompt="1"/>
          </p:nvPr>
        </p:nvSpPr>
        <p:spPr>
          <a:xfrm>
            <a:off x="1026852" y="3531676"/>
            <a:ext cx="4989628" cy="1756576"/>
          </a:xfrm>
          <a:prstGeom prst="rect">
            <a:avLst/>
          </a:prstGeom>
        </p:spPr>
        <p:txBody>
          <a:bodyPr>
            <a:normAutofit/>
          </a:bodyPr>
          <a:lstStyle>
            <a:lvl1pPr marL="0" indent="0" algn="ctr">
              <a:lnSpc>
                <a:spcPct val="150000"/>
              </a:lnSpc>
              <a:spcBef>
                <a:spcPts val="0"/>
              </a:spcBef>
              <a:buNone/>
              <a:defRPr sz="1800" i="0">
                <a:solidFill>
                  <a:schemeClr val="bg1"/>
                </a:solidFill>
              </a:defRPr>
            </a:lvl1pPr>
          </a:lstStyle>
          <a:p>
            <a:pPr lvl="0"/>
            <a:r>
              <a:rPr lang="en-US" dirty="0"/>
              <a:t>Click to add subtitle</a:t>
            </a:r>
          </a:p>
        </p:txBody>
      </p:sp>
      <p:sp>
        <p:nvSpPr>
          <p:cNvPr id="12" name="Footer Placeholder 15">
            <a:extLst>
              <a:ext uri="{FF2B5EF4-FFF2-40B4-BE49-F238E27FC236}">
                <a16:creationId xmlns:a16="http://schemas.microsoft.com/office/drawing/2014/main" id="{CC2E4653-FDDE-4AC5-A23D-4269479ADCAE}"/>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C3F5CE00-2FB1-4930-8D2C-DB4DFDB2FD40}"/>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2CEBC169-C2E2-4153-8A08-6B982C0D542B}"/>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798880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Footer Placeholder 15">
            <a:extLst>
              <a:ext uri="{FF2B5EF4-FFF2-40B4-BE49-F238E27FC236}">
                <a16:creationId xmlns:a16="http://schemas.microsoft.com/office/drawing/2014/main" id="{710F293A-37AC-4A72-A56D-2A65F8EA2CEE}"/>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4" name="Slide Number Placeholder 16">
            <a:extLst>
              <a:ext uri="{FF2B5EF4-FFF2-40B4-BE49-F238E27FC236}">
                <a16:creationId xmlns:a16="http://schemas.microsoft.com/office/drawing/2014/main" id="{EE0BB053-ED5B-47E1-ABB2-815094654C14}"/>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5" name="Date Placeholder 14">
            <a:extLst>
              <a:ext uri="{FF2B5EF4-FFF2-40B4-BE49-F238E27FC236}">
                <a16:creationId xmlns:a16="http://schemas.microsoft.com/office/drawing/2014/main" id="{790B7F12-A295-4495-AE4A-7640863C8828}"/>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3223571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otter.ai/blog/how-to-type-faster" TargetMode="External"/><Relationship Id="rId2" Type="http://schemas.openxmlformats.org/officeDocument/2006/relationships/hyperlink" Target="https://libguides.cam.ac.uk/reflectivepracticetoolkit/models" TargetMode="External"/><Relationship Id="rId1" Type="http://schemas.openxmlformats.org/officeDocument/2006/relationships/slideLayout" Target="../slideLayouts/slideLayout6.xml"/><Relationship Id="rId5" Type="http://schemas.openxmlformats.org/officeDocument/2006/relationships/hyperlink" Target="https://intellipaat.com/blog/computer-skills/" TargetMode="External"/><Relationship Id="rId4" Type="http://schemas.openxmlformats.org/officeDocument/2006/relationships/hyperlink" Target="https://www.indeed.com/career-advice/career-development/skills-list"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C44412-AA84-403C-A202-EAB7F3C81B03}"/>
              </a:ext>
            </a:extLst>
          </p:cNvPr>
          <p:cNvSpPr>
            <a:spLocks noGrp="1"/>
          </p:cNvSpPr>
          <p:nvPr>
            <p:ph type="title"/>
          </p:nvPr>
        </p:nvSpPr>
        <p:spPr>
          <a:xfrm>
            <a:off x="526962" y="2355926"/>
            <a:ext cx="4989628" cy="1589442"/>
          </a:xfrm>
        </p:spPr>
        <p:txBody>
          <a:bodyPr/>
          <a:lstStyle/>
          <a:p>
            <a:r>
              <a:rPr lang="en-US" sz="3600" dirty="0"/>
              <a:t>Professional development plan</a:t>
            </a:r>
          </a:p>
        </p:txBody>
      </p:sp>
      <p:sp>
        <p:nvSpPr>
          <p:cNvPr id="13" name="Text Placeholder 12">
            <a:extLst>
              <a:ext uri="{FF2B5EF4-FFF2-40B4-BE49-F238E27FC236}">
                <a16:creationId xmlns:a16="http://schemas.microsoft.com/office/drawing/2014/main" id="{88D1462E-973D-4427-A664-EF751DF59796}"/>
              </a:ext>
            </a:extLst>
          </p:cNvPr>
          <p:cNvSpPr>
            <a:spLocks noGrp="1"/>
          </p:cNvSpPr>
          <p:nvPr>
            <p:ph type="body" sz="quarter" idx="12"/>
          </p:nvPr>
        </p:nvSpPr>
        <p:spPr>
          <a:xfrm>
            <a:off x="681156" y="4203039"/>
            <a:ext cx="2969273" cy="421851"/>
          </a:xfrm>
        </p:spPr>
        <p:txBody>
          <a:bodyPr>
            <a:normAutofit fontScale="85000" lnSpcReduction="10000"/>
          </a:bodyPr>
          <a:lstStyle/>
          <a:p>
            <a:r>
              <a:rPr lang="en-US" dirty="0"/>
              <a:t>By Abubakar Sadiq Adam(2536355)</a:t>
            </a:r>
          </a:p>
        </p:txBody>
      </p:sp>
      <p:sp>
        <p:nvSpPr>
          <p:cNvPr id="2" name="Title 9">
            <a:extLst>
              <a:ext uri="{FF2B5EF4-FFF2-40B4-BE49-F238E27FC236}">
                <a16:creationId xmlns:a16="http://schemas.microsoft.com/office/drawing/2014/main" id="{17226004-13BB-C5CA-5FBB-D0E87E4FFC05}"/>
              </a:ext>
            </a:extLst>
          </p:cNvPr>
          <p:cNvSpPr txBox="1">
            <a:spLocks/>
          </p:cNvSpPr>
          <p:nvPr/>
        </p:nvSpPr>
        <p:spPr>
          <a:xfrm>
            <a:off x="556609" y="1969548"/>
            <a:ext cx="2465167" cy="386378"/>
          </a:xfrm>
          <a:prstGeom prst="rect">
            <a:avLst/>
          </a:prstGeom>
        </p:spPr>
        <p:txBody>
          <a:bodyPr anchor="b"/>
          <a:lstStyle>
            <a:lvl1pPr algn="l" defTabSz="914400" rtl="0" eaLnBrk="1" latinLnBrk="0" hangingPunct="1">
              <a:lnSpc>
                <a:spcPct val="90000"/>
              </a:lnSpc>
              <a:spcBef>
                <a:spcPct val="0"/>
              </a:spcBef>
              <a:buNone/>
              <a:defRPr sz="4800" kern="1200" cap="all" spc="400" baseline="0">
                <a:solidFill>
                  <a:schemeClr val="accent6"/>
                </a:solidFill>
                <a:latin typeface="+mj-lt"/>
                <a:ea typeface="+mj-ea"/>
                <a:cs typeface="+mj-cs"/>
              </a:defRPr>
            </a:lvl1pPr>
          </a:lstStyle>
          <a:p>
            <a:r>
              <a:rPr lang="en-US" sz="1800" dirty="0"/>
              <a:t>Assignment 2</a:t>
            </a:r>
          </a:p>
        </p:txBody>
      </p:sp>
      <p:sp>
        <p:nvSpPr>
          <p:cNvPr id="4" name="Title 9">
            <a:extLst>
              <a:ext uri="{FF2B5EF4-FFF2-40B4-BE49-F238E27FC236}">
                <a16:creationId xmlns:a16="http://schemas.microsoft.com/office/drawing/2014/main" id="{05893146-5FE9-65A7-550D-87C646A60CD1}"/>
              </a:ext>
            </a:extLst>
          </p:cNvPr>
          <p:cNvSpPr txBox="1">
            <a:spLocks/>
          </p:cNvSpPr>
          <p:nvPr/>
        </p:nvSpPr>
        <p:spPr>
          <a:xfrm>
            <a:off x="1721061" y="723455"/>
            <a:ext cx="5331329" cy="386378"/>
          </a:xfrm>
          <a:prstGeom prst="rect">
            <a:avLst/>
          </a:prstGeom>
        </p:spPr>
        <p:txBody>
          <a:bodyPr anchor="b"/>
          <a:lstStyle>
            <a:lvl1pPr algn="l" defTabSz="914400" rtl="0" eaLnBrk="1" latinLnBrk="0" hangingPunct="1">
              <a:lnSpc>
                <a:spcPct val="90000"/>
              </a:lnSpc>
              <a:spcBef>
                <a:spcPct val="0"/>
              </a:spcBef>
              <a:buNone/>
              <a:defRPr sz="4800" kern="1200" cap="all" spc="400" baseline="0">
                <a:solidFill>
                  <a:schemeClr val="accent6"/>
                </a:solidFill>
                <a:latin typeface="+mj-lt"/>
                <a:ea typeface="+mj-ea"/>
                <a:cs typeface="+mj-cs"/>
              </a:defRPr>
            </a:lvl1pPr>
          </a:lstStyle>
          <a:p>
            <a:r>
              <a:rPr lang="en-US" sz="1800" dirty="0"/>
              <a:t>Learning in the digital era</a:t>
            </a:r>
          </a:p>
        </p:txBody>
      </p:sp>
    </p:spTree>
    <p:extLst>
      <p:ext uri="{BB962C8B-B14F-4D97-AF65-F5344CB8AC3E}">
        <p14:creationId xmlns:p14="http://schemas.microsoft.com/office/powerpoint/2010/main" val="4041433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AC2324A2-9A57-4433-8C66-C17D1D2703BF}"/>
              </a:ext>
            </a:extLst>
          </p:cNvPr>
          <p:cNvSpPr>
            <a:spLocks noGrp="1"/>
          </p:cNvSpPr>
          <p:nvPr>
            <p:ph type="title"/>
          </p:nvPr>
        </p:nvSpPr>
        <p:spPr>
          <a:xfrm>
            <a:off x="623590" y="1052700"/>
            <a:ext cx="4579970" cy="538038"/>
          </a:xfrm>
        </p:spPr>
        <p:txBody>
          <a:bodyPr/>
          <a:lstStyle/>
          <a:p>
            <a:r>
              <a:rPr lang="en-US" dirty="0"/>
              <a:t>Self Evaluation</a:t>
            </a:r>
          </a:p>
        </p:txBody>
      </p:sp>
      <p:sp>
        <p:nvSpPr>
          <p:cNvPr id="59" name="Text Placeholder 58">
            <a:extLst>
              <a:ext uri="{FF2B5EF4-FFF2-40B4-BE49-F238E27FC236}">
                <a16:creationId xmlns:a16="http://schemas.microsoft.com/office/drawing/2014/main" id="{FDAF9C5E-FFD5-49FC-9788-18CE8F0958C1}"/>
              </a:ext>
            </a:extLst>
          </p:cNvPr>
          <p:cNvSpPr>
            <a:spLocks noGrp="1"/>
          </p:cNvSpPr>
          <p:nvPr>
            <p:ph type="body" sz="quarter" idx="12"/>
          </p:nvPr>
        </p:nvSpPr>
        <p:spPr>
          <a:xfrm>
            <a:off x="258616" y="1843906"/>
            <a:ext cx="7076362" cy="4911895"/>
          </a:xfrm>
        </p:spPr>
        <p:txBody>
          <a:bodyPr/>
          <a:lstStyle/>
          <a:p>
            <a:r>
              <a:rPr lang="en-US" dirty="0"/>
              <a:t>Hi everyone,</a:t>
            </a:r>
          </a:p>
          <a:p>
            <a:pPr>
              <a:lnSpc>
                <a:spcPct val="100000"/>
              </a:lnSpc>
            </a:pPr>
            <a:r>
              <a:rPr lang="en-US" dirty="0"/>
              <a:t>In this presentation I am going to talk about my self evaluation and personal development plan.</a:t>
            </a:r>
          </a:p>
          <a:p>
            <a:pPr>
              <a:lnSpc>
                <a:spcPct val="100000"/>
              </a:lnSpc>
            </a:pPr>
            <a:endParaRPr lang="en-US" dirty="0"/>
          </a:p>
          <a:p>
            <a:pPr>
              <a:lnSpc>
                <a:spcPct val="100000"/>
              </a:lnSpc>
            </a:pPr>
            <a:r>
              <a:rPr lang="en-US" b="1" dirty="0">
                <a:solidFill>
                  <a:srgbClr val="00B0F0"/>
                </a:solidFill>
              </a:rPr>
              <a:t>STRENGTHS</a:t>
            </a:r>
          </a:p>
          <a:p>
            <a:pPr marL="285750" indent="-285750">
              <a:lnSpc>
                <a:spcPct val="100000"/>
              </a:lnSpc>
              <a:buFont typeface="Arial" panose="020B0604020202020204" pitchFamily="34" charset="0"/>
              <a:buChar char="•"/>
            </a:pPr>
            <a:r>
              <a:rPr lang="en-US" b="1" dirty="0">
                <a:solidFill>
                  <a:srgbClr val="FF0000"/>
                </a:solidFill>
              </a:rPr>
              <a:t>Eagerness to learn: </a:t>
            </a:r>
            <a:r>
              <a:rPr lang="en-US" dirty="0"/>
              <a:t>I have always enjoyed exploring new ideas or knowledge through either technology or media and I enjoy learning new thing to increase my knowledge.</a:t>
            </a:r>
          </a:p>
          <a:p>
            <a:pPr>
              <a:lnSpc>
                <a:spcPct val="100000"/>
              </a:lnSpc>
            </a:pPr>
            <a:endParaRPr lang="en-US" b="1" dirty="0">
              <a:solidFill>
                <a:srgbClr val="00B0F0"/>
              </a:solidFill>
            </a:endParaRPr>
          </a:p>
          <a:p>
            <a:pPr marL="285750" indent="-285750">
              <a:lnSpc>
                <a:spcPct val="100000"/>
              </a:lnSpc>
              <a:buFont typeface="Arial" panose="020B0604020202020204" pitchFamily="34" charset="0"/>
              <a:buChar char="•"/>
            </a:pPr>
            <a:r>
              <a:rPr lang="en-US" b="1" dirty="0">
                <a:solidFill>
                  <a:srgbClr val="FF0000"/>
                </a:solidFill>
              </a:rPr>
              <a:t>Problem solving: </a:t>
            </a:r>
            <a:r>
              <a:rPr lang="en-US" dirty="0"/>
              <a:t>Carrers like cyber security often requires thinking logically or outside the box which aligns with my strengths.</a:t>
            </a:r>
          </a:p>
          <a:p>
            <a:pPr>
              <a:lnSpc>
                <a:spcPct val="100000"/>
              </a:lnSpc>
            </a:pPr>
            <a:endParaRPr lang="en-US" b="1" dirty="0">
              <a:solidFill>
                <a:srgbClr val="00B0F0"/>
              </a:solidFill>
            </a:endParaRPr>
          </a:p>
          <a:p>
            <a:pPr>
              <a:lnSpc>
                <a:spcPct val="100000"/>
              </a:lnSpc>
            </a:pPr>
            <a:r>
              <a:rPr lang="en-US" b="1" dirty="0">
                <a:solidFill>
                  <a:srgbClr val="00B0F0"/>
                </a:solidFill>
              </a:rPr>
              <a:t> WEAKNESS </a:t>
            </a:r>
          </a:p>
          <a:p>
            <a:pPr marL="285750" indent="-285750">
              <a:lnSpc>
                <a:spcPct val="100000"/>
              </a:lnSpc>
              <a:buFont typeface="Arial" panose="020B0604020202020204" pitchFamily="34" charset="0"/>
              <a:buChar char="•"/>
            </a:pPr>
            <a:r>
              <a:rPr lang="en-US" b="1" dirty="0">
                <a:solidFill>
                  <a:srgbClr val="FF0000"/>
                </a:solidFill>
              </a:rPr>
              <a:t>Time management: </a:t>
            </a:r>
            <a:r>
              <a:rPr lang="en-US" dirty="0"/>
              <a:t>when it comes to assignments I sometimes spend too much time trying to perfect my work which affects my deadlines or work related stuff.</a:t>
            </a:r>
          </a:p>
          <a:p>
            <a:pPr>
              <a:lnSpc>
                <a:spcPct val="100000"/>
              </a:lnSpc>
            </a:pPr>
            <a:endParaRPr lang="en-US" b="1" dirty="0">
              <a:solidFill>
                <a:srgbClr val="00B0F0"/>
              </a:solidFill>
            </a:endParaRPr>
          </a:p>
          <a:p>
            <a:pPr marL="285750" indent="-285750">
              <a:lnSpc>
                <a:spcPct val="100000"/>
              </a:lnSpc>
              <a:buFont typeface="Arial" panose="020B0604020202020204" pitchFamily="34" charset="0"/>
              <a:buChar char="•"/>
            </a:pPr>
            <a:r>
              <a:rPr lang="en-US" b="1" dirty="0">
                <a:solidFill>
                  <a:srgbClr val="FF0000"/>
                </a:solidFill>
              </a:rPr>
              <a:t>Reading: </a:t>
            </a:r>
            <a:r>
              <a:rPr lang="en-US" dirty="0"/>
              <a:t>for reading instead of taking my time to understand sometimes I read too fast I miss details.</a:t>
            </a:r>
          </a:p>
          <a:p>
            <a:pPr marL="285750" indent="-285750">
              <a:buFont typeface="Arial" panose="020B0604020202020204" pitchFamily="34" charset="0"/>
              <a:buChar char="•"/>
            </a:pPr>
            <a:endParaRPr lang="en-US" b="1" dirty="0">
              <a:solidFill>
                <a:srgbClr val="00B0F0"/>
              </a:solidFill>
            </a:endParaRPr>
          </a:p>
          <a:p>
            <a:pPr marL="285750" indent="-285750">
              <a:buFont typeface="Arial" panose="020B0604020202020204" pitchFamily="34" charset="0"/>
              <a:buChar char="•"/>
            </a:pPr>
            <a:endParaRPr lang="en-US" b="1" dirty="0">
              <a:solidFill>
                <a:srgbClr val="00B0F0"/>
              </a:solidFill>
            </a:endParaRPr>
          </a:p>
          <a:p>
            <a:pPr marL="285750" indent="-285750">
              <a:buFont typeface="Arial" panose="020B0604020202020204" pitchFamily="34" charset="0"/>
              <a:buChar char="•"/>
            </a:pPr>
            <a:endParaRPr lang="en-US" b="1" dirty="0">
              <a:solidFill>
                <a:srgbClr val="00B0F0"/>
              </a:solidFill>
            </a:endParaRPr>
          </a:p>
        </p:txBody>
      </p:sp>
      <p:pic>
        <p:nvPicPr>
          <p:cNvPr id="116" name="Picture Placeholder 115" descr="A group of people in a room">
            <a:extLst>
              <a:ext uri="{FF2B5EF4-FFF2-40B4-BE49-F238E27FC236}">
                <a16:creationId xmlns:a16="http://schemas.microsoft.com/office/drawing/2014/main" id="{2F0ECB9B-426D-40BC-918A-2C82968A05C8}"/>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7663453" y="1433033"/>
            <a:ext cx="3527091" cy="3463540"/>
          </a:xfrm>
        </p:spPr>
      </p:pic>
      <p:sp>
        <p:nvSpPr>
          <p:cNvPr id="11" name="Slide Number Placeholder 10">
            <a:extLst>
              <a:ext uri="{FF2B5EF4-FFF2-40B4-BE49-F238E27FC236}">
                <a16:creationId xmlns:a16="http://schemas.microsoft.com/office/drawing/2014/main" id="{122A69A8-1CA3-486A-A675-DB22FF0D4A74}"/>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2</a:t>
            </a:fld>
            <a:endParaRPr lang="en-US" dirty="0"/>
          </a:p>
        </p:txBody>
      </p:sp>
    </p:spTree>
    <p:extLst>
      <p:ext uri="{BB962C8B-B14F-4D97-AF65-F5344CB8AC3E}">
        <p14:creationId xmlns:p14="http://schemas.microsoft.com/office/powerpoint/2010/main" val="2184235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itle 48">
            <a:extLst>
              <a:ext uri="{FF2B5EF4-FFF2-40B4-BE49-F238E27FC236}">
                <a16:creationId xmlns:a16="http://schemas.microsoft.com/office/drawing/2014/main" id="{7FE51E02-50EB-4E26-B5E1-1B76B0D7B688}"/>
              </a:ext>
            </a:extLst>
          </p:cNvPr>
          <p:cNvSpPr>
            <a:spLocks noGrp="1"/>
          </p:cNvSpPr>
          <p:nvPr>
            <p:ph type="title"/>
          </p:nvPr>
        </p:nvSpPr>
        <p:spPr>
          <a:xfrm>
            <a:off x="2826170" y="1300723"/>
            <a:ext cx="5534069" cy="580030"/>
          </a:xfrm>
        </p:spPr>
        <p:txBody>
          <a:bodyPr/>
          <a:lstStyle/>
          <a:p>
            <a:r>
              <a:rPr lang="en-US" dirty="0">
                <a:solidFill>
                  <a:srgbClr val="0BE1FF"/>
                </a:solidFill>
              </a:rPr>
              <a:t>Reflection and goals</a:t>
            </a:r>
          </a:p>
        </p:txBody>
      </p:sp>
      <p:sp>
        <p:nvSpPr>
          <p:cNvPr id="4" name="Slide Number Placeholder 3">
            <a:extLst>
              <a:ext uri="{FF2B5EF4-FFF2-40B4-BE49-F238E27FC236}">
                <a16:creationId xmlns:a16="http://schemas.microsoft.com/office/drawing/2014/main" id="{BDAFBEEF-2BDC-48F9-ACA2-5A9324E7BFE5}"/>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3</a:t>
            </a:fld>
            <a:endParaRPr lang="en-US" dirty="0"/>
          </a:p>
        </p:txBody>
      </p:sp>
      <p:sp>
        <p:nvSpPr>
          <p:cNvPr id="41" name="Text Placeholder 40">
            <a:extLst>
              <a:ext uri="{FF2B5EF4-FFF2-40B4-BE49-F238E27FC236}">
                <a16:creationId xmlns:a16="http://schemas.microsoft.com/office/drawing/2014/main" id="{69CB3AC9-DC15-AB1B-3D9A-46B220CA75BF}"/>
              </a:ext>
            </a:extLst>
          </p:cNvPr>
          <p:cNvSpPr>
            <a:spLocks noGrp="1"/>
          </p:cNvSpPr>
          <p:nvPr>
            <p:ph type="body" sz="quarter" idx="13"/>
          </p:nvPr>
        </p:nvSpPr>
        <p:spPr>
          <a:xfrm>
            <a:off x="89613" y="2437960"/>
            <a:ext cx="11345765" cy="4143356"/>
          </a:xfrm>
        </p:spPr>
        <p:txBody>
          <a:bodyPr/>
          <a:lstStyle/>
          <a:p>
            <a:pPr algn="l">
              <a:lnSpc>
                <a:spcPct val="100000"/>
              </a:lnSpc>
            </a:pPr>
            <a:r>
              <a:rPr lang="en-GB" b="1" dirty="0"/>
              <a:t>Goal 1</a:t>
            </a:r>
          </a:p>
          <a:p>
            <a:pPr algn="l">
              <a:lnSpc>
                <a:spcPct val="100000"/>
              </a:lnSpc>
            </a:pPr>
            <a:r>
              <a:rPr lang="en-GB" dirty="0"/>
              <a:t>Complete my course.</a:t>
            </a:r>
          </a:p>
          <a:p>
            <a:pPr algn="l">
              <a:lnSpc>
                <a:spcPct val="100000"/>
              </a:lnSpc>
            </a:pPr>
            <a:r>
              <a:rPr lang="en-GB" dirty="0"/>
              <a:t> Finish all learning modules and tests.</a:t>
            </a:r>
          </a:p>
          <a:p>
            <a:pPr algn="l">
              <a:lnSpc>
                <a:spcPct val="100000"/>
              </a:lnSpc>
            </a:pPr>
            <a:r>
              <a:rPr lang="en-GB" dirty="0"/>
              <a:t>Study three hours each week.</a:t>
            </a:r>
          </a:p>
          <a:p>
            <a:pPr algn="l">
              <a:lnSpc>
                <a:spcPct val="100000"/>
              </a:lnSpc>
            </a:pPr>
            <a:endParaRPr lang="en-GB" dirty="0"/>
          </a:p>
          <a:p>
            <a:pPr algn="l">
              <a:lnSpc>
                <a:spcPct val="100000"/>
              </a:lnSpc>
            </a:pPr>
            <a:r>
              <a:rPr lang="en-GB" b="1" dirty="0"/>
              <a:t>Goal 2</a:t>
            </a:r>
          </a:p>
          <a:p>
            <a:pPr algn="l">
              <a:lnSpc>
                <a:spcPct val="100000"/>
              </a:lnSpc>
            </a:pPr>
            <a:r>
              <a:rPr lang="en-GB" dirty="0"/>
              <a:t>Improve Microsoft office and presentation skills.</a:t>
            </a:r>
          </a:p>
          <a:p>
            <a:pPr algn="l">
              <a:lnSpc>
                <a:spcPct val="100000"/>
              </a:lnSpc>
            </a:pPr>
            <a:r>
              <a:rPr lang="en-GB" dirty="0"/>
              <a:t>Attend university workshops and practise one presentation every two weeks.</a:t>
            </a:r>
          </a:p>
          <a:p>
            <a:pPr algn="l">
              <a:lnSpc>
                <a:spcPct val="100000"/>
              </a:lnSpc>
            </a:pPr>
            <a:endParaRPr lang="en-GB" dirty="0"/>
          </a:p>
          <a:p>
            <a:pPr algn="l">
              <a:lnSpc>
                <a:spcPct val="100000"/>
              </a:lnSpc>
            </a:pPr>
            <a:r>
              <a:rPr lang="en-GB" b="1" dirty="0"/>
              <a:t>Goal 3</a:t>
            </a:r>
          </a:p>
          <a:p>
            <a:pPr algn="l">
              <a:lnSpc>
                <a:spcPct val="100000"/>
              </a:lnSpc>
            </a:pPr>
            <a:r>
              <a:rPr lang="en-GB" dirty="0"/>
              <a:t>Develop networking skills.</a:t>
            </a:r>
          </a:p>
          <a:p>
            <a:pPr algn="l">
              <a:lnSpc>
                <a:spcPct val="100000"/>
              </a:lnSpc>
            </a:pPr>
            <a:r>
              <a:rPr lang="en-GB" dirty="0"/>
              <a:t>Create a professional LinkedIn profile and connect with at least 10 professionals before the end of the academic year.</a:t>
            </a:r>
          </a:p>
          <a:p>
            <a:pPr algn="l">
              <a:lnSpc>
                <a:spcPct val="100000"/>
              </a:lnSpc>
            </a:pPr>
            <a:endParaRPr lang="en-GB" dirty="0"/>
          </a:p>
          <a:p>
            <a:pPr algn="l">
              <a:lnSpc>
                <a:spcPct val="100000"/>
              </a:lnSpc>
            </a:pPr>
            <a:r>
              <a:rPr lang="en-GB" dirty="0"/>
              <a:t>These SMART goals provide a clear structure for monitoring my personal and professional development.</a:t>
            </a:r>
          </a:p>
          <a:p>
            <a:pPr algn="l">
              <a:lnSpc>
                <a:spcPct val="100000"/>
              </a:lnSpc>
            </a:pPr>
            <a:endParaRPr lang="en-GB" dirty="0"/>
          </a:p>
        </p:txBody>
      </p:sp>
    </p:spTree>
    <p:extLst>
      <p:ext uri="{BB962C8B-B14F-4D97-AF65-F5344CB8AC3E}">
        <p14:creationId xmlns:p14="http://schemas.microsoft.com/office/powerpoint/2010/main" val="2961106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8A6AD16E-8FB5-4AC7-941E-313FBED6044E}"/>
              </a:ext>
            </a:extLst>
          </p:cNvPr>
          <p:cNvSpPr>
            <a:spLocks noGrp="1"/>
          </p:cNvSpPr>
          <p:nvPr>
            <p:ph type="title"/>
          </p:nvPr>
        </p:nvSpPr>
        <p:spPr>
          <a:xfrm>
            <a:off x="6529294" y="108670"/>
            <a:ext cx="4228353" cy="492302"/>
          </a:xfrm>
        </p:spPr>
        <p:txBody>
          <a:bodyPr/>
          <a:lstStyle/>
          <a:p>
            <a:r>
              <a:rPr lang="en-US" dirty="0"/>
              <a:t>Summary(unit4)</a:t>
            </a:r>
          </a:p>
        </p:txBody>
      </p:sp>
      <p:sp>
        <p:nvSpPr>
          <p:cNvPr id="22" name="Text Placeholder 21">
            <a:extLst>
              <a:ext uri="{FF2B5EF4-FFF2-40B4-BE49-F238E27FC236}">
                <a16:creationId xmlns:a16="http://schemas.microsoft.com/office/drawing/2014/main" id="{A3F3E4C8-A3E9-4D1E-AAF8-A6C4EF21F04E}"/>
              </a:ext>
            </a:extLst>
          </p:cNvPr>
          <p:cNvSpPr>
            <a:spLocks noGrp="1"/>
          </p:cNvSpPr>
          <p:nvPr>
            <p:ph type="body" sz="quarter" idx="14"/>
          </p:nvPr>
        </p:nvSpPr>
        <p:spPr>
          <a:xfrm>
            <a:off x="5901168" y="794782"/>
            <a:ext cx="6104366" cy="4078432"/>
          </a:xfrm>
        </p:spPr>
        <p:txBody>
          <a:bodyPr/>
          <a:lstStyle/>
          <a:p>
            <a:pPr>
              <a:lnSpc>
                <a:spcPct val="100000"/>
              </a:lnSpc>
            </a:pPr>
            <a:r>
              <a:rPr lang="en-US" dirty="0"/>
              <a:t>In section 1 of unit 4 it is argued that agile learners will be the most valued people in future working environment as they most don’t care about what other people think and will put themselves embarrassing or failing situations in other to learn something new  whilst in section 2 it talks about how habits either good or bad are formed and how you can work towards correcting them.</a:t>
            </a:r>
          </a:p>
          <a:p>
            <a:pPr>
              <a:lnSpc>
                <a:spcPct val="100000"/>
              </a:lnSpc>
            </a:pPr>
            <a:endParaRPr lang="en-US" dirty="0"/>
          </a:p>
          <a:p>
            <a:pPr>
              <a:lnSpc>
                <a:spcPct val="100000"/>
              </a:lnSpc>
            </a:pPr>
            <a:r>
              <a:rPr lang="en-US" dirty="0"/>
              <a:t>Finally in section 3 it talks about how learning anything new is hard and uncomfortable and you can use these four strategies which are seeking, sense making, internalizing and applying to help you approach new challenges and tackle them. This does not mean you will succeed and failure is part of the learning process as stated in section 1.</a:t>
            </a:r>
          </a:p>
          <a:p>
            <a:pPr>
              <a:lnSpc>
                <a:spcPct val="100000"/>
              </a:lnSpc>
            </a:pPr>
            <a:endParaRPr lang="en-US" dirty="0"/>
          </a:p>
          <a:p>
            <a:pPr>
              <a:lnSpc>
                <a:spcPct val="100000"/>
              </a:lnSpc>
            </a:pPr>
            <a:r>
              <a:rPr lang="en-US" dirty="0"/>
              <a:t>In conclusion agile learning is the best way to form new habits and develop as a person because seeking out knowledge out of your comfort zone will help you become better down the line.</a:t>
            </a:r>
          </a:p>
        </p:txBody>
      </p:sp>
    </p:spTree>
    <p:extLst>
      <p:ext uri="{BB962C8B-B14F-4D97-AF65-F5344CB8AC3E}">
        <p14:creationId xmlns:p14="http://schemas.microsoft.com/office/powerpoint/2010/main" val="2946034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itle 45">
            <a:extLst>
              <a:ext uri="{FF2B5EF4-FFF2-40B4-BE49-F238E27FC236}">
                <a16:creationId xmlns:a16="http://schemas.microsoft.com/office/drawing/2014/main" id="{3DE22AEE-5FE7-411E-BE12-05628BC028BA}"/>
              </a:ext>
            </a:extLst>
          </p:cNvPr>
          <p:cNvSpPr>
            <a:spLocks noGrp="1"/>
          </p:cNvSpPr>
          <p:nvPr>
            <p:ph type="title"/>
          </p:nvPr>
        </p:nvSpPr>
        <p:spPr>
          <a:xfrm>
            <a:off x="5424819" y="135695"/>
            <a:ext cx="1342362" cy="455975"/>
          </a:xfrm>
        </p:spPr>
        <p:txBody>
          <a:bodyPr/>
          <a:lstStyle/>
          <a:p>
            <a:r>
              <a:rPr lang="en-US" dirty="0">
                <a:solidFill>
                  <a:srgbClr val="0BE1FF"/>
                </a:solidFill>
              </a:rPr>
              <a:t>PLAN</a:t>
            </a:r>
          </a:p>
        </p:txBody>
      </p:sp>
      <p:graphicFrame>
        <p:nvGraphicFramePr>
          <p:cNvPr id="22" name="Table 21">
            <a:extLst>
              <a:ext uri="{FF2B5EF4-FFF2-40B4-BE49-F238E27FC236}">
                <a16:creationId xmlns:a16="http://schemas.microsoft.com/office/drawing/2014/main" id="{E4CDB07B-0B16-50AC-FCE4-F5FCE263B44D}"/>
              </a:ext>
            </a:extLst>
          </p:cNvPr>
          <p:cNvGraphicFramePr>
            <a:graphicFrameLocks noGrp="1"/>
          </p:cNvGraphicFramePr>
          <p:nvPr>
            <p:extLst>
              <p:ext uri="{D42A27DB-BD31-4B8C-83A1-F6EECF244321}">
                <p14:modId xmlns:p14="http://schemas.microsoft.com/office/powerpoint/2010/main" val="1484605412"/>
              </p:ext>
            </p:extLst>
          </p:nvPr>
        </p:nvGraphicFramePr>
        <p:xfrm>
          <a:off x="1" y="591670"/>
          <a:ext cx="12191998" cy="6296449"/>
        </p:xfrm>
        <a:graphic>
          <a:graphicData uri="http://schemas.openxmlformats.org/drawingml/2006/table">
            <a:tbl>
              <a:tblPr firstRow="1" bandRow="1">
                <a:tableStyleId>{5C22544A-7EE6-4342-B048-85BDC9FD1C3A}</a:tableStyleId>
              </a:tblPr>
              <a:tblGrid>
                <a:gridCol w="2031999">
                  <a:extLst>
                    <a:ext uri="{9D8B030D-6E8A-4147-A177-3AD203B41FA5}">
                      <a16:colId xmlns:a16="http://schemas.microsoft.com/office/drawing/2014/main" val="2292905640"/>
                    </a:ext>
                  </a:extLst>
                </a:gridCol>
                <a:gridCol w="2031999">
                  <a:extLst>
                    <a:ext uri="{9D8B030D-6E8A-4147-A177-3AD203B41FA5}">
                      <a16:colId xmlns:a16="http://schemas.microsoft.com/office/drawing/2014/main" val="2583102117"/>
                    </a:ext>
                  </a:extLst>
                </a:gridCol>
                <a:gridCol w="2031999">
                  <a:extLst>
                    <a:ext uri="{9D8B030D-6E8A-4147-A177-3AD203B41FA5}">
                      <a16:colId xmlns:a16="http://schemas.microsoft.com/office/drawing/2014/main" val="4228386434"/>
                    </a:ext>
                  </a:extLst>
                </a:gridCol>
                <a:gridCol w="2031999">
                  <a:extLst>
                    <a:ext uri="{9D8B030D-6E8A-4147-A177-3AD203B41FA5}">
                      <a16:colId xmlns:a16="http://schemas.microsoft.com/office/drawing/2014/main" val="2918414167"/>
                    </a:ext>
                  </a:extLst>
                </a:gridCol>
                <a:gridCol w="2324646">
                  <a:extLst>
                    <a:ext uri="{9D8B030D-6E8A-4147-A177-3AD203B41FA5}">
                      <a16:colId xmlns:a16="http://schemas.microsoft.com/office/drawing/2014/main" val="1651274531"/>
                    </a:ext>
                  </a:extLst>
                </a:gridCol>
                <a:gridCol w="1739356">
                  <a:extLst>
                    <a:ext uri="{9D8B030D-6E8A-4147-A177-3AD203B41FA5}">
                      <a16:colId xmlns:a16="http://schemas.microsoft.com/office/drawing/2014/main" val="2748550549"/>
                    </a:ext>
                  </a:extLst>
                </a:gridCol>
              </a:tblGrid>
              <a:tr h="1151555">
                <a:tc>
                  <a:txBody>
                    <a:bodyPr/>
                    <a:lstStyle/>
                    <a:p>
                      <a:r>
                        <a:rPr lang="en-GB" dirty="0"/>
                        <a:t>What are your long term goals?</a:t>
                      </a:r>
                    </a:p>
                  </a:txBody>
                  <a:tcPr/>
                </a:tc>
                <a:tc>
                  <a:txBody>
                    <a:bodyPr/>
                    <a:lstStyle/>
                    <a:p>
                      <a:r>
                        <a:rPr lang="en-GB" dirty="0"/>
                        <a:t>What are your specific career goals?</a:t>
                      </a:r>
                    </a:p>
                  </a:txBody>
                  <a:tcPr/>
                </a:tc>
                <a:tc>
                  <a:txBody>
                    <a:bodyPr/>
                    <a:lstStyle/>
                    <a:p>
                      <a:r>
                        <a:rPr lang="en-GB" dirty="0"/>
                        <a:t>What are the key skills you need for each of your goal?</a:t>
                      </a:r>
                    </a:p>
                  </a:txBody>
                  <a:tcPr/>
                </a:tc>
                <a:tc>
                  <a:txBody>
                    <a:bodyPr/>
                    <a:lstStyle/>
                    <a:p>
                      <a:r>
                        <a:rPr lang="en-GB" dirty="0"/>
                        <a:t>What skills do you need to work on?</a:t>
                      </a:r>
                    </a:p>
                  </a:txBody>
                  <a:tcPr/>
                </a:tc>
                <a:tc>
                  <a:txBody>
                    <a:bodyPr/>
                    <a:lstStyle/>
                    <a:p>
                      <a:r>
                        <a:rPr lang="en-GB" dirty="0"/>
                        <a:t>Action you are going to take?</a:t>
                      </a:r>
                    </a:p>
                  </a:txBody>
                  <a:tcPr/>
                </a:tc>
                <a:tc>
                  <a:txBody>
                    <a:bodyPr/>
                    <a:lstStyle/>
                    <a:p>
                      <a:r>
                        <a:rPr lang="en-GB" dirty="0"/>
                        <a:t>When are you going to complete your training by?</a:t>
                      </a:r>
                    </a:p>
                  </a:txBody>
                  <a:tcPr/>
                </a:tc>
                <a:extLst>
                  <a:ext uri="{0D108BD9-81ED-4DB2-BD59-A6C34878D82A}">
                    <a16:rowId xmlns:a16="http://schemas.microsoft.com/office/drawing/2014/main" val="2526005271"/>
                  </a:ext>
                </a:extLst>
              </a:tr>
              <a:tr h="1151555">
                <a:tc>
                  <a:txBody>
                    <a:bodyPr/>
                    <a:lstStyle/>
                    <a:p>
                      <a:endParaRPr lang="en-GB" dirty="0"/>
                    </a:p>
                  </a:txBody>
                  <a:tcPr/>
                </a:tc>
                <a:tc>
                  <a:txBody>
                    <a:bodyPr/>
                    <a:lstStyle/>
                    <a:p>
                      <a:r>
                        <a:rPr lang="en-GB" dirty="0"/>
                        <a:t>Learn to type more faster</a:t>
                      </a:r>
                    </a:p>
                  </a:txBody>
                  <a:tcPr/>
                </a:tc>
                <a:tc>
                  <a:txBody>
                    <a:bodyPr/>
                    <a:lstStyle/>
                    <a:p>
                      <a:r>
                        <a:rPr lang="en-GB" dirty="0"/>
                        <a:t>Keyboard skills, writing skills, eye coordination skills.</a:t>
                      </a:r>
                      <a:r>
                        <a:rPr lang="en-GB" b="1" dirty="0"/>
                        <a:t> [2]</a:t>
                      </a:r>
                      <a:r>
                        <a:rPr lang="en-GB" dirty="0"/>
                        <a:t> </a:t>
                      </a:r>
                    </a:p>
                  </a:txBody>
                  <a:tcPr/>
                </a:tc>
                <a:tc>
                  <a:txBody>
                    <a:bodyPr/>
                    <a:lstStyle/>
                    <a:p>
                      <a:r>
                        <a:rPr lang="en-GB" dirty="0"/>
                        <a:t>Reading, listening skills</a:t>
                      </a:r>
                    </a:p>
                  </a:txBody>
                  <a:tcPr/>
                </a:tc>
                <a:tc>
                  <a:txBody>
                    <a:bodyPr/>
                    <a:lstStyle/>
                    <a:p>
                      <a:r>
                        <a:rPr lang="en-GB" dirty="0"/>
                        <a:t>Do more online and offline typing test.</a:t>
                      </a:r>
                    </a:p>
                  </a:txBody>
                  <a:tcPr/>
                </a:tc>
                <a:tc>
                  <a:txBody>
                    <a:bodyPr/>
                    <a:lstStyle/>
                    <a:p>
                      <a:r>
                        <a:rPr lang="en-GB" dirty="0"/>
                        <a:t>3months</a:t>
                      </a:r>
                    </a:p>
                  </a:txBody>
                  <a:tcPr/>
                </a:tc>
                <a:extLst>
                  <a:ext uri="{0D108BD9-81ED-4DB2-BD59-A6C34878D82A}">
                    <a16:rowId xmlns:a16="http://schemas.microsoft.com/office/drawing/2014/main" val="1908476120"/>
                  </a:ext>
                </a:extLst>
              </a:tr>
              <a:tr h="1151555">
                <a:tc>
                  <a:txBody>
                    <a:bodyPr/>
                    <a:lstStyle/>
                    <a:p>
                      <a:r>
                        <a:rPr lang="en-GB" dirty="0"/>
                        <a:t>Finish my computing course and get a good paying job.</a:t>
                      </a:r>
                    </a:p>
                  </a:txBody>
                  <a:tcPr/>
                </a:tc>
                <a:tc>
                  <a:txBody>
                    <a:bodyPr/>
                    <a:lstStyle/>
                    <a:p>
                      <a:r>
                        <a:rPr lang="en-GB" dirty="0"/>
                        <a:t>Get into employment</a:t>
                      </a:r>
                    </a:p>
                  </a:txBody>
                  <a:tcPr/>
                </a:tc>
                <a:tc>
                  <a:txBody>
                    <a:bodyPr/>
                    <a:lstStyle/>
                    <a:p>
                      <a:r>
                        <a:rPr lang="en-GB" dirty="0"/>
                        <a:t>Computing skills, resume skills, networking skills</a:t>
                      </a:r>
                      <a:r>
                        <a:rPr lang="en-GB" b="1" dirty="0"/>
                        <a:t>[3]</a:t>
                      </a:r>
                      <a:r>
                        <a:rPr lang="en-GB" dirty="0"/>
                        <a:t> </a:t>
                      </a:r>
                    </a:p>
                  </a:txBody>
                  <a:tcPr/>
                </a:tc>
                <a:tc>
                  <a:txBody>
                    <a:bodyPr/>
                    <a:lstStyle/>
                    <a:p>
                      <a:r>
                        <a:rPr lang="en-GB" dirty="0" err="1"/>
                        <a:t>Cv</a:t>
                      </a:r>
                      <a:r>
                        <a:rPr lang="en-GB" dirty="0"/>
                        <a:t> skills, interview skills, </a:t>
                      </a:r>
                      <a:r>
                        <a:rPr lang="en-GB" dirty="0" err="1"/>
                        <a:t>linkdin</a:t>
                      </a:r>
                      <a:r>
                        <a:rPr lang="en-GB" dirty="0"/>
                        <a:t> profile</a:t>
                      </a:r>
                    </a:p>
                  </a:txBody>
                  <a:tcPr/>
                </a:tc>
                <a:tc>
                  <a:txBody>
                    <a:bodyPr/>
                    <a:lstStyle/>
                    <a:p>
                      <a:r>
                        <a:rPr lang="en-GB" dirty="0"/>
                        <a:t>Go to Carrers help at </a:t>
                      </a:r>
                      <a:r>
                        <a:rPr lang="en-GB" dirty="0" err="1"/>
                        <a:t>uni</a:t>
                      </a:r>
                      <a:r>
                        <a:rPr lang="en-GB" dirty="0"/>
                        <a:t> to ask for their advice and help.</a:t>
                      </a:r>
                    </a:p>
                  </a:txBody>
                  <a:tcPr/>
                </a:tc>
                <a:tc>
                  <a:txBody>
                    <a:bodyPr/>
                    <a:lstStyle/>
                    <a:p>
                      <a:r>
                        <a:rPr lang="en-GB" dirty="0"/>
                        <a:t>12months</a:t>
                      </a:r>
                    </a:p>
                  </a:txBody>
                  <a:tcPr/>
                </a:tc>
                <a:extLst>
                  <a:ext uri="{0D108BD9-81ED-4DB2-BD59-A6C34878D82A}">
                    <a16:rowId xmlns:a16="http://schemas.microsoft.com/office/drawing/2014/main" val="20600825"/>
                  </a:ext>
                </a:extLst>
              </a:tr>
              <a:tr h="992929">
                <a:tc>
                  <a:txBody>
                    <a:bodyPr/>
                    <a:lstStyle/>
                    <a:p>
                      <a:endParaRPr lang="en-GB" dirty="0"/>
                    </a:p>
                  </a:txBody>
                  <a:tcPr/>
                </a:tc>
                <a:tc>
                  <a:txBody>
                    <a:bodyPr/>
                    <a:lstStyle/>
                    <a:p>
                      <a:r>
                        <a:rPr lang="en-GB" dirty="0"/>
                        <a:t>Improve my computing skills</a:t>
                      </a:r>
                    </a:p>
                  </a:txBody>
                  <a:tcPr/>
                </a:tc>
                <a:tc>
                  <a:txBody>
                    <a:bodyPr/>
                    <a:lstStyle/>
                    <a:p>
                      <a:r>
                        <a:rPr lang="en-GB" dirty="0"/>
                        <a:t>Word processing, spreadsheets, file sharing.</a:t>
                      </a:r>
                      <a:r>
                        <a:rPr lang="en-GB" b="1" dirty="0"/>
                        <a:t> [4]</a:t>
                      </a:r>
                      <a:r>
                        <a:rPr lang="en-GB" dirty="0"/>
                        <a:t> </a:t>
                      </a:r>
                    </a:p>
                  </a:txBody>
                  <a:tcPr/>
                </a:tc>
                <a:tc>
                  <a:txBody>
                    <a:bodyPr/>
                    <a:lstStyle/>
                    <a:p>
                      <a:r>
                        <a:rPr lang="en-GB" dirty="0"/>
                        <a:t>Microsoft office, excel</a:t>
                      </a:r>
                    </a:p>
                  </a:txBody>
                  <a:tcPr/>
                </a:tc>
                <a:tc>
                  <a:txBody>
                    <a:bodyPr/>
                    <a:lstStyle/>
                    <a:p>
                      <a:r>
                        <a:rPr lang="en-GB" dirty="0"/>
                        <a:t>Use the practice materials on my Moodle to learn more,</a:t>
                      </a:r>
                    </a:p>
                  </a:txBody>
                  <a:tcPr/>
                </a:tc>
                <a:tc>
                  <a:txBody>
                    <a:bodyPr/>
                    <a:lstStyle/>
                    <a:p>
                      <a:r>
                        <a:rPr lang="en-GB" dirty="0"/>
                        <a:t>2months</a:t>
                      </a:r>
                    </a:p>
                  </a:txBody>
                  <a:tcPr/>
                </a:tc>
                <a:extLst>
                  <a:ext uri="{0D108BD9-81ED-4DB2-BD59-A6C34878D82A}">
                    <a16:rowId xmlns:a16="http://schemas.microsoft.com/office/drawing/2014/main" val="2583706476"/>
                  </a:ext>
                </a:extLst>
              </a:tr>
              <a:tr h="1683042">
                <a:tc>
                  <a:txBody>
                    <a:bodyPr/>
                    <a:lstStyle/>
                    <a:p>
                      <a:endParaRPr lang="en-GB"/>
                    </a:p>
                  </a:txBody>
                  <a:tcPr/>
                </a:tc>
                <a:tc>
                  <a:txBody>
                    <a:bodyPr/>
                    <a:lstStyle/>
                    <a:p>
                      <a:r>
                        <a:rPr lang="en-GB" dirty="0"/>
                        <a:t>Learn more in depth about cyber security</a:t>
                      </a:r>
                    </a:p>
                  </a:txBody>
                  <a:tcPr/>
                </a:tc>
                <a:tc>
                  <a:txBody>
                    <a:bodyPr/>
                    <a:lstStyle/>
                    <a:p>
                      <a:r>
                        <a:rPr lang="en-GB" dirty="0"/>
                        <a:t>Dev ops, threat knowledge, operating systems</a:t>
                      </a:r>
                      <a:r>
                        <a:rPr lang="en-GB" b="1" dirty="0"/>
                        <a:t>[1]</a:t>
                      </a:r>
                      <a:r>
                        <a:rPr lang="en-GB" dirty="0"/>
                        <a:t> </a:t>
                      </a:r>
                    </a:p>
                  </a:txBody>
                  <a:tcPr/>
                </a:tc>
                <a:tc>
                  <a:txBody>
                    <a:bodyPr/>
                    <a:lstStyle/>
                    <a:p>
                      <a:r>
                        <a:rPr lang="en-GB" dirty="0"/>
                        <a:t>Scripting, network security control</a:t>
                      </a:r>
                    </a:p>
                  </a:txBody>
                  <a:tcPr/>
                </a:tc>
                <a:tc>
                  <a:txBody>
                    <a:bodyPr/>
                    <a:lstStyle/>
                    <a:p>
                      <a:r>
                        <a:rPr lang="en-GB" dirty="0"/>
                        <a:t>Watch more YouTube videos about cyber security in my free time and also take summer courses from </a:t>
                      </a:r>
                      <a:r>
                        <a:rPr lang="en-GB" dirty="0" err="1"/>
                        <a:t>netcom</a:t>
                      </a:r>
                      <a:endParaRPr lang="en-GB" dirty="0"/>
                    </a:p>
                  </a:txBody>
                  <a:tcPr/>
                </a:tc>
                <a:tc>
                  <a:txBody>
                    <a:bodyPr/>
                    <a:lstStyle/>
                    <a:p>
                      <a:r>
                        <a:rPr lang="en-GB" dirty="0"/>
                        <a:t>12months</a:t>
                      </a:r>
                    </a:p>
                  </a:txBody>
                  <a:tcPr/>
                </a:tc>
                <a:extLst>
                  <a:ext uri="{0D108BD9-81ED-4DB2-BD59-A6C34878D82A}">
                    <a16:rowId xmlns:a16="http://schemas.microsoft.com/office/drawing/2014/main" val="2461126661"/>
                  </a:ext>
                </a:extLst>
              </a:tr>
            </a:tbl>
          </a:graphicData>
        </a:graphic>
      </p:graphicFrame>
    </p:spTree>
    <p:extLst>
      <p:ext uri="{BB962C8B-B14F-4D97-AF65-F5344CB8AC3E}">
        <p14:creationId xmlns:p14="http://schemas.microsoft.com/office/powerpoint/2010/main" val="3109501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F92EC24E-3E0A-471B-9A70-B29306D2DABB}"/>
              </a:ext>
            </a:extLst>
          </p:cNvPr>
          <p:cNvSpPr>
            <a:spLocks noGrp="1"/>
          </p:cNvSpPr>
          <p:nvPr>
            <p:ph type="title"/>
          </p:nvPr>
        </p:nvSpPr>
        <p:spPr>
          <a:xfrm>
            <a:off x="4854706" y="1300723"/>
            <a:ext cx="3170499" cy="580029"/>
          </a:xfrm>
        </p:spPr>
        <p:txBody>
          <a:bodyPr/>
          <a:lstStyle/>
          <a:p>
            <a:r>
              <a:rPr lang="en-US" dirty="0"/>
              <a:t>References</a:t>
            </a:r>
          </a:p>
        </p:txBody>
      </p:sp>
      <p:sp>
        <p:nvSpPr>
          <p:cNvPr id="39" name="Text Placeholder 38">
            <a:extLst>
              <a:ext uri="{FF2B5EF4-FFF2-40B4-BE49-F238E27FC236}">
                <a16:creationId xmlns:a16="http://schemas.microsoft.com/office/drawing/2014/main" id="{2B0040E8-BBFE-4B5E-9ADF-88F6C234CBAB}"/>
              </a:ext>
            </a:extLst>
          </p:cNvPr>
          <p:cNvSpPr>
            <a:spLocks noGrp="1"/>
          </p:cNvSpPr>
          <p:nvPr>
            <p:ph type="body" sz="quarter" idx="22"/>
          </p:nvPr>
        </p:nvSpPr>
        <p:spPr>
          <a:xfrm>
            <a:off x="236068" y="2302305"/>
            <a:ext cx="11188553" cy="4386587"/>
          </a:xfrm>
        </p:spPr>
        <p:txBody>
          <a:bodyPr/>
          <a:lstStyle/>
          <a:p>
            <a:pPr algn="l">
              <a:lnSpc>
                <a:spcPct val="100000"/>
              </a:lnSpc>
            </a:pPr>
            <a:r>
              <a:rPr lang="en-GB" b="1" dirty="0"/>
              <a:t>[1]</a:t>
            </a:r>
            <a:r>
              <a:rPr lang="en-GB" dirty="0"/>
              <a:t> Cambridge University Libraries, “Models of reflection,” </a:t>
            </a:r>
            <a:r>
              <a:rPr lang="en-GB" i="1" dirty="0"/>
              <a:t>Reflective Practice Toolkit</a:t>
            </a:r>
            <a:r>
              <a:rPr lang="en-GB" dirty="0"/>
              <a:t>. [Online]. Available: </a:t>
            </a:r>
            <a:r>
              <a:rPr lang="en-GB" dirty="0">
                <a:hlinkClick r:id="rId2"/>
              </a:rPr>
              <a:t>https://libguides.cam.ac.uk/reflectivepracticetoolkit/models</a:t>
            </a:r>
            <a:r>
              <a:rPr lang="en-GB" dirty="0"/>
              <a:t>. [Accessed: Jul. 11, 2026]</a:t>
            </a:r>
          </a:p>
          <a:p>
            <a:pPr algn="l">
              <a:lnSpc>
                <a:spcPct val="100000"/>
              </a:lnSpc>
            </a:pPr>
            <a:endParaRPr lang="en-GB" dirty="0"/>
          </a:p>
          <a:p>
            <a:pPr algn="l">
              <a:lnSpc>
                <a:spcPct val="100000"/>
              </a:lnSpc>
            </a:pPr>
            <a:r>
              <a:rPr lang="en-GB" b="1" dirty="0"/>
              <a:t>[2]</a:t>
            </a:r>
            <a:r>
              <a:rPr lang="en-GB" dirty="0"/>
              <a:t> S. Lau, “How To Type Faster: 12 Tips for Improving Speed,” </a:t>
            </a:r>
            <a:r>
              <a:rPr lang="en-GB" i="1" dirty="0"/>
              <a:t>Otter.ai Blog</a:t>
            </a:r>
            <a:r>
              <a:rPr lang="en-GB" dirty="0"/>
              <a:t>, Feb. 11, 2025. [Online]. Available: </a:t>
            </a:r>
            <a:r>
              <a:rPr lang="en-GB" dirty="0">
                <a:hlinkClick r:id="rId3"/>
              </a:rPr>
              <a:t>https://otter.ai/blog/how-to-type-faster</a:t>
            </a:r>
            <a:r>
              <a:rPr lang="en-GB" dirty="0"/>
              <a:t>. [Accessed: Jul. 11, 2026]</a:t>
            </a:r>
          </a:p>
          <a:p>
            <a:pPr algn="l">
              <a:lnSpc>
                <a:spcPct val="100000"/>
              </a:lnSpc>
            </a:pPr>
            <a:endParaRPr lang="en-GB" dirty="0"/>
          </a:p>
          <a:p>
            <a:pPr algn="l">
              <a:lnSpc>
                <a:spcPct val="100000"/>
              </a:lnSpc>
            </a:pPr>
            <a:r>
              <a:rPr lang="en-GB" b="1" dirty="0"/>
              <a:t>[3]</a:t>
            </a:r>
            <a:r>
              <a:rPr lang="en-GB" dirty="0"/>
              <a:t> Indeed Editorial Team, “120 Essential Skills To List on a Resume,” </a:t>
            </a:r>
            <a:r>
              <a:rPr lang="en-GB" i="1" dirty="0"/>
              <a:t>Indeed Career Guide</a:t>
            </a:r>
            <a:r>
              <a:rPr lang="en-GB" dirty="0"/>
              <a:t>, May 4, 2026. [Online]. Available: </a:t>
            </a:r>
            <a:r>
              <a:rPr lang="en-GB" dirty="0">
                <a:hlinkClick r:id="rId4"/>
              </a:rPr>
              <a:t>https://www.indeed.com/career-advice/career-development/skills-list</a:t>
            </a:r>
            <a:r>
              <a:rPr lang="en-GB" dirty="0"/>
              <a:t>. [Accessed: Jul. 11, 2026].</a:t>
            </a:r>
          </a:p>
          <a:p>
            <a:pPr algn="l">
              <a:lnSpc>
                <a:spcPct val="100000"/>
              </a:lnSpc>
            </a:pPr>
            <a:endParaRPr lang="en-GB" dirty="0"/>
          </a:p>
          <a:p>
            <a:pPr algn="l">
              <a:lnSpc>
                <a:spcPct val="100000"/>
              </a:lnSpc>
            </a:pPr>
            <a:r>
              <a:rPr lang="en-GB" b="1" dirty="0"/>
              <a:t>[4]</a:t>
            </a:r>
            <a:r>
              <a:rPr lang="en-GB" dirty="0"/>
              <a:t> S. Sarkar, “List of Top Computer Skills,” </a:t>
            </a:r>
            <a:r>
              <a:rPr lang="en-GB" i="1" dirty="0" err="1"/>
              <a:t>Intellipaat</a:t>
            </a:r>
            <a:r>
              <a:rPr lang="en-GB" i="1" dirty="0"/>
              <a:t> Blog</a:t>
            </a:r>
            <a:r>
              <a:rPr lang="en-GB" dirty="0"/>
              <a:t>, Oct. 29, 2025. [Online]. Available: </a:t>
            </a:r>
            <a:r>
              <a:rPr lang="en-GB" dirty="0">
                <a:hlinkClick r:id="rId5"/>
              </a:rPr>
              <a:t>https://intellipaat.com/blog/computer-skills/</a:t>
            </a:r>
            <a:r>
              <a:rPr lang="en-GB" dirty="0"/>
              <a:t>. [Accessed: Jul. 11, 2026].</a:t>
            </a:r>
            <a:endParaRPr lang="en-ZA" dirty="0"/>
          </a:p>
        </p:txBody>
      </p:sp>
    </p:spTree>
    <p:extLst>
      <p:ext uri="{BB962C8B-B14F-4D97-AF65-F5344CB8AC3E}">
        <p14:creationId xmlns:p14="http://schemas.microsoft.com/office/powerpoint/2010/main" val="2011919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9EF1D37D-7D53-43D9-B054-3B3A36C7C4FF}"/>
              </a:ext>
            </a:extLst>
          </p:cNvPr>
          <p:cNvSpPr>
            <a:spLocks noGrp="1"/>
          </p:cNvSpPr>
          <p:nvPr>
            <p:ph type="title"/>
          </p:nvPr>
        </p:nvSpPr>
        <p:spPr>
          <a:xfrm>
            <a:off x="1026850" y="1818042"/>
            <a:ext cx="4989629" cy="1133400"/>
          </a:xfrm>
        </p:spPr>
        <p:txBody>
          <a:bodyPr/>
          <a:lstStyle/>
          <a:p>
            <a:r>
              <a:rPr lang="en-US" sz="3600" dirty="0"/>
              <a:t>Thank you for listening </a:t>
            </a:r>
          </a:p>
        </p:txBody>
      </p:sp>
      <p:sp>
        <p:nvSpPr>
          <p:cNvPr id="9" name="Text Placeholder 8">
            <a:extLst>
              <a:ext uri="{FF2B5EF4-FFF2-40B4-BE49-F238E27FC236}">
                <a16:creationId xmlns:a16="http://schemas.microsoft.com/office/drawing/2014/main" id="{54B54C36-E55C-4D10-96EB-21DBB6481D7E}"/>
              </a:ext>
            </a:extLst>
          </p:cNvPr>
          <p:cNvSpPr>
            <a:spLocks noGrp="1"/>
          </p:cNvSpPr>
          <p:nvPr>
            <p:ph type="body" sz="quarter" idx="12"/>
          </p:nvPr>
        </p:nvSpPr>
        <p:spPr>
          <a:xfrm>
            <a:off x="1318784" y="3429000"/>
            <a:ext cx="4212122" cy="1051082"/>
          </a:xfrm>
        </p:spPr>
        <p:txBody>
          <a:bodyPr>
            <a:normAutofit/>
          </a:bodyPr>
          <a:lstStyle/>
          <a:p>
            <a:r>
              <a:rPr lang="en-US" dirty="0"/>
              <a:t>Abubakar Sadiq Adam</a:t>
            </a:r>
          </a:p>
          <a:p>
            <a:r>
              <a:rPr lang="en-US" dirty="0"/>
              <a:t>(2536355)​</a:t>
            </a:r>
          </a:p>
        </p:txBody>
      </p:sp>
      <p:sp>
        <p:nvSpPr>
          <p:cNvPr id="21" name="Footer Placeholder 20">
            <a:extLst>
              <a:ext uri="{FF2B5EF4-FFF2-40B4-BE49-F238E27FC236}">
                <a16:creationId xmlns:a16="http://schemas.microsoft.com/office/drawing/2014/main" id="{3C259BDD-35DF-471C-9AF0-858004861761}"/>
              </a:ext>
            </a:extLst>
          </p:cNvPr>
          <p:cNvSpPr>
            <a:spLocks noGrp="1"/>
          </p:cNvSpPr>
          <p:nvPr>
            <p:ph type="ftr" sz="quarter" idx="3"/>
          </p:nvPr>
        </p:nvSpPr>
        <p:spPr>
          <a:xfrm rot="5400000">
            <a:off x="10731248" y="1787115"/>
            <a:ext cx="2390253" cy="365125"/>
          </a:xfrm>
        </p:spPr>
        <p:txBody>
          <a:bodyPr/>
          <a:lstStyle/>
          <a:p>
            <a:r>
              <a:rPr lang="en-US" dirty="0"/>
              <a:t>Professional development plan</a:t>
            </a:r>
          </a:p>
        </p:txBody>
      </p:sp>
      <p:sp>
        <p:nvSpPr>
          <p:cNvPr id="22" name="Slide Number Placeholder 21">
            <a:extLst>
              <a:ext uri="{FF2B5EF4-FFF2-40B4-BE49-F238E27FC236}">
                <a16:creationId xmlns:a16="http://schemas.microsoft.com/office/drawing/2014/main" id="{D185F1A6-517F-4333-A04B-A1833CCBA402}"/>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7</a:t>
            </a:fld>
            <a:endParaRPr lang="en-US" dirty="0"/>
          </a:p>
        </p:txBody>
      </p:sp>
      <p:sp>
        <p:nvSpPr>
          <p:cNvPr id="14" name="Date Placeholder 13">
            <a:extLst>
              <a:ext uri="{FF2B5EF4-FFF2-40B4-BE49-F238E27FC236}">
                <a16:creationId xmlns:a16="http://schemas.microsoft.com/office/drawing/2014/main" id="{A6332EFB-A5F4-469F-9C70-AB8197068B1A}"/>
              </a:ext>
            </a:extLst>
          </p:cNvPr>
          <p:cNvSpPr>
            <a:spLocks noGrp="1"/>
          </p:cNvSpPr>
          <p:nvPr>
            <p:ph type="dt" sz="half" idx="2"/>
          </p:nvPr>
        </p:nvSpPr>
        <p:spPr>
          <a:xfrm rot="5400000">
            <a:off x="10595991" y="5074920"/>
            <a:ext cx="2647667" cy="365125"/>
          </a:xfrm>
        </p:spPr>
        <p:txBody>
          <a:bodyPr/>
          <a:lstStyle/>
          <a:p>
            <a:r>
              <a:rPr lang="en-US" dirty="0"/>
              <a:t>July 12, 2026</a:t>
            </a:r>
          </a:p>
        </p:txBody>
      </p:sp>
    </p:spTree>
    <p:extLst>
      <p:ext uri="{BB962C8B-B14F-4D97-AF65-F5344CB8AC3E}">
        <p14:creationId xmlns:p14="http://schemas.microsoft.com/office/powerpoint/2010/main" val="2806944598"/>
      </p:ext>
    </p:extLst>
  </p:cSld>
  <p:clrMapOvr>
    <a:masterClrMapping/>
  </p:clrMapOvr>
</p:sld>
</file>

<file path=ppt/theme/theme1.xml><?xml version="1.0" encoding="utf-8"?>
<a:theme xmlns:a="http://schemas.openxmlformats.org/drawingml/2006/main" name="Office Theme">
  <a:themeElements>
    <a:clrScheme name="Custom 18">
      <a:dk1>
        <a:sysClr val="windowText" lastClr="000000"/>
      </a:dk1>
      <a:lt1>
        <a:sysClr val="window" lastClr="FFFFFF"/>
      </a:lt1>
      <a:dk2>
        <a:srgbClr val="140A59"/>
      </a:dk2>
      <a:lt2>
        <a:srgbClr val="E7E6E6"/>
      </a:lt2>
      <a:accent1>
        <a:srgbClr val="2B0348"/>
      </a:accent1>
      <a:accent2>
        <a:srgbClr val="763788"/>
      </a:accent2>
      <a:accent3>
        <a:srgbClr val="EF050C"/>
      </a:accent3>
      <a:accent4>
        <a:srgbClr val="B01E4C"/>
      </a:accent4>
      <a:accent5>
        <a:srgbClr val="0565FA"/>
      </a:accent5>
      <a:accent6>
        <a:srgbClr val="0BE1FF"/>
      </a:accent6>
      <a:hlink>
        <a:srgbClr val="0563C1"/>
      </a:hlink>
      <a:folHlink>
        <a:srgbClr val="954F72"/>
      </a:folHlink>
    </a:clrScheme>
    <a:fontScheme name="Custom 15">
      <a:majorFont>
        <a:latin typeface="Century Gothic Bold"/>
        <a:ea typeface=""/>
        <a:cs typeface=""/>
      </a:majorFont>
      <a:minorFont>
        <a:latin typeface="Dayton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turistic Pitch Deck_TM56488565_Win32_JC_SL_v4" id="{6C16C3F5-3ABD-4B2B-B436-2E1E9CE9969F}" vid="{647D9492-9D63-44AA-8DEA-C98668FC47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4" ma:contentTypeDescription="Create a new document." ma:contentTypeScope="" ma:versionID="6938e6050594198807f3d24ba651b213">
  <xsd:schema xmlns:xsd="http://www.w3.org/2001/XMLSchema" xmlns:xs="http://www.w3.org/2001/XMLSchema" xmlns:p="http://schemas.microsoft.com/office/2006/metadata/properties" xmlns:ns3="936e02c4-a484-4998-a51a-c24e6dc61f3e" targetNamespace="http://schemas.microsoft.com/office/2006/metadata/properties" ma:root="true" ma:fieldsID="5223edce2b6fc1d7aef5f9be8790cd05" ns3:_="">
    <xsd:import namespace="936e02c4-a484-4998-a51a-c24e6dc61f3e"/>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C2B339A-BBCD-4BF4-A3FE-AE1F9B12F717}">
  <ds:schemaRefs>
    <ds:schemaRef ds:uri="http://schemas.microsoft.com/sharepoint/v3/contenttype/forms"/>
  </ds:schemaRefs>
</ds:datastoreItem>
</file>

<file path=customXml/itemProps2.xml><?xml version="1.0" encoding="utf-8"?>
<ds:datastoreItem xmlns:ds="http://schemas.openxmlformats.org/officeDocument/2006/customXml" ds:itemID="{E71989D7-CF02-4DC5-9433-98B600ACA0D7}">
  <ds:schemaRefs>
    <ds:schemaRef ds:uri="http://purl.org/dc/dcmitype/"/>
    <ds:schemaRef ds:uri="http://purl.org/dc/elements/1.1/"/>
    <ds:schemaRef ds:uri="936e02c4-a484-4998-a51a-c24e6dc61f3e"/>
    <ds:schemaRef ds:uri="http://www.w3.org/XML/1998/namespace"/>
    <ds:schemaRef ds:uri="http://schemas.microsoft.com/office/2006/documentManagement/types"/>
    <ds:schemaRef ds:uri="http://schemas.microsoft.com/office/2006/metadata/properties"/>
    <ds:schemaRef ds:uri="http://purl.org/dc/terms/"/>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736B4B26-3FCE-43EF-8791-A17675384A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6e02c4-a484-4998-a51a-c24e6dc61f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Futuristic pitch deck</Template>
  <TotalTime>300</TotalTime>
  <Words>824</Words>
  <Application>Microsoft Office PowerPoint</Application>
  <PresentationFormat>Widescreen</PresentationFormat>
  <Paragraphs>84</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Century Gothic Bold</vt:lpstr>
      <vt:lpstr>Courier New</vt:lpstr>
      <vt:lpstr>Daytona Pro Light</vt:lpstr>
      <vt:lpstr>Office Theme</vt:lpstr>
      <vt:lpstr>Professional development plan</vt:lpstr>
      <vt:lpstr>Self Evaluation</vt:lpstr>
      <vt:lpstr>Reflection and goals</vt:lpstr>
      <vt:lpstr>Summary(unit4)</vt:lpstr>
      <vt:lpstr>PLAN</vt:lpstr>
      <vt:lpstr>References</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Abubakar Jafaru Adam (2536355)</dc:creator>
  <cp:lastModifiedBy>Abubakar Jafaru Adam (2536355)</cp:lastModifiedBy>
  <cp:revision>2</cp:revision>
  <dcterms:created xsi:type="dcterms:W3CDTF">2026-07-11T18:51:29Z</dcterms:created>
  <dcterms:modified xsi:type="dcterms:W3CDTF">2026-07-12T00:11:58Z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ies>
</file>