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2"/>
  </p:notesMasterIdLst>
  <p:handoutMasterIdLst>
    <p:handoutMasterId r:id="rId13"/>
  </p:handoutMasterIdLst>
  <p:sldIdLst>
    <p:sldId id="314" r:id="rId2"/>
    <p:sldId id="552" r:id="rId3"/>
    <p:sldId id="559" r:id="rId4"/>
    <p:sldId id="560" r:id="rId5"/>
    <p:sldId id="561" r:id="rId6"/>
    <p:sldId id="563" r:id="rId7"/>
    <p:sldId id="564" r:id="rId8"/>
    <p:sldId id="562" r:id="rId9"/>
    <p:sldId id="557" r:id="rId10"/>
    <p:sldId id="558" r:id="rId11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52"/>
            <p14:sldId id="559"/>
            <p14:sldId id="560"/>
            <p14:sldId id="561"/>
            <p14:sldId id="563"/>
            <p14:sldId id="564"/>
            <p14:sldId id="562"/>
            <p14:sldId id="557"/>
            <p14:sldId id="55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0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264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Quick Guide to Starting LAMP </a:t>
            </a:r>
            <a:endParaRPr lang="en-US" altLang="en-US" sz="4000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</a:t>
            </a:r>
            <a:r>
              <a:rPr lang="en-US" altLang="en-US" sz="3200" dirty="0" smtClean="0"/>
              <a:t>michael.dacey@uwtsd.ac.uk</a:t>
            </a: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Docker Compose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7221"/>
            <a:ext cx="7029450" cy="4611604"/>
          </a:xfrm>
        </p:spPr>
        <p:txBody>
          <a:bodyPr/>
          <a:lstStyle/>
          <a:p>
            <a:r>
              <a:rPr lang="en-GB" dirty="0" smtClean="0"/>
              <a:t>You will need a </a:t>
            </a:r>
            <a:r>
              <a:rPr lang="en-GB" dirty="0" err="1" smtClean="0"/>
              <a:t>docker-compose.yml</a:t>
            </a:r>
            <a:r>
              <a:rPr lang="en-GB" dirty="0" smtClean="0"/>
              <a:t> (YAML) file</a:t>
            </a:r>
          </a:p>
          <a:p>
            <a:r>
              <a:rPr lang="en-GB" dirty="0" smtClean="0"/>
              <a:t>You will need Docker and Docker Compose to be installed</a:t>
            </a:r>
          </a:p>
          <a:p>
            <a:r>
              <a:rPr lang="en-GB" dirty="0" smtClean="0"/>
              <a:t>To start the services defined in the YAML file you execute the command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$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-compose   up</a:t>
            </a:r>
          </a:p>
          <a:p>
            <a:endParaRPr lang="en-GB" i="1" dirty="0" smtClean="0"/>
          </a:p>
          <a:p>
            <a:r>
              <a:rPr lang="en-GB" dirty="0" smtClean="0"/>
              <a:t>For Linux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b="1" i="1" dirty="0" smtClean="0"/>
              <a:t>$ </a:t>
            </a:r>
            <a:r>
              <a:rPr lang="en-GB" b="1" i="1" dirty="0" err="1" smtClean="0"/>
              <a:t>sudo</a:t>
            </a:r>
            <a:r>
              <a:rPr lang="en-GB" b="1" i="1" dirty="0" smtClean="0"/>
              <a:t> 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-compose  up</a:t>
            </a:r>
            <a:endParaRPr lang="en-GB" b="1" i="1" dirty="0"/>
          </a:p>
          <a:p>
            <a:endParaRPr lang="en-GB" dirty="0" smtClean="0"/>
          </a:p>
          <a:p>
            <a:r>
              <a:rPr lang="en-GB" b="1" dirty="0" err="1" smtClean="0"/>
              <a:t>Ctrl+C</a:t>
            </a:r>
            <a:r>
              <a:rPr lang="en-GB" dirty="0" smtClean="0"/>
              <a:t> to escape when you finish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51319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YAML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74282"/>
            <a:ext cx="7029450" cy="4664543"/>
          </a:xfrm>
        </p:spPr>
        <p:txBody>
          <a:bodyPr/>
          <a:lstStyle/>
          <a:p>
            <a:r>
              <a:rPr lang="en-GB" dirty="0" smtClean="0"/>
              <a:t>From </a:t>
            </a:r>
            <a:r>
              <a:rPr lang="en-GB" dirty="0" err="1" smtClean="0"/>
              <a:t>moodle</a:t>
            </a:r>
            <a:r>
              <a:rPr lang="en-GB" dirty="0" smtClean="0"/>
              <a:t>, download “LAMP Docker Compose Download” which is a .zip file </a:t>
            </a:r>
            <a:br>
              <a:rPr lang="en-GB" dirty="0" smtClean="0"/>
            </a:br>
            <a:r>
              <a:rPr lang="en-GB" dirty="0" smtClean="0"/>
              <a:t>	docker-compose-lamp-master.zip</a:t>
            </a:r>
          </a:p>
          <a:p>
            <a:r>
              <a:rPr lang="en-GB" dirty="0" smtClean="0"/>
              <a:t>This file describes a small network of 3 services:</a:t>
            </a:r>
          </a:p>
          <a:p>
            <a:pPr lvl="1"/>
            <a:r>
              <a:rPr lang="en-GB" dirty="0" smtClean="0"/>
              <a:t>An Apache webserver</a:t>
            </a:r>
            <a:br>
              <a:rPr lang="en-GB" dirty="0" smtClean="0"/>
            </a:br>
            <a:r>
              <a:rPr lang="en-GB" dirty="0" smtClean="0"/>
              <a:t>http://localhost</a:t>
            </a:r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mysql</a:t>
            </a:r>
            <a:r>
              <a:rPr lang="en-GB" dirty="0" smtClean="0"/>
              <a:t> database (actually </a:t>
            </a:r>
            <a:r>
              <a:rPr lang="en-GB" dirty="0" err="1" smtClean="0"/>
              <a:t>mariadb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	username: root   password: </a:t>
            </a:r>
            <a:r>
              <a:rPr lang="en-GB" dirty="0" err="1" smtClean="0"/>
              <a:t>docker</a:t>
            </a:r>
            <a:endParaRPr lang="en-GB" dirty="0" smtClean="0"/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phpmyadmin</a:t>
            </a:r>
            <a:r>
              <a:rPr lang="en-GB" dirty="0" smtClean="0"/>
              <a:t> site </a:t>
            </a:r>
            <a:br>
              <a:rPr lang="en-GB" dirty="0" smtClean="0"/>
            </a:br>
            <a:r>
              <a:rPr lang="en-GB" dirty="0" smtClean="0"/>
              <a:t>http://localhost:8080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332488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728585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>
            <a:stCxn id="5" idx="2"/>
            <a:endCxn id="6" idx="2"/>
          </p:cNvCxnSpPr>
          <p:nvPr/>
        </p:nvCxnSpPr>
        <p:spPr bwMode="auto">
          <a:xfrm rot="16200000" flipH="1">
            <a:off x="3673023" y="5033742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372627" y="5982992"/>
            <a:ext cx="4235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Virtual network </a:t>
            </a:r>
            <a:r>
              <a:rPr lang="en-GB" dirty="0" smtClean="0">
                <a:sym typeface="Wingdings" panose="05000000000000000000" pitchFamily="2" charset="2"/>
              </a:rPr>
              <a:t>“</a:t>
            </a:r>
            <a:r>
              <a:rPr lang="en-GB" dirty="0" err="1" smtClean="0"/>
              <a:t>dbnetwork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5182523" y="4993920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Elbow Connector 9"/>
          <p:cNvCxnSpPr>
            <a:stCxn id="6" idx="2"/>
          </p:cNvCxnSpPr>
          <p:nvPr/>
        </p:nvCxnSpPr>
        <p:spPr bwMode="auto">
          <a:xfrm rot="5400000" flipH="1" flipV="1">
            <a:off x="5190737" y="4908951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73768" y="5197642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690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187" y="649704"/>
            <a:ext cx="7029450" cy="4731920"/>
          </a:xfrm>
        </p:spPr>
        <p:txBody>
          <a:bodyPr/>
          <a:lstStyle/>
          <a:p>
            <a:r>
              <a:rPr lang="en-GB" dirty="0" smtClean="0"/>
              <a:t>Login to your Unix machine</a:t>
            </a:r>
          </a:p>
          <a:p>
            <a:r>
              <a:rPr lang="en-GB" dirty="0" smtClean="0"/>
              <a:t>Your home directory is /home/</a:t>
            </a:r>
            <a:r>
              <a:rPr lang="en-GB" dirty="0" err="1" smtClean="0"/>
              <a:t>uwtsd</a:t>
            </a:r>
            <a:r>
              <a:rPr lang="en-GB" dirty="0" smtClean="0"/>
              <a:t>-student</a:t>
            </a:r>
            <a:br>
              <a:rPr lang="en-GB" dirty="0" smtClean="0"/>
            </a:br>
            <a:r>
              <a:rPr lang="en-GB" dirty="0" smtClean="0"/>
              <a:t>Check with </a:t>
            </a:r>
            <a:r>
              <a:rPr lang="en-GB" b="1" i="1" dirty="0" smtClean="0"/>
              <a:t>$ </a:t>
            </a:r>
            <a:r>
              <a:rPr lang="en-GB" b="1" i="1" dirty="0" err="1" smtClean="0"/>
              <a:t>pwd</a:t>
            </a:r>
            <a:endParaRPr lang="en-GB" b="1" i="1" dirty="0" smtClean="0"/>
          </a:p>
          <a:p>
            <a:r>
              <a:rPr lang="en-GB" dirty="0" smtClean="0"/>
              <a:t>List the contents</a:t>
            </a:r>
            <a:br>
              <a:rPr lang="en-GB" dirty="0" smtClean="0"/>
            </a:br>
            <a:r>
              <a:rPr lang="en-GB" dirty="0" smtClean="0"/>
              <a:t>		</a:t>
            </a:r>
            <a:r>
              <a:rPr lang="en-GB" b="1" i="1" dirty="0" smtClean="0"/>
              <a:t>$ ls</a:t>
            </a:r>
            <a:endParaRPr lang="en-GB" dirty="0" smtClean="0"/>
          </a:p>
          <a:p>
            <a:r>
              <a:rPr lang="en-GB" dirty="0" smtClean="0"/>
              <a:t>Do you see the directory </a:t>
            </a:r>
            <a:r>
              <a:rPr lang="en-GB" dirty="0" err="1" smtClean="0"/>
              <a:t>LAMPWebsite</a:t>
            </a:r>
            <a:r>
              <a:rPr lang="en-GB" dirty="0" smtClean="0"/>
              <a:t>. If not the make this directory using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b="1" i="1" dirty="0" smtClean="0"/>
              <a:t>$ </a:t>
            </a:r>
            <a:r>
              <a:rPr lang="en-GB" b="1" i="1" dirty="0" err="1" smtClean="0"/>
              <a:t>mkdir</a:t>
            </a:r>
            <a:r>
              <a:rPr lang="en-GB" b="1" i="1" dirty="0" smtClean="0"/>
              <a:t> </a:t>
            </a:r>
            <a:r>
              <a:rPr lang="en-GB" b="1" i="1" dirty="0" err="1" smtClean="0"/>
              <a:t>LAMPWebsite</a:t>
            </a:r>
            <a:endParaRPr lang="en-GB" b="1" i="1" dirty="0" smtClean="0"/>
          </a:p>
          <a:p>
            <a:r>
              <a:rPr lang="en-GB" dirty="0" smtClean="0"/>
              <a:t>Change to this directory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i="1" dirty="0" smtClean="0"/>
              <a:t>$ cd  </a:t>
            </a:r>
            <a:r>
              <a:rPr lang="en-GB" b="1" i="1" dirty="0" err="1" smtClean="0"/>
              <a:t>LAMPWebsite</a:t>
            </a:r>
            <a:endParaRPr lang="en-GB" dirty="0" smtClean="0"/>
          </a:p>
          <a:p>
            <a:r>
              <a:rPr lang="en-GB" dirty="0" smtClean="0"/>
              <a:t>Assuming you have used the browser to download the zip file, then copy it into this folder</a:t>
            </a:r>
            <a:r>
              <a:rPr lang="en-GB" b="1" i="1" dirty="0" smtClean="0"/>
              <a:t>.</a:t>
            </a:r>
          </a:p>
          <a:p>
            <a:endParaRPr lang="en-GB" b="1" i="1" dirty="0"/>
          </a:p>
          <a:p>
            <a:r>
              <a:rPr lang="en-GB" dirty="0" smtClean="0"/>
              <a:t>Unzip the file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b="1" i="1" dirty="0" smtClean="0"/>
              <a:t>$ unzip  docker-compose-lamp-master.zip</a:t>
            </a:r>
          </a:p>
          <a:p>
            <a:r>
              <a:rPr lang="en-GB" dirty="0" smtClean="0"/>
              <a:t>Change to the unzipped 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b="1" i="1" dirty="0" smtClean="0"/>
              <a:t>$ cd 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-compose-lamp-master/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18347" y="4790975"/>
            <a:ext cx="8224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$ </a:t>
            </a:r>
            <a:r>
              <a:rPr lang="en-GB" b="1" i="1" dirty="0" err="1"/>
              <a:t>cp</a:t>
            </a:r>
            <a:r>
              <a:rPr lang="en-GB" b="1" i="1" dirty="0"/>
              <a:t> /home/</a:t>
            </a:r>
            <a:r>
              <a:rPr lang="en-GB" b="1" i="1" dirty="0" err="1"/>
              <a:t>uwtsd</a:t>
            </a:r>
            <a:r>
              <a:rPr lang="en-GB" b="1" i="1" dirty="0"/>
              <a:t>-student/Downloads/docker-compose-lamp-master.zip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299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Once Unzipped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5054366"/>
          </a:xfrm>
        </p:spPr>
        <p:txBody>
          <a:bodyPr/>
          <a:lstStyle/>
          <a:p>
            <a:r>
              <a:rPr lang="en-GB" dirty="0" smtClean="0"/>
              <a:t>You should get a structure that looks like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356" y="1207175"/>
            <a:ext cx="7416961" cy="2600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3441" y="3807500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79495" y="5601285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</a:p>
          <a:p>
            <a:r>
              <a:rPr lang="en-GB" dirty="0" smtClean="0"/>
              <a:t>To show PHP errors, in ./</a:t>
            </a:r>
            <a:r>
              <a:rPr lang="en-GB" dirty="0" err="1" smtClean="0"/>
              <a:t>config</a:t>
            </a:r>
            <a:r>
              <a:rPr lang="en-GB" dirty="0" smtClean="0"/>
              <a:t>/</a:t>
            </a:r>
            <a:r>
              <a:rPr lang="en-GB" dirty="0" err="1" smtClean="0"/>
              <a:t>php</a:t>
            </a:r>
            <a:r>
              <a:rPr lang="en-GB" dirty="0" smtClean="0"/>
              <a:t>/php.ini file you need to add the line </a:t>
            </a:r>
            <a:br>
              <a:rPr lang="en-GB" dirty="0" smtClean="0"/>
            </a:br>
            <a:r>
              <a:rPr lang="en-GB" b="1" dirty="0" err="1" smtClean="0"/>
              <a:t>display_errors</a:t>
            </a:r>
            <a:r>
              <a:rPr lang="en-GB" b="1" dirty="0" smtClean="0"/>
              <a:t>=1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7098632" y="137211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$ ls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476093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Viewing Webpages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using your Virtual Machine (VM) then login using Remote Desktop Connection</a:t>
            </a:r>
          </a:p>
          <a:p>
            <a:r>
              <a:rPr lang="en-GB" dirty="0" smtClean="0"/>
              <a:t>Run up browser in the VM</a:t>
            </a:r>
          </a:p>
          <a:p>
            <a:r>
              <a:rPr lang="en-GB" dirty="0" smtClean="0"/>
              <a:t>Type http://localhost</a:t>
            </a:r>
          </a:p>
          <a:p>
            <a:endParaRPr lang="en-GB" dirty="0" smtClean="0"/>
          </a:p>
          <a:p>
            <a:r>
              <a:rPr lang="en-GB" dirty="0" smtClean="0"/>
              <a:t>To use </a:t>
            </a:r>
            <a:r>
              <a:rPr lang="en-GB" dirty="0" err="1" smtClean="0"/>
              <a:t>phpmyadmin</a:t>
            </a:r>
            <a:r>
              <a:rPr lang="en-GB" dirty="0" smtClean="0"/>
              <a:t> type http://localhost:8080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7562" y="4502583"/>
            <a:ext cx="663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limitation of machines running our lab is that we have to use the browser on the Linux machine to see the results. You </a:t>
            </a:r>
            <a:r>
              <a:rPr lang="en-GB" b="1" dirty="0" smtClean="0"/>
              <a:t>do not </a:t>
            </a:r>
            <a:r>
              <a:rPr lang="en-GB" dirty="0" smtClean="0"/>
              <a:t>have public access to port 80 or 8080.</a:t>
            </a:r>
          </a:p>
        </p:txBody>
      </p:sp>
    </p:spTree>
    <p:extLst>
      <p:ext uri="{BB962C8B-B14F-4D97-AF65-F5344CB8AC3E}">
        <p14:creationId xmlns:p14="http://schemas.microsoft.com/office/powerpoint/2010/main" val="3937517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Editing PHP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66630"/>
            <a:ext cx="7029450" cy="4472195"/>
          </a:xfrm>
        </p:spPr>
        <p:txBody>
          <a:bodyPr/>
          <a:lstStyle/>
          <a:p>
            <a:r>
              <a:rPr lang="en-GB" dirty="0" smtClean="0"/>
              <a:t>Either, use your favourite editor in the VM</a:t>
            </a:r>
          </a:p>
          <a:p>
            <a:endParaRPr lang="en-GB" dirty="0"/>
          </a:p>
          <a:p>
            <a:r>
              <a:rPr lang="en-GB" dirty="0" smtClean="0"/>
              <a:t>OR, </a:t>
            </a:r>
            <a:br>
              <a:rPr lang="en-GB" dirty="0" smtClean="0"/>
            </a:br>
            <a:r>
              <a:rPr lang="en-GB" dirty="0" smtClean="0"/>
              <a:t>Edit the files on your local PC/laptop and upload them to the VM using </a:t>
            </a:r>
            <a:r>
              <a:rPr lang="en-GB" dirty="0" err="1" smtClean="0"/>
              <a:t>WinSCP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(See connection to VM using Putty and </a:t>
            </a:r>
            <a:r>
              <a:rPr lang="en-GB" dirty="0" err="1" smtClean="0"/>
              <a:t>WinSCP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Putty is a terminal emulator, allows you to securely login to a command window connected to the VM</a:t>
            </a:r>
          </a:p>
          <a:p>
            <a:endParaRPr lang="en-GB" dirty="0"/>
          </a:p>
          <a:p>
            <a:r>
              <a:rPr lang="en-GB" dirty="0" err="1" smtClean="0"/>
              <a:t>WinSCP</a:t>
            </a:r>
            <a:r>
              <a:rPr lang="en-GB" dirty="0" smtClean="0"/>
              <a:t> is a file transfer program, allows you to copy files to and from the VM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78318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VM using SSH </a:t>
            </a:r>
            <a:br>
              <a:rPr lang="en-GB" dirty="0" smtClean="0"/>
            </a:br>
            <a:r>
              <a:rPr lang="en-GB" dirty="0" smtClean="0"/>
              <a:t>and/or </a:t>
            </a:r>
            <a:r>
              <a:rPr lang="en-GB" dirty="0" err="1" smtClean="0"/>
              <a:t>WinSCP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182757"/>
            <a:ext cx="6476996" cy="4570135"/>
          </a:xfrm>
        </p:spPr>
        <p:txBody>
          <a:bodyPr/>
          <a:lstStyle/>
          <a:p>
            <a:r>
              <a:rPr lang="en-GB" dirty="0" smtClean="0"/>
              <a:t>In Azure Labs, click on download button and a menu will offer RDP or SSH connection options</a:t>
            </a:r>
          </a:p>
          <a:p>
            <a:r>
              <a:rPr lang="en-GB" dirty="0" smtClean="0"/>
              <a:t>Choose SSH, you will be given a link to copy. Something like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ssh</a:t>
            </a:r>
            <a:r>
              <a:rPr lang="en-GB" dirty="0" smtClean="0"/>
              <a:t> </a:t>
            </a:r>
            <a:r>
              <a:rPr lang="en-GB" dirty="0"/>
              <a:t>-p </a:t>
            </a:r>
            <a:r>
              <a:rPr lang="en-GB" dirty="0">
                <a:solidFill>
                  <a:srgbClr val="FF0000"/>
                </a:solidFill>
              </a:rPr>
              <a:t>58088</a:t>
            </a:r>
            <a:r>
              <a:rPr lang="en-GB" dirty="0"/>
              <a:t> </a:t>
            </a:r>
            <a:r>
              <a:rPr lang="en-GB" dirty="0" smtClean="0">
                <a:solidFill>
                  <a:srgbClr val="002060"/>
                </a:solidFill>
              </a:rPr>
              <a:t>uwtsd-student@ml-lab-245678b-db4f-47ad-9b67-fab05cb89742.uksouth.cloudapp.azure.com</a:t>
            </a:r>
            <a:endParaRPr lang="en-GB" dirty="0">
              <a:solidFill>
                <a:srgbClr val="00206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In putty, copy the string </a:t>
            </a:r>
            <a:r>
              <a:rPr lang="en-GB" b="1" dirty="0" smtClean="0">
                <a:solidFill>
                  <a:srgbClr val="002060"/>
                </a:solidFill>
              </a:rPr>
              <a:t>uwtsd….azure.com</a:t>
            </a:r>
            <a:r>
              <a:rPr lang="en-GB" dirty="0" smtClean="0"/>
              <a:t> into the Host Name field and </a:t>
            </a:r>
            <a:r>
              <a:rPr lang="en-GB" dirty="0" smtClean="0">
                <a:solidFill>
                  <a:srgbClr val="FF0000"/>
                </a:solidFill>
              </a:rPr>
              <a:t>58055</a:t>
            </a:r>
            <a:r>
              <a:rPr lang="en-GB" dirty="0" smtClean="0"/>
              <a:t> into the port number</a:t>
            </a:r>
            <a:endParaRPr lang="en-GB" dirty="0"/>
          </a:p>
          <a:p>
            <a:r>
              <a:rPr lang="en-GB" dirty="0" smtClean="0"/>
              <a:t>Hit connect and login</a:t>
            </a:r>
          </a:p>
          <a:p>
            <a:endParaRPr lang="en-GB" dirty="0" smtClean="0"/>
          </a:p>
          <a:p>
            <a:r>
              <a:rPr lang="en-GB" dirty="0" smtClean="0"/>
              <a:t>Likewise for </a:t>
            </a:r>
            <a:r>
              <a:rPr lang="en-GB" dirty="0" err="1" smtClean="0"/>
              <a:t>WinSCP</a:t>
            </a:r>
            <a:r>
              <a:rPr lang="en-GB" dirty="0" smtClean="0"/>
              <a:t>, but enter username and password for the VM in provided form fields e.g. “</a:t>
            </a:r>
            <a:r>
              <a:rPr lang="en-GB" dirty="0" err="1" smtClean="0"/>
              <a:t>uwtsd</a:t>
            </a:r>
            <a:r>
              <a:rPr lang="en-GB" dirty="0" smtClean="0"/>
              <a:t>-student”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4171" y="1182757"/>
            <a:ext cx="2013088" cy="1249987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6785523" y="1101178"/>
            <a:ext cx="621196" cy="621196"/>
          </a:xfrm>
          <a:prstGeom prst="ellips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327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Web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88950"/>
          </a:xfrm>
        </p:spPr>
        <p:txBody>
          <a:bodyPr/>
          <a:lstStyle/>
          <a:p>
            <a:r>
              <a:rPr lang="en-GB" dirty="0" smtClean="0"/>
              <a:t>In the ./www folder </a:t>
            </a:r>
            <a:r>
              <a:rPr lang="en-GB" dirty="0" smtClean="0"/>
              <a:t>you should see </a:t>
            </a:r>
            <a:r>
              <a:rPr lang="en-GB" dirty="0" smtClean="0"/>
              <a:t>an </a:t>
            </a:r>
            <a:r>
              <a:rPr lang="en-GB" dirty="0" err="1" smtClean="0"/>
              <a:t>index.php</a:t>
            </a:r>
            <a:r>
              <a:rPr lang="en-GB" dirty="0" smtClean="0"/>
              <a:t> </a:t>
            </a:r>
            <a:r>
              <a:rPr lang="en-GB" dirty="0" smtClean="0"/>
              <a:t>file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b="1" i="1" dirty="0" smtClean="0"/>
              <a:t>$ cd   www/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b="1" i="1" dirty="0" smtClean="0"/>
              <a:t>$ cat   </a:t>
            </a:r>
            <a:r>
              <a:rPr lang="en-GB" b="1" i="1" dirty="0" err="1" smtClean="0"/>
              <a:t>index.php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99788" y="2016557"/>
            <a:ext cx="740959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//</a:t>
            </a:r>
            <a:r>
              <a:rPr lang="en-GB" dirty="0" err="1"/>
              <a:t>phpinfo</a:t>
            </a:r>
            <a:r>
              <a:rPr lang="en-GB" dirty="0"/>
              <a:t>();</a:t>
            </a:r>
          </a:p>
          <a:p>
            <a:r>
              <a:rPr lang="en-GB" dirty="0"/>
              <a:t>$link = </a:t>
            </a:r>
            <a:r>
              <a:rPr lang="en-GB" dirty="0" err="1"/>
              <a:t>mysqli_connect</a:t>
            </a:r>
            <a:r>
              <a:rPr lang="en-GB" dirty="0"/>
              <a:t>(</a:t>
            </a:r>
            <a:r>
              <a:rPr lang="en-GB" b="1" dirty="0">
                <a:solidFill>
                  <a:srgbClr val="FF0000"/>
                </a:solidFill>
              </a:rPr>
              <a:t>"mysql:3306", "root", "</a:t>
            </a:r>
            <a:r>
              <a:rPr lang="en-GB" b="1" dirty="0" err="1">
                <a:solidFill>
                  <a:srgbClr val="FF0000"/>
                </a:solidFill>
              </a:rPr>
              <a:t>docker</a:t>
            </a:r>
            <a:r>
              <a:rPr lang="en-GB" b="1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);</a:t>
            </a:r>
            <a:endParaRPr lang="en-GB" dirty="0"/>
          </a:p>
          <a:p>
            <a:endParaRPr lang="en-GB" dirty="0"/>
          </a:p>
          <a:p>
            <a:r>
              <a:rPr lang="en-GB" dirty="0"/>
              <a:t>if (!$link) {</a:t>
            </a:r>
          </a:p>
          <a:p>
            <a:r>
              <a:rPr lang="en-GB" dirty="0"/>
              <a:t>    echo "Error: Unable to connect to MySQL." . PHP_EOL;</a:t>
            </a:r>
          </a:p>
          <a:p>
            <a:r>
              <a:rPr lang="en-GB" dirty="0"/>
              <a:t>    echo "Debugging </a:t>
            </a:r>
            <a:r>
              <a:rPr lang="en-GB" dirty="0" err="1"/>
              <a:t>errno</a:t>
            </a:r>
            <a:r>
              <a:rPr lang="en-GB" dirty="0"/>
              <a:t>: " . </a:t>
            </a:r>
            <a:r>
              <a:rPr lang="en-GB" dirty="0" err="1"/>
              <a:t>mysqli_connect_errno</a:t>
            </a:r>
            <a:r>
              <a:rPr lang="en-GB" dirty="0"/>
              <a:t>() . PHP_EOL;</a:t>
            </a:r>
          </a:p>
          <a:p>
            <a:r>
              <a:rPr lang="en-GB" dirty="0"/>
              <a:t>    echo "Debugging error: " . </a:t>
            </a:r>
            <a:r>
              <a:rPr lang="en-GB" dirty="0" err="1"/>
              <a:t>mysqli_connect_error</a:t>
            </a:r>
            <a:r>
              <a:rPr lang="en-GB" dirty="0"/>
              <a:t>() . PHP_EOL;</a:t>
            </a:r>
          </a:p>
          <a:p>
            <a:r>
              <a:rPr lang="en-GB" dirty="0"/>
              <a:t>    exit;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echo "Success: A proper connection to MySQL was made! The </a:t>
            </a:r>
            <a:r>
              <a:rPr lang="en-GB" dirty="0" err="1"/>
              <a:t>my_db</a:t>
            </a: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    database </a:t>
            </a:r>
            <a:r>
              <a:rPr lang="en-GB" dirty="0"/>
              <a:t>is great." . PHP_EOL;</a:t>
            </a:r>
          </a:p>
          <a:p>
            <a:r>
              <a:rPr lang="en-GB" dirty="0"/>
              <a:t>echo "Host information: " . </a:t>
            </a:r>
            <a:r>
              <a:rPr lang="en-GB" dirty="0" err="1"/>
              <a:t>mysqli_get_host_info</a:t>
            </a:r>
            <a:r>
              <a:rPr lang="en-GB" dirty="0"/>
              <a:t>($link) . PHP_EOL;</a:t>
            </a:r>
          </a:p>
          <a:p>
            <a:endParaRPr lang="en-GB" dirty="0"/>
          </a:p>
          <a:p>
            <a:r>
              <a:rPr lang="en-GB" dirty="0" err="1"/>
              <a:t>mysqli_close</a:t>
            </a:r>
            <a:r>
              <a:rPr lang="en-GB" dirty="0"/>
              <a:t>($link);</a:t>
            </a:r>
          </a:p>
          <a:p>
            <a:r>
              <a:rPr lang="en-GB" dirty="0"/>
              <a:t>?&gt;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23635" y="2116990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running database is named is “</a:t>
            </a:r>
            <a:r>
              <a:rPr lang="en-GB" dirty="0" err="1" smtClean="0"/>
              <a:t>mysql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015740" y="2385889"/>
            <a:ext cx="434340" cy="224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476922" y="6283938"/>
            <a:ext cx="4082716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To view the page </a:t>
            </a:r>
            <a:r>
              <a:rPr lang="en-GB" dirty="0" smtClean="0"/>
              <a:t>use http</a:t>
            </a:r>
            <a:r>
              <a:rPr lang="en-GB" dirty="0" smtClean="0"/>
              <a:t>://localhost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573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PDO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1047750" y="1724025"/>
            <a:ext cx="753648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connection string of PHP Data Objects 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dsn</a:t>
            </a:r>
            <a:r>
              <a:rPr lang="en-GB" dirty="0" smtClean="0"/>
              <a:t> </a:t>
            </a:r>
            <a:r>
              <a:rPr lang="en-GB" dirty="0"/>
              <a:t>= '</a:t>
            </a:r>
            <a:r>
              <a:rPr lang="en-GB" dirty="0" err="1"/>
              <a:t>mysql:host</a:t>
            </a:r>
            <a:r>
              <a:rPr lang="en-GB" dirty="0"/>
              <a:t>=</a:t>
            </a:r>
            <a:r>
              <a:rPr lang="en-GB" dirty="0" err="1"/>
              <a:t>mysql;port</a:t>
            </a:r>
            <a:r>
              <a:rPr lang="en-GB" dirty="0"/>
              <a:t>=3306;dbname=</a:t>
            </a:r>
            <a:r>
              <a:rPr lang="en-GB" dirty="0" err="1"/>
              <a:t>TestDatabase</a:t>
            </a:r>
            <a:r>
              <a:rPr lang="en-GB" dirty="0" smtClean="0"/>
              <a:t>';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dbUName</a:t>
            </a:r>
            <a:r>
              <a:rPr lang="en-GB" dirty="0"/>
              <a:t> = "root</a:t>
            </a:r>
            <a:r>
              <a:rPr lang="en-GB" dirty="0" smtClean="0"/>
              <a:t>";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dbPassword</a:t>
            </a:r>
            <a:r>
              <a:rPr lang="en-GB" dirty="0"/>
              <a:t> = "</a:t>
            </a:r>
            <a:r>
              <a:rPr lang="en-GB" dirty="0" err="1"/>
              <a:t>docker</a:t>
            </a:r>
            <a:r>
              <a:rPr lang="en-GB" dirty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06240" y="3773051"/>
            <a:ext cx="4271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Assuming “</a:t>
            </a:r>
            <a:r>
              <a:rPr lang="en-GB" dirty="0" err="1" smtClean="0"/>
              <a:t>TestDatabase</a:t>
            </a:r>
            <a:r>
              <a:rPr lang="en-GB" dirty="0" smtClean="0"/>
              <a:t>” is the database </a:t>
            </a:r>
            <a:r>
              <a:rPr lang="en-GB" dirty="0" smtClean="0"/>
              <a:t>name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Use </a:t>
            </a:r>
            <a:r>
              <a:rPr lang="en-GB" dirty="0" err="1" smtClean="0"/>
              <a:t>phpmyadmin</a:t>
            </a:r>
            <a:r>
              <a:rPr lang="en-GB" dirty="0" smtClean="0"/>
              <a:t> to create this database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6882848" y="2703443"/>
            <a:ext cx="357809" cy="9044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378422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45970</TotalTime>
  <Words>427</Words>
  <Application>Microsoft Office PowerPoint</Application>
  <PresentationFormat>On-screen Show (4:3)</PresentationFormat>
  <Paragraphs>104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Quick Guide to Starting LAMP </vt:lpstr>
      <vt:lpstr>Using Docker Compose</vt:lpstr>
      <vt:lpstr>Our YAML File</vt:lpstr>
      <vt:lpstr>Unix</vt:lpstr>
      <vt:lpstr>Once Unzipped</vt:lpstr>
      <vt:lpstr>Viewing Webpages</vt:lpstr>
      <vt:lpstr>Editing PHP Files</vt:lpstr>
      <vt:lpstr>Connecting to VM using SSH  and/or WinSCP</vt:lpstr>
      <vt:lpstr>Add Web Page</vt:lpstr>
      <vt:lpstr>For PDO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786</cp:revision>
  <cp:lastPrinted>2001-06-14T13:58:17Z</cp:lastPrinted>
  <dcterms:created xsi:type="dcterms:W3CDTF">1999-06-25T18:38:26Z</dcterms:created>
  <dcterms:modified xsi:type="dcterms:W3CDTF">2019-10-08T16:02:47Z</dcterms:modified>
</cp:coreProperties>
</file>